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1:59.7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13,'0'-1,"1"1,-1-1,1 0,-1 0,1 0,-1 1,1-1,0 0,-1 1,1-1,0 1,-1-1,1 0,0 1,0 0,0-1,0 1,0-1,-1 1,1 0,0 0,0-1,0 1,0 0,0 0,0 0,0 0,0 0,0 0,0 1,0-1,0 0,-1 0,1 1,1 0,40 8,2 7,0 2,-2 1,0 3,43 29,152 121,-170-122,348 282,451 462,-506-412,-358-380,4 3,-1 0,0 1,-1 0,1 0,-1 0,0 0,-1 0,1 1,4 12,-6-2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3:32.6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119 139,'-3'-1,"0"0,0-1,0 0,0 1,0-1,0 0,0-1,1 1,-1 0,-4-6,-14-11,-18 5,20 14,19 0,-1 0,1 0,0 1,0-1,-1 0,1 1,0-1,0 0,-1 1,1-1,0 1,0-1,0 0,0 1,0-1,0 0,0 1,0-1,0 1,0-1,0 1,0-1,0 0,0 1,0-1,0 1,0-1,0 0,0 1,1-1,-1 0,0 1,0-1,1 0,-1 1,0-1,0 0,1 1,-1-1,45 66,81 93,-120-152,587 589,-562-567,-16-15,255 226,-205-187,3-3,95 52,-160-100,0 0,1 0,-1 0,1 0,-1-1,1 0,0 0,0 0,0 0,-1-1,1 1,0-1,0 0,0 0,0 0,5-2,-5 1,-1-1,1 0,-1 0,0 0,0 0,0-1,0 1,0-1,0 0,-1 1,1-1,-1 0,0-1,0 1,0 0,2-5,41-90,63-204,-61 157,1 8,92-306,-138 436,1-6,0-1,0 1,-2-1,1-25,-2 36,0-1,-1 1,0 0,1-1,-1 1,0 0,-1 0,1 0,0 0,-1 0,0 0,0 0,0 0,0 0,0 1,0-1,-1 1,1 0,-1 0,0-1,1 2,-1-1,0 0,-5-1,-8-3,0 0,0 1,-1 1,0 1,0 1,-20-1,-113 4,62 1,-386-19,427 4,35 2,13 10,-1 0,1 0,-1 1,1-1,-1 0,1 1,-1-1,1 1,-1-1,1 1,0-1,-1 1,1-1,0 1,0-1,-1 1,1 0,0 0,0-1,0 1,-1 0,1 0,0 0,1 0,5-2,1 1,0 1,-1-1,1 1,0 0,0 1,-1 0,1 0,-1 1,1 0,10 4,13 6,40 23,-66-32,85 48,-1 5,-4 3,148 134,198 246,-426-433,80 80,-59-65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48.0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0,'1'3,"0"0,0-1,0 1,1-1,-1 1,1-1,0 1,0-1,-1 0,2 0,-1 0,0 0,5 3,5 5,93 112,106 158,-167-219,192 281,122 163,-348-492,1 0,0 0,22 19,-29-29,1 0,-1 0,0-1,1 1,-1-1,1 0,0 0,0-1,0 1,-1-1,1 0,1-1,-1 1,0-1,0 0,6-1,79-13,0-5,-2-3,103-41,-69 23,26-6,-1-7,157-81,-238 97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58.3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396 0,'-8'1,"-1"0,0 1,1-1,-1 2,1-1,0 1,0 1,0 0,-12 7,-62 46,60-39,0 0,2 2,0 0,2 1,0 1,1 0,1 2,-24 47,36-61,0 0,0-1,1 1,0 0,1 1,0-1,0 0,1 1,1-1,0 0,0 1,1-1,0 1,1-1,0 0,1 0,0 0,0 0,1 0,0 0,1-1,0 0,1 0,0-1,0 1,0-1,10 8,6 4,1 0,1-2,0-1,2 0,35 15,144 57,-184-80,135 41,-15-5,-135-43,-1 1,1-1,-1 1,0 0,0 0,0 1,0-1,0 1,4 5,-8-9,-1 1,1 0,0 0,-1 0,1 0,-1 0,1 0,-1 0,0 0,1 0,-1 0,0 0,0 0,0 0,0 0,0 0,0 0,0 0,0 0,0 0,-1 2,0-1,0-1,0 1,0 0,0 0,0-1,-1 1,1-1,-1 1,1-1,-1 1,0-1,1 0,-1 0,0 0,-2 1,4-2,-233 113,207-104,-1 0,0-2,0-1,-50 3,36 0,25-4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59.6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0 493,'0'2,"1"0,-1 0,1 0,0 0,-1 0,1-1,0 1,0 0,0 0,0 0,1-1,-1 1,0-1,1 1,-1-1,1 1,-1-1,1 0,0 0,3 2,43 20,-38-19,25 9,1-2,0 0,1-3,56 6,152-5,-239-8,0-1,-1-1,1 1,0-1,0 0,-1 0,1-1,-1 1,7-4,-10 4,-1 0,1-1,-1 1,1 0,-1-1,0 1,0-1,0 0,0 1,0-1,0 0,0 0,0 1,0-1,-1 0,1 0,-1 0,0 0,1 0,-1 0,0 0,0 0,0 0,-1 0,1 0,0 0,-1 1,1-1,-1 0,-1-3,-9-23,-1 1,-1 1,-1 0,-1 1,-2 0,-26-30,25 31,-32-41,115 115,23 39,-4 3,-4 3,-4 4,-5 4,109 206,-137-220,-4 1,-4 3,-4 0,-4 2,-4 1,-5 1,12 192,-29-254,-2-1,-1 1,-2-1,-1 0,-2 0,-18 56,20-77,-1 0,0 0,-1 0,-1-1,0 0,-1 0,0-1,-11 11,13-15,-1 0,-1-1,1 0,-1 0,0-1,-1 0,1-1,-1 0,0 0,0-1,0 0,-12 1,16-3,0 0,0-1,0 0,0 0,0 0,0 0,1-1,-1 0,0-1,0 1,1-1,-1 0,1 0,-1-1,1 0,0 0,0 0,0 0,1-1,-1 0,1 0,0 0,0 0,0-1,-3-4,-4-9,1 0,1 0,0-1,2 0,0 0,-4-22,-15-75,5 0,5-1,5-1,5-1,11-131,4 139,5 0,5 1,5 1,41-116,-8 67,8 3,87-153,-130 268,44-89,-66 129,0-1,0 1,0 0,0-1,0 1,0-1,0 1,0 0,0-1,0 1,0 0,0-1,0 1,-1 0,1-1,0 1,0 0,0-1,0 1,-1 0,1 0,0-1,0 1,-1 0,1 0,0-1,-1 1,1 0,0 0,-1 0,1-1,0 1,-1 0,1 0,0 0,-1 0,1 0,0 0,-1 0,1 0,0 0,-1 0,-27 0,4 11,23-10,1-1,-1 1,1-1,-1 1,1-1,0 1,-1-1,1 1,0 0,-1-1,1 1,0-1,0 1,0 0,0-1,-1 1,1 0,0-1,0 1,0 0,0-1,0 1,1 0,-1-1,0 1,0-1,0 1,0 0,1-1,-1 1,0-1,1 1,0 0,8 11,2 0,-1-1,2 0,-1-1,2 0,-1-1,23 13,24 18,2 8,-18-18,-2 3,-2 1,-1 2,44 54,-75-81,-1 0,0 1,-1 0,0 0,5 17,-1 6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00.3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0,'2'4,"0"0,-1 0,2 0,-1 0,0-1,1 1,0-1,0 0,5 5,3 5,175 253,-115-158,121 143,-171-228,1 0,1-2,1 0,1-2,0 0,2-2,0-1,48 21,-53-31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00.7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97,'4'0,"2"-4,8-1,6-1,4-2,2-1,5-3,2 1,-1 2,3-1,0 0,-2 3,-7 2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01.5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122 182,'2'-5,"0"-1,0 1,1 0,0-1,0 1,0 1,0-1,1 0,0 1,5-5,6-9,-11 12,1 0,0 0,-1-1,0 0,0 1,-1-1,4-9,-7 14,0 1,1 0,-1 0,0 0,0-1,0 1,0 0,0 0,0 0,-1-1,1 1,0 0,0 0,-1 0,1 0,-1-1,1 1,-2-2,0 2,1 0,-1-1,1 1,-1 0,0 0,0 0,0 0,1 0,-1 0,0 0,0 1,0-1,0 1,-4-1,-2-1,1 1,-1 1,1-1,-1 1,1 0,-1 1,0 0,1 0,0 0,-1 1,1 0,0 1,0 0,0 0,-12 7,15-7,0 1,1-1,-1 1,1-1,0 1,0 0,0 0,1 1,-1-1,1 0,0 1,0 0,0-1,1 1,0 0,0 0,0 0,0 0,1 0,0-1,0 1,0 0,1 0,-1 0,3 6,-2-5,1 1,0 0,1-1,0 1,0-1,0 0,1 0,0 0,0 0,0 0,1-1,-1 0,1 0,1 0,-1-1,1 0,0 0,-1 0,2-1,-1 0,11 4,-6-2,1-2,-1 1,1-2,0 1,0-2,0 0,0 0,0-1,0 0,0-1,22-5,-12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03.1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1 333,'0'-1,"1"0,-1 0,0 0,1 0,0 0,-1 0,1 0,-1 0,1 0,0 1,0-1,-1 0,1 1,0-1,0 0,0 1,0-1,0 1,0-1,0 1,0 0,0-1,0 1,0 0,0 0,2 0,34-5,-31 4,64-3,1 2,0 4,-1 3,84 16,-136-17,-1 0,1 1,21 10,-36-14,1 1,-1-1,1 1,-1-1,0 1,0 0,0 1,0-1,0 0,-1 1,1-1,-1 1,1 0,-1 0,0 0,0 0,0 0,0 1,-1-1,0 0,1 1,-1-1,0 5,0-8,-1 1,0 0,0-1,0 1,0 0,0 0,0-1,0 1,0 0,0-1,0 1,0 0,0-1,0 1,-1 0,1-1,0 1,0 0,-1-1,1 1,-1 0,1-1,0 1,-1-1,1 1,-1-1,1 1,-1-1,0 1,1-1,-1 0,0 1,-1-1,1 0,0-1,-1 1,1 0,-1-1,1 1,0-1,-1 1,1-1,0 0,0 1,-1-1,1 0,-1-1,-36-37,30 27,0-1,2 1,-1-1,1 0,1-1,1 0,0 1,0-1,2 0,-3-28,5 37,-1 1,1-1,0 1,1-1,-1 0,1 1,0-1,0 1,0-1,1 1,0-1,0 1,0 0,0 0,0 0,1 0,0 0,0 1,0-1,0 1,1 0,-1 0,1 0,-1 0,1 1,0-1,0 1,1 0,-1 0,0 1,1-1,-1 1,1 0,-1 0,1 0,7 0,8 1,1 1,-1 0,0 1,0 2,-1 0,1 1,-1 0,0 2,0 0,0 2,31 19,7 8,-2 3,59 53,-95-77,-2 2,0 0,-1 1,0 1,-2 0,23 39,-40-116,-8 0,3 0,2 0,3-1,6-75,-2 130,-1 0,0 1,1-1,0 0,0 1,0-1,0 1,0-1,1 1,0 0,-1 0,1 0,1 0,-1 0,0 0,1 0,-1 0,1 1,0 0,0-1,5-2,-4 3,0 1,1-1,-1 1,0 0,0 0,1 1,-1-1,1 1,-1 0,0 0,1 0,-1 1,0 0,1 0,-1 0,0 0,0 0,5 3,16 10,-1 0,-1 2,0 1,-1 0,-1 2,-1 0,20 25,11 8,-13-7,-27-27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04.7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1136 0,'-21'1,"1"1,0 1,0 0,0 2,0 0,-34 15,-107 61,147-73,-82 47,3 5,2 4,3 4,-146 147,202-180,-50 67,73-88,0 0,0 0,1 1,1 0,1 0,0 1,1 0,-5 26,10-39,0 0,0 0,0 0,0 0,1 0,-1 0,1 0,0 0,0 0,0 0,0 0,0 0,1 0,-1-1,1 1,0-1,0 1,0-1,0 0,0 0,0 0,1 0,-1 0,1 0,-1 0,1-1,0 0,-1 1,1-1,0 0,0 0,0-1,5 2,13 2,1 0,-1-1,39 0,-38-3,435 4,-306-5,-125 1,0-1,0-1,0-1,47-12,-64 12,-1 0,1 0,-1-1,0 0,0-1,0 1,0-2,-1 1,0-1,0 0,-1 0,1-1,-1 0,-1 0,1-1,-1 1,4-11,-2 4,-2-1,0 0,4-21,9-29,-17 63,0 0,0-1,1 1,-1 0,0 0,1 0,-1 0,1 1,0-1,-1 0,1 1,0-1,0 1,0-1,0 1,0 0,0 0,1 0,-1 0,0 0,1 1,-1-1,0 1,1-1,-1 1,1 0,-1 0,0 0,1 0,-1 0,1 1,-1-1,0 1,1-1,-1 1,0 0,4 2,4 1,-1 1,1 0,-1 0,0 1,-1 0,1 0,7 9,1 3,1-1,0-1,1-1,1-1,32 19,-47-31,0 1,0-1,0 0,0-1,0 1,1-1,-1 0,0 0,1-1,-1 0,0 0,1 0,-1 0,1-1,-1 0,0 0,0 0,1-1,-1 0,0 0,0 0,-1 0,1-1,0 0,-1 0,0 0,0-1,0 1,0-1,0 0,4-6,-6 8,0 0,-1 0,1 0,-1 0,1 0,-1-1,0 1,0 0,0-1,0 1,0-1,-1 1,1-1,-1 1,1-1,-1 1,0-1,0 1,0-1,0 1,-1-1,1 1,-1-1,1 1,-1-1,0 1,0-1,0 1,0 0,-1 0,1-1,-1 1,1 0,-1 0,0 1,1-1,-1 0,0 0,0 1,-3-2,-11-8,-1 0,1 2,-2 0,-25-9,23 9,-241-117,212 111,28 11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06.1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1 299,'15'0,"0"1,0 0,1 1,15 5,-26-6,1 1,-1-1,0 1,0 1,0-1,0 1,-1 0,1 0,-1 0,1 1,-1-1,0 1,0 0,4 7,-7-11,-1 1,1-1,-1 0,1 1,-1-1,1 0,0 1,-1-1,1 0,-1 1,1-1,0 0,-1 0,1 0,0 0,-1 0,1 0,0 0,-1 0,1 0,0 0,-1 0,1 0,0 0,-1 0,1-1,0 1,-1 0,1 0,-1-1,1 1,-1-1,1 1,0 0,-1-1,0 1,1-1,-1 1,1-1,-1 1,1-1,-1 1,0-1,0 0,1 1,-1-1,0 0,27-42,-19 29,20-31,1 1,2 1,2 2,47-46,-76 84,-1 0,1-1,0 1,0 1,0-1,0 1,1-1,-1 1,1 0,-1 1,1-1,0 1,-1 0,1 0,0 0,9 0,-10 2,1 0,0 1,-1-1,0 1,1 0,-1 0,0 0,0 1,0-1,0 1,0 0,-1 0,1 0,-1 1,0-1,0 1,3 5,11 13,-2 1,0 1,-2 1,-1 0,0 1,-2 0,-1 0,6 32,-12-38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07.2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1 565,'6'-5,"0"1,1-1,-1 1,1 0,0 1,1 0,9-3,32-16,-43 17,1-1,-1 1,0-1,-1 0,1-1,-1 1,-1-1,1 0,-1 0,0-1,-1 1,1-1,-2 0,1 0,2-15,0-7,-1 0,-2 0,-2-32,0 45,-2-1,0 1,-1-1,-1 1,-1 0,0 0,-12-23,15 34,-1 1,0-1,-1 1,1 0,-1 0,0 1,0-1,-1 1,1 0,-1 0,-6-4,8 6,0 1,-1-1,1 1,-1 0,1 0,-1 0,1 1,-1-1,0 1,1 0,-1 0,0 0,1 0,-1 1,1-1,-1 1,0 0,1 0,0 0,-5 3,7-4,-1 1,1-1,0 1,-1 0,1 0,0 0,0 0,0 0,0 0,0 0,0 0,0 0,0 0,0 0,0 1,0-1,1 0,-1 1,1-1,-1 0,1 1,-1-1,1 1,0-1,0 1,-1-1,1 1,0-1,1 1,-1-1,0 1,0-1,1 1,-1-1,0 0,1 1,0-1,-1 1,1-1,1 2,3 7,2 1,-1-1,1 0,9 9,-7-8,257 301,70 90,-327-388,0-1,-1 1,-1 1,0-1,0 1,4 18,-9-24,1 1,-1-1,-1 1,0-1,0 1,-1-1,0 1,-1 0,0-1,0 1,-5 13,3-17,0 0,0-1,0 1,-1-1,0 0,0 0,-1 0,1-1,-1 0,0 0,0 0,0 0,-1-1,1 1,-8 2,-7 3,-1 0,-43 11,44-15,-1-2,-37 3,28-5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07.7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0 207,'4'-4,"6"-2,1-4,7-4,5-1,3-1,6-2,1 1,4 0,0 3,-3 3,-2 0,-2-3,2 1,-5-1,-6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48.4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22 300,'-5'0,"-4"0,2 0,7-4,8-2,7 1,9 1,9-4,12-4,20-8,28-10,21-9,19-5,19 0,8-1,-23 7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08.4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1,'4'4,"2"6,3 1,5 3,1 4,1 2,2 3,-1 1,0 1,-7-4,-5-5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08.7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11,'0'-5,"0"0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12.1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240 1239,'-11'1,"1"0,0 1,0 0,0 0,1 1,-1 1,0-1,-15 10,-68 47,91-59,-1 0,0 1,1 0,-1 0,1 0,-1 0,1 0,0 0,0 1,0-1,0 1,0 0,0-1,1 1,-1 0,1 0,0 0,0 0,0 0,0 0,0 1,0 5,2-6,0 1,0-1,0 0,0 0,1 0,-1 1,1-2,0 1,0 0,0 0,0 0,0-1,1 0,-1 1,1-1,0 0,-1 0,1 0,0 0,5 2,35 17,56 19,-22-9,-74-30,-1 1,1-1,0 0,-1 0,1 0,0 0,0-1,0 1,0-1,0 0,0 1,0-1,0-1,-1 1,1 0,0-1,0 1,3-2,-4 0,0 0,0 1,0-1,-1 0,1 0,0 0,-1-1,0 1,0 0,1 0,-1-1,0 1,-1-1,1 1,0-1,-1 1,0-1,1 1,-1-1,0 0,-1-4,-3-252,10 289,1 0,1-1,2 0,15 33,-11-28,167 375,-44-108,-92-199,-8-21,-3 1,37 140,-67-207,-2 1,0 0,-1 0,0 0,-2 0,1 0,-2-1,0 1,-8 25,3-20,-1 0,-1-1,-1 0,0-1,-2 0,-16 21,24-34,-12 17,-2-1,0 0,-1-2,-34 30,52-49,0 0,-1 0,1 0,-1 0,1 0,-1 0,0 0,1 0,-1-1,0 1,0-1,1 1,-1-1,0 0,0 0,0 1,0-1,1-1,-1 1,0 0,0 0,0-1,0 1,1-1,-3 0,1-1,1 0,-1 0,1 0,-1-1,1 1,0-1,0 1,0-1,0 0,0 0,1 1,-3-7,-2-8,1 1,0-1,2 0,-3-24,-3-80,5-1,18-187,71-238,13 33,-91 453,-6 42,1-1,6-26,-8 46,1 0,-1-1,0 1,0 0,0-1,0 1,0-1,0 1,0 0,1-1,-1 1,0 0,0 0,0-1,1 1,-1 0,0-1,0 1,1 0,-1 0,0 0,1-1,-1 1,0 0,1 0,-1 0,0 0,1-1,-1 1,0 0,1 0,-1 0,0 0,1 0,-1 0,1 0,-1 0,1 0,16 12,15 29,-28-35,26 36,-15-20,0 0,1-1,1-1,1-1,1 0,32 24,-50-42,0 0,0 0,0-1,0 1,0 0,0-1,0 1,0-1,1 0,-1 1,0-1,0 0,0 0,0 1,1-1,-1 0,0 0,0 0,0 0,0-1,1 1,-1 0,0 0,0-1,2 0,-1 0,-1-1,0 1,1-1,-1 1,0-1,1 0,-1 1,0-1,0 0,-1 0,1 0,0 0,-1 1,1-4,3-11,-2-1,0 0,-1-20,0 13,18-507,-19 524,0 3,0 1,0 0,0 0,0 0,0 0,0-1,-1 1,0 0,0 0,0 0,0 0,0 0,0 0,-2-3,9 43,16 18,2-2,2-1,3-1,2-1,70 86,-90-123,1 0,0-1,1 0,0-1,1-1,20 13,-32-23,-1 1,0 0,1-1,-1 1,0-1,1 1,-1-1,1 0,-1 1,1-1,-1 0,1 0,-1 0,1 0,-1 0,0 0,1-1,-1 1,1 0,-1-1,1 1,-1-1,0 0,1 1,-1-1,0 0,0 0,1 0,-1 0,0 0,0 0,0 0,0 0,0 0,-1 0,1-1,0 1,0 0,-1-1,1 1,-1 0,1-1,-1-1,4-9,0-1,-1 0,-1 0,1-13,-1 6,27-164,-7-1,-7-350,-16 514,-1 0,0 0,-2 0,0 1,-12-33,12 45,0 0,0 0,-1 0,0 0,0 0,0 1,-1 0,-1 0,1 1,-1 0,0 0,0 0,-1 1,1 0,-11-4,17 8,1 1,-1-1,1 1,-1-1,0 1,1-1,-1 1,0 0,1-1,-1 1,0 0,0 0,1-1,-1 1,0 0,0 0,1 0,-1 0,0 0,0 0,1 0,-1 0,0 0,0 1,1-1,-1 0,0 0,1 1,-1-1,0 0,1 1,-1-1,0 1,1-1,-1 1,1-1,-1 1,0 0,1 1,0-1,0 1,0-1,0 1,0-1,0 1,0 0,1-1,-1 1,1-1,-1 1,1-1,0 0,-1 1,1-1,0 0,0 1,2 1,56 65,2-3,111 90,9 8,-170-150,0 0,-1 1,0 0,-1 1,-1 0,0 0,-1 0,0 1,-2 1,0-1,-1 1,0 0,-1-1,0 28,-1 16,-3 0,-15 105,14-153,1 0,0 1,3 23,-3-35,1 1,0-1,0 0,0 0,1 0,-1 0,0 0,0 1,1-1,-1 0,0 0,1 0,-1 0,1 0,0 0,-1 0,1 0,0 0,-1 0,1 0,0-1,0 1,0 0,0-1,0 1,0 0,0-1,0 1,0-1,0 1,0-1,0 0,0 1,0-1,1 0,-1 0,0 0,0 0,0 0,0 0,1 0,-1 0,0 0,0-1,0 1,0 0,0-1,0 1,0-1,0 1,0-1,0 0,0 1,0-1,0 0,0 0,1-1,19-15,0-2,-1 0,-1-1,-1-1,0 0,23-40,-4 8,40-58,-66 98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13.5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805 637,'-43'1,"0"3,1 2,-1 1,1 2,0 2,-63 27,37-9,1 4,-122 79,117-56,67-51,0-1,0 1,1 0,0 1,0-1,1 1,-1 0,1-1,0 1,0 1,-2 7,5-11,0-1,0 0,0 0,0 0,0 1,1-1,-1 0,1 0,-1 0,1 0,0 0,0 0,-1 0,2 0,-1 0,0 0,0 0,1 0,-1-1,0 1,1-1,0 1,-1-1,1 1,0-1,0 0,0 0,3 2,7 2,0 1,1-1,18 4,-27-7,197 48,-168-43,0-2,1-2,-1-1,40-3,-70 1,0 0,0-1,1 1,-1-1,0 0,0 0,0 0,0 0,0-1,0 1,0-1,0 0,0 0,-1 0,1 0,-1 0,0-1,1 1,-1-1,0 1,-1-1,1 0,0 0,-1 0,1 0,-1 0,0 0,1-5,1-7,0-1,-2 0,0 0,-1-29,-1-1,8-49,5 0,3 1,44-145,-20 91,35-105,-74 251,1 1,-1-1,0 1,1 0,0-1,-1 1,1-1,0 1,0 0,0 0,0-1,0 1,0 0,0 0,0 0,0 0,0 0,1 0,-1 0,0 1,2-2,-2 2,1 1,-1-1,0 0,0 0,0 1,0-1,0 0,0 1,0-1,0 1,0 0,0-1,0 1,0 0,0-1,-1 1,1 0,0 0,0 0,-1 0,2 1,5 10,-1-1,0 2,7 19,-9-22,59 125,16 43,-62-138,2 0,29 47,24 50,-44-70,-23-51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14.3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0,'377'809,"-376"-807,15 32,1-1,1 0,2-2,25 32,-41-59,0-1,-1 0,1 0,0 0,1 0,-1-1,0 1,1-1,0 0,-1-1,1 1,0-1,0 0,0 0,0 0,8-1,-3 0,0 0,0-1,1 0,-1-1,0 0,0-1,9-4,-2 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14.7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0 223,'5'-4,"5"-2,13 1,13-4,7-4,11-4,7-4,8-3,4 0,-2 2,-4 7,-9 0,-11-1,-8 2,-8 3,-7 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15.0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0,'5'5,"0"5,5 9,4 7,5 6,7 7,3 14,6 7,1 5,3 5,-1 3,-3-2,-2-9,-4-6,-6-9,-7-12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17.0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1 318,'0'-24,"1"0,0 0,2 0,1 0,1 1,0-1,2 1,1 0,1 1,17-32,-25 52,-1 1,1-1,0 0,0 1,0-1,0 1,0-1,0 1,0-1,1 1,-1 0,0 0,1 0,-1-1,1 1,0 1,-1-1,1 0,0 0,-1 1,1-1,0 1,0-1,-1 1,1 0,0-1,0 1,0 0,0 0,-1 1,1-1,0 0,0 1,0-1,-1 1,1-1,0 1,-1 0,1 0,0-1,-1 1,1 1,-1-1,0 0,1 0,-1 0,0 1,1-1,0 3,8 8,-1 0,-1 1,0 0,10 23,81 198,53 107,-133-307,2 0,1-1,1-1,2-1,1-2,2 0,39 32,-48-47,1-1,35 19,-46-28,0 1,1-2,-1 1,1-1,0-1,0 0,0 0,19 0,-28-2,1 0,-1 0,1 0,-1 0,1 0,-1 0,1-1,-1 1,1 0,-1-1,0 1,1-1,-1 0,0 0,1 1,-1-1,0 0,0 0,0 0,1 0,-1 0,0 0,-1-1,1 1,0 0,1-2,-1 0,-1 0,1 0,-1 0,0 0,0 0,1 0,-2 0,1 0,0 0,-1 0,1 0,-3-4,-3-11,-2 0,0 1,-13-22,16 31,-33-56,-85-109,99 143,-2 2,-1 1,0 2,-2 0,-50-32,58 45,-1 0,0 2,-38-14,52 21,0 1,0 0,0 0,-1 1,1 0,0 1,-1-1,1 1,-1 1,1 0,0 0,-1 1,-14 4,13 1,21-6,22-5,34-11,1 4,0 3,0 3,0 3,81 7,-89 0,-1 3,0 2,-1 3,0 3,-2 1,1 4,-2 2,-1 2,-1 2,-2 3,50 37,-97-64,1 0,-1 0,0 0,0 1,0-1,0 1,0 0,-1 0,1 1,-1-1,-1 1,1 0,0-1,1 8,-4-4,-5-14,-5-17,7 6,0 1,1-1,1 1,1-1,0 0,4-21,25-96,-13 71,-15 59,0 0,0 0,0 0,1-1,0 1,0 1,0-1,0 0,0 0,1 1,0-1,0 1,0 0,4-4,-5 6,0 0,-1 1,1-1,0 0,0 1,0-1,-1 1,1 0,0 0,0 0,0 0,0 0,0 0,0 0,-1 0,1 1,0-1,0 1,0-1,-1 1,1 0,0 0,0 0,-1 0,1 0,-1 0,1 0,-1 0,0 1,1-1,-1 0,0 1,0-1,0 1,1 1,167 219,-139-176,-1 2,-3 1,21 53,-36-72,4 1,-3 1,0 1,-2 0,-2 1,-1 0,-1 0,0 35,-6-40,-1-5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29.9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0 777,'8'-1,"-1"-1,0 0,1 0,-1 0,0-1,-1 0,11-6,4-1,11-3,0 1,1 2,1 2,-1 1,1 1,1 2,-1 1,1 2,-1 1,1 2,-1 1,0 2,0 2,0 0,-1 3,0 0,-1 3,0 0,-1 2,36 24,20 19,-3 4,124 119,124 171,-202-188,-50-59,-79-103,0-1,0 1,0-1,0 1,1-1,-1 0,0 1,0-1,1 0,-1 0,1 0,-1 0,1 0,0 0,-1 0,1 0,0-1,-1 1,1-1,0 1,0-1,0 0,2 0,-3 0,0-1,1 0,-1 0,0 0,1 0,-1 0,0 0,0 0,0-1,0 1,0 0,0 0,-1-1,1 1,0-1,-1 1,1-1,-1 1,1-1,0-1,1-10,0 0,0 0,-1 0,-1-26,-13-53,-3 1,-49-149,4 16,-86-391,133 559,-19-100,30 125,1 0,5-62,-3 92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31.0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501 27,'-53'-12,"8"1,28 9,0 1,-1 1,1 0,0 1,-1 1,-33 7,42-6,0 1,-1 0,1 0,1 1,-1 0,1 1,0 0,0 0,1 1,-1-1,1 2,1-1,-10 14,-3 7,1 2,1 0,-20 50,30-62,0 0,2 0,0 0,1 1,1 0,1-1,1 1,0 22,2-32,1-1,0 1,0-1,0 1,1-1,0 0,1 0,0 0,0 0,1-1,0 0,0 0,0 0,1 0,0-1,1 0,-1 0,1-1,12 8,13 5,0-1,1-2,55 17,-51-19,59 29,-24-2,-2-2,70 50,-136-85,0 0,0 1,0-1,0 1,-1-1,1 1,-1 0,0 1,0-1,0 0,-1 1,0 0,1-1,1 9,-3-8,-1-1,0 0,0 0,0 1,0-1,-1 0,1 0,-1 0,0 1,-1-1,1 0,-1 0,1 0,-1-1,0 1,-1 0,1-1,-4 5,-11 12,-1-1,0-1,-2-1,0 0,0-1,-2-1,0-2,-1 0,0-1,-26 9,33-16,0-1,0-1,-1-1,1 0,-1-1,1-1,-1 0,1-1,-31-6,22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49.2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809 1,'-41'1,"-1"3,1 1,-1 2,2 1,-1 3,1 1,1 2,-44 23,47-20,2 2,1 2,0 0,1 3,2 0,0 2,2 1,-44 55,60-65,1 0,-18 36,25-46,1 0,1 1,-1 0,1-1,0 1,1 0,0 0,0 0,0 0,2 11,-1-17,0 0,0-1,0 1,1 0,-1 0,1 0,-1 0,1 0,0-1,-1 1,1 0,0-1,0 1,0 0,1-1,-1 1,0-1,1 0,-1 1,1-1,-1 0,1 0,-1 0,1 0,0 0,-1 0,1-1,0 1,0 0,0-1,0 0,-1 1,1-1,0 0,0 0,0 0,0 0,0 0,0 0,0-1,0 1,-1-1,1 1,0-1,0 0,2-1,6-2,0 0,0-1,0-1,-1 0,0 0,14-12,-9 5,-1-1,0-1,-1 0,-1 0,19-33,-10 7,19-59,-37 97,-1 0,0 0,1 0,-1 0,1 1,0-1,0 0,0 1,0 0,1-1,-1 1,1 0,-1 0,1 0,0 1,0-1,-1 1,1-1,0 1,1 0,-1 0,0 0,0 0,0 1,0 0,1-1,-1 1,0 0,0 0,1 1,-1-1,0 1,0 0,0-1,4 3,11 2,1 2,-2 0,1 1,25 16,166 118,-78-50,105 63,-177-120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31.8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0,'1'4,"0"-1,0 0,0 0,0 0,1 0,-1 0,1-1,0 1,-1 0,5 3,0 4,321 421,-31-43,-245-310,-25-35,2-2,2 0,1-2,39 37,-48-58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32.6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1 330,'0'-2,"1"-1,0 1,0 0,0-1,0 1,1 0,-1 0,0 0,1 0,0 0,-1 0,1 0,4-3,27-21,-32 25,333-220,-269 186,-45 22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33.8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1 177,'0'-1,"0"-1,1 1,-1 0,1 0,0 0,-1 0,1 0,0 0,-1 0,1 0,0 1,0-1,0 0,0 0,0 1,0-1,0 0,0 1,0-1,0 1,0 0,2-1,34-11,-22 7,62-22,-41 16,-1-2,63-33,-62 18,-24 13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39.6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777 156,'1'-24,"-1"13,1 0,-1 0,-1 0,0 0,-1 0,-3-13,4 22,0-1,0 1,0 0,-1-1,1 1,-1 0,1 0,-1 0,0 0,0 0,0 0,0 0,0 1,0-1,0 1,0-1,-1 1,1 0,-1 0,1 0,-1 0,1 1,-1-1,0 1,1-1,-1 1,0 0,1 0,-1 0,0 0,-3 1,-5 1,0-1,1 2,-1 0,0 0,1 1,-1 0,-15 10,-68 47,74-47,-32 25,1 1,2 3,-67 76,85-82,2 1,1 2,2 0,2 2,-29 66,49-98,0 1,0 0,1 0,1 0,0 0,0 0,0 22,3-28,-1 1,1-1,0 0,0 1,1-1,0 0,0 0,0 0,0 0,1 0,0-1,0 1,0-1,0 1,1-1,0 0,0-1,5 5,8 4,1-1,0 0,1-2,0 0,0-1,1-1,33 8,146 19,-197-33,65 5,-38-4,0 2,0 0,46 14,-72-17,-1-1,1 1,-1 0,1 1,-1-1,1 0,-1 1,0-1,0 1,0 0,0-1,0 1,0 0,0 0,0 1,-1-1,1 0,-1 0,0 1,0-1,2 4,-3-2,1 0,-1-1,0 1,0 0,0 0,-1-1,1 1,-1 0,0 0,0-1,0 1,-1-1,-2 6,-4 6,-2 1,0-1,-1-1,0 0,-15 14,-2 1,-170 162,170-167,-2-1,0-2,-1-1,-1-1,-47 19,67-33,0-2,0 1,0-2,-21 3,29-4,0-1,-1 0,1 0,-1 0,1 0,0-1,-1 1,1-1,0 0,-1-1,1 1,0-1,0 0,0 0,0 0,-4-3,-2-7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40.2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1,'0'4,"5"2,5 8,5 6,5 8,-2 4,1 0,2 4,-4 0,1-3,1 3,1-1,-2-7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41.1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302 0,'4'3,"1"-1,0 1,-1-1,0 2,1-1,-1 0,-1 1,1-1,0 1,4 6,1 0,38 43,-2 2,71 115,-113-166,-1 0,1 0,-1 1,0-1,-1 0,1 1,-1 0,0-1,0 1,-1 0,1-1,-1 1,0 0,0 0,0 0,-1-1,0 1,0 0,0-1,-1 1,1-1,-1 1,0-1,0 0,-1 0,1 0,-1 0,0 0,0 0,0-1,0 1,-1-1,0 0,1 0,-1 0,0-1,0 1,-1-1,1 0,0 0,-1 0,1-1,-10 2,-21 8,0 2,-47 25,60-26,-1-1,0-1,-1-1,1-1,-2-1,1-1,-34 4,-39-10,72-1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42.4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0 149,'1'5,"0"-1,-1 0,2 0,-1 0,0 0,1 0,0-1,-1 1,1 0,1-1,2 5,36 40,-26-30,38 45,214 245,-259-299,-2-4,-1 1,0-1,-1 1,9 13,-13-18,1 0,-1 0,1 0,-1-1,0 1,0 0,1 0,-1 0,0 0,0 0,0 0,0 0,0 0,0 0,0 0,0 0,0-1,-1 1,1 0,0 0,-1 0,1 0,0 0,-1 0,1-1,-1 1,1 0,-1 0,0-1,1 1,-1 0,0-1,1 1,-1-1,0 1,0-1,0 1,1-1,-1 1,0-1,0 0,0 1,0-1,0 0,0 0,0 0,0 0,-1 0,-1 1,-1-1,0 0,0 0,0 0,0-1,0 1,1-1,-1 0,0 0,1 0,-1-1,0 1,1-1,0 0,-1 0,1 0,0 0,0-1,0 1,-4-5,-8-8,1-1,-18-26,20 26,-43-57,-47-80,89 130,0-1,1 0,2-1,0 0,2 0,1-1,1-1,-4-30,10 51,0 1,0 0,0 0,1 0,0 0,0 0,0 0,1 0,0 0,0 0,0 0,0 1,1-1,-1 1,1 0,0-1,1 1,-1 1,1-1,0 0,8-5,-10 7,1 0,0 1,1-1,-1 1,0 0,0 0,1 0,-1 1,0-1,1 1,-1-1,0 1,1 0,-1 0,1 1,-1-1,0 1,1 0,-1 0,0 0,0 0,1 0,-1 1,0-1,0 1,-1 0,1 0,0 0,-1 0,1 1,-1-1,1 1,3 5,-4-5,0 0,1 1,-1-1,-1 1,1 0,0 0,-1 0,0 0,0 0,0 0,0 0,-1 0,1 0,-1 0,0 0,-1 0,1 1,-1-1,1 0,-1 0,-3 7,-3 7,0-1,-2 1,-15 24,1-2,-55 88,67-111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43.5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153 549,'0'11,"0"-1,1 0,0 0,1 0,0 1,1-2,0 1,6 12,1-2,2-1,22 31,9 4,-23-30,-1 1,-2 0,19 35,-34-56,0-1,-1 1,1 0,-1 0,0 0,0 0,0 0,0 0,-1 0,0 0,0 0,0 0,0 0,-1 0,1 0,-3 7,2-10,0 1,0 0,-1-1,1 1,0 0,-1-1,0 0,1 1,-1-1,0 0,0 0,1 0,-1 0,0 0,0 0,0 0,0-1,0 1,0-1,0 0,-1 1,1-1,0 0,0 0,0 0,0-1,0 1,0 0,0-1,0 0,0 1,0-1,-2-1,-5-1,0-1,1 0,-1 0,1-1,0 0,1-1,-1 0,1 0,0 0,1-1,0 0,0-1,-6-7,-10-19,-30-59,47 84,-16-30,2-2,2 0,2-2,1 1,-13-80,24 103,1-1,1 0,0 0,2 0,0 0,2 0,0 0,1 0,1 1,0 0,2 0,0 0,1 1,1 0,14-21,-19 34,55-74,-54 73,0 0,1 1,0-1,0 1,0 0,1 1,-1-1,1 1,14-6,-18 10,-1 0,1-1,-1 1,1 0,-1 0,0 1,1-1,-1 0,1 1,-1 0,0-1,1 1,-1 0,0 0,0 0,1 1,-1-1,0 0,0 1,-1-1,1 1,0 0,0 0,-1 0,1 0,-1 0,0 0,1 0,-1 0,0 0,1 3,2 4,1 1,-2 0,1 0,-1 0,3 20,-5-12,0-1,-2 1,0 0,-1 0,0 0,-2-1,-9 31,-54 117,49-127,-22 63,-23 47,45-117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44.2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86 150,'-6'-8,"0"0,0 0,0-1,1 0,-3-10,-15-23,1 6,19 26,19 24,94 122,148 107,-213-207,1-2,2-2,2-2,60 27,-47-36,-40-17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45.3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1 417,'62'2,"-34"0,1-1,52-7,-77 5,0 0,0 0,0 0,0-1,0 0,-1 1,1-1,-1-1,1 1,-1 0,0-1,0 0,0 1,0-1,0 0,-1-1,0 1,1 0,-1-1,0 1,0-1,-1 0,1 0,-1 0,0 0,0 1,0-6,2-12,-1 1,0-1,-2 0,-3-24,2 10,-7-53,7 82,-1 0,1 0,-1 0,0 1,0-1,-1 0,0 1,0 0,0-1,0 1,-1 0,-4-4,-5 1,9 13,4-3,1 0,-1 0,0 0,1 0,0 0,-1 0,1 0,0-1,0 1,0 0,2 2,54 64,89 81,-26-29,-13-2,110 157,-168-203,-2 2,-4 3,60 147,-89-185,17 71,-29-97,1 1,-2 0,1 0,-2-1,0 1,-1 0,0 0,-1 0,-4 14,5-24,0-1,0 1,-1-1,1 0,-1 1,0-1,1 0,-2 0,1 0,0-1,0 1,-1 0,0-1,1 1,-1-1,0 0,0 0,0 0,0-1,-1 1,1-1,0 1,-1-1,1 0,-1 0,1-1,-1 1,0-1,1 0,-7 0,1-1,1 0,-1-1,0 0,1 0,-1-1,1 0,0-1,0 0,0 0,0-1,-9-6,-10-12,1 0,0-2,2 0,1-2,1-1,2 0,0-2,2 0,1-1,2-1,1 0,1-1,2-1,2 1,1-2,1 1,2-1,1 0,2-1,2 1,1 0,1 0,2 0,15-58,5-6,-21 76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50.7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1356,'1'0,"154"6,-135-3,-1 0,0 1,0 2,0 0,34 16,-13 0,0 2,-2 1,-1 2,-1 2,49 51,-44-36,-2 2,-2 2,54 90,-39-28,-38-77,-110-332,67 198,-5-13,-7-18,5-2,-24-184,59 310,0 1,1-1,0 1,0-1,1 1,2-11,-3 16,1 1,-1-1,1 0,0 1,-1-1,1 1,0-1,0 1,0-1,0 1,0 0,1-1,-1 1,0 0,1 0,-1 0,0 0,1 0,-1 0,1 0,0 1,-1-1,1 0,0 1,-1-1,1 1,0 0,-1 0,1-1,0 1,0 0,1 1,11 0,0 1,-1 1,1 0,-1 1,1 1,18 8,80 47,-94-50,734 481,-523-333,90 44,-315-199,0-1,1 0,-1 0,1 0,-1 0,1-1,0 0,0 0,-1 0,1 0,9-1,-12-1,1 1,0-1,-1 0,1 0,-1 0,1-1,-1 1,1-1,-1 1,0-1,0 0,0 1,0-1,0-1,0 1,0 0,-1 0,1 0,-1-1,1 1,0-5,28-62,-3-2,-4 0,22-113,23-215,-61 319,-3-1,-3 0,-11-81,8 141,-2-1,0 1,-1 0,-2 0,0 0,-1 1,0 0,-2 0,-1 1,0 1,-1 0,-1 0,-1 1,0 1,-1 0,-1 1,0 1,-1 0,-28-16,-13-3,0 2,-2 3,-2 2,0 3,-95-22,153 44,-1 1,1-1,-1 1,1-1,-1 1,0 1,1-1,-1 1,1-1,-1 1,1 1,0-1,-1 1,1-1,0 1,0 0,0 1,0-1,-4 4,3-2,1 1,0 0,-1 0,1 0,1 0,-1 0,1 1,0 0,1 0,-1 0,1 0,0 0,-1 9,1-5,1 0,1 0,0 0,1 0,0 0,0 0,1 0,0 0,1-1,0 1,0-1,1 1,1-1,8 14,9 12,2-1,34 36,-49-59,33 35,3-2,1-2,2-1,2-3,97 55,-35-32,218 82,-318-138,0-1,0 0,0-1,0 0,1-1,0 0,-1-1,1-1,0 0,-1 0,1-1,0-1,-1 0,1-1,-1 0,22-10,-12 5,-2 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46.3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1492,'0'-5,"1"-1,0 1,0 0,1-1,0 1,0 0,0 0,0 0,6-8,8-18,39-107,-6-3,-6-1,-7-3,-6 0,22-297,-50 416,-2 0,-1-1,-8-42,8 62,-1 0,0 0,-1 0,1 1,-1-1,-1 0,1 1,-5-6,5 9,1 0,-1 0,1 1,-1-1,0 1,0 0,0 0,-1 0,1 0,0 0,-1 1,1-1,-1 1,1 0,-1 0,-5-1,6 2,-1 0,1 0,-1 0,1 1,-1-1,1 1,0 0,-1 0,1 0,0 0,0 1,-1-1,1 1,1 0,-1 0,-5 4,7-5,0 0,-1 0,1 0,0 0,0 1,0-1,0 0,1 1,-1-1,0 1,0-1,1 1,-1-1,1 1,0-1,-1 1,1-1,0 1,0-1,0 1,0 0,0-1,0 1,0-1,1 1,-1 0,0-1,1 1,0-1,-1 1,1-1,0 0,-1 1,1-1,0 0,0 1,2 1,11 9,1 0,0-1,1-1,0 0,0-1,1-1,28 10,-10-3,187 77,-113-50,-1 4,148 90,-247-131,0 1,-1 0,1 1,-1 0,-1 1,1-1,-2 1,1 1,-1-1,0 1,0 0,5 15,-7-13,-1 0,0 1,-1-1,0 1,-1 0,0 0,-1-1,0 1,-1 0,-5 22,0-8,-2-1,-1 0,0 0,-2-1,-1-1,-1 0,-1 0,-1-1,-1-1,-1 0,-34 31,39-42,0 0,-1-1,0-1,0 0,-16 6,13-7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47.8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0 653,'51'11,"-14"-2,-27-7,1-1,-1 0,0-1,1 0,-1 0,13-3,-20 2,0 0,0 0,0 0,-1 0,1 0,0-1,-1 1,0-1,1 1,-1-1,0 0,1 0,-1 0,0 0,-1-1,1 1,0 0,-1-1,1 1,-1-1,0 0,0 1,0-1,0 0,0 0,0-3,2-16,0 0,-2 0,-1 0,-1 1,0-1,-7-29,-3-2,-24-69,32 104,9 14,23 21,522 489,-199-120,-281-297,-5 3,88 160,-144-233,11 20,16 46,-33-76,0 1,-1-1,-1 1,0 0,0 0,-1 0,0 0,0 1,-2-1,-1 18,0-22,0-1,0 1,-1 0,0-1,0 0,0 1,-1-1,0 0,0-1,0 1,0-1,-1 0,1 0,-1 0,0-1,-1 1,1-1,0 0,-1-1,0 1,1-1,-1 0,0-1,-8 2,-8 1,-1-1,1 0,-1-2,0 0,-28-4,25 1,1-2,0-1,1-1,-1 0,-43-20,53 19,0-1,1 0,0-1,1 0,-1-1,2-1,-1 0,2-1,0 0,-11-15,5 2,1-2,1 1,2-2,0 0,2-1,1 0,2-1,-6-32,8 17,1 0,3 0,1 0,11-85,9 21,5 1,5 1,70-168,-67 193,124-339,-154 415,0-1,0 1,-1-1,0 0,0 0,0 0,-1-11,0 17,0 0,-1 0,1-1,0 1,-1 0,1 0,-1 0,1 0,-1 0,1 0,-1 0,0 0,1 0,-1 0,0 0,0 1,0-1,1 0,-1 0,-1 0,0 0,0 1,0-1,0 1,0-1,-1 1,1 0,0 0,0 0,0 0,0 0,0 0,0 1,0-1,0 1,-3 0,2 0,-1 1,0-1,0 1,0-1,1 1,-1 0,1 1,-1-1,1 0,0 1,0 0,0 0,0 0,1 0,-1 0,1 1,-4 6,5-8,1 1,-1-1,0 1,1-1,-1 1,1-1,0 1,0 0,0-1,1 1,-1-1,0 1,1 0,0-1,-1 1,1-1,0 0,0 1,1-1,-1 0,0 1,1-1,-1 0,1 0,0 0,0 0,0-1,0 1,2 1,51 39,90 51,-96-65,-2 2,0 3,50 46,-90-73,-1 1,0 0,0 0,-1 0,5 10,0 4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48.4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0,'5'1,"0"-1,0 1,0 0,0 0,0 1,0-1,-1 1,1 0,-1 1,1-1,-1 1,0 0,0 0,0 0,0 0,5 6,5 8,0 0,18 30,-13-18,-4-7,36 53,2-3,3-2,70 66,-118-129,-1-1,1 0,1 0,-1-1,1 0,0-1,1 0,-1 0,0-1,1 0,0-1,0 0,0 0,0-1,0-1,13 0,-1-1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49.3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72 119,'0'-1,"0"1,0-1,0 1,0-1,0 1,0-1,0 1,0 0,0-1,-1 1,1-1,0 1,0-1,0 1,-1 0,1-1,0 1,0 0,-1-1,1 1,0 0,-1-1,1 1,0 0,-1 0,1-1,-1 1,1 0,0 0,-1 0,1 0,-1-1,1 1,-1 0,0 0,-22 4,-15 15,107-37,-40 4,0 0,-2-2,45-33,-58 39,-1 2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51.5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181 97,'6'-1,"1"-1,-1 0,0 0,1 0,-1-1,6-3,2 0,-8 3,1 0,-1 1,0-2,0 1,0-1,-1 0,1 0,9-10,-16 13,1 0,0 1,-1-1,1 0,0 0,-1 0,1 0,-1 0,1 0,-1 1,0-1,1 0,-1 1,0-1,0 0,1 1,-1-1,0 1,0-1,0 1,0-1,0 1,0 0,0-1,1 1,-1 0,0 0,-2 0,-30-11,18 9,-1 1,0 0,1 1,-1 1,0 1,1 0,0 1,-1 1,1 0,0 1,1 0,-1 1,-25 16,39-22,0 0,1 1,-1-1,0 0,1 0,-1 1,0-1,1 1,-1-1,0 0,1 1,-1-1,1 1,-1 0,1-1,-1 1,1-1,-1 1,1 0,0-1,-1 1,1 0,0-1,0 1,-1 0,1 0,0-1,0 1,0 0,0 0,0-1,0 1,0 0,0 0,0-1,1 1,-1 0,0 0,0-1,1 1,-1 0,0-1,1 1,-1 0,0-1,1 1,-1-1,1 1,-1-1,1 1,0-1,-1 1,1-1,-1 1,1-1,0 0,1 1,49 24,-40-21,75 32,155 44,-44-47,-193-32,0-1,0 1,0-1,0 0,0 0,0 0,-1 0,1-1,0 1,0-1,0 0,-1 0,1-1,0 1,-1-1,1 0,-1 0,0 0,4-2,2-5,0 1,-1-1,1-1,9-15,10-11,-26 34,1 0,0 0,1 0,-1 0,0 0,1 1,-1-1,0 1,1 0,0 0,-1 1,1-1,0 0,-1 1,1 0,0 0,-1 0,1 1,0-1,-1 1,1 0,0 0,-1 0,1 0,3 2,15 6,0 1,33 20,-44-24,18 10,8 4,0 1,-2 2,0 1,56 52,-87-71,0 0,0 0,-1 1,1-1,-1 1,-1 0,1 0,3 12,-6-17,0 0,1 1,-1-1,0 0,0 1,0-1,0 1,0-1,0 0,0 1,-1-1,1 0,0 1,-1-1,1 0,-1 0,1 1,-1-1,-1 1,1-1,0 0,0 0,-1 0,1-1,-1 1,1 0,0-1,-1 1,1-1,-1 1,0-1,1 0,-1 0,1 0,-1 0,1 0,-1 0,1 0,-1 0,0-1,-1 1,-2-2,0 0,1 0,-1 0,0-1,1 1,0-1,-1 0,1 0,1-1,-1 1,0-1,1 0,-1 0,1 0,0 0,1-1,-1 1,1-1,0 0,0 1,0-1,-1-8,-4-12,1 0,1 0,-2-29,6 48,-1-9,1 0,0 0,1 0,1 0,3-18,-4 29,1 1,0 0,0-1,1 1,-1-1,1 1,0 0,-1 0,1 0,1 0,-1 0,0 1,1-1,-1 0,1 1,0 0,0 0,0 0,0 0,0 0,0 1,1-1,-1 1,1 0,-1 0,8-1,1 1,-1 0,1 1,0 1,0 0,0 0,-1 1,1 1,-1 0,1 0,-1 1,0 1,0 0,-1 0,16 11,4 5,0 0,-2 2,38 38,-46-41,-6-7,0 0,0 1,-1 1,-1 0,-1 1,0 0,14 28,-23-23,-13-27,-15-28,18 13,0 0,2 0,1-1,0 0,2 0,0 0,2 0,0 0,1-1,5-31,-4 51,-1 0,0 0,1 0,-1 0,1 0,0 0,0 0,1 0,-1 0,0 0,1 0,0 0,-1 1,1-1,0 1,1 0,-1-1,0 1,1 0,-1 0,1 0,-1 1,1-1,0 1,0-1,0 1,0 0,0 0,0 0,0 0,0 1,0-1,0 1,1 0,-1 0,4 0,3 1,1 1,0-1,-1 2,0-1,1 1,-1 1,0 0,0 1,12 7,53 30,-49-29,-1 1,0 1,-1 1,28 26,71 71,-97-88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58.3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5904 1,'2'9,"0"0,0 0,1-1,0 1,0 0,1-1,9 15,0 1,117 310,-69-162,68 198,-16-44,-112-323,0 0,1 0,-2 1,1-1,0 0,-1 0,1 1,-1-1,0 0,0 0,0 1,0-1,-1 0,0 1,1-1,-1 0,0 0,-1 0,-1 5,-1-4,1 1,-1-1,0 0,0 0,0 0,-1-1,0 0,1 1,-1-2,0 1,-6 2,-141 65,-179 56,227-94,-1-5,-195 24,-702 7,47 5,293-12,451-42,-329 34,114 31,-166 25,-180-11,758-87,6-1,0 1,0 0,1 0,-1 1,0-1,-7 4,13-4,1 0,0 0,-1 0,1 0,0 0,-1 0,1 0,0 0,0 0,0 0,0 1,0-1,0 1,0-1,1 0,-1 1,0 0,1-1,-1 1,1-1,0 1,-1-1,1 1,0 0,0-1,0 1,0 0,0-1,0 1,1 0,-1-1,1 1,0 2,64 195,-7-23,92 468,-64-313,-86-330,0 1,1-1,-1 0,0 0,1 1,-1-1,1 0,-1 0,1 0,0 0,0 0,-1 0,1 0,0 0,0 0,0 0,0 0,0 0,0-1,0 1,0 0,0-1,0 1,1-1,1 1,-2-1,1 0,-1 0,1-1,0 1,-1 0,1-1,-1 0,1 1,-1-1,1 0,-1 0,1 0,-1 0,0 0,0 0,3-2,3-5,0-1,-1 1,0-1,10-18,-1-9,-2-1,11-53,-7 28,-58 195,-112 311,151-438,0-1,-1 1,0-1,-1 0,1 0,-8 9,10-13,1-1,-1 1,0 0,0 0,0-1,0 1,0 0,0-1,0 1,0-1,-1 0,1 1,0-1,0 0,0 0,0 1,0-1,-1 0,1 0,0 0,0 0,0-1,-1 1,1 0,0 0,0-1,0 1,0-1,0 1,0-1,0 1,0-1,0 0,0 1,0-1,0 0,0 0,0 0,1 0,-2-1,-11-15,0-1,1 0,1-1,-18-39,-6-12,-169-274,203 343,-1-1,1 0,0 0,0 0,0 0,0 0,1 0,-1 0,0-1,1 1,0 0,-1 0,1 0,0-1,0 1,0 0,0 0,1 0,-1-1,0 1,1 0,0 0,0 0,-1 0,1 0,0 0,0 0,1 0,-1 0,0 1,1-1,-1 0,1 1,0-1,-1 1,1-1,0 1,0 0,3-2,8-3,0 1,1 0,0 1,0 0,17-2,-4 1,245-40,-38 10,-202 28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01.1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0 474,'0'-1,"1"0,-1 0,1 0,-1 0,0 0,1 0,-1 0,1 0,0 1,-1-1,1 0,0 0,0 1,-1-1,1 0,0 1,0-1,0 1,0-1,0 1,0-1,0 1,0 0,0-1,0 1,0 0,2 0,37-6,-29 5,50-10,62-19,-15 2,493-130,160-1,-620 136,-66 5,-49 11,52-7,-74 14,0 0,0 0,1 1,-1 0,0 0,0 0,0 0,0 1,0-1,0 1,0 0,-1 0,1 1,0-1,-1 1,0 0,4 4,8 8,0 2,15 23,3 3,-18-27,161 194,-154-178,-1 0,-1 2,-2 0,-1 1,14 41,-3 17,31 190,-55-259,-1 4,2-1,0-1,19 52,-24-77,0-1,0 1,0-1,0 1,1-1,-1 0,0 1,0-1,0 1,1-1,-1 1,0-1,0 0,1 1,-1-1,0 1,1-1,-1 0,0 0,1 1,-1-1,1 0,-1 0,1 1,-1-1,0 0,1 0,-1 0,1 0,-1 0,1 1,0-1,8-14,-1-24,-4-1,1 1,2-1,1 1,24-64,-31 99,1 0,-1 0,1 0,0 0,-1 0,2 0,-1 0,0 0,0 1,1-1,-1 1,1 0,0 0,5-4,-7 6,0 0,0 0,-1-1,1 1,0 0,0 0,-1 0,1 0,0 0,0 0,0 0,-1 0,1 0,0 0,0 1,-1-1,1 0,0 0,0 1,-1-1,1 0,0 1,-1-1,2 2,-1-1,1 1,-1 0,0 0,1 0,-1 0,0 0,-1 0,1 1,0-1,0 0,-1 0,1 4,1 4,-1 0,0-1,-1 1,0 0,0 0,-1 0,0-1,-3 12,3-17,0-1,0 1,-1-1,1 0,-1 0,0 0,0 0,0 0,0 0,-1 0,1-1,-1 1,0-1,1 1,-1-1,0 0,0 0,0-1,-1 1,1-1,0 1,-1-1,1 0,-1 0,-4 0,-2 0,-1 0,0-1,1 0,-1-1,0 0,1-1,-1 0,1-1,0 0,-11-5,-18-9,-45-26,37 17,12 11,1 1,-40-10,24 8,48 16,1 0,-1-1,1 1,-1-1,1 1,-1-1,1 1,0-1,-1 0,1 0,0 0,0 0,-1 0,1 0,0 0,-1-2,2 2,0 0,0 1,0-1,0 1,0-1,0 1,0-1,1 1,-1-1,0 0,1 1,-1-1,0 1,1 0,-1-1,0 1,1-1,-1 1,1-1,-1 1,1 0,-1-1,1 1,-1 0,1 0,-1-1,1 1,0 0,55-18,-48 17,73-26,-61 20,0 0,0 1,1 1,29-4,-28 8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07.7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1 714,'1'-3,"0"-1,0 1,0 0,1-1,0 1,0 0,-1 0,2 0,-1 1,3-4,4-6,41-63,4 3,121-126,-132 156,2 3,2 1,1 3,2 2,75-39,-104 62,1 1,0 0,0 1,1 2,-1 0,1 2,1 0,-1 2,0 0,47 3,-67 0,1-1,-1 0,0 1,0-1,0 1,0 0,0 0,0 0,0 0,0 1,-1-1,1 1,0 0,-1 0,1 0,-1 0,0 0,0 0,0 1,0-1,0 1,0-1,0 1,-1 0,0 0,1 0,-1 0,0 0,0 0,-1 0,1 0,-1 0,1 0,-1 0,0 0,0 1,0-1,-1 0,1 0,-1 0,-1 5,-4 12,0 0,-1 0,-1-1,-20 35,-19 30,-4-3,-116 143,136-189,5-6,-32 46,57-75,1 0,-1 1,1-1,-1 1,1-1,0 0,-1 1,1-1,0 1,-1-1,1 1,0 0,-1-1,1 1,0-1,0 1,0-1,0 1,0 0,-1-1,1 1,0-1,0 1,1 0,-1-1,0 1,0-1,0 1,0 0,0-1,1 1,-1-1,0 1,0-1,1 1,-1-1,0 1,1-1,-1 1,1-1,-1 1,1-1,-1 0,1 1,-1-1,1 0,-1 1,1-1,-1 0,1 0,-1 1,1-1,-1 0,1 0,0 0,-1 0,1 0,-1 0,1 0,0 0,-1 0,1 0,-1 0,1 0,0-1,-1 1,1 0,-1 0,2-1,54-12,-46 10,28-6,2-3,0 2,0 2,1 1,0 2,74 1,-112 4,-1 0,0 1,1-1,-1 0,0 1,1-1,-1 1,0 0,0-1,1 1,-1 0,0 0,0 1,0-1,0 0,0 1,-1-1,1 1,0 0,-1-1,1 1,-1 0,2 3,-2-1,0-1,0 1,0-1,-1 0,0 1,1-1,-2 1,1-1,0 1,-1-1,1 1,-1-1,0 1,-1 3,-6 11,0-1,0 1,-2-1,-17 23,-186 242,154-211,-127 113,180-178,-1 0,0 0,0-1,-1 0,0 0,0-1,0 0,0 0,0-1,-1 0,0-1,0 0,1 0,-1-1,-11 1,0-3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08.6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50 236,'-4'3,"0"0,0 0,0 0,0 0,1 0,-1 1,1 0,0 0,0 0,0 0,1 0,-1 0,-2 8,5-12,0 1,0-1,0 0,0 0,-1 1,1-1,0 0,0 0,0 1,0-1,0 0,0 0,0 1,0-1,0 0,0 0,0 0,1 1,-1-1,0 0,0 0,0 1,0-1,0 0,0 0,0 0,1 1,-1-1,0 0,0 0,0 0,0 0,1 1,-1-1,0 0,0 0,0 0,1 0,-1 0,1 1,13-2,23-10,-32 9,341-144,-130 49,-208 94,1 0,0-1,0-1,0 1,16-12,-14 5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09.6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333 97,'-159'138,"75"-68,75-63,1 1,-1-1,2 2,-1-1,1 1,0 0,1 1,0 0,1 0,-5 12,8-16,0 1,1-1,0 1,0-1,1 1,0-1,0 1,0-1,1 1,0-1,0 0,1 1,0-1,0 0,0 0,1 0,-1 0,2 0,4 6,12 21,2-2,2 0,0-1,42 38,-49-53,0-2,1 0,0-1,1 0,0-2,1 0,0-1,1-1,28 7,1-5,1-2,0-2,0-3,0-2,79-7,-126 5,-1 1,0-1,1 0,-1 0,0 0,0 0,0-1,0 1,0-1,0 0,0 1,0-1,-1-1,1 1,-1 0,4-5,-2 2,0-1,0-1,-1 1,0 0,0-1,0 0,2-9,0-11,0 1,-2-1,1-31,-4 51,1-27,-2 0,0-1,-3 1,-1 0,-1 1,-2-1,-23-61,25 79,-1 1,-1 0,0 0,-1 1,0 0,-2 0,1 1,-1 1,-1 0,-1 0,1 1,-2 1,1 0,-1 1,-1 0,0 2,0-1,-19-5,-240-63,257 72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51.4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1202 0,'-103'3,"1"5,1 4,-111 27,-285 107,327-88,153-51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10.6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 1,'-13'361,"1"-37,12 678,-4-953,-1-28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44.6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204 1,'-4'0,"1"1,0-1,-1 1,1 0,-1 0,1 0,0 0,0 1,0 0,0-1,0 1,0 0,0 0,0 1,1-1,-1 0,1 1,0 0,0 0,0-1,-2 5,-5 8,1 1,0 0,-4 17,5-16,-15 46,3 0,3 2,2 0,4 0,2 1,3 1,4 84,2-140,0 1,1 0,0-1,0 1,1-1,1 0,0 0,1 0,0 0,0-1,1 0,0 0,1 0,0-1,1 0,0-1,0 1,1-1,0-1,1 0,-1 0,1-1,0 0,1-1,-1 0,1 0,0-2,1 1,-1-1,0-1,1 0,0 0,-1-1,1-1,0 0,0 0,-1-2,21-3,37-14,-2-3,0-3,-2-2,95-57,-126 63,-1-2,-1-2,43-41,-11 9,-48 44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45.9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209 1,'-9'-1,"1"1,0 1,-1 0,1 0,0 0,-1 1,1 1,0-1,0 1,0 1,1-1,-1 1,1 1,0-1,0 1,1 0,-1 1,1 0,0 0,1 0,-1 0,1 1,0 0,1 0,0 1,0-1,-3 9,3-2,1-1,0 0,0 1,1 0,1-1,1 21,0-28,0 0,0-1,1 1,0 0,0 0,1-1,-1 1,1 0,1-1,-1 0,1 1,0-1,0 0,0 0,0-1,1 1,6 6,29 14,0-2,1-1,77 29,-3-1,-42-20,-47-20,0 0,-1 2,31 19,-55-30,1-1,0 1,-1 0,1-1,0 1,-1 0,1 0,-1 0,1 0,-1 0,0-1,1 1,-1 0,0 0,0 0,0 0,0 0,0 0,0 0,0 0,0 0,0 0,0 0,0 0,0 0,-1 0,1 0,0-1,-1 1,1 0,-1 0,1 0,-1 0,1-1,-1 1,1 0,-1 0,0-1,0 1,1 0,-3 0,-38 32,34-27,-48 36,3 3,-73 79,117-115,-74 77,72-77,-1 0,0-1,0 0,-1 0,0-1,-19 8,28-14,0 0,0 0,1 0,-1-1,0 1,0-1,0 0,0 0,0 0,1 0,-6-1,-6-4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46.7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0,'-1'16,"2"0,0 0,0 0,2-1,0 1,1 0,0-1,1 0,1 0,1-1,0 1,0-1,2-1,-1 1,12 11,213 250,-222-260,0 1,-2 0,15 31,4 10,-18-42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47.5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0 307,'82'-39,"41"-23,47-23,-92 48,83-34,-133 58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49.0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0 198,'0'-4,"4"-2,6 0,6-2,-1-5,2-1,3-1,1 2,2 2,2 0,0 1,0-2,1-2,-1 0,-4-2,-1 2,0 4,-3 3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23.4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1,'3'0,"0"0,-1 0,1 0,0 1,0 0,0-1,-1 1,1 0,0 0,-1 0,1 1,-1-1,1 1,-1-1,0 1,0 0,0 0,0 0,0 0,0 0,0 0,0 1,2 4,1 4,0 0,-1 0,0 1,3 17,0 0,17 60,-7-24,2-1,37 81,29 27,-77-160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24.3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0 458,'5'-1,"-1"-1,0 0,1 0,-1 0,0 0,-1-1,1 1,0-1,6-6,11-7,176-76,-143 68,169-58,-89 35,314-105,-379 138,-46 11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25.6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1 324,'0'-2,"0"0,1 0,-1 1,1-1,-1 0,1 0,0 1,0-1,0 0,0 1,0-1,0 1,0-1,0 1,0-1,1 1,-1 0,1 0,-1 0,1 0,-1 0,1 0,0 0,-1 0,1 0,0 1,0-1,0 1,-1-1,4 1,1-1,0 0,1 0,-1 1,0 0,1 0,-1 0,11 3,-2 1,0 1,-1 1,0 0,0 1,0 1,-1 0,20 16,80 80,-18-14,-93-88,1 0,-1 0,1 0,-1 0,1-1,0 1,0-1,0 0,0 0,0 0,6 1,-7-2,-1 0,1 0,-1 0,1 0,-1 0,1-1,-1 1,1-1,-1 1,0-1,1 1,-1-1,0 0,1 1,-1-1,0 0,0 0,2-2,0-1,0-1,0 1,-1 0,0-1,0 0,0 0,0 1,-1-1,0 0,0 0,0 0,-1-1,0-6,-2-181,1-38,1 229,0-1,0 1,0-1,0 1,0 0,1-1,-1 1,1 0,-1 0,1-1,0 1,0 0,0 0,0 0,1 0,-1 0,0 0,1 0,-1 0,1 1,0-1,0 1,-1-1,1 1,0 0,0-1,3 0,-1 2,-1-1,1 1,0 0,0 0,0 0,0 1,0 0,0-1,0 1,0 1,-1-1,1 0,0 1,-1 0,5 2,188 117,-9-6,-185-113,-1-1,1-1,0 1,-1 0,1 0,0-1,0 1,-1 0,1-1,0 0,0 1,0-1,-1 0,1 0,0 0,3-1,-4 1,0-1,0 1,-1-1,1 1,0-1,0 0,-1 1,1-1,-1 0,1 0,0 1,-1-1,1 0,-1 0,0 0,1 1,-1-1,0 0,0 0,1 0,-1 0,0 0,0-1,0-9,0 0,-1 0,-1 0,-4-17,1 1,1-8,1 2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26.8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42 106,'-1'0,"-1"0,1-1,-1 1,1 0,-1 0,1 0,-1 1,1-1,-1 0,1 0,-1 1,1-1,0 1,-1-1,1 1,0 0,-1 0,1-1,0 1,0 0,-1 0,1 0,0 0,0 0,0 1,0-1,1 0,-1 0,0 1,0-1,1 0,-1 1,1-1,-1 1,1-1,0 1,-1-1,1 1,0-1,0 1,0-1,0 1,0-1,1 1,0 2,0 0,0-1,0 1,0 0,1 0,0 0,0-1,0 1,0-1,1 0,-1 0,1 1,0-1,0-1,0 1,0 0,5 2,16 7,1-2,0 0,0-2,1 0,39 5,-11-6,90 1,-137-8,1 0,-1 0,0-1,0 0,0 0,-1 0,1-1,0 0,0-1,-1 0,1 0,-1 0,0-1,7-4,-10 4,1 1,-1-1,-1 1,1-1,0 0,-1 0,0 0,0 0,0 0,0-1,-1 1,1 0,-1-1,0 0,-1 1,1-1,-1 1,0-1,0 0,0 1,-1-1,-1-6,1 1,-1 0,0 0,-1 0,0 1,0-1,-1 1,0 0,-9-13,10 18,0 0,-1 0,1 1,-1-1,0 1,0 0,0 0,-1 0,1 1,-1 0,1 0,-1 0,0 0,0 1,0-1,0 1,0 0,-7 0,-47-2,-62 6,20 0,93-4,-1 2,0-1,1 1,-1 0,1 1,-1 0,1 1,0-1,-11 6,3 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53.0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1 836,'1'-10,"1"-1,0 1,1 1,0-1,1 0,0 1,0-1,1 1,7-9,3-9,9-21,3 2,1 1,67-80,-79 107,1 1,0 1,1 1,1 0,0 1,1 1,0 1,1 1,1 1,0 0,32-8,-17 10,1 1,1 3,-1 1,1 2,-1 1,1 2,-1 2,1 1,52 15,-25-1,-2 2,-1 3,-1 3,90 53,-92-43,-1 2,-3 3,-1 3,-2 2,-2 2,-3 2,59 81,-95-117,-1 1,-1 1,-1-1,0 2,-1-1,-1 1,-1 0,0 1,3 20,-9-37,1-1,-1 1,0 0,1 0,-1 0,0 0,0-1,0 1,-1 0,1 0,0 0,-1-1,1 1,-1 0,0 0,1-1,-1 1,0 0,0-1,0 1,0-1,0 1,-1-1,1 0,-3 2,2-2,-1 0,1 0,-1 0,0-1,1 1,-1-1,0 0,0 0,1 0,-1 0,0 0,0 0,1-1,-1 1,-2-2,-11-3,2-1,-1 0,1-1,-25-15,-7-10,1-2,2-2,1-2,2-1,-37-48,58 63,0-1,2-1,1-1,1 0,1-1,1-1,2 0,1 0,1-1,-8-53,15 63,2 1,0-1,1 1,1 0,1-1,0 1,13-36,-13 46,1 0,0 1,0-1,1 1,0 0,1 0,13-14,-15 18,0 0,0 1,0 0,1 0,-1 0,1 0,0 1,0-1,0 1,0 1,0-1,1 1,-1 0,11-1,-7 2,1 1,-1 0,1 0,-1 1,0 0,0 1,17 7,62 35,-78-40,429 270,92 124,-578-483,25 36,2-2,1 0,-21-102,-8-161,45 285,0 13,1 0,1 0,0-1,1 1,0 0,2 0,2-16,-3 28,0 1,1 0,-1 0,0 0,1 0,-1 0,1 0,0 1,-1-1,1 0,0 1,0-1,0 1,0 0,0 0,0-1,1 1,-1 1,0-1,0 0,1 1,-1-1,1 1,-1-1,0 1,1 0,-1 0,1 1,-1-1,4 1,12 1,-1 1,0 1,19 7,-24-8,611 228,-602-222,75 31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27.8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1,'4'0,"6"4,1 6,3 1,-1 3,6 4,4 2,2-1,2 3,0 4,0 1,-1 4,0-3,0-2,-1-5,-4-2,-6 0,-5-3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28.4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0,'2'7,"0"-1,0 0,1 0,-1 0,1 0,0 0,1-1,5 8,-4-5,75 117,58 85,-114-175,-8-11,2 0,0-1,38 36,-39-45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29.1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1 192,'0'-4,"4"-6,6-2,6-2,4 1,2 3,3-2,1-2,0 1,0-2,0 2,0 3,-5-1,-1 1,-4-2,-1 2,-3 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29.6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26,'4'0,"6"-5,6-5,-1-1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30.7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1,'0'5,"1"0,0 0,0 1,1-1,0-1,0 1,0 0,0 0,1-1,-1 1,5 4,42 51,-31-40,116 129,61 77,-162-167,-31-116,-2 16,3 1,1 0,3 0,0 1,3 0,1 0,2 1,28-58,-39 92,0 0,0 0,0 1,0-1,1 1,-1 0,1-1,0 1,0 1,0-1,0 0,1 1,-1-1,1 1,-1 0,1 0,0 0,0 1,0-1,0 1,0 0,8-1,-6 2,1 1,0-1,-1 1,1 0,-1 1,1 0,-1 0,1 0,-1 1,0 0,0 0,0 0,8 7,20 15,50 45,-76-63,0 1,0 1,-1-1,0 1,-1 0,0 1,0 0,-1 0,0 0,-1 0,5 15,-9-22,0 1,0 0,0-1,0 1,0 0,-1-1,1 1,-1-1,0 1,0-1,-1 1,1-1,-1 0,1 1,-1-1,0 0,0 0,-1 0,1-1,-1 1,1 0,-1-1,0 0,0 1,0-1,0-1,0 1,0 0,-4 1,-14 6,0 0,0-1,-34 7,33-9,2-1,0-1,-1-1,-23 1,22-3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31.6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0 192,'5'1,"-1"1,0 0,1 0,-1 0,0 0,0 1,0-1,-1 1,1 0,-1 0,1 0,2 4,5 4,23 18,52 60,-74-74,0 1,0 0,-2 1,0 0,-1 1,11 28,-20-43,1 1,0 0,-1 0,1 0,-1 0,0-1,-1 9,-4-6,-2-25,5 3,0 0,2-1,0 1,0-1,2 1,3-20,2-19,0-4,2 0,20-72,-12 59,-10 56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32.1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1,'0'4,"4"2,2 3,4 6,0 3,-2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32.5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1,'4'0,"2"0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34.2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247 2,'-36'-1,"10"0,-49 5,67-3,1 0,0 1,0 0,0 0,0 0,1 1,-1 0,1 1,-1-1,1 1,-8 7,12-10,1 0,-1 0,1 0,-1 1,1-1,0 1,-1-1,1 1,0-1,0 1,0-1,0 1,1 0,-1 0,0-1,1 1,-1 0,1 0,0 0,-1 0,1 0,0 0,0 0,0-1,1 1,-1 0,0 0,1 0,-1 0,1 0,0-1,-1 1,1 0,0 0,0-1,0 1,0-1,0 1,1-1,-1 1,0-1,1 0,-1 0,1 1,-1-1,1 0,2 1,4 3,0-1,0 1,0-1,1 0,-1-1,1 0,0-1,15 3,-20-4,0-1,-1 0,1 0,0 0,0-1,0 1,0-1,0 0,0 0,0 0,-1-1,1 1,0-1,-1 0,0 0,1 0,-1 0,0-1,0 1,0-1,3-4,12-8,-17 16,0-1,0 1,-1 0,1 0,0 0,0-1,0 1,-1 0,1 0,0 0,-1 1,1-1,-1 0,0 0,1 0,-1 0,0 0,1 0,-1 1,0-1,0 0,0 2,1 3,17 42,44 81,-5-12,-37-71,-9-25,-2 0,0 0,-1 1,-1 0,-1 0,-1 1,-1 0,1 32,-6-50,-1 0,1 0,-1 0,0 0,-1 0,1-1,-1 1,0-1,0 0,-1 0,1 0,-1 0,0-1,0 1,0-1,0 0,0 0,-1-1,0 1,1-1,-1 0,0 0,0-1,0 1,0-1,0 0,0 0,-1-1,1 0,-9 0,12-1,1 1,-1-1,1 1,-1-1,1 0,-1 0,1 0,-1 0,1 0,0 0,-1 0,1-1,0 1,0 0,0-1,0 1,0-1,0 1,1-1,-1 1,0-1,1 1,-1-1,1 0,0 1,-1-1,1 0,0 0,0 1,0-1,0 0,0 1,1-1,-1 0,0 0,2-2,-1-1,0 0,1 0,0 1,0-1,0 0,0 1,1-1,0 1,0 0,0 0,4-5,22-13,-21 16,0 0,-1-1,1 1,9-14,-15 17,0 0,0 0,0-1,0 1,-1-1,1 1,-1-1,0 0,0 1,-1-1,1 0,-1 0,0 0,0 1,0-1,-1-4,-1-4,0 0,-1 0,0 1,-1 0,-11-22,7 16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35.8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221 308,'-16'0,"1"2,-1 0,1 0,0 1,0 1,0 1,-25 11,34-13,0 0,0 0,1 1,0 0,-1 0,2 0,-1 0,0 1,-4 7,6-9,1 0,1 0,-1 1,1-1,-1 1,1-1,0 1,0-1,0 1,1 0,-1-1,1 1,0 0,0 0,0-1,1 1,0 4,0-3,1-1,0 0,-1 0,1 0,1 0,-1-1,0 1,1 0,0-1,0 0,0 0,0 0,1 0,-1 0,1-1,-1 1,1-1,0 0,0 0,0 0,0-1,1 1,-1-1,5 1,-5-1,0-1,-1 1,1-1,-1 1,1-1,-1 0,1 0,0-1,-1 1,1-1,-1 1,1-1,-1-1,1 1,-1 0,0-1,0 1,1-1,-1 0,0 0,-1 0,1-1,0 1,-1-1,1 1,-1-1,0 0,0 0,3-5,-1-3,0 1,-1-1,0 0,-1 0,0-1,-1 1,0 0,-1 0,0-1,-1 1,0 0,-4-19,-6-9,-1 0,-20-45,-1-1,32 83,0-4,-1 0,0 0,0 0,-1 0,0 1,0-1,0 1,0-1,-1 1,-9-9,13 14,0 0,0-1,-1 1,1 0,0 0,-1-1,1 1,-1 0,1 0,0-1,-1 1,1 0,-1 0,1 0,0 0,-1 0,1 0,-1 0,1 0,-1 0,1 0,0 0,-1 0,1 0,-1 0,1 0,-1 0,1 0,0 0,-1 1,1-1,-1 0,1 0,0 1,-1-1,1 0,0 0,-1 1,1-1,0 0,-1 1,1-1,0 0,0 1,0-1,-1 1,1-1,0 0,0 1,0-1,0 1,0-1,0 1,0-1,0 0,0 1,0-1,0 1,0-1,0 1,0-1,0 1,0-1,1 1,2 31,4-10,2 0,0-1,1 0,2-1,24 35,-20-34,-2 1,-1 1,20 47,-28-54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53.7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988 186,'0'-7,"-1"-1,0 1,-1 0,1 0,-2 1,1-1,-1 0,0 1,0-1,0 1,-1 0,0 0,0 0,-1 1,0 0,0-1,0 2,0-1,-7-4,2 2,-1 0,1 0,-1 1,-1 1,1 0,-1 0,1 1,-1 1,-1 0,-15-2,-1 4,0 1,0 1,0 1,1 2,-1 1,-41 13,18-1,1 1,-74 40,100-44,0 2,0 0,2 1,0 2,1 0,-38 44,48-49,1 0,1 1,0 0,2 1,-1-1,2 2,0-1,1 1,0 0,2 1,0-1,-3 26,7-39,-1-1,1 1,0-1,0 1,0-1,1 1,-1-1,1 1,0-1,0 1,0-1,0 0,0 0,1 1,-1-1,1 0,0 0,0 0,0-1,1 1,-1 0,0-1,1 0,0 1,0-1,3 2,2-1,1 0,-1 0,1-1,0 0,0-1,0 0,1 0,-1-1,10 0,76-3,-1-4,161-33,-189 24,0-2,-1-4,-1-2,93-50,-137 64,-1-2,0 0,-1-1,-1-1,25-25,-36 32,0 0,0-1,0 0,-1-1,0 1,-1-1,0 0,0 0,-1 0,0-1,-1 1,0-1,0 0,0-17,-4-10,-1-25,3 59,0 0,1-1,-1 1,1 0,-1 0,1-1,0 1,0 0,1 0,-1 0,0 0,1 0,3-4,-3 5,1 0,0 1,0-1,0 1,0-1,0 1,0 0,0 0,0 0,0 1,1-1,-1 1,0 0,0-1,1 1,-1 1,0-1,4 1,60 14,-2 10,100 52,-136-63,14 8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43.8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328 611,'80'-2,"84"4,-147-1,1 1,-1 1,0 1,-1 0,1 1,-1 1,19 9,-31-13,0 1,1-1,-1 1,0 0,0 1,-1-1,1 0,-1 1,0 0,1 0,-2 0,1 0,0 1,-1-1,0 1,0-1,0 1,-1 0,1-1,-1 1,0 0,-1 0,1 0,-1 0,0 0,0 0,-1 0,-1 10,0-7,0 0,-1 0,1 0,-2-1,1 1,-1-1,0 0,-1 0,1 0,-1-1,-1 0,1 0,-1 0,0 0,-1-1,-13 9,-5 0,-1-2,0-1,-1 0,-1-2,1-1,-1-2,-1 0,1-2,-1-1,0-2,-35-1,62-1,-1 1,0 0,1-1,-1 1,0-1,1 0,-1 1,1-1,-1-1,1 1,0 0,-1-1,1 1,0-1,0 1,0-1,0 0,0 0,0 0,1 0,-1 0,1-1,-1 1,1 0,0-1,0 1,0-1,0 1,0-1,0-5,-1-6,1-1,0 1,1-1,3-24,0 6,39-316,-8 116,-32 213,1 2,-1-1,-1 1,-1-1,-3-29,2 44,1 1,-1-1,0 0,0 1,0-1,-1 1,1 0,-1-1,1 1,-1 0,0 0,-1 0,1 0,0 1,-1-1,0 1,1-1,-1 1,0 0,0 0,0 0,0 0,-1 0,1 1,-1 0,1 0,0 0,-1 0,-4-1,-10 0,1 0,0 1,-1 1,1 1,0 0,-1 1,1 1,-25 8,36-10,1 1,-1 0,1 1,0-1,0 1,0 0,0 0,0 0,1 1,-1 0,1 0,0 0,0 0,0 1,1 0,0-1,0 1,0 1,0-1,1 0,0 0,0 1,0 0,1-1,0 1,0 0,0-1,1 11,0-5,1 0,0 0,1 0,0 0,1 0,0-1,1 1,0-1,1 0,0 0,1 0,0-1,0 1,1-2,0 1,0-1,18 15,15 25,-33-38,0-1,1 1,17 15,14 2,1-1,0-2,2-1,72 26,-94-41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44.8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88 385,'2'-33,"1"1,14-58,2-12,-18 95,0 0,0-1,-1 1,0 0,0 0,-1 0,0 0,-1-1,1 1,-5-9,5 13,-1 0,1 1,-1-1,0 1,0-1,0 1,-1 0,1 0,-1 0,1 0,-1 0,1 0,-1 1,0-1,0 1,0 0,0 0,0 0,0 0,0 0,0 1,0 0,-1-1,1 1,-6 1,6-1,1 0,0 0,-1 0,1 1,-1-1,1 1,0 0,0-1,-1 1,1 0,0 0,0 1,0-1,0 0,0 1,0-1,-3 4,4-4,1 0,-1 0,1 0,-1 0,1 0,0 0,0 0,-1 1,1-1,0 0,0 0,0 0,0 0,0 0,0 0,0 1,0-1,1 0,-1 0,0 0,1 0,-1 0,1 0,-1 0,1 0,-1 0,1 0,0 0,0 0,-1 0,1-1,0 1,0 0,0-1,0 1,0 0,0-1,0 1,2 0,31 19,1-2,1-2,63 21,7 3,-96-35,132 62,-131-61,1 1,-1 1,0 0,-1 0,1 1,-2 1,1-1,-2 1,10 14,-16-22,-1 1,1-1,-1 1,0-1,0 1,0-1,0 1,0 0,-1-1,1 1,-1 0,0 0,0-1,0 1,0 0,0 0,-1-1,1 1,-1 0,1 0,-1-1,0 1,0-1,-1 1,1-1,0 1,-1-1,1 0,-1 1,-4 2,-2 3,-1 0,-1-1,0 0,0-1,-19 9,10-6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45.9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0 600,'10'1,"-1"0,0 0,0 1,0 0,0 1,0 0,0 0,-1 1,15 9,8 6,33 28,-31-22,19 18,-38-30,0-2,0 1,1-1,25 12,-39-22,0-1,0 1,1 0,-1-1,0 1,1-1,-1 1,0-1,1 0,-1 0,1 0,-1 0,1 0,-1 0,1 0,-1 0,0 0,1-1,-1 1,1-1,-1 1,0-1,1 1,-1-1,0 0,0 1,0-1,1 0,-1 0,0 0,0 0,0 0,0 0,-1 0,1-1,0 1,0 0,-1 0,1-1,0 1,-1 0,0-1,1 1,-1-1,0 1,0-1,1 1,-1-3,1-11,0 0,0 0,-3-27,0 26,2 8,-1-1,1 1,1-1,-1 1,1 0,1-1,2-8,-3 15,0 0,0 0,0 0,0 0,1 1,-1-1,0 0,1 1,0-1,-1 1,1-1,0 1,0 0,-1 0,1 0,0 0,0 0,0 0,0 0,0 1,1-1,-1 1,0 0,0-1,0 1,0 0,1 0,-1 0,0 1,0-1,0 0,4 2,1-1,-2 0,0 0,0 0,0-1,0 0,0 0,0 0,5-1,-8 1,-1-1,1 0,-1 1,1-1,-1 0,0 0,1 0,-1 0,0 0,0 0,1 0,-1 0,0-1,0 1,0 0,0-1,-1 1,1 0,0-1,-1 1,1-1,-1 0,1 1,-1-1,1 1,-1-4,3-31,-1-1,-1 0,-3 0,-10-64,1-4,4-64,6 123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46.5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1,'0'4,"0"1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46.9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78 198,'-4'-4,"-6"-11,-1-6,-3-4,1-2,2-1,4 0,2 1,3 5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47.5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 90,'-2'-8,"0"1,-1 0,0 0,0 1,0-1,-1 1,-6-9,4 5,0-7,20 25,37 37,-34-29,412 375,-370-336,-49-45,1-1,0-1,15 10,-4-7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47.8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36,'4'0,"6"0,5 0,5-4,7-6,8-1,-2 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49.0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125 251,'-10'0,"1"1,-1 0,1 0,-1 1,1 1,-1-1,1 2,-9 3,16-6,0 0,1-1,-1 1,0 0,1 1,-1-1,0 0,1 0,-1 1,1-1,0 0,-1 1,1 0,0-1,0 1,0 0,0-1,0 1,1 0,-1 0,0 0,1 0,-1 0,1 0,0 0,0 0,0 0,0 0,0 0,0 0,0 0,1 0,-1 0,1 0,-1-1,1 1,0 0,0 0,-1 0,1-1,1 1,-1 0,0-1,0 1,3 1,7 10,0-1,1 0,0-1,1 0,1-1,0 0,19 9,109 48,-125-60,20 10,1-2,0-1,1-2,54 9,-90-21,-1 1,0-1,0 0,0 0,0 0,0 0,0 0,0 0,1 0,-1-1,0 1,0-1,0 0,0 1,0-1,0 0,-1 0,1-1,0 1,0 0,-1 0,1-1,-1 1,1-1,-1 1,1-1,-1 0,0 0,0 1,0-1,0 0,0 0,0 0,-1 0,1 0,-1 0,1 0,-1-1,0 1,0 0,0 0,0-3,-1-11,0 0,-1 0,-1 0,-6-24,5 24,-22-70,-4 1,-50-100,68 161,-9-18,20 38,15 23,261 349,-43-62,-224-294,0 1,0 0,-1 0,-1 1,0 0,4 15,-10-52,1 0,1 1,1-1,0 1,12-35,-14 54,-1 0,1 0,1 0,-1 0,0 0,1 0,0 0,-1 0,1 0,0 1,0-1,1 1,-1 0,1-1,-1 1,1 0,-1 0,1 1,0-1,0 1,0-1,0 1,0 0,0 0,1 0,-1 0,0 1,0 0,1-1,-1 1,0 0,1 0,-1 1,0-1,0 1,1 0,3 1,7 2,-1 1,0 0,0 1,-1 0,0 1,0 1,17 13,-9-6,-4-2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50.1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1 864,'2'-9,"0"0,0 1,1-1,0 1,1 0,-1 0,2 0,6-9,-1 0,42-75,51-97,-86 154,-2-1,-1 0,12-57,-25 90,0 1,0-1,-1 1,0-1,1 0,-1 1,0-1,0 0,0 1,-1-1,1 0,-1 1,1-1,-1 1,0-1,0 1,0-1,0 1,0-1,-1 1,1 0,-4-4,2 4,0 0,0 0,-1 0,1 1,-1-1,1 1,-1 0,0 0,1 0,-1 1,0-1,1 1,-1 0,0 0,-6 1,5-1,-1 0,1 1,-1 0,1 0,0 0,-1 1,1 0,0 0,0 0,0 0,1 1,-1 0,0 0,1 0,0 0,0 1,0 0,0 0,0 0,1 0,-5 9,6-9,0 0,1 0,-1 1,1-1,0 1,1-1,-1 1,1-1,0 1,0 0,0-1,1 1,-1-1,1 1,0-1,0 0,1 1,0-1,-1 0,1 0,1 0,-1 0,1 0,-1 0,1-1,4 5,5 5,1 1,0-2,1 0,1 0,0-1,22 12,-27-18,0 0,1 0,-1-2,1 1,-1-1,1 0,0-1,0-1,0 0,1 0,19-2,-27 0,0 0,0 0,0 0,0-1,0 0,0 1,0-1,-1-1,1 1,-1-1,1 1,-1-1,0 0,0 0,0 0,-1-1,1 1,-1-1,0 1,0-1,0 0,0 0,-1 0,1 0,0-6,4-11,-2 0,0-1,1-34,-5 51,3-40,-3-47,-1 80,0-1,0 1,-2 0,1 0,-2 0,1 0,-2 0,-10-20,12 28,0 0,-1 0,0 0,0 1,0 0,-1 0,1 0,-1 0,1 0,-1 1,-7-3,10 4,1 1,0-1,0 1,0-1,-1 1,1-1,0 1,-1 0,1-1,0 1,-1 0,1 0,0 0,-1 0,1 0,0 0,-1 1,1-1,0 0,-1 1,1-1,0 1,0-1,-1 1,1-1,0 1,0 0,0 0,0 0,0 0,0 0,0 0,0 0,0 0,0 0,1 0,-1 0,0 0,1 1,-1-1,1 0,-1 0,1 1,0-1,0 0,-1 1,1 2,2 5,0-1,0 1,1 0,0-1,0 1,1-1,0 0,1 0,0 0,11 13,-7-7,32 46,67 108,-98-148,0 0,-2 0,0 1,-1 0,-1 0,6 42,-11-55,-1 1,-1 0,1 0,-1-1,-1 1,-4 15,0-3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03.5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1,'0'4,"0"6,4 6,6 8,5 9,1 7,1 6,7 11,-1 5,0 1,0-6,-3-1,-2-4,-3-8,0-2,-3-5,-3-8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55.0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404 201,'-80'-10,"23"1,32 7,11 0,1 0,-1 2,0-1,-26 5,36-4,0 1,0 0,0 1,1-1,-1 1,0 0,1 0,-1 0,1 0,-1 1,1-1,0 1,0 0,0 0,1 0,-1 0,1 0,-1 1,1-1,0 1,-1 3,-12 29,1 1,3 0,1 0,1 1,2 0,-3 69,10-104,0-1,0 1,-1-1,2 1,-1-1,0 1,0 0,1-1,0 1,-1-1,1 0,0 1,0-1,0 0,1 1,-1-1,0 0,1 0,-1 0,1 0,0 0,0 0,0-1,0 1,4 2,-4-3,1-1,0 0,0 1,-1-1,1 0,0 0,0 0,0-1,-1 1,1-1,0 0,-1 1,1-1,0 0,-1-1,1 1,-1 0,1-1,-1 1,0-1,0 0,0 0,3-2,2-5,0 0,0 0,-1-1,0 1,-1-1,0-1,0 1,-1-1,4-14,-4 11,1 0,0 1,1 0,1 0,9-15,-13 24,1 1,-1-1,0 1,1 0,-1 0,1 0,0 0,0 1,0-1,1 1,-1 0,1 0,-1 1,1-1,-1 1,1 0,0 1,-1-1,1 1,7 0,10 2,1 1,-1 1,1 1,-1 1,-1 1,40 19,-19-9,119 50,-3 8,-3 6,-5 7,269 207,-311-206,-4 5,-5 4,-3 5,-5 4,-5 3,116 197,-163-235,-2 2,-4 2,-3 1,-4 1,-3 1,-4 1,-3 0,-3 2,-4 0,-3 141,-7-215,1-1,-1 1,0-1,0 0,-1 1,0-1,0 0,-1 0,0 0,0 0,0 0,-1-1,-6 9,6-12,1 0,-1 0,0 0,0 0,0-1,0 1,0-1,-1 0,1-1,-1 1,1-1,-1 1,1-2,-1 1,0 0,0-1,1 0,-1 0,0 0,0-1,1 1,-7-3,-16-3,0-1,0-2,1-1,0 0,1-2,-29-19,-140-106,5-21,-276-303,365 349,-101-149,148 182,3-3,4-1,-39-100,64 129,3-1,1-1,4 0,1-1,4 0,-3-67,11 79,2 0,2 0,1 1,3 0,1 0,3 0,1 2,35-76,-32 85,2 1,1 1,1 0,2 2,1 0,2 2,0 0,30-23,2-8,-48 47,0 0,0 1,1 1,1 0,0 0,0 1,0 0,24-11,-5 8,0 1,1 1,55-7,97-1,-152 15,-1 2,42 4,-61-3,1 1,0 1,-1 0,0 0,0 1,0 1,0 0,19 12,-5 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04.1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0 204,'41'1,"-1"-2,0-1,0-2,0-1,0-3,43-13,377-140,-453 159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05.2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456 1,'-2'5,"0"-1,-1 1,1 0,-1 0,0-1,0 0,0 1,0-1,-1-1,0 1,-5 4,-8 10,-40 61,3 2,3 2,4 3,-38 99,62-133,2 1,3 0,-20 99,37-148,0 0,1 0,-1 0,1 0,0 0,0 0,0 0,1 0,-1 0,1 0,0 0,0-1,1 1,-1 0,1 0,3 6,-2-7,1 1,0-1,-1 0,1 0,0 0,0-1,1 1,-1-1,0 0,1 0,-1-1,1 1,8 1,75 15,0-3,1-4,0-4,0-4,1-4,167-23,-257 24,28-4,0-1,0-1,0-2,34-13,-55 17,0 1,0-1,0 0,-1-1,1 0,-1 0,0 0,0-1,-1 0,1 0,-1 0,-1-1,1 1,-1-1,0 0,-1 0,0-1,0 1,-1-1,3-8,1-28,-1 0,-2 0,-2-1,-2 1,-1 0,-3-1,-12-47,8 57,-1 1,-2 0,-2 1,-1 0,-1 1,-2 1,-1 1,-1 0,-1 2,-31-32,46 54,-1 0,0 1,0 0,0 0,0 0,-1 1,0 0,0 1,0-1,0 2,0-1,-1 1,1 0,-12 0,-14-1,1 2,-50 6,7-2,49-2,3-1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06.0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41 0,'-13'346,"1"-20,12 991,0-1308,0 0,-1 0,-1 0,1 0,-5 10,1-3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52.7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1133,'2'-3,"-1"0,1 0,0 1,0-1,0 1,0-1,0 1,1 0,-1 0,1 0,-1 0,1 0,0 0,0 1,-1-1,1 1,6-2,0-1,732-323,-739 326,622-242,-176 71,336-114,-732 271,0 2,1 2,0 2,0 3,1 2,-1 2,1 3,97 13,-132-10,1 1,-1 1,0 1,-1 1,0 0,0 1,-1 1,0 1,20 15,17 19,62 67,-80-76,41 42,-3 3,66 96,-111-135,-2 2,-2 0,-1 2,-3 0,-2 2,23 85,-23-54,42 209,-53-179,-8-108,0 0,0 0,1 0,-1 0,0 0,1 0,-1 0,1 0,-1 0,1 0,-1 0,1 0,0 0,0-1,-1 1,1 0,0 0,0-1,0 1,0 0,0-1,-1 1,1-1,0 1,1-1,-1 0,0 1,0-1,0 0,0 0,0 1,0-1,0 0,0 0,0 0,0-1,1 1,-1 0,0 0,0-1,0 1,0 0,0-1,0 1,0-1,0 1,0-1,0 0,1-1,46-34,-3-10,-3-2,53-77,-64 83,0-7,-24 36,1 1,0 0,0 0,2 0,10-9,-20 20,1 1,-1-1,0 1,1 0,-1-1,1 1,-1 0,1 0,-1-1,1 1,0 0,-1 0,1 0,-1 0,1 0,-1 0,1 0,-1 0,1 0,0 0,-1 0,1 0,-1 0,1 0,-1 0,1 0,-1 1,1-1,0 0,-1 0,0 1,1-1,-1 0,1 1,-1-1,1 1,-1-1,0 0,1 1,-1-1,0 1,1-1,-1 1,0-1,0 1,1-1,-1 1,0 0,0-1,0 1,0-1,0 1,0 0,7 34,-3 42,6 55,-9-125,0 1,0-1,0 1,-1-1,-1 1,1-1,-1 1,-1-1,-3 15,3-18,0 0,0 0,-1-1,1 1,-1-1,0 1,0-1,0 0,0 0,0 0,-1 0,1-1,-1 1,0-1,0 0,0 0,0-1,-7 3,-21 5,0-1,-1-1,0-2,0-2,-51 0,-168-21,150 8,99 10,-19-1,0-2,0 0,1-1,-31-10,51 14,0-1,0 1,0 0,0-1,0 1,0-1,0 1,0-1,0 0,0 1,0-1,0 0,0 0,0 0,1 1,-1-1,0 0,1 0,-1 0,1 0,-1 0,1 0,-1-2,1 2,0 0,0-1,1 1,-1 0,1 0,-1 0,1 0,-1 0,1 0,-1 0,1 0,0 0,-1 0,1 0,0 0,0 0,0 1,1-2,9-5,-1 1,1 0,16-7,-15 8,147-72,-146 69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57.5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78,'6'-1,"-1"0,1-1,-1 1,1-1,-1 0,0 0,7-4,19-7,24-1,0 2,1 2,0 3,1 3,83 3,-134 2,0-1,0 1,0 0,0 0,0 0,0 1,0 0,0 0,0 1,-1-1,1 1,-1 0,0 1,6 4,-9-5,0-1,0 1,0 0,0 0,-1 0,1 0,-1 0,0 0,0 0,0 0,0 1,-1-1,1 0,-1 1,0-1,1 0,-2 1,1-1,0 1,-1-1,1 0,-1 0,0 1,0-1,-1 0,1 0,-3 4,-6 12,-1-1,-1 0,-1 0,0-1,-2-1,-18 18,16-17,0 0,1 2,1 0,-16 27,30-45,1 0,-1 1,0-1,1 0,-1 0,1 0,-1 0,1 1,0-1,0 0,-1 0,1 1,0-1,0 0,0 1,0-1,1 0,-1 0,0 1,0-1,1 0,-1 0,1 0,-1 1,1-1,0 0,-1 0,1 0,0 0,0 0,-1 0,1 0,0 0,0-1,0 1,0 0,0 0,1-1,-1 1,0-1,0 1,0-1,0 1,1-1,-1 0,0 1,0-1,1 0,-1 0,2 0,12 2,0-1,0 0,22-2,-21 1,45-1,141 5,-180-2,1 1,-1 1,0 1,-1 1,1 1,34 16,-48-19,-1 0,0 1,0 0,-1 0,1 1,-1-1,0 1,-1 0,1 1,-1 0,-1 0,5 8,-7-12,-1 0,1 0,-1 1,0-1,0 1,0-1,-1 1,1-1,-1 1,0-1,0 1,0 0,0-1,-1 1,0-1,1 1,-1-1,0 1,-1-1,1 0,-1 0,1 1,-1-1,0 0,0 0,0-1,-1 1,1 0,-6 4,-16 11,-1-1,0-1,-1-1,-47 19,17-8,38-16,0-1,-1-1,1-1,-2 0,1-2,0 0,-1-1,0-1,-38 1,9-6,28 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59.2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155 25,'4'0,"6"0,5 0,5-4,3-2,-7 1,-10 1,-10 1,-10 1,-10 5,-9 2,-4 0,0 0,6 3,5 0,2-2,5-1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00.5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0,'-1'11,"1"0,0 1,1-1,0 0,0 0,2 0,-1-1,1 1,1-1,0 1,0-1,1 0,7 10,31 39,-28-40,-1 2,18 32,-30-50,-1-1,1 1,0 0,-1-1,1 1,0-1,1 0,-1 0,0 1,1-1,-1-1,1 1,-1 0,1-1,0 1,0-1,0 0,3 1,-1-1,1 0,0 0,-1-1,1 1,0-1,-1-1,1 1,0-1,7-2,5-3,0 0,0-1,0-1,29-18,-31 17,0 3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03.7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267 498,'8'-28,"-7"26,0 1,-1-1,1 1,0-1,0 1,-1-1,1 0,-1 1,0-1,1 0,-1 0,0 1,0-1,0 0,0 1,0-1,-1 0,1 0,0 1,-1-1,1 0,-1 1,0-1,0 1,1-1,-1 1,0-1,0 1,-2-2,0 0,0 0,0 0,-1 1,1 0,-1-1,0 1,1 0,-1 1,0-1,0 1,0 0,0 0,0 0,-1 0,1 1,0-1,0 1,-1 0,1 1,0-1,-6 2,-3 0,1 1,-1 1,1 0,0 0,-21 11,24-10,0-1,0 1,0 1,1-1,0 1,-12 11,19-16,0 0,0 1,0-1,-1 1,1-1,1 1,-1-1,0 1,0-1,1 1,-1 0,1 0,-1-1,1 1,-1 0,1 0,0-1,0 1,0 0,0 0,1 0,-1-1,0 1,1 0,-1 0,1-1,-1 1,1 0,0-1,0 1,0-1,0 1,0-1,0 1,0-1,1 0,-1 1,2 0,4 5,1-1,0 1,0-2,1 1,0-1,0-1,12 6,75 20,-42-14,-45-13,0-1,0-1,0 0,0 0,0 0,0-1,1-1,-1 0,0 0,12-3,11-5,47-19,-53 18,-14 5,-1 0,0-1,0 0,-1 0,0-1,0 0,0-1,-1 0,0-1,-1 0,12-16,-6 5,-2-1,0-1,-2 0,15-42,7-20,17-53,-49 135,1 1,-1-1,1 1,-1-1,0 1,0-1,0 1,0-1,0 1,0-1,0 0,0 1,-1-1,1 1,0-1,-1 1,1-1,-1 1,0 0,0-1,1 1,-1 0,0-1,0 1,0 0,-2-1,1 0,-1 0,0 1,0-1,0 1,0 0,0 0,0 0,-1 0,1 1,0-1,0 1,-4 0,-7 0,0 1,-1 1,1 0,-26 7,37-8,-1 0,0 1,1-1,-1 1,1 0,0 0,0 0,-1 0,1 1,1-1,-1 1,0 0,0 0,1 0,0 0,0 0,0 0,0 1,0-1,0 1,1-1,0 1,0 0,0-1,0 1,0 0,1 0,0 0,0 0,0-1,0 1,0 0,1 0,0 0,0 0,0-1,0 1,0 0,1-1,0 1,3 5,-3-6,0-1,0 1,0-1,0 0,0 1,0-1,0 0,1 0,-1-1,1 1,-1 0,1-1,0 0,-1 1,1-1,0 0,0-1,0 1,0 0,0-1,0 0,0 1,0-1,0 0,0-1,0 1,0-1,0 1,0-1,0 0,0 0,0 0,5-3,-2 0,1 0,-1 0,0-1,0 0,0 0,-1 0,0-1,0 0,0 0,-1 0,1 0,3-10,48-141,-49 153,0 14,9 29,-4-9,102 151,-56-94,27 39,-36-57,50 95,-97-161,0-1,-1 1,0 0,0 0,0 0,0 0,0 0,0 0,-1 0,1 0,-1 0,0 0,0 0,0 0,0 0,-1 0,1 0,-1 0,0 0,1 0,-2 0,1-1,0 1,0 0,-4 4,1-3,1-1,-1 1,0-1,-1 0,1 0,-1-1,1 1,-1-1,0 0,0 0,0 0,0-1,0 0,-8 1,5 0,0-1,0 0,0-1,-1 0,1 0,0-1,-1 0,1 0,0-1,0 0,-8-3,12 3,1 1,0-1,-1-1,1 1,0 0,1-1,-1 0,0 1,1-1,-1 0,1 0,0-1,0 1,0 0,0-1,1 1,-1-1,1 1,0-1,0 0,0 0,1 1,0-1,-1 0,2-7,-1 2,1 1,1 0,-1 0,1 1,1-1,-1 0,2 1,-1-1,1 1,0 0,9-13,-2 6,0 1,0 0,1 1,22-18,-19 20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04.6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41 43,'-3'-1,"1"0,0 0,0 0,-1 0,1 0,0 0,0 0,0-1,0 1,1-1,-1 0,0 1,1-1,-1 0,1 0,-1 0,1 0,0 0,0-1,0 1,0 0,0 0,0-4,2 6,0 1,1-1,-1 0,0 1,1-1,-1 1,0-1,0 1,0 0,1-1,-1 1,0 0,0 0,0 0,0 0,0 0,-1 0,2 1,308 408,-227-294,-79-111,0 0,0 0,1 0,0 0,0-1,0 1,1-1,-1-1,1 1,0-1,0 0,0 0,0-1,11 3,-13-4,0 0,1-1,-1 1,0-1,0 0,0-1,0 1,1-1,-1 0,0 0,0 0,0 0,0-1,-1 1,1-1,0 0,-1 0,1-1,-1 1,1-1,-1 1,0-1,0 0,3-5,5-8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05.9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0 439,'7'-1,"1"-1,-1 0,0 0,0 0,-1-1,12-6,5 0,-12 4,787-335,-767 327,-25 12,0-1,0-1,0 0,0 1,0-2,0 1,-1-1,9-7,-15 9,-7 4,-9 5,-3 3,1 2,1 0,1 1,-1 1,2 0,0 1,-21 26,37-39,-1-1,1 0,-1 0,1 1,0-1,0 1,0-1,-1 0,1 1,0-1,0 0,1 1,-1-1,0 1,0-1,1 0,-1 0,1 1,-1-1,1 0,0 0,-1 1,1-1,0 0,0 0,0 0,0 0,0 0,0 0,0 0,0 0,0-1,0 1,0 0,1-1,1 2,50 23,-5-6,1-3,0-1,1-3,53 6,-98-18,-1 1,0-1,1-1,-1 1,0-1,1 1,-1-1,0 0,0-1,0 1,0-1,0 0,0 0,0 0,-1 0,1-1,-1 1,1-1,-1 0,0 0,0 0,0-1,-1 1,1-1,-1 0,0 1,0-1,0 0,0 0,-1 0,3-8,-1-1,0 0,-1 0,0 1,-1-1,-1 0,0 0,0 0,-2 0,-4-22,5 31,0 0,0 1,0 0,-1-1,1 1,-1 0,0-1,0 1,0 0,-1 1,1-1,-1 0,1 1,-1-1,0 1,0 0,-4-2,1 0,-1 1,0 1,0-1,0 1,0 0,0 1,0 0,-10-1,-2 2,0 1,0 0,0 1,0 1,-35 10,35-6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56.1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158 639,'-31'-61,"7"16,2-1,-20-60,31 68,2 0,-5-42,12 60,0 0,2 0,0 0,1 0,7-37,-7 54,0-1,1 0,-1 1,1-1,0 1,-1 0,2 0,-1-1,0 1,1 1,-1-1,1 0,0 1,0-1,0 1,0 0,0 0,0 0,1 0,-1 0,1 1,0 0,-1 0,1 0,0 0,-1 0,7 0,10 0,0 0,1 2,-1 0,20 4,-22-2,93 12,124 33,-176-31,-1 1,-1 4,96 49,-133-59,-2 0,1 2,-2 0,0 1,0 0,-2 2,0 0,20 29,0 9,43 96,-59-113,-6-11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07.1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1 371,'4'1,"-1"1,1-1,0 0,-1 1,1 0,-1 0,0 0,1 0,2 3,9 5,23 16,-2 2,0 0,-2 3,59 67,-27-27,43 54,-95-107,-2 0,0 0,-1 1,-2 1,12 30,-20-48,0 0,0 0,0 1,0-1,-1 0,1 0,-1 1,0-1,0 0,0 1,0-1,0 0,0 0,0 1,-1-1,1 0,-1 0,0 1,0-1,0 0,0 0,0 0,0 0,0 0,0 0,-3 2,1-3,1 1,-1-1,0 0,0 1,-1-1,1-1,0 1,0 0,0-1,-1 1,1-1,0 0,-1 0,1-1,0 1,0 0,-1-1,-2-1,-16-4,1-1,0-1,0-1,0-1,2 0,-1-2,1 0,-21-18,10 4,0-1,2-1,-44-57,56 65,2-1,1-1,0 0,2-1,0 0,-7-26,14 38,2 1,-1-1,1 0,1 0,0 0,0 0,2 0,-1 0,1 0,0 0,1 0,1 0,0 0,0 1,1-1,6-12,12-12,2 0,1 2,37-39,32-42,-83 100,-7 6,1 1,1-1,0 1,0 1,0-1,14-10,-18 15,1 1,0 0,-1 0,1 0,0 0,0 1,-1-1,1 1,0-1,0 1,0 0,-1 0,1 1,0-1,0 0,0 1,-1 0,1-1,0 1,-1 0,1 1,0-1,-1 0,0 1,1-1,3 4,-2-2,0 0,0 0,0 0,0 1,0 0,-1-1,0 1,0 1,0-1,0 0,0 1,-1-1,0 1,0 0,0 0,-1-1,1 1,-1 1,0-1,-1 0,1 0,-1 0,0 0,0 0,-1 0,0 1,0-1,0 0,0 0,-1 0,1-1,-1 1,-1 0,1-1,-1 1,1-1,-1 0,-1 0,1 0,0 0,-1 0,0-1,0 1,0-1,0 0,-1-1,1 1,-10 3,-11 5,-49 12,10-3,47-14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08.2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108 1,'-6'0,"1"1,-1 0,1 0,0 1,-1-1,1 1,0 0,0 1,0-1,1 1,-1 0,1 0,-1 1,1-1,-6 7,8-8,0 0,0 0,0 0,1 0,-1 0,0 1,1-1,0 1,-1-1,1 1,0-1,0 1,1 0,-1-1,0 1,1 0,0 0,0-1,0 1,0 0,0 0,0 0,1-1,-1 1,1 0,0 0,0-1,0 1,0-1,3 5,9 10,1 0,0-2,2 0,0 0,34 22,97 51,-145-87,1 1,-1 0,1-1,0 1,0-1,0 0,0 0,0 0,0-1,0 1,0-1,0 1,0-1,0 0,0 0,0 0,0-1,0 1,0-1,0 0,0 1,0-1,5-3,-5 1,0 0,0 0,-1 0,1 0,-1-1,0 1,0-1,0 0,0 1,-1-1,1 0,-1 0,0 0,0 0,-1 0,1 0,-1-7,2-5,-1-1,-1 1,-1 0,0 0,-1-1,-1 1,-7-25,8 36,0 0,0 0,0 0,0 1,-1-1,0 1,0-1,0 1,0 0,-1 0,1 1,-1-1,0 1,-1 0,1 0,0 0,-1 0,1 1,-1 0,0 0,0 0,0 0,0 1,0 0,0 0,0 0,-7 0,-89 4,79-3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08.9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 1,'0'0,"-1"0,1 0,0 0,-1 0,1 0,0 0,-1 0,1 0,-1 0,1 0,0 0,-1 0,1 0,0 0,-1 0,1 1,0-1,-1 0,1 0,0 0,-1 0,1 1,0-1,0 0,-1 0,1 1,0-1,0 0,-1 1,1-1,0 0,0 0,0 1,0-1,-1 0,1 1,0-1,0 1,0-1,0 0,0 1,9 17,18 13,138 142,-52-51,-86-92,-18-19,0 0,1-1,20 16,-13-15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10.0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110 55,'-9'0,"-50"3,57-3,0 0,0 0,0 1,0-1,0 1,0-1,0 1,0 0,1 0,-1-1,0 1,0 0,1 1,-1-1,1 0,-1 0,1 1,-1-1,1 1,0-1,0 1,0 0,0-1,-1 3,2-2,-1-1,2 0,-1 1,0-1,0 0,0 1,1-1,-1 0,0 0,1 1,-1-1,1 0,0 0,-1 0,1 0,0 1,0-1,0 0,0-1,0 1,0 0,0 0,0 0,0 0,0-1,0 1,0-1,1 1,-1-1,0 1,0-1,3 1,49 11,-45-11,36 8,-24-5,1 0,-1-1,1 0,20-2,-36-1,1 0,-1-1,0 0,0 0,0 0,0 0,-1-1,1 0,0 0,-1 0,1-1,-1 1,0-1,0 0,0-1,0 1,0 0,-1-1,1 0,-1 0,3-5,-2 4,-1 0,0 0,-1-1,1 1,-1 0,0-1,0 0,1-9,-3 13,0 1,0-1,0 0,-1 1,1-1,0 1,-1-1,1 1,-1-1,0 1,0-1,1 1,-1 0,0-1,0 1,0 0,0 0,-1-1,1 1,0 0,0 0,-1 0,1 1,0-1,-1 0,1 0,-1 1,1-1,-1 1,0-1,1 1,-1 0,1 0,-1-1,-2 1,-21-2,0 1,0 0,-1 2,1 1,-47 10,-37 3,88-14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17.4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205 0,'-3'3,"0"-1,0 1,1 0,-1 0,0 0,1 0,0 0,0 1,0-1,0 1,-2 5,2-5,-22 50,2 0,-27 104,43-134,-18 82,5 0,4 1,5 1,8 189,14-133,-10-147,1 0,1 0,0 0,1-1,1 1,1-1,11 19,-16-32,0 1,0-1,0 0,1 0,0-1,-1 1,1 0,0-1,0 0,0 0,1 0,-1 0,0 0,1 0,-1-1,1 0,0 0,-1 0,1 0,0 0,0-1,-1 0,1 1,0-1,0-1,0 1,-1-1,1 1,5-3,-4 2,0-1,0 0,0-1,0 0,0 1,-1-1,1-1,-1 1,0-1,0 1,0-1,0-1,0 1,-1 0,0-1,0 0,0 1,-1-1,4-9,4-23,-2 0,-1-1,-1 0,-3 0,-1 0,-2 0,-1 0,-2-1,-2 2,-1-1,-2 1,-23-67,29 101,1-1,-1 1,0-1,0 1,-1 0,1 0,-1 0,1 0,-1 0,0 0,0 1,0-1,-1 1,1 0,0 0,-1 0,0 0,1 1,-1 0,0-1,0 1,1 1,-1-1,0 0,0 1,-6 0,0 0,1 1,-1 0,1 0,0 1,-1 0,1 1,0 0,0 0,0 1,-9 5,4 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18.3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0 778,'5'-7,"0"0,-1 0,0-1,0 0,-1 0,0 0,4-17,1 1,15-46,-3-1,12-78,-26 105,-1-1,-2 0,-3 0,-8-76,-4 68,12 51,0 1,-1-1,1 0,-1 1,0-1,1 1,-1-1,0 1,0-1,0 1,0-1,0 1,-1 0,1 0,0-1,0 1,-1 0,1 0,-1 0,1 1,-1-1,1 0,-1 1,0-1,1 0,-1 1,-2-1,3 2,0-1,0 0,-1 1,1-1,0 0,0 1,0-1,-1 1,1 0,0-1,0 1,0 0,0 0,0 0,0 0,1 0,-1 0,0 0,0 0,1 0,-1 0,1 0,-1 0,1 0,-1 1,1-1,-1 0,1 0,0 1,0-1,0 0,0 1,0-1,0 0,0 0,0 1,0-1,1 3,0 3,1 0,-1 0,1 0,0 0,5 11,2-3,0-1,0 0,2 0,0-1,0-1,24 21,89 61,-69-55,-10-7,-21-16,-1 1,0 1,27 29,-47-43,1 0,-1 0,-1 1,1-1,-1 1,0 0,0 0,0-1,0 1,-1 0,0 1,0-1,0 0,-1 0,0 0,0 0,0 1,-1-1,1 0,-1 0,0 0,-1 0,1 0,-3 5,-1 0,0 0,0 0,-1 0,0-1,0 1,-1-2,-1 1,1-1,-18 15,7-11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19.3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1 258,'5'0,"1"1,0 0,-1 0,1 1,-1-1,0 1,1 0,-1 1,0-1,0 1,7 5,52 46,-34-27,233 175,-258-198,0-1,0 1,1-1,-1 0,1-1,8 4,-13-6,0 1,0-1,1 0,-1 0,0 0,0 0,0 0,0 0,0-1,0 1,0 0,1 0,-1-1,0 1,0-1,0 1,0-1,0 1,0-1,-1 0,1 1,0-1,0 0,0 0,-1 1,1-1,0 0,-1 0,1 0,0 0,-1 0,0 0,1 0,-1 0,1 0,-1 0,0-1,0 1,0 0,0 0,0 0,0 0,0-2,4-43,-3 0,-6-68,2 68,-33-244,36 290,0-1,0 1,-1-1,1 0,0 1,0-1,0 0,0 1,0-1,0 0,0 1,1-1,-1 1,0-1,0 0,0 1,1-1,-1 1,0-1,1 0,-1 1,0-1,1 1,-1-1,1 1,-1 0,1-1,-1 1,1-1,-1 1,1 0,0-1,22 8,22 28,-43-33,50 45,202 170,-224-202,-29-15,0 1,0-1,0 0,0 0,-1 0,1 0,0 0,0-1,0 1,0 0,0 0,-1 0,1-1,0 1,0 0,0-1,-1 1,1-1,0 1,-1-1,2 0,0-2,-1 0,0 1,0-1,0 0,0 0,0 0,-1 0,1 1,-1-1,0 0,0 0,0 0,0 0,0 0,-1 0,1 0,-2-4,-38-148,19 80,12 41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19.6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1,'5'4,"5"2,5 3,0 5,3 1,1 1,2 2,7 3,2 2,5 1,0 5,-1-2,-2-6,-6-2,-8-4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20.8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1 593,'0'-4,"0"0,0 1,1-1,-1 1,1-1,0 0,0 1,0-1,0 1,1 0,0-1,-1 1,1 0,0 0,1 0,-1 0,0 1,6-6,-2 4,-1 1,1-1,0 1,0 0,0 1,0-1,0 1,1 0,-1 1,8-2,-12 3,0-1,1 1,-1-1,1 1,-1 0,0 0,1 0,-1 0,1 0,-1 1,1-1,-1 1,0-1,1 1,-1 0,0 0,4 2,-5-2,-1 1,1-1,0 1,0-1,-1 1,1 0,-1-1,1 1,-1 0,0 0,0-1,0 1,0 0,0-1,0 1,0 0,0 0,-1-1,1 1,-1 0,1-1,-1 1,0 0,-1 2,-2 10,1 0,0 1,1 0,0-1,1 1,1 0,1 0,0-1,1 1,0 0,1-1,1 1,0-1,1 0,0-1,1 1,9 14,1 0,2 0,0-1,2 0,0-2,2-1,43 38,-35-37,2-2,1-1,46 24,-63-38,0-1,1 0,0-1,0 0,0-2,1 0,-1-1,1-1,28 1,-43-4,-1 1,1-1,-1 0,1 1,-1-1,1 0,-1 0,0-1,1 1,-1-1,0 1,0-1,0 1,0-1,0 0,0 0,-1 0,1 0,0 0,-1-1,0 1,0 0,1-1,-1 1,-1-1,1 1,0-1,-1 1,1-1,-1 0,0 1,0-4,2-14,-1 0,-2 0,-3-27,2 20,-4-28,-2 1,-2 0,-3 0,-24-65,-98-200,102 247,5 7,-72-117,98 179,0 0,0 0,0 0,-1 0,1 1,-1-1,1 1,-1 0,0 0,0 0,-6-3,9 5,0 0,0 0,-1 0,1 0,0 0,0 0,0 0,-1 0,1 0,0 0,0 0,-1 0,1 0,0 0,0 0,0 0,-1 0,1 0,0 0,0 1,0-1,-1 0,1 0,0 0,0 0,0 0,-1 1,1-1,0 0,0 0,0 0,0 1,0-1,0 0,0 0,-1 0,1 1,0-1,0 0,0 0,0 1,0-1,0 0,0 0,0 0,0 1,0-1,10 28,47 75,6-2,125 154,-36-53,-104-140,2-2,63 59,-97-103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21.8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0 331,'5'-5,"5"0,5-1,5-3,3-4,6 0,6-6,7-5,4-6,3-2,2-1,-4 2,-1-3,-5 5,-8 2,-11 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56.4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1,'0'4,"8"1,4 5,3 0,-1 2,7 5,-2 2,2-1,-4-4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23.0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157 525,'76'-64,"0"0,-70 57,0 1,0-1,0-1,-1 1,0-1,-1 0,0 0,5-13,-8 19,0 1,-1-1,1 1,-1-1,1 1,-1-1,0 1,0-1,0 1,0-1,0 0,0 1,0-1,0 1,0-1,-1 1,1-1,-1 1,1-1,-1 1,0-2,0 2,0 0,0 0,-1 0,1 1,0-1,0 1,0-1,0 1,-1-1,1 1,0-1,0 1,-1 0,1 0,0 0,-1 0,1 0,0 0,-3 0,-3 1,1 1,-1-1,0 1,1 1,-1-1,1 1,-12 6,-20 22,1 1,2 2,1 2,-52 71,72-89,10-13,1-1,0 1,0-1,0 1,1 0,-4 9,6-13,0-1,0 1,0 0,-1 0,1 0,0-1,0 1,0 0,0 0,0 0,0 0,1-1,-1 1,0 0,0 0,0 0,1-1,-1 1,1 0,-1-1,0 1,1 0,-1 0,1-1,-1 1,1-1,0 1,-1-1,1 1,0-1,-1 1,1-1,0 1,0-1,-1 0,1 1,0-1,0 0,-1 0,1 0,0 1,0-1,0 0,0 0,-1 0,1 0,0-1,0 1,0 0,-1 0,3-1,16-2,1-1,-1-1,0 0,0-2,30-14,4 0,72-24,169-71,-286 112,-1 1,1-1,-1 0,1-1,-1 0,-1 0,1 0,-1-1,0 0,0 0,0-1,-1 1,0-1,0 0,-1-1,0 1,-1-1,1 0,-1 0,-1 0,1 0,-1-1,-1 1,0 0,0-1,-1 1,1-1,-3-9,3 5,-2 1,0-1,-1 0,0 1,0 0,-2-1,-5-14,7 22,-1 1,1-1,-1 0,-1 1,1 0,-1-1,1 2,-1-1,0 0,-1 1,1-1,0 1,-1 0,0 1,0-1,0 1,0 0,0 0,-6-1,3 1,0 1,0 0,0 1,-1-1,-7 2,16-1,-1 0,0 0,0 0,1 0,-1 0,0 0,1 0,-1 1,0-1,1 0,-1 0,0 1,1-1,-1 0,1 1,-1-1,1 0,-1 1,0-1,1 1,0-1,-1 1,1-1,-1 1,0 0,2 1,-1-1,1 0,-1 1,1-1,-1 0,1 0,0 1,0-1,0 0,0 0,0 0,0 0,0 0,0 0,0 0,0-1,0 1,0 0,2 0,75 49,31 23,-94-62,12 10,-1 0,43 47,-63-63,-1 1,0 0,-1 0,0 1,0-1,0 1,-1 0,1 0,-2 0,1 0,-1 1,0-1,-1 1,0-1,0 1,0 0,-1-1,-1 13,-2-13,1-1,-1 0,0 0,0 0,0-1,-1 1,0-1,0 0,-1 0,1 0,-1 0,0-1,0 0,-1 0,-6 4,-4 5,-1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26.3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0 905,'1'-4,"-1"-1,1 1,0-1,0 1,0 0,1 0,-1 0,1 0,0 0,0 0,1 0,-1 0,1 1,0 0,0-1,0 1,0 0,0 0,1 0,-1 1,6-3,9-6,1 2,-1 0,26-8,-28 11,212-73,240-49,247-18,-668 135,57-21,-59 17,68-14,65-14,11-1,280-23,-256 40,-115 13,110-15,275-4,-274 35,289-2,-177-37,-12 0,-195 38,-1 5,1 5,-1 5,175 48,-213-42,-1 4,-1 2,-1 4,-2 3,-1 3,-2 2,-2 4,88 77,-50-33,190 172,-234-201,-2 2,81 116,-112-139,-1-5,-3 1,0 1,-3 1,-1 1,14 38,-32-75,0 0,0 0,0 0,0 0,0-1,1 1,-1 0,0 0,0 0,0 0,0 0,1-1,-1 1,0 0,0 0,0 0,0 0,1 0,-1 0,0 0,0 0,1 0,-1 0,0 0,0 0,0 0,1 0,-1 0,0 0,0 0,0 0,1 0,-1 0,0 0,0 0,0 0,1 0,-1 0,0 1,0-1,0 0,0 0,1 0,-1 0,0 0,0 1,0-1,0 0,0 0,0 0,1 0,-1 1,0-1,0 0,0 0,0 1,0-1,0 0,0 0,0 0,0 1,0-1,0 0,0 0,0 0,0 1,0-1,0 0,9-26,3-36,16-338,-28 397,0 0,1 1,-1-1,1 0,-1 0,1 0,0 1,0-1,1 0,1-3,-3 5,0 1,1 0,-1 0,0 0,0 0,0 0,0 0,0 0,1 0,-1-1,0 1,0 0,0 0,0 0,0 0,1 0,-1 0,0 0,0 0,0 0,0 0,1 0,-1 0,0 0,0 0,0 0,0 0,1 0,-1 0,0 1,0-1,0 0,0 0,0 0,1 0,-1 0,0 0,0 0,0 0,0 1,0-1,0 0,0 0,1 0,-1 0,0 0,0 1,0-1,0 0,5 22,-5 1,-1 0,-1 0,-1 0,-1 0,-1 0,-1-1,-1 0,-12 26,16-41,0-1,-1 1,0-1,0 1,0-1,-1 0,1-1,-1 1,-1-1,1 0,-1 0,0-1,0 1,-1-1,1-1,-1 1,0-1,1 0,-1-1,-1 0,1 0,0 0,-1-1,1 0,0 0,-1-1,1 0,-9-1,-19-3,-1-1,1-2,0-1,-51-20,59 20,-18-6,0 2,-62-8,105 20,0 0,1 0,-1 0,0 0,1 0,-1-1,0 1,1-1,-1 1,1-1,-1 1,1-1,-1 0,1 0,0 0,-1 0,1 0,-2-2,3 2,0 0,0 0,0 1,0-1,0 0,0 0,0 0,0 1,0-1,1 0,-1 0,0 1,1-1,-1 0,0 0,1 1,-1-1,1 0,-1 1,1-1,0 1,-1-1,1 1,-1-1,2 0,55-32,-55 32,93-47,177-79,-257 120,0 0,26-19,-28 17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31.6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1,'2'11,"0"0,1 1,0-1,1 0,0-1,1 1,0-1,1 0,12 17,3 9,164 271,-125-211,-54-88,0 2,-1-1,-1 1,0-1,5 20,-5-10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32.4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0,'3'2,"1"0,-1 0,1 0,-1 0,0 1,1-1,-1 1,-1 0,1 0,0 0,-1 0,4 5,4 4,77 91,13 13,-62-76,-2 1,31 47,-54-69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33.3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91,'4'0,"6"-4,6-2,3 1,0-4,0 0,2 2,0 1,2-1,2-1,-1-3,1 1,-3 2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35.0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238 0,'-12'1,"0"1,1-1,-1 2,0 0,1 0,0 1,0 1,-17 8,10-3,0 1,0 1,-31 28,48-39,0-1,0 1,0 0,0 0,0 1,0-1,0 0,0 0,0 0,0 1,1-1,-1 0,1 1,-1-1,1 0,-1 1,1-1,-1 3,2-3,-1-1,0 1,1 0,-1-1,0 1,1 0,-1-1,0 1,1-1,-1 1,1 0,-1-1,1 1,0-1,-1 0,1 1,0-1,-1 1,1-1,0 0,-1 0,1 1,0-1,-1 0,2 0,2 1,0 0,0-1,0 0,0 0,-1 0,1 0,0 0,0-1,0 0,0 0,0 0,5-2,2-4,-1 0,1 0,-2-1,1 0,9-11,24-20,-42 38,0 0,0 0,0 1,0-1,1 0,-1 1,0-1,0 1,0-1,1 1,-1-1,0 1,0 0,1 0,-1-1,0 1,1 0,-1 0,0 0,0 1,1-1,-1 0,0 0,1 1,-1-1,0 1,0-1,0 1,0-1,1 1,-1 0,0 0,0-1,0 1,0 0,0 1,4 5,0-1,0 1,-1 0,0 0,3 8,5 10,81 130,-83-141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35.8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1,'0'15,"1"0,0 0,1 1,0-1,1 0,1-1,0 1,1-1,1 0,0 0,1 0,1-1,17 25,128 161,-143-185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37.0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252 21,'0'-1,"-1"0,1 0,0 0,-1-1,1 1,-1 0,0 0,1 0,-1 1,0-1,0 0,1 0,-1 0,0 0,0 1,0-1,0 0,0 1,0-1,0 1,0-1,0 1,-1 0,1-1,0 1,0 0,0 0,0 0,-1 0,1 0,0 0,0 0,0 0,-2 1,-42 3,45-4,-11 2,0 1,0 1,0 0,1 0,-1 1,1 0,0 1,0 0,1 0,0 1,0 0,-9 11,14-15,1 0,0 1,0 0,1-1,-1 1,1 0,0 0,0 0,0 0,1 0,-1 1,1-1,0 1,0-1,1 0,-1 1,1 0,0-1,0 1,0-1,1 1,0-1,0 1,0-1,0 0,1 1,-1-1,1 0,0 0,0 0,1 0,5 6,25 28,2-1,2-3,62 47,32 29,-125-105,143 145,-127-125,-1 2,-1 0,-1 0,19 38,-37-62,1 0,-1-1,0 1,0 0,0 0,0 0,0 0,0 0,-1 1,0-1,1 0,-1 0,0 0,-1 0,1 1,0-1,-1 0,0 0,0 0,0 0,0 0,0 0,-1 0,1-1,-3 4,0-2,0 1,-1-1,0 0,0-1,0 1,0-1,0 0,-1 0,1-1,-1 1,0-1,-6 1,-23 6,-1-3,1 0,-2-2,1-2,-43-3,57 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38.2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1 183,'18'0,"1"-1,-1-1,0-1,1 0,-1-2,-1 0,1 0,-1-2,0 0,0-1,24-16,15-6,-36 20,0-1,0 0,-2-1,19-16,-26 17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39.6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 19,'-1'-1,"0"1,0-1,0 1,0-1,0 1,0-1,0 0,0 1,0-1,0 0,0 0,1 0,-1 1,0-1,1 0,-2-2,0-2,10 12,8 15,-1 1,16 31,2 4,244 394,-258-420,-5-7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3:34.0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0 704,'5'-3,"0"-1,0 1,0-1,0 2,0-1,0 0,1 1,0 0,-1 0,1 1,7-2,72-5,-57 6,304-11,-258 15,-2 3,114 22,-170-23,-1 0,1 1,15 8,-27-12,0 1,0 0,-1 0,1 0,-1 0,1 1,-1-1,0 1,0 0,0 0,0 0,-1 0,1 1,-1-1,0 1,0-1,2 6,-4-9,1 1,-1 0,1 0,-1-1,0 1,0 0,1 0,-1-1,0 1,0 0,0 0,0 0,0 0,0-1,0 1,0 0,0 0,0 0,0-1,-1 1,1 0,0 0,0-1,-1 1,1 0,-1 0,1-1,-1 1,1 0,-1-1,1 1,-1-1,1 1,-1 0,0-1,1 0,-1 1,0-1,0 1,1-1,-1 0,0 1,0-1,1 0,-1 0,0 0,0 0,0 0,0 0,1 0,-2 0,-2 0,1-1,-1 1,0-1,1 0,-1 0,1-1,-1 1,1-1,-7-3,-7-10,0 0,1-1,1-1,0 0,1-1,1-1,1 0,0 0,2-2,0 1,1-1,2 0,0-1,1 0,-6-39,12 55,0 0,0 0,1-1,0 1,0 0,0 0,0 0,1 0,0 1,1-1,-1 0,1 1,0-1,0 1,1 0,-1 0,1 0,0 1,1 0,-1-1,1 1,0 1,8-6,15-9,0 2,1 1,40-15,-37 16,102-39,2 5,240-50,-361 95,1 0,-1 1,1 0,0 1,16 2,-29-1,1 0,-1 1,1 0,-1-1,0 1,1 0,-1 1,0-1,0 1,0-1,0 1,0 0,0 0,0 0,-1 0,1 1,-1-1,0 1,1 0,-1-1,0 1,-1 0,1 0,0 0,-1 1,0-1,1 0,0 5,10 71,-10-60,1-1,0 0,1 0,9 22,-11-34,1-1,0 1,0-1,0 1,1-1,0 0,0-1,0 1,1-1,-1 1,1-1,0-1,0 1,1-1,-1 0,11 4,5 1,1 0,-1-2,2-1,-1-1,25 2,113-3,-120-5,0 2,0 2,0 2,61 13,-91-14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57.1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19,'0'-1,"0"0,0 0,1 0,-1 1,0-1,0 0,1 0,-1 0,0 1,1-1,-1 0,1 1,-1-1,1 0,-1 1,1-1,0 1,-1-1,1 0,0 1,-1 0,1-1,0 1,0-1,-1 1,1 0,0 0,0-1,0 1,0 0,-1 0,1 0,0 0,0 0,1 0,32 5,-16 3,0 1,0 1,-1 0,0 1,24 22,74 77,-75-69,695 708,-682-695,3-1,120 87,-157-127,1-1,0-1,0-1,1 0,1-1,-1-2,1 0,1-1,-1-2,1 0,0-1,0-1,0-2,27-1,-27-4,-6-2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41.4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1 209,'0'-5,"-1"-11,1 0,1 0,1 1,0-1,6-24,-6 35,0 1,0-1,0 1,1 0,0 0,-1 0,1 0,1 0,-1 1,0-1,1 1,0 0,0 0,0 0,0 0,0 1,1 0,-1 0,0 0,1 0,0 1,7-2,18-2,0 2,-1 1,1 2,39 3,2 0,-58-3,0 0,0 1,0 1,0 0,0 0,18 8,-27-9,0 1,0 0,0 0,-1 0,1 1,-1-1,1 1,-1 0,0 0,0 0,0 0,-1 0,1 1,-1-1,0 1,0 0,0 0,0 0,-1 0,1 0,-1 0,0 0,1 6,-2 2,0 0,0 0,-1 0,-1 0,0-1,0 1,-1 0,-1-1,0 0,-1 0,0 0,0-1,-1 1,0-1,-1-1,0 1,-10 9,-13 14,-3-1,0-1,-40 27,73-58,-1 0,1 0,-1 0,1 1,-1-1,1 0,-1 1,1-1,-1 0,1 1,0-1,-1 1,1-1,0 0,-1 1,1-1,0 1,-1-1,1 1,0-1,0 1,0-1,-1 1,1 0,0-1,0 1,0-1,0 1,0 0,16 2,39-12,-44 8,55-8,1 4,0 2,70 7,-121-3,-1 2,0-1,0 2,-1 0,1 1,-1 0,0 1,0 1,-1 0,0 1,16 11,-25-16,0 1,0-1,0 1,-1 0,1 0,-1 0,0 0,0 0,0 1,-1-1,0 1,1 0,-2 0,1 0,0 0,-1 0,0 0,0 0,-1 0,0 1,1-1,-2 0,1 0,-1 1,1-1,-1 0,-1 0,1 0,-1 0,0 0,0 0,0-1,-1 1,1-1,-6 7,-27 37,-2-3,-2-1,-81 70,116-110,-1 0,0-1,0 0,0 0,0 0,0-1,-1 1,1-1,-1 0,1-1,-1 0,-8 1,-5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42.5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0 334,'53'-11,"-9"0,-35 11,0 1,-1-1,1 1,-1 1,0 0,1 0,-1 1,0 0,0 0,-1 0,1 1,-1 1,1-1,-1 1,12 12,7 7,0 1,29 39,-49-57,-2 1,1 0,-1 0,0 1,0-1,-1 1,0-1,-1 1,0 0,2 17,-4-22,1 1,-1 0,0 0,0 0,0-1,0 1,-1 0,0-1,0 1,0 0,-1-1,1 1,-1-1,0 0,-1 1,1-1,-1 0,1 0,-1-1,0 1,-7 6,9-10,0 1,0 0,1-1,-1 1,0 0,0-1,0 1,0-1,0 0,0 1,0-1,0 0,0 0,0 1,0-1,0 0,0 0,0 0,0 0,0 0,0 0,0-1,0 1,0 0,0 0,0-1,0 1,0-1,-1 0,0 0,1-1,-1 0,1 0,0 0,0 0,-1 0,1 0,1 0,-1 0,0 0,0 0,0-5,-1-8,0-1,0-31,3 42,2-118,5 1,26-123,-17 177,-10 45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43.0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1,'9'0,"2"4,0 6,2 1,-1 3,2-1,-2 2,2-2,-2 1,1 3,-1 2,2-1,-2-1,-3 3,-3-4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43.4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68,'0'-4,"0"-6,0-5,0-5,0 2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47.2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313 632,'-5'0,"-1"1,0-1,1 1,-1 0,1 1,-1-1,1 1,0 0,-1 1,1-1,0 1,1 0,-1 0,0 1,1-1,0 1,-6 6,4-3,0 1,1 0,0 0,0 0,0 1,1-1,1 1,-1 0,1 0,-2 12,4-12,-1 1,1-1,0 0,1 1,0 0,1-1,0 0,1 1,-1-1,5 13,-4-17,0 1,1-1,0 0,-1 0,2 0,-1 0,0 0,1-1,0 0,0 1,0-2,1 1,-1 0,1-1,0 0,0 0,7 3,-9-4,0-1,0 0,0 1,0-1,0-1,1 1,-1 0,0-1,0 0,1 0,-1 0,0 0,0 0,1 0,-1-1,4-1,-5 1,1 0,-1 0,-1-1,1 1,0-1,0 1,0-1,-1 1,1-1,-1 0,1 0,-1 0,0 0,0 0,0 0,0 0,2-5,-2 0,1-1,-1 0,0 0,0-1,-1 1,0 0,-1 0,0 0,0 0,-1 0,0 0,-3-7,-6-12,-1 0,-1 1,-1 1,-20-27,-80-92,50 65,41 54,19 22,-1-1,1 0,0-1,1 1,-1 0,1-1,0 0,0 0,1 0,-4-8,6 13,0 0,0-1,0 1,0-1,-1 1,1-1,0 1,0 0,0-1,0 1,0-1,0 1,0-1,0 1,1 0,-1-1,0 1,0-1,0 1,0 0,1-1,-1 1,0 0,0-1,1 1,-1 0,0-1,0 1,1 0,-1-1,0 1,1 0,-1 0,0 0,1-1,-1 1,1 0,-1 0,21 3,18 18,20 25,-3 3,68 73,-115-112,9 8,1-1,36 26,-47-38,0 0,1 0,-1 0,1-1,0 0,0-1,0 0,1 0,-1-1,12 1,-18-3,0-1,0 1,-1-1,1 1,-1-1,1 0,0 0,-1-1,1 1,-1 0,0-1,0 0,1 1,-1-1,0 0,0 0,-1 0,1 0,0 0,-1-1,1 1,-1 0,0-1,0 1,0-1,0 0,0 1,0-1,0-3,3-11,0-1,-1 0,0-20,-3 33,2-11,5-135,-8 130,0 0,-1 1,-1-1,-1 1,-7-23,8 36,0 0,-1 0,0 0,0 0,-1 1,0 0,0 0,0 0,-1 1,0 0,-10-8,14 12,1-1,-1 1,0 0,0 0,0-1,-1 1,1 1,0-1,0 0,0 0,-1 1,1-1,0 1,-1 0,1 0,0 0,-1 0,1 0,0 0,-1 1,1-1,0 1,0 0,-1-1,1 1,0 0,0 0,0 0,0 1,0-1,0 0,0 1,1-1,-1 1,0 0,1 0,-1-1,1 1,0 0,0 0,0 0,-2 3,0 2,0 0,1 0,0 0,0 0,0 1,1-1,0 1,0-1,1 0,0 1,0-1,1 1,3 14,-3-18,0 0,0 0,0 1,1-1,0 0,0 0,0 0,0-1,1 1,-1-1,1 1,0-1,0 0,0 0,1 0,-1 0,1 0,-1-1,1 0,0 0,0 0,0 0,0 0,6 1,5-1,0 0,1-1,22-2,-29 0,-1 0,0 1,1 0,-1 1,1-1,-1 2,0-1,0 1,1 0,-1 1,-1 0,1 0,0 1,-1-1,8 7,16 17,-2 2,0 1,-3 1,0 1,-2 1,-2 2,-1 0,-1 1,18 49,-36-79,1 1,-1-1,0 0,-1 1,1 0,-2-1,1 1,0 0,-1-1,-1 1,1 0,-1-1,0 1,-3 10,2-13,0 0,0 0,0 0,-1-1,1 1,-1-1,0 0,0 1,0-1,0 0,-1-1,1 1,-1-1,1 1,-1-1,0 0,0-1,0 1,0-1,-1 1,1-1,0 0,-5 0,-5 1,0-1,1 0,-1-1,0-1,0 0,1 0,-1-2,1 1,-1-2,1 0,0 0,0-2,-13-7,18 9,1 0,-1-1,1 0,1-1,-1 1,1-1,0-1,0 1,0-1,1 0,0 0,1-1,0 1,0-1,0 0,1 0,0 0,1-1,0 1,0-1,-1-14,3 7,1 0,0 0,1-1,0 1,1 1,1-1,1 0,0 1,1 0,1 0,0 1,1-1,1 2,0-1,1 1,0 0,1 1,0 1,1 0,0 0,1 1,18-11,13-11,-29 20,0 0,1 2,0 0,1 1,0 0,0 1,1 1,35-9,-37 14,-1-2,0 0,1-1,-1 0,-1-1,1 0,13-10,-25 15,0-1,0 0,-1-1,1 1,0 0,-1-1,1 0,-1 1,0-1,0 0,0 0,0 0,-1 0,1-1,-1 1,0 0,1-1,-2 1,1-1,0 1,-1-1,0 1,1-1,-1 1,-1-1,1 0,0 1,-1-1,0 1,0 0,0-1,0 1,-1-1,1 1,-1 0,0 0,-2-4,-6-7,1 0,-1 1,-1 0,-1 1,0 0,-25-19,30 25,-1 0,0 1,0 0,-1 1,1 0,-1 0,0 0,0 1,0 1,0 0,-1 0,1 0,-14 1,19 1,1 0,-1 0,1 0,0 1,-1 0,1-1,0 1,0 0,0 1,-1-1,1 1,0-1,1 1,-1 0,0 0,0 0,-4 4,6-3,-1-1,1 1,0-1,0 1,0-1,0 1,1-1,-1 1,0 0,1 0,0-1,0 1,0 0,0-1,0 1,0 0,2 3,1 5,0 0,1 0,1-1,0 0,0 0,1 0,0 0,14 16,23 22,-11-13,38 53,-67-84,0 1,1-1,-1 0,1 0,0-1,1 1,-1-1,1 0,-1 0,1 0,0-1,0 1,0-1,7 2,-2-2,1 0,-1 0,1-1,0 0,0-1,19-2,3-4,1 0,-1-3,49-18,-71 22,-1 0,0-1,0 0,-1-1,0 0,0 0,0-1,8-10,-9 9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49.9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1,'2'40,"1"-1,2 1,19 74,50 113,-20-68,-49-141,1 0,1 0,0-1,1 0,18 27,-24-42,0 1,0 0,0-1,0 0,1 1,-1-1,1 0,0 0,0-1,0 1,0 0,0-1,0 0,0 0,0 0,4 1,-3-2,0 0,-1 0,1-1,0 0,-1 1,1-1,-1 0,1-1,-1 1,1-1,-1 1,0-1,0 0,0 0,0-1,0 1,0-1,2-2,22-23,-2 0,0-1,-3-2,0 0,-2-2,-1 0,-2-1,-2 0,0-2,11-46,-24 74,1-1,-2 1,1-1,-1 0,0 0,-1 1,0-1,0 0,-1 0,0 0,-5-16,0 16,5 19,6 23,15 26,3-1,3-2,44 73,-13-24,148 275,-198-366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50.7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0 763,'2'-16,"1"-1,0 1,1 0,0 0,2 0,-1 1,14-24,-1 0,13-36,-4-2,-2-1,25-148,-48 221,-2 0,1-1,-1 1,1 0,-1-1,-1 1,1 0,-1-1,0 1,0 0,-1 0,1 0,-1 0,-5-9,5 11,0 1,-1-1,1 1,-1 0,0 0,0 0,0 0,0 0,0 1,0-1,0 1,0 0,-1-1,1 2,0-1,-1 0,1 1,-1-1,1 1,-1 0,1 0,-1 1,-4 0,3 0,1 0,-1 0,1 0,0 1,-1 0,1 0,0 0,0 0,0 0,0 1,0 0,1 0,-1 0,1 0,0 1,0-1,0 1,0-1,1 1,-1 0,1 0,0 1,-2 6,1-3,1-1,-1 1,2-1,-1 1,1 0,0 0,1 0,-1 0,2-1,-1 1,1 0,0 0,3 9,5 4,0-1,1 0,2-1,-1 0,2 0,1-1,0-1,21 20,141 114,-70-70,-45-38,96 92,-149-126,0 0,-1 1,0 0,-1 1,0-1,-1 1,0 0,0 1,-1-1,-1 1,0 0,0 0,-2 0,1 0,-1 0,-1 0,0 1,-1-1,-4 21,4-29,1 0,-2 0,1 0,0-1,-1 1,0 0,1-1,-1 1,-1-1,1 1,-1-1,1 0,-1 0,0 0,0-1,0 1,-6 3,-4 2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51.7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1 267,'13'12,"1"-1,25 16,7 6,23 35,-58-54,0-2,1 0,0 0,1-1,0 0,1-1,0-1,0 0,19 8,-31-17,-1 1,0-1,1 1,-1-1,1 0,-1 0,1 1,-1-1,1 0,-1 0,1-1,-1 1,1 0,-1 0,0-1,1 1,-1-1,1 1,-1-1,0 0,1 1,-1-1,2-1,-1 0,-1-1,1 1,0 0,-1 0,0-1,1 1,-1-1,0 0,0 1,-1-1,2-5,0-9,0 0,-2 0,-2-25,2 23,-14-143,1-3,12 162,1 0,0 1,0-1,0 0,1 0,-1 1,1-1,-1 0,1 0,0 1,0-1,0 1,0-1,1 1,-1-1,1 1,2-4,-3 6,1-1,0 0,-1 1,1-1,0 1,-1-1,1 1,0 0,-1-1,1 1,0 0,0 0,-1 1,1-1,0 0,0 1,-1-1,1 0,0 1,-1 0,1-1,-1 1,1 0,-1 0,1 0,-1 0,3 3,140 110,-38-27,36 32,-141-118,-1 0,1 0,0-1,-1 1,1 0,0-1,0 1,-1-1,1 1,0-1,0 1,0-1,0 0,0 1,0-1,0 0,0 0,-1 1,3-1,4-12,-7-34,-1 36,-1-13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52.2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1,'5'4,"1"6,3 1,6 3,-1 8,2 0,-2 0,-3 1,-4-3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52.5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181 404,'-8'-13,"-8"-12,-9-12,-5-7,3-5,2-2,4 3,7 5,6 6,3 4,3 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57.5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0 289,'9'-1,"1"0,-1-1,-1 0,1-1,0 0,-1 0,13-7,13-5,201-64,187-78,-394 145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53.0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0,'-1'19,"1"-1,0 1,6 31,-5-43,1 0,0 0,1 0,-1-1,1 1,1-1,-1 1,1-1,0-1,8 9,28 26,3-1,1-3,75 48,-47-35,-39-25,-16-9,2-2,0 0,1-1,0-1,0 0,32 10,-48-21,0 1,0 0,0-1,0 0,1 0,-1 0,0 0,0-1,0 1,0-1,0 0,6-3,4-2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53.3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1 133,'0'-5,"0"-5,4-1,2-3,4 1,4-2,5 2,2-1,3 2,6-2,-3 2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54.5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123 608,'-5'1,"0"0,-1 0,1 0,0 1,0 0,1 0,-1 0,0 1,1-1,-1 1,1 0,0 0,0 1,0 0,0-1,1 1,-1 0,1 1,0-1,0 0,1 1,-1 0,-1 6,0-3,0 0,1 0,0 0,1 0,0 0,0 1,1-1,0 1,0-1,1 1,0 0,1-1,2 15,-1-17,1 0,0 0,0 0,0-1,1 1,0-1,0 0,0 0,1 0,0-1,0 0,0 0,0 0,0 0,1-1,0 0,0 0,0 0,0-1,0 0,0 0,0-1,1 1,-1-1,1-1,-1 1,1-1,-1 0,1-1,-1 0,1 0,-1 0,9-3,-13 2,1 1,-1-1,1 0,-1 0,0 0,0 0,0 0,0 0,0-1,-1 1,1-1,-1 1,1-1,-1 0,0 0,0 1,0-1,0 0,-1 0,1 0,-1-4,2-74,-2 58,-2-54,-3 0,-3 1,-4 0,-3 0,-3 1,-48-126,37 147,28 51,-1 0,0 1,0-1,0 1,0-1,-1 1,1 0,-1 0,1 0,-1 0,0 0,0 1,1-1,-1 1,-5-2,5 8,8 8,10 13,210 232,-109-132,-58-62,89 106,-118-133,-3 0,41 75,-64-106,0 1,-1-1,0 0,0 1,0-1,-1 1,1 0,-2-1,1 1,-1 13,-7-96,4 0,1 30,1 1,2-1,9-53,-10 94,1 0,0 1,1-1,-1 1,1-1,0 1,0-1,1 1,-1 0,1 0,0 0,0 0,0 1,0-1,1 1,-1 0,1 0,7-5,-8 7,1-1,0 1,0 0,0 0,0 0,0 0,0 1,1-1,-1 1,0 0,0 1,0-1,0 1,0-1,0 1,0 1,0-1,0 0,0 1,0 0,-1 0,5 3,23 18,0 1,-2 2,0 1,-2 1,33 45,-26-32,41 55,-58-73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55.8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300 968,'1'-12,"1"0,0 0,0 0,1 0,5-12,-4 14,-1-1,0 1,0-1,-1 0,0-19,-2 28,0 0,-1 0,1 0,-1 0,0 0,1 1,-1-1,0 0,0 1,0-1,-1 0,1 1,0-1,0 1,-1 0,1-1,-1 1,1 0,-1 0,0 0,1 0,-1 0,0 1,0-1,1 0,-1 1,0-1,0 1,0 0,0-1,0 1,-2 0,-10-1,0 1,0 0,-17 2,25-1,-16 1,1 1,0 1,-30 10,45-12,0 0,0 0,0 0,0 1,0 0,1 0,-1 1,1 0,0 0,0 0,0 0,1 1,0 0,-1 0,-5 10,9-12,0 1,0 0,0 0,1 1,-1-1,1 0,0 0,0 0,1 0,-1 0,1 0,0 0,0 0,0 0,1 0,-1 0,1-1,0 1,0 0,0-1,5 6,7 9,0-1,29 26,-37-37,36 34,2-2,65 43,-93-70,2 0,-1-1,2-1,-1-1,1-1,0 0,1-2,-1 0,1-1,29 2,-44-6,0 0,1-1,-1 0,0 0,0-1,0 1,0-1,0 0,0 0,0-1,-1 0,1 0,-1 0,0 0,0 0,0-1,0 0,-1 0,1 0,3-5,7-13,-1 0,0 0,9-26,-1 6,30-64,-4-1,-5-2,-5-2,32-160,-62 239,14-97,-19 116,-1 0,-1 0,0 0,-1 0,0 0,-1 0,-5-17,6 26,-1-1,0 1,1 0,-1 0,-1 1,1-1,0 0,-1 1,0-1,0 1,0 0,0 0,0 0,-1 0,1 1,-1-1,0 1,-5-3,3 4,0-1,1 1,-1-1,0 2,0-1,0 1,0 0,0 0,1 0,-1 1,0 0,-8 2,4 0,1 0,0 0,0 1,0 0,0 0,1 1,0 1,0-1,0 1,1 1,-1-1,2 1,-1 0,1 1,0 0,-7 12,9-10,0-1,1 1,1 0,0 0,0 1,0-1,2 0,-1 1,1-1,1 1,0-1,0 0,1 0,0 0,1 1,0-2,8 18,7 9,2 0,1 0,29 36,-30-44,20 25,3-2,70 66,-107-111,0 0,-1 0,0 0,0 1,0 0,-1 0,0 1,-1-1,1 1,-2-1,1 1,-1 0,0 0,0 0,-1 1,0-1,-1 0,0 0,0 1,-1-1,0 0,0 0,-4 13,-8 44,-3-1,-3-1,-37 86,43-126,1-6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34.8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508 0,'-5'7,"-1"0,1 0,0 0,1 1,0-1,0 1,1 0,0 0,0 0,0 1,1-1,-1 18,0 9,3 66,2-55,-1-13,1-1,2 0,1-1,2 1,1-1,1 0,2-1,1 0,2-1,0 0,2-1,1-1,38 47,-45-62,0 0,-2 1,1 0,-2 1,1-1,6 22,-11-27,-1 0,-1 0,1 0,-2 0,1 0,-1 0,0 0,0 0,-1 0,0-1,-1 1,0 0,0 0,-4 9,-25 85,22-69,-16 44,23-73,0 0,1-1,0 1,-1 0,1 0,1 0,-1 0,1 0,-1 0,1 0,1 0,-1 0,0 0,1 0,0 0,0 0,1 4,1-4,-1 0,1 0,0 0,0 0,0 0,0-1,1 1,0-1,-1 0,1 0,0-1,1 1,7 3,-3-1,0-1,0 0,0 0,0-1,0 0,1-1,12 2,-19-4,0 0,1-1,-1 1,0 0,0-1,0 0,0 0,0 1,0-2,0 1,0 0,0-1,0 1,-1-1,1 0,-1 0,1 0,-1 0,0-1,1 1,-1 0,-1-1,1 0,0 1,0-1,0-3,103-240,-47 101,43-86,-97 219,-12 18,-12 20,-19 49,-51 145,48-111,-7 19,-32 76,78-197,0-1,0 0,-1 0,1-1,-1 1,-1-1,1 0,-1 0,0 0,0 0,0-1,-1 0,1 0,-13 6,8-7,1 1,-1-1,0-1,0 1,-1-2,1 0,0 0,-21-1,-7-5,0-1,0-2,1-1,-42-17,76 25,-171-65,154 56,0 0,1-1,0-1,1-1,0 0,-20-21,35 32,1 1,0-1,0-1,0 1,0 0,1 0,-1-1,1 1,-1-1,1 1,0-1,0 0,0 1,0-1,0 0,1 0,-1 0,1 1,0-1,0 0,0 0,0 0,0 0,0 0,1 0,0 1,0-1,-1 0,1 0,1 1,-1-1,0 1,1-1,-1 1,1-1,0 1,0 0,0 0,0 0,0 0,0 0,1 0,-1 1,0-1,1 1,0 0,3-2,34-16,2 2,83-22,94-7,-84 19,105-20,436-28,-650 75,-20 1,0-1,0 0,0 0,0 0,0-1,0 0,0 0,0-1,-1 1,1-1,0-1,6-2,-6-2,-7 3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23.7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5068 17,'0'-1,"0"0,0 0,1 1,-1-1,0 0,0 1,0-1,0 0,1 1,-1-1,0 1,1-1,-1 0,0 1,1-1,-1 1,1-1,-1 1,1-1,-1 1,1-1,-1 1,1 0,-1-1,1 1,0 0,-1-1,1 1,-1 0,1 0,0-1,-1 1,1 0,0 0,0 0,-1 0,1 0,0 0,-1 0,1 0,0 0,-1 1,1-1,0 0,0 1,2-1,-1 1,1 0,-1-1,1 2,-1-1,1 0,-1 0,0 1,1-1,2 4,5 8,-2 0,1 1,-2 0,0 1,-1 0,7 22,11 23,67 147,137 274,-161-337,-29-57,-14-29,-3 1,19 84,-39-140,0 1,0 0,0 0,-1 1,0-1,1 0,-1 0,0 0,-1 0,1 0,-1 0,0 0,0 0,0 0,-1 0,1 0,-3 4,1-4,0-1,-1 1,1-1,-1 0,0 0,0 0,0-1,0 1,-1-1,1 0,-1 0,1 0,-1-1,-7 2,-383 90,-297 78,-361 86,899-224,-2-8,0-6,-211-1,-56-12,301 3,-175 35,264-35,0 3,1 0,1 2,0 1,1 2,-31 22,15-10,-54 25,94-52,0 0,0 1,1 0,-1 0,1 1,0-1,-9 9,13-10,0 0,0 0,0 0,0 0,0 0,1 0,-1 0,0 0,1 0,0 0,-1 1,1-1,0 0,0 0,0 0,1 1,-1-1,0 0,1 0,-1 0,1 0,0 1,0-1,0 0,1 2,88 228,-54-121,50 182,25 389,-109-618,-2-44,1 1,6 33,-2-44,0-21,1-20,-5-141,0 5,-1 165,0 0,0 0,0 0,1 0,-1 0,0 0,1 0,-1 0,1 0,0 1,-1-1,1 0,0 0,0 1,2-3,-3 4,1 0,-1 0,1 0,-1-1,1 1,0 0,-1 0,1 0,-1 0,1 0,-1 1,1-1,-1 0,1 0,-1 0,1 0,-1 0,1 1,-1-1,1 0,-1 1,1-1,-1 0,1 1,-1-1,0 0,1 1,-1-1,0 1,1-1,0 2,3 4,0 0,0 0,-1 1,1-1,-1 1,3 9,60 257,-8-30,-54-228,0-3,0 0,-2 0,3 21,-4-31,-1 0,0 0,0 0,0 0,0 0,0 0,-1 0,1 0,0-1,-1 1,1 0,-1 0,0 0,0-1,0 1,0 0,0-1,0 1,0-1,0 1,-1-1,1 1,0-1,-1 0,1 0,-1 0,0 0,1 0,-1 0,-3 1,-6 1,0-1,-1 0,1-1,-1 0,1-1,-1 0,-17-3,-86-20,100 19,-508-158,15-42,448 179,-105-44,-168-99,326 164,1 0,-1 0,1-1,0 0,1 0,-1-1,1 0,-4-6,8 11,0 0,0 0,1 0,-1-1,1 1,-1 0,1 0,0-1,-1 1,1 0,0-1,0 1,0 0,0-1,0 1,0 0,0 0,0-1,0 1,1-2,1 1,-1 0,0 1,1-1,-1 0,1 1,-1 0,1-1,-1 1,1 0,0 0,0 0,0 0,0 0,0 0,0 0,0 1,3-1,14-3,0 1,0 0,1 2,35 2,-1-1,817-45,-507 22,-329 21,35-1,-1-3,132-28,-173 25,-23 7,0-1,0 2,0-1,0 1,0-1,1 1,-1 1,0-1,0 1,1 0,-1 0,0 1,0-1,1 1,-1 0,0 1,0-1,0 1,0 0,0 0,4 3,13 9,0 0,-1 1,36 35,-45-39,-1 1,-1 0,0 1,0 0,-1 0,-1 1,11 23,-13-11,-1 0,0 0,-2 1,-1-1,-1 1,-2-1,-3 28,1 27,3-72,4 68,1-53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41.4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0 246,'5'-6,"-1"0,1 1,0 0,0 0,1 0,-1 1,1 0,10-6,5 0,0 1,0 2,1 0,0 1,0 0,32-2,0-1,68-9,1 6,198 4,-77 6,-228 0,-1-1,1 0,-1-1,0 0,0-1,27-14,-24 11,1 0,1 1,21-5,-9 5,-22 4,0 1,0 0,1 0,-1 1,13 0,-20 1,1 1,-1-1,1 1,-1 0,0 0,1 0,-1 1,0-1,0 1,0-1,0 1,0 0,0 0,0 1,-1-1,1 0,-1 1,0 0,4 5,16 29,-2 1,30 80,-15-33,403 772,-419-823,-15-25,0 0,0-1,1 1,0-1,1-1,-1 1,2-1,-1 0,14 12,-19-18,0-1,0 1,0-1,0 1,0-1,1 1,-1-1,0 0,0 1,0-1,0 0,1 0,-1 0,0 0,0 0,0 0,0 0,1 0,-1 0,0-1,0 1,0 0,0-1,0 1,0-1,0 0,2 0,-1-1,0-1,0 1,-1 0,1-1,0 1,-1 0,0-1,0 0,0 1,0-1,1-3,1-9,0 1,-1-1,0-18,-2 33,-1-106,-2 77,3 0,0 0,2 0,1 0,12-53,-11 103,-2 18,-2-30,-1 0,1 0,-2 0,1 0,-1 0,-1 0,0 0,0-1,0 1,-1-1,-1 0,1 0,-1 0,-1-1,1 0,-1 0,0 0,-1-1,0 0,0 0,0 0,-1-1,1 0,-15 6,5-3,0-2,0 0,-1 0,0-2,0 0,0-1,0-1,0 0,0-2,-1 0,1-1,-33-6,-69-4,-172 4,224 8,63-1,0 0,0 0,0 0,0-1,0 1,0-1,0 0,0-1,-5-1,10 2,-1 1,1 0,0-1,-1 1,1 0,0-1,-1 1,1 0,0-1,-1 1,1-1,0 1,0 0,0-1,-1 1,1-1,0 1,0-1,0 1,0-1,0 1,0-1,0 1,0-1,0 1,0-1,0 1,0-1,0 1,0-1,1 0,20-24,12-1,1 2,60-31,-61 37,35-16,133-47,-87 38,-1 2,-58 22,-1-2,53-28,-95 45,-19 14,-19 15,8-14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46.9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179 480,'0'57,"3"1,3-1,2 0,16 59,161 510,-148-507,-29-76,-12-29,3-14,0 0,0 0,0 0,0 0,0-1,1 1,-1 0,0 0,0-1,0 1,0 0,1-1,-1 1,0-1,0 1,1-1,-1 1,0-1,1 0,-1 1,0-2,-14-13,0-1,1-1,1 0,-19-34,-35-83,49 95,-149-363,145 336,4-1,2-1,4 0,-6-88,17 138,1-1,1 1,0-1,1 1,1 0,1 0,1 0,0 1,1-1,1 1,1 1,0-1,1 1,1 1,1 0,0 0,0 1,2 0,-1 1,2 0,0 1,0 1,27-16,-14 11,0 1,2 1,-1 2,1 0,1 2,34-7,-52 14,0 1,1 0,-1 1,1 0,-1 1,0 0,1 1,-1 0,1 1,-1 1,0 0,0 0,0 1,-1 1,1 0,-1 0,0 1,11 9,-5-1,-1 2,-1 1,0 0,-2 0,0 1,0 1,14 30,-7-6,-2 1,20 68,-33-97,-1 1,-1 0,0 1,-1-1,-1 0,0 1,-3 29,1-39,-1 0,0 0,0 0,-1 0,1-1,-1 1,-1-1,1 1,-1-1,-1 0,1-1,-1 1,0-1,0 1,0-2,-1 1,1-1,-1 1,0-1,-8 3,-56 25,-1-4,-2-2,-134 28,140-41,43-10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47.7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0,'1'18,"2"0,0 0,2-1,0 1,0-1,14 27,-5-10,108 274,148 415,-260-686,8 64,-3-11,-15-90,0 0,0 0,0 0,0 0,1 0,-1 0,0 0,0-1,0 1,0 0,0 0,0 0,0 0,1 0,-1 0,0 0,0 0,0 0,0 0,0 0,0 0,1 0,-1 0,0 0,0 0,0 0,0 0,0 0,1 0,-1 0,0 0,0 0,0 0,0 0,0 0,1 0,-1 0,0 0,0 0,0 0,0 0,0 0,0 0,0 1,1-1,-1 0,0 0,0 0,0 0,0 0,0 0,0 1,0-1,0 0,0 0,0 0,0 0,0 0,0 1,0-1,0 0,0 0,0 0,0 0,0 1,9-21,4-28,2-128,-12 113,3 1,15-69,-17 112,0-2,1 1,1 0,1 0,11-22,-17 38,0 1,1 0,0 0,0 0,-1 0,2 1,-1-1,0 0,0 1,1-1,-1 1,1 0,0 0,0 0,0 0,0 1,0-1,0 1,0 0,1 0,-1 0,0 0,1 0,-1 1,1-1,-1 1,0 0,1 0,-1 0,1 1,-1-1,6 3,6 2,0 1,-1 1,0 1,-1 0,0 0,14 13,70 65,-93-82,16 17,0 1,-2 1,-1 1,0 1,-2 0,-1 1,-1 0,-1 1,-2 1,0 0,-2 0,-1 1,-2 0,0 0,-2 0,-1 52,-3-55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49.3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0 414,'1'2,"0"-1,0 1,0 0,0-1,0 1,0-1,0 1,1-1,-1 0,0 1,1-1,-1 0,1 0,-1 0,1 0,0 0,0-1,-1 1,1 0,2 0,38 13,-34-12,0 0,0-1,0 0,1 0,-1 0,0-1,0-1,0 1,0-1,0-1,0 1,0-1,8-4,-9 3,-1 0,0-1,0 0,0 0,0-1,-1 0,0 0,0 0,0-1,0 1,-1-1,0 0,0 0,5-13,2-8,-1 0,-1 0,-2-1,-1 1,-1-2,-1 1,-2 0,0-1,-5-43,-7 39,4 26,5 22,6 12,0-1,2 1,1-1,19 42,57 98,-79-158,265 451,105 201,-365-639,50 116,-55-124,-1 1,0-1,-1 1,-1 0,0 0,-1 0,0 0,-2 16,-1-22,1-1,-2 1,1-1,-1 0,0 1,-1-1,0-1,0 1,0-1,-1 1,0-1,0-1,-1 1,1-1,-1 0,-9 6,-12 8,-1-2,-44 20,47-25,0-1,0-1,-1-2,-1 0,0-2,0 0,0-2,0-2,-36 0,49-2,0-1,0-1,0-1,0 0,0-1,1 0,-1-1,1-1,0 0,1 0,-1-1,1-1,1 0,-1-1,2 0,-1-1,1 0,0-1,-13-19,12 12,0 0,2 0,0-1,1-1,1 1,1-1,0 0,2 0,0-1,2 0,0 1,2-38,2 25,1 0,3 0,0 0,2 0,1 1,2 0,19-39,14-9,3 1,3 3,3 2,4 3,3 2,100-90,-78 88,3 3,2 4,4 4,130-66,-150 99,-57 23,0-1,0-1,0 0,22-14,-36 20,1 0,-1 0,1-1,-1 1,1 0,-1 0,1-1,-1 1,0 0,1-1,-1 1,0 0,1-1,-1 1,0 0,1-1,-1 1,0-1,1 1,-1-1,0 1,0-1,0 1,0-1,0 1,1-1,-1 1,0-1,0 1,0-1,0 1,0-1,0 1,-1-1,1 1,0-1,0 0,-21-8,-32 5,52 3,-540 4,508-2,-65 3,89-3,-1 1,1-1,-1 2,1-1,0 1,0 1,-11 5,19-9,0 1,0-1,1 1,-1-1,0 0,1 1,-1-1,1 1,-1 0,0-1,1 1,-1-1,1 1,0 0,-1-1,1 1,-1 0,1 0,0-1,0 1,-1 0,1 0,0-1,0 1,0 0,0 0,0 0,0-1,0 1,0 0,0 0,1 0,-1-1,0 1,0 0,1 0,-1-1,0 1,1 0,-1-1,1 1,-1 0,1-1,-1 1,1-1,-1 1,1-1,0 1,-1-1,1 1,1 0,43 27,-37-24,420 208,78 45,-100-5,-401-249,0 1,0 0,-1 0,1 0,-1 1,0 0,0-1,0 1,-1 1,0-1,4 8,-7-11,1 1,-1 0,1 0,-1-1,0 1,0 0,0 0,0 0,-1-1,1 1,-1 0,1 0,-1-1,0 1,0-1,0 1,-1 0,1-1,-1 0,1 1,-1-1,0 0,0 0,0 0,0 0,-3 2,-37 33,-1-2,-83 51,123-84,1-1,-1 1,1-1,-1 1,0-1,0 0,1 0,-1-1,0 1,0 0,0-1,0 0,0 1,0-1,0-1,1 1,-1 0,0-1,0 1,0-1,-3-1,2 0,1 0,-1-1,1 1,0-1,0 0,0 0,0 0,1 0,-1 0,1-1,0 1,0-1,-3-5,-2-11,0 0,1 0,1 0,-4-39,3-23,5 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57.9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0,'3'2,"1"0,-1 0,0 0,-1 0,1 0,0 1,0-1,-1 1,0-1,1 1,-1 0,0 0,-1 0,1 0,1 5,3 1,43 65,3-2,3-2,3-3,69 62,-70-79,1-1,3-4,2-2,96 49,-89-57,-50-22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49.7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 0,'-4'0,"-2"9,5 6,7 10,6 5,6 6,4 1,2 3,2-2,0 2,-4-6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50.0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23,'5'-4,"5"-2,5 1,5 1,11 1,14 5,16 2,14 6,-4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50.5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223 0,'-7'3,"1"-1,-1 1,0 0,1 0,-1 1,1 0,0 0,0 1,1 0,-1 0,-6 8,11-12,-25 24,-42 43,62-62,1 1,0 0,0 1,0-1,1 1,0 0,1 0,-4 11,6-17,1 0,-1-1,1 1,0 0,0 0,0-1,0 1,0 0,0 0,1 0,-1-1,0 1,1 0,-1-1,1 1,0 0,0-1,-1 1,1-1,0 1,0-1,0 1,1-1,-1 0,0 0,1 1,-1-1,0 0,1 0,-1 0,1-1,-1 1,1 0,0 0,-1-1,1 1,0-1,0 0,-1 1,4-1,9 2,0 0,1-2,-1 1,16-3,-13 1,535-36,-444 24,-63 10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51.5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387 70,'-1'-3,"0"0,1 1,-1-1,0 1,0-1,-1 1,1 0,0-1,-1 1,1 0,-1 0,0 0,0 0,0 0,-3-2,-34-21,33 24,0-1,0 1,0 0,-1 1,1 0,0 0,0 0,-1 1,1-1,0 2,0-1,0 1,0-1,0 2,0-1,1 1,-1 0,1 0,-1 0,1 1,0 0,0 0,1 0,-5 5,-9 10,1 0,1 1,1 1,-19 33,23-32,0 1,1 0,1 0,1 1,1 0,-5 33,10-44,0-1,1 1,0 0,1 0,0 0,1 0,1-1,0 1,1 0,0-1,1 0,0 1,1-2,6 13,-8-20,-1 0,1-1,0 1,0-1,1 1,-1-1,1 0,0 0,0 0,0-1,0 1,0-1,0 0,1 0,-1-1,0 1,1-1,0 0,-1 0,1 0,0-1,0 0,-1 0,1 0,0 0,-1-1,1 0,0 0,-1 0,1 0,-1-1,1 0,-1 0,0 0,0 0,0-1,0 0,0 1,6-7,-1-3,-1-1,0 0,0 0,-1 0,-1-1,6-18,21-94,-13 47,37-161,-56 237,0-1,0 1,0 0,1 0,-1 0,1 0,0 0,0 0,0 0,0 1,5-5,-6 6,0 1,0 0,0-1,0 1,0-1,0 1,0 0,0 0,0-1,0 1,0 0,1 0,-1 0,0 1,0-1,0 0,0 0,0 0,0 1,0-1,0 1,1-1,-1 1,-1-1,1 1,0-1,0 1,0 0,0 0,0-1,-1 1,1 0,0 0,0 0,-1 0,1 0,0 2,40 55,-3 3,56 122,-78-147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52.1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1,'3'36,"2"0,1 0,1-1,3 0,14 38,3 10,-12-30,1 7,30 69,-37-109,0 0,2-1,0 0,2-1,0 0,0-1,21 19,-13-15,2-1,0 0,1-2,1-1,1-1,0-1,42 17,-28-18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53.1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336 0,'-12'0,"-1"0,1 1,0 0,-1 1,1 0,0 1,0 1,1-1,-1 2,1 0,0 0,0 1,0 0,1 1,0 0,0 1,1 0,0 0,1 1,-1 1,-8 13,6-9,0 0,2 2,0-1,0 1,2 0,0 1,1 0,0 0,-4 26,8-29,1-1,1 1,0-1,0 1,2 0,-1-1,2 0,0 1,1-1,0 0,1-1,0 1,9 15,7 6,1-1,1-1,2-2,56 55,131 92,313 179,-517-351,0 0,0 1,-1-1,0 2,9 8,-15-14,-1 0,1 0,0 0,0 0,0 1,-1-1,1 0,0 0,-1 0,1 1,-1-1,0 0,1 1,-1-1,0 0,0 1,0-1,0 1,0-1,0 0,0 1,0-1,-1 0,1 1,0-1,-1 0,1 0,-1 1,0-1,1 0,-1 0,0 0,0 0,0 1,1-1,-1 0,0-1,-1 1,1 0,0 0,0 0,0-1,0 1,-2 0,-10 5,0 0,0-1,0 0,-1-2,0 1,0-2,0 0,-23 1,13-1,-45 10,4 4,-100 32,128-38,36-10,0 0,0 0,-1 0,1 0,0 0,0-1,0 1,0 0,0-1,-1 1,1-1,0 1,0-1,0 1,0-1,0 1,0-1,1 0,-1 0,0 0,0 0,0 1,1-1,-1 0,0 0,1 0,-1 0,0-3,-3-10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54.1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0,'3'101,"23"147,38 92,-38-214,-22-105,43 179,-40-177,1 1,1-1,1-1,1 0,1 0,16 22,-24-40,0 1,1-1,-1 0,1 0,-1 0,1-1,0 0,0 0,1 0,-1 0,1-1,-1 0,1 0,0 0,10 1,-5-2,0 0,0-1,0 0,0-1,-1 0,1-1,18-4,-6-2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54.6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708 0,'-74'5,"0"4,0 2,-139 42,56-13,64-15,71-20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55.3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1 183,'20'2,"-1"-1,1 2,-1 1,0 0,0 1,34 15,104 59,-150-75,500 294,-484-284,43 29,-61-40,0 1,-1 0,0 0,1 0,-1 1,-1 0,1-1,-1 1,0 0,3 6,-6-9,1-1,-1 1,1-1,-1 1,0-1,0 1,1 0,-1-1,0 1,0-1,-1 1,1 0,0-1,-1 1,1-1,0 1,-1-1,0 1,1-1,-1 1,-2 1,1 1,-1-1,0-1,0 1,0 0,0-1,0 1,-1-1,-5 3,-4 1,0 0,-1-1,-26 5,35-8,-1-1,1 0,0 0,-1 0,1-1,-1 0,1 0,-1 0,1-1,0 0,-1 0,1 0,-6-3,7 2,0-1,0 0,1 0,-1 0,1 0,0 0,0-1,0 1,0-1,1 0,0 0,-1 0,1 0,1 0,-4-9,-9-24,2-1,2-1,1 0,1 0,3 0,1-1,2-66,4 85,0 0,1 0,1 0,2 0,-1 1,2 0,1 0,1 0,0 1,1 1,1-1,1 2,1 0,0 0,1 1,17-15,-6 9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56.0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1,'4'0,"1"4,9 10,2 7,6 4,5 11,5 7,2 10,4 5,0 0,-8-1,-3-6,-3-3,0-9,-6-12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58.6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1,'6'1,"-1"1,1 0,-1 1,0 0,0-1,0 1,0 1,0-1,-1 1,1 0,-1 0,6 8,2 0,650 550,-651-553,-1-1,1 2,-2-1,1 1,-1 1,9 13,-17-22,1 1,-1-1,0 0,0 0,0 1,-1-1,1 1,0-1,-1 1,0-1,0 1,1-1,-1 1,-1-1,1 1,-1 3,0-3,-1 0,1 0,-1-1,1 1,-1-1,0 1,0-1,0 0,0 1,-1-1,1 0,0-1,-1 1,0 0,1-1,-1 1,-3 0,-36 16,-2-3,0-1,-56 10,-38 11,98-23,-43 7,49-14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56.6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127 1,'54'57,"-3"2,47 74,74 137,-158-246,-3-8,-1 1,-1 0,0 0,11 34,-20-49,0 0,1 0,-1 0,0-1,0 1,0 0,0 0,0 0,-1 0,1 0,-1 0,1 0,-1-1,0 1,1 0,-1 0,0-1,0 1,0-1,0 1,-1-1,1 1,0-1,-1 1,1-1,0 0,-1 0,0 0,1 0,-4 2,-6 2,-1-1,1 1,-1-2,-12 3,-13 4,-167 63,167-63,-1 0,0-3,-62 5,76-12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57.5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111 0,'-6'1,"1"1,0 0,0 0,0 0,0 0,1 1,-9 5,-4 1,14-8,1 1,-1-1,0 1,0-1,1 1,-1 0,1 0,-1 0,1 0,0 0,0 0,0 1,0-1,0 1,0-1,1 1,-1 0,1 0,0 0,-2 5,3-5,0 1,1-1,-1 0,1 0,0 0,0 0,0 0,0 0,0 0,1 0,-1 0,1 0,0-1,0 1,0-1,0 1,0-1,1 0,-1 0,4 3,360 262,-250-187,-111-76,0-1,0 1,0-1,0 0,0 0,1 0,0-1,-1 0,1 0,0 0,0-1,0 0,0 0,0 0,1-1,-1 0,0 0,0-1,0 0,0 0,0 0,0 0,0-1,0 0,-1-1,1 1,-1-1,1 0,-1 0,0-1,0 0,0 1,7-9,23-18,-15 14,34-35,-44 39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58.3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0,'1'14,"1"0,1-1,0 1,1-1,5 13,-3-8,29 87,114 304,-125-354,3-1,2-2,2 0,2-2,48 53,-57-75,2-2,1-1,39 28,-54-44,0-2,0 1,1-1,0-1,0 0,0-1,1-1,0 0,0-1,0 0,21 1,-13-4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00.2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1 792,'17'-1,"0"-1,-1-1,1 0,17-6,29-7,173-29,134-24,-259 54,151-3,-251 18,25 3,-36-3,1 1,0-1,-1 1,1-1,-1 1,1-1,-1 1,1-1,-1 1,1-1,-1 1,1 0,-1-1,0 1,1-1,-1 1,0 0,0 0,0-1,1 1,-1 0,0-1,0 1,0 0,0 0,0-1,0 1,0 0,-1 0,1-1,0 1,0 0,0-1,-1 1,1 0,0-1,-1 1,1 0,-1-1,1 1,-1-1,1 1,-1 0,-12 22,2 0,-17 49,25-62,1-1,0 0,0 1,0-1,2 1,-1 0,1-1,0 1,1 0,0-1,4 13,-2-15,0-1,1 1,-1-1,2 0,-1 0,1-1,0 1,0-1,0 0,1 0,-1-1,1 1,0-1,12 5,7 4,1-1,36 11,-49-19,-1 0,1-1,0 0,0-1,0 0,22-1,-32-1,0 0,0 0,0-1,0 1,-1-1,1 0,0 0,0 0,0 0,0 0,-1-1,1 1,-1-1,1 1,-1-1,0 0,1 0,-1 0,0-1,0 1,0 0,-1-1,1 1,-1-1,1 0,-1 1,0-1,0 0,0 0,0 0,-1 0,1 0,-1 0,1-6,0-15,19-403,-20 420,0 0,1-1,-1 1,2 0,2-11,-4 18,0-1,0 0,1 1,-1-1,0 1,0-1,1 1,-1-1,0 1,1 0,-1-1,0 1,1-1,-1 1,0 0,1-1,-1 1,1 0,-1-1,1 1,-1 0,1 0,-1-1,1 1,-1 0,1 0,-1 0,1 0,1 0,-1 0,1 1,-1 0,1 0,-1 0,1 0,-1 0,1 0,-1 1,0-1,0 0,1 1,-1-1,0 1,0-1,0 2,56 82,4-2,118 124,-173-201,0 0,0-1,1 0,0-1,-1 1,1-1,11 4,-16-7,0 0,0-1,0 1,0 0,0-1,0 0,0 1,0-1,0 0,1 0,-1 0,0 0,0-1,0 1,0-1,0 1,0-1,0 1,0-1,0 0,0 0,0 0,0 0,0-1,-1 1,1 0,-1-1,1 1,-1-1,1 0,-1 1,1-3,8-13,-1 0,-1 0,-1-1,-1 0,0 0,4-23,12-115,-6-82,-16 195,-2 0,-2 0,-14-62,17 99,-1 0,1 0,-1 1,-1-1,1 1,-1-1,0 1,0 0,0 0,-1 0,0 1,0-1,0 1,0 0,-10-6,11 8,-1 0,1 1,-1 0,1-1,-1 1,0 1,1-1,-1 0,0 1,0 0,1 0,-1 0,0 0,0 1,1-1,-1 1,0 0,1 0,-1 1,1-1,-1 1,1-1,0 1,-1 0,1 0,-3 4,-1 0,1 0,0 0,1 1,-1 0,1 0,0 0,1 0,0 1,0 0,1 0,0 0,0 1,-2 11,2-4,0-1,1 0,0 1,1-1,1 1,3 26,1-25,1-1,0 0,1 0,1-1,0 0,1 0,1 0,0-1,1-1,0 0,1 0,19 17,-12-14,1 0,0-1,1-1,1 0,0-2,1-1,45 17,-8-15,-48-11,-1-1,0 1,0 1,0 0,0 0,10 6,-17-7,0 0,0 0,-1 1,1-1,-1 0,1 1,-1 0,0 0,0-1,0 1,0 1,0-1,-1 0,0 0,1 0,-1 1,0-1,-1 1,1-1,-1 1,1-1,-1 6,-1 10,0 0,-2 0,0 0,-1 0,-12 34,9-31,1-1,1 1,-4 39,9-59,-1 0,1 1,0-1,0 0,0 0,1 1,-1-1,0 0,1 0,-1 0,1 1,0-1,0 0,0 0,0 0,0 0,0 0,1 0,-1-1,0 1,1 0,0-1,-1 1,1-1,0 1,0-1,0 0,0 0,0 0,0 0,0 0,0 0,0 0,0-1,1 1,-1-1,0 0,0 0,1 0,-1 0,0 0,0 0,4-1,8-1,1 0,-1-1,1-1,-1 0,18-9,22-12,88-56,-94 51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01.0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818 503,'8'0,"0"-1,0-1,0 1,0-1,0-1,-1 1,1-1,12-8,56-37,-70 44,28-21,0-2,38-38,-56 48,-1 0,0 0,-2-2,0 0,-1 0,10-22,-20 37,0 1,-1-1,1 0,-1 0,0 1,0-1,0 0,-1 0,1 0,-1-1,0 1,0 0,0 0,-1 0,1 0,-1 0,0 0,0 0,0 1,-1-1,1 0,-1 0,0 1,0-1,-4-4,1 3,-1 0,1 1,-1 0,0 0,0 0,0 0,-1 1,1 0,-1 1,0-1,0 1,0 0,-14-1,-16-1,-2 2,1 2,0 1,0 2,0 2,1 1,0 2,-66 22,39-6,2 3,0 2,2 3,-59 42,68-40,3 3,-55 53,87-75,1 1,0 0,1 1,2 1,-1 0,2 1,0 0,2 1,-13 35,20-48,1 0,0 0,0 0,0 0,1 1,0-1,0 0,1 0,0 0,0 0,1 0,4 13,-1-9,0-1,0 0,2 0,-1 0,1 0,0-1,11 10,5 3,1-2,2-1,-1 0,57 28,52 23,223 83,-331-145,0 0,0-2,1-1,0-2,0 0,39-2,-50-2,0 0,-1-1,1-1,-1 0,0-2,0 1,0-2,0 0,-1-1,0 0,0-1,13-11,1-3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02.2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17182 1,'-15'6,"-1"-1,-1 0,1-1,-1 0,-19 0,-18 5,-746 108,430-71,-1163 153,754-142,201-17,248-12,-375 8,-155 11,-1353 126,718-31,786-67,696-74,-713 82,500-47,-264 78,358-77,-2-6,-1-7,-182 11,-1122 110,971-89,-828 160,1253-207,-196 37,207-42,-1-2,1-1,0-1,0-2,-46-9,55 8,0 2,-1 0,1 1,-45 6,-5 0,-53-1,-222 18,344-23,3 0,-1 0,0 0,1 0,-1 1,0-1,0 0,1 1,-1-1,1 1,-1 0,0 0,1-1,-1 1,1 0,0 0,-1 0,0 2,1 3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12.9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13492 18,'-4'0,"4"1,-1-1,0 0,1 0,-1 1,0-1,1 0,-1 0,0 0,1 0,-1 0,0 0,1 0,-1 0,0 0,1 0,-1-1,0 1,1 0,-1 0,0-1,1 1,-1 0,1-1,-1 1,1 0,-1-1,0 1,1-1,0 1,-1-1,1 1,-1-1,1 1,0-1,-1 0,1 1,0-1,-1 1,1-1,0 0,0 1,0-1,0 0,0 1,-1-1,1 0,1 1,-1-1,0 0,0-1,-2 20,1 0,0-1,1 1,1 0,5 26,-4-27,17 98,51 169,-53-222,66 279,-82-337,1 1,-1 0,0 0,-1 0,1 0,-1 0,0 0,0-1,0 1,-1 0,1 0,-1 0,-1 0,1 0,-1-1,0 1,0 0,0-1,0 0,-1 1,0-1,0 0,0 0,0-1,0 1,-1-1,0 1,0-1,0 0,0-1,-9 5,-145 85,-284 118,-188 20,241-109,-6-18,-449 58,316-96,-618-6,543-63,-830-113,582-26,-8 0,190 68,340 19,202 31,26 12,-1 4,-186 9,136 3,-151 10,-5 0,-649-33,302 13,484 8,123-5,38 3,0-1,0 2,1-1,-1 1,0 1,-12 2,21-3,0 1,1 0,-1-1,1 1,-1 0,1 0,-1-1,1 1,-1 0,1 0,0 0,0 0,-1 0,1 0,0-1,0 1,0 0,0 0,0 0,0 0,0 0,0 0,0 0,1 1,5 33,-4-22,1 41,-2 0,-2 1,-12 72,2-18,-39 679,14-467,3-52,31-214,2-50,0-7,1-30,0 12,-1 1,-1-1,0 0,-2 1,0-1,-1 1,-1 0,-1 0,-1 1,0-1,-2 2,0-1,0 1,-2 0,0 1,-16-17,14 19,-1 1,0 0,-1 1,0 0,-1 2,-1-1,1 2,-2 1,-25-10,-18-2,-96-18,-19-6,159 39,-6-2,0-1,1-1,0-1,-25-15,43 23,0-1,-1-1,1 1,1-1,-1 0,0 1,1-2,0 1,0 0,-5-9,7 10,0 0,0-1,0 1,1 0,-1-1,1 1,-1 0,1-1,0 1,1-1,-1 1,1 0,-1-1,1 1,0 0,0-1,0 1,3-4,-4 5,1 1,0-1,0 1,0-1,0 1,0-1,0 1,0 0,1 0,-1-1,0 1,1 0,-1 0,1 0,-1 0,1 1,-1-1,1 0,0 1,-1-1,1 1,3-1,-1 1,0 0,0 0,0 0,0 1,0 0,0 0,0 0,0 0,6 3,8 5,-1 1,0 1,19 16,-29-22,82 69,99 109,-116-111,654 707,-682-727,-5-3,3-1,2-2,2-2,67 49,-113-93,0 0,0 0,1 0,-1 0,0 1,0-1,1 0,-1 0,0 0,0 0,1 0,-1 0,0 0,0 0,1 0,-1 0,0 0,0 0,1 0,-1 0,0 0,0 0,1 0,-1 0,0 0,0 0,1 0,-1 0,0 0,0-1,1 1,-1 0,0 0,0 0,0 0,1-1,-1 1,0 0,0 0,0 0,1-1,3-15,-4-27,-1 36,-4-61,-3 0,-29-109,18 94,-10-90,29 165,-7-58,2 1,4-1,8-78,-5 133,0 1,1 0,0 0,1 0,0 1,1-1,0 1,1 0,6-9,12-12,33-32,2-4,-20 24,13-18,-49 56,0-1,0 0,0 0,0 0,-1 0,0 0,0-1,-1 1,1-1,0-9,-1 13,-1 0,0 0,-1 0,1 0,0 1,-1-1,1 0,-1 0,1 1,-1-1,0 0,1 1,-1-1,0 0,0 1,0-1,-1 1,1 0,0-1,0 1,-1 0,1 0,-1 0,1 0,-1 0,1 0,-1 0,0 1,0-1,1 0,-1 1,0-1,0 1,1 0,-1 0,0 0,0 0,0 0,-3 0,-11 1,-1 0,1 1,-26 6,19-3,-105 11,-140 1,43-8,-246 5,191-15,275 1,3 0,0 1,0-1,0-1,0 1,0 0,0 0,0-1,0 1,1-1,-1 1,-3-2,0-4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14.0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965 29,'0'-1,"0"0,0 0,0-1,0 1,-1 0,1 0,0-1,-1 1,1 0,-1 0,1 0,-1 0,0 0,0 0,1 0,-1 0,0 0,0 0,0 0,0 0,0 1,0-1,0 0,0 1,0-1,0 1,0-1,0 1,-1-1,1 1,0 0,0 0,-1-1,1 1,0 0,0 0,0 0,-3 1,-2-1,0 1,1 0,-1 0,0 0,1 0,-1 1,-7 4,-16 9,0 2,2 2,0 0,1 2,-24 23,-110 128,150-160,-78 92,-94 147,135-177,4 1,3 3,-32 91,61-141,2 0,0 0,-7 57,15-78,0 0,1-1,0 1,0 0,0 0,1-1,0 1,0 0,1-1,0 1,0-1,0 0,1 0,0 0,0 0,1 0,0 0,0-1,0 0,0 0,1 0,0 0,7 5,2-1,0-2,1 0,0-1,0 0,0-1,0-1,1 0,23 2,138 4,-133-9,243-1,422-53,-668 48,0-2,55-16,-69 14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14.8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204 0,'-7'10,"0"1,0 0,2 0,-1 1,1 0,-6 22,1-4,1-1,1 2,2-1,1 1,-2 53,8-73,-1-1,1 0,1 0,0 0,0 0,1 0,0-1,1 1,0-1,0 0,1 0,0 0,1-1,0 1,0-1,1-1,0 1,0-1,1-1,0 1,13 7,11 5,1-2,0-1,1-2,45 13,149 28,-177-43,-30-8,21 6,-1-2,80 5,-119-13,1 1,-1-1,0 0,1-1,-1 1,0 0,1-1,-1 1,0-1,1 0,-1 0,0 0,0 0,0 0,3-2,-5 3,1-1,-1 0,1 0,-1 0,1 0,-1 1,0-1,1 0,-1 0,0 0,0 0,0 0,0 0,0 0,0 0,0 0,0 0,0 0,0 0,0 0,0 1,-1-1,1 0,0 0,-1-1,-4-7,-1 0,0 0,0 1,0 0,-11-10,6 6,-28-31,-2 3,-2 1,-1 2,-2 2,-52-29,34 27,-2 3,-1 2,-106-33,87 46,65 16,-1-2,1 0,-27-11,45 15,0 0,1 0,-1-1,1 1,0-1,-1 1,1-1,0 0,0 0,0 0,0 0,0 0,1-1,-1 1,1 0,-1-1,1 1,0-1,0 0,0 1,0-1,1 0,-1 1,1-1,-1 0,1 0,0 0,0 1,0-1,1 0,-1 0,1 0,-1 1,1-1,0 0,0 1,0-1,0 0,1 1,-1 0,1-1,2-2,8-8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15.8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1 357,'8'-6,"0"2,0-1,1 1,0 0,0 1,0 0,0 0,0 1,16-1,-21 2,41-7,0 3,1 1,0 2,0 3,0 1,-1 2,0 3,1 1,65 22,-83-19,0 2,-1 1,-1 1,-1 1,0 1,-1 1,0 2,-2 0,0 1,-2 1,0 1,-2 1,0 1,-2 0,-1 2,18 40,-32-67,-1 1,0-1,1 0,-1 1,0-1,1 1,-1-1,0 1,0-1,1 1,-1-1,0 1,0-1,0 1,0-1,0 1,1 0,-1-1,0 1,0-1,0 1,-1-1,1 1,0 0,0-1,0 1,0-1,0 1,-1-1,1 1,0-1,-1 1,1-1,0 1,-1-1,1 0,0 1,-1-1,1 1,-1-1,1 0,-1 1,1-1,0 0,-1 0,0 1,0-1,-1 0,1-1,-1 1,0 0,0-1,1 0,-1 1,1-1,-1 0,1 0,-1 0,1 0,-1 0,1 0,-3-3,-13-18,1 0,1-2,1 0,1-1,1 0,-9-29,11 30,-5-15,2-1,2 0,2-1,1 0,2-1,2 1,2-1,3-50,-1 86,0-1,0 0,1 0,0 0,0 1,1-1,0 1,4-13,-4 17,0 0,0-1,0 1,0 0,0 0,0 1,0-1,1 0,-1 1,1 0,-1-1,1 1,-1 0,1 0,0 0,-1 1,1-1,0 1,0-1,0 1,-1 0,1 0,0 0,3 1,12 1,0 0,-1 1,1 1,-1 1,0 0,-1 2,24 11,110 69,-112-63,105 71,186 161,-310-241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59.5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1425 1045,'-147'56,"2"7,-187 110,208-103,3 5,-196 160,309-228,-39 38,46-43,-1-1,0 1,0 0,1 0,-1 0,1 0,0 0,0 1,0-1,0 0,0 0,0 1,0-1,1 1,-1-1,1 1,0-1,0 1,0-1,0 3,1-4,-1 0,1 0,0-1,-1 1,1 0,0-1,-1 1,1 0,0-1,0 1,0-1,0 1,0-1,0 0,0 1,0-1,0 0,0 0,0 0,0 1,0-1,0 0,0 0,0 0,0-1,-1 1,1 0,2-1,34-7,-30 5,212-54,156-47,-366 101,0 0,0 0,0-1,-1 0,0 0,1-1,-1 0,-1 0,1-1,-1 0,0-1,0 0,-1 0,0 0,0 0,-1-1,0 0,0 0,-1-1,0 1,0-1,-1 0,0 0,-1 0,3-18,6-45,-4 1,-2-1,-4-1,-2 1,-4 0,-4 1,-2-1,-3 2,-3 0,-4 0,-41-95,43 127,-1-1,-1 2,-3 1,-1 1,-1 1,-2 1,-1 1,-2 2,-58-45,66 58,0 2,-1 1,0 1,-1 1,-1 1,0 1,0 1,-1 2,1 1,-2 0,1 2,-1 2,1 0,-1 2,0 1,-30 4,48-3,1 0,-1 0,1 1,-1 0,1 1,-10 5,18-9,0 1,0-1,1 1,-1-1,0 1,0 0,0-1,0 1,1 0,-1 0,0 0,1-1,-1 1,1 0,-1 0,1 0,-1 0,1 0,0 0,-1 0,1 0,0 0,0 0,0 0,0 2,0-1,1 0,1 0,-1 0,0-1,0 1,1 0,-1 0,1-1,-1 1,1-1,0 1,0-1,-1 0,1 1,0-1,0 0,4 1,391 189,-43-22,903 558,-1201-688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16.5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1 556,'1'0,"-1"-1,1 1,0 0,0 0,-1 0,1 0,0 0,0 1,-1-1,1 0,0 0,0 0,-1 1,1-1,0 0,-1 0,1 1,0-1,-1 1,1-1,-1 1,1-1,0 1,-1-1,1 2,26 17,-26-18,121 90,132 105,-251-193,1 0,-1 0,1 0,0-1,0 1,0-1,1 0,-1 0,1-1,4 2,-7-3,-1 0,1 0,-1 0,0 0,1 0,-1 0,0-1,1 1,-1-1,0 1,0-1,0 1,1-1,-1 0,0 0,0 1,0-1,0 0,0 0,0 0,0 0,0 0,-1-1,1 1,0 0,-1 0,1 0,-1-1,1 1,-1 0,1 0,-1-1,0 1,0 0,0-1,1 1,-1-1,-1-1,5-44,-2 1,-7-72,3 65,-24-224,1-11,24 256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17.9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80 805,'11'-14,"-1"0,0-1,-1 0,0-1,-2 0,7-18,3-4,58-134,-66 147,-1-1,-1 0,-1 0,4-52,-10 76,1-1,-1 1,0 0,0-1,0 1,0 0,0-1,-1 1,1-1,-1 1,1 0,-1 0,0-1,0 1,0 0,0 0,0 0,-1 0,1 0,-1 0,1 0,-1 1,1-1,-1 0,0 1,0-1,0 1,0 0,-4-2,3 2,0 1,0 0,0 0,0 0,0 0,0 1,0-1,0 1,0 0,0 0,0 0,0 0,0 0,0 1,0-1,1 1,-1-1,1 1,-1 0,1 0,0 1,-3 2,-25 26,2 0,-33 48,52-66,1 1,1 0,0 1,1 0,0 0,1 0,1 1,1 0,-3 23,5-23,-1 1,2-1,0 0,1 1,1-1,1 0,7 28,-8-39,0 0,0 0,0 0,1-1,0 1,0-1,0 1,0-1,1 0,-1 0,1-1,0 1,1-1,-1 0,0 0,1 0,0 0,-1-1,1 0,0 0,0 0,1-1,-1 0,0 0,0 0,1 0,7-1,16-2,0-1,-1-1,1-1,-1-2,0-1,-1-1,0-2,29-15,-45 22,-1-1,1-1,-1 0,0 0,-1-1,0 0,0 0,0-1,-1-1,0 1,-1-1,0-1,0 1,-1-1,0 0,-1-1,0 1,-1-1,0 0,0 0,-1-1,-1 1,2-24,0-11,-3 0,-1 0,-10-67,8 95,-2 1,1-1,-2 1,-1-1,0 2,-1-1,0 1,-2 0,0 0,-1 1,-20-26,26 38,0 0,0 0,0 1,0-1,0 1,-1 0,-4-2,8 4,1 0,-1-1,0 1,1-1,-1 1,0 0,1 0,-1-1,0 1,0 0,1 0,-1 0,0 0,1 0,-1 0,0 0,0 0,1 0,-1 0,0 0,0 0,1 1,-1-1,0 0,1 0,-1 1,0-1,1 1,-1-1,1 0,-1 1,1-1,-1 1,0-1,1 1,0 0,-1-1,1 1,-1-1,1 1,0 0,-1-1,1 1,0 0,0-1,0 1,-1 0,1 0,0-1,0 1,0 0,0 0,1 1,-1-1,0 1,1 0,0-1,-1 1,1-1,0 1,0-1,0 1,0-1,0 1,0-1,0 0,0 0,1 0,-1 1,0-1,1 0,2 1,34 16,-29-14,112 43,-78-32,0 1,-2 3,77 46,-115-63,1 1,-1 0,0 1,0-1,0 1,0-1,-1 1,0 0,1 0,-1 0,-1 0,1 0,0 0,-1 1,0-1,0 1,-1-1,1 0,-1 1,0-1,0 1,-1 5,-1 12,-2 1,-1-1,-9 29,1-2,-2 12,4 0,2 1,3 0,2 104,4-162,1-1,-1 1,1-1,-1 0,1 1,0-1,0 0,1 0,-1 1,1-1,0 0,-1-1,1 1,0 0,1 0,-1-1,0 1,1-1,0 0,5 4,-3-4,0 1,1-1,0 0,-1 0,1-1,0 0,0 0,0 0,0-1,0 1,7-2,4 0,-1-2,0 0,0 0,0-1,0-1,-1-1,29-15,0-7,-25 14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18.5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1,'1'14,"1"0,0 1,1-1,0 0,1 0,1-1,0 1,1-1,14 24,10 10,44 53,-26-38,-38-48,54 77,4-4,125 125,-177-199,-1 0,2-1,0 0,0-2,1 0,0-1,22 8,-28-13,0-1,0 1,0-2,0 0,1 0,-1-1,0-1,1 0,-1-1,1 0,-1-1,23-6,-19 2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18.9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46 1,'-4'4,"-6"6,-6 1,1-1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20.3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203 282,'12'-11,"1"0,0 1,19-11,-17 12,0-1,24-22,-33 25,42-44,-46 47,1 1,0-1,-1 1,0-1,0 0,0 0,0 0,-1 0,0 0,1-1,-2 1,2-8,-2 11,0 1,0-1,0 1,0-1,0 0,-1 1,1-1,0 1,0-1,-1 1,1-1,0 0,-1 1,1-1,0 1,-1 0,1-1,-1 1,1-1,-1 1,1 0,-1-1,1 1,-1 0,1-1,-1 1,1 0,-1 0,1 0,-1-1,0 1,1 0,-1 0,1 0,-1 0,0 0,1 0,-1 0,1 0,-1 1,0-1,0 0,-29 10,27-9,-16 7,1 2,0 0,1 1,0 1,-27 24,-72 80,103-103,10-9,-59 68,56-65,1 0,1 1,-1 0,1 0,0 0,1 0,0 0,-3 14,6-20,0 0,0 0,0 0,0 1,0-1,0 0,1 0,-1 0,1 1,-1-1,1 0,0 0,0 0,0 0,0 0,0 0,1-1,-1 1,0 0,1-1,-1 1,1-1,0 1,0-1,-1 1,1-1,0 0,0 0,0 0,0 0,4 1,9 2,-1 0,0 0,28 2,-17-3,153 22,2-8,351-13,-524-4,0 0,1-1,-1 0,0 0,-1 0,1-1,0 0,0-1,7-3,-12 4,1 0,-1 0,1 0,-1 0,0-1,0 1,0 0,0-1,-1 0,1 1,-1-1,1 0,-1 0,0 0,0 0,0 0,-1 0,1 0,-1 0,0 0,1 0,-2-5,0-17,-1 1,-1-1,-1 1,-1 0,-2 0,0 1,-20-43,14 39,-1 1,-1 1,-1 0,-1 2,-1 0,-27-27,41 46,0 1,0-1,0 0,0 1,-1 0,0 0,1 0,-1 1,0 0,0 0,-1 0,1 0,0 1,-1 0,1 0,-1 0,1 1,-1 0,1 0,-1 0,-7 2,13-2,-1 0,1 0,0 0,-1 0,1 0,0 0,-1 0,1 0,0 0,-1 0,1 0,0 1,0-1,-1 0,1 0,0 0,-1 1,1-1,0 0,0 0,-1 0,1 1,0-1,0 0,0 1,-1-1,1 0,0 0,0 1,0-1,0 0,0 1,0-1,0 0,0 1,0-1,0 0,0 1,0-1,0 0,0 1,0-1,0 0,0 1,0 0,17 11,33 7,-46-18,2 1,0 0,0 1,0-1,0 1,-1 1,1-1,-1 1,0 0,0 0,-1 0,1 1,-1 0,0-1,0 2,4 7,-1 1,0 1,-2 0,0 0,-1 1,3 16,2 27,-2 0,-2 63,0-7,-2-35,-3-48,1-1,1 1,2 0,15 58,-17-85,-1-1,1 0,0 0,0 0,0 0,0-1,1 1,-1 0,1-1,0 0,0 1,0-1,1-1,-1 1,1 0,0-1,-1 0,1 1,0-2,0 1,1 0,-1-1,0 0,0 0,1 0,-1 0,0-1,1 0,-1 0,1 0,-1 0,1-1,-1 1,0-1,7-2,7-3,-1 0,0 0,0-2,-1 0,0-1,0-1,18-15,187-166,-205 174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23.9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 63,'-3'-22,"1"-6,2 27,1 0,-1 0,1 1,0-1,-1 0,1 0,0 1,0-1,0 0,-1 1,1-1,0 1,0-1,0 1,0-1,0 1,0 0,0 0,0-1,0 1,0 0,0 0,0 0,0 0,0 0,0 0,0 0,0 1,2-1,4 1,1 1,0-1,-1 2,0-1,1 1,-1 0,0 0,0 1,9 6,59 48,-65-49,665 634,-655-622,34 34,-14-13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25.0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1102,'155'-142,"190"-135,-231 189,-78 60,339-250,-286 218,3 4,131-58,-189 100,0 1,0 2,43-8,-76 19,0-1,0 1,0 0,0 0,0 0,1 0,-1 0,0 0,0 0,0 0,0 0,0 0,0 1,1-1,-1 1,0-1,0 1,0-1,0 1,0-1,0 1,-1 0,1-1,0 1,0 0,0 0,-1 0,1 0,0 0,-1 0,1 0,-1 0,1 0,-1 0,1 0,-1 2,2 4,-1 0,-1 0,1 0,-1 0,-1 8,0 5,40 525,-27-467,3-1,4 0,3-2,60 139,-76-201,1 0,0 0,1-1,0 0,1-1,0 1,1-2,0 1,22 16,-23-21,1-1,-1 0,1 0,0-1,0 0,1-1,-1 0,1 0,0-1,-1-1,1 0,0 0,14-2,-8 1,0-2,1 0,-1 0,0-2,0 0,-1-1,29-13,-39 15,1-1,-1 0,1 0,-1-1,0 0,-1 0,1 0,-1-1,0 1,0-1,-1-1,0 1,0 0,0-1,-1 0,0 0,-1 0,1 0,2-14,-2-3,-1 0,-1 0,-1 0,-1 0,-1 0,-1 0,-1 1,-2-1,0 1,-1 0,-1 1,-1-1,-1 2,-1-1,-1 2,-25-34,31 48,-1-1,1 1,-1 0,0 1,-1 0,1 0,-1 1,0-1,0 2,-1-1,-11-3,-7 1,1 1,-40-2,47 6,-1-1,0-1,1-1,0 0,0-1,-27-12,26 6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25.9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317 913,'1'8,"0"0,0 0,1 0,0 0,0 0,1 0,0-1,0 1,7 10,48 66,-31-46,176 230,-7-9,-186-245,0 1,-2 0,1 1,-2-1,8 25,-14-39,-1 0,0 0,1 0,-1 0,0-1,0 1,0 0,0 0,0 0,0 0,0 0,0 0,0-1,0 1,0 0,-1 0,1 0,0 0,-1-1,1 1,0 0,-1 0,1 0,-1-1,1 1,-1 0,0-1,1 1,-1-1,0 1,-1 0,0 0,0 0,-1 0,1-1,-1 1,0-1,1 1,-1-1,1 0,-1 0,-5-1,-5-2,0 1,-1-2,-14-5,-37-19,1-3,1-2,2-3,2-2,1-3,2-3,2-2,-75-83,111 108,1 0,1-1,1-1,1 0,1-1,0 0,3-1,0 0,1-1,1 0,2 0,0-1,2 0,1 0,2 0,0 0,1 0,2 0,1 0,1 0,2 0,9-28,5 2,3 0,57-95,81-90,-126 189,-8 9,-14 19,0 0,2 2,1 0,0 0,34-29,-49 47,1 0,-1 0,0 0,1 0,-1 0,1 0,-1 0,1 0,0 1,-1-1,1 0,0 1,-1 0,1-1,0 1,0 0,-1 0,1 0,0 0,0 0,-1 0,1 1,0-1,-1 0,1 1,0 0,-1-1,1 1,0 0,-1 0,1 0,-1 0,0 0,1 0,-1 0,0 0,0 1,1-1,-1 0,0 1,0-1,-1 1,1-1,0 1,0 0,-1-1,1 1,0 3,3 9,0 1,0-1,-2 1,2 21,-2 1,-1 0,-2 0,-1 0,-2 0,-2-1,-1 0,-2 0,-2 0,-1-1,-1-1,-36 65,-347 520,332-529,44-64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26.6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474 0,'-2'1,"1"0,-1 0,1-1,-1 1,1 0,0 1,0-1,-1 0,1 0,0 0,0 1,0-1,0 1,-1 2,-5 6,-243 319,209-265,3 1,3 3,-39 103,72-168,1 1,0-1,0 1,0 0,0 0,0-1,1 1,-1 0,1 0,0 0,0 0,1-1,-1 1,2 5,-1-7,1 0,-1 0,0-1,1 1,0 0,-1-1,1 1,0-1,0 1,0-1,0 0,0 0,0 0,0 0,1 0,-1 0,0-1,0 1,1-1,-1 0,0 1,1-1,-1 0,3-1,7 2,0-1,1-1,-2 0,1 0,0-1,0-1,0 0,-1-1,0 0,1 0,-2-2,12-5,-16 7,0-1,0 1,0-1,0 0,-1-1,0 1,0-1,0 0,-1 0,0 0,0-1,0 0,-1 0,0 0,0 0,-1 0,0 0,0-1,-1 1,1-9,-1-12,-2 0,-1 1,-10-55,-29-82,20 89,-28-88,44 139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27.2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0,'5'0,"9"4,7 11,4 6,2 8,5 9,10 5,2 9,2 3,2 2,1 0,-3-7,-5-6,-6-7,-4-6,-3-3,-2-7,-6-7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6:00.5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378 589,'1'-22,"1"0,1-1,1 1,0 0,2 1,1-1,1 1,0 1,13-22,15-21,65-83,-47 69,-51 73,0 0,-1 1,0-1,1-1,-2 1,1 0,1-6,-2 9,-1 0,0 0,0 0,0 0,-1 0,1 0,0 1,0-1,0 0,-1 0,1 0,0 0,-1 0,1 1,-1-1,1 0,-1 0,1 1,-1-1,1 0,-1 1,0-1,0 1,1-1,-1 0,0 1,0 0,1-1,-1 1,0-1,0 1,0 0,0 0,0-1,0 1,1 0,-1 0,0 0,0 0,-2 0,-45-3,-1 2,1 2,-1 2,-86 17,115-16,-1 1,1 1,0 1,0 0,-33 19,44-21,0 1,1 0,-1 1,2 0,-1 0,0 0,1 1,1 1,0-1,0 1,0 0,1 0,-6 14,2 5,1 0,1 0,2 1,0 0,2 0,1 1,2-1,5 48,3-13,2-1,38 119,-28-122,2-2,3 0,2-1,3-2,2-1,3-1,67 79,-83-114,2 0,0-1,0-1,2-1,0-2,0 0,2-1,-1-1,1-1,1-2,0 0,0-2,43 5,-8-5,0-2,0-3,0-3,115-19,-85 4,92-29,-134 30,0-2,-1-2,63-37,-90 44,0-2,0 0,-2-1,0-1,-1-1,0-1,-2 0,0-1,-1-1,-1 0,-1-1,-1-1,-1 0,-1 0,-2-1,0 0,-1-1,-1 0,-1 0,-2 0,-1 0,0-1,-3-26,-1 20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30.0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 1174,'9'0,"1"2,-1-1,0 1,0 1,12 4,24 7,99 16,-23-3,143 12,-255-38,-1-1,1 0,-1 0,1-1,10-2,-18 3,0-1,1 1,-1 0,0 0,0-1,0 1,0-1,0 1,0-1,0 1,0-1,0 0,0 1,0-1,0 0,0 0,-1 0,1 0,0 0,-1 0,1 0,0 0,-1 0,1 0,-1 0,0 0,1 0,-1 0,0 0,0-1,0 1,1 0,-1 0,0 0,-1 0,1-1,0 1,0 0,0 0,-1 0,1 0,-1 0,1 0,-1 0,1 0,-1 0,1 0,-1 0,-1-1,-8-11,0 0,-2 1,1 0,-2 1,1 0,-2 1,-14-9,13 9,-17-12,-1 1,-1 2,-1 2,-69-26,83 36,-1 1,0 1,0 1,0 1,0 1,-1 0,1 2,0 1,-45 7,56-5,-1 0,1 1,1 1,-1 0,0 0,1 1,0 0,1 1,-1 0,1 0,-14 17,18-15,16-13,15-14,129-123,238-279,-375 398,-9 13,0 0,-1-2,-1 1,0-1,0 0,7-17,-13 28,-1 0,0 0,1-1,-1 1,0 0,0-1,0 1,1 0,-1-1,0 1,0 0,0-1,0 1,0 0,0-1,1 1,-1 0,0-1,0 1,0 0,0-1,0 1,0 0,-1-1,1 1,0 0,0-1,0 1,0-1,0 1,0 0,-1 0,1-1,0 1,0 0,0-1,-1 1,1 0,0 0,0-1,-1 1,0 0,-15 8,-17 21,21-18,-25 26,36-36,-1 1,1-1,0 1,0 0,-1 0,1 0,0 0,0-1,1 1,-1 0,0 1,1-1,-1 0,1 0,0 0,-1 0,1 4,1-4,0 0,0-1,0 1,0 0,0-1,0 0,1 1,-1-1,0 0,1 1,-1-1,1 0,-1 0,1 0,0 0,-1-1,1 1,0 0,0-1,2 1,41 8,-43-9,42 5,0-2,1-2,-1-2,73-11,-112 12,-1 0,0 1,1-1,-1 1,0 0,1 0,-1 0,0 0,0 1,0-1,0 1,0 0,-1 1,1-1,0 0,-1 1,0 0,5 4,9 10,-1 1,15 21,-24-29,390 524,-214-257,-157-233,-2 2,-3 1,-1 0,20 73,-25-35,-14-78,-1-1,0 0,0 0,0 0,-1 0,1 0,-2 0,1 0,-1 0,1 0,-6 9,5-12,-1-1,1 1,-1-1,0 0,0 0,0 0,0 0,0 0,0-1,0 0,-1 1,1-1,-1-1,1 1,0 0,-1-1,0 1,1-1,-8-1,-4 1,0-1,-1-1,-19-4,8-2,0-1,1-2,0 0,1-2,0 0,-23-18,-137-110,168 127,-34-27,2-3,1-2,3-1,-44-62,72 85,1 0,2 0,0-2,2 0,0 0,2-1,1 0,2-1,0 0,2 0,1-1,0-29,4 15,3 0,2 0,2 0,18-65,68-161,-87 253,-3 8,1-4,1 0,0 0,0 1,2-1,10-14,-15 23,0 1,0 0,0 0,0 0,1 0,-1 0,1 1,-1-1,1 1,0-1,-1 1,1 0,0 0,0 0,0 1,0-1,0 1,0-1,0 1,0 0,0 0,0 0,0 1,0-1,0 1,0 0,0-1,4 3,52 17,0-3,1-3,1-2,1-3,78 2,-135-10,0-2,0 1,0 0,0-1,0 0,0 0,0 0,-1-1,1 1,-1-1,9-5,-11 6,-1-1,1 1,-1-1,1 1,-1-1,0 1,0-1,0 0,0 0,0 0,0 0,0 1,-1-1,1 0,-1 0,1-1,-1 1,0 0,0 0,0 0,0 0,0 0,0 0,0 0,-1 0,1 0,-1 0,0 0,1 0,-3-2,-110-363,129 380,10 18,158 163,-113-124,296 278,73 76,-428-411,16 15,40 55,-62-76,-1 0,-1 1,1 0,-1 0,0 0,-1 0,0 0,0 1,-1 0,0-1,-1 1,0 0,0 15,-2-18,-1-1,0 1,0 0,0-1,-1 0,0 1,0-1,-1 0,1-1,-1 1,0 0,0-1,-1 0,1 0,-1 0,0-1,-10 6,3-1,-1-1,0-1,0 0,-1 0,0-1,-19 3,25-7,0-1,0 0,-1 0,1-1,0 0,0-1,0 1,0-2,1 1,-1-1,1 0,-1-1,1 0,0 0,-10-8,-12-10,0-1,-28-30,41 36,-11-8,-200-202,171 166,-89-127,142 183,-2-3,0 1,0-1,1-1,-5-11,9 19,-1 0,1 0,0 0,-1 0,1-1,0 1,0 0,0 0,-1-1,1 1,1 0,-1 0,0-1,0 1,0 0,1 0,-1 0,0-1,1 1,-1 0,1 0,0 0,-1 0,1 0,0 0,-1 0,1 0,0 0,0 0,0 1,0-1,0 0,0 0,0 1,0-1,0 1,1-1,-1 1,2-1,13-3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57.4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1 426,'641'-20,"1465"-143,-799 117,-1056 36,343-58,-147 10,-353 49,404-36,1 38,-373 18,140 28,120 47,80 14,-408-92,1-3,0-2,92-6,-55-8,130-29,-207 35,1 1,0 1,0 2,0-1,34 4,-40 0,0 0,0 2,0-1,-1 2,1 0,-1 0,0 2,21 12,10 9,0 2,-2 2,65 64,-94-82,730 718,-633-629,17 14,-122-112,1 0,0-1,1 0,-1 0,1-1,-1 1,1-2,0 1,8 1,-12-3,1 0,-1-1,0 0,0 0,0 0,0 0,1-1,-1 1,0-1,0 1,0-1,0 0,0-1,0 1,0 0,-1-1,1 1,0-1,-1 0,1 0,-1 0,0 0,4-5,8-12,-1-1,-1-1,-1 0,-1-1,-1 0,0-1,-2 0,-1 0,-1 0,0-1,1-30,-6 53,0-1,1 1,-1 0,0 0,0 0,0-1,0 1,0 0,0-1,0 1,0 0,0 0,0 0,-1-1,1 1,-1 0,1 0,-1 0,1 0,-1-1,0 1,1 0,-1 0,0 0,0 0,0 1,0-1,0 0,0 0,0 0,-2 0,2 1,-1 1,1-1,-1 1,1 0,-1 0,1 0,0 0,-1 0,1 0,0 0,0 0,-1 0,1 0,0 1,0-1,0 0,1 1,-1-1,0 1,0-1,1 1,-1-1,1 1,-1 3,-7 23,2 1,0 0,-2 46,-2 15,9-84,0-1,0 1,-1-1,0 0,0 0,0 1,-1-1,1-1,-1 1,0 0,-1-1,1 1,-1-1,-7 7,4-6,0 0,0-1,-1 0,1 0,-1 0,0-1,0 0,-16 3,-8-2,-1 0,1-3,-1 0,-35-5,57 4,-107-10,0-5,1-5,1-5,1-5,-183-73,294 101,1 1,-1-1,0 1,1-1,-1 0,1 0,0-1,-1 1,1-1,0 0,1 1,-1-1,0-1,1 1,0 0,-1 0,-1-6,4 6,-1 0,1 1,0-1,0 0,0 0,0 0,1 0,-1 0,1 0,0 0,0 0,0 0,0 1,0-1,1 0,-1 1,1-1,0 1,0 0,-1-1,1 1,1 0,-1 0,3-1,13-14,2 2,0 0,1 1,41-20,96-35,290-95,-421 155,1 2,47-7,-47 12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58.3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396 0,'-8'1,"-1"0,0 1,1-1,-1 2,1-1,0 1,0 1,0 0,-12 7,-62 46,60-39,0 0,2 2,0 0,2 1,0 1,1 0,1 2,-24 47,36-61,0 0,0-1,1 1,0 0,1 1,0-1,0 0,1 1,1-1,0 0,0 1,1-1,0 1,1-1,0 0,1 0,0 0,0 0,1 0,0 0,1-1,0 0,1 0,0-1,0 1,0-1,10 8,6 4,1 0,1-2,0-1,2 0,35 15,144 57,-184-80,135 41,-15-5,-135-43,-1 1,1-1,-1 1,0 0,0 0,0 1,0-1,0 1,4 5,-8-9,-1 1,1 0,0 0,-1 0,1 0,-1 0,1 0,-1 0,0 0,1 0,-1 0,0 0,0 0,0 0,0 0,0 0,0 0,0 0,0 0,0 0,-1 2,0-1,0-1,0 1,0 0,0 0,0-1,-1 1,1-1,-1 1,1-1,-1 1,0-1,1 0,-1 0,0 0,-2 1,4-2,-233 113,207-104,-1 0,0-2,0-1,-50 3,36 0,25-4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59.6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0 493,'0'2,"1"0,-1 0,1 0,0 0,-1 0,1-1,0 1,0 0,0 0,0 0,1-1,-1 1,0-1,1 1,-1-1,1 1,-1-1,1 0,0 0,3 2,43 20,-38-19,25 9,1-2,0 0,1-3,56 6,152-5,-239-8,0-1,-1-1,1 1,0-1,0 0,-1 0,1-1,-1 1,7-4,-10 4,-1 0,1-1,-1 1,1 0,-1-1,0 1,0-1,0 0,0 1,0-1,0 0,0 0,0 1,0-1,-1 0,1 0,-1 0,0 0,1 0,-1 0,0 0,0 0,0 0,-1 0,1 0,0 0,-1 1,1-1,-1 0,-1-3,-9-23,-1 1,-1 1,-1 0,-1 1,-2 0,-26-30,25 31,-32-41,115 115,23 39,-4 3,-4 3,-4 4,-5 4,109 206,-137-220,-4 1,-4 3,-4 0,-4 2,-4 1,-5 1,12 192,-29-254,-2-1,-1 1,-2-1,-1 0,-2 0,-18 56,20-77,-1 0,0 0,-1 0,-1-1,0 0,-1 0,0-1,-11 11,13-15,-1 0,-1-1,1 0,-1 0,0-1,-1 0,1-1,-1 0,0 0,0-1,0 0,-12 1,16-3,0 0,0-1,0 0,0 0,0 0,0 0,1-1,-1 0,0-1,0 1,1-1,-1 0,1 0,-1-1,1 0,0 0,0 0,0 0,1-1,-1 0,1 0,0 0,0 0,0-1,-3-4,-4-9,1 0,1 0,0-1,2 0,0 0,-4-22,-15-75,5 0,5-1,5-1,5-1,11-131,4 139,5 0,5 1,5 1,41-116,-8 67,8 3,87-153,-130 268,44-89,-66 129,0-1,0 1,0 0,0-1,0 1,0-1,0 1,0 0,0-1,0 1,0 0,0-1,0 1,-1 0,1-1,0 1,0 0,0-1,0 1,-1 0,1 0,0-1,0 1,-1 0,1 0,0-1,-1 1,1 0,0 0,-1 0,1-1,0 1,-1 0,1 0,0 0,-1 0,1 0,0 0,-1 0,1 0,0 0,-1 0,-27 0,4 11,23-10,1-1,-1 1,1-1,-1 1,1-1,0 1,-1-1,1 1,0 0,-1-1,1 1,0-1,0 1,0 0,0-1,-1 1,1 0,0-1,0 1,0 0,0-1,0 1,1 0,-1-1,0 1,0-1,0 1,0 0,1-1,-1 1,0-1,1 1,0 0,8 11,2 0,-1-1,2 0,-1-1,2 0,-1-1,23 13,24 18,2 8,-18-18,-2 3,-2 1,-1 2,44 54,-75-81,-1 0,0 1,-1 0,0 0,5 17,-1 6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00.3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0,'2'4,"0"0,-1 0,2 0,-1 0,0-1,1 1,0-1,0 0,5 5,3 5,175 253,-115-158,121 143,-171-228,1 0,1-2,1 0,1-2,0 0,2-2,0-1,48 21,-53-31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00.7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97,'4'0,"2"-4,8-1,6-1,4-2,2-1,5-3,2 1,-1 2,3-1,0 0,-2 3,-7 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01.5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122 182,'2'-5,"0"-1,0 1,1 0,0-1,0 1,0 1,0-1,1 0,0 1,5-5,6-9,-11 12,1 0,0 0,-1-1,0 0,0 1,-1-1,4-9,-7 14,0 1,1 0,-1 0,0 0,0-1,0 1,0 0,0 0,0 0,-1-1,1 1,0 0,0 0,-1 0,1 0,-1-1,1 1,-2-2,0 2,1 0,-1-1,1 1,-1 0,0 0,0 0,0 0,1 0,-1 0,0 0,0 1,0-1,0 1,-4-1,-2-1,1 1,-1 1,1-1,-1 1,1 0,-1 1,0 0,1 0,0 0,-1 1,1 0,0 1,0 0,0 0,-12 7,15-7,0 1,1-1,-1 1,1-1,0 1,0 0,0 0,1 1,-1-1,1 0,0 1,0 0,0-1,1 1,0 0,0 0,0 0,0 0,1 0,0-1,0 1,0 0,1 0,-1 0,3 6,-2-5,1 1,0 0,1-1,0 1,0-1,0 0,1 0,0 0,0 0,0 0,1-1,-1 0,1 0,1 0,-1-1,1 0,0 0,-1 0,2-1,-1 0,11 4,-6-2,1-2,-1 1,1-2,0 1,0-2,0 0,0 0,0-1,0 0,0-1,22-5,-12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03.1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1 333,'0'-1,"1"0,-1 0,0 0,1 0,0 0,-1 0,1 0,-1 0,1 0,0 1,0-1,-1 0,1 1,0-1,0 0,0 1,0-1,0 1,0-1,0 1,0 0,0-1,0 1,0 0,0 0,2 0,34-5,-31 4,64-3,1 2,0 4,-1 3,84 16,-136-17,-1 0,1 1,21 10,-36-14,1 1,-1-1,1 1,-1-1,0 1,0 0,0 1,0-1,0 0,-1 1,1-1,-1 1,1 0,-1 0,0 0,0 0,0 0,0 1,-1-1,0 0,1 1,-1-1,0 5,0-8,-1 1,0 0,0-1,0 1,0 0,0 0,0-1,0 1,0 0,0-1,0 1,0 0,0-1,0 1,-1 0,1-1,0 1,0 0,-1-1,1 1,-1 0,1-1,0 1,-1-1,1 1,-1-1,1 1,-1-1,0 1,1-1,-1 0,0 1,-1-1,1 0,0-1,-1 1,1 0,-1-1,1 1,0-1,-1 1,1-1,0 0,0 1,-1-1,1 0,-1-1,-36-37,30 27,0-1,2 1,-1-1,1 0,1-1,1 0,0 1,0-1,2 0,-3-28,5 37,-1 1,1-1,0 1,1-1,-1 0,1 1,0-1,0 1,0-1,1 1,0-1,0 1,0 0,0 0,0 0,1 0,0 0,0 1,0-1,0 1,1 0,-1 0,1 0,-1 0,1 1,0-1,0 1,1 0,-1 0,0 1,1-1,-1 1,1 0,-1 0,1 0,7 0,8 1,1 1,-1 0,0 1,0 2,-1 0,1 1,-1 0,0 2,0 0,0 2,31 19,7 8,-2 3,59 53,-95-77,-2 2,0 0,-1 1,0 1,-2 0,23 39,-40-116,-8 0,3 0,2 0,3-1,6-75,-2 130,-1 0,0 1,1-1,0 0,0 1,0-1,0 1,0-1,1 1,0 0,-1 0,1 0,1 0,-1 0,0 0,1 0,-1 0,1 1,0 0,0-1,5-2,-4 3,0 1,1-1,-1 1,0 0,0 0,1 1,-1-1,1 1,-1 0,0 0,1 0,-1 1,0 0,1 0,-1 0,0 0,0 0,5 3,16 10,-1 0,-1 2,0 1,-1 0,-1 2,-1 0,20 25,11 8,-13-7,-27-27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04.7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1136 0,'-21'1,"1"1,0 1,0 0,0 2,0 0,-34 15,-107 61,147-73,-82 47,3 5,2 4,3 4,-146 147,202-180,-50 67,73-88,0 0,0 0,1 1,1 0,1 0,0 1,1 0,-5 26,10-39,0 0,0 0,0 0,0 0,1 0,-1 0,1 0,0 0,0 0,0 0,0 0,0 0,1 0,-1-1,1 1,0-1,0 1,0-1,0 0,0 0,0 0,1 0,-1 0,1 0,-1 0,1-1,0 0,-1 1,1-1,0 0,0 0,0-1,5 2,13 2,1 0,-1-1,39 0,-38-3,435 4,-306-5,-125 1,0-1,0-1,0-1,47-12,-64 12,-1 0,1 0,-1-1,0 0,0-1,0 1,0-2,-1 1,0-1,0 0,-1 0,1-1,-1 0,-1 0,1-1,-1 1,4-11,-2 4,-2-1,0 0,4-21,9-29,-17 63,0 0,0-1,1 1,-1 0,0 0,1 0,-1 0,1 1,0-1,-1 0,1 1,0-1,0 1,0-1,0 1,0 0,0 0,1 0,-1 0,0 0,1 1,-1-1,0 1,1-1,-1 1,1 0,-1 0,0 0,1 0,-1 0,1 1,-1-1,0 1,1-1,-1 1,0 0,4 2,4 1,-1 1,1 0,-1 0,0 1,-1 0,1 0,7 9,1 3,1-1,0-1,1-1,1-1,32 19,-47-31,0 1,0-1,0 0,0-1,0 1,1-1,-1 0,0 0,1-1,-1 0,0 0,1 0,-1 0,1-1,-1 0,0 0,0 0,1-1,-1 0,0 0,0 0,-1 0,1-1,0 0,-1 0,0 0,0-1,0 1,0-1,0 0,4-6,-6 8,0 0,-1 0,1 0,-1 0,1 0,-1-1,0 1,0 0,0-1,0 1,0-1,-1 1,1-1,-1 1,1-1,-1 1,0-1,0 1,0-1,0 1,-1-1,1 1,-1-1,1 1,-1-1,0 1,0-1,0 1,0 0,-1 0,1-1,-1 1,1 0,-1 0,0 1,1-1,-1 0,0 0,0 1,-3-2,-11-8,-1 0,1 2,-2 0,-25-9,23 9,-241-117,212 111,28 11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06.1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1 299,'15'0,"0"1,0 0,1 1,15 5,-26-6,1 1,-1-1,0 1,0 1,0-1,0 1,-1 0,1 0,-1 0,1 1,-1-1,0 1,0 0,4 7,-7-11,-1 1,1-1,-1 0,1 1,-1-1,1 0,0 1,-1-1,1 0,-1 1,1-1,0 0,-1 0,1 0,0 0,-1 0,1 0,0 0,-1 0,1 0,0 0,-1 0,1 0,0 0,-1 0,1-1,0 1,-1 0,1 0,-1-1,1 1,-1-1,1 1,0 0,-1-1,0 1,1-1,-1 1,1-1,-1 1,1-1,-1 1,0-1,0 0,1 1,-1-1,0 0,27-42,-19 29,20-31,1 1,2 1,2 2,47-46,-76 84,-1 0,1-1,0 1,0 1,0-1,0 1,1-1,-1 1,1 0,-1 1,1-1,0 1,-1 0,1 0,0 0,9 0,-10 2,1 0,0 1,-1-1,0 1,1 0,-1 0,0 0,0 1,0-1,0 1,0 0,-1 0,1 0,-1 1,0-1,0 1,3 5,11 13,-2 1,0 1,-2 1,-1 0,0 1,-2 0,-1 0,6 32,-12-38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6:31.3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263 1013,'1'6,"0"1,0 0,1 0,0-1,0 1,0-1,4 7,3 9,285 852,-68-187,-209-648,-11-26,-10-21,-293-488,196 308,8-4,9-4,-113-402,181 535,2-2,4 0,2 0,1-94,7 131,2 0,1 1,2 0,0-1,2 1,1 1,1 0,1 0,1 1,2 0,0 0,33-42,-29 46,2 1,0 0,1 1,1 2,1 0,0 1,1 1,33-16,-36 22,0 1,0 1,0 0,1 2,0 0,0 1,1 2,-1 0,1 1,-1 1,25 3,-30 0,-1 1,1 1,-1 0,0 1,0 0,-1 1,0 1,0 0,-1 1,0 0,18 17,-17-13,-1 0,-1 1,0 0,0 0,-2 1,0 1,0 0,-2 0,12 31,-18-40,-1 0,0 0,-1 0,1 0,-1 0,0 0,-1 0,0 0,0 0,-1 0,1-1,-1 1,-1 0,1-1,-1 1,0-1,-1 0,0 0,0 0,-7 7,-11 13,-1 0,-54 42,39-34,11-10,-334 283,312-272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07.2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1 565,'6'-5,"0"1,1-1,-1 1,1 0,0 1,1 0,9-3,32-16,-43 17,1-1,-1 1,0-1,-1 0,1-1,-1 1,-1-1,1 0,-1 0,0-1,-1 1,1-1,-2 0,1 0,2-15,0-7,-1 0,-2 0,-2-32,0 45,-2-1,0 1,-1-1,-1 1,-1 0,0 0,-12-23,15 34,-1 1,0-1,-1 1,1 0,-1 0,0 1,0-1,-1 1,1 0,-1 0,-6-4,8 6,0 1,-1-1,1 1,-1 0,1 0,-1 0,1 1,-1-1,0 1,1 0,-1 0,0 0,1 0,-1 1,1-1,-1 1,0 0,1 0,0 0,-5 3,7-4,-1 1,1-1,0 1,-1 0,1 0,0 0,0 0,0 0,0 0,0 0,0 0,0 0,0 0,0 0,0 1,0-1,1 0,-1 1,1-1,-1 0,1 1,-1-1,1 1,0-1,0 1,-1-1,1 1,0-1,1 1,-1-1,0 1,0-1,1 1,-1-1,0 0,1 1,0-1,-1 1,1-1,1 2,3 7,2 1,-1-1,1 0,9 9,-7-8,257 301,70 90,-327-388,0-1,-1 1,-1 1,0-1,0 1,4 18,-9-24,1 1,-1-1,-1 1,0-1,0 1,-1-1,0 1,-1 0,0-1,0 1,-5 13,3-17,0 0,0-1,0 1,-1-1,0 0,0 0,-1 0,1-1,-1 0,0 0,0 0,0 0,-1-1,1 1,-8 2,-7 3,-1 0,-43 11,44-15,-1-2,-37 3,28-5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07.7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0 207,'4'-4,"6"-2,1-4,7-4,5-1,3-1,6-2,1 1,4 0,0 3,-3 3,-2 0,-2-3,2 1,-5-1,-6 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08.4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1,'4'4,"2"6,3 1,5 3,1 4,1 2,2 3,-1 1,0 1,-7-4,-5-5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08.7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11,'0'-5,"0"0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12.1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240 1239,'-11'1,"1"0,0 1,0 0,0 0,1 1,-1 1,0-1,-15 10,-68 47,91-59,-1 0,0 1,1 0,-1 0,1 0,-1 0,1 0,0 0,0 1,0-1,0 1,0 0,0-1,1 1,-1 0,1 0,0 0,0 0,0 0,0 0,0 1,0 5,2-6,0 1,0-1,0 0,0 0,1 0,-1 1,1-2,0 1,0 0,0 0,0 0,0-1,1 0,-1 1,1-1,0 0,-1 0,1 0,0 0,5 2,35 17,56 19,-22-9,-74-30,-1 1,1-1,0 0,-1 0,1 0,0 0,0-1,0 1,0-1,0 0,0 1,0-1,0-1,-1 1,1 0,0-1,0 1,3-2,-4 0,0 0,0 1,0-1,-1 0,1 0,0 0,-1-1,0 1,0 0,1 0,-1-1,0 1,-1-1,1 1,0-1,-1 1,0-1,1 1,-1-1,0 0,-1-4,-3-252,10 289,1 0,1-1,2 0,15 33,-11-28,167 375,-44-108,-92-199,-8-21,-3 1,37 140,-67-207,-2 1,0 0,-1 0,0 0,-2 0,1 0,-2-1,0 1,-8 25,3-20,-1 0,-1-1,-1 0,0-1,-2 0,-16 21,24-34,-12 17,-2-1,0 0,-1-2,-34 30,52-49,0 0,-1 0,1 0,-1 0,1 0,-1 0,0 0,1 0,-1-1,0 1,0-1,1 1,-1-1,0 0,0 0,0 1,0-1,1-1,-1 1,0 0,0 0,0-1,0 1,1-1,-3 0,1-1,1 0,-1 0,1 0,-1-1,1 1,0-1,0 1,0-1,0 0,0 0,1 1,-3-7,-2-8,1 1,0-1,2 0,-3-24,-3-80,5-1,18-187,71-238,13 33,-91 453,-6 42,1-1,6-26,-8 46,1 0,-1-1,0 1,0 0,0-1,0 1,0-1,0 1,0 0,1-1,-1 1,0 0,0 0,0-1,1 1,-1 0,0-1,0 1,1 0,-1 0,0 0,1-1,-1 1,0 0,1 0,-1 0,0 0,1-1,-1 1,0 0,1 0,-1 0,0 0,1 0,-1 0,1 0,-1 0,1 0,16 12,15 29,-28-35,26 36,-15-20,0 0,1-1,1-1,1-1,1 0,32 24,-50-42,0 0,0 0,0-1,0 1,0 0,0-1,0 1,0-1,1 0,-1 1,0-1,0 0,0 0,0 1,1-1,-1 0,0 0,0 0,0 0,0-1,1 1,-1 0,0 0,0-1,2 0,-1 0,-1-1,0 1,1-1,-1 1,0-1,1 0,-1 1,0-1,0 0,-1 0,1 0,0 0,-1 1,1-4,3-11,-2-1,0 0,-1-20,0 13,18-507,-19 524,0 3,0 1,0 0,0 0,0 0,0 0,0-1,-1 1,0 0,0 0,0 0,0 0,0 0,0 0,-2-3,9 43,16 18,2-2,2-1,3-1,2-1,70 86,-90-123,1 0,0-1,1 0,0-1,1-1,20 13,-32-23,-1 1,0 0,1-1,-1 1,0-1,1 1,-1-1,1 0,-1 1,1-1,-1 0,1 0,-1 0,1 0,-1 0,0 0,1-1,-1 1,1 0,-1-1,1 1,-1-1,0 0,1 1,-1-1,0 0,0 0,1 0,-1 0,0 0,0 0,0 0,0 0,0 0,-1 0,1-1,0 1,0 0,-1-1,1 1,-1 0,1-1,-1-1,4-9,0-1,-1 0,-1 0,1-13,-1 6,27-164,-7-1,-7-350,-16 514,-1 0,0 0,-2 0,0 1,-12-33,12 45,0 0,0 0,-1 0,0 0,0 0,0 1,-1 0,-1 0,1 1,-1 0,0 0,0 0,-1 1,1 0,-11-4,17 8,1 1,-1-1,1 1,-1-1,0 1,1-1,-1 1,0 0,1-1,-1 1,0 0,0 0,1-1,-1 1,0 0,0 0,1 0,-1 0,0 0,0 0,1 0,-1 0,0 0,0 1,1-1,-1 0,0 0,1 1,-1-1,0 0,1 1,-1-1,0 1,1-1,-1 1,1-1,-1 1,0 0,1 1,0-1,0 1,0-1,0 1,0-1,0 1,0 0,1-1,-1 1,1-1,-1 1,1-1,0 0,-1 1,1-1,0 0,0 1,2 1,56 65,2-3,111 90,9 8,-170-150,0 0,-1 1,0 0,-1 1,-1 0,0 0,-1 0,0 1,-2 1,0-1,-1 1,0 0,-1-1,0 28,-1 16,-3 0,-15 105,14-153,1 0,0 1,3 23,-3-35,1 1,0-1,0 0,0 0,1 0,-1 0,0 0,0 1,1-1,-1 0,0 0,1 0,-1 0,1 0,0 0,-1 0,1 0,0 0,-1 0,1 0,0-1,0 1,0 0,0-1,0 1,0 0,0-1,0 1,0-1,0 1,0-1,0 0,0 1,0-1,1 0,-1 0,0 0,0 0,0 0,0 0,1 0,-1 0,0 0,0-1,0 1,0 0,0-1,0 1,0-1,0 1,0-1,0 0,0 1,0-1,0 0,0 0,1-1,19-15,0-2,-1 0,-1-1,-1-1,0 0,23-40,-4 8,40-58,-66 98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13.5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805 637,'-43'1,"0"3,1 2,-1 1,1 2,0 2,-63 27,37-9,1 4,-122 79,117-56,67-51,0-1,0 1,1 0,0 1,0-1,1 1,-1 0,1-1,0 1,0 1,-2 7,5-11,0-1,0 0,0 0,0 0,0 1,1-1,-1 0,1 0,-1 0,1 0,0 0,0 0,-1 0,2 0,-1 0,0 0,0 0,1 0,-1-1,0 1,1-1,0 1,-1-1,1 1,0-1,0 0,0 0,3 2,7 2,0 1,1-1,18 4,-27-7,197 48,-168-43,0-2,1-2,-1-1,40-3,-70 1,0 0,0-1,1 1,-1-1,0 0,0 0,0 0,0 0,0-1,0 1,0-1,0 0,0 0,-1 0,1 0,-1 0,0-1,1 1,-1-1,0 1,-1-1,1 0,0 0,-1 0,1 0,-1 0,0 0,1-5,1-7,0-1,-2 0,0 0,-1-29,-1-1,8-49,5 0,3 1,44-145,-20 91,35-105,-74 251,1 1,-1-1,0 1,1 0,0-1,-1 1,1-1,0 1,0 0,0 0,0-1,0 1,0 0,0 0,0 0,0 0,0 0,1 0,-1 0,0 1,2-2,-2 2,1 1,-1-1,0 0,0 0,0 1,0-1,0 0,0 1,0-1,0 1,0 0,0-1,0 1,0 0,0-1,-1 1,1 0,0 0,0 0,-1 0,2 1,5 10,-1-1,0 2,7 19,-9-22,59 125,16 43,-62-138,2 0,29 47,24 50,-44-70,-23-51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14.3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0,'377'809,"-376"-807,15 32,1-1,1 0,2-2,25 32,-41-59,0-1,-1 0,1 0,0 0,1 0,-1-1,0 1,1-1,0 0,-1-1,1 1,0-1,0 0,0 0,0 0,8-1,-3 0,0 0,0-1,1 0,-1-1,0 0,0-1,9-4,-2 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14.7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0 223,'5'-4,"5"-2,13 1,13-4,7-4,11-4,7-4,8-3,4 0,-2 2,-4 7,-9 0,-11-1,-8 2,-8 3,-7 4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15.0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0,'5'5,"0"5,5 9,4 7,5 6,7 7,3 14,6 7,1 5,3 5,-1 3,-3-2,-2-9,-4-6,-6-9,-7-12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17.0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1 318,'0'-24,"1"0,0 0,2 0,1 0,1 1,0-1,2 1,1 0,1 1,17-32,-25 52,-1 1,1-1,0 0,0 1,0-1,0 1,0-1,0 1,0-1,1 1,-1 0,0 0,1 0,-1-1,1 1,0 1,-1-1,1 0,0 0,-1 1,1-1,0 1,0-1,-1 1,1 0,0-1,0 1,0 0,0 0,-1 1,1-1,0 0,0 1,0-1,-1 1,1-1,0 1,-1 0,1 0,0-1,-1 1,1 1,-1-1,0 0,1 0,-1 0,0 1,1-1,0 3,8 8,-1 0,-1 1,0 0,10 23,81 198,53 107,-133-307,2 0,1-1,1-1,2-1,1-2,2 0,39 32,-48-47,1-1,35 19,-46-28,0 1,1-2,-1 1,1-1,0-1,0 0,0 0,19 0,-28-2,1 0,-1 0,1 0,-1 0,1 0,-1 0,1-1,-1 1,1 0,-1-1,0 1,1-1,-1 0,0 0,1 1,-1-1,0 0,0 0,0 0,1 0,-1 0,0 0,-1-1,1 1,0 0,1-2,-1 0,-1 0,1 0,-1 0,0 0,0 0,1 0,-2 0,1 0,0 0,-1 0,1 0,-3-4,-3-11,-2 0,0 1,-13-22,16 31,-33-56,-85-109,99 143,-2 2,-1 1,0 2,-2 0,-50-32,58 45,-1 0,0 2,-38-14,52 21,0 1,0 0,0 0,-1 1,1 0,0 1,-1-1,1 1,-1 1,1 0,0 0,-1 1,-14 4,13 1,21-6,22-5,34-11,1 4,0 3,0 3,0 3,81 7,-89 0,-1 3,0 2,-1 3,0 3,-2 1,1 4,-2 2,-1 2,-1 2,-2 3,50 37,-97-64,1 0,-1 0,0 0,0 1,0-1,0 1,0 0,-1 0,1 1,-1-1,-1 1,1 0,0-1,1 8,-4-4,-5-14,-5-17,7 6,0 1,1-1,1 1,1-1,0 0,4-21,25-96,-13 71,-15 59,0 0,0 0,0 0,1-1,0 1,0 1,0-1,0 0,0 0,1 1,0-1,0 1,0 0,4-4,-5 6,0 0,-1 1,1-1,0 0,0 1,0-1,-1 1,1 0,0 0,0 0,0 0,0 0,0 0,0 0,-1 0,1 1,0-1,0 1,0-1,-1 1,1 0,0 0,0 0,-1 0,1 0,-1 0,1 0,-1 0,0 1,1-1,-1 0,0 1,0-1,0 1,1 1,167 219,-139-176,-1 2,-3 1,21 53,-36-72,4 1,-3 1,0 1,-2 0,-2 1,-1 0,-1 0,0 35,-6-40,-1-5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6:32.2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231 0,'-5'1,"1"0,0-1,0 2,0-1,-1 0,1 1,0 0,1 0,-1 0,0 0,0 1,1-1,0 1,-1 0,1 0,0 0,-3 5,-6 7,1 0,-14 26,6-2,1 0,3 0,1 2,2 0,2 0,1 1,3 1,1-1,2 81,2-112,2 0,-1 0,2-1,-1 1,2-1,-1 1,1-1,1 0,8 18,-8-23,-1 1,1-1,1 0,-1 0,1 0,0-1,0 1,0-1,1-1,-1 1,1-1,0 0,0 0,0 0,1-1,10 3,14 1,0-1,0-1,0-2,0-1,58-5,156-36,-201 32,-36 7,27-5,0-1,0-2,-1-1,0-1,33-17,-66 27,0 0,1 1,-1-1,0 0,0 0,0 0,0 1,0-1,0 0,0-1,0 1,0 0,-1 0,1 0,0 0,-1-1,1 1,-1 0,1 0,-1-1,0 1,1 0,-1-1,0-1,0 0,-1 1,1-1,-1 1,0-1,0 1,0-1,0 1,0-1,0 1,-1 0,1 0,-3-3,-8-7,0 0,0 0,-20-13,19 15,11 9,-294-231,217 176,-160-84,199 125,33 13,1 0,-1-1,0 1,1-1,-1 0,-10-8,13 5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29.9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0 777,'8'-1,"-1"-1,0 0,1 0,-1 0,0-1,-1 0,11-6,4-1,11-3,0 1,1 2,1 2,-1 1,1 1,1 2,-1 1,1 2,-1 1,1 2,-1 1,0 2,0 2,0 0,-1 3,0 0,-1 3,0 0,-1 2,36 24,20 19,-3 4,124 119,124 171,-202-188,-50-59,-79-103,0-1,0 1,0-1,0 1,1-1,-1 0,0 1,0-1,1 0,-1 0,1 0,-1 0,1 0,0 0,-1 0,1 0,0-1,-1 1,1-1,0 1,0-1,0 0,2 0,-3 0,0-1,1 0,-1 0,0 0,1 0,-1 0,0 0,0 0,0-1,0 1,0 0,0 0,-1-1,1 1,0-1,-1 1,1-1,-1 1,1-1,0-1,1-10,0 0,0 0,-1 0,-1-26,-13-53,-3 1,-49-149,4 16,-86-391,133 559,-19-100,30 125,1 0,5-62,-3 92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31.0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501 27,'-53'-12,"8"1,28 9,0 1,-1 1,1 0,0 1,-1 1,-33 7,42-6,0 1,-1 0,1 0,1 1,-1 0,1 1,0 0,0 0,1 1,-1-1,1 2,1-1,-10 14,-3 7,1 2,1 0,-20 50,30-62,0 0,2 0,0 0,1 1,1 0,1-1,1 1,0 22,2-32,1-1,0 1,0-1,0 1,1-1,0 0,1 0,0 0,0 0,1-1,0 0,0 0,0 0,1 0,0-1,1 0,-1 0,1-1,12 8,13 5,0-1,1-2,55 17,-51-19,59 29,-24-2,-2-2,70 50,-136-85,0 0,0 1,0-1,0 1,-1-1,1 1,-1 0,0 1,0-1,0 0,-1 1,0 0,1-1,1 9,-3-8,-1-1,0 0,0 0,0 1,0-1,-1 0,1 0,-1 0,0 1,-1-1,1 0,-1 0,1 0,-1-1,0 1,-1 0,1-1,-4 5,-11 12,-1-1,0-1,-2-1,0 0,0-1,-2-1,0-2,-1 0,0-1,-26 9,33-16,0-1,0-1,-1-1,1 0,-1-1,1-1,-1 0,1-1,-31-6,22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31.8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0,'1'4,"0"-1,0 0,0 0,0 0,1 0,-1 0,1-1,0 1,-1 0,5 3,0 4,321 421,-31-43,-245-310,-25-35,2-2,2 0,1-2,39 37,-48-58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32.6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1 330,'0'-2,"1"-1,0 1,0 0,0-1,0 1,1 0,-1 0,0 0,1 0,0 0,-1 0,1 0,4-3,27-21,-32 25,333-220,-269 186,-45 22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33.8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1 177,'0'-1,"0"-1,1 1,-1 0,1 0,0 0,-1 0,1 0,0 0,-1 0,1 0,0 1,0-1,0 0,0 0,0 1,0-1,0 0,0 1,0-1,0 1,0 0,2-1,34-11,-22 7,62-22,-41 16,-1-2,63-33,-62 18,-24 13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39.6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777 156,'1'-24,"-1"13,1 0,-1 0,-1 0,0 0,-1 0,-3-13,4 22,0-1,0 1,0 0,-1-1,1 1,-1 0,1 0,-1 0,0 0,0 0,0 0,0 0,0 1,0-1,0 1,0-1,-1 1,1 0,-1 0,1 0,-1 0,1 1,-1-1,0 1,1-1,-1 1,0 0,1 0,-1 0,0 0,-3 1,-5 1,0-1,1 2,-1 0,0 0,1 1,-1 0,-15 10,-68 47,74-47,-32 25,1 1,2 3,-67 76,85-82,2 1,1 2,2 0,2 2,-29 66,49-98,0 1,0 0,1 0,1 0,0 0,0 0,0 22,3-28,-1 1,1-1,0 0,0 1,1-1,0 0,0 0,0 0,0 0,1 0,0-1,0 1,0-1,0 1,1-1,0 0,0-1,5 5,8 4,1-1,0 0,1-2,0 0,0-1,1-1,33 8,146 19,-197-33,65 5,-38-4,0 2,0 0,46 14,-72-17,-1-1,1 1,-1 0,1 1,-1-1,1 0,-1 1,0-1,0 1,0 0,0-1,0 1,0 0,0 0,0 1,-1-1,1 0,-1 0,0 1,0-1,2 4,-3-2,1 0,-1-1,0 1,0 0,0 0,-1-1,1 1,-1 0,0 0,0-1,0 1,-1-1,-2 6,-4 6,-2 1,0-1,-1-1,0 0,-15 14,-2 1,-170 162,170-167,-2-1,0-2,-1-1,-1-1,-47 19,67-33,0-2,0 1,0-2,-21 3,29-4,0-1,-1 0,1 0,-1 0,1 0,0-1,-1 1,1-1,0 0,-1-1,1 1,0-1,0 0,0 0,0 0,-4-3,-2-7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40.2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1,'0'4,"5"2,5 8,5 6,5 8,-2 4,1 0,2 4,-4 0,1-3,1 3,1-1,-2-7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41.1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302 0,'4'3,"1"-1,0 1,-1-1,0 2,1-1,-1 0,-1 1,1-1,0 1,4 6,1 0,38 43,-2 2,71 115,-113-166,-1 0,1 0,-1 1,0-1,-1 0,1 1,-1 0,0-1,0 1,-1 0,1-1,-1 1,0 0,0 0,0 0,-1-1,0 1,0 0,0-1,-1 1,1-1,-1 1,0-1,0 0,-1 0,1 0,-1 0,0 0,0 0,0-1,0 1,-1-1,0 0,1 0,-1 0,0-1,0 1,-1-1,1 0,0 0,-1 0,1-1,-10 2,-21 8,0 2,-47 25,60-26,-1-1,0-1,-1-1,1-1,-2-1,1-1,-34 4,-39-10,72-1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42.4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0 149,'1'5,"0"-1,-1 0,2 0,-1 0,0 0,1 0,0-1,-1 1,1 0,1-1,2 5,36 40,-26-30,38 45,214 245,-259-299,-2-4,-1 1,0-1,-1 1,9 13,-13-18,1 0,-1 0,1 0,-1-1,0 1,0 0,1 0,-1 0,0 0,0 0,0 0,0 0,0 0,0 0,0 0,0 0,0-1,-1 1,1 0,0 0,-1 0,1 0,0 0,-1 0,1-1,-1 1,1 0,-1 0,0-1,1 1,-1 0,0-1,1 1,-1-1,0 1,0-1,0 1,1-1,-1 1,0-1,0 0,0 1,0-1,0 0,0 0,0 0,0 0,-1 0,-1 1,-1-1,0 0,0 0,0 0,0-1,0 1,1-1,-1 0,0 0,1 0,-1-1,0 1,1-1,0 0,-1 0,1 0,0 0,0-1,0 1,-4-5,-8-8,1-1,-18-26,20 26,-43-57,-47-80,89 130,0-1,1 0,2-1,0 0,2 0,1-1,1-1,-4-30,10 51,0 1,0 0,0 0,1 0,0 0,0 0,0 0,1 0,0 0,0 0,0 0,0 1,1-1,-1 1,1 0,0-1,1 1,-1 1,1-1,0 0,8-5,-10 7,1 0,0 1,1-1,-1 1,0 0,0 0,1 0,-1 1,0-1,1 1,-1-1,0 1,1 0,-1 0,1 1,-1-1,0 1,1 0,-1 0,0 0,0 0,1 0,-1 1,0-1,0 1,-1 0,1 0,0 0,-1 0,1 1,-1-1,1 1,3 5,-4-5,0 0,1 1,-1-1,-1 1,1 0,0 0,-1 0,0 0,0 0,0 0,0 0,-1 0,1 0,-1 0,0 0,-1 0,1 1,-1-1,1 0,-1 0,-3 7,-3 7,0-1,-2 1,-15 24,1-2,-55 88,67-111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43.5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153 549,'0'11,"0"-1,1 0,0 0,1 0,0 1,1-2,0 1,6 12,1-2,2-1,22 31,9 4,-23-30,-1 1,-2 0,19 35,-34-56,0-1,-1 1,1 0,-1 0,0 0,0 0,0 0,0 0,-1 0,0 0,0 0,0 0,0 0,-1 0,1 0,-3 7,2-10,0 1,0 0,-1-1,1 1,0 0,-1-1,0 0,1 1,-1-1,0 0,0 0,1 0,-1 0,0 0,0 0,0 0,0-1,0 1,0-1,0 0,-1 1,1-1,0 0,0 0,0 0,0-1,0 1,0 0,0-1,0 0,0 1,0-1,-2-1,-5-1,0-1,1 0,-1 0,1-1,0 0,1-1,-1 0,1 0,0 0,1-1,0 0,0-1,-6-7,-10-19,-30-59,47 84,-16-30,2-2,2 0,2-2,1 1,-13-80,24 103,1-1,1 0,0 0,2 0,0 0,2 0,0 0,1 0,1 1,0 0,2 0,0 0,1 1,1 0,14-21,-19 34,55-74,-54 73,0 0,1 1,0-1,0 1,0 0,1 1,-1-1,1 1,14-6,-18 10,-1 0,1-1,-1 1,1 0,-1 0,0 1,1-1,-1 0,1 1,-1 0,0-1,1 1,-1 0,0 0,0 0,1 1,-1-1,0 0,0 1,-1-1,1 1,0 0,0 0,-1 0,1 0,-1 0,0 0,1 0,-1 0,0 0,1 3,2 4,1 1,-2 0,1 0,-1 0,3 20,-5-12,0-1,-2 1,0 0,-1 0,0 0,-2-1,-9 31,-54 117,49-127,-22 63,-23 47,45-117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6:33.16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1 384,'0'3,"1"0,0 0,-1-1,1 1,0-1,0 1,1-1,-1 1,0-1,1 1,0-1,-1 0,1 0,3 3,33 28,-32-29,46 34,2-3,1-2,2-2,1-3,114 38,-160-63,0 1,-1-1,2-1,13 1,-24-3,-1 1,1-1,-1 0,1 0,-1 0,1 0,-1 0,1 0,0 0,-1 0,1-1,-1 1,0-1,1 1,-1-1,1 1,-1-1,0 0,1 0,-1 0,0 1,0-1,0 0,0-1,0 1,0 0,0 0,0 0,0-1,0 1,0 0,-1-1,1 1,-1-1,1 1,-1-1,0 1,1-1,-1 1,0-1,0 1,0-1,0 1,0-1,-1-1,-3-15,-1 1,-1-1,0 1,-2 0,0 1,-1-1,0 2,-14-18,-30-57,52 89,0 0,0 0,1 0,-1 0,0 0,1 0,-1-1,1 1,-1 0,1-1,0 1,0 0,0-1,-1 1,1 0,0-1,0 1,1 0,-1-1,0 1,0 0,1 0,-1-1,1 1,-1 0,1 0,-1-1,2 0,0 1,-1 0,1 1,0-1,0 0,0 1,0 0,0-1,0 1,0 0,-1 0,1 0,0 0,0 0,0 1,0-1,3 2,13 3,0 0,30 16,267 150,-183-94,144 60,-276-137,9 4,-1-1,0 0,1-1,16 3,-24-4,0-1,0 0,0 0,0 0,1 0,-1 0,0 0,0 0,0 0,0-1,0 1,1 0,-1-1,0 1,0-1,0 1,0-1,0 0,0 1,-1-1,1 0,0 1,0-1,0 0,0 0,-1 0,1 0,-1 0,1 0,0 0,-1 0,0 0,1 0,-1 0,0 0,1 0,-1-1,0 1,0 0,0 0,0 0,0 0,0 0,0-1,0 1,-1 0,0-2,-1-12,-2 1,0-1,0 1,-2 0,-12-24,-46-71,33 58,-231-389,244 408,7 7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44.2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86 150,'-6'-8,"0"0,0 0,0-1,1 0,-3-10,-15-23,1 6,19 26,19 24,94 122,148 107,-213-207,1-2,2-2,2-2,60 27,-47-36,-40-17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45.3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1 417,'62'2,"-34"0,1-1,52-7,-77 5,0 0,0 0,0 0,0-1,0 0,-1 1,1-1,-1-1,1 1,-1 0,0-1,0 0,0 1,0-1,0 0,-1-1,0 1,1 0,-1-1,0 1,0-1,-1 0,1 0,-1 0,0 0,0 1,0-6,2-12,-1 1,0-1,-2 0,-3-24,2 10,-7-53,7 82,-1 0,1 0,-1 0,0 1,0-1,-1 0,0 1,0 0,0-1,0 1,-1 0,-4-4,-5 1,9 13,4-3,1 0,-1 0,0 0,1 0,0 0,-1 0,1 0,0-1,0 1,0 0,2 2,54 64,89 81,-26-29,-13-2,110 157,-168-203,-2 2,-4 3,60 147,-89-185,17 71,-29-97,1 1,-2 0,1 0,-2-1,0 1,-1 0,0 0,-1 0,-4 14,5-24,0-1,0 1,-1-1,1 0,-1 1,0-1,1 0,-2 0,1 0,0-1,0 1,-1 0,0-1,1 1,-1-1,0 0,0 0,0 0,0-1,-1 1,1-1,0 1,-1-1,1 0,-1 0,1-1,-1 1,0-1,1 0,-7 0,1-1,1 0,-1-1,0 0,1 0,-1-1,1 0,0-1,0 0,0 0,0-1,-9-6,-10-12,1 0,0-2,2 0,1-2,1-1,2 0,0-2,2 0,1-1,2-1,1 0,1-1,2-1,2 1,1-2,1 1,2-1,1 0,2-1,2 1,1 0,1 0,2 0,15-58,5-6,-21 76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46.3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1492,'0'-5,"1"-1,0 1,0 0,1-1,0 1,0 0,0 0,0 0,6-8,8-18,39-107,-6-3,-6-1,-7-3,-6 0,22-297,-50 416,-2 0,-1-1,-8-42,8 62,-1 0,0 0,-1 0,1 1,-1-1,-1 0,1 1,-5-6,5 9,1 0,-1 0,1 1,-1-1,0 1,0 0,0 0,-1 0,1 0,0 0,-1 1,1-1,-1 1,1 0,-1 0,-5-1,6 2,-1 0,1 0,-1 0,1 1,-1-1,1 1,0 0,-1 0,1 0,0 0,0 1,-1-1,1 1,1 0,-1 0,-5 4,7-5,0 0,-1 0,1 0,0 0,0 1,0-1,0 0,1 1,-1-1,0 1,0-1,1 1,-1-1,1 1,0-1,-1 1,1-1,0 1,0-1,0 1,0 0,0-1,0 1,0-1,1 1,-1 0,0-1,1 1,0-1,-1 1,1-1,0 0,-1 1,1-1,0 0,0 1,2 1,11 9,1 0,0-1,1-1,0 0,0-1,1-1,28 10,-10-3,187 77,-113-50,-1 4,148 90,-247-131,0 1,-1 0,1 1,-1 0,-1 1,1-1,-2 1,1 1,-1-1,0 1,0 0,5 15,-7-13,-1 0,0 1,-1-1,0 1,-1 0,0 0,-1-1,0 1,-1 0,-5 22,0-8,-2-1,-1 0,0 0,-2-1,-1-1,-1 0,-1 0,-1-1,-1-1,-1 0,-34 31,39-42,0 0,-1-1,0-1,0 0,-16 6,13-7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47.8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0 653,'51'11,"-14"-2,-27-7,1-1,-1 0,0-1,1 0,-1 0,13-3,-20 2,0 0,0 0,0 0,-1 0,1 0,0-1,-1 1,0-1,1 1,-1-1,0 0,1 0,-1 0,0 0,-1-1,1 1,0 0,-1-1,1 1,-1-1,0 0,0 1,0-1,0 0,0 0,0-3,2-16,0 0,-2 0,-1 0,-1 1,0-1,-7-29,-3-2,-24-69,32 104,9 14,23 21,522 489,-199-120,-281-297,-5 3,88 160,-144-233,11 20,16 46,-33-76,0 1,-1-1,-1 1,0 0,0 0,-1 0,0 0,0 1,-2-1,-1 18,0-22,0-1,0 1,-1 0,0-1,0 0,0 1,-1-1,0 0,0-1,0 1,0-1,-1 0,1 0,-1 0,0-1,-1 1,1-1,0 0,-1-1,0 1,1-1,-1 0,0-1,-8 2,-8 1,-1-1,1 0,-1-2,0 0,-28-4,25 1,1-2,0-1,1-1,-1 0,-43-20,53 19,0-1,1 0,0-1,1 0,-1-1,2-1,-1 0,2-1,0 0,-11-15,5 2,1-2,1 1,2-2,0 0,2-1,1 0,2-1,-6-32,8 17,1 0,3 0,1 0,11-85,9 21,5 1,5 1,70-168,-67 193,124-339,-154 415,0-1,0 1,-1-1,0 0,0 0,0 0,-1-11,0 17,0 0,-1 0,1-1,0 1,-1 0,1 0,-1 0,1 0,-1 0,1 0,-1 0,0 0,1 0,-1 0,0 0,0 1,0-1,1 0,-1 0,-1 0,0 0,0 1,0-1,0 1,0-1,-1 1,1 0,0 0,0 0,0 0,0 0,0 0,0 1,0-1,0 1,-3 0,2 0,-1 1,0-1,0 1,0-1,1 1,-1 0,1 1,-1-1,1 0,0 1,0 0,0 0,0 0,1 0,-1 0,1 1,-4 6,5-8,1 1,-1-1,0 1,1-1,-1 1,1-1,0 1,0 0,0-1,1 1,-1-1,0 1,1 0,0-1,-1 1,1-1,0 0,0 1,1-1,-1 0,0 1,1-1,-1 0,1 0,0 0,0 0,0-1,0 1,2 1,51 39,90 51,-96-65,-2 2,0 3,50 46,-90-73,-1 1,0 0,0 0,-1 0,5 10,0 4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48.4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0,'5'1,"0"-1,0 1,0 0,0 0,0 1,0-1,-1 1,1 0,-1 1,1-1,-1 1,0 0,0 0,0 0,0 0,5 6,5 8,0 0,18 30,-13-18,-4-7,36 53,2-3,3-2,70 66,-118-129,-1-1,1 0,1 0,-1-1,1 0,0-1,1 0,-1 0,0-1,1 0,0-1,0 0,0 0,0-1,0-1,13 0,-1-1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49.3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72 119,'0'-1,"0"1,0-1,0 1,0-1,0 1,0-1,0 1,0 0,0-1,-1 1,1-1,0 1,0-1,0 1,-1 0,1-1,0 1,0 0,-1-1,1 1,0 0,-1-1,1 1,0 0,-1 0,1-1,-1 1,1 0,0 0,-1 0,1 0,-1-1,1 1,-1 0,0 0,-22 4,-15 15,107-37,-40 4,0 0,-2-2,45-33,-58 39,-1 2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51.5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181 97,'6'-1,"1"-1,-1 0,0 0,1 0,-1-1,6-3,2 0,-8 3,1 0,-1 1,0-2,0 1,0-1,-1 0,1 0,9-10,-16 13,1 0,0 1,-1-1,1 0,0 0,-1 0,1 0,-1 0,1 0,-1 1,0-1,1 0,-1 1,0-1,0 0,1 1,-1-1,0 1,0-1,0 1,0-1,0 1,0 0,0-1,1 1,-1 0,0 0,-2 0,-30-11,18 9,-1 1,0 0,1 1,-1 1,0 1,1 0,0 1,-1 1,1 0,0 1,1 0,-1 1,-25 16,39-22,0 0,1 1,-1-1,0 0,1 0,-1 1,0-1,1 1,-1-1,0 0,1 1,-1-1,1 1,-1 0,1-1,-1 1,1-1,-1 1,1 0,0-1,-1 1,1 0,0-1,0 1,-1 0,1 0,0-1,0 1,0 0,0 0,0-1,0 1,0 0,0 0,0-1,1 1,-1 0,0 0,0-1,1 1,-1 0,0-1,1 1,-1 0,0-1,1 1,-1-1,1 1,-1-1,1 1,0-1,-1 1,1-1,-1 1,1-1,0 0,1 1,49 24,-40-21,75 32,155 44,-44-47,-193-32,0-1,0 1,0-1,0 0,0 0,0 0,-1 0,1-1,0 1,0-1,0 0,-1 0,1-1,0 1,-1-1,1 0,-1 0,0 0,4-2,2-5,0 1,-1-1,1-1,9-15,10-11,-26 34,1 0,0 0,1 0,-1 0,0 0,1 1,-1-1,0 1,1 0,0 0,-1 1,1-1,0 0,-1 1,1 0,0 0,-1 0,1 1,0-1,-1 1,1 0,0 0,-1 0,1 0,3 2,15 6,0 1,33 20,-44-24,18 10,8 4,0 1,-2 2,0 1,56 52,-87-71,0 0,0 0,-1 1,1-1,-1 1,-1 0,1 0,3 12,-6-17,0 0,1 1,-1-1,0 0,0 1,0-1,0 1,0-1,0 0,0 1,-1-1,1 0,0 1,-1-1,1 0,-1 0,1 1,-1-1,-1 1,1-1,0 0,0 0,-1 0,1-1,-1 1,1 0,0-1,-1 1,1-1,-1 1,0-1,1 0,-1 0,1 0,-1 0,1 0,-1 0,1 0,-1 0,0-1,-1 1,-2-2,0 0,1 0,-1 0,0-1,1 1,0-1,-1 0,1 0,1-1,-1 1,0-1,1 0,-1 0,1 0,0 0,1-1,-1 1,1-1,0 0,0 1,0-1,-1-8,-4-12,1 0,1 0,-2-29,6 48,-1-9,1 0,0 0,1 0,1 0,3-18,-4 29,1 1,0 0,0-1,1 1,-1-1,1 1,0 0,-1 0,1 0,1 0,-1 0,0 1,1-1,-1 0,1 1,0 0,0 0,0 0,0 0,0 0,0 1,1-1,-1 1,1 0,-1 0,8-1,1 1,-1 0,1 1,0 1,0 0,0 0,-1 1,1 1,-1 0,1 0,-1 1,0 1,0 0,-1 0,16 11,4 5,0 0,-2 2,38 38,-46-41,-6-7,0 0,0 1,-1 1,-1 0,-1 1,0 0,14 28,-23-23,-13-27,-15-28,18 13,0 0,2 0,1-1,0 0,2 0,0 0,2 0,0 0,1-1,5-31,-4 51,-1 0,0 0,1 0,-1 0,1 0,0 0,0 0,1 0,-1 0,0 0,1 0,0 0,-1 1,1-1,0 1,1 0,-1-1,0 1,1 0,-1 0,1 0,-1 1,1-1,0 1,0-1,0 1,0 0,0 0,0 0,0 0,0 1,0-1,0 1,1 0,-1 0,4 0,3 1,1 1,0-1,-1 2,0-1,1 1,-1 1,0 0,0 1,12 7,53 30,-49-29,-1 1,0 1,-1 1,28 26,71 71,-97-88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58.3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5904 1,'2'9,"0"0,0 0,1-1,0 1,0 0,1-1,9 15,0 1,117 310,-69-162,68 198,-16-44,-112-323,0 0,1 0,-2 1,1-1,0 0,-1 0,1 1,-1-1,0 0,0 0,0 1,0-1,-1 0,0 1,1-1,-1 0,0 0,-1 0,-1 5,-1-4,1 1,-1-1,0 0,0 0,0 0,-1-1,0 0,1 1,-1-2,0 1,-6 2,-141 65,-179 56,227-94,-1-5,-195 24,-702 7,47 5,293-12,451-42,-329 34,114 31,-166 25,-180-11,758-87,6-1,0 1,0 0,1 0,-1 1,0-1,-7 4,13-4,1 0,0 0,-1 0,1 0,0 0,-1 0,1 0,0 0,0 0,0 0,0 1,0-1,0 1,0-1,1 0,-1 1,0 0,1-1,-1 1,1-1,0 1,-1-1,1 1,0 0,0-1,0 1,0 0,0-1,0 1,1 0,-1-1,1 1,0 2,64 195,-7-23,92 468,-64-313,-86-330,0 1,1-1,-1 0,0 0,1 1,-1-1,1 0,-1 0,1 0,0 0,0 0,-1 0,1 0,0 0,0 0,0 0,0 0,0 0,0-1,0 1,0 0,0-1,0 1,1-1,1 1,-2-1,1 0,-1 0,1-1,0 1,-1 0,1-1,-1 0,1 1,-1-1,1 0,-1 0,1 0,-1 0,0 0,0 0,3-2,3-5,0-1,-1 1,0-1,10-18,-1-9,-2-1,11-53,-7 28,-58 195,-112 311,151-438,0-1,-1 1,0-1,-1 0,1 0,-8 9,10-13,1-1,-1 1,0 0,0 0,0-1,0 1,0 0,0-1,0 1,0-1,-1 0,1 1,0-1,0 0,0 0,0 1,0-1,-1 0,1 0,0 0,0 0,0-1,-1 1,1 0,0 0,0-1,0 1,0-1,0 1,0-1,0 1,0-1,0 0,0 1,0-1,0 0,0 0,0 0,1 0,-2-1,-11-15,0-1,1 0,1-1,-18-39,-6-12,-169-274,203 343,-1-1,1 0,0 0,0 0,0 0,0 0,1 0,-1 0,0-1,1 1,0 0,-1 0,1 0,0-1,0 1,0 0,0 0,1 0,-1-1,0 1,1 0,0 0,0 0,-1 0,1 0,0 0,0 0,1 0,-1 0,0 1,1-1,-1 0,1 1,0-1,-1 1,1-1,0 1,0 0,3-2,8-3,0 1,1 0,0 1,0 0,17-2,-4 1,245-40,-38 10,-202 28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01.1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0 474,'0'-1,"1"0,-1 0,1 0,-1 0,0 0,1 0,-1 0,1 0,0 1,-1-1,1 0,0 0,0 1,-1-1,1 0,0 1,0-1,0 1,0-1,0 1,0-1,0 1,0 0,0-1,0 1,0 0,2 0,37-6,-29 5,50-10,62-19,-15 2,493-130,160-1,-620 136,-66 5,-49 11,52-7,-74 14,0 0,0 0,1 1,-1 0,0 0,0 0,0 0,0 1,0-1,0 1,0 0,-1 0,1 1,0-1,-1 1,0 0,4 4,8 8,0 2,15 23,3 3,-18-27,161 194,-154-178,-1 0,-1 2,-2 0,-1 1,14 41,-3 17,31 190,-55-259,-1 4,2-1,0-1,19 52,-24-77,0-1,0 1,0-1,0 1,1-1,-1 0,0 1,0-1,0 1,1-1,-1 1,0-1,0 0,1 1,-1-1,0 1,1-1,-1 0,0 0,1 1,-1-1,1 0,-1 0,1 1,-1-1,0 0,1 0,-1 0,1 0,-1 0,1 1,0-1,8-14,-1-24,-4-1,1 1,2-1,1 1,24-64,-31 99,1 0,-1 0,1 0,0 0,-1 0,2 0,-1 0,0 0,0 1,1-1,-1 1,1 0,0 0,5-4,-7 6,0 0,0 0,-1-1,1 1,0 0,0 0,-1 0,1 0,0 0,0 0,0 0,-1 0,1 0,0 0,0 1,-1-1,1 0,0 0,0 1,-1-1,1 0,0 1,-1-1,2 2,-1-1,1 1,-1 0,0 0,1 0,-1 0,0 0,-1 0,1 1,0-1,0 0,-1 0,1 4,1 4,-1 0,0-1,-1 1,0 0,0 0,-1 0,0-1,-3 12,3-17,0-1,0 1,-1-1,1 0,-1 0,0 0,0 0,0 0,0 0,-1 0,1-1,-1 1,0-1,1 1,-1-1,0 0,0 0,0-1,-1 1,1-1,0 1,-1-1,1 0,-1 0,-4 0,-2 0,-1 0,0-1,1 0,-1-1,0 0,1-1,-1 0,1-1,0 0,-11-5,-18-9,-45-26,37 17,12 11,1 1,-40-10,24 8,48 16,1 0,-1-1,1 1,-1-1,1 1,-1-1,1 1,0-1,-1 0,1 0,0 0,0 0,-1 0,1 0,0 0,-1-2,2 2,0 0,0 1,0-1,0 1,0-1,0 1,0-1,1 1,-1-1,0 0,1 1,-1-1,0 1,1 0,-1-1,0 1,1-1,-1 1,1-1,-1 1,1 0,-1-1,1 1,-1 0,1 0,-1-1,1 1,0 0,55-18,-48 17,73-26,-61 20,0 0,0 1,1 1,29-4,-28 8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07.7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1 714,'1'-3,"0"-1,0 1,0 0,1-1,0 1,0 0,-1 0,2 0,-1 1,3-4,4-6,41-63,4 3,121-126,-132 156,2 3,2 1,1 3,2 2,75-39,-104 62,1 1,0 0,0 1,1 2,-1 0,1 2,1 0,-1 2,0 0,47 3,-67 0,1-1,-1 0,0 1,0-1,0 1,0 0,0 0,0 0,0 0,0 1,-1-1,1 1,0 0,-1 0,1 0,-1 0,0 0,0 0,0 1,0-1,0 1,0-1,0 1,-1 0,0 0,1 0,-1 0,0 0,0 0,-1 0,1 0,-1 0,1 0,-1 0,0 0,0 1,0-1,-1 0,1 0,-1 0,-1 5,-4 12,0 0,-1 0,-1-1,-20 35,-19 30,-4-3,-116 143,136-189,5-6,-32 46,57-75,1 0,-1 1,1-1,-1 1,1-1,0 0,-1 1,1-1,0 1,-1-1,1 1,0 0,-1-1,1 1,0-1,0 1,0-1,0 1,0 0,-1-1,1 1,0-1,0 1,1 0,-1-1,0 1,0-1,0 1,0 0,0-1,1 1,-1-1,0 1,0-1,1 1,-1-1,0 1,1-1,-1 1,1-1,-1 1,1-1,-1 0,1 1,-1-1,1 0,-1 1,1-1,-1 0,1 0,-1 1,1-1,-1 0,1 0,0 0,-1 0,1 0,-1 0,1 0,0 0,-1 0,1 0,-1 0,1 0,0-1,-1 1,1 0,-1 0,2-1,54-12,-46 10,28-6,2-3,0 2,0 2,1 1,0 2,74 1,-112 4,-1 0,0 1,1-1,-1 0,0 1,1-1,-1 1,0 0,0-1,1 1,-1 0,0 0,0 1,0-1,0 0,0 1,-1-1,1 1,0 0,-1-1,1 1,-1 0,2 3,-2-1,0-1,0 1,0-1,-1 0,0 1,1-1,-2 1,1-1,0 1,-1-1,1 1,-1-1,0 1,-1 3,-6 11,0-1,0 1,-2-1,-17 23,-186 242,154-211,-127 113,180-178,-1 0,0 0,0-1,-1 0,0 0,0-1,0 0,0 0,0-1,-1 0,0-1,0 0,1 0,-1-1,-11 1,0-3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6:34.7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107 843,'0'-3,"1"0,-1 0,1 1,-1-1,1 0,0 1,0-1,0 1,1-1,-1 1,1-1,-1 1,1 0,0 0,2-2,35-30,-23 21,73-58,-20 17,-2-3,-3-2,59-70,-118 122,1 0,-2 0,1-1,-1 1,0-1,-1 0,1 0,3-16,-7 22,0 0,1 0,-1 0,0-1,0 1,0 0,0 0,-1 0,1 0,0-1,-1 1,0 0,1 0,-1 0,0 0,0 0,0 0,-1 0,1 1,0-1,-1 0,1 1,-1-1,1 0,-1 1,0 0,1-1,-1 1,0 0,0 0,0 0,0 0,0 1,0-1,0 0,-1 1,1 0,0-1,-2 1,-10-2,1 1,0 1,0 0,-1 1,1 0,0 1,0 1,0 0,0 0,1 2,-1-1,1 2,0-1,1 2,-1-1,-19 17,-8 8,2 2,1 2,-34 42,48-52,3-6,1 1,0 1,2 0,1 2,1-1,0 2,-15 38,28-60,0 0,0 0,1 0,-1 0,1 0,-1 0,1 0,0 0,0 0,0 0,0 0,0 1,0-1,0 0,1 0,-1 0,1 0,-1 0,1 0,0 0,0 0,0 0,0-1,0 1,0 0,1 0,-1-1,1 1,-1-1,1 1,-1-1,1 0,0 0,0 0,0 0,-1 0,4 1,6 1,1 0,-1 0,1-2,0 1,20-1,-27-1,135 2,0-5,0-7,-1-5,-1-7,205-59,-307 70,0-2,-1-1,0-1,-1-2,-1-2,-1-1,31-25,-54 38,0-1,0-1,0 1,-1-1,-1-1,0 0,0 0,-1 0,0-1,0 0,-1 0,-1 0,0 0,-1-1,0 0,0 0,-1 0,-1 0,0 0,-1 0,0 0,-1 0,0 0,-1 0,-5-18,2 13,0 1,-2 0,0 0,-1 1,0-1,-1 2,-1-1,-17-18,23 28,0 0,-1 0,1 1,-1-1,0 1,-1 0,1 1,-1-1,1 1,-1 0,0 1,0-1,0 1,-1 0,1 1,0 0,-1-1,1 2,-1-1,1 1,-1 0,1 1,-1-1,1 1,-11 3,13-2,0 1,0-1,0 1,0-1,1 1,-1 0,1 0,0 0,0 1,0-1,1 1,-1 0,1 0,0 0,0 0,0 0,0 0,1 0,0 1,0-1,0 1,-1 8,0 5,1-1,0 1,2 0,3 27,0-24,0 0,2 0,0-1,1 0,16 30,59 85,-7-12,-72-117,-1 0,-1 0,1 0,-1 0,0 1,0-1,-1 0,0 0,0 0,0 1,-1-1,0 0,0 0,-1 0,1 0,-1 0,-1 0,-2 6,1-3,1 0,0 0,1 0,0 1,0-1,1 0,0 1,1 9,5 9,2 1,0-1,2-1,1 0,1 0,2-1,0 0,2-1,0-1,2 0,1-2,1 1,33 30,-42-45,1-1,-1 0,1 0,1-1,-1-1,1 0,0 0,0-1,0-1,0 0,1-1,12 1,0-1,-1-1,0-1,0-2,0 0,32-8,-34 5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08.6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50 236,'-4'3,"0"0,0 0,0 0,0 0,1 0,-1 1,1 0,0 0,0 0,0 0,1 0,-1 0,-2 8,5-12,0 1,0-1,0 0,0 0,-1 1,1-1,0 0,0 0,0 1,0-1,0 0,0 0,0 1,0-1,0 0,0 0,0 0,1 1,-1-1,0 0,0 0,0 1,0-1,0 0,0 0,0 0,1 1,-1-1,0 0,0 0,0 0,0 0,1 1,-1-1,0 0,0 0,0 0,1 0,-1 0,1 1,13-2,23-10,-32 9,341-144,-130 49,-208 94,1 0,0-1,0-1,0 1,16-12,-14 5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09.6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333 97,'-159'138,"75"-68,75-63,1 1,-1-1,2 2,-1-1,1 1,0 0,1 1,0 0,1 0,-5 12,8-16,0 1,1-1,0 1,0-1,1 1,0-1,0 1,0-1,1 1,0-1,0 0,1 1,0-1,0 0,0 0,1 0,-1 0,2 0,4 6,12 21,2-2,2 0,0-1,42 38,-49-53,0-2,1 0,0-1,1 0,0-2,1 0,0-1,1-1,28 7,1-5,1-2,0-2,0-3,0-2,79-7,-126 5,-1 1,0-1,1 0,-1 0,0 0,0 0,0-1,0 1,0-1,0 0,0 1,0-1,-1-1,1 1,-1 0,4-5,-2 2,0-1,0-1,-1 1,0 0,0-1,0 0,2-9,0-11,0 1,-2-1,1-31,-4 51,1-27,-2 0,0-1,-3 1,-1 0,-1 1,-2-1,-23-61,25 79,-1 1,-1 0,0 0,-1 1,0 0,-2 0,1 1,-1 1,-1 0,-1 0,1 1,-2 1,1 0,-1 1,-1 0,0 2,0-1,-19-5,-240-63,257 72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10.6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 1,'-13'361,"1"-37,12 678,-4-953,-1-28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44.6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204 1,'-4'0,"1"1,0-1,-1 1,1 0,-1 0,1 0,0 0,0 1,0 0,0-1,0 1,0 0,0 0,0 1,1-1,-1 0,1 1,0 0,0 0,0-1,-2 5,-5 8,1 1,0 0,-4 17,5-16,-15 46,3 0,3 2,2 0,4 0,2 1,3 1,4 84,2-140,0 1,1 0,0-1,0 1,1-1,1 0,0 0,1 0,0 0,0-1,1 0,0 0,1 0,0-1,1 0,0-1,0 1,1-1,0-1,1 0,-1 0,1-1,0 0,1-1,-1 0,1 0,0-2,1 1,-1-1,0-1,1 0,0 0,-1-1,1-1,0 0,0 0,-1-2,21-3,37-14,-2-3,0-3,-2-2,95-57,-126 63,-1-2,-1-2,43-41,-11 9,-48 44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45.9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209 1,'-9'-1,"1"1,0 1,-1 0,1 0,0 0,-1 1,1 1,0-1,0 1,0 1,1-1,-1 1,1 1,0-1,0 1,1 0,-1 1,1 0,0 0,1 0,-1 0,1 1,0 0,1 0,0 1,0-1,-3 9,3-2,1-1,0 0,0 1,1 0,1-1,1 21,0-28,0 0,0-1,1 1,0 0,0 0,1-1,-1 1,1 0,1-1,-1 0,1 1,0-1,0 0,0 0,0-1,1 1,6 6,29 14,0-2,1-1,77 29,-3-1,-42-20,-47-20,0 0,-1 2,31 19,-55-30,1-1,0 1,-1 0,1-1,0 1,-1 0,1 0,-1 0,1 0,-1 0,0-1,1 1,-1 0,0 0,0 0,0 0,0 0,0 0,0 0,0 0,0 0,0 0,0 0,0 0,0 0,-1 0,1 0,0-1,-1 1,1 0,-1 0,1 0,-1 0,1-1,-1 1,1 0,-1 0,0-1,0 1,1 0,-3 0,-38 32,34-27,-48 36,3 3,-73 79,117-115,-74 77,72-77,-1 0,0-1,0 0,-1 0,0-1,-19 8,28-14,0 0,0 0,1 0,-1-1,0 1,0-1,0 0,0 0,0 0,1 0,-6-1,-6-4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46.7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0,'-1'16,"2"0,0 0,0 0,2-1,0 1,1 0,0-1,1 0,1 0,1-1,0 1,0-1,2-1,-1 1,12 11,213 250,-222-260,0 1,-2 0,15 31,4 10,-18-42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47.5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0 307,'82'-39,"41"-23,47-23,-92 48,83-34,-133 58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49.0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0 198,'0'-4,"4"-2,6 0,6-2,-1-5,2-1,3-1,1 2,2 2,2 0,0 1,0-2,1-2,-1 0,-4-2,-1 2,0 4,-3 3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5:17.6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5:43.0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6661 0,'1'8,"2"0,-1 0,1 0,0 0,1 0,-1-1,2 1,-1-1,1 0,0-1,7 8,-7-7,216 241,-155-180,-2 2,-4 3,67 106,-122-171,0 1,0 0,-1 0,0 0,-1 1,0-1,-1 1,2 10,-4-17,0 0,0 0,0 1,0-1,-1 0,1 0,-1 0,0 0,0 0,0-1,0 1,0 0,-1 0,1-1,-1 1,0-1,0 1,0-1,0 0,0 0,0 1,-1-2,1 1,-1 0,0 0,1-1,-1 0,0 1,-5 1,-150 50,-2-6,-166 26,165-39,-253 48,-438 30,480-79,-632 141,806-124,-329 76,-233 72,206-63,65-17,-125 50,570-154,0-2,0-2,-1-2,-79 4,133-4,1 0,-1 1,-1 0,1 1,-2 0,1 0,9 19,-10-13,-2 1,1 0,-2 0,4 29,3 13,15 54,48 163,-74-274,1 0,0 0,-1 0,1 0,0 0,0 0,1 0,-1 0,0-1,0 1,1 0,2 2,-3-4,-1 0,1 0,-1 1,1-1,-1 0,1 0,-1 0,1 0,0 0,-1 0,1 0,-1 0,1 0,-1 0,1 0,0 0,-1 0,1-1,-1 1,1 0,-1 0,1-1,-1 1,1 0,-1-1,1 1,-1 0,0-1,1 0,4-5,0 0,-1 0,0-1,-1 1,5-12,0 1,10-16,1 0,1 1,38-44,-58 75,0 1,1-1,-1 0,1 1,-1-1,1 1,-1-1,1 1,-1-1,1 1,-1 0,1-1,-1 1,1 0,-1-1,1 1,0 0,-1 0,1-1,0 1,-1 0,1 0,0 0,-1 0,1 0,0 0,-1 0,2 0,7 18,-6 38,-3-48,0 83,-5 212,5-298,0 0,0 0,-1-1,0 1,0-1,0 1,0-1,-1 1,0-1,0 0,0 0,0 0,-1 0,0 0,1 0,-6 4,4-5,-1 0,1 0,-1-1,0 0,0 0,0 0,-1 0,1-1,0 0,-1 0,1 0,0-1,-11 0,-58-2,1-4,-126-27,-25-2,219 35,-5-1,1 0,-1 0,1-1,-1 0,-13-6,22 8,0 0,0-1,0 0,0 1,0-1,1 1,-1-1,0 0,0 0,0 0,1 1,-1-1,0 0,1 0,-1 0,1 0,-1 0,1 0,-1 0,1 0,-1-2,1 1,1 0,-1 0,0 0,1 0,-1 0,1 0,0 0,0 0,0 0,0 0,0 0,0 1,0-1,0 0,1 1,1-3,11-10,0 1,1 0,0 0,1 2,0 0,26-12,112-43,-56 27,107-39,-87 35,-104 36,0-1,-1 0,0 0,0-1,-1-1,18-17,11-9,-23 21,-3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3:34.5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1,'4'0,"10"0,7 0,5 4,1 2,-3 4,-7 4,-5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6:36.3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553 413,'-30'1,"-1"2,1 0,1 3,-1 0,1 2,0 1,0 1,-44 23,52-22,0 1,1 0,0 2,1 0,0 2,2 0,0 0,0 2,2 0,0 1,-17 28,31-45,0 0,0 0,0 0,0 0,0 0,0 0,1 0,-1 0,1 0,-1 1,1-1,0 0,0 0,0 0,0 1,0-1,1 3,0-4,-1 0,1 0,-1 0,1 0,0 0,-1 0,1-1,0 1,0 0,0 0,0-1,0 1,0 0,0-1,0 1,0-1,0 1,0-1,0 0,0 1,0-1,0 0,2 0,1 0,0 0,0 0,0 0,0-1,0 1,0-1,0 0,0 0,0-1,-1 1,1-1,0 0,-1 0,0 0,1 0,-1-1,3-2,83-115,-67 94,-10 11,0 1,1 1,29-23,-40 34,1-1,0 1,0 0,1 1,-1-1,0 1,0-1,1 1,-1 0,1 0,-1 0,1 1,0 0,-1-1,1 1,-1 0,1 0,0 1,-1-1,1 1,-1 0,1 0,-1 0,0 0,1 1,2 1,14 10,-1 1,-1 1,-1 0,0 2,19 23,68 100,-76-97,-2 2,-2 1,-2 2,26 82,37 206,-14-48,56 80,-102-310,3-2,1 0,4-3,45 60,-72-106,0 0,0-1,1 1,0-1,0-1,0 1,1-1,0 0,9 3,-15-7,0 0,0 0,0-1,0 1,1-1,-1 0,0 1,0-1,0 0,0 0,1 0,-1-1,0 1,0 0,0-1,0 0,3 0,-3-1,0 1,0-1,0 0,0 0,0 0,0 0,-1 0,1 0,-1 0,0 0,1 0,-1-1,0 1,0-1,0 1,-1-1,1 1,0-4,4-28,-2 0,-1 0,-1-1,-4-34,0-10,-3-179,-11 0,-52-262,-42-226,106 710,-1-10,-2-11,2 0,2-95,4 152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5:51.4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0 405,'1'-8,"0"0,0 1,1-1,0 1,0 0,1-1,-1 1,2 0,-1 0,1 1,0-1,1 1,-1 0,1 0,0 0,7-5,11-10,1 1,41-26,-52 37,22-15,12-9,1 2,1 2,64-27,-109 54,0 0,0 0,1 0,-1 1,1 0,-1 0,1 0,0 1,-1-1,1 1,0 0,-1 0,1 1,0-1,-1 1,1 0,-1 0,1 1,-1-1,0 1,1 0,-1 0,0 1,0-1,0 1,-1 0,1 0,-1 0,1 0,-1 1,0-1,-1 1,1 0,0 0,-1 0,0 0,2 5,12 27,-1 1,-1 0,-3 1,-1 0,9 63,0 200,-19-261,-1 0,-2-1,-1 1,-3-1,-1 0,-2 0,-1-1,-2 0,-2-1,-2 0,-21 34,28-53,10-18,0 0,0 0,0 0,1 0,-1 0,0 0,0 0,0 0,0 0,0 0,0 0,0 0,0 0,0 0,0 0,0 0,0 0,0 0,0 0,0 0,1 0,-1 0,0 0,0 0,0 0,0 0,0 0,0 1,0-1,0 0,0 0,0 0,0 0,0 0,0 0,0 0,0 0,0 0,0 0,0 0,0 0,0 0,24-25,-5 3,11-6,2 2,1 0,1 2,0 2,65-31,-81 45,-1 1,1 1,0 1,0 0,1 1,0 1,-1 1,1 1,0 0,0 1,0 2,0-1,-1 2,35 9,-45-8,1-1,0 2,-1-1,0 1,0 0,0 0,-1 1,1 0,-1 1,-1 0,1 0,-1 0,-1 1,1-1,-1 1,-1 1,1-1,-1 1,-1 0,0-1,4 16,-3-7,-1 1,-1 1,0-1,-1 0,-1 1,-1-1,0 0,-2 0,0 0,-7 24,1-21,0 0,-2-1,-1 0,0 0,-1-1,-1-1,-1 0,-1-1,0-1,-1 0,-31 21,30-25,-1-1,0 0,-1-2,1 0,-34 9,6-5,-65 8,80-16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5:52.2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1 174,'4'0,"6"-4,1-6,3-1,4-3,2 0,3 0,1-4,1 3,1-2,0 3,0 4,-5-2,-1 3,0 2,-4 2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5:53.5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0 364,'5'4,"0"0,0 0,0 0,-1 1,0 0,0 0,5 7,230 280,-78-103,-161-188,1 1,0-1,-1 0,1 0,0 0,0 0,0 0,0 0,0-1,0 1,0 0,0 0,0-1,1 1,-1 0,0-1,0 0,1 1,-1-1,0 0,3 1,-4-2,1 1,0-1,0 1,0-1,-1 1,1-1,0 0,-1 1,1-1,0 0,-1 0,1 0,-1 1,1-1,-1 0,0 0,1 0,-1 0,0 0,0 0,1-2,1-10,-1-1,0 1,-2-16,1 20,-14-158,7 118,2 0,3-55,2 103,-1-1,1 0,0 0,0 0,1 0,-1 0,0 0,1 0,-1 1,1-1,-1 0,1 0,0 0,0 1,0-1,0 0,0 1,0-1,0 1,1-1,-1 1,0 0,1 0,-1-1,1 1,0 0,-1 0,1 0,0 1,-1-1,1 0,0 1,0-1,0 1,0-1,0 1,-1 0,1 0,0 0,0 0,0 0,0 0,0 1,0-1,0 1,-1-1,4 2,12 4,0 1,-1 0,0 1,19 13,-13-8,265 133,-286-145,1 0,0-1,-1 1,1 0,-1-1,1 1,0-1,-1 1,1-1,0 0,0 0,-1 0,1 0,0 0,-1 0,1 0,0 0,0-1,-1 1,1-1,0 1,-1-1,1 0,-1 0,3-1,-2 0,0-1,-1 1,1-1,-1 1,1-1,-1 1,0-1,0 0,0 1,0-1,-1 0,1 0,-1 0,1-2,-1-15,0 0,-1 1,-5-31,5 47,-25-127,-48-140,72 263,-9-31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5:54.3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0,'5'0,"5"0,5 0,5 0,3 5,-3 4,0 2,-3 3,-1 4,2 2,1 3,-6-3,-5-5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5:54.7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5:55.9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1 280,'66'0,"0"3,0 3,0 3,-1 3,121 37,-170-44,1 1,-2 1,1 0,-1 1,21 14,-33-20,0 0,0 1,-1-1,1 1,-1 0,1-1,-1 1,0 0,0 1,0-1,-1 0,1 0,-1 1,0-1,0 1,0-1,0 1,0-1,-1 1,0 0,0-1,0 1,0 0,0-1,-1 1,1-1,-1 1,0 0,0-1,-1 0,1 1,-3 4,2-4,0-1,0 1,-1-1,1 0,0 1,-1-1,0 0,0-1,0 1,0 0,0-1,-1 0,1 0,-1 0,1 0,-1 0,0-1,0 1,0-1,0 0,0 0,0-1,0 1,0-1,0 0,0 0,0 0,0-1,0 1,0-1,0 0,0 0,0-1,0 1,1-1,-1 1,0-1,1 0,0-1,-1 1,1-1,0 1,0-1,0 0,1 0,-1 0,1-1,-1 1,1 0,0-1,0 0,1 1,-1-1,1 0,-1-5,-22-89,14 66,3-1,-8-57,14 80,1 1,0 0,1-1,0 1,0-1,1 1,0 0,0 0,1 0,0 0,1 0,0 1,1-1,6-9,9-10,24-44,-40 65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5:58.8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132 199,'12'0,"0"0,0-1,0 0,0-1,0-1,-1 0,1 0,-1-1,0-1,0 0,0 0,-1-1,0 0,0-1,0 0,-1-1,15-15,2 2,-21 17,0 1,0-1,0 0,-1-1,0 1,1-1,-2 0,1 0,4-7,-8 12,0-1,0 0,0 1,0-1,0 0,0 1,0-1,-1 1,1-1,0 0,0 1,-1-1,1 1,0-1,-1 1,1-1,0 1,-1-1,1 1,-1-1,1 1,-1-1,1 1,-1 0,1-1,-1 1,1 0,-1-1,0 1,1 0,-1 0,1 0,-1-1,0 1,1 0,-1 0,0 0,1 0,-2 0,-30-2,29 2,-12 0,0 1,-1 0,2 1,-1 0,0 2,0-1,1 2,0 0,0 1,0 0,1 1,0 0,0 1,1 1,0 0,0 1,1 0,0 1,-16 20,27-30,-1 0,0 0,1 1,-1-1,1 0,-1 0,1 0,0 0,0 1,-1-1,1 0,0 0,0 1,0-1,0 0,0 0,1 0,-1 1,0-1,0 0,1 0,-1 0,1 1,-1-1,1 0,0 0,-1 0,1 0,0 0,0 0,-1 0,1-1,0 1,0 0,0 0,0-1,0 1,0 0,1-1,-1 1,2 0,9 5,1-1,-1 0,18 3,0 2,-4 2,1-1,-1-2,2 0,0-2,0-1,0-1,0-1,43-1,-56-2,-2-1,0 0,0-1,21-3,-33 4,1 0,-1 0,1 0,-1-1,1 1,-1 0,1-1,-1 1,1-1,-1 0,0 0,1 1,-1-1,0 0,0 0,1 0,-1 0,0 0,0 0,0-1,0 1,-1 0,1 0,0-1,0 1,-1-1,1 1,-1 0,1-1,-1 1,0-1,1 1,-1-1,0 0,0 1,0-1,0 1,-1-3,-1 0,0 0,-1 1,1-1,-1 0,0 1,0 0,0 0,0 0,-1 0,1 0,-1 1,1 0,-1-1,0 1,-7-2,-19-14,-43-45,34 28,-56-38,90 70,0 1,0 0,0 0,-1 0,1 1,-1 0,1 0,-1 0,1 0,-1 1,1 0,-1 0,0 1,1 0,-1 0,1 0,-1 0,1 1,0 0,0 0,0 0,0 1,-7 4,-10 7,1 0,0 2,-31 29,46-39,0 0,1 0,0 1,0-1,0 1,1 0,0 0,1 1,-1-1,1 1,1 0,0 0,0 0,0 0,1 0,0 0,1 0,0 0,0 1,2 8,3 14,1-1,2-1,1 1,13 28,-11-29,-4-11,0-1,1 1,1-2,0 1,2-2,0 1,17 18,-21-27,0 0,0-1,0 0,1 0,0-1,0 0,1 0,-1-1,1 0,0-1,0 0,0 0,0-1,1 0,-1-1,15 1,-8-1,1-1,0-1,-1-1,1 0,-1-1,1-1,-1 0,0-1,-1-1,22-11,51-30,1 3,2 5,120-35,-101 40,154-71,-236 93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14.3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5259 0,'10'12,"-1"0,0 1,-1 0,13 24,7 14,390 602,-411-642,-1-2,-1 0,1 0,6 19,-11-26,0-1,-1 1,1-1,-1 0,0 1,1-1,-1 1,0-1,0 1,0-1,0 1,0-1,0 1,0-1,-1 1,1-1,-1 1,1-1,-1 0,1 1,-1-1,0 0,1 1,-1-1,0 0,0 0,0 0,0 0,0 0,0 0,0 0,-1 0,1 0,-2 1,-33 13,0-2,-2-1,-71 12,24-5,-28 8,-536 119,546-128,-483 62,101-32,227-18,124-15,-303 19,327-34,-245 7,248 0,-139 27,70 4,-303 105,158-45,117-40,162-44,-181 50,199-59,0-1,-42 2,70-7,0 1,0 0,0 0,1 0,-1 0,0 1,0-1,0 1,0 0,0 1,0-1,0 1,0-1,-1 1,1 0,-1 1,1-1,-1 0,0 1,0 0,0 0,0 0,0 0,-1 0,1 1,-1-1,2 5,6 21,-1 1,-1 0,7 56,-4-20,2 64,-9-74,-4-55,0 1,0-1,0 0,0 1,1-1,-1 0,0 1,0-1,1 0,-1 1,1-1,-1 0,1 0,0 0,0 1,-1-1,1 0,0 0,0 0,0 0,0 0,2 1,-2-2,0 0,0 1,1-1,-1 0,0 0,0 0,1-1,-1 1,0 0,0 0,0-1,1 1,-1-1,0 1,0-1,0 1,0-1,0 1,2-2,3-4,0 1,1-1,-2 0,1 0,-1 0,5-8,-7 8,0 1,1-1,0 1,0-1,0 1,1 0,-1 1,1-1,0 1,11-7,-15 13,-1 0,0 0,1 0,-1 0,0 0,0 0,-1 0,1 0,0 0,-1 0,1 0,-1 0,-1 3,-25 81,-43 159,64-213,4-17,-1 1,-1-1,-1 0,0 0,0 0,-10 16,13-28,0-1,0 0,-1 1,1-1,-1 0,0 0,1 0,-1-1,0 1,0-1,0 1,0-1,0 0,0 0,-1-1,1 1,0 0,0-1,-1 0,1 0,0 0,-1 0,-4-1,-9-2,-1-1,1 0,-20-8,16 6,-42-13,13 6,1-3,-79-36,126 51,0 0,0 0,0 0,0-1,0 1,0 0,0-1,1 0,-1 1,0-1,1 0,0 0,-2-2,2 3,1 0,0 0,0 0,-1 0,1 0,0 0,0-1,0 1,0 0,0 0,0 0,0 0,1 0,-1 0,0 0,1 0,-1 0,0 0,1 0,0-1,3-3,0 1,0 0,0 0,1 0,-1 1,1-1,0 1,0 0,8-3,195-79,-34 17,-131 51,1 3,49-11,-4 2,-71 19,0 0,0 1,0 1,26 0,-40 5,-10 3,-13 6,16-10,-32 22,2 1,0 2,2 1,1 2,2 0,0 2,2 1,2 2,-29 52,40-66,0-1,-30 32,28-35,-1 2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50.3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1357,'6'-1,"-1"0,0-1,0 0,0 0,0-1,6-3,5-2,420-157,-137 56,400-178,144-56,132 55,-824 249,-52 13,-7 0,150-21,-235 46,-1 1,1 0,-1 0,0 0,1 1,-1 0,0 1,1-1,-1 1,0 1,0-1,0 1,7 4,-4-1,0 1,0 0,-1 0,0 1,0 0,-1 0,8 11,2 8,-1 1,-1 0,-2 1,15 46,-1 18,20 132,-22-95,-15-84,-3 0,4 69,-10-106,1-9,5-16,7-30,14-90,58-320,-79 403,0-94,-7 146,0 0,0 1,0-1,1 0,-1 1,0-1,0 0,0 1,0-1,-1 0,1 1,0-1,0 0,0 1,0-1,-1 0,1 1,0-1,-1 1,1-1,0 0,-1 1,1-1,-1 1,1-1,-1 1,0-1,-11 13,-8 30,2 24,2 0,3 1,4 0,-3 106,12-164,0 0,0 0,-1 0,0 0,0 0,-6 15,6-22,1-1,-1 1,0 0,0-1,0 1,-1-1,1 1,0-1,0 0,-1 0,1 1,-1-1,1 0,-1 0,0-1,1 1,-1 0,0 0,1-1,-1 1,0-1,0 1,0-1,1 0,-1 0,0 0,0 0,0 0,0 0,0 0,1-1,-1 1,0-1,0 1,1-1,-1 0,0 0,-1-1,-175-69,164 67,-1 1,0 0,1 1,-1 0,-22 2,-17-3,53 3,1 0,-1 0,1 0,-1 0,1 0,-1-1,1 1,-1 0,1 0,-1 0,1-1,-1 1,1 0,0 0,-1-1,1 1,-1 0,1-1,0 1,-1-1,1 1,0 0,0-1,-1 1,1-1,0 1,0-1,0 1,-1-1,1 1,0-1,0 1,0-1,0 1,0-1,0 1,0-1,0 1,0-1,0 1,1-1,-1 1,0 0,0-1,0 1,0-1,1 1,-1-1,0 1,1-1,-1 1,0 0,1-1,-1 1,0 0,1-1,-1 1,0 0,1-1,0 1,28-30,-26 27,151-122,-46 40,-90 72,1 1,-1 1,33-14,-5 2,-24 11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17.9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24 146,'-2'-24,"0"0,-10-37,5 25,18 89,3 0,2 0,32 71,-34-94,0-1,2 0,1-1,2-1,0-1,2 0,39 37,-49-55,0 0,1-1,0 0,0-1,1 0,0-1,0 0,0-1,0-1,1 0,-1-1,1 0,0-1,0-1,-1 0,1-1,0 0,0-1,20-6,-31 7,0 0,0 0,1-1,-1 1,0-1,-1 0,1 0,0 0,0-1,-1 1,0-1,1 1,-1-1,0 0,0 1,0-1,-1 0,1-1,-1 1,1 0,-1 0,0-1,0 1,-1 0,1-1,-1 1,0-1,0 1,0-7,-1 2,1 0,-2 0,1 0,-1 0,0 1,-1-1,0 1,0-1,0 1,-1 0,-9-13,13 20,0 0,-1 0,1 1,0-1,0 0,0 0,0 0,0 0,0 0,0 0,0 0,0 0,0 0,0 0,-1 0,1 0,0 0,0 0,0 0,0 0,0 0,0 0,0 0,0 0,-1 0,1 0,0 0,0 0,0 0,0 0,0 0,0 0,0 0,0 0,-1 0,1 0,0 0,0 0,0 0,0 0,0 0,0 0,0 0,0 0,0-1,0 1,0 0,-1 0,1 0,0 0,0 0,0 0,0 0,0 0,0-1,0 1,0 0,4 15,8 18,141 231,-19-36,-126-212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6:37.65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0,'2'17,"0"0,1 0,1 0,1-1,0 1,11 20,1 7,40 116,125 243,-177-395,-1 0,1-1,1 0,-1 0,1 0,0 0,1-1,0 0,0 0,15 8,-20-12,1-1,-1 0,1 0,0 0,-1-1,1 1,-1 0,1-1,0 0,0 0,-1 0,1 0,0 0,0 0,-1-1,5 0,-4-1,0 1,0-1,-1 0,1 0,0 0,0 0,-1 0,1 0,-1-1,0 0,0 1,0-1,0 0,0 0,-1 0,3-4,4-16,-1 0,-1 0,-1 0,-1 0,2-40,0 9,8-82,-4-158,-7 280,7 26,12 40,-17-40,114 235,-60-131,-23-41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18.7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0,'1'4,"0"0,0 0,1 0,0-1,0 1,0-1,0 1,0-1,4 4,4 7,39 59,71 81,18 24,-124-157,1 0,0-1,1-1,2-1,27 24,-41-38,1-1,-1 0,1 0,0 0,0 0,1-1,-1 0,0 0,1-1,-1 1,1-1,0 0,-1 0,1-1,0 0,-1 0,1 0,0-1,-1 0,1 0,-1 0,1-1,-1 0,1 0,-1 0,0-1,0 1,0-1,0 0,4-5,28-20,-1-3,39-42,-57 54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21.5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51 946,'1'-6,"-1"-1,1 1,0 0,1 1,0-1,0 0,0 0,0 1,6-9,35-49,-19 31,-6 5,9-11,-2-1,-2-1,23-54,-45 92,0 0,0 0,0 0,-1 1,1-1,-1 0,1 0,-1 0,0 0,1 0,-1 0,0-1,0 1,0 0,-1 0,1 0,-1 0,1 0,-1 0,1 1,-3-4,2 4,0 0,0 0,-1 0,1 0,-1 0,1 1,-1-1,1 1,-1-1,1 1,-1-1,1 1,-1 0,1 0,-1 0,0 0,1 0,-1 0,1 0,-4 1,-4 1,0 1,0-1,0 2,0-1,1 1,-1 1,-14 9,10-2,0 0,0 1,2 0,0 1,0 0,1 1,1 0,1 1,0 0,-11 32,10-22,2 0,1 1,2-1,0 1,2 0,1 40,2-63,-1 0,1 0,1 0,-1 0,1 0,-1-1,1 1,0-1,0 1,1-1,-1 0,1 1,0-1,-1-1,1 1,1 0,-1-1,0 1,1-1,-1 0,1 0,-1-1,1 1,0-1,0 1,5 0,14 4,1 0,-1-2,27 2,-44-5,10 1,-1-1,1 0,-1-2,1 1,-1-2,23-5,-29 5,1-2,-1 1,0-1,-1-1,1 1,-1-2,0 1,0-1,0 0,-1-1,10-11,17-21,-3-3,48-79,38-103,-54 98,-41 84,54-110,-67 129,0-1,-1 0,-1-1,5-39,-12 61,1 0,-1 0,0 0,0-1,0 1,-1 0,1 0,-1 0,1 0,-1 0,0 0,0 0,-1 0,1 0,-1 0,-1-3,2 6,0-1,0 0,1 1,-1-1,0 1,0-1,1 1,-1-1,0 1,0-1,0 1,0 0,0 0,0-1,0 1,1 0,-1 0,0 0,0 0,0 0,-1 0,-1 1,1 0,0 0,-1-1,1 1,0 1,0-1,0 0,0 0,0 1,0 0,-3 3,-2 1,0 1,1 1,0-1,0 1,0 0,1 1,1-1,-1 1,1 0,1 0,0 0,0 1,0-1,2 1,-1-1,1 1,0 0,1 0,0-1,1 1,0 0,0-1,4 11,-5-17,1-1,0 1,1 0,-1 0,0-1,1 1,-1-1,1 0,0 1,0-1,0 0,0 0,0 0,1 0,-1 0,0-1,1 1,-1-1,1 1,0-1,0 0,-1 0,1 0,0-1,0 1,0-1,0 1,0-1,0 0,0 0,0 0,-1-1,1 1,0-1,0 1,0-1,0 0,-1 0,1 0,0-1,-1 1,1 0,-1-1,1 0,-1 0,0 0,4-4,-5 5,-1 0,1 1,0-1,0 0,-1 0,1 1,0-1,0 0,0 1,0-1,0 1,0-1,-1 1,1-1,0 1,1 0,-1-1,0 1,0 0,0 0,0 0,0 0,0 0,0 0,0 0,0 0,0 0,0 1,0-1,0 0,0 1,0-1,0 1,0-1,0 1,0-1,0 1,0 0,-1-1,1 1,0 0,0 0,0 0,36 49,-27-34,227 366,-188-299,-20-33,42 97,-62-123,-2-1,0 2,-1-1,-2 0,0 1,0 46,-4-55,0 0,0 1,-1-1,-1 1,0-1,-8 27,8-39,0 1,0-1,0 0,0 0,-1 0,1 0,-1-1,0 1,0-1,-1 1,1-1,-1 0,0 0,0-1,1 1,-2-1,1 0,0 0,0 0,-1-1,1 1,-1-1,1 0,-10 1,3-2,0 0,-1-1,1 0,0 0,0-1,0-1,0 0,0 0,0-1,1 0,-1-1,1-1,-10-6,-16-12,1-1,-34-32,44 36,1-1,1-1,1-2,1 0,-33-52,50 70,-1-1,1 0,1 0,-1 0,1-1,1 1,0-1,0 1,0-1,1 0,1 0,-1 0,2 0,-1 1,1-1,0 0,1 0,0 1,0-1,1 1,0-1,1 1,-1 0,2 0,-1 1,8-10,8-9,1 1,1 1,1 1,52-39,-70 59,-1 1,1 0,0 0,-1 0,1 0,0 1,0 0,0 0,7 0,7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28.4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361 1,'3'31,"1"0,1 0,2 0,1-1,22 55,4 15,85 223,-42-129,-64-157,-4-10,2 0,14 28,-25-55,0 0,0 0,0 0,0 0,0 0,0 0,0 1,0-1,0 0,0 0,0 0,0 0,0 0,0 0,0 0,0 1,0-1,0 0,1 0,-1 0,0 0,0 0,0 0,0 0,0 0,0 0,0 0,1 1,-1-1,0 0,0 0,0 0,0 0,0 0,0 0,1 0,-1 0,0 0,0 0,0 0,0 0,0 0,0 0,1 0,-1 0,0 0,0-1,0 1,0 0,0 0,0 0,0 0,1 0,-1 0,0 0,0 0,0 0,0 0,0 0,0-1,0 1,0 0,0 0,0 0,0 0,0 0,4-16,-2-27,-2 36,1-5,-1 1,2 0,-1 0,2 0,-1 1,1-1,1 0,0 1,1 0,0 0,0 0,1 1,0-1,1 1,0 1,0-1,11-9,-1-2,-16 17,1 1,0-1,-1 1,1-1,0 1,1 0,-1 0,0 0,1 0,-1 0,5-3,-6 5,-1 0,1 0,-1 0,1 0,-1 0,0 0,1 1,-1-1,1 0,-1 0,1 0,-1 0,0 0,1 1,-1-1,0 0,1 0,-1 1,0-1,1 0,-1 0,0 1,1-1,-1 0,0 1,0-1,1 1,-1-1,0 0,0 1,0-1,1 1,-1-1,0 0,0 1,0-1,0 1,0-1,0 1,0-1,0 1,0 0,-1 21,1-21,-50 296,33-213,17-79,-1 1,0-1,-1 0,1 0,-1 0,0 0,0-1,-1 1,1 0,-1-1,0 1,0-1,-1 0,1 0,-1-1,-7 7,5-7,1 0,-1-1,0 0,-1 0,1 0,0-1,0 1,-1-2,1 1,-1-1,1 0,0 0,-11-2,-16-4,1-1,-1-2,1-1,1-2,-32-16,-41-15,-187-48,289 91,0-1,0 1,-1-1,1 0,0 1,0-1,0 0,0 0,0-1,0 1,0 0,-2-3,4 4,0-1,0 1,0 0,-1-1,1 1,0-1,0 1,0-1,0 1,0-1,0 1,0-1,0 1,0 0,1-1,-1 1,0-1,0 1,0-1,0 1,1 0,-1-1,0 1,0 0,1-1,-1 1,0 0,1-1,-1 1,0 0,1-1,-1 1,0 0,1 0,0-1,8-4,0 1,0 0,19-6,-13 5,202-89,-27 10,0-4,-76 34,-93 41,1 1,0 2,1 0,0 1,0 2,46-10,27-7,-124 41,1 2,0 2,2 0,1 1,0 1,2 2,-30 42,-99 159,148-223,-6 12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31.4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191 0,'9'1,"-1"0,0 1,0 0,0 0,0 0,13 7,9 2,67 14,189 23,-268-41,-27 2,-40 9,37-15,-344 108,335-106,16-4,0 0,0 0,0 1,1 0,-1-1,0 2,0-1,-7 6,48-4,-34-4,-1 0,1 0,0 0,-1 0,1 0,0 1,-1-1,1 0,-1 1,1 0,0-1,-1 1,1 0,-1 0,0 0,1 0,-1 0,0 0,1 0,-1 0,0 0,0 1,0-1,1 3,-1-2,-1 0,0 0,1 1,-1-1,0 0,0 1,-1-1,1 0,0 0,-1 1,1-1,-1 0,0 0,0 0,-1 4,-6 7,-1 1,0-1,-21 23,-16 12,27-29,0 1,-16 22,34-42,1 1,-1 0,0 0,1-1,-1 1,1 0,-1 0,1 0,-1 0,1 0,-1 0,1 0,0 0,-1 0,1 0,0 0,0 0,0 0,0 0,0 0,0 0,0 0,1 2,-1-3,1 1,0-1,0 0,0 1,-1-1,1 0,0 1,0-1,0 0,0 0,-1 0,1 1,0-1,0 0,0 0,0 0,0-1,0 1,-1 0,3-1,4 0,0-1,0 0,0-1,0 0,8-4,50-47,-53 43,0 0,1 0,17-10,-24 18,-1 0,1 0,0 1,0 0,1 0,-1 0,0 1,1 0,-1 0,1 1,-1 0,7 0,156 25,-164-24,59 10,-60-10,1 0,-1 0,0 0,0 1,0 0,0 0,0 0,0 0,-1 0,1 1,5 5,-9-8,0 0,0 0,1 0,-1 1,0-1,0 0,0 0,0 0,0 1,0-1,0 0,0 0,0 0,0 0,0 1,0-1,0 0,0 0,0 0,0 1,0-1,0 0,0 0,0 0,0 1,0-1,0 0,0 0,0 0,-1 0,1 1,0-1,0 0,0 0,0 0,0 0,0 0,-1 0,1 1,0-1,0 0,0 0,0 0,-1 0,-13 4,-15-1,-34-6,-101-19,-44-4,181 24,-43 0,66 2,0 0,1 1,-1-1,0 1,0 0,0 0,0 0,1 0,-1 1,1 0,-1-1,1 1,-6 4,8-4,0 0,-1-1,1 1,0 0,0 0,0 0,1 0,-1 0,0 0,1 1,-1-1,1 0,0 0,0 0,0 0,0 1,0-1,0 0,0 0,1 0,-1 0,1 1,0-1,1 3,27 52,-22-45,5 11,2-1,0-1,1 0,0-1,2 0,1-2,0 0,1-1,1-1,0-1,41 23,-60-37,25 12,0 2,-1 1,39 31,-58-41,0 0,0 0,0 1,-1-1,0 1,-1 0,8 14,-11-16,1-1,0 1,-1 0,0 0,0-1,-1 1,1 0,-1 0,0 0,0 0,-1 0,0-1,1 1,-4 8,1-6,0 0,-1-1,0 0,0 1,0-1,-1-1,0 1,0-1,0 0,-1 0,-8 6,-75 45,73-46,-17 8,0-1,-49 18,70-31,-1 0,1 0,-1-1,1-1,-1 0,0-1,0 0,0-1,0 0,-19-4,14-1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32.8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0 792,'5'1,"0"1,0 0,0 1,0-1,0 1,0 0,-1 0,0 0,0 1,0 0,0-1,0 1,5 8,-5-7,53 63,-3 3,-4 2,48 91,-97-162,1 1,-1-1,0 1,0-1,0 1,0-1,0 1,0 0,-1-1,1 1,-1 0,0 0,0-1,0 1,0 0,0 0,-1-1,1 1,-1 0,-1 4,1-6,0 0,1 0,-1-1,0 1,1 0,-1 0,0-1,0 1,0-1,0 1,1-1,-1 1,0-1,0 1,0-1,0 0,0 1,0-1,0 0,0 0,-2 0,0 0,0 0,0 0,0-1,1 0,-1 1,0-1,0 0,0 0,1-1,-6-2,-4-4,1-1,-1 0,1-1,1 0,0-1,0 0,1 0,0-1,1 0,1-1,-10-20,-4-17,-26-89,39 113,1 1,2-1,0-1,2 1,1 0,1-1,1 0,2 1,0-1,2 1,1 0,1 0,1 0,1 1,2 0,17-33,-7 21,2 0,2 2,1 1,47-49,-19 30,104-79,-150 127,4-4,0 1,1 0,0 1,16-8,-26 15,-1-1,0 0,1 0,-1 1,1-1,-1 1,1 0,-1-1,1 1,-1 0,1 0,-1 0,1 0,0 0,-1 0,1 0,-1 1,1-1,-1 0,1 1,-1-1,1 1,-1 0,0-1,1 1,-1 0,0 0,1 0,-1 0,0 0,0 0,0 0,0 1,0-1,0 0,0 1,-1-1,1 0,0 1,-1-1,1 1,-1-1,1 1,-1-1,0 1,0-1,1 3,0 9,1 0,-2 0,0 0,0 1,-1-1,-1 0,0 0,-1 0,0 0,-1-1,-1 1,0-1,0 0,-1 0,-13 17,-9 10,-1-3,-3 0,-37 33,16-16,-43 41,-62 68,122-128,21-24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33.5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1,'4'59,"1"1,3-1,3 0,2-1,3 0,3-2,2 0,2-1,2-1,47 73,-65-116,0 0,1 0,0 0,1-1,0 0,0-1,1 0,0 0,1-1,0-1,0 0,0 0,1-1,0 0,0-1,1-1,0 0,0 0,0-2,0 1,0-2,0 1,24-2,-11 0,-3-1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34.0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1,'0'4,"0"6,0 5,4 5,6 3,2 6,2 3,3 3,-1 2,1-3,-2-2,-4-2,-4-6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34.3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11,'0'-5,"0"0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34.9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0,'4'2,"-1"1,1 0,-1 0,0 0,0 0,0 0,-1 1,3 3,229 377,-200-326,105 201,-136-255,-1 0,1 0,0 0,-1-1,2 1,-1-1,0 0,1 0,-1 0,1 0,0-1,0 1,0-1,0 0,1 0,-1-1,0 1,1-1,-1 0,1 0,0-1,-1 1,1-1,0 0,-1 0,1 0,-1-1,1 0,0 0,-1 0,8-3,5-3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35.7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1 200,'5'-1,"1"0,-1-1,1 0,-1 0,0 0,6-4,5-2,300-144,-277 134,-22 13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6:40.6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645 1065,'-8'6,"1"-1,-1 0,0 0,-1-1,1 0,-16 5,-17 8,-221 140,225-131,0 2,2 2,2 1,-50 58,76-80,0 1,1-1,0 1,-7 17,12-26,0 0,0 0,1 1,-1-1,1 1,-1-1,1 0,0 1,-1-1,1 1,0-1,0 1,0-1,0 1,0-1,1 1,-1-1,0 1,1-1,-1 1,1-1,-1 0,1 1,0-1,-1 0,1 1,0-1,0 0,0 0,0 0,0 0,0 0,0 0,0 0,1 0,-1 0,0-1,1 1,-1 0,0-1,1 1,-1-1,1 0,-1 1,2-1,18 2,-1-1,1-1,-1-1,0-1,0 0,0-2,30-8,-5 2,-40 8,1 0,-1 0,0 0,0 0,0-1,0 0,4-4,-6 5,-1 0,1 0,-1 0,1 1,0-1,0 0,0 1,0 0,0 0,0 0,0 0,1 0,-1 1,0-1,0 1,1 0,-1 0,0 0,0 0,7 2,3 3,0 1,0 0,-1 0,0 1,0 1,14 11,64 64,-7-7,-34-37,95 71,-140-107,-1-1,0 0,1 0,0 0,0 0,-1-1,1 1,0-1,0 0,0 0,0-1,1 1,-1-1,0 0,0 0,0 0,0 0,0-1,0 0,8-2,-7 0,0 0,0 0,0 0,0-1,0 0,-1 0,0 0,0-1,0 0,0 1,-1-1,0 0,0-1,3-6,10-26,-3-1,-1 0,-2-1,10-76,-14 78,16-105,-7-1,-7 0,-10-170,2 314,-6-41,6 39,0 0,-1 1,1-1,0 1,-1 0,1-1,-1 1,0-1,1 1,-1 0,0-1,0 1,0 0,0 0,0 0,0 0,0 0,-1 0,1 0,0 0,-1 0,-1-1,2 2,1 0,-1 1,0-1,0 0,1 0,-1 0,0 0,1 1,-1-1,0 0,1 1,-1-1,0 0,1 1,-1-1,1 1,-1-1,0 1,1-1,-1 1,1-1,0 1,-1 0,1-1,0 1,-1 0,1-1,0 1,-1 0,1 0,0-1,0 2,-5 26,5-14,1 1,0-1,0 0,2 0,0-1,0 1,2-1,5 15,55 102,-54-110,347 543,-343-542,7 11,2 0,51 52,-74-82,0 0,1-1,-1 1,1-1,-1 0,1 1,-1-1,1 0,0 0,0 0,0 0,-1 0,1-1,0 1,0 0,0-1,0 0,0 1,0-1,0 0,1 0,-1 0,0 0,0-1,0 1,0 0,0-1,0 1,0-1,-1 0,1 0,0 0,0 0,0 0,-1 0,1 0,0 0,-1-1,1 1,-1-1,0 1,0-1,1 0,1-2,2-6,1-1,-1 1,-1-1,0 0,0 0,3-19,4-44,3-101,4-34,-17 204,0 0,0 0,0 1,0-1,1 0,0 1,3-6,-5 10,0-1,0 1,1-1,-1 1,0 0,1-1,-1 1,1-1,-1 1,0 0,1 0,-1-1,1 1,-1 0,1 0,-1-1,1 1,-1 0,1 0,-1 0,1 0,-1 0,1 0,-1 0,1 0,0 0,0 1,1-1,-1 1,0 0,1-1,-1 1,0 0,0 0,0 0,0 0,0 0,0 1,0-1,0 0,0 2,20 32,22 51,17 31,-52-105,0 1,1-2,0 1,1-1,0-1,20 17,-27-25,0 0,-1 0,1 0,0 0,0-1,0 1,0-1,0 1,0-1,0 0,1-1,-1 1,0 0,0-1,1 0,-1 0,1 0,-1 0,0 0,1-1,-1 1,0-1,0 0,0 0,1 0,-1-1,0 1,0-1,0 1,-1-1,1 0,0 0,-1 0,1-1,-1 1,0-1,0 1,0-1,3-4,5-9,-1 0,0-1,-1 0,-1-1,9-31,6-40,-3-1,-4-1,-5 0,-3 0,-5-1,-10-107,3 146,-24-104,24 138,0 1,-2 0,0 0,-1 0,0 1,-2 1,0-1,-1 1,-13-14,23 28,0 1,0 0,0 0,0 0,0 0,0 0,0 0,0 0,-1 0,1 0,0 1,-1-1,1 0,-1 1,1-1,0 1,-1 0,1-1,-3 1,3 0,0 1,1-1,-1 0,0 1,0-1,1 1,-1-1,0 1,1 0,-1-1,1 1,-1 0,0-1,1 1,0 0,-1-1,1 1,-1 0,1 0,0 0,0-1,-1 1,1 2,-1 3,0 0,1 1,-1-1,1 1,1-1,-1 0,3 12,16 41,3 0,49 92,-40-88,510 1125,-518-1134,-6-12,33 59,-48-98,-1-1,1 1,0-1,-1 0,1 0,0 1,0-1,0 0,1-1,-1 1,0 0,5 1,-6-2,0-1,0 1,0-1,1 0,-1 0,0 0,0 0,1 0,-1 0,0 0,0 0,0 0,1 0,-1-1,0 1,0 0,0-1,0 1,0-1,0 0,2 0,1-3,0 0,-1 0,1 0,-1 0,0-1,0 1,0-1,-1 0,1 0,-1 0,0 0,1-6,20-82,-3 0,6-98,-13 88,19-121,60-578,-91 759,-2 33,1 1,0-1,1 0,0 0,0 1,4-15,-4 24,-1-1,1 1,-1-1,0 1,1 0,-1-1,1 1,-1-1,1 1,0 0,-1-1,1 1,-1 0,1 0,0-1,-1 1,1 0,-1 0,1 0,0 0,-1 0,1 0,0 0,-1 0,1 0,0 0,-1 0,1 0,-1 1,1-1,0 0,-1 0,1 1,-1-1,1 0,-1 1,1-1,-1 0,1 1,-1-1,1 1,-1-1,1 1,-1-1,1 1,30 28,-24-21,12 7,1 0,1-1,0-1,0-1,1-1,1-1,0-1,0 0,1-2,0-1,36 4,-56-9,1-1,-1 0,1 0,-1 0,0 0,1-1,-1 0,0 0,1 0,-1 0,0-1,0 0,0 0,0 0,-1 0,1 0,0-1,-1 0,0 1,1-1,-1-1,0 1,-1 0,1-1,0 1,-1-1,0 0,0 0,2-7,5-10,-2-1,-1 0,-1 0,4-33,-6 39,30-268,-27 320,18 63,-8-38,185 668,-144-538,22 147,-68-271,-4 1,-3-1,-4 75,-1-127,-1 0,-1 0,-1 0,0-1,-1 0,0 0,-1 0,0 0,-2-1,1 0,-2-1,1 1,-12 10,-14 14,-3-2,-60 47,67-58,-5 4,-36 31,-3-3,-122 71,191-124,0 0,0-1,1 0,-1 0,0-1,-1 1,1-1,0 0,-8 0,10-1,0 0,0-1,0 0,0 1,0-1,1 0,-1-1,0 1,1 0,-1-1,0 1,1-1,0 0,-1 0,1 0,0 0,0 0,-2-3,-9-13,0 0,1-1,1 0,-13-30,-29-92,40 105,-52-164,9-1,9-3,-31-307,75 488,0-2,1 1,1-1,1 0,3-25,3 21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36.9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528 2,'-51'-1,"10"0,1 2,-64 9,90-7,0 0,0 1,1 0,0 2,-1-1,2 2,-1-1,1 2,0 0,0 0,-10 11,8-5,1 0,1 0,1 1,0 0,1 1,0 0,1 1,1 0,1 0,1 1,-7 28,12-42,0 1,1-1,-1 1,1-1,0 1,1 0,-1-1,1 1,0-1,0 1,0-1,1 0,-1 1,1-1,0 0,1 0,-1 0,1 0,-1-1,1 1,0-1,0 1,1-1,-1 0,1 0,5 3,-1-1,1 0,0-1,0 0,1 0,-1-1,1-1,0 1,-1-1,1-1,0 0,11 0,30-5,-1-2,1-3,-2-1,1-3,60-25,-15 2,-72 28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38.4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435 1,'-22'0,"0"2,0 1,0 0,1 2,-1 0,1 2,0 0,-32 17,39-18,-5 2,-1 1,1 0,1 2,0 0,0 1,1 1,-24 23,38-32,0 0,0 1,1-1,0 0,-1 1,2 0,-1-1,1 1,-1 0,1 0,1 0,-1 0,1 0,0 0,0 0,0 0,1 0,-1 0,1 0,0 0,1-1,-1 1,1 0,0-1,0 1,1-1,-1 1,1-1,0 0,0 0,0 0,1-1,0 1,-1-1,1 0,0 0,0 0,1 0,-1-1,0 0,1 0,0 0,-1 0,1-1,0 0,10 2,-7-3,1 0,-1-1,0 0,1 0,-1-1,0 0,0 0,0-1,0 0,0 0,-1-1,14-9,7-6,47-44,-41 34,173-160,-206 188,-1 0,1 0,0 0,0 1,-1-1,1 0,0 1,0-1,0 0,0 1,0-1,0 1,0 0,0-1,0 1,0 0,0-1,0 1,0 0,0 0,0 0,0 0,0 0,0 0,2 1,-1 0,0 0,-1 0,1 0,-1 0,0 0,1 0,-1 1,0-1,0 0,1 1,-1-1,0 1,-1 0,2 1,4 11,-1 1,0-1,2 18,-2-14,12 31,-7-27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39.2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0,'5'5,"1"5,3 5,1 5,3 7,8 8,0 2,5 3,-2 8,4 0,-3-4,-2 3,0-1,0-9,-3-7,-6-4,-10-6,-4-7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40.2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0 180,'1'-8,"0"0,0 0,1 0,0 0,0 0,0 0,1 0,1 1,-1 0,1-1,0 2,1-1,0 0,0 1,0 0,1 0,0 0,0 1,0 0,1 0,0 0,0 1,0 0,0 0,1 1,-1 0,1 0,0 1,0 0,0 1,0-1,0 1,0 1,0 0,0 0,0 0,1 1,-1 0,0 1,0 0,-1 0,1 1,0 0,7 4,-7-3,0 0,-1 1,1 0,-1 0,0 1,-1 0,1 0,5 8,-10-12,-1 0,0-1,0 1,0 0,0 0,0 0,0 0,-1 0,1 0,-1 0,0 0,1 1,-1-1,0 0,0 0,0 0,0 0,-1 0,1 0,0 0,-1 1,0-1,1 0,-1 0,0-1,0 1,0 0,0 0,-1 0,1-1,0 1,-1 0,1-1,-1 1,1-1,-1 0,0 0,0 1,-3 0,-25 18,-1-2,0-1,-1-2,-1-1,-55 16,67-24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41.7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418 24,'0'-1,"-1"-1,0 1,0 0,1-1,-1 1,0 0,0 0,0 0,0 0,0 0,-1 0,1 0,0 0,0 0,-1 1,1-1,0 0,-1 1,1-1,-1 1,1-1,-1 1,1 0,0 0,-1 0,1 0,-3 0,-43-3,21 5,1 0,0 2,0 1,-43 14,51-14,1 1,0 1,0 1,1 0,0 1,0 1,-24 21,37-28,0 0,0 0,0 1,0-1,1 1,0-1,-1 1,1-1,0 1,1 0,-1 0,1-1,0 1,0 0,0 0,0 0,0-1,1 1,0 0,0 0,0-1,0 1,1-1,-1 1,4 5,2 5,0-1,0 0,2-1,-1 0,16 16,-20-23,0-1,0 0,0-1,1 1,-1-1,1 0,0 0,0-1,0 1,0-1,1 0,-1 0,1-1,-1 0,1 0,-1 0,1 0,0-1,-1 0,1 0,0-1,-1 0,1 0,5-1,2-3,0 0,0-1,0 0,-1-1,0 0,-1-1,0 0,19-18,-18 13,0-1,-1 0,16-27,16-20,-42 60,0 0,0 1,0-1,0 1,0-1,0 0,0 1,0 0,0-1,0 1,0 0,0-1,0 1,0 0,0 0,0 0,0 0,0 0,0 0,1 0,-1 1,0-1,0 0,0 0,0 1,0-1,0 1,0-1,0 1,0-1,-1 1,1 0,0-1,0 1,0 0,-1 0,1 0,0-1,-1 1,1 0,0 0,0 2,32 49,-27-41,3 3,-3-5,0 0,-1 1,0-1,-1 1,4 13,-4-5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42.8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208 0,'-8'1,"0"0,0 1,0 0,0 0,0 1,0 0,0 0,1 0,-1 1,-8 7,-3 1,1 2,-26 24,40-33,1 0,-1 1,1-1,0 0,1 1,-1 0,1-1,0 1,1 0,-1 0,1 0,1 0,-1 0,1 11,0 9,1-1,6 30,-3-33,0-1,2 1,0-1,2 0,0 0,1-1,2 0,0-1,0 0,2-1,0 0,1-1,32 29,-42-42,0-1,1 0,-1 0,1 0,0-1,0 1,0-1,0 0,0-1,0 1,1-1,-1 0,1-1,-1 1,0-1,1 0,-1 0,1-1,-1 0,0 0,1 0,-1 0,0-1,0 0,0 0,0 0,0-1,0 1,7-7,11-8,-1-2,-1 0,-1-1,26-33,-22 26,79-73,-91 88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43.2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44.0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 1,'-4'0,"-2"4,5 6,2 6,10 3,3 4,-1 2,2-4,2 4,-1 2,0-4,-2-2,-4 0,-3-3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44.4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56 153,'0'-5,"-4"-5,-2-5,1-5,1-3,-4 2,0 1,-2-1,-1 4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45.1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1,'1'20,"1"1,1-1,1 1,0-1,15 39,51 96,-50-114,130 244,-78-153,-71-130,11 21,1 0,22 28,-32-47,1 0,-1 1,1-1,-1-1,1 1,1 0,-1-1,0 0,1 0,0 0,-1-1,1 1,0-1,0 0,1-1,-1 1,0-1,8 1,3-4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6:41.1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546 1,'-4'0,"-10"4,-7 6,-9 1,-11 3,-8 3,-4-1,3 1,-3 2,3-2,6 0,6-3,5-4,4-3,8 1,6-1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47.0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0 195,'32'-2,"0"-2,0-2,-1-1,1-1,-2-1,36-16,38-12,58-14,-167 52,1 1,-1-1,1 1,0 0,-1 0,1 1,0-1,0 1,1 0,-1 0,1 0,-1 0,1 1,0-1,0 1,0 0,1 0,-1 0,1 0,0 0,0 1,1-1,-1 0,1 1,0 0,0-1,1 1,-1 0,1-1,0 1,0 0,1-1,-1 1,1 0,0-1,0 1,1-1,-1 1,1-1,0 0,0 1,0-1,1 0,0 0,-1-1,1 1,1-1,-1 1,0-1,1 0,5 3,4 4,0 0,1-2,1 1,-1-2,1 0,1-1,-1 0,1-1,0-1,0-1,0 0,23 1,-37-4,0 0,0 0,0 0,0 0,0 0,0-1,0 1,0-1,0 1,0-1,0 1,-1-1,1 0,0 0,0 0,-1 0,1 0,0-1,-1 1,0 0,1-1,-1 1,0-1,1 1,-1-1,0 0,0 0,0 1,-1-1,1 0,0 0,-1 0,1 0,-1 0,1 0,-1 0,0 0,0 0,0 0,0 0,0 0,-1 0,1 0,-1 0,1 0,-2-3,-2-6,0 0,0 0,-1 0,0 0,-1 1,-10-14,-26-17,10 12,32 29,-1-1,1 1,-1 0,1-1,-1 1,1-1,0 1,-1-1,1 1,0-1,0 1,-1-1,1 0,0 1,0-1,0 1,-1-1,1 1,0-1,0 0,0 1,0-1,0 1,0-1,1 0,-1 1,0-1,0 1,0-1,1-1,17-7,28 4,-45 5,24-1,29-1,100 10,-138-6,0 1,1 1,-1 0,-1 1,1 1,-1 0,0 1,0 1,-1 0,20 15,-3 0,-14-12,0 2,27 27,-41-38,0 1,-1 0,1 0,-1 0,0 0,0 0,0 0,0 1,-1-1,1 1,-1-1,0 1,0 0,0-1,-1 1,1 0,-1 0,0-1,0 1,0 0,-1 6,0-8,0 1,1-1,-1 1,0-1,-1 1,1-1,0 0,0 0,-1 1,0-1,1 0,-1 0,0-1,0 1,0 0,0 0,0-1,0 0,-1 1,1-1,0 0,-1 0,1 0,-1 0,1-1,-1 1,0-1,1 1,-1-1,1 0,-1 0,0 0,1 0,-1-1,1 1,-1-1,0 1,1-1,-1 0,1 0,0 0,-1 0,1-1,0 1,0-1,0 1,0-1,0 0,0 0,0 0,0 0,1 0,-1 0,1 0,-1 0,1-1,-1-2,-3-16,1 0,1 0,1 0,0-1,2 1,1 0,3-26,0-25,-4 42,0 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02.6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1 960,'5'-1,"-1"0,1-1,-1 0,1 0,-1 0,0 0,0-1,0 1,0-1,0 0,4-6,10-4,42-25,106-47,-73 40,673-282,-649 282,196-65,-205 80,151-65,-186 62,2 2,111-28,-165 54,0 1,0 1,41-1,-54 4,-1 1,1-1,-1 2,1-1,-1 1,0 0,0 0,0 1,0 0,0 0,0 1,-1 0,1 0,7 7,19 22,-1 2,-2 1,43 66,47 114,-77-133,-39-76,0 1,0-2,1 1,0 0,0-1,13 11,-18-16,1-1,0 1,-1-1,1 1,0-1,0 1,0-1,-1 0,1 1,0-1,0 0,0 1,0-1,0 0,0 0,0 0,0 0,-1 0,1 0,0 0,0 0,0 0,0-1,0 1,1-1,0 0,-1-1,1 0,-1 1,0-1,0 0,1 0,-1 0,-1 1,1-1,0 0,0 0,-1-1,1 1,-1 0,1 0,-1-3,4-63,-4 56,0-1,1 1,0-1,1 1,0-1,1 1,8-22,-11 34,0-1,0 1,0-1,0 1,0-1,1 1,-1 0,0-1,0 1,0-1,0 1,1-1,-1 1,0 0,1-1,-1 1,0 0,0-1,1 1,-1 0,1-1,-1 1,0 0,1 0,-1 0,1-1,-1 1,0 0,1 0,-1 0,1 0,-1 0,1 0,-1 0,1 0,-1 0,1 0,0 0,7 19,-3 30,10 359,-10-348,0-3,-3 0,-4 62,2-117,0-1,0 1,0-1,0 0,0 1,-1-1,1 1,0-1,-1 0,1 1,-1-1,0 0,1 0,-1 1,0-1,0 0,0 0,0 0,0 0,0 0,0 0,0 0,0 0,0 0,0 0,-1-1,1 1,0-1,0 1,-1-1,1 1,-1-1,1 0,0 1,-1-1,1 0,-1 0,1 0,-1 0,1 0,0 0,-1-1,1 1,-1-1,1 1,0 0,-1-1,-1-1,-9-3,1 0,-1-2,1 1,-13-11,16 12,-288-186,103 69,176 112,10 6,1 0,-1-1,0 0,1 0,0 0,-7-9,13 14,-1-1,1 0,0 1,0-1,0 1,0-1,1 0,-1 1,0-1,0 0,0 1,0-1,1 0,-1 1,0-1,0 1,1-1,-1 1,1-1,-1 1,0-1,1 1,-1-1,1 1,-1-1,1 1,-1 0,1-1,0 1,-1 0,1-1,-1 1,1 0,0 0,-1 0,2-1,30-11,-28 11,286-82,40-15,-57 7,-222 69,-76 71,5-12,1 1,1 0,3 2,1 0,2 0,1 1,3 1,1-1,-2 73,8-107,1-1,0 0,-1 0,0 0,-1 0,1 0,-1 0,0 0,-1-1,0 1,1-1,-8 10,0-3,0-1,-1 0,-19 15,18-16,0 0,1 1,0 0,-13 18,15-15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05.4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99 139,'-1'-4,"-1"1,0-1,0 0,0 1,0 0,0-1,-1 1,1 0,-7-5,0-3,-49-78,58 90,0-1,0 0,0 0,0 0,0 0,0 0,0 0,0 0,0 0,0 0,0 1,0-1,0 0,0 0,0 0,0 0,0 0,-1 0,1 0,0 0,0 0,0 0,0 0,0 0,0 0,0 0,0 0,0 1,-1-1,1 0,0 0,0 0,0 0,0 0,0 0,0 0,0 0,0 0,0 0,-1 0,1-1,0 1,0 0,0 0,0 0,0 0,0 0,0 0,0 0,0 0,-1 0,1 0,0 0,0 0,0 0,0 0,0 0,0-1,0 1,0 17,5 23,151 509,-154-543,-1 0,1 0,0 0,1 0,-1 0,1-1,0 1,1-1,-1 0,1 0,0 0,1 0,-1-1,1 0,-1 0,1 0,1 0,-1-1,0 0,1 0,0 0,0-1,-1 0,1 0,1 0,-1-1,0 0,0 0,0-1,10 1,27 0,0-1,-1-2,1-2,0-1,-1-3,41-13,-80 20,1 0,-1 0,0 0,0-1,0 0,0 1,-1-1,1 0,0 0,-1-1,1 1,-1 0,0-1,0 0,0 1,0-1,0 0,-1 0,1 0,-1 0,0 0,0 0,0-1,0 1,0 0,-1 0,0-1,1 1,-1 0,0-1,-1 1,1 0,-1-5,-4-11,0 0,0 0,-2 1,-15-30,7 14,-25-67,77 205,5-1,60 105,58 136,-133-287,-14-40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05.9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76,'4'0,"1"-4,5-6,4-1,5 1,3-2,2 1,1 3,1 2,-5 3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07.4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1 278,'1'12,"0"-1,1 1,0 0,1 0,0-1,1 0,1 1,-1-2,2 1,0 0,0-1,12 15,13 12,64 62,-36-41,-56-54,1 0,-1-1,0 0,1 0,0 0,0 0,0 0,0-1,0 0,0 0,7 2,-10-3,0-1,0 0,-1 0,1 0,0 0,0 0,0 0,0-1,0 1,-1 0,1 0,0-1,0 1,0 0,-1-1,1 1,0-1,0 1,-1-1,1 1,0-1,-1 0,2-1,-1 0,1-1,-1 0,0 1,1-1,-1 0,-1 0,1 0,0 0,-1 0,1-5,1-46,-4-58,1-41,0 152,1-1,0 1,0-1,0 1,0-1,1 1,-1-1,0 0,1 1,-1-1,1 1,-1 0,1-1,0 1,0-1,-1 1,1 0,0 0,0-1,0 1,1 0,-1 0,0 0,2-1,-1 2,0 0,-1-1,1 1,0 0,0 1,0-1,-1 0,1 0,0 1,0-1,-1 1,1-1,0 1,-1 0,1 0,0 0,2 2,10 8,1 1,-2 0,17 19,-20-20,40 39,1-1,3-3,84 57,-131-99,1 0,1 0,-1-1,0 0,1 0,-1-1,13 2,-19-3,-1-1,1 0,-1 1,1-1,-1 0,1 0,-1 0,1-1,-1 1,1 0,-1 0,1-1,-1 1,1-1,-1 1,0-1,1 0,-1 1,0-1,0 0,1 0,-1 0,0 0,0 0,0 0,0 0,0-1,0 1,-1 0,1 0,0-1,0 1,-1-1,1 1,-1 0,0-1,1 1,-1-1,0 1,0-1,0 1,0-1,0 1,0-1,0 1,0-1,-1 1,1-1,-1 1,0-3,-7-24,-1-1,-2 2,-1-1,-22-38,0 0,-11-20,30 60,1 0,1 0,1-2,2 0,0 0,-7-41,15 48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08.0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0,'5'0,"0"5,5 4,5 3,-1 2,2-1,-2 2,5 2,0 3,1-3,1 1,-4 2,-3 1,-1-3,-2 0,-3-3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08.3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117 202,'-4'-9,"-6"-11,-6-6,1-4,-2 4,1 2,1 0,1 1,4 4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09.1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64,'25'2,"-1"0,1 1,-1 2,0 0,40 15,113 57,-164-71,114 56,128 84,-244-139,-1 2,1-1,-1 2,-1-1,0 1,0 1,-1-1,0 1,10 20,-15-26,-1-1,0 0,0 1,0-1,-1 1,1 0,-1 0,0-1,-1 1,1 0,-1 0,0 0,0 0,0 0,-1 0,0-1,0 1,0 0,0 0,-1-1,0 1,0-1,0 1,0-1,-1 0,0 0,0 0,0 0,-6 5,8-7,-1 0,1-1,-1 0,0 1,1-1,-1 0,0 0,0 1,0-2,0 1,0 0,0 0,0 0,0-1,0 0,0 1,0-1,0 0,0 0,-1 0,1 0,0 0,0 0,0-1,0 1,0-1,0 1,0-1,0 0,0 0,0 0,0 0,0 0,1 0,-1-1,0 1,1-1,-1 1,-1-4,-2-1,1 0,0 0,0 0,1-1,0 1,0-1,0 0,1 0,0 0,-1-12,-3-57,4-1,9-91,-6 148,0-3,1-1,1 0,1 1,1 0,1 0,16-38,-10 39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10.1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55 294,'5'0,"0"-1,0 1,0-2,0 1,0 0,-1-1,1 0,0 0,-1 0,0-1,1 1,3-4,50-45,-31 25,-8 10,-6 6,0-1,0 0,-1-1,-1-1,0 0,-1 0,0-1,12-22,-21 35,-1 0,1 0,-1 0,1 0,-1-1,1 1,-1 0,1 0,-1 0,0 0,0 0,0 0,0-1,0 1,0 0,0 0,0 0,0 0,0-1,-1 1,1 0,0 0,-1 0,1 0,-1 0,1 0,-1 0,0 0,1 0,-1 0,0 0,0 0,1 0,-1 1,0-1,0 0,0 1,0-1,0 1,0-1,0 1,0-1,-1 1,1-1,0 1,0 0,0 0,0 0,-1 0,1 0,0 0,0 0,0 0,0 0,-3 1,-6 0,-1 1,0 0,1 0,-17 6,-88 41,101-41,0-1,0 2,1 0,0 0,-21 22,31-28,1-1,0 1,0 0,0 0,0 0,1 0,-1 0,1 0,0 1,0-1,0 0,0 1,1-1,-1 1,1-1,0 0,0 7,1-4,1 1,-1 0,1-1,0 1,1-1,0 0,0 0,5 9,6 5,1-2,0 0,1 0,21 16,75 60,-95-82,-1-1,1 0,1-2,0 0,25 8,-38-15,1-1,0 0,-1 0,1-1,0 0,0 0,-1 0,1 0,0-1,8-2,7-2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56.0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0 204,'1'-4,"-1"1,1-1,0 1,1-1,-1 1,0-1,1 1,0 0,0 0,0 0,0 0,0 0,1 0,-1 1,1-1,0 1,0-1,-1 1,5-2,68-38,-63 37,24-12,2 1,-1 2,2 2,-1 1,75-9,-96 17,0 2,1 0,-1 1,0 1,1 0,-1 2,0-1,0 2,0 1,-1 0,1 1,-1 0,-1 2,1 0,27 19,-37-22,0 1,-1 0,0-1,0 2,0-1,-1 1,1-1,-2 1,1 0,-1 1,0-1,-1 1,1-1,-2 1,1 0,-1-1,0 1,0 0,-1 0,0 0,-1 0,0 0,0 0,-3 8,-1 4,0-1,-2 0,0 0,-2-1,1 0,-2 0,-1-1,-17 22,3-8,-106 124,130-154,-1 0,1 1,-1-1,1 1,-1 0,1-1,0 1,0 0,0 0,0 0,0 0,1 0,-1 0,0 0,0 2,9 4,14-8,11-7,0 2,0 2,0 1,44 3,-67-1,-1 2,1-1,-1 1,1 1,-1 0,0 0,0 0,0 2,-1-1,1 1,-1 0,0 0,-1 1,1 0,-1 1,0 0,-1 0,1 0,7 12,-5 0,0-1,-1 1,0 1,-2-1,0 1,-2 0,0 1,-1-1,-1 1,-1 0,-1-1,0 1,-2 0,-8 39,9-55,-1 0,0 0,0 0,0 0,-1-1,0 1,0-1,0 1,0-1,-1 0,1 0,-1-1,0 1,0-1,-1 0,1 0,-1 0,1 0,-1-1,-9 4,-4-2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6:41.5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 0,'-4'0,"-2"0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56.7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0 163,'0'-4,"4"-2,2-4,8 0,2-3,2 1,3-1,2-4,1 2,-4-2,0 3,0 4,-3-1,-5 1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57.3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0,'1'16,"0"-1,2 1,-1-1,2 1,0-1,1 0,8 17,57 102,-22-49,351 626,-386-688,-3-3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58.0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1,'2'11,"0"-1,1 1,0-1,1 0,0 1,0-1,1-1,0 1,11 13,9 20,99 189,7 16,-79-152,-40-73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58.6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0 313,'1'-3,"1"1,0-1,-1 0,1 1,0-1,0 1,0 0,1 0,-1-1,0 1,1 1,-1-1,1 0,0 1,0-1,3 0,4-4,54-35,1 0,77-37,74-20,-190 86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6:59.8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0,'55'92,"98"178,100 167,-233-408,-14-23,-1 1,-1-1,1 1,-1 0,0 0,-1 0,0 1,0-1,-1 1,3 8,-7-10,-3-15,-4-16,-11-54,-8-85,24 134,2 0,1-1,2 1,1-1,1 1,8-33,-10 59,0 1,0-1,1 1,-1-1,1 1,0 0,0-1,0 1,0 0,0 1,1-1,-1 0,1 0,0 1,0 0,5-4,-2 3,0 0,0 0,1 1,-1 0,1 0,0 1,0-1,10 1,10 0,0 2,0 1,42 8,-57-8,131 28,-1 5,205 80,-327-107,81 35,-93-39,1 1,-1 0,0 0,0 1,-1 0,0 1,0-1,10 14,-15-18,-1 0,1 1,-1-1,0 1,0 0,0-1,0 1,-1 0,1 0,-1 0,1-1,-1 1,0 0,0 0,0 0,-1 0,1-1,-1 1,0 0,1 0,-1-1,0 1,0 0,-1-1,1 1,-1-1,1 0,-1 1,0-1,0 0,0 0,-3 3,-8 7,0-1,-1 0,-1 0,-16 8,16-10,-150 109,-28 17,111-92,75-40,1-1,-1 0,0 1,0-2,0 1,0-1,-1 0,1-1,0 0,-11-1,2-3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7:00.7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0 534,'75'3,"0"2,-1 4,0 3,107 32,-155-37,56 16,123 51,-200-72,0 1,0-1,-1 1,0 0,1 0,-1 0,0 1,0-1,-1 1,6 8,-8-11,0 1,0 0,0 0,0-1,-1 1,1 0,-1 0,1 0,-1 0,0 0,0 0,0 0,0-1,0 1,0 0,0 0,-1 0,1 0,-1 0,1 0,-1 0,0-1,0 1,1 0,-1-1,-1 1,1 0,0-1,0 1,-1-1,-2 3,-6 6,0 0,-2-1,1 0,-22 13,31-21,1 0,-1 0,0 1,0-1,0 0,0 0,0-1,-1 1,1 0,0-1,0 1,0-1,-1 0,1 0,0 0,0 0,-1 0,1 0,0-1,0 1,0-1,-1 1,1-1,0 0,0 0,0 0,0 0,0 0,0-1,1 1,-1 0,0-1,1 1,-1-1,1 0,-1 0,1 1,0-1,-2-3,-3-13,0-1,1 1,1-1,0 0,2 0,0 0,2-32,-3-11,-16-520,19 555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7:01.2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1,'0'4,"0"6,4 6,6 3,6 4,8 2,9 5,3-2,4 2,-1 1,-2-6,-4-1,-7-2,-4 0,-5 0,-6-2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7:01.5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11,'0'-5,"0"0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7:04.9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738 509,'-31'1,"1"2,0 1,0 1,0 1,0 2,1 1,0 1,1 2,1 0,-1 2,-36 25,16-4,2 1,1 3,2 1,-74 91,107-119,6-9,0 1,0 0,1 0,0 0,-1 1,1-1,1 1,-1 0,1-1,0 1,0 1,0-1,1 0,-2 9,3-12,1-1,-1 0,1 0,-1 0,1 0,-1 0,1 0,0-1,0 1,-1 0,1 0,0 0,0-1,0 1,0 0,0-1,0 1,0-1,0 1,0-1,0 1,0-1,0 0,0 0,0 1,1-1,-1 0,1 0,38 0,-32-1,34-3,1-3,-1-1,62-22,-100 29,0-1,-1 0,1 1,-1-1,1-1,-1 1,0 0,0-1,0 0,0 1,-1-1,1 0,-1 0,0-1,0 1,0 0,0-1,0 0,-1 1,1-1,-1 0,0 1,0-1,0-8,1-8,-1 0,-1-1,-4-34,1 26,-1-16,-2 0,-2 0,-3 1,-1 0,-2 1,-2 0,-30-57,41 90,-1 1,0-1,0 2,-1-1,0 1,-1 0,0 0,0 1,-1 0,1 0,-2 1,1 1,-1-1,-11-4,21 10,0 0,0 1,0-1,0 0,0 0,0 0,0 0,0 0,0 0,0 1,0-1,0 0,0 0,0 0,0 0,0 0,0 0,0 0,0 0,0 1,0-1,0 0,-1 0,1 0,0 0,0 0,0 0,0 0,0 0,0 0,0 1,0-1,0 0,0 0,-1 0,1 0,0 0,0 0,0 0,0 0,0 0,0 0,-1 0,1 0,0 0,0 0,0 0,0 0,0 0,0 0,0 0,-1 0,1 0,0 0,0 0,0 0,0 0,0-1,0 1,0 0,-1 0,12 14,18 16,295 237,-110-95,-212-169,1-1,-1 0,1 0,0 0,0 0,0 0,0 0,0-1,0 1,1-1,-1 0,0 0,1 0,-1 0,1-1,-1 0,1 1,-1-1,7-1,-7 0,0-1,0 1,-1-1,1 0,0 0,-1 0,1 0,-1 0,0-1,0 1,0-1,0 1,0-1,0 0,-1 0,1 1,-1-1,0 0,0-1,0 1,1-4,4-25,-1 0,-1-1,-2 0,-1 0,-6-54,2 3,3 69,-1 0,0 1,-1 0,-1-1,0 1,-7-19,9 30,1 1,-1-1,-1 1,1 0,0-1,-1 1,1 0,-1 0,0 0,1 0,-1 0,0 0,0 0,0 1,-1-1,1 1,0-1,-1 1,1 0,-1 0,1 0,-1 0,1 1,-1-1,1 1,-1-1,0 1,1 0,-1 0,0 0,1 0,-1 1,0-1,1 1,-1-1,0 1,1 0,-1 0,1 0,0 1,-4 2,3-4,1 1,0 0,0 0,0 0,0 0,0 1,0-1,0 1,0-1,1 1,-1-1,0 1,1 0,0 0,-1 0,1 0,0 0,0 0,0 0,0 0,0 0,1 1,-1-1,0 3,2-2,-1 0,1-1,0 1,-1-1,1 1,1-1,-1 1,0-1,0 0,1 1,0-1,-1 0,1 0,0 0,0 0,0 0,0-1,0 1,1-1,2 2,6 3,0-1,0-1,0 0,1 0,-1-1,1-1,0 0,0-1,-1 0,1 0,22-3,24 3,-52 0,0 0,0 0,0 1,-1 0,1 0,0 0,-1 1,0 0,0 0,1 0,-2 1,9 6,51 59,-50-54,86 111,103 165,-179-252,32 69,-48-91,-1 1,-1 1,0-1,-2 1,0 0,2 31,-6-44,0 0,0-1,0 1,-1-1,0 1,0-1,0 1,-1-1,0 0,0 1,0-1,-1 0,1 0,-1-1,0 1,-1-1,1 1,-1-1,0 0,-5 4,4-4,-1-1,1 0,-1 0,0 0,0-1,0 0,-1 0,1 0,0-1,-1 0,1 0,-1-1,1 1,-1-1,1-1,-13-2,1-1,-1 0,1-2,1 0,-1-1,1-1,0-1,1 0,0-1,1-1,0 0,0-1,1-1,1 0,0-1,-19-26,23 27,0-1,1 0,0 0,1-1,0 0,1-1,1 1,1-1,0 0,1 0,1-1,0 1,1 0,1-1,1 1,0-1,1 1,5-20,-2 17,1 2,1-1,0 1,1 0,1 0,20-26,-10 18,2 2,1 0,33-26,171-162,-217 201,1-1,0 2,0-1,1 1,1 1,-1 0,1 1,1 0,25-11,-31 16,-1 0,0-1,1 0,-1 0,0-1,-1 1,1-1,-1-1,1 1,-1-1,-1 0,1 0,-1 0,6-8,-8 9,0 0,-1 0,1 0,-1 0,1 0,-1 0,-1 0,1 0,0 0,-1 0,0-1,0 1,0 0,-1 0,1 0,-1-1,0 1,0 0,-1 0,1 0,-1 1,0-1,0 0,0 0,-3-3,3 4,-1-1,0 1,0-1,0 1,0 0,0 0,-1 1,0-1,1 1,-1-1,0 1,0 0,0 1,0-1,0 1,-5-1,2 0,-1 2,1-1,-1 1,1 0,-1 0,1 1,-1 0,-13 4,7 0,0 0,1 0,0 1,0 1,0 0,1 1,0 0,0 1,-13 13,16-11,1-1,0 1,0 1,1-1,1 1,0 0,0 1,1-1,1 1,0 0,1 1,1-1,0 0,0 1,1 18,3 18,2 0,17 88,-18-122,-2-14,-1 1,1 0,0-1,0 1,0 0,0-1,0 0,0 1,1-1,0 0,-1 1,1-1,0 0,0 0,0 0,0-1,0 1,0 0,4 1,0 0,-1-1,1 0,-1-1,1 1,0-1,-1 0,1 0,11-1,6-1,-1-1,1-1,37-10,6-6,-1-3,86-42,117-76,-202 104,45-22,69-39,-175 94,0 0,0 0,-1-1,1 1,-1-1,0 0,0 0,4-5,-2-3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7:14.6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6432 1338,'1'0,"-1"0,1 0,-1 0,1 0,0 0,-1 0,1 0,-1 0,1 0,0-1,-1 1,1 0,-1 0,1-1,-1 1,1 0,-1 0,1-1,-1 1,1-1,-1 1,1 0,-1-1,0 1,1-1,-1 1,0-1,1 1,-1-1,0 1,1-2,-5-20,-20-19,11 29,0 1,-1 0,0 1,-1 0,0 2,-23-11,-109-35,100 38,-187-58,-3 11,-260-34,-501-1,627 85,-713 68,831-21,2 11,2 11,-409 149,549-162,2 5,2 4,3 5,-180 131,233-149,2 3,1 1,3 2,1 2,3 2,2 1,2 2,2 2,2 1,-40 103,48-85,3 0,4 1,2 1,4 0,-1 123,15-28,34 238,21-55,15-4,134 384,312 648,-242-744,-210-503,5-3,142 192,-177-274,2-1,3-2,1-2,2-3,2-1,2-2,1-3,1-1,3-4,112 48,-63-44,1-3,2-6,0-4,2-5,0-5,183-3,-100-19,-1-8,368-84,-297 31,-2-12,315-147,459-302,-728 362,852-508,-1134 664,-1-2,-1 0,0-2,-1 0,30-36,-39 39,-1-1,0 1,-2-2,0 1,-1-1,-1-1,-1 1,0-1,3-21,2-31,-3-1,-2-139,-31-157,17 278,-66-698,-13-164,59 595,-85-894,9 621,85 554,-4 0,-2 1,-4 1,-4 2,-2 2,-45-67,59 107,-1 1,-1 0,-1 2,-2 1,-1 1,0 2,-2 0,-1 2,-46-25,38 28,-1 1,-1 2,0 1,-1 3,0 1,-1 2,-82-5,-5 10,-167 17,-131 40,-732 168,713-129,280-62,-164 40,290-55,20-3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6:42.9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83 941,'1'14,"1"0,0 0,1-1,0 1,1 0,1-1,0 0,11 20,63 96,-66-111,129 190,173 265,-310-465,16 30,-20-37,0 1,-1-1,1 0,-1 1,1 0,-1-1,1 1,-1-1,0 1,0 0,0-1,0 1,0-1,0 1,0 0,0-1,-1 1,1-1,-1 1,0 2,0-4,0 1,0-1,0 1,0-1,0 1,0-1,0 0,0 1,0-1,0 0,0 0,0 0,0 0,0 0,-1 0,1 0,0 0,0 0,0-1,0 1,0 0,0-1,0 1,0-1,0 1,0-1,0 1,1-1,-1 0,-1 0,-33-25,32 23,-32-28,2-1,1-2,2-1,-49-74,-79-171,109 178,4-2,5-2,-31-129,52 153,3-2,4 0,4-1,5-159,3 218,2 1,1 0,2 0,0 0,15-43,-17 61,0 0,1 1,0-1,0 1,0 0,0 0,1 0,0 0,1 1,-1 0,1 0,0 0,0 1,0 0,1 0,0 1,0-1,-1 1,2 1,-1 0,0 0,0 0,13-1,40-2,1 2,-1 3,105 12,-158-11,0 0,0 0,-1 0,1 1,0 0,-1 1,1-1,-1 1,0 0,0 1,0-1,0 1,-1 1,1-1,-1 1,0 0,-1 0,1 0,-1 0,0 1,0 0,-1 0,1 0,-1 0,-1 1,1-1,-1 1,0-1,1 14,1 3,-2 0,-1 0,0 1,-2-1,-1 0,0 0,-2 0,-1 0,-1 0,0-1,-16 35,-9 9,-2-2,-57 84,-54 52,122-173,-1-1,-1-1,-2-1,-56 41,67-56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7:57.1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341 0,'10'128,"0"-29,120 1244,72-261,-202-1080,0-1,0 1,0-1,0 1,1-1,-1 1,1-1,-1 1,1-1,0 0,-1 1,1-1,0 0,0 1,0-1,0 0,0 0,0 0,0 0,0 0,1 0,-1 0,0-1,2 2,-1-2,-1 0,1 0,0 0,-1-1,1 1,-1-1,1 1,-1-1,1 1,-1-1,1 0,-1 1,1-1,-1 0,0 0,0 0,1 0,0-2,8-7,-2 0,1-1,-1 0,7-14,3-10,-1 1,-3-2,-1 0,17-72,12-155,-35 206,2-7,21-220,-44 312,-3 25,-25 198,22-122,-40 144,53-248,5-15,0-1,-1 1,0-1,-1 0,1 0,-9 12,11-19,-1-1,1 1,-1 0,1-1,-1 0,0 1,0-1,1 0,-1 0,0 0,0 0,0 0,0-1,-1 1,1 0,0-1,0 0,0 1,0-1,0 0,-1 0,1 0,0-1,0 1,0 0,0-1,-1 1,1-1,0 0,0 0,0 0,0 0,1 0,-3-2,-48-26,-93-73,120 84,-370-277,392 293,-7-5,0 0,0-1,1 0,-1-1,2 0,0 0,0-1,-9-13,17 22,-1 1,1-1,0 0,0 0,-1 1,1-1,0 0,0 0,0 0,0 1,0-1,0 0,0 0,0 0,0 1,0-1,0 0,0 0,0 0,1 1,-1-1,0 0,1 0,-1 1,1-1,-1 0,1 1,-1-1,2 0,25-11,42 9,-62 3,26-1,54-9,-52 5,43-2,-54 7,13 1,-1-2,0-1,1-2,-1-1,54-16,-73 16,0 1,1 1,33-3,-28 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01.3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1 115,'1'-13,"0"0,2 0,6-21,0-3,-9 37,0 0,0 0,0 0,0 0,0-1,0 1,0 0,0 0,0 0,0 0,0-1,0 1,0 0,0 0,0 0,0 0,0-1,0 1,0 0,0 0,0 0,0 0,0 0,1-1,-1 1,0 0,0 0,0 0,0 0,0 0,1 0,-1 0,0-1,0 1,0 0,0 0,1 0,-1 0,0 0,0 0,0 0,0 0,1 0,-1 0,0 0,0 0,0 0,0 0,1 0,-1 0,0 0,0 0,0 1,0-1,1 0,-1 0,0 0,0 0,11 14,8 26,-17-38,114 328,-77-205,135 369,-165-469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02.1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796 0,'12'15,"-1"1,0 0,-1 1,-1 0,-1 0,12 36,-9-26,24 48,-23-56,16 29,23 51,-44-84,-1 0,-1 1,0 0,-1-1,-1 2,-1-1,0 0,0 18,-3-29,0 0,0-1,0 1,-1 0,0-1,0 1,0-1,0 0,-1 0,1 0,-1 0,0 0,0 0,-1-1,1 1,-1-1,0 0,1 0,-1 0,-1-1,1 1,-5 1,-15 8,-1-2,-46 14,42-15,-160 57,46-15,-268 60,402-110,-33 5,40-6,0 0,1 0,-1 0,1 0,-1 0,0 0,1-1,-1 1,1-1,-1 1,1-1,-1 1,1-1,-1 0,1 0,0 1,-1-1,1 0,0-1,0 1,-2-2,-1-8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03.3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30 204,'1'7,"0"1,0-1,1 0,0 0,0 0,4 10,5 14,220 620,-205-588,-18-44,-4-10,0-1,-1 1,0-1,0 1,-1 0,0 0,-1 1,1 9,-6-18,-4-11,-6-12,-40-77,4-3,5-1,4-3,5-1,-26-126,54 198,-13-79,20 104,0 1,1-1,0 1,1-1,0 1,0-1,1 1,0 0,5-14,-5 19,1 0,-1 0,1 1,0-1,1 0,-1 1,1 0,-1 0,1 0,0 0,0 1,0-1,0 1,1 0,-1 1,1-1,-1 1,8-2,12-2,1 1,34-1,-28 3,-1-1,54-4,-78 7,-1 0,1 1,0-1,0 1,-1 0,1 0,0 1,-1 0,1 0,9 5,-13-5,1 0,-1 0,0 0,0 1,0-1,0 0,-1 1,1-1,-1 1,1 0,-1-1,0 1,0 0,0 0,-1 0,1 0,-1 0,1 0,-1 0,0 0,0 0,0 0,0 0,-1 0,0-1,1 1,-1 0,-2 4,-2 7,0 0,-1 0,-1 0,-10 14,-207 329,219-349,-1-1,0 0,0 0,-1-1,0 0,0 0,0 0,0-1,-1 0,0-1,-10 5,-2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04.1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510 0,'-7'1,"-1"0,1 0,0 1,0 0,0 0,1 1,-1 0,1 0,-1 1,1-1,0 2,0-1,-9 8,-7 10,-36 40,55-59,-40 51,1 1,3 2,-52 103,72-121,1 2,2 0,3 0,1 1,1 1,-8 84,18-115,1 1,0 0,1 0,0 0,1 0,0 0,1-1,1 1,0-1,9 21,-9-27,1 1,-1 0,1-1,0 0,1 0,-1 0,1-1,0 0,1 0,-1 0,1-1,0 0,0 0,0-1,0 0,1 0,0 0,10 1,24 4,0-2,1-2,0-2,0-2,-1-1,48-9,246-62,-303 64,-29 7,1 0,-1 0,0 0,1-1,-1 0,0 0,0 0,0 0,0-1,0 1,-1-1,1 0,-1 0,4-5,-5 4,0 1,0-1,-1 0,1 0,-1 0,0 1,0-1,-1 0,1-1,-1 1,0 0,0 0,0 0,0 0,-1 0,-1-5,-5-22,-1 0,-2 0,-1 1,-1 0,-1 1,-2 1,-33-48,-153-174,116 152,59 67,6 6,0 0,-2 1,-1 1,-1 1,-42-30,59 48,1 1,-1 0,0 0,0 0,-10-1,-6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04.9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0 144,'2'-5,"0"0,0 1,1-1,-1 1,1-1,0 1,0 0,1 0,-1 0,1 1,0-1,7-4,4-6,-6 5,0 0,1 0,0 1,0 0,18-10,-25 17,-1 0,1-1,0 1,0 0,-1 0,1 1,0-1,0 0,0 1,0 0,0 0,-1 0,1 0,0 0,0 0,0 1,0 0,0-1,-1 1,1 0,0 0,0 0,-1 1,1-1,-1 1,0 0,1-1,-1 1,0 0,3 3,34 44,-29-35,0-2,0 1,18 14,-24-23,1 0,0-1,0 0,1 0,-1 0,1 0,-1-1,1 0,0 0,0-1,0 0,12 2,108-6,-104 2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05.8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180 1,'-8'0,"0"1,0 0,0 0,1 1,-1 0,0 0,1 1,-1 0,1 0,0 1,0 0,0 0,1 1,-1 0,1 0,0 0,1 1,-1 0,1 0,0 0,1 0,0 1,-1 0,2 0,-1 0,1 1,1-1,-1 1,1-1,0 1,1 0,0 0,0 0,1 0,0 0,0 0,2 10,2 13,10 47,-13-72,1 0,-1 0,2 0,-1 0,1 0,-1-1,2 1,-1-1,5 7,-4-9,0-1,0 1,0 0,0-1,0 0,1 0,-1 0,1-1,-1 1,1-1,-1 0,1 0,0-1,0 1,0-1,7-1,13 0,46-10,-50 7,-3 1,71-12,115-35,-187 45,-2-1,1-1,-1 0,24-16,-26 12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06.3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57,'4'0,"6"0,6 0,7 0,6 0,-3-4,3-2,1 0,3 2,-3-4,-3 1,-6-4,-7 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08.0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0 710,'2'0,"1"0,-1 1,0 0,0-1,0 1,0 0,0 0,0 0,0 0,0 1,0-1,0 1,-1-1,1 1,1 1,25 31,-19-22,41 51,-2 2,-3 3,-4 1,-2 1,54 140,-90-182,-3-28,0 1,0-1,0 1,-1-1,1 1,0-1,0 0,-1 1,1-1,0 1,0-1,-1 0,1 1,-1-1,1 0,0 1,-1-1,1 0,-1 0,1 0,-1 1,1-1,0 0,-1 0,1 0,-1 0,1 0,-1 0,0 0,-2 0,1-1,-1 1,1-1,-1 0,1 0,0 0,0 0,-1-1,1 1,0 0,0-1,0 0,0 1,0-1,1 0,-4-4,-18-28,2-2,1-1,1 0,-13-41,17 42,-18-44,4-1,4-1,3-2,4 0,4-1,3-1,1-164,11 230,1 0,0 0,1 0,2 1,0-1,8-20,-11 35,0 1,0-1,0 0,0 1,1 0,0 0,0-1,0 2,0-1,1 0,-1 1,1-1,0 1,0 0,0 0,1 1,-1-1,0 1,1 0,0 0,0 1,-1-1,1 1,0 0,0 0,0 1,0-1,0 1,8 1,-10-1,1 1,-1-1,0 1,0 0,1 0,-1 0,0 0,0 1,0-1,0 1,0 0,0 0,-1 0,1 0,-1 0,1 1,-1-1,0 1,2 2,-1 1,0-1,0 1,-1 0,0 0,0 0,0 0,-1 0,0 0,0 11,0 8,-2-1,-2 1,0 0,-7 25,-66 221,27-108,0-31,48-131,1 1,-1-1,1 0,0 0,-1 1,1-1,0 0,0 1,0-1,0 0,0 1,0-1,0 0,1 1,-1-1,0 0,1 0,-1 1,1-1,-1 0,1 0,0 0,-1 1,1-1,0 0,0 0,0 0,0 0,0-1,0 1,0 0,0 0,0-1,0 1,0 0,1-1,-1 1,0-1,0 1,3-1,5 2,1-1,-1 0,0-1,18-1,-12 1,75 1,-1 4,0 4,109 25,27 24,-52-16,-151-35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7:28.8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757 105,'1'-5,"-1"0,0 0,-1 0,1 0,-1 0,0 0,0 0,-1 0,1 1,-1-1,0 0,-5-7,4 9,1 0,-1 1,0-1,-1 1,1-1,0 1,-1 0,1 1,-1-1,1 0,-1 1,0 0,0 0,0 0,0 0,-7 0,-12 0,0 0,-1 1,1 2,0 0,-1 1,1 2,1 0,-29 11,-9 7,-99 54,139-67,1 2,0 1,0 0,1 1,1 1,-24 27,33-33,1 0,1 0,0 0,0 1,1 0,0 0,1 0,0 1,0 0,1-1,1 1,-1 0,2 1,0-1,0 13,2-18,0 0,0 0,1 1,0-1,0 0,0 0,1-1,0 1,0 0,0-1,1 0,-1 0,1 0,1 0,-1 0,9 6,7 5,1-1,42 23,13 2,2-5,92 29,172 39,-282-86,19 5,284 88,-285-81,-1 2,111 65,-176-89,-1-1,0 2,-1 0,0 0,0 1,16 19,-23-25,-1 1,0-1,0 1,0-1,0 1,0 0,-1 0,0 0,0 0,0 0,0 0,-1 0,1 0,-1 1,0-1,0 0,-1 0,1 0,-1 0,0 0,0 0,0 0,-1 0,1 0,-4 5,-2 3,-2 1,1-1,-2 0,1-1,-2 0,1-1,-1 0,-1 0,-18 11,-17 8,-60 26,78-40,-482 199,492-207,-124 43,122-44,-1-1,0 0,0-2,-36 1,53-4,0-1,1 0,-1 0,0 0,0-1,0 0,1 0,-1 0,1 0,0 0,-1-1,1 0,0 0,1 0,-1-1,0 1,1-1,-5-7,-6-7,2-2,-19-38,15 28,-65-144,50 101,17 42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6:43.6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0 455,'1'1,"-1"0,0 0,0 0,1-1,-1 1,0 0,1 0,-1-1,0 1,1 0,-1 0,1-1,0 1,-1-1,1 1,-1-1,1 1,0-1,0 1,-1-1,1 1,0-1,0 0,-1 1,1-1,0 0,1 1,28 4,-22-4,67 13,-1 3,131 48,-162-48,0 3,-2 1,0 1,-2 3,68 54,-101-73,0 0,0 1,-1-1,0 1,0 0,0 1,-1-1,0 1,0 0,4 14,-8-19,1-1,0 1,-1-1,1 1,-1 0,0-1,0 1,0-1,0 1,0 0,-1-1,1 1,-1-1,0 1,0-1,0 0,0 1,0-1,0 0,0 1,-1-1,1 0,-1 0,0 0,0 0,0-1,0 1,0 0,0-1,0 1,0-1,0 0,-1 0,1 0,0 0,-1 0,1 0,-1-1,-2 1,1 0,0-1,0 0,0 0,0 0,1 0,-1-1,0 1,0-1,0 0,1 0,-1-1,1 1,-1-1,1 0,-1 0,1 0,0 0,0 0,0-1,0 1,-4-5,-6-8,-1-1,-19-30,25 35,-49-74,-59-117,95 158,1-1,3-1,1 0,-17-91,32 129,-1 1,2-1,-1 0,1 1,0-1,0 0,1 0,0 1,1-1,0 1,0-1,0 1,1 0,0 0,1 0,6-10,-5 11,0 0,1 1,0 0,0 0,0 0,0 1,1-1,0 2,-1-1,2 1,-1 0,0 0,1 1,-1 0,1 1,10-2,34-1,-30 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7:30.4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1 872,'0'6,"1"0,0 0,1 0,-1-1,1 1,0 0,0-1,1 1,0-1,0 1,0-1,1 0,-1-1,6 6,8 9,40 31,-47-42,-6-5,29 25,59 38,-81-59,0-1,0-1,0 0,1 0,0-1,0-1,0 0,0 0,0-1,20 1,-29-4,-1 1,1 0,0-1,-1 1,1-1,-1 0,1 0,-1 0,0 0,1-1,-1 1,0 0,0-1,0 0,0 1,0-1,0 0,0 0,0 0,-1 0,1-1,-1 1,0 0,0 0,0-1,0 1,0-1,0 1,0-1,-1 0,1 1,-1-5,2-12,-1 0,0 0,-4-31,1 22,-1-17,-3-1,-23-87,5 29,23 100,0 0,0 0,1 0,0-1,0 1,0 0,0 0,1-1,-1 1,1 0,2-6,-3 9,1 0,-1 0,1 1,-1-1,1 0,-1 0,1 1,0-1,-1 1,1-1,0 0,-1 1,1 0,0-1,0 1,-1-1,1 1,0 0,0-1,0 1,0 0,1 0,0 0,0 0,1 0,-1 1,0-1,0 1,1-1,-1 1,0 0,0 0,0 0,0 0,3 2,23 17,0 1,-2 1,35 37,-10-9,128 131,-9 7,256 367,-354-450,108 214,-161-277,-1 0,-2 2,-2 0,-1 0,-3 2,-2-1,-2 1,1 73,-7-107,-1 1,0-1,0 1,-2-1,1 0,-1 0,-1 0,-1 0,1-1,-2 1,1-1,-2-1,1 1,-2-1,1 0,-1 0,-1-1,1 0,-2-1,1 0,-1 0,0-1,-1 0,0-1,0 0,0-1,-1 0,0-1,1 0,-2-1,-16 3,7-3,1 0,-1-2,1 0,-1-1,1-1,-1-1,1-1,-1-1,1-1,1-1,-31-13,27 8,1-1,0-1,1-1,0-1,1-1,1-1,1 0,0-2,-18-24,13 12,1-1,2-1,1-1,2 0,1-2,2 0,1-1,2 0,2-1,-6-44,9 35,3-1,3 0,1 0,2 0,2 0,3 1,24-91,0 44,3 2,5 2,4 2,3 1,111-154,-22 68,241-242,98-21,-469 433,-1-1,1-1,-1 1,0-1,0 1,5-8,-9 12,0-1,0 1,0 0,0-1,1 1,-1 0,0-1,0 1,0 0,0-1,0 1,0-1,0 1,0 0,0-1,0 1,0 0,0-1,0 1,-1 0,1-1,0 1,0 0,0-1,0 1,-1 0,1-1,0 1,0 0,0-1,-1 1,1 0,0 0,-1-1,-25-2,-34 7,0 2,0 3,1 3,0 2,-97 37,152-49,1-1,-1 1,0 0,1-1,-1 2,1-1,0 0,-1 1,1-1,0 1,1 0,-1 0,0 0,1 0,0 1,0-1,0 1,0-1,0 1,1 0,-1 0,1-1,0 1,0 0,1 0,-1 0,1 0,0 0,1 8,0-4,1-1,0 1,0-1,1 1,0-1,0 0,1 0,-1 0,2-1,-1 1,1-1,0 0,0 0,12 9,102 74,256 144,-227-147,-98-58,-30-18,-1 0,1 2,-2 0,0 1,0 1,-1 1,23 25,-38-36,1 0,-1 1,0 0,0-1,0 1,-1 0,0 0,0 0,0 0,0 0,-1 0,0 0,0 0,0 0,-1 0,1 0,-1 0,-1-1,1 1,0 0,-1 0,0-1,0 1,-1-1,1 1,-6 5,-7 12,-2 0,-1-1,-33 30,34-33,1-2,7-6,-1 1,0-1,-1-1,0 0,0 0,-1-1,0-1,-14 7,23-14,0 1,1-1,-1 1,1-1,-1 0,0 0,1 0,-1-1,0 1,1-1,-1 1,1-1,-1 0,-3-1,-13-8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7:31.0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0,'1'0,"1"1,-1-1,0 1,0-1,0 1,0-1,-1 1,1 0,0-1,0 1,0 0,0 0,-1-1,1 1,0 0,-1 0,1 0,0 0,-1 0,1 2,12 29,-9-20,428 887,-431-897,7 14,1-1,0 0,1 0,14 15,-22-27,0 0,0-1,1 0,-1 1,1-1,0 0,0 0,-1-1,1 1,0 0,1-1,-1 0,0 0,0 0,1 0,-1 0,0-1,1 1,-1-1,1 0,-1 0,0 0,1-1,-1 1,0-1,1 0,-1 0,4-1,7-5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7:31.5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0 274,'0'-5,"5"0,5-5,5 0,9-2,9-9,7 0,10-1,5-5,6 2,9 1,2 0,-3 0,-9 4,-6 5,-12 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7:33.6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305 181,'1'0,"1"-1,0 0,0 1,-1-1,1 0,-1 0,1 0,-1 0,1 0,-1 0,1 0,-1-1,0 1,0 0,0-1,0 1,0-1,0 1,0-1,0 0,0 1,0-3,13-39,-13 39,0-1,0 1,0 0,-1 0,1 0,-1 0,0-1,0 1,-1 0,1 0,-1 0,0 0,0 0,-1 0,1 0,-1 0,-3-6,2 7,1 1,-1-1,0 1,0 0,-1-1,1 1,0 1,-1-1,1 0,-1 1,1 0,-1 0,0 0,0 0,1 1,-1-1,0 1,0 0,-7 1,3 0,0 0,0 0,0 1,0 1,0-1,0 1,1 1,-1 0,1-1,0 2,0-1,1 1,-1 0,-8 10,-7 7,2 0,-27 40,40-52,0 0,1 0,1 1,0-1,0 1,1 0,0 0,1 1,1-1,-1 1,2-1,-1 19,2-23,1 0,-1 1,2-1,-1 0,1 0,0 0,1-1,-1 1,1 0,1-1,-1 0,1 0,0 0,0 0,1 0,0-1,0 0,0 0,1 0,-1-1,10 6,18 9,2-2,0-1,0-1,2-3,0 0,58 9,1-6,134 3,-193-16,-24 0,1 0,-1-2,0 0,1 0,-1-1,0 0,1-2,17-4,-29 6,0-1,0 1,0-1,0 0,-1 0,1 1,-1-1,1 0,-1 0,0 0,1 0,-1-1,0 1,0 0,-1 0,1-1,0 1,-1-1,0 1,1 0,-1-4,-2-59,1 44,-1-21,0-216,2 252,1 0,0-1,0 1,1 0,-1 0,1 0,1 1,-1-1,6-8,-8 13,1 0,0 0,0 0,0 0,0 0,0 0,0 0,0 0,1 0,-1 0,0 0,0 1,1-1,-1 1,0-1,1 1,-1-1,1 1,-1 0,0-1,1 1,-1 0,1 0,-1 0,1 0,-1 1,1-1,-1 0,0 1,1-1,-1 1,0-1,1 1,-1-1,0 1,1 0,-1 0,0 0,0 0,0-1,0 2,0-1,0 0,0 0,1 2,50 51,-3 3,-2 3,-3 1,63 115,-96-154,0 0,-2 1,-1 0,7 27,-24-94,2-1,1 0,2-53,4 75,1-1,0 1,2-1,1 1,1 0,1 0,1 1,17-38,-22 57,-1 0,1 0,0 0,0 0,0 1,0-1,0 0,1 1,-1-1,1 1,0 0,-1 0,1 0,0 0,0 1,0-1,1 1,-1-1,7 0,-5 1,0 1,0 0,0 0,0 1,0 0,0-1,-1 2,1-1,0 0,0 1,-1 0,7 4,11 7,-1 2,0 0,-1 2,23 24,-33-31,30 26,-3 2,-1 1,-2 2,-1 1,51 89,-83-187,-4-8,-1-130,6 160,0 1,2 1,15-59,-18 87,0 1,0 0,0-1,0 1,1 0,-1 0,1 0,0 0,0 0,0 0,0 0,0 0,1 1,-1-1,1 1,-1 0,1 0,5-3,-5 5,-1-1,1 1,0-1,0 1,0 0,0 0,-1 1,1-1,0 0,0 1,0 0,-1 0,1 0,0 0,-1 0,1 0,-1 1,1-1,-1 1,0 0,0-1,0 1,3 3,12 13,0 0,-1 2,-1 0,-1 0,-1 2,-1-1,15 38,8 11,-29-59,-1 1,0 0,-1 0,-1 0,0 0,0 1,-1-1,0 14,-1-4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7:36.0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642 1,'-7'0,"1"1,-1 1,1-1,-1 1,1 0,0 0,0 1,0 0,0 0,0 1,0-1,1 1,-7 7,-11 9,-33 39,32-33,-197 226,181-200,2 1,2 3,-30 64,57-103,2 1,1 0,0 0,1 1,1-1,-3 35,6-46,1 1,0 0,0-1,1 1,0 0,0-1,1 1,0-1,0 1,1-1,-1 0,2 0,-1 0,1 0,0-1,1 0,-1 1,1-2,7 8,5 0,1 0,0-2,1 0,0-1,0 0,1-2,28 8,151 30,-178-42,145 21,2-7,1-7,271-18,-370 2,114-21,-181 25,1 0,0 1,-1-1,1 0,-1-1,1 1,-1-1,0 1,1-1,-1 0,0 0,0-1,-1 1,1-1,4-4,-5 3,0 0,-1 1,1-1,-1 0,0 0,-1 0,1 0,-1 0,1 0,-1 0,-1 0,1 0,0 0,-2-4,-5-44,-2 0,-19-62,24 100,0 0,-2 1,1-1,-2 1,0 0,0 1,-1-1,-1 2,0-1,0 1,-2 0,-21-18,31 29,0-1,0 0,0 0,0 0,0 0,0 0,0 1,0-1,0 1,-1-1,1 1,0-1,0 1,-1-1,1 1,0 0,-1 0,1 0,0 0,0 0,-1 0,1 0,0 0,-1 0,1 1,0-1,0 1,-1-1,1 1,0-1,0 1,0-1,0 1,-1 0,0 1,1 0,0 0,0 0,1 0,-1 0,1 0,-1 0,1 0,0 1,0-1,0 0,0 0,0 0,1 0,-1 0,1 0,-1 0,1 0,0 0,-1 0,1 0,2 3,7 10,0 0,1 0,0-1,1-1,1 0,0-1,1 0,0-1,17 10,25 13,64 29,-107-57,266 114,-222-101,0-3,1-2,65 7,-116-20,1 0,-1 0,0-1,1 0,10-2,-17 2,-1 0,0-1,1 1,-1 0,1 0,-1 0,1 0,-1-1,1 1,-1 0,0 0,1-1,-1 1,1 0,-1-1,0 1,1 0,-1-1,0 1,0-1,1 1,-1 0,0-1,0 1,0-1,1 1,-1-1,0 1,0-1,0 1,0-1,0-1,-1 0,0 0,1 0,-1 1,0-1,0 0,0 1,0-1,-1 0,1 1,0-1,-3-1,-31-32,-125-119,128 126,-2 2,-1 1,-47-24,56 35,0 1,0 2,-1 0,-1 2,0 1,0 1,-50-5,76 12,-1 0,1-1,0 1,0-1,0 1,-1-1,1 0,0 0,0 0,0 0,0 0,0 0,1-1,-1 1,-1-2,2 2,1 1,0 0,0-1,-1 1,1 0,0-1,0 1,0 0,-1-1,1 1,0-1,0 1,0 0,0-1,0 1,0-1,0 1,0 0,0-1,0 1,0-1,0 1,0 0,1-1,-1 1,0-1,0 1,0 0,1-1,18-9,15 5,0 1,0 2,59 3,-32 0,49 1,211 33,-247-21,0 3,-2 4,123 51,-192-70,62 33,-63-34,1 1,-1-1,1 1,-1 0,0 0,1 0,-1 0,0 1,0-1,-1 0,1 1,0-1,-1 1,0 0,1 0,-1-1,0 1,-1 0,1 0,0 4,-1-6,1 0,-1 0,0 0,0 0,-1 0,1 0,0 0,0 0,0 0,-1 0,1-1,0 1,-1 0,1 0,-1 0,1 0,-1 0,1-1,-1 1,0 0,1-1,-1 1,0 0,1-1,-1 1,0-1,0 1,0-1,0 1,1-1,-1 0,0 1,0-1,0 0,0 0,0 0,0 0,0 0,0 0,0 0,0 0,0 0,0 0,0 0,0 0,0-1,1 1,-1 0,0-1,0 1,-1-1,-2-1,0 0,0 0,0 0,0-1,1 1,-1-1,1 0,-1 0,-4-6,-3-8,1-1,2 0,-1-1,2 1,1-1,0-1,1 1,-3-33,1-14,3-82,4 142,-1-9,1 1,1-1,0 1,1-1,6-20,-6 31,-1 0,1 0,0 1,0-1,0 1,0-1,1 1,-1 0,1 0,0 0,0 0,0 0,0 1,1 0,-1-1,1 1,-1 0,1 1,0-1,0 1,0 0,0-1,8 0,27-3,1 2,-1 2,1 1,-1 2,1 2,75 16,-73-9,-1 1,-1 2,73 36,-95-41,0 1,-1 1,-1 0,0 1,0 1,-1 1,-1 0,-1 1,1 0,15 25,-21-22,-1 1,0 0,-1 0,-1 0,-1 0,2 31,5 15,-2-19,-4-14,2-1,0 0,2 0,2 0,0-1,22 37,-22-49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7:36.9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333 49,'0'-2,"0"0,0 0,0 1,0-1,0 0,-1 0,1 1,-1-1,1 0,-1 0,0 1,0-1,0 1,1-1,-1 1,-1-1,1 1,0 0,0-1,0 1,-1 0,1 0,-1 0,-1-1,-1 0,0 1,0-1,0 1,0 0,-1 0,1 1,0-1,0 1,-1 0,-3 0,-7 2,1-1,0 2,-1 0,1 1,-17 7,21-6,0 0,0 0,0 1,1 0,0 0,0 1,1 1,0-1,0 1,1 0,0 1,0 0,1 0,0 1,0 0,1-1,1 2,0-1,0 1,1-1,0 1,1 0,0 0,1 0,0 0,1 0,0 0,1 0,0 0,1 1,0-2,5 17,1-8,0 0,1-1,1 0,0 0,2-1,20 23,94 90,-64-69,-17-15,-3 2,62 91,-85-107,0 0,-2 2,-2 0,-1 0,-2 2,9 37,-8-25,-7-27,-1 1,5 37,-10-55,0-1,0 0,-1 0,0 0,1 1,-1-1,0 0,0 0,-1 0,1 0,-1 0,1-1,-1 1,0 0,0-1,0 1,0-1,-1 0,1 0,-1 0,1 0,-1 0,0 0,1-1,-1 1,-6 1,-1 2,-1-1,-1-1,1 0,0-1,-1 0,-14 1,-30-3,-94-9,98 3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7:37.3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1 204,'4'-4,"10"-2,16 1,10-4,13-4,9-4,11 0,11 4,8-1,5-2,-1 2,-8-1,-15-3,-11 3,-12 3,-10 4,-8 3,-9 3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7:38.0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1,'14'17,"0"0,-1 2,-1 0,18 37,-13-25,145 258,-137-231,-18-39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7:38.4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1,'4'0,"2"0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7:39.7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247 6,'-56'-2,"40"0,-1 1,0 0,0 2,1 0,-1 1,1 0,-29 8,44-9,-1-1,0 1,1 0,-1-1,1 1,-1 0,1 0,-1 0,1 0,0 0,-1 0,1 0,0 1,0-1,0 0,0 1,0-1,0 1,0-1,0 1,1 0,-1-1,1 1,-1 0,1-1,-1 1,1 2,1-1,-1 1,1-1,0 0,0 1,0-1,1 0,-1 0,1 0,0 0,0 0,0 0,5 4,3 4,0-1,2 0,-1-1,1 0,20 10,-18-12,0-1,0-1,1-1,0 0,0 0,0-2,0 0,25 0,-38-2,0 1,1-1,-1 1,0-1,0 1,0 0,0-1,0 1,0 0,-1 1,1-1,0 0,0 0,-1 1,1-1,-1 1,1-1,-1 1,0 0,1 0,1 3,25 53,-17-33,193 416,-97-204,-80-179,83 193,-95-209,-1 1,-2 1,12 88,-23-125,-1 0,0 0,0 1,0-1,-1 0,-1 0,1 0,-1 0,0-1,0 1,-1 0,0-1,0 0,-1 1,-6 8,3-7,-1 0,1 0,-1-1,-1 0,0 0,0-1,0 0,0-1,-16 7,5-4,-1-1,-1-1,1-1,-1 0,0-2,0-1,0 0,0-2,-36-3,41 0,0-1,1-1,0-1,0 0,0-1,1 0,0-1,0-1,1-1,0 0,1 0,-20-22,15 14,1-1,1-1,1 0,0-1,2-1,1 0,-18-45,24 50,0-2,1 1,2 0,-1-1,2 0,1 0,0 0,1 1,1-1,1 0,5-20,0 11,2 0,1 0,0 1,3 1,0 0,24-35,233-337,-238 333,-28 52,1 2,1-1,0 1,0-1,14-16,-18 26,1 0,0 0,-1 0,1 1,0-1,0 1,0-1,1 1,-1 0,0 0,0 0,1 1,-1-1,0 1,4 0,59 2,-38 0,133 2,-129-4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6:44.4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144 0,'-6'3,"0"-1,0 1,1 0,-1 0,1 0,0 1,0 0,0 0,1 0,-1 1,1-1,-4 7,8-11,-8 10,0-1,1 2,0-1,1 1,0 0,0 0,1 0,1 1,0 0,1 0,0 0,1 0,-2 19,4-22,0 0,1-1,-1 1,2 0,-1 0,1-1,1 1,-1-1,2 0,-1 0,1 0,0 0,0 0,1-1,0 0,1 0,0 0,0-1,10 9,14 8,1-1,1-2,1-1,0-2,2-1,-1-2,2-1,0-2,0-1,1-2,1-1,-1-3,1 0,55-4,-93 1,1-1,-1 0,0 0,0 0,1 0,-1 0,0 0,1 0,-1 0,0 0,0 0,1 0,-1 0,0 0,1 0,-1 0,0 0,0 0,1 0,-1 0,0 0,0 0,1 0,-1-1,0 1,0 0,1 0,-1 0,0 0,0-1,0 1,1 0,-1 0,0 0,0-1,0 1,0 0,1 0,-1-1,0 1,0 0,0 0,0-1,0 1,0 0,0-1,0 1,0 0,0 0,0-1,0 1,0 0,0-1,0 1,0 0,0 0,0-1,0 1,-1 0,1 0,0-1,0 1,0 0,0 0,-1-1,1 1,0 0,0 0,-1-1,-28-21,-47-20,21 14,-102-45,107 54,-79-19,121 36,0 0,1-1,-1 0,1-1,0 0,0 0,0 0,0-1,1 0,0 0,0-1,0 0,-8-10,12 13,0 1,0-1,0 0,0 1,1-1,0 0,-1 0,1 0,0 0,0 0,0-1,1 1,-1 0,1 0,0 0,0-1,0 1,0 0,0 0,1-1,0 1,-1 0,1 0,0 0,0 0,1 0,-1 0,1 0,0 0,-1 1,1-1,0 1,0-1,1 1,3-4,10-6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7:40.4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1,'50'58,"37"81,115 191,-169-278,-19-35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7:41.3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227 1,'5'1,"0"-1,0 1,-1 1,1-1,0 1,0 0,-1 0,1 0,-1 0,0 1,1 0,-1 0,0 0,6 7,52 61,-38-42,99 128,-47-57,-57-77,21 27,-2 0,59 105,-47-69,-34-61,-1 1,21 50,-35-74,0 0,0 1,0-1,0 1,0 0,-1-1,1 1,-1-1,0 1,0 0,0-1,0 1,0 0,0-1,-1 1,1 0,-1-1,0 1,0-1,0 1,0-1,0 0,-1 1,1-1,-1 0,1 0,-1 0,0 0,0 0,0 0,0-1,0 1,0 0,0-1,0 0,-1 1,1-1,-1 0,1 0,-1-1,1 1,-5 0,-12 3,-1-1,1-1,-1-1,-33-1,33-1,-43-1,1-2,-84-17,114 14,1-1,0-1,0-2,1-1,0-1,-38-24,-2-20,53 41,0 2,-22-15,22 18,1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7:42.1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882 1,'-7'9,"0"1,1 0,0 1,0 0,1 0,-5 15,5-11,-28 71,4 2,4 1,4 0,4 2,4 0,-2 157,23-197,4-31,-12-20,1 0,0 0,-1 0,1 1,-1-1,1 0,0 0,-1 0,1 0,0 0,-1 0,1-1,-1 1,1 0,0 0,-1 0,1 0,-1-1,1 1,-1 0,1-1,-1 1,1 0,-1-1,1 1,-1-1,1 1,-1-1,1 1,-1-1,0 1,1-1,-1 0,2-2,-1 0,1 1,-1-1,0 0,0 0,0 0,-1 0,1 0,-1 0,1 0,-1 0,0-1,0 1,-1 0,1 0,-1 0,1 0,-1 0,0 0,0 0,-3-5,-1-4,-1 0,0 0,-15-19,-15-14,-2 2,-2 2,-2 2,-52-39,-198-118,288 193,-21-12,-1 1,-31-13,32 19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7:43.7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731 653,'-22'-1,"-1"2,0 0,1 2,0 0,-1 2,1 0,1 1,-1 2,1 0,-34 19,2 4,2 2,-85 72,110-81,1 0,1 2,1 0,1 2,2 1,-24 44,39-64,0 0,1 1,1-1,-1 1,2 0,-1 0,1 0,1 0,-1 19,2-26,1 1,-1-1,1 0,0 1,0-1,0 0,0 0,1 0,-1 0,1 0,-1 0,1 0,0 0,0-1,1 1,-1-1,0 1,1-1,0 0,-1 0,1 0,0 0,0-1,0 1,0-1,0 0,1 0,-1 0,0 0,0 0,1-1,5 1,6 2,1-2,-1 1,1-2,0 0,-1-1,1 0,17-5,-27 5,0-1,0 0,0-1,-1 0,1 0,-1 0,1 0,-1-1,0 0,0 0,-1 0,1 0,-1-1,0 0,0 0,-1 0,0 0,1-1,-2 1,5-10,51-179,-15 41,-9 49,-34 103,1 0,-1 0,0 0,1 1,-1-1,1 0,-1 0,1 1,-1-1,1 0,-1 1,1-1,0 0,-1 1,1-1,0 1,0-1,-1 1,1 0,0-1,0 1,0 0,-1-1,1 1,0 0,0 0,0 0,1 0,0 0,0 1,0-1,0 1,0 0,0 0,0 0,0 0,-1 0,1 0,0 0,-1 1,2 1,42 53,-39-48,36 46,1-2,3-3,1-1,87 66,-128-109,1 0,1 0,-1-1,1 0,0 0,-1-1,2 0,12 4,-18-7,0 1,0-1,0 0,0 0,0 0,0 0,1-1,-1 1,0-1,0 0,0 1,-1-2,1 1,0 0,0 0,0-1,-1 0,1 1,-1-1,1 0,-1 0,0 0,0-1,0 1,0 0,3-5,8-16,-2 1,0-2,-1 1,-1-2,-1 1,8-49,11-157,-26 222,4-62,-3-1,-12-128,6 171,-1 1,-1-1,-1 1,-1 1,-1 0,-2 0,0 0,-2 2,-1-1,-19-25,29 46,1-1,-1 1,0 0,0 0,-1 0,1 0,-1 1,0 0,-8-5,12 8,0-1,0 1,-1 0,1 0,0-1,0 1,0 0,0 0,0 0,0 0,0 0,0 0,0 1,0-1,0 0,0 1,0-1,0 0,0 1,0-1,-1 2,0-1,0 1,1 0,0 0,-1 0,1 0,0 0,0 0,0 0,0 0,0 0,0 0,1 1,-1 3,-1 7,1 0,0 0,1 0,0-1,1 1,1 0,4 17,29 90,-21-79,43 121,89 175,-141-325,1-1,0 1,0-2,1 1,1-1,0 0,0 0,1-1,0 0,0-1,1 0,1-1,-1 1,1-2,0 0,0 0,1-1,0 0,0-1,0-1,18 4,7-2,0 0,1-3,48-2,-65-1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7:44.1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26,'4'0,"6"0,1-4,3-2,8 1,4 1,7 0,1 3,8 0,6 0,-1 1,-5 0,-5 5,0 1,-2-1,-8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7:44.6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0,'5'9,"5"11,5 6,5 4,3 9,2 6,1 5,4 2,-2 0,-3-3,0-7,-1-6,1-4,-5-4,-6-7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7:44.9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53 170,'-4'-5,"-6"-4,-1-11,1-5,2-4,3 0,2 0,2 5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7:46.5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0,'-2'140,"9"209,-4-312,2-1,2 1,2-1,1-1,1 0,2 0,21 40,-27-65,0 0,0 0,1 0,0-1,0 0,1-1,0 0,1 0,14 9,-20-14,1-1,-1 1,0-1,1 0,0 0,-1 0,1 0,0-1,0 0,0 0,0 0,0-1,0 0,0 0,0 0,0 0,0-1,0 0,0 0,-1 0,1 0,0-1,0 0,-1 0,6-3,-10 4,1 1,0-1,0 0,0 1,-1-1,1 0,0 0,-1 1,1-1,0 0,-1 0,1 0,-1 0,0 0,1 0,-1 0,0 0,0 0,1 0,-1 0,0 0,0 0,0 0,0 0,0-2,-1 0,0 0,0 1,0-1,0 0,-1 0,1 1,-1-1,0 1,-2-3,-7-8,0 1,-22-16,25 20,-18-14,2-2,1-1,2-2,0 1,-17-31,25 36,2 0,1 0,0-1,1-1,2 1,0-1,-6-47,12 65,1 0,0 1,0-1,0 0,1 1,-1-1,1 1,0-1,0 1,1 0,0-1,-1 1,2 0,-1 0,0 0,1 0,-1 0,1 1,0-1,0 1,1 0,-1 0,1 0,0 0,-1 0,1 1,0 0,1 0,-1 0,0 0,9-2,-3 2,0-1,1 1,-1 1,1 0,-1 0,1 1,-1 1,1 0,-1 0,1 1,-1 0,0 1,15 5,36 23,-1 3,-2 2,-1 3,-2 2,-2 2,63 66,-103-95,-4-7,-1 1,0 1,0-1,-1 1,0 0,-1 1,0-1,5 12,-16-37,0 3,1 0,0 0,-2-26,4 26,0-17,1-55,1 79,1-1,0 0,0 0,0 0,1 1,0-1,0 1,0-1,1 1,0 0,1 0,-1 0,1 0,5-5,-7 9,1-1,0 1,-1 0,1 0,0 1,0-1,0 0,0 1,0 0,0 0,1 0,-1 0,0 0,1 1,-1-1,0 1,1 0,-1 0,0 0,1 1,-1-1,0 1,1 0,-1 0,0 0,0 0,0 0,0 1,0-1,0 1,0 0,5 4,9 8,-1 0,-1 0,0 2,15 20,-8-10,16 16,-2 2,-2 1,-2 2,34 67,-44-70,59 127,-72-146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7:47.5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301 28,'-5'1,"-1"0,1 0,0 1,1 0,-1 0,0 0,0 0,1 1,0 0,-1 0,1 0,0 0,0 1,1 0,-7 7,0 1,1 0,1 0,-1 0,-8 20,12-20,1 0,0 0,1 1,0 0,1-1,0 1,1 0,1 0,0 0,0 0,2 0,-1 0,2 0,0 0,0-1,7 17,-7-21,1 0,0-1,0 0,0 1,1-1,0-1,0 1,1-1,0 0,0 0,0-1,1 1,0-2,0 1,0-1,1 0,-1 0,1-1,0 0,0 0,0-1,0 0,0 0,1-1,15 0,-12-1,1 1,1-1,-1-1,1 0,-1 0,20-6,-31 6,1 0,-1 0,0 0,0 0,1 0,-1 0,0-1,0 1,0-1,0 1,0-1,-1 0,1 0,0 0,-1 0,1 0,-1 0,0 0,0-1,0 1,0 0,0-1,0 1,-1 0,1-1,-1 1,0-1,1 1,-1-1,0 0,-1 1,1-1,0 1,-1 0,-1-5,-6-21,-1 1,-2 0,0 0,-2 2,-1-1,-1 2,-34-42,39 52,0 1,-1 0,0 1,-1 1,-1 0,1 0,-2 1,1 1,-2 0,1 1,-1 1,0 0,-1 1,-17-5,24 9,-25-6,-58-6,71 13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7:49.3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20704 0,'-1006'52,"10"61,442-46,396-49,-1143 137,97-35,-2-41,934-63,-825 90,418-32,-205 25,-109 11,552-69,-484 36,-513 83,32 142,20-3,653-162,39-6,-74 32,218-42,-5-31,525-86,-770 55,503-47,187-5,92-6,1 0,0-2,-1 0,1-1,0-1,0 0,0-1,0-1,1-1,-27-13,36 15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6:45.5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139 7,'-4'0,"1"0,-1 0,0 0,0 1,0-1,1 1,-1 0,0 0,1 1,-1-1,1 1,-1 0,1-1,0 1,0 1,0-1,0 0,-5 6,2 0,1 0,1 0,-1 0,1 0,0 1,-4 15,1 1,0-1,1 1,2 0,0 0,2 0,0 1,2-1,1 1,1-1,2 0,10 45,-8-52,0 0,1 0,1-1,1 0,1 0,0-1,1 0,0-1,1 0,1-1,1 0,0-1,0-1,1 0,1-1,23 12,2-3,0-1,1-3,1-2,0-1,85 13,-56-17,1-4,136-6,-200 1,0 0,1-2,-1 1,0-1,0 0,0-1,-1 0,13-6,-17 7,-1-1,1 1,-1-1,0 0,0 0,0 0,0 0,-1-1,1 1,-1-1,0 1,0-1,0 0,0 0,-1 0,1 0,-1 0,0 0,-1-1,1-4,5-67,-7-124,-2 86,4 87,-2 0,-1 0,-1 0,-11-43,11 61,0 0,-1 0,0 0,0 1,-1 0,0-1,0 2,-1-1,0 1,-1-1,1 2,-1-1,-1 1,1 0,-1 0,-13-6,7 5,0 1,0 1,0 0,-1 0,0 2,0 0,0 1,0 0,0 1,0 1,0 0,-1 1,1 1,0 0,0 1,1 1,-1 0,0 1,-17 9,-21 12,1 2,1 3,-74 59,88-62,-86 64,96-74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14.0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431 1,'2'23,"2"1,0-1,1 0,2 0,0-1,1 0,17 32,0 3,260 708,-206-468,-54-194,-25-101,0 0,0 0,1 0,-1 0,1-1,-1 1,1 0,0-1,0 1,0 0,0-1,0 1,0-1,0 1,1-1,1 2,-3-3,1 0,-1 0,1 0,0 0,-1 0,1 0,0 0,-1 0,1-1,0 1,-1 0,1 0,-1 0,1-1,0 1,-1 0,1-1,-1 1,1-1,-1 1,1 0,-1-1,1 1,-1-1,0 1,1-1,-1 0,1 0,5-10,-1 1,0-1,6-17,32-131,-34 117,2 0,2 0,20-46,-27 83,-2 15,-1 19,-16 644,-2-252,15-412,1-1,-1 1,-1 0,0 0,0-1,-3 10,4-17,-1 0,1 0,0 0,-1 0,1 0,-1 0,1 0,-1 0,0 0,1 0,-1 0,0-1,0 1,0 0,0 0,1-1,-1 1,0-1,0 1,0-1,0 1,0-1,0 1,-1-1,1 0,0 0,0 1,0-1,0 0,0 0,0 0,-1 0,1 0,0-1,0 1,0 0,0 0,0-1,0 1,0-1,0 1,0-1,0 1,0-1,0 0,-2-1,-19-13,0-1,0-1,1-1,-26-30,-23-21,-399-310,395 321,-160-112,232 169,0-1,0 1,0-1,0 1,1-1,-1 0,0 0,1 0,-1 0,1 0,-1 0,1 0,0 0,0-1,0 1,0 0,1-1,-1 1,0-3,2 3,0 0,-1 1,1-1,0 1,1-1,-1 1,0 0,0-1,0 1,1 0,-1 0,1 0,-1 0,1 0,-1 0,1 1,0-1,-1 0,1 1,0-1,-1 1,1 0,0-1,0 1,-1 0,4 0,178-34,231-76,-353 91,1 2,0 3,2 3,-1 3,70-1,-106 8,-15 1,0-1,0 1,-1 1,1 0,21 5,-31-5,0 0,0 0,0 0,0 0,0 0,0 0,0 1,0-1,0 1,0-1,-1 1,1 0,-1-1,1 1,-1 0,1 0,-1 0,0 0,0 0,0 1,-1-1,1 0,0 0,-1 1,1-1,-1 0,0 1,0-1,0 0,0 1,0-1,0 0,-1 1,0 3,-25 141,-46 345,68-426,3-40,0 0,-9 43,5-51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14.9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1,'0'4,"0"6,0 5,5 5,5 3,5 6,9 7,5 5,5 5,-2 3,1-2,-4-2,-4-7,-1-7,-5-3,-5-8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15.9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275 1,'166'151,"-115"-109,-3 2,-1 2,43 56,-84-95,0 1,-1 0,0 0,0 1,-1-1,0 1,-1 0,5 15,-8-21,0 0,1 0,-1 0,-1 0,1-1,0 1,-1 0,1 0,-1 0,0-1,0 1,0 0,0-1,0 1,0-1,-1 1,0-1,1 0,-1 0,0 0,0 1,0-2,0 1,0 0,-1 0,1-1,0 1,-1-1,1 0,-1 0,0 0,-4 2,-145 52,115-43,-58 10,-15 4,108-25,-120 32,109-30,1-1,0 0,-1-1,0-1,1 0,-1-1,-23-4,34 5,1 0,-1-1,1 1,-1-1,0 1,1-1,-1 0,1 0,0 1,-1-1,1 0,0 0,-1-1,1 1,0 0,0 0,0-1,0 1,-1-3,0-6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17.5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0 180,'6'7,"-1"-1,0 1,-1 0,0 0,4 10,14 21,170 251,-57-82,-109-169,-7-12,-1 1,17 35,-34-62,-1 1,1 0,-1-1,1 1,-1 0,1 0,-1-1,0 1,1 0,-1 0,0 0,1-1,-1 1,0 0,0 0,0 0,0 0,0 0,0-1,0 1,0 0,0 0,0 0,0 0,-1 0,1-1,0 1,-1 0,1 0,0 0,-1-1,1 1,-1 0,1-1,-1 1,0 0,-1-1,0 0,1 0,-1 0,1 0,-1-1,0 1,1-1,-1 1,1-1,-1 1,1-1,-1 0,1 0,-1 0,1 0,0 0,-1 0,0-2,-35-33,1-2,3 0,1-3,-34-56,-88-188,143 263,0-1,2 0,1 0,0-1,2 0,1 0,1-1,0 1,2-1,1 0,4-35,-3 57,1 0,-1 0,1 0,0 0,0 0,1 0,-1 0,0 1,1-1,0 0,0 1,0 0,0-1,0 1,0 0,0 0,1 0,2-2,0 1,1 0,0 0,0 0,1 1,-1 0,0 0,1 0,7 0,0 0,0 1,0 1,1 0,-1 1,0 1,0 0,20 6,-28-6,0 0,0 1,0 0,0 0,0 0,-1 1,0 0,0 0,0 0,0 1,0 0,-1 0,0 0,0 0,0 0,-1 1,0 0,0 0,0 0,-1 0,0 0,0 0,-1 1,1-1,-1 1,0 6,-1-2,1 0,-2-1,0 1,0 0,-1 0,0-1,-1 1,0-1,-1 1,0-1,0 0,-1-1,0 1,-1-1,-8 10,-44 59,39-50,-2-1,0-1,-33 31,42-47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18.8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184 178,'0'-1,"0"0,0 0,1 0,-1 0,0-1,-1 1,1 0,0 0,0 0,0 0,-1 0,1-1,-1 1,1 0,-1 0,1 0,-1 0,0 0,1 0,-1 0,0 1,0-1,1 0,-1 0,0 0,0 1,-2-2,2 2,-1 0,0 0,0-1,0 1,0 1,1-1,-1 0,0 0,0 1,0-1,0 1,1-1,-1 1,0 0,-2 1,-2 2,-1 0,1 0,0 0,0 1,0 0,1 0,0 1,-6 7,-2 8,2 0,0 1,1 1,2-1,-9 34,14-44,0 1,1 0,0 0,2 0,-1 0,1 0,1 1,0-1,1-1,1 1,7 23,-6-27,0-1,1 0,0 0,0 0,1-1,0 1,0-1,0-1,11 9,9 5,38 22,-13-9,-29-19,1 0,0-2,1 0,0-2,1-1,0 0,1-2,-1-1,1-1,49 3,-60-8,0 1,0-2,0 0,0-1,-1 0,1-2,-1 1,1-2,-1 0,0 0,-1-1,1-1,-1 0,-1-1,1-1,-1 0,-1 0,0-1,0-1,14-17,-20 20,-1 1,0-1,0 0,-1 0,0 0,0 0,-1-1,0 1,0-1,-1 0,0-9,0-15,-6-52,3 63,0 3,-1 1,-1 0,0 0,-2 0,0 1,-1 0,0 0,-2 0,0 1,-1 0,0 1,-1 0,-1 1,0 0,-1 1,-1 0,0 1,-18-12,-1 0,0 2,-2 1,-37-16,56 29,-1 2,0 0,0 1,0 1,-1 1,1 0,-1 1,0 1,-23 1,34 1,1-1,0 1,0 0,0 1,0-1,0 1,1 1,-1-1,-7 5,10-5,0 0,0 0,1 0,0 1,-1-1,1 1,0-1,0 1,0 0,0 0,1 0,-1 0,1 0,0 0,0 0,0 1,0-1,0 4,-1 12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19.9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47,'10'-1,"0"0,-1-1,1 0,0 0,0-1,-1-1,11-5,-9 4,0 1,1 0,20-4,-27 7,0 1,0 0,0 0,-1 0,1 0,0 1,0 0,-1 0,1 0,0 1,-1-1,1 1,5 4,2 1,-1 1,0 1,0 0,-1 0,-1 1,1 1,-2 0,16 23,-12-14,-1 0,-1 1,-1 0,11 37,-16-37,0 1,-2 0,-1 0,-1-1,-3 29,1-34,0 1,2-1,0 0,0 0,2 0,0 0,1 0,0 0,1-1,11 26,-12-36,1-1,0 1,-1-1,2 0,-1 0,0-1,1 1,0-1,0 0,0 0,0-1,0 1,0-1,1 0,-1-1,1 1,0-1,-1 0,1-1,0 1,0-1,9-1,8 1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21.0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410 0,'-12'1,"0"-1,0 2,0 0,0 0,1 1,-1 0,1 1,-16 7,-2 5,-49 34,78-50,-53 33,34-22,0 0,0 2,-26 24,42-34,0 1,0 0,1 0,-1 1,1-1,0 0,0 1,1-1,-1 1,1 0,0-1,0 1,1 0,-1 0,1 0,0 0,1-1,-1 1,1 0,0 0,0-1,0 1,1 0,-1-1,1 1,0-1,4 5,2 7,0-1,2-1,0 1,0-2,1 1,17 14,-20-22,0 0,0 0,0-1,1 0,0-1,0 0,1-1,-1 1,1-2,-1 1,15 1,15 0,60 0,-80-4,447-1,-432 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22.0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98,'5'0,"5"0,5-5,5-1,-2-3,2-1,0 1,2-1,1 0,1-2,1 0,0 4,-3 2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23.1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 0,'-2'1,"1"-1,0 1,0-1,0 1,0 0,0-1,0 1,0 0,0 0,0 0,0 0,0 0,0 0,1 0,-1 0,0 0,1 0,-1 0,1 1,-1-1,1 0,-1 0,1 0,0 1,0-1,0 0,0 3,-4 42,3-39,1 9,1 1,0-1,2 1,-1-1,2 0,6 18,41 96,-14-41,-18-29,10 27,-26-83,0 0,0 0,1 0,-1 0,1 0,-1 0,1-1,0 0,1 0,-1 0,0 0,1-1,0 0,0 0,-1 0,7 2,15 3,51 8,-45-9,-19-3,0 0,0-1,0 0,0-1,1-1,-1 0,0-1,0 0,0-1,0 0,0-1,20-7,-11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32.2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1,'1'21,"1"1,1 0,0 0,2-1,8 24,46 103,-31-81,653 1644,-636-1572,-45-138,0-1,0 0,0 1,0-1,0 0,0 1,0-1,0 0,1 1,-1-1,0 0,0 1,0-1,1 0,-1 1,0-1,0 0,1 0,-1 1,0-1,1 0,-1 0,0 0,1 0,-1 1,0-1,1 0,-1 0,1 0,-1 0,0 0,1 0,-1 0,0 0,2 0,7-12,3-22,-3-14,-8 36,1 0,0 1,1-1,0 1,9-20,-12 30,0 0,0 1,0-1,1 0,-1 0,0 1,1-1,-1 0,1 1,-1-1,1 1,-1-1,1 1,-1-1,1 1,-1-1,1 1,0-1,-1 1,1 0,0-1,-1 1,1 0,0 0,1-1,7 15,-3 33,-6 195,0-238,0-1,1 0,-1 0,1 0,-1 0,1 0,0-1,0 1,1 0,-1 0,0-1,3 5,-3-6,0 0,0 0,0 0,1 0,-1 0,0 0,0-1,1 1,-1 0,0-1,1 1,-1-1,1 1,-1-1,1 1,-1-1,1 0,2 0,0 0,0-1,0 0,0 0,0 0,0-1,0 1,-1-1,1 0,0 0,-1 0,1-1,-1 1,0-1,0 0,0 0,4-5,12-13,-12 15,-1 0,0-1,0 1,-1-1,0-1,0 1,0-1,5-14,-54 58,33-25,0 0,0-1,-1 0,0 0,-1-2,0 1,-22 9,30-16,1 0,-1-1,0 1,0-1,0 0,0-1,0 1,0-1,0 0,0 0,0-1,0 1,0-1,0 0,0-1,0 1,0-1,0 0,1 0,-1 0,1-1,0 0,-1 1,1-2,0 1,-4-5,-9-10,0 0,1-2,1 0,1 0,0-1,-15-37,28 57,1 0,0 0,-1 0,1 0,0 0,0 0,0 0,0-1,0 1,0 0,0 0,0 0,0 0,1 0,-1 0,0 0,1-1,-1 1,1 0,-1 0,1 0,-1 0,1 1,0-1,-1 0,1 0,0 0,0 0,0 1,0-1,0 0,0 1,0-1,0 1,0-1,0 1,0 0,0-1,0 1,0 0,2-1,61-9,-40 8,52-9,-54 10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6:46.7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0,'33'35,"-3"2,-1 1,26 43,30 41,202 211,25 33,-296-344,0-1,-1 2,-1 0,-2 0,14 34,-33-62,-5-13,-2-18,3 0,1 0,-11-76,1-116,20 218,-3-26,3 0,0-1,2 1,2 0,2 0,11-41,-14 66,1 0,0-1,1 2,0-1,0 0,1 1,1 0,0 0,0 1,1 0,0 0,0 1,1 0,0 0,1 1,0 0,0 1,0 0,1 1,0 0,0 0,18-4,0 3,1 2,-1 1,1 1,-1 2,1 1,-1 1,1 1,-1 2,0 1,0 1,-1 2,33 14,-21-6,0 2,-2 1,0 2,-2 2,-1 1,0 2,51 53,-77-71,-1 0,0 1,-1-1,0 2,0-1,-1 1,0 0,5 15,-10-22,0-1,0 1,-1 0,1-1,-1 1,0-1,0 1,0 0,0-1,-1 1,1 0,-1-1,0 1,0-1,0 0,-1 1,1-1,-1 0,0 0,0 1,0-1,0-1,-1 1,1 0,-1-1,1 1,-1-1,0 0,0 0,0 0,-6 3,-60 31,-115 42,21-10,151-63,-29 16,-1-2,-1-2,-1-2,-62 12,95-26,-1 0,1-1,0-1,-1 0,1 0,0-1,-1-1,1 0,-21-8,11 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33.1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 75,'-9'-32,"8"30,0 0,0 0,0-1,0 1,1 0,-1-1,1 1,-1-1,1 1,0 0,0-1,0 1,0-1,0 1,1-3,0 4,-1 1,1 0,-1 0,0 0,1-1,-1 1,1 0,-1 0,1 0,-1 0,1 0,-1 0,1 0,-1 0,1 0,-1 0,1 0,-1 0,1 0,-1 0,1 0,-1 0,1 1,-1-1,0 0,1 0,-1 0,1 1,-1-1,0 0,1 1,-1-1,0 0,1 1,-1-1,0 1,1-1,-1 0,0 1,1 0,19 21,-18-20,198 264,-56-70,-109-156,-3-11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33.8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0,'4'1,"0"0,-1-1,1 1,0 1,0-1,-1 1,1-1,-1 1,1 0,-1 0,0 0,0 1,0-1,0 1,0 0,0 0,2 4,45 66,-32-43,51 81,74 166,-133-258,-1 0,0 0,-2 0,0 1,-2 1,0-1,-1 1,-1-1,1 32,-4-47,-1 0,0-1,0 1,0 0,-1-1,0 1,0-1,0 0,0 1,0-1,-1 0,0 0,0-1,0 1,0 0,0-1,-1 0,0 0,0 0,1 0,-2-1,-6 4,-8 2,-1 0,0-1,-41 8,5-1,30-6,-1-1,-35 5,39-10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35.0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16 310,'29'45,"-10"-12,302 413,-317-441,-1 0,0 0,0 1,0-1,-1 0,1 1,1 11,-3-17,-1 1,0-1,0 1,0-1,0 1,0 0,0-1,0 1,0-1,0 1,0-1,0 1,0 0,-1-1,1 1,0-1,0 1,0-1,-1 1,1-1,0 1,-1-1,1 1,-1-1,1 0,0 1,-1-1,1 1,-1-1,0 1,-1-1,0 0,0 0,0 0,0 0,0 0,0-1,0 1,0-1,0 1,0-1,0 0,1 1,-1-1,-3-2,-6-4,0 0,0-1,0 0,1 0,1-1,-1-1,1 0,-8-12,-61-97,54 80,4 5,2-1,1 0,1-1,3-1,0 0,3-1,1 0,2 0,1-1,2 0,2 0,2 0,4-40,-3 75,0 0,0 0,0 0,0 0,1 0,0 0,0 0,0 1,0-1,0 1,1 0,-1-1,1 1,0 0,0 1,0-1,0 0,1 1,-1 0,1 0,0 0,-1 0,1 0,0 1,0 0,0 0,0 0,0 0,6 0,4-1,1 1,-1 0,0 1,1 0,-1 2,0-1,20 6,-27-5,0 0,0 1,0 0,0 0,0 0,-1 1,1 0,-1 0,10 9,-14-11,-1-1,1 1,0 0,-1 0,0 0,1 0,-1 1,0-1,0 0,0 1,0-1,-1 0,1 1,-1-1,1 1,-1-1,0 1,0-1,0 1,0-1,0 1,-1-1,1 1,-1-1,1 1,-1-1,0 0,0 1,0-1,0 0,-3 4,-17 22,-1 0,-1-2,-1 0,-51 40,46-41,0 1,2 1,-40 52,51-56,3-6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36.0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448 136,'-12'0,"1"0,-1 1,1 0,-1 1,1 0,0 1,0 1,0-1,0 1,1 1,-1 0,1 1,0 0,1 0,-1 1,-13 13,1 1,0 1,1 0,2 2,-34 51,25-27,-41 96,66-136,0-1,1 0,-1 0,2 1,-1 0,1-1,0 1,0 0,1-1,1 11,0-13,0 0,0 0,1 0,0 0,0 0,1 0,-1-1,1 1,0-1,0 1,1-1,-1 0,1-1,0 1,7 5,8 5,2 0,0-1,0-2,1 0,36 13,123 29,-141-43,54 10,0-3,1-5,1-5,143-5,-234-2,-1 0,1 0,-1 0,0-1,1 0,-1 0,1 0,-1 0,0-1,0 1,0-1,6-4,-8 4,0 0,0-1,0 1,0-1,0 0,-1 1,1-1,-1 0,0 0,0 0,0 0,0 0,0 0,-1 0,1-1,-1 1,0 0,0-4,0-27,-2 0,-1 0,-1 0,-17-61,2 32,-43-94,45 121,-1 1,-2 0,-1 2,-2 1,-1 0,-1 2,-2 1,-1 1,-56-43,71 62,0 2,-1 0,1 1,-1 0,-1 1,1 0,-1 1,0 1,0 0,0 1,0 1,0 0,0 1,0 1,-1 0,1 1,0 1,1 0,-1 1,0 1,1 0,-27 14,28-11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36.8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25,'26'-1,"1"-2,27-6,-33 5,1 1,0 0,33 1,-48 3,0 0,1 0,-1 0,0 1,0 0,0 1,-1-1,1 1,-1 0,1 1,-1 0,0 0,0 0,-1 1,1-1,-1 1,0 1,0-1,-1 1,1 0,4 8,3 11,0 0,-2 1,0 0,7 36,4 7,42 101,-51-144,1 0,2-1,0 0,23 28,-34-49,-1 0,1 0,0-1,0 0,0 1,0-1,5 2,8 3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37.7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310 0,'-19'0,"0"2,0 0,0 1,0 0,1 2,-1 0,1 1,0 1,1 1,0 0,0 2,1-1,-16 13,29-19,0-1,-1 1,1 0,0 0,0 0,1 0,-1 0,1 0,0 1,0-1,0 1,0 0,0 0,1 0,-1 0,1 0,0 0,1 0,-1 0,1 0,0 0,0 0,0 0,0 0,1 1,-1-1,1 0,0 0,0 0,1 0,-1-1,1 1,0 0,0-1,0 1,1-1,4 7,8 8,1-1,0-1,1 0,1-1,26 17,-30-22,20 14,73 40,-98-60,-1 0,1 0,0-1,0 0,0 0,0-1,0 0,1-1,-1 0,1 0,-1-1,1 0,-1-1,18-4,-22 3,0 0,-1 0,0-1,1 1,-1-1,0 0,-1-1,1 1,0-1,4-5,-8 9,11-13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38.3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53,'4'0,"6"0,6 0,4-5,2 0,3-5,1 0,0 1,5 3,1 2,3 1,1 2,-2 1,-3 0,-1 1,-3-1,-5 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39.0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1,'2'16,"1"-1,1 1,0-1,1 0,1 0,0 0,1-1,12 18,-8-10,208 348,-90-161,-73-118,-50-75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39.6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1 105,'4'0,"6"0,5 0,5 0,3 0,-3-4,0-2,1 1,1-4,1 0,-3-2,-6-5,0 2,2-2,-3 2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40.3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1 219,'4'-5,"6"-1,5 1,5-4,3-4,2 0,5-2,2-3,4-2,0 1,-2 1,-2-2,-2 4,-3-1,-1 3,-4 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3:35.4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1195,'2'-3,"0"-1,0 0,0 1,0-1,1 1,-1 0,1 0,0 0,0 0,0 0,0 0,7-3,2-4,676-550,-114 101,-543 434,-18 16,-1-2,0 1,0-1,-1-1,12-17,-23 29,1-1,-1 1,0 0,0 0,1-1,-1 1,0 0,0 0,0-1,0 1,1 0,-1 0,0-1,0 1,0 0,0-1,0 1,0 0,0-1,0 1,0 0,0-1,0 1,0 0,0-1,0 1,0 0,0-1,0 1,0 0,0 0,0-1,-1 1,1 0,0-1,0 1,0 0,-1 0,1-1,0 1,0 0,-1 0,1 0,0-1,0 1,-1 0,1 0,0 0,-1 0,1 0,0-1,0 1,-1 0,1 0,0 0,-1 0,1 0,0 0,-1 0,1 0,0 0,-1 0,1 0,0 1,-1-1,-23 5,4 3,0 2,1 0,0 1,1 1,0 1,1 1,0 0,-26 29,11-6,1 2,-47 77,59-83,1 0,2 1,1 1,2 0,1 1,2 1,1 0,-6 66,15-95,0-1,1 1,0-1,0 1,0-1,1 1,0-1,0 0,1 0,0 0,1 0,-1-1,7 9,-3-6,0-1,1 0,0 0,0 0,1-1,0 0,0-1,12 6,9 2,0-1,1-1,1-2,-1-2,41 7,215 21,73 13,-320-40,0 1,-1 3,-1 1,0 1,0 3,58 36,-84-45,-1 0,0 0,-1 1,0 1,-1 0,0 0,0 1,-1 0,-1 0,0 1,-1-1,0 2,-1-1,0 1,-1 0,3 23,-5-26,-1 0,0 1,-1-1,0 0,-1 0,0 0,0 0,-2 0,1 0,-1 0,-1 0,0-1,0 1,-1-1,-1 0,1-1,-1 1,-1-1,0-1,0 1,-17 13,6-7,-1-2,0 0,-1-1,0-1,-1-1,0-1,-1-1,0 0,-39 6,7-4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6:47.4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1,'0'4,"1"1,0-1,0 1,1-1,-1 0,1 1,0-1,4 6,4 11,337 903,-338-896,-3-8,0-1,1 0,1 0,1 0,21 33,-28-50,0 0,0 0,1 0,-1 0,0 0,1 0,-1-1,1 1,0-1,-1 1,1-1,0 0,0 0,0-1,0 1,-1 0,1-1,0 0,0 0,0 0,0 0,0 0,0 0,0-1,0 0,0 1,0-1,3-1,9-5,0 0,0 0,-1-2,15-10,7-4,-12 11,-2 2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45.1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0,'11'14,"0"0,-1 0,12 22,9 14,266 334,204 219,-29 22,-287-377,-9-15,-176-231,1-1,0 0,0 1,0-1,0 0,0 0,0 0,0 1,0-1,1 0,-1-1,0 1,0 0,1 0,-1 0,3 0,-4-1,1-1,-1 1,1 0,-1 0,1-1,-1 1,1 0,-1-1,0 1,1-1,-1 1,1-1,-1 1,0-1,1 1,-1-1,0 1,0-1,1 1,-1-1,0 1,0-1,0 1,0-1,0 0,0 1,0-1,0 0,-2-68,0 44,2 6,0-1,2 1,0-1,1 1,1 0,1 0,0 0,1 1,12-23,-17 39,0 1,0-1,0 0,0 1,-1-1,1 0,0 0,-1 0,1 0,-1 0,0 0,0 1,1-1,-1 0,-1 0,1 0,0 0,0 0,-1 0,1 0,-2-3,1 4,0 0,0 1,0-1,0 0,0 1,0-1,-1 1,1-1,0 1,0 0,-1-1,1 1,0 0,0 0,-1 0,1 0,0 0,0 0,-1 0,1 1,0-1,0 0,0 1,-1-1,1 1,0-1,0 1,0-1,0 1,0 0,0 0,0-1,0 1,-1 2,-10 6,1 2,0-1,1 1,0 1,1 0,0 0,1 1,1 0,-8 17,7-14,0 0,-1-1,-1 0,-1-1,1 0,-18 16,22-26,0 0,0-1,0 1,-1-1,0-1,0 1,1-1,-1 0,-1-1,1 0,0 0,0 0,0-1,-1 0,1 0,0-1,0 0,0 0,0-1,0 0,-10-4,-14-5,0-2,1-1,-36-23,59 33,-1-1,0 0,1-1,-13-12,19 18,0-1,1 0,-1 0,0 0,0 0,1 0,-1 0,1 0,-1 0,1 0,-1 0,1 0,-1 0,1 0,0 0,0-1,0 1,-1 0,1 0,0 0,0 0,1 0,-1-1,0 1,0 0,0 0,1 0,-1 0,1 0,-1 0,1 0,-1 0,1 0,0 0,-1 0,1 0,0 0,0 0,0 0,-1 1,1-1,0 0,0 1,0-1,0 1,0-1,1 1,0-1,30-15,0 1,1 1,46-11,-56 19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45.8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 38,'-35'-13,"34"13,0 0,0-1,0 1,0 0,0-1,0 1,0-1,1 0,-1 1,0-1,0 0,0 1,1-1,-1 0,0 0,1 0,-1 0,1 1,-1-1,1 0,-1 0,1 0,0 0,0 0,-1 0,1 0,0 0,0 0,0-2,3 4,0 0,0 1,0-1,0 1,-1 0,1 0,-1 0,1 0,-1 0,1 0,2 5,-4-6,51 55,-3 2,74 114,-69-77,-45-80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46.8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293 0,'6'2,"0"0,0 0,0 0,0 1,0-1,-1 1,1 1,-1-1,0 1,0 0,0 0,-1 1,7 6,9 7,24 18,-2 2,-1 1,59 75,-99-113,0 1,0-1,-1 0,1 0,0 1,-1-1,1 0,-1 1,1-1,-1 0,0 1,0-1,0 1,0-1,0 1,0-1,0 0,0 1,0-1,-1 1,1-1,-1 3,-1-1,1 0,-1-1,0 1,0 0,0-1,-1 1,1-1,-1 1,-3 2,-8 4,0-1,0 0,-19 7,26-12,-18 6,0-1,-1-2,0 0,0-2,-31 2,13-2,-218 6,233-11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48.0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332 529,'1'9,"1"-1,0 1,1-1,0 1,0-1,1 0,0 0,0 0,1-1,6 9,6 12,375 560,-340-517,-45-62,-1 1,-1-1,8 18,-12-25,0 0,-1-1,1 1,-1 0,0 0,1 0,-1 0,0 0,0-1,0 1,0 0,0 0,-1 2,0-3,1 0,-1 0,1 0,-1-1,1 1,-1 0,0-1,1 1,-1 0,0-1,0 1,0-1,1 1,-1-1,0 1,0-1,0 0,0 0,0 1,0-1,0 0,1 0,-1 0,0 0,0 0,0 0,0 0,-2 0,-5-2,0-1,0 0,0 0,0 0,0-1,1 0,0-1,0 1,0-1,0-1,1 1,-9-11,-4-1,-58-52,4-4,-95-122,-95-190,256 373,-78-142,76 136,2-1,0 1,0-1,2 0,1 0,-4-36,8 46,1 1,0-1,0 1,1-1,0 1,1-1,0 1,0 0,1 0,0 1,0-1,1 1,0 0,0 0,0 0,1 1,0 0,12-9,6-4,0 1,2 1,53-26,-69 39,-1 0,1 1,0 0,-1 0,1 1,1 1,-1 0,0 0,0 1,0 0,1 1,-1 0,0 0,0 1,0 1,0 0,-1 0,1 1,-1 0,0 0,14 10,-1 0,-2 1,0 1,-1 0,-1 2,0 0,-1 1,24 37,-35-49,-1 2,0-1,-1 1,0-1,0 1,-1 0,0 1,0-1,-1 0,0 1,-1 0,0-1,-1 12,-1-9,-1-1,0 0,-1 0,0 0,0 0,-1 0,-1-1,0 0,0 0,-1 0,-7 9,-124 155,116-148,6-8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48.9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557 307,'-13'1,"1"1,-1 0,1 1,-1 0,1 1,0 1,1-1,-1 2,1 0,0 0,0 1,1 0,-1 1,2 0,-16 17,-10 13,1 2,-40 61,70-95,-32 46,4 1,1 2,-24 61,43-86,2-1,1 1,1 0,1 1,2 0,1 0,2 0,1 35,2-55,1 0,0 0,0 0,1 0,0-1,1 1,0-1,1 0,0 0,11 17,-5-13,1 0,-1-1,2 0,0-1,1-1,17 13,2-4,1-1,0-2,1-1,1-1,59 14,0-7,1-4,1-5,101 1,-192-14,-1 1,1-1,-1 0,1-1,-1 1,1-1,-1 0,1-1,6-2,-10 3,0-1,0 1,0-1,0 0,-1 1,1-1,-1 0,1 0,-1 0,1 0,-1 0,0-1,0 1,0 0,0 0,-1-1,1 1,0-1,-1 1,0 0,0-1,0 1,0-4,-1-50,-3 0,-2 0,-3 1,-17-59,14 61,1 3,-94-387,77 342,-4 2,-68-138,86 206,0 0,-2 1,0 1,-36-39,46 55,-1 1,1-1,-2 1,1 0,-1 1,0 0,0 0,0 1,0 0,-1 0,0 1,0 0,0 0,0 1,0 0,-1 1,1 0,-13 1,2 4,5 2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49.6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24,'152'-12,"-30"1,96 10,-181 4,0 1,0 2,65 19,-99-24,0 0,0 0,0 0,0 0,-1 0,1 1,0 0,-1-1,1 1,-1 0,1 0,-1 0,0 1,0-1,0 1,0-1,0 1,-1-1,3 6,-2-1,-1 0,1 1,-1-1,-1 0,1 0,-2 12,3 33,2-36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50.6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 1,'-1'5,"0"0,0 0,0 0,-1 0,0 0,0 0,-5 8,-6 17,8-6,0 0,1 0,1 0,2 1,0-1,2 1,5 33,2-5,3 0,22 67,-25-101,-1 0,2 0,1 0,0-1,1-1,1 0,1 0,0-1,1-1,1 0,23 18,-26-24,1 0,-1-1,1 0,1-1,0 0,0-1,0 0,0-2,1 0,0 0,0-1,0-1,0 0,0-2,1 1,18-3,-32 1,1 1,0-1,-1 1,1-1,-1 0,1 0,-1 0,0 0,1-1,-1 1,0 0,4-4,4-7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51.4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86,'0'-5,"5"0,4 0,2-4,7 0,6 2,1-3,3 1,-1 1,-4-1,-6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56.1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71 111,'2'18,"1"0,1 0,0 0,2-1,0 1,14 28,2 6,40 112,50 144,-112-306,14 50,-15-41,-13-33,-43-83,-81-163,116 217,1 0,4-2,-17-77,25 92,6 28,0 0,1 0,0 0,1-1,0 1,0-1,1 1,2-12,-2 21,1-1,0 0,0 0,0 1,0-1,0 0,0 1,0-1,1 1,-1-1,0 1,1 0,-1 0,1 0,0 0,-1 0,1 0,0 0,-1 0,1 0,0 1,0-1,0 1,0-1,0 1,0 0,0 0,-1 0,1 0,0 0,0 0,0 1,2 0,7 0,0 1,0 1,-1-1,14 7,-1 1,-1 1,0 1,0 2,-1 0,26 23,91 95,-111-105,42 41,94 102,-162-169,0 1,0 0,1-1,-1 1,0-1,1 1,-1-1,1 1,-1-1,1 0,0 0,-1 0,1 0,0 0,0 0,0 0,0-1,0 1,2 0,-2-2,-1-1,0 1,0 0,0 0,0-1,0 1,0-1,-1 1,1-1,0 1,-1-1,1 1,-1-1,1 0,-1 1,0-1,0 0,0 1,0-1,0 0,0 1,0-1,0 0,-1-1,-22-192,1 3,21 191,1-1,0 0,0 0,0 0,0 1,0-1,0 0,0 0,0 1,1-1,-1 0,1 1,-1-1,1 0,0 1,0-1,0 1,0-1,0 1,2-3,-2 4,0 0,0-1,0 1,0 0,1 0,-1 0,0 0,0 0,0 0,1 0,-1 0,0 0,0 1,0-1,0 0,1 1,-1-1,0 1,0-1,0 1,0 0,1 0,10 8,0 1,0 0,15 18,-19-19,159 187,-50-55,-90-110,113 139,-128-154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8:57.3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283 1,'-9'1,"-1"0,0 1,1 0,-1 1,1 0,0 1,0 0,0 0,0 0,1 1,-1 1,1 0,1 0,-1 0,1 1,0 0,-8 11,1-1,0 2,1-1,1 2,1-1,1 2,-12 31,15-28,2-1,0 1,2 0,-2 42,13 98,-7-158,1 0,-1 0,2 0,-1 0,1 0,-1-1,2 1,-1-1,1 0,-1 1,1-2,1 1,-1 0,1-1,0 0,0 0,0 0,0-1,1 0,-1 0,1 0,10 3,-10-3,0-1,0 0,0 0,1-1,-1 1,0-1,1-1,-1 1,0-1,1 0,-1-1,0 1,1-1,-1-1,0 1,0-1,0 0,0 0,0-1,0 0,0 0,8-6,15-18,2 1,1 2,38-23,18 1,-79 41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6:49.5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175 780,'6'-2,"0"1,0-2,-1 1,1-1,-1 1,0-1,0-1,0 1,0-1,7-7,5-2,46-26,-47 31,0-2,-1 1,0-2,0 0,21-22,-34 31,0 0,0 1,-1-1,1 0,-1 0,1 0,-1-1,0 1,1 0,-1 0,0-1,-1 1,1 0,0-1,-1 1,1-1,-1 1,0-1,0 0,0 1,0-1,0 1,0-1,-1 1,0-1,1 1,-1-1,0 1,0 0,0-1,0 1,0 0,-1 0,1 0,-1 0,0 0,1 0,-3-2,-3-1,1 1,-1 0,0 0,0 0,-1 1,1 0,-1 0,1 0,-1 1,0 1,-8-2,4 2,0-1,0 2,0-1,0 2,0-1,0 2,1 0,-1 0,0 1,1 0,-1 1,1 1,0-1,0 2,1 0,-1 0,1 1,1 0,-1 0,1 1,1 1,-1-1,1 1,1 1,0-1,-11 21,10-17,1 0,1 0,0 1,0 0,2 0,-4 15,7-24,1-1,-1 1,1-1,0 1,0 0,0-1,1 1,-1 0,1-1,1 1,-1-1,0 0,1 1,0-1,0 0,0 0,1 0,-1 0,1 0,0-1,0 1,0-1,7 5,16 12,1-2,1-1,54 25,98 30,-146-60,484 160,-400-142,1-4,179 14,-288-39,6 1,-1-2,1 1,-1-2,1 0,16-3,-29 3,0 1,0-1,-1 0,1 0,0 0,0-1,-1 1,1 0,-1-1,1 0,-1 0,0 0,1 0,-1 0,0 0,0 0,-1-1,1 1,0-1,-1 1,0-1,1 0,-1 1,0-1,0 0,-1 0,1 0,0 0,-1 0,0 0,0 0,0-4,-2-21,-2 0,-9-39,8 48,0-1,2 1,0-1,1 0,2 1,1-35,0 51,0 0,-1-1,1 1,0 0,1 0,-1-1,0 1,1 0,0 0,0 1,0-1,0 0,0 0,0 1,1 0,-1-1,1 1,0 0,5-3,-2 2,0 1,0 0,0 0,0 0,0 1,0 0,0 0,1 1,-1 0,8 0,2 2,0 0,-1 0,1 2,-1 0,0 1,0 0,0 1,14 8,-15-4,0 1,0 0,-1 1,0 0,-1 1,0 0,-2 1,1 0,-1 1,-1 0,-1 1,0 0,-1 0,-1 0,-1 1,0 0,-1 0,3 29,-10-154,14-160,-6 228,2 0,1 0,2 1,2 0,1 0,2 1,25-42,-38 75,1 0,0 1,0 0,0 0,1 0,0 0,0 0,0 0,0 1,0 0,1 0,-1 0,1 1,0-1,8-2,-6 3,1 1,-1-1,1 1,0 1,0-1,-1 2,1-1,0 1,13 2,4 4,0 2,-1 0,0 1,0 1,30 21,13 12,-2 3,-3 2,-1 4,-3 2,69 84,-114-125,-1 1,-1 0,-1 1,0 0,11 24,-19-21,-12-16,7-4,1 0,-1 0,1-1,0 1,-1 0,1-1,0 0,0 1,0-1,-3-4,-3-5,0 0,1-1,1 0,0-1,0 1,2-1,-7-24,-12-100,17 92,-5-40,-1-139,12 184,3 1,1 0,2 0,1 0,24-68,-30 103,0 0,0 0,1 0,0 1,0-1,0 1,0-1,0 1,1 0,-1 0,1 0,0 0,0 1,0-1,0 1,0-1,1 1,-1 0,6-2,-4 3,-1 1,0-1,1 1,-1 0,0 1,1-1,-1 1,0-1,1 1,-1 0,0 1,0-1,0 1,0 0,0 0,0 0,6 5,18 14,-1 0,0 2,-2 1,33 38,81 120,-119-154,123 170,-127-174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03.6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1,'19'32,"2"0,42 51,-8-12,416 649,-287-433,-169-264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04.2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0,'5'1,"1"-1,-1 1,1 0,-1 1,0-1,1 1,-1 0,0 1,0-1,5 4,50 38,-31-22,34 27,100 100,43 73,-194-208,67 79,-4 4,-4 2,-5 4,82 168,-142-258,-1 0,0 0,0 0,-1 0,2 16,-5-26,-1 0,1-1,-1 1,0 0,0 0,0 0,0 0,-1 0,1 0,-1-1,0 1,0 0,0 0,0-1,0 1,0 0,-1-1,1 1,-1-1,0 0,0 0,0 1,0-1,0 0,0-1,0 1,-1 0,1-1,-1 1,1-1,-5 2,-42 11,0-2,-1-2,-1-2,-92 2,13 0,-12 2,110-10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05.3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0 435,'0'0,"0"-1,1 1,-1 0,0-1,0 1,0 0,0 0,0-1,1 1,-1 0,0 0,0-1,1 1,-1 0,0 0,0 0,1-1,-1 1,0 0,0 0,1 0,-1 0,0 0,1 0,-1-1,0 1,0 0,1 0,-1 0,0 0,1 0,-1 0,0 0,1 0,-1 0,0 1,1-1,-1 0,0 0,0 0,1 0,-1 0,0 0,1 1,-1-1,1 0,17 10,9 12,0 1,-2 1,0 2,27 36,-14-17,-10-13,320 385,-250-288,110 191,-200-301,-17-21,-22-25,-37-52,-100-151,-34-103,194 319,-11-19,-108-195,103 178,1-1,-25-89,42 118,1 0,1-1,2 1,0-1,1 0,1 0,6-41,-5 57,0 0,0 0,1 0,0 0,1 1,-1-1,1 0,1 1,-1 0,1 0,0 0,1 0,-1 1,1 0,0-1,0 2,1-1,-1 1,1 0,0 0,0 0,1 1,-1 0,1 0,-1 0,1 1,0 0,12-1,21-1,1 2,56 5,-24 0,-56-3,0 1,-1 1,1 0,0 1,-1 1,0 0,0 2,27 12,-33-13,0 1,-1 1,0 0,0 0,0 1,-1 0,0 0,0 1,-1 0,0 0,-1 1,0 0,8 17,-5-3,-1-1,-1 2,-1-1,-1 1,-1 0,-1 0,-1 0,-3 43,0-45,-2-1,0 1,-1 0,-2-1,0 0,-1 0,-1-1,-1 0,-22 36,29-53,-1 0,0-1,0 1,0-1,-1 1,1-1,-8 5,-5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06.0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581 265,'-10'1,"1"0,0 0,0 1,0 1,0 0,0 0,1 1,-1 0,1 0,0 1,-12 8,-4 6,1 0,-27 28,17-10,2 1,1 1,-45 79,31-35,-35 95,64-143,2 1,1 0,2 1,2 0,1 1,-2 44,9-70,0 0,0 0,1-1,0 1,1 0,1-1,0 1,0-1,1 0,1 0,0 0,0 0,1-1,0 0,1 0,0-1,1 0,0 0,0-1,1 1,0-2,0 0,17 10,-2-4,1-1,0-2,1 0,0-2,1-1,-1-1,43 4,193-1,-231-9,-10 0,103-6,-114 5,0-1,0 0,0 0,0-1,0 0,-1-1,1 0,-1-1,14-8,-20 9,1 1,-1-1,0 1,0-1,-1 0,1 0,-1 0,0-1,0 1,0 0,-1-1,1 1,-1-1,0 0,0 1,-1-1,0 0,1 0,-1 1,-2-8,0-11,-1 0,-12-41,13 57,-47-167,-8 3,-108-229,139 349,-1 0,-3 2,-2 1,-74-86,89 116,-1 1,0 0,-1 1,-1 1,0 1,-1 0,0 2,-2 1,1 0,-1 2,0 0,-1 2,-48-9,38 13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06.9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0 325,'2'-16,"0"0,1-1,1 1,0 1,1-1,12-25,7-24,-21 56,0 1,0-1,1 0,1 1,-1 0,1 0,1 0,-1 1,1 0,1 0,10-9,-14 14,-1-1,1 2,0-1,0 0,1 1,-1-1,0 1,0 0,1 0,-1 0,1 0,-1 1,1-1,-1 1,1 0,-1 0,1 1,-1-1,1 1,-1-1,0 1,1 0,-1 0,0 1,1-1,-1 1,0-1,0 1,0 0,-1 0,1 0,0 1,4 4,30 32,-2 2,39 60,-64-88,36 62,-35-55,1 0,0-1,2-1,0 0,20 19,-19-24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08.1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279 1,'-2'5,"-1"-1,1 1,-1 0,0 0,0-1,0 0,0 0,-1 0,0 0,0 0,0 0,-4 2,0 0,-33 33,-45 54,73-78,1 1,1 0,0 1,1 0,1 1,1 0,-8 22,14-33,1 0,-1 1,1-1,0 0,1 1,-1-1,2 1,-1-1,1 0,0 1,0-1,1 0,0 0,1 0,-1 0,1 0,0 0,1-1,8 12,-6-11,0 0,0-1,0-1,1 1,0-1,0 0,0 0,1-1,0 0,0 0,0-1,0 0,0-1,1 1,-1-1,17 1,-14-2,-1 0,0 0,1-1,0-1,-1 0,0 0,1-1,-1 0,0-1,0 0,0 0,0-1,-1-1,1 0,-1 0,0 0,-1-1,1-1,14-14,-16 16,0 0,0 1,1 0,0 0,-1 0,1 1,0 0,1 1,-1 0,0 0,1 1,-1 0,13 0,32-7,-35 4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09.1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32,'4'0,"6"0,5 0,5 0,3 0,1-4,2-2,0 0,1 2,-5-4,-6 5,-6 2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15.6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23 649,'1'4,"0"0,0 0,0 0,0 0,1-1,-1 1,1 0,0-1,0 1,1-1,-1 0,0 0,4 3,8 13,129 188,107 169,-63-37,-139-250,-36-63,-11-17,-9-13,-48-54,2-1,3-3,-74-119,-120-243,208 346,4-2,3-2,-31-139,59 217,1 0,1 0,-1 0,1 0,-1 0,1 0,0 0,1-1,-1 1,1 0,0 0,0 0,0 0,0 0,1 0,2-4,-2 6,0-1,0 1,1 0,-1 0,1 0,0 0,0 0,0 0,0 1,0 0,0-1,0 1,0 1,0-1,1 0,-1 1,0-1,0 1,1 0,6 1,14 0,0 1,0 2,0 0,0 2,-1 1,43 17,128 76,-175-90,77 46,163 125,-204-136,-2 3,-2 2,87 112,-123-137,-1 0,16 40,-222-651,11 47,177 523,2 10,0 0,0 1,1-2,0 1,0 0,0 0,1 0,0 0,0-1,0 1,2-8,-2 14,1-1,-1 0,1 1,-1-1,0 0,1 1,-1-1,1 0,-1 1,1-1,0 1,-1-1,1 1,-1 0,1-1,0 1,-1 0,1-1,0 1,0 0,-1-1,1 1,0 0,0 0,-1 0,1 0,0 0,0 0,-1 0,1 0,0 0,0 0,-1 1,1-1,0 0,0 0,-1 1,2 0,28 16,-29-16,42 32,-1 2,54 59,66 91,-114-128,280 370,-287-374,-24-38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16.1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1,'4'8,"6"8,5 9,9 13,9 9,7 5,6 6,3 6,2 2,-3-3,3 1,-4-6,-4-9,-11-8,-5-12,-8-5,-7-4,-6-4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17.2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1 134,'0'-6,"0"1,0 0,1 0,0 0,0 0,0 0,0 0,1 0,0 1,0-1,0 0,1 1,-1 0,1-1,0 1,1 0,-1 0,1 1,-1-1,1 1,0 0,0 0,0 0,1 0,-1 1,1 0,0 0,-1 0,1 0,0 1,7-2,15-2,1 1,0 2,0 0,45 5,-27-2,413 17,-386-9,-1 2,-1 3,0 4,91 34,-150-47,0 0,1 1,-2 0,1 1,16 13,-24-17,-1 0,1 1,-1-1,0 1,0 0,0 0,-1 0,0 0,1 0,-1 1,-1-1,1 1,-1-1,1 1,-1-1,-1 1,1 0,0 8,-3 30,-2-1,-1 1,-2-1,-23 73,6-45,-64 127,83-190,1 0,-1 0,0-1,0 0,0 1,-1-2,0 1,0-1,-1 1,0-2,0 1,0-1,-9 4,-10 3,-1-1,-43 9,9-2,-215 58,248-69,5-3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6:50.2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1087,'60'-292,"13"-90,-62 295,1-153,-13 231,1 1,-2-1,1 1,-5-14,6 20,-1 1,1-1,0 1,-1-1,1 1,-1 0,0-1,0 1,1 0,-1 0,0-1,0 1,0 0,0 0,0 0,0 0,-1 0,1 0,0 1,0-1,-1 0,1 1,0-1,-1 1,1-1,-1 1,1-1,-1 1,1 0,-1 0,1 0,-4 0,4 1,-1-1,1 1,0-1,-1 1,1 0,0 0,-1 0,1 0,0 0,0 0,0 0,0 1,0-1,0 0,0 1,0-1,0 0,1 1,-1-1,0 1,1-1,-1 1,1-1,0 1,0 0,-1-1,1 1,0-1,1 3,-2 3,2 0,-1 0,1 0,0 0,4 11,0-5,0 0,1-1,0 0,1 0,1-1,9 12,62 65,-41-49,311 326,29 31,-29 20,-344-409,11 13,-2 1,24 44,-36-61,1 0,-1 1,0-1,-1 1,1 0,-1-1,0 1,0 0,0 0,-1 0,0 0,0 0,0 0,0 0,-1-1,0 1,0 0,0 0,-1-1,0 1,1 0,-5 5,0-3,-1-1,0 0,-1 0,0-1,0 0,0 0,0-1,-1 0,-11 4,-18 10,-91 45,108-50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20.4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0,'1'3,"0"0,0 0,0-1,0 1,0 0,1-1,-1 1,1-1,0 0,-1 1,1-1,3 3,4 4,508 696,-494-667,-19-29,1 0,1 0,-1-1,10 11,-6-11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21.3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468 1,'18'16,"39"26,-4-2,-37-26,222 192,-188-157,-2 2,62 85,-104-128,-1 0,0 0,0 1,-1-1,0 1,0 0,-1 1,3 15,-5-20,-1-1,1 1,-1 0,-1-1,1 1,-1-1,1 1,-1 0,-1-1,1 0,-1 1,1-1,-1 0,0 0,-1 1,1-2,-1 1,0 0,-6 6,-57 51,-3-2,-105 67,144-105,-24 17,-2-3,-119 54,143-76,0-1,-2-2,1-1,-1-1,-1-3,1 0,-50-1,62-4,8 0,1 0,-1-1,1 0,-22-5,19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22.5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16 449,'-1'0,"0"0,1 0,-1-1,0 1,0 0,1-1,-1 1,0 0,1-1,-1 1,1-1,-1 1,1-1,-1 1,0-1,1 0,0 1,-1-1,1 0,-1 1,1-1,-1-1,1 2,0 0,0-1,0 1,0 0,-1 0,1-1,0 1,0 0,0-1,0 1,0 0,0 0,0-1,0 1,0 0,0-1,0 1,0 0,0-1,0 1,0 0,0 0,0-1,0 1,1 0,-1 0,0-1,0 1,0 0,0 0,1-1,-1 1,0 0,0 0,0-1,1 1,-1 0,0 0,0 0,1 0,-1 0,0-1,1 1,-1 0,0 0,0 0,1 0,-1 0,0 0,1 0,-1 0,0 0,0 0,1 0,-1 0,6 1,-1 1,0-1,0 1,0 0,0 0,0 1,-1-1,1 1,7 6,41 38,-41-35,79 74,-4 5,-5 4,-3 3,92 150,-170-245,1-1,-1 1,0-1,0 1,0 0,0-1,0 1,0 0,-1 0,1 0,-1 3,0-6,0 1,0-1,0 0,0 0,0 1,0-1,0 0,0 0,0 1,-1-1,1 0,0 0,0 0,0 1,0-1,-1 0,1 0,0 0,0 1,0-1,-1 0,1 0,0 0,0 0,-1 0,1 0,0 0,0 1,-1-1,1 0,0 0,0 0,-1 0,1 0,0 0,0 0,-1 0,-19-11,-25-24,2-2,-67-77,-60-101,140 174,3-2,1 0,2-2,-23-62,38 84,1-1,2 0,0 0,2-1,0 1,2-1,0 0,2 0,1 0,7-44,-5 56,1 1,0-1,1 1,0 0,1 1,0-1,1 1,0 1,13-16,-17 23,-1 0,0 0,1 1,0-1,-1 1,1 0,0-1,0 1,1 0,-1 1,0-1,0 1,1-1,-1 1,1 0,-1 0,1 1,0-1,-1 1,1-1,0 1,-1 0,1 1,0-1,-1 1,1-1,0 1,-1 0,1 1,-1-1,0 0,1 1,-1 0,0 0,0 0,4 4,4 4,0 1,0 0,-2 1,1 0,-2 1,1 0,-2 1,0-1,8 22,-2 1,-2 0,11 62,-16-60,-1 0,-3 0,-1 0,-1 0,-2 0,-2 0,-9 38,8-56,0 1,-1-2,-1 1,-1-1,-1 0,-1 0,0-1,-1-1,-1 0,-1 0,0-1,-1-1,-1 0,-23 18,22-23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23.4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426 414,'0'-8,"0"0,0 0,-1-1,1 1,-2-1,-1-8,2 15,1 1,-1-1,1 1,-1-1,0 1,1 0,-1-1,0 1,0 0,0-1,0 1,0 0,0 0,-1 0,1 0,0 0,-1 0,1 0,0 1,-1-1,1 0,-1 1,1-1,-1 1,1-1,-1 1,0 0,1 0,-1 0,1 0,-1 0,0 0,-1 0,0 1,0 0,0 0,0 0,0 1,1-1,-1 1,0 0,1-1,-1 1,1 0,0 0,0 1,0-1,0 0,0 1,0-1,1 1,-1 0,-1 3,-24 60,26-64,-9 29,1 0,2 1,1 0,2 0,1 0,1 0,2 1,1-1,6 35,-4-46,2 0,0 0,1-1,1 0,1 0,1 0,0-1,2 0,0-1,1 0,1-1,1-1,0 0,30 27,-7-16,1-2,1-1,1-2,1-2,1-1,1-3,0-1,48 10,15-3,1-5,135 5,-195-19,163 4,-178-8,0-1,0-1,0-2,43-12,-71 15,1 1,-1-1,0 0,1 0,-1-1,0 1,0-1,0 0,-1 0,1 0,-1 0,1-1,-1 1,0-1,-1 0,1 0,0 0,-1-1,0 1,0 0,-1-1,1 1,-1-1,0 0,1-8,0-8,-2 0,0 0,-2 1,-6-36,6 44,-7-43,-3 1,-2 1,-3 0,-2 1,-2 1,-2 0,-2 2,-3 1,-2 1,-1 2,-3 1,-1 2,-3 1,-1 1,-1 3,-3 1,0 2,-57-32,39 31,-2 3,-88-32,118 53,-1 1,0 1,-1 2,0 1,0 2,-57 1,80 4,0 0,0 1,0 1,0 0,0 0,0 2,1-1,0 1,0 1,0 0,1 0,-11 9,-9 10,0 2,-34 40,35-35,22-25,-176 197,155-168,2 1,1 1,2 1,-19 43,39-76,0 0,1 1,0-1,0 1,0 0,1 0,0 7,2 5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24.3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1 256,'2'-4,"0"0,0 0,0 0,1 1,0-1,0 1,0-1,0 1,0 0,1 1,7-6,-2 0,9-7,25-22,78-52,-108 80,1 1,-1 1,1 1,1 0,-1 0,1 2,0 0,0 0,0 1,0 1,19 0,-28 3,0-1,0 1,0 0,0 1,-1-1,1 1,-1 1,1-1,-1 1,0 0,0 0,0 0,0 0,0 1,-1 0,6 6,4 7,0 0,-1 2,11 20,0-1,17 25,-20-27,3-2,0-1,31 32,-41-51,12 15,1-2,2 0,1-2,0-1,2-2,53 29,-74-46,87 36,-90-38,1-1,-1 0,1 0,0-1,0 0,-1 0,1-1,0 0,14-2,-6-3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25.1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331 1,'-5'1,"0"0,1 1,-1 0,1 0,0 0,0 1,0-1,0 1,0 0,0 0,1 0,-6 7,-5 3,-15 11,2 1,1 2,1 0,-37 54,49-62,2 0,0 1,1 0,1 1,1 0,1 0,1 1,1 0,-3 25,7-43,1 0,0 0,0 0,0 0,1 0,-1 0,1 0,0 0,0 0,1 0,-1 0,1 0,0 0,0-1,0 1,0-1,0 1,1-1,0 0,0 0,-1 0,2-1,-1 1,0-1,0 1,1-1,4 2,10 4,0-1,0 0,1-2,31 6,-3 0,58 20,-50-14,1-1,91 12,-142-28,0 0,1 0,-1 0,0-1,0 0,0 0,1 0,-1-1,0 1,0-1,-1 0,1-1,0 1,5-4,3-5,1 0,-1-1,11-13,32-28,-25 23,-21 15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26.1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1 289,'2'-3,"-1"1,1-1,0 1,0 0,0-1,0 1,1 0,-1 0,0 1,1-1,0 0,-1 1,1-1,5-1,2-2,64-36,136-53,-86 42,17-3,-121 45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30.5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183 948,'-6'-25,"-2"-21,8 46,0 0,0-1,0 1,0 0,0-1,0 1,0 0,1-1,-1 1,0 0,0-1,0 1,0 0,1-1,-1 1,0 0,0-1,0 1,1 0,-1 0,0-1,1 1,-1 0,0 0,1 0,-1-1,0 1,1 0,-1 0,0 0,1 0,-1 0,0 0,1 0,24 11,-4 6,0 1,-1 1,-1 0,0 2,22 33,70 121,-102-160,80 143,77 190,-164-344,0 1,0 0,-1 0,0 0,0-1,1 11,-2-14,0-1,0 0,0 0,0 1,0-1,0 0,0 1,0-1,0 0,-1 0,1 1,0-1,0 0,0 0,0 1,0-1,0 0,0 0,-1 0,1 1,0-1,0 0,0 0,-1 0,1 1,0-1,0 0,0 0,-1 0,1 0,0 0,0 0,-1 1,1-1,0 0,0 0,-1 0,1 0,0 0,-1 0,1 0,0 0,-22-16,-32-47,-89-134,76 99,-24-37,6-3,-123-274,208 410,-10-17,2-1,0 0,2 0,0-1,1 0,-4-36,9 56,0-1,0 0,0 0,1 0,-1 1,0-1,1 0,-1 0,1 1,-1-1,1 0,0 0,0 1,0-1,0 1,0-1,0 1,0-1,0 1,1 0,-1 0,0-1,1 1,2-1,0 0,0 1,0 0,-1 0,1 0,1 0,-1 1,0-1,0 1,0 0,7 1,10 2,-1 2,1 0,26 10,56 26,155 84,86 78,-282-165,-45-27,264 173,-246-157,0 1,-2 2,-1 2,-2 0,39 54,-54-65,-14-20,-2-5,-21-36,8 14,-53-119,6-2,7-3,6-2,7-2,-29-221,69 369,-3-20,1 0,1 0,3-44,-1 69,0-1,0 1,0 0,0 0,0 0,1 0,-1 0,0-1,1 1,-1 0,0 0,1 0,-1 0,1 0,0 0,-1 0,1 0,0 0,0 1,0-1,-1 0,1 0,0 0,0 1,0-1,0 1,0-1,0 1,0-1,1 1,0-1,1 1,0 1,0-1,-1 0,1 1,0 0,0 0,0 0,-1 0,1 0,0 0,-1 1,4 1,10 9,0 1,24 24,-37-34,349 386,-287-313,-23-28,-2 3,52 83,-64-94,-16-30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31.6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1,'33'58,"2"-1,63 77,-32-46,282 364,-343-445,1-1,-1 0,1 0,0 0,1-1,-1 0,1 0,0-1,0 1,1-2,-1 1,1-1,11 3,-12-4,1-1,-1-1,0 0,1 0,-1 0,1-1,-1 0,0 0,1-1,-1 0,0 0,0-1,0 1,-1-2,8-3,27-17,-22 12,1 0,0 2,37-14,-51 22,0 0,0-1,0 1,0-2,-1 1,1-1,-1 1,7-8,4-4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36.4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15 281,'-9'-158,"4"92,7 13,-2 53,0 0,0 0,0-1,0 1,0 0,0 0,0 0,0 0,0-1,0 1,0 0,0 0,0 0,1 0,-1 0,0 0,0-1,0 1,0 0,0 0,0 0,1 0,-1 0,0 0,0 0,0 0,0 0,1 0,-1-1,0 1,0 0,0 0,0 0,1 0,-1 0,0 0,0 0,0 0,0 1,1-1,-1 0,0 0,0 0,0 0,0 0,1 0,-1 0,0 0,0 0,0 0,0 1,12 9,7 16,166 267,-100-150,148 188,-220-316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6:57.22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1 228,'4'0,"6"0,10-4,18-2,29-4,32-4,35-5,27-2,18-3,7-1,-6 3,-13 2,-21-1,-32 4,-30 5,-26 4,-23 3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37.2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174 0,'6'1,"-1"-1,1 1,-1 1,1-1,-1 1,0 0,0 0,0 1,0-1,7 5,46 38,-49-38,294 291,-189-179,79 94,-190-210,0 0,-1 0,0 0,1 0,-1 0,0 0,0 0,-1 1,1-1,-1 1,1 0,-1-1,0 1,-1 0,1 0,0-1,-1 1,0 0,0 0,0 0,-2 5,0-3,-1-1,0 1,0-1,0 0,-1 0,0 0,0-1,0 1,0-1,-1 0,0 0,-9 6,-164 97,30-20,99-54,23-13,-2-1,0-2,-1 0,-1-2,-47 17,52-27,-1-1,1-2,-46 0,39-2,-57 7,66-2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38.4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87 777,'4'1,"0"-1,1 1,-1 0,0 1,0-1,0 1,0-1,0 1,0 0,0 1,-1-1,5 4,42 39,-33-29,390 432,-262-277,-134-158,0-2,0 1,-1 1,0 0,-1 0,-1 1,0 0,7 17,-15-30,1 0,-1 0,1 0,-1 0,0 0,1 0,-1 0,0 0,0 0,0 0,0 0,1 0,-2 0,1 0,0 0,0 0,0 0,0 0,-1 0,1 0,0 0,-1 0,1 0,-1 0,1 0,-1 0,1-1,-1 1,0 0,0 0,1-1,-1 1,0 0,0-1,0 1,1-1,-1 1,0-1,0 1,0-1,0 1,0-1,0 0,0 0,0 0,0 1,0-1,0 0,0 0,0-1,-1 1,1 0,-1 0,-5-1,0-1,1 1,-1-1,1 0,-1 0,1-1,-7-4,-72-46,2-5,3-2,-124-122,166 143,2-2,1-1,2-1,-50-90,67 103,2-1,2 0,1-1,1 0,2-1,1 0,1 0,2-1,1-36,3 30,2 0,2 1,2-1,1 1,2 1,25-70,-26 88,1 0,1 0,1 1,0 1,2 0,0 0,1 1,0 1,1 0,1 1,1 1,0 1,1 0,20-11,-33 22,0-1,1 1,-1 0,1 0,-1 1,1 0,0 0,0 0,-1 1,1-1,0 1,0 1,0-1,-1 1,8 2,-3 0,-1 0,1 1,-1 0,0 1,0 0,-1 0,0 1,11 9,-5-3,-1 1,0 1,-1 0,0 1,-1 1,-1-1,-1 2,0-1,8 22,-9-6,-2 0,-1 0,-1 0,-2 1,-1-1,-1 1,-6 36,1-32,-2 0,-1-1,-2 0,-1 0,-24 49,-97 162,129-242,0-1,0 1,-1-1,1 0,-1 0,0 0,-4 3,-7 3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39.2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351 1,'-9'0,"1"0,-1 0,0 0,0 1,0 1,0 0,0 0,1 0,-1 1,1 1,0-1,0 1,0 1,0-1,1 1,0 1,0-1,0 1,1 0,0 1,-8 9,-4 11,1-1,1 2,1 0,2 1,1 1,1 0,-13 57,9-11,4 0,-3 84,12-120,2 0,1 0,2 0,2 0,20 74,-19-93,2 0,0 0,2-1,0 0,1-1,1 0,1-1,1 0,0-1,1 0,1-2,20 17,-5-10,1-2,1-1,1-1,0-2,1-1,1-2,0-2,0-1,54 8,11-5,2-4,123-6,-223-3,13 0,0 0,0-1,0-1,26-7,-38 8,1 0,-1-1,0 0,0 0,0 0,0-1,0 1,-1-1,1 0,-1 0,0 0,0 0,0-1,0 1,0-1,-1 0,1 0,-1 0,0 0,-1 0,3-7,2-11,-2-1,0 0,-1 0,0-29,-8-96,4 128,-3-35,-3 1,-2-1,-2 1,-3 1,-1 1,-4 0,-47-95,48 113,-2 1,-2 0,-1 1,-1 2,-2 1,-1 0,-1 2,-1 1,-1 2,-1 1,-69-38,71 46,-1 2,-42-12,60 22,0-1,-1 2,1 0,-1 0,1 1,-1 1,0 0,-23 4,34-4,-1 1,1-1,0 1,0 0,-1 0,1 0,0 0,0 0,0 1,0-1,0 1,0-1,1 1,-1 0,0-1,-2 5,-4 10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39.9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69,'1'-3,"0"1,0-1,0 1,0-1,0 1,0 0,1 0,-1 0,1-1,-1 1,1 1,0-1,0 0,0 0,0 1,0-1,0 1,0-1,1 1,-1 0,3-1,53-20,-53 21,0 0,0 0,-1 0,1 1,0 0,0 0,0 1,0-1,0 1,-1 0,1 0,0 1,-1-1,1 1,-1 0,1 1,-1-1,0 1,0-1,0 1,0 0,-1 1,1-1,-1 1,0-1,5 8,8 12,-1 0,-1 2,18 43,-4-10,-11-26,-2-3,1 0,2-1,26 32,-38-53,0-1,0 0,0 0,1 0,0-1,0 0,0 0,1-1,-1 0,1 0,0-1,0 0,1 0,-1-1,0 0,1-1,11 2,5-3,-3-1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40.6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310 1,'-10'-1,"1"2,0 0,-1 0,1 0,0 1,-1 1,1 0,0 0,1 0,-1 1,1 1,-1-1,1 1,1 1,-1-1,1 2,0-1,0 1,1-1,0 2,0-1,0 1,1 0,0 0,-3 10,-13 23,2 1,2 0,-13 52,25-72,0 1,1 0,2 0,0 0,2 0,0 0,1 0,6 29,-4-41,0 0,1 0,0 0,1-1,0 0,0 0,1 0,0 0,1-1,0 0,1-1,-1 0,2 0,-1 0,18 11,8 2,1-1,1-2,43 16,-73-32,28 11,0-3,0 0,72 8,109-3,-162-20,-36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41.4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6 215,'-4'0,"3"0,5 0,7 0,6-5,4-1,2-3,7-6,6 1,2-2,2-2,-1 1,2-4,-3 1,-2 0,-4-2,-3 4,-6 5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43.7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6,'0'-4,"4"3,10 10,12 12,5 11,6 9,5 9,4 11,7 6,4 5,-1 4,0-8,-5-2,-8-8,-7-9,-9-14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44.9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1 532,'1'-9,"0"0,0 1,1-1,0 0,1 1,0 0,0-1,0 1,1 0,1 1,5-9,11-13,35-38,-24 29,-8 10,1 0,1 2,2 0,0 2,2 2,34-22,-39 30,0 2,1 0,0 2,1 0,0 2,0 1,1 1,48-3,-26 6,0 3,0 2,-1 2,1 2,-1 2,0 3,49 17,-57-13,-2 1,0 1,-1 3,-1 1,0 2,-2 1,-1 2,50 48,-26-15,-2 1,78 111,-130-163,1 1,-1-1,0 1,-1 1,0-1,0 0,-1 1,0-1,-1 1,0 0,0-1,-1 1,-1 0,1 0,-2-1,1 1,-1-1,-1 1,0-1,0 0,-7 14,-8 13,-3 0,0-1,-48 57,43-59,-226 272,191-240,-3-3,-105 78,163-135,-1-1,1-1,-1 1,0-1,0-1,0 1,0-1,-1 0,-13 1,-67-2,70-1,-3-1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48.9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82 100,'-3'-1,"0"0,0 0,1 0,-1 0,0-1,1 1,-1-1,1 0,0 1,-1-1,1 0,0 0,0-1,0 1,0 0,-1-3,-27-41,30 45,-9-20,18 23,27 31,87 99,280 291,-317-332,-69-75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49.7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207 17,'0'-1,"0"0,0 0,0 1,0-1,1 0,-1 1,0-1,0 0,1 0,-1 1,1-1,-1 1,1-1,-1 0,1 1,-1-1,1 1,-1-1,1 1,0-1,-1 1,1 0,-1-1,1 1,0 0,0-1,-1 1,1 0,0 0,0 0,-1 0,1 0,0-1,0 1,-1 1,1-1,0 0,0 0,-1 0,1 0,0 0,1 1,33 11,8 14,-2 3,0 1,66 66,-65-58,231 227,-268-259,1 0,-1 1,-1-1,1 1,-1 0,0 0,-1 0,0 1,0-1,0 1,-1 0,2 11,-4-14,0 0,0 0,0 0,0 0,-1 0,0 0,0 0,0 0,-1 0,0 0,0-1,0 1,0-1,-1 1,0-1,1 0,-2 0,1 0,0 0,-7 5,-39 31,-1-3,-1-2,-2-2,-1-2,-82 33,37-20,-215 86,297-125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6:58.0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1,'45'80,"59"79,-46-73,963 1577,-989-1605,-7-17,-2 1,-2 1,-1 2,22 79,-87-278,23 54,5-1,3 0,2-182,11 280,1-1,0 1,1 0,-1 0,0 0,1 0,0 0,0 0,0 0,0 0,0 1,0-1,1 0,0 0,-1 1,1-1,0 1,0 0,0-1,1 1,-1 0,0 0,1 1,-1-1,5-2,-2 3,0 0,0 0,0 0,0 1,0-1,0 1,0 0,0 1,0-1,0 1,0 0,0 1,0-1,0 1,5 2,28 13,0 2,-1 2,44 32,100 87,5 20,189 212,134 213,-483-553,-9-9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50.9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110 639,'1'0,"0"0,0 0,0 0,0 0,0 0,0 0,0 0,0 0,-1 0,1 0,0 1,0-1,0 0,0 1,0-1,-1 0,1 1,0-1,0 1,-1-1,1 1,0 0,-1-1,1 1,0 0,0 0,27 22,337 340,-270-262,-78-84,-10-12,-1 1,1 0,-1 1,0 0,-1-1,0 2,0-1,0 1,-1 0,0-1,3 12,-7-19,0 1,0-1,0 1,0 0,0-1,0 1,0-1,0 1,0 0,0-1,0 1,0-1,0 1,0-1,0 1,-1-1,1 1,0-1,0 1,-1-1,1 1,0-1,-1 1,1-1,-1 1,1-1,0 1,-1-1,1 0,-1 1,0-1,-20-2,-20-18,-26-26,1-3,3-2,-109-116,141 133,1-1,1-2,2-1,2-1,2-1,-30-70,43 84,1 0,1-1,1 0,2 0,0-1,2 0,2 0,0 1,2-1,0 0,2 0,8-34,-6 41,1-1,1 1,0 0,2 0,0 0,16-23,-22 41,0 0,0 0,1 0,-1 0,1 1,0 0,0 0,0 0,0 0,0 0,0 1,0 0,0 0,1 0,-1 0,1 1,-1-1,0 1,1 0,-1 1,1-1,-1 1,7 1,4 2,0-1,-1 2,1 0,-1 1,21 11,-18-6,0 0,-1 1,0 0,-1 2,0 0,-1 0,-1 1,0 1,-1 0,-1 1,15 28,-16-22,0 0,-2 0,-1 1,0 0,-2 0,-1 1,-1 0,0 49,-3-61,-1-1,0 0,-1 0,0-1,-1 1,0 0,-1-1,-1 1,0-1,0-1,-1 1,0-1,-15 19,8-16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51.8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257 227,'-53'-20,"48"19,0 0,-1 0,1 0,0 1,-1 0,1 0,-1 0,1 1,0 0,-1 0,1 0,0 1,0 0,0 0,0 0,0 0,0 1,1 0,-9 6,7-2,-1 0,1 1,1 0,-1 0,1 0,1 0,0 1,0-1,0 1,-3 17,-4 19,2 1,3 0,1 0,2 0,3 0,1 1,15 90,-11-114,1-1,1 1,1-1,1-1,0 1,2-1,0-1,2 0,0-1,1 0,1-1,30 28,-21-25,0-2,2 0,0-2,1-1,0-1,2-1,-1-1,61 16,-52-18,-6-1,-1-2,1-1,0-2,51 4,-77-10,1 0,-1 0,1 0,-1-1,1 0,-1 0,0 0,0-1,0 0,0 0,0 0,0 0,-1-1,0 0,0 0,0 0,0 0,0-1,-1 1,0-1,0 0,2-5,6-13,0 1,-2-2,10-38,-9 22,-2-1,-2 1,-2-1,-2 0,-1 0,-2 0,-2 0,-12-58,8 63,-2 0,-1 1,-2 0,-1 0,-2 2,-2-1,0 2,-3 1,-36-47,35 55,-2 0,-1 2,0 1,-2 1,0 1,-1 1,-1 1,0 2,-32-12,-1 4,-1 3,0 2,-95-12,153 28,0 0,0 0,0 0,0 1,0 0,0-1,0 1,0 0,0 1,0-1,0 1,0 0,0 0,1 0,-1 0,0 1,-4 2,-3 7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52.5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1 346,'0'-6,"1"-1,0 1,1-1,-1 1,1-1,1 1,-1 0,1 0,0 0,0 0,1 1,0-1,4-5,12-11,37-34,-18 18,-17 15,-9 8,1 0,0 1,1 0,0 1,1 1,30-17,-43 28,-1 0,0 1,1-1,-1 1,0 0,1 0,-1 0,0 0,1 0,-1 1,0-1,0 0,1 1,-1 0,0 0,0-1,0 1,1 1,-1-1,0 0,-1 0,1 1,0-1,0 1,-1-1,1 1,1 2,8 9,-1 0,18 29,-6-9,-9-15,2-1,0 0,1-2,0 1,1-2,1 0,23 13,-22-20,-1-3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53.1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282 0,'-5'1,"-1"-1,1 1,-1 0,1 1,-1-1,1 1,0 0,0 0,0 1,0-1,0 1,0 0,1 1,-1-1,1 1,0 0,0 0,1 0,-7 9,-4 8,1 1,0 0,-10 28,10-19,-6 8,3 1,1 1,2 0,1 1,3 0,1 1,2 0,0 78,6-104,0 0,2 0,-1 0,2 0,5 19,-6-30,0-1,1 0,-1 0,1 0,0 0,1 0,-1-1,1 1,0-1,0 0,0 0,1 0,-1-1,1 0,0 0,0 0,0 0,0-1,7 3,6 1,0-1,1 0,-1-2,1 0,24 0,98-5,-77-1,-43 3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53.7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0 167,'4'0,"6"0,1-4,4-2,2 0,-1-2,1-1,2-3,-2-3,0 0,1 4,-2-2,1 2,-3-1,0 0,-2 0,2 0,-3 4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56.7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238 137,'-10'-2,"0"-1,0 0,1-1,-1 0,1 0,0-1,0 0,0-1,1 0,-12-10,-8-4,1 1,18 12,0 0,-1 1,0 0,-15-7,25 13,-1 0,1 0,0 0,0 0,0 0,0 0,0-1,0 1,0 0,-1 0,1 0,0 0,0 0,0 0,0 0,0 0,-1 0,1 0,0 0,0 0,0 0,0 0,0 0,-1 0,1 0,0 0,0 0,0 0,0 0,0 0,-1 0,1 1,0-1,0 0,0 0,0 0,0 0,0 0,0 0,-1 0,1 0,0 1,0-1,0 0,0 0,0 0,0 0,0 0,0 1,0-1,0 0,0 0,0 0,0 0,0 0,0 1,0-1,0 0,0 0,0 0,6 15,14 13,307 410,-166-219,-145-198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57.4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0 103,'22'-30,"-20"26,0 0,0 0,1 0,-1 0,1 1,0 0,0-1,1 1,5-4,0 2,0 0,0 1,0 0,0 1,1 0,-1 1,1 0,0 0,13 0,94 2,-98 1,100 6,-1 5,0 6,-1 4,207 69,-257-66,94 50,-138-63,0 2,-1 0,-1 2,0 0,-1 1,-1 1,23 29,-36-38,-1 0,0 1,0 0,-1-1,0 2,-1-1,0 0,-1 1,0-1,-1 1,0 0,0-1,-1 1,-1 0,1 0,-5 16,-4 15,-1 0,-27 68,34-103,-18 50,-2-1,-3-1,-3-1,-2-2,-2 0,-2-3,-2-1,-57 57,53-75,23-23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9:58.6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581 507,'59'-54,"-39"37,0-2,-1 0,17-21,-32 34,86-124,-81 117,-2-1,0 0,0 0,-1-1,-1 0,-1 0,6-29,-10 41,0 0,0 1,-1-1,1 0,-1 0,1 1,-1-1,0 0,0 1,0-1,0 1,0-1,-1 1,1-1,-1 1,1 0,-1 0,0 0,0 0,0 0,0 0,0 0,-1 1,1-1,0 1,-1 0,1-1,-1 1,0 0,1 1,-1-1,0 0,-2 0,-12-2,0 0,-1 1,-33 1,45 1,-19 1,0 2,0 0,0 2,0 1,1 0,0 2,1 1,-1 1,2 1,-1 1,2 1,0 1,-30 25,15-8,1 1,2 2,1 2,2 1,1 1,-30 54,41-61,1 2,2 0,1 0,2 2,-8 36,16-56,2 0,0 1,1 0,1-1,0 1,3 18,-2-25,1 0,0 0,1 0,0 0,0-1,1 1,0-1,1 0,0 0,0-1,9 11,2-2,0-2,1 1,1-2,0 0,1-2,0 0,1 0,0-2,30 9,2-2,1-2,90 12,-64-18,0-2,134-10,-165-6,-46 10,0-1,-1 0,1 0,0 0,0 0,-1 0,1 0,-1 0,1 0,-1-1,1 1,-1-1,0 1,0-1,1 1,-1-1,0 0,-1 1,1-1,0 0,0-3,-1 6,0-1,0 0,0 0,0 0,0 0,0 1,-1-1,1 0,0 0,0 0,0 0,-1 0,1 0,0 0,0 0,0 0,-1 0,1 1,0-1,0 0,0 0,-1 0,1 0,0 0,0 0,0-1,-1 1,1 0,0 0,0 0,0 0,0 0,-1 0,1 0,0 0,0 0,0 0,-1-1,1 1,0 0,0 0,0 0,0 0,0 0,0-1,-1 1,1 0,0 0,0 0,0-1,0 1,0 0,0 0,0 0,0-1,-13 20,12-14,1 0,0 1,0-1,1 0,-1 0,1 0,0 0,1 0,-1 0,1 0,4 9,33 54,-31-54,117 155,-86-122,-3 2,32 55,-60-89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0:26.2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1 450,'12'2,"1"1,0 0,-1 1,0 0,0 1,0 1,0 0,-1 0,0 1,12 9,9 5,83 55,-3 4,198 188,-270-225,-31-32,0 0,1-1,0 0,0 0,1-1,0-1,1 0,16 9,-27-17,0 1,0-1,1 0,-1 0,0 0,1 0,-1 0,0 0,0 0,1 0,-1 0,0 0,0-1,1 1,-1-1,0 1,0-1,0 1,1-1,-1 0,0 1,0-1,0 0,0 0,0 0,-1 0,1 0,0 0,0 0,0 0,-1 0,1 0,-1 0,1 0,-1-1,1 1,-1 0,1-3,10-58,-9 47,32-297,2-12,-32 291,1 0,3 0,0 0,2 1,1 0,2 1,18-32,-27 57,0 0,1 1,-1-1,1 1,0 0,0 1,1-1,-1 1,10-5,5-1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0:27.0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530 28,'-11'1,"0"0,0 1,1 0,-1 1,1 0,0 1,-1 0,2 0,-17 11,-8 6,-36 31,29-21,2 3,1 1,2 1,2 3,-49 69,78-100,0 0,0 0,1 1,1-1,-1 1,-3 17,6-23,1 0,0 0,-1 0,1 0,1-1,-1 1,0 0,1 0,-1 0,1 0,0-1,0 1,0 0,0-1,0 1,1-1,-1 1,1-1,0 1,-1-1,1 0,0 0,1 0,-1 0,0 0,3 1,21 11,1-1,0-2,0-1,1-1,1-1,44 7,-24-5,26 7,2-3,-1-3,2-4,-1-3,110-9,-178 4,-1 0,1-1,-1 0,1 0,-1 0,12-6,-18 7,-1 0,1 0,0 0,-1-1,1 1,-1 0,0 0,1-1,-1 1,0-1,0 1,0-1,0 1,0-1,0 0,-1 0,1 1,-1-1,1 0,-1 0,1 0,-1 1,0-1,0 0,0 0,0 0,0 0,0 0,-1 0,1 1,-1-1,1 0,-1 0,1 0,-3-2,-16-36,-3 0,-1 1,-48-61,48 68,-36-48,-136-142,187 214,-1 0,0 0,0 1,-1 0,0 0,0 1,0 1,-20-8,24 12,0-1,0 1,0 0,0 1,0-1,-1 1,1 1,0-1,0 1,0 0,0 0,0 1,0 0,0 0,0 0,0 1,-9 5,-4 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6:58.3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1,'8'4,"8"1,9 14,18 11,18 18,12 13,15 14,10 11,-4 4,-9-1,-11-7,-13-12,-13-15,-10-12,-12-14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0:27.6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1,'2'11,"0"0,0 0,1 0,1 0,0 0,6 12,4 13,101 269,23 68,-129-344,-5-12,2 1,0-1,1 0,10 16,-15-29,1 0,-1 0,1-1,0 1,0-1,0 1,1-1,-1 0,1-1,0 1,0-1,0 1,0-1,0 0,1 0,-1-1,0 1,1-1,-1 0,9 0,5-1,0-1,0 0,0-2,-1 0,1-1,-1-1,19-7,8-5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0:28.1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0,'1'24,"1"-1,1 0,1 1,2-1,0-1,15 38,71 127,-50-107,-3-5,3-1,84 110,-99-151,1 0,2-2,1-2,1-1,2-1,1-1,41 22,-19-23,-35-20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0:28.5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1 207,'4'0,"6"-4,5-2,14-4,13 0,23-3,15 1,22-1,18-4,10-3,5-2,-4-1,-12 2,-17 1,-25 4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0:29.4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707 0,'-29'2,"-1"1,1 1,0 2,0 1,1 1,-1 1,2 2,0 0,0 2,-45 30,23-9,1 1,1 3,3 2,-54 61,86-88,7-8,0 0,0 0,0 0,1 0,0 1,0 0,0 0,1 0,0 0,0 1,0-1,-2 11,5-16,1 0,-1-1,0 1,0 0,0 0,0 0,1-1,-1 1,0 0,1-1,-1 1,1 0,-1 0,1-1,-1 1,1-1,-1 1,1 0,-1-1,1 1,0-1,-1 0,1 1,0-1,0 1,-1-1,1 0,0 0,0 1,-1-1,1 0,0 0,0 0,0 0,-1 0,1 0,0 0,0 0,0 0,1-1,39-6,-34 5,172-40,-174 41,0-1,0 1,1-1,-1-1,-1 1,1-1,0 1,-1-2,1 1,-1 0,6-7,38-51,-5 6,-33 45,0 1,0 0,1 0,0 1,0 0,16-7,-21 13,0-1,0 1,0 0,0 1,1 0,-1 0,1 0,-1 0,1 1,-1 0,1 1,-1 0,1 0,-1 0,10 4,-7-2,0 1,0 1,-1-1,1 2,-1-1,0 1,-1 0,0 1,13 13,5 11,24 37,-16-22,22 29,56 72,-92-126,1 0,0-1,2-2,33 24,-31-27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0:30.6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479 1,'-27'-1,"1"2,-37 6,52-5,1 1,-1 0,1 1,0 0,0 1,0 0,1 0,-16 12,-2 4,1 2,1 1,1 1,1 1,1 0,1 2,2 1,1 1,-15 33,30-57,0 1,0 0,1-1,0 1,0 0,1 0,0 0,0 1,1-1,0 9,1-14,-1 1,1-1,0 1,0-1,0 0,0 1,1-1,-1 0,1 0,-1 0,1 0,0 0,-1 0,1 0,0 0,0-1,1 1,-1-1,0 0,0 1,1-1,-1 0,1 0,-1-1,1 1,-1 0,1-1,-1 0,1 1,3-1,6 0,0 0,0 0,0-1,0-1,0 0,0-1,0 0,-1 0,1-1,-1-1,15-8,-22 11,-1 1,0 0,0 0,1 0,-1 0,1 1,-1-1,1 1,-1 0,1 0,-1 0,0 0,1 1,-1-1,1 1,-1 0,0 0,1 0,-1 1,0-1,0 1,0 0,0-1,0 1,0 1,-1-1,1 0,2 4,9 9,-2 0,0 1,20 34,-16-23,418 688,-323-510,133 346,-219-482,18 81,-38-129,-1 1,-1-1,-1 1,-1 0,-1 0,0 0,-2 0,-6 27,6-41,-1 1,-1-1,0 0,0 1,0-2,-1 1,0-1,-1 1,0-1,0-1,0 1,-1-1,0 0,0-1,0 0,-1 0,0 0,-8 3,-16 6,-1 0,0-3,-41 9,71-19,-37 9,-1-2,0-1,0-3,-1-1,1-2,-1-2,1-2,-49-9,59 6,1-1,0-2,1-2,0 0,1-2,0-1,1-1,0-1,2-2,0 0,-36-36,45 39,1-1,1 0,1-1,0-1,1 0,1-1,1 0,0 0,2-1,0 0,1-1,2 0,0 0,1 0,0-1,2 1,1-1,1 1,0-1,2 0,1 1,0 0,12-39,9-15,4 1,3 1,3 1,85-132,216-238,-260 351,4 3,164-140,-231 219,-1 0,2 1,-1 0,1 1,0 1,20-8,-27 13,0-1,0 1,0 0,1 0,-1 0,0 1,1 0,-1 0,0 1,0 0,1 0,-1 0,0 1,0 0,0 0,-1 0,8 4,108 63,-108-59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0:32.5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790 297,'5'-17,"-5"17,1-1,-1 1,0-1,1 0,-1 1,0-1,1 0,-1 1,0-1,0 0,0 1,1-1,-1 0,0 1,0-1,0 0,0 0,0 1,0-1,-1 0,1 1,0-1,0 0,0 1,-1-1,1 0,0 1,-1-1,1 0,0 1,-1-1,1 1,-1-1,1 1,-1-1,1 1,-1-1,0 1,1 0,-1-1,1 1,-1 0,0-1,1 1,-1 0,0 0,0 0,1-1,-1 1,-1 0,-7-2,-1-1,1 1,-1 1,0 0,1 0,-1 1,0 0,0 1,0 0,1 1,-1 0,1 0,-1 1,1 0,0 0,-17 10,4 0,1 0,0 2,0 0,2 2,-24 24,-15 21,2 2,3 2,-59 99,110-162,1-1,-1 0,1 1,-1-1,1 1,0 0,0-1,0 1,1 0,-1-1,0 1,1 0,0 0,0 0,0 0,0 0,0-1,1 1,0 3,0-4,1 1,0-1,0 0,-1 0,1 0,1 0,-1 0,0 0,0 0,1-1,-1 1,1-1,-1 0,1 0,0 0,-1 0,1 0,4 0,385 126,94 25,-465-146,0-1,0-2,0 0,0-1,22-1,-39-1,1-1,-1 1,0 0,1-1,-1 0,0 0,0 0,1-1,-1 1,0-1,0 0,-1 0,1-1,0 1,-1-1,1 0,-1 0,0 0,0 0,0 0,0-1,-1 1,1-1,-1 0,0 0,0 1,-1-2,1 1,-1 0,2-7,-1-4,0 0,-2-1,1 1,-2-1,0 1,-1-1,-1 1,0 0,-1 0,0 0,-9-17,-10-20,-51-82,56 104,-40-61,-3 4,-5 1,-119-118,156 174,-50-38,67 59,0 0,-1 1,0 1,0 0,-1 1,0 0,-26-6,33 11,-1 0,1 1,-1 0,0 1,1 0,-1 0,0 0,1 1,0 0,-1 1,1-1,0 1,0 1,1-1,-1 1,1 1,-1-1,1 1,1 0,-7 7,-14 14,1 2,-39 56,55-71,-152 239,131-197,3 1,-37 109,56-137,1 1,1 0,2 0,-1 52,4-67,2 0,0 1,1-1,0 0,1-1,0 1,2 0,-1-1,2 0,-1 0,16 23,-11-25,1 0,1 0,0-1,0-1,1 0,0-1,0 0,28 10,0 3,425 270,-132-76,-320-208,-1 0,1-1,0-1,0 0,1-1,-1 0,1-1,26 1,6-2,68-8,-70 3,-21 0,0-2,0 0,0-2,-1 0,0-2,0-1,-1 0,0-2,-1 0,-1-2,0 0,0-1,-2-1,33-36,-38 36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0:35.5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748 156,'0'-28,"1"19,-1-1,0 0,0 1,-1-1,0 0,-4-10,4 17,0 0,0 0,-1 1,1-1,-1 0,0 1,0 0,0-1,0 1,0 0,0 0,-1 0,1 0,0 1,-1-1,0 1,1-1,-1 1,0 0,0 0,0 0,0 1,1-1,-6 0,-11-1,0 1,-1 1,1 1,0 0,0 1,0 2,0 0,0 0,-24 11,6 0,0 1,1 1,-51 35,68-39,0 0,1 2,1 0,0 1,2 1,-1 0,2 1,0 1,-11 21,21-32,-1 1,1-1,1 1,0 0,0 0,0 1,1-1,1 1,0-1,0 1,1-1,0 1,0 0,1-1,1 1,-1-1,1 0,1 1,0-1,0 0,1 0,0-1,1 1,7 10,2-1,1 0,1-1,0-1,1 0,1-1,38 24,133 65,-106-62,16 9,-38-21,-1 2,88 64,-143-93,0 1,0 0,-1 0,0 1,0-1,0 1,0 0,0 0,-1 0,0 1,3 8,-5-11,0 0,-1 0,0 0,0 0,1 0,-2 0,1 0,0 0,-1 0,1 0,-1 0,0-1,0 1,0 0,0 0,-1 0,1-1,-1 1,1-1,-1 1,0-1,0 0,0 1,-5 2,-41 37,-1-3,-2-2,-57 30,35-26,-2-4,-150 53,200-82,0-1,0-2,-40 5,54-9,-1-1,1 0,0 0,0-1,-1-1,1 0,0 0,0-1,1-1,-17-7,10 1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0:36.5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1052 331,'-2'-7,"-1"0,0 0,0 1,-1-1,1 1,-1-1,-1 1,1 0,-1 1,0-1,-9-7,13 13,-30-32,-2 3,-1 0,-66-41,78 57,0 1,0 0,-1 2,-1 1,0 1,0 0,0 2,-29-3,43 8,0 1,1 1,0 0,-1 0,1 1,-1 0,1 0,0 1,0 1,1-1,-1 1,0 1,1 0,0 0,1 0,-11 9,-8 11,0 1,-42 55,51-59,-30 37,2 2,3 2,-63 128,101-182,0 1,0 0,1 0,1 0,-3 18,5-26,-1-1,1 1,0 0,0 0,0 0,0 0,1 0,-1 0,0 0,1-1,0 1,-1 0,1 0,0 0,0-1,0 1,0-1,0 1,0 0,0-1,1 0,-1 1,0-1,1 0,-1 0,1 0,-1 0,1 0,0 0,0 0,-1 0,1-1,0 1,0-1,0 1,0-1,-1 0,4 1,6-1,0 0,1 0,-1-2,0 1,0-1,1-1,16-5,74-35,-88 36,374-186,-339 164,-36 21,-1 1,1 0,15-5,-23 10,1 0,-1 1,1 0,0 0,0 0,-1 1,1 0,0 0,0 0,-1 1,9 2,20 7,0 2,-2 1,1 2,-2 1,35 24,-50-27,0 0,-2 1,1 1,-2 0,0 1,-1 0,0 1,-2 1,10 19,-12-20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0:37.74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659 69,'-7'-4,"1"0,-1 1,-1 0,1 0,0 0,-1 1,1 0,-14-2,2 0,-5-2,-8-3,-1 2,0 1,-39-2,61 7,0 1,1 1,-1 0,1 1,0-1,-1 2,1 0,0 0,0 1,0 0,1 1,0 0,0 0,-13 10,4 0,0 2,1 0,1 1,0 0,2 2,0 0,1 0,1 1,1 0,1 1,0 1,2-1,1 2,1-1,1 1,-4 40,9-59,0 0,0 0,0 0,1 0,0 0,0 0,0-1,0 1,1 0,0-1,0 1,0-1,0 1,1-1,0 0,0 0,0 0,0 0,1-1,-1 1,1-1,0 0,0 0,0-1,0 1,1-1,-1 0,1 0,-1 0,9 2,10 1,1 0,0-2,0 0,47-2,-58-1,120 1,220-28,-349 27,0-1,0 1,-1-1,1 0,0 0,-1-1,1 1,0-1,-1 0,0 0,1 0,-1 0,0 0,0-1,-1 1,1-1,0 0,-1 0,1 0,-1 0,0 0,0-1,0 1,-1-1,3-6,-1-3,-1-1,-1 1,0-1,0 1,-4-27,2-21,1 60,-1 1,1-1,0 0,0 0,0 0,0 0,0 0,0 0,0 1,0-1,1 0,-1 0,0 0,0 0,1 1,-1-1,1 0,-1 0,1 0,-1 1,1-1,-1 0,1 1,-1-1,1 1,0-1,-1 0,1 1,0-1,0 1,1-1,-1 1,1 1,0-1,-1 1,1 0,0 0,-1-1,1 1,-1 0,0 0,1 0,-1 0,0 1,1-1,1 3,45 62,-46-62,293 475,-40-62,-215-355,58 93,124 258,-213-393,-1 1,0 0,-2 0,0 1,3 32,-8-48,-1 0,1 0,-2 0,1 0,-1 0,0 1,0-1,-1 0,1-1,-1 1,-1 0,1 0,-1-1,0 1,0-1,0 0,-1 0,0 0,0-1,0 1,-1-1,0 0,-9 6,-4 1,-1-1,0-1,-1 0,0-2,0 0,-1-2,-40 7,6-6,-103-2,138-5,0-2,-1 0,1-1,1-1,-1-1,1 0,0-2,0 0,1-1,0-1,0-1,1 0,1-2,0 0,1 0,0-1,1-1,0-1,2 0,0 0,0-1,2-1,0 0,1 0,1-1,1 0,0-1,2 1,0-1,-3-28,4 0,2 0,2 0,2 0,2 1,2-1,15-51,95-272,-74 228,-36 128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0:39.3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894 127,'7'-30,"-5"28,-1-2,0 1,0 0,0 0,-1 0,1 0,-1 0,0-1,1 1,-2-4,1 4,-1 1,1-1,-1 0,0 0,0 0,-1 0,1 1,0-1,-1 1,0-1,1 1,-1-1,0 1,0 0,0 0,-1 0,1 0,0 0,-1 1,1-1,-1 1,0 0,0-1,1 1,-1 0,0 1,0-1,0 0,0 1,0 0,0-1,0 1,-5 1,-5-1,0 2,0-1,-1 2,2 0,-1 0,-15 7,-11 6,1 3,1 1,1 2,1 1,1 2,1 1,-54 55,44-33,1 1,3 2,2 1,-44 82,57-86,2 0,2 1,2 1,3 0,2 1,2 1,2 0,-4 97,13-138,1-1,-1 1,2 0,-1 0,2-1,-1 1,1-1,1 1,0-1,0 0,1 0,12 17,-8-17,0 1,1-1,0 0,1-1,0-1,0 1,1-2,0 0,21 9,4 0,1-3,0 0,1-3,0-1,1-3,55 4,12-6,126-13,-163 4,0-3,113-29,-155 29,0-1,-1-1,0-1,0-1,-2-2,1-1,-2-1,0 0,25-24,-42 32,0-1,0 0,-1 0,-1-1,1 1,-1-1,-1-1,0 1,-1 0,1-1,-2 0,0 0,0 0,-1 0,0 0,-1 0,0 0,-3-14,2 10,-1 0,-1 1,0 0,-1-1,0 1,-1 1,-1-1,0 1,-1 0,0 0,-1 1,-1 0,-12-14,18 23,-1 0,0 0,1 0,-1 1,0-1,0 1,-1 0,1 0,-7-1,10 3,0-1,0 1,1 0,-1 0,0 0,0 0,0 0,0 0,1 0,-1 0,0 0,0 1,0-1,0 0,1 0,-1 1,0-1,0 0,1 1,-1-1,0 1,1-1,-2 2,2-1,-1 0,0 1,1-1,-1 1,1-1,0 1,-1-1,1 1,0-1,0 1,0 0,0-1,0 1,0-1,0 1,1-1,0 3,2 6,0 0,1 0,0 0,1-1,0 1,0-2,1 1,8 10,63 64,16 5,3-3,4-6,3-3,4-5,180 89,-268-151,58 25,-71-32,-1-1,0 1,1-1,-1 0,1 0,-1-1,1 1,0-1,-1-1,1 1,8-2,-11 1,-1-1,1 1,0-1,-1 0,1 1,-1-1,0 0,1 0,-1-1,0 1,0 0,-1-1,1 1,0-1,-1 1,0-1,1 0,-1 0,0 0,0 0,-1 0,1 0,-1 0,1 0,-1 0,0 0,0 0,-1-6,1 0,-1 0,-1 0,1-1,-1 1,-1 0,0 0,0 1,-6-12,-8-8,-2 1,-1 1,-1 1,-1 0,-43-36,23 26,-2 2,-80-44,94 62,0 1,-2 2,1 1,-2 2,1 1,-1 1,0 2,-1 1,1 2,-1 1,1 1,-46 8,58-3,6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6:58.72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1 243,'0'-4,"0"-6,0-6,4-3,10-4,16-2,28-5,38-7,55-4,1 3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0:40.7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1 638,'18'1,"-1"0,1 2,-1 0,1 1,-1 1,0 0,-1 2,17 7,124 77,-109-61,36 23,-3 3,110 98,-182-146,0 1,-1-1,0 2,0-1,-1 1,0 0,8 17,-14-24,0 0,0-1,0 1,-1 0,1 0,-1 0,0 0,0 0,1-1,-2 1,1 0,0 0,-1 0,1 0,-1 0,0-1,0 1,0 0,0-1,0 1,-1 0,1-1,-1 0,0 1,0-1,0 0,0 0,0 0,0 0,0 0,-1-1,1 1,-1-1,1 1,-1-1,-2 1,-1 1,0 0,0-1,0 1,0-1,0-1,0 1,0-1,-1 0,1-1,0 1,-1-1,1-1,0 1,-12-3,9 0,-1 0,1 0,-1-1,1-1,0 1,1-1,-1-1,-12-10,4 0,0 0,2-1,0 0,1-2,0 1,2-2,-16-31,11 11,2 0,1-1,2 0,3-1,0-1,3 1,2-1,1 0,5-56,-2 92,0 1,1 0,0-1,0 1,1 0,0 0,0 0,0 0,0 1,1-1,0 0,1 1,-1 0,1 0,0 0,0 0,7-6,-6 8,0 0,1 0,-1 0,1 1,0 0,-1 0,1 0,0 1,0 0,0 0,0 0,0 1,0 0,0 0,1 1,-1-1,0 1,8 3,17 4,0 2,-1 1,0 1,50 30,105 80,69 76,-221-168,-2 1,0 1,-2 2,-2 1,30 49,-54-78,0 1,-1-1,0 1,0 0,0 0,1 14,-3-20,1 0,-1 0,0 0,0 0,0 0,1 0,-1 0,0 1,0-1,-1 0,1 0,0 0,0 0,0 0,-1 0,1 0,0 0,-1 0,1 0,-1 0,0-1,1 1,-1 0,1 0,-1 0,0 0,0-1,0 1,1 0,-1-1,0 1,0-1,0 1,0-1,0 1,0-1,0 0,0 1,0-1,0 0,0 0,0 0,0 0,0 0,0 0,0 0,0 0,0 0,0 0,-1-1,1 1,0 0,1-1,-1 1,-2-2,0 1,-1-1,1 0,0-1,0 1,0-1,0 1,0-1,0 0,1 0,-1 0,1 0,0-1,0 1,0 0,0-1,1 0,-1 1,1-1,0 0,-1-6,-2-11,1-1,-1-32,3 40,-4-116,18-217,-6 283,3 1,3 1,2 0,3 1,39-87,-56 144,1 1,-1-1,1 1,0 0,0-1,0 1,0 0,0 1,1-1,-1 0,1 1,0-1,0 1,0 0,0 0,0 0,0 0,0 0,1 1,-1-1,1 1,-1 0,8-1,-5 2,1 1,-1 0,1 0,-1 0,0 1,0 0,0 0,0 1,0 0,0 0,-1 0,11 8,37 26,-2 2,-2 2,-1 2,-3 3,-1 1,-3 2,55 85,-77-103,-1-4,-1 0,-1 1,-2 0,-1 1,-1 1,-1 0,7 35,-15-43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0:41.9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258 408,'2'39,"1"-1,2-1,1 1,14 42,55 144,-56-173,470 1059,-318-750,-160-338,18 45,-27-63,-1-1,0 1,0 0,0 0,0 0,-1 0,1 0,-1 0,0 1,0-1,-1 0,1 0,-2 5,1-7,0-1,0 0,0 0,0 0,0 0,0 0,0 0,0 0,-1 0,1 0,0-1,-1 1,1 0,0-1,-1 1,1-1,-1 1,1-1,-1 0,1 0,-1 0,1 0,-1 0,1 0,-1 0,1 0,-1 0,1-1,0 1,-1 0,1-1,-1 0,1 1,-3-2,-4-2,0 1,-1-2,2 1,-13-9,-42-37,3-4,1-1,-61-79,-123-207,158 203,-113-251,160 299,4-1,5-2,3 0,-15-114,37 179,0 1,2-1,1 0,1 1,1-1,2 0,1 1,1 0,1 0,1 1,1 0,2 0,0 1,2 1,1-1,1 2,1 0,1 1,0 1,2 1,21-19,-14 15,2 1,0 1,1 2,1 1,49-23,-55 31,1 2,-1 0,2 2,-1 1,1 1,0 1,0 1,30 0,-43 4,0 0,0 0,0 2,0-1,0 2,-1 0,1 0,-1 1,21 12,-16-6,0 0,-1 1,-1 1,0 1,23 26,-5 4,-2 0,-2 2,40 87,-45-82,22 67,-39-96,-1 0,-1 0,-1 0,-1 1,-1 0,-1 23,-2-40,0 0,0 0,0 0,-1 0,0 0,-1-1,1 1,-1 0,0-1,-1 0,1 0,-1 0,0 0,0 0,0-1,-1 0,0 0,-5 4,-15 9,0-1,-44 20,16-9,-3 5,-1-2,-2-3,-1-3,0-2,-112 24,134-38,8-1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0:43.3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842 1200,'4'0,"0"-1,1 0,-1 0,0 0,1 0,-1-1,0 1,0-1,0 0,-1 0,1-1,0 1,-1-1,1 1,-1-1,0-1,0 1,3-5,7-8,-1-1,16-32,-14 23,48-93,-4-2,69-217,-122 324,45-163,-46 158,-1 0,0-1,-2 1,0-1,-1 1,-1-1,-3-20,3 35,0 0,-1 1,1-1,-1 1,0-1,0 1,-1-1,1 1,-1 0,0 0,0 0,0 1,-1-1,1 1,-1-1,-5-2,2 2,0 0,-1 0,1 1,-1-1,0 2,0-1,-1 1,-14-1,-2 1,-1 1,0 2,0 0,0 2,-30 7,10 2,0 2,1 2,1 1,1 3,1 1,0 3,2 1,0 2,-37 34,21-12,2 2,3 3,2 2,3 2,-43 70,60-81,2 1,-39 100,57-123,0 1,3-1,0 1,1 0,2 1,0-1,2 1,2 30,0-49,1-1,0 1,0-1,0 1,1-1,0 0,1 0,-1 0,1-1,1 1,-1-1,1 0,0 0,1 0,-1-1,1 0,0 0,0 0,1-1,-1 0,12 5,13 5,0-2,0-1,57 11,-63-16,143 33,2-8,328 18,-482-48,1-1,0-1,-1-1,26-5,-34 4,0 1,-1-1,1 0,-1-1,0 0,0 0,0 0,0-1,-1 0,0-1,8-7,14-23,0 0,-3-2,40-79,-17 29,-46 85,-1 0,1 0,0 0,0 0,0 0,0 1,0-1,1 1,-1-1,1 1,0 0,4-3,-5 5,0-1,0 1,0 0,0 0,0 0,0 0,0 0,0 0,0 0,0 0,0 1,0-1,0 1,0 0,0 0,0-1,0 1,-1 0,1 0,0 1,-1-1,3 2,43 36,-1 2,69 80,-66-68,-46-50,97 112,-87-99,-1 1,-1 1,0 0,-1 1,8 22,-17-37,1 1,-1-1,0 0,-1 0,1 0,-1 1,1-1,-1 0,-1 1,1-1,-1 0,1 0,-1 1,-3 6,4-10,-1 0,1-1,-1 1,1 0,-1 0,1-1,-1 1,1 0,-1-1,0 1,1-1,-1 1,0-1,0 1,1-1,-1 1,0-1,0 0,0 1,0-1,0 0,1 0,-1 0,0 1,0-1,-1 0,-1-1,0 0,1 0,-1 0,1 0,-1 0,1 0,0-1,-1 1,1-1,0 1,0-1,0 0,-3-3,-13-17,0 0,1-1,2-1,0 0,1-2,2 1,-10-29,-2-14,-24-113,38 135,2 0,2-1,1 0,4-66,1 110,0 1,1-1,-1 0,1 0,0 1,0-1,0 1,0-1,0 0,1 1,-1 0,1-1,-1 1,1 0,0 0,0 0,0 0,0 0,0 1,1-1,-1 0,0 1,1 0,-1-1,1 1,-1 0,1 1,0-1,0 0,-1 1,1-1,0 1,0 0,-1 0,1 0,4 1,6-1,1 2,-1 0,1 0,-1 1,0 1,16 6,11 9,-1 0,0 3,-2 1,65 53,-35-18,84 94,-106-102,-3 2,-2 2,62 109,-79-102,-18-39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0:44.3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 1015,'0'0,"0"0,-1 0,1-1,0 1,0 0,0 0,0 0,-1-1,1 1,0 0,0 0,0 0,0-1,0 1,0 0,-1 0,1-1,0 1,0 0,0 0,0-1,0 1,0 0,0 0,0-1,0 1,0 0,0-1,1 1,-1 0,0 0,0 0,0-1,0 1,0 0,0 0,1-1,-1 1,0 0,0 0,0 0,0-1,1 1,-1 0,0 0,1 0,10-16,58-77,112-196,-141 213,-4-2,-4-2,31-110,-61 180,4-12,-1 1,2-26,-6 43,0 1,-1-1,0 0,0 1,0-1,0 0,-1 1,1-1,-1 0,0 1,0-1,0 1,-1-1,1 1,-1 0,0 0,1 0,-2-1,1 2,-4-5,4 6,0 0,0 0,0 0,0 1,0-1,-1 1,1-1,0 1,0 0,-1 0,1 0,0 0,-1 0,1 1,0-1,0 0,0 1,-1 0,1 0,0 0,0 0,0 0,0 0,0 0,0 0,1 1,-1-1,-2 4,-7 4,1 0,1 1,-12 14,10-9,1 0,0 1,1 0,1 1,1 0,0 1,1-1,1 1,0 0,2 0,0 1,1-1,0 35,3-30,1 1,2-1,0 1,1-1,1-1,1 1,1-1,1 0,1-1,19 30,-3-13,2-1,2-1,2-2,1 0,71 54,206 116,-306-202,0 1,0-1,0 1,0 0,0 0,-1 0,0 0,1 0,-1 1,0 0,-1 0,1-1,-1 1,3 5,-4-5,-1 0,1-1,-1 1,0 0,0-1,0 1,-1 0,1-1,-1 1,0-1,0 1,0-1,-1 1,1-1,-1 0,1 1,-1-1,-3 3,-16 23,-1 0,-1-2,-1-1,-44 36,22-19,29-27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0:45.2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619 0,'-11'1,"0"0,0 1,0 0,1 1,-1 0,1 1,0 0,0 0,-10 7,-86 58,84-53,-38 27,1 2,3 3,2 2,-62 74,111-119,1 0,1 0,-1 1,1-1,0 1,-5 11,8-17,0 1,0 0,-1 0,1 0,0 0,0 0,0 0,0 0,0 0,0 0,1 0,-1 0,0 0,0 0,1 0,-1 0,0 0,1 0,-1-1,2 2,-1-1,0 0,0 0,1 0,-1 0,1 0,-1 0,1 0,-1-1,1 1,0-1,-1 1,1-1,0 0,-1 1,4-1,16 2,-1-1,1-1,0-1,38-6,-52 6,-1 0,0-1,0 1,1-2,-1 1,0-1,-1 1,1-2,-1 1,1-1,-1 1,0-2,0 1,0 0,-1-1,0 0,0 0,0 0,5-9,47-118,-27 62,41-72,-69 139,0 1,0-1,1 0,0 1,-1-1,1 1,0 0,0-1,0 1,1 0,-1 0,0 1,1-1,-1 0,1 1,2-2,-3 3,0 1,0-1,0 0,0 1,0-1,-1 1,1 0,0 0,-1 0,1 0,0 0,-1 0,1 0,-1 0,0 1,1-1,-1 0,0 1,0-1,0 1,0 0,0-1,0 1,0 0,1 2,33 67,29 77,-30-65,-26-64,1 0,0 0,14 17,-12-21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0:45.9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1,'2'64,"3"1,3-1,3-1,2 1,24 64,-1-15,5-3,4-1,75 128,-114-227,0-1,0 0,1 0,0 0,1-1,0 0,0 0,1-1,0 0,0-1,16 9,-18-11,1-1,0 0,0-1,1 0,-1 0,0-1,1 0,-1 0,1-1,-1 0,1-1,-1 1,0-2,1 1,-1-1,8-3,1-1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0:46.4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0 113,'1'-1,"-1"-1,1 1,0 0,0 0,0-1,0 1,0 0,0 0,0 0,0 0,0 0,0 0,0 1,1-1,-1 0,0 0,0 1,1-1,-1 1,1-1,1 1,38-12,-34 10,44-10,55-4,26-6,-14 0,-96 16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0:46.9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10,0 5,0 4,4 4,6 10,1 7,7 2,1-3,1 4,1-4,-2-5,-5-7,0-9,-3-5,1-6,-1-7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0:47.2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0 142,'0'-5,"0"-4,0-11,0-6,0-2,0-1,0 4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0:48.9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39 356,'-15'312,"5"-184,10 187,0-311,1 1,0 0,0-1,0 1,0-1,1 1,0-1,0 0,0 1,0-1,1 0,-1-1,1 1,0 0,0-1,1 1,-1-1,1 0,-1 0,1-1,0 1,0-1,6 3,5 1,1 0,0-1,1-1,-1 0,21 1,-35-4,0-1,1 0,-1 1,1-1,-1 0,0 0,1 0,-1-1,1 1,-1 0,0-1,1 0,-1 1,0-1,0 0,1 0,-1 0,0-1,0 1,0 0,0-1,-1 0,1 1,0-1,0 0,-1 0,0 0,1 0,-1 0,0 0,0 0,0 0,0 0,0-1,0 1,-1 0,1-1,-1 1,0-1,1-2,0-12,-1-1,-1 1,0-1,-6-28,2 19,-13-77,-4 2,-50-142,70 238,0 0,0 0,0 0,-1 1,1-1,-1 1,-1-1,1 1,-1 0,0 0,0 1,-1-1,1 1,-1 0,0 0,0 0,0 1,0 0,-1 0,0 0,1 1,-1 0,0 0,0 0,0 1,0-1,-1 2,-10-2,50 5,0 1,1 2,-2 1,1 1,-1 2,-1 1,1 1,-2 2,0 1,44 30,-9 5,-2 2,-2 3,-2 3,-4 2,-1 2,48 76,-102-178,-4-52,5 1,3 0,22-121,4 53,53-158,-81 310,0-1,1 1,0 0,0 0,0 0,1 1,6-9,-8 13,-1 0,1 1,0-1,0 1,0-1,0 1,0 0,1 0,-1 0,0 0,1 0,-1 0,0 1,1-1,-1 1,1-1,-1 1,1 0,-1 0,0 0,1 1,-1-1,1 1,-1-1,5 2,4 2,0 0,-1 1,1 0,-1 1,0 0,0 0,-1 1,0 1,0-1,14 18,5 8,37 58,-44-60,2 8,-3 1,-1 1,-2 0,-1 1,15 69,-1-8,-4-13,-5 1,-3 0,12 179,-30-176,-1-73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00.1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1270 1400,'-37'16,"-57"17,-17 6,-9 14,2 5,-153 102,212-120,2 3,2 2,1 3,3 2,2 2,-45 64,78-95,2 1,0 1,2 1,0 0,-11 37,21-54,0 0,0 0,1 1,0-1,1 1,-1-1,1 1,1-1,0 1,2 10,-2-13,1-1,0 0,0 0,0 0,0 0,1 0,-1 0,1-1,0 1,0-1,1 0,-1 0,0 0,1 0,0 0,0-1,0 0,7 4,1-2,1 0,-1-1,1 0,-1-1,1-1,0 0,0 0,0-1,0-1,-1 0,1-1,16-4,11-4,0-3,55-24,-54 19,0-3,-2 0,-1-3,-1-1,0-2,-3-1,41-42,-58 52,0-1,-2-1,0 0,-1-1,-1-1,-1 0,-1 0,-1-1,0-1,-2 0,-1 0,-2 0,0-1,3-38,-8 36,-1 15,1 1,0-1,1 0,1 0,3-16,-5 26,1 1,0-1,-1 0,1 0,0 1,0-1,0 0,0 1,0-1,1 1,-1-1,0 1,1 0,-1-1,1 1,-1 0,1 0,0 0,-1 0,1 1,0-1,0 0,-1 1,1-1,0 1,0-1,0 1,0 0,0 0,0 0,0 0,0 0,-1 0,1 1,0-1,0 1,0-1,0 1,2 1,18 6,0 1,-1 2,0 0,-1 1,0 0,30 27,105 109,-144-137,101 109,-5 5,-5 4,110 187,-150-209,-4 2,-6 3,-4 2,-5 3,29 132,-60-196,-3 0,-2 1,-2 0,-3 0,-2 0,-14 106,6-120,0-1,-3 0,-1-1,-2 0,-2-1,-1 0,-1-2,-3 0,-48 64,30-55,-1-1,-2-1,-2-3,-2-2,-1-2,-2-1,-1-3,-2-2,0-3,-2-2,-70 22,100-39,-1-1,0-1,0-1,0-1,-44-1,56-2,0-2,-1 0,1 0,0-1,0-1,0 0,1 0,-1-2,1 1,1-2,-1 0,-16-12,5-2,0-1,2-1,0 0,2-2,0-1,2 0,1-1,-24-56,19 33,3-2,3 1,1-2,-9-77,16 47,3-1,5 1,2-1,5 1,3 0,35-130,2 48,8 2,94-193,-13 86,253-376,228-216,-398 565,-188 254,-7 12,-2-2,-1-1,26-55,-47 88,0-1,0 0,0 0,0-1,0 1,0 0,-1 0,1 0,-1 0,0-1,0 1,0 0,0 0,0 0,0-1,0 1,-1 0,1 0,-1 0,0 0,1-1,-1 1,0 0,0 0,0 1,-3-4,-1 0,0 1,0 1,-1-1,0 1,1 0,-1 0,-10-2,-10-6,-56-33,-97-66,114 66,-2 3,-121-54,184 93,-1 0,0 0,1 1,-1-1,0 1,0 1,0-1,0 1,-5-1,9 2,-1-1,1 1,0-1,-1 1,1-1,0 1,0 0,0 0,0 0,0-1,0 1,0 0,0 0,0 1,0-1,0 0,1 0,-1 0,0 0,1 1,-1-1,1 0,-1 1,1-1,0 0,-1 1,1-1,0 0,0 1,0-1,0 1,0-1,1 0,-1 1,0-1,1 2,3 20,1-1,1 0,1 0,1 0,1-1,0-1,16 26,-12-22,283 507,181 378,-421-783,-5 3,63 257,-102-300,-24-274,11 107,3-215,1 249,3-1,1 1,3 0,18-53,-27 95,1 1,-1-1,1 0,1 1,-1 0,0-1,1 1,0 0,0 0,0 0,1 1,-1-1,1 1,0 0,0 0,0 0,9-4,-5 4,1 1,-1 0,1 0,0 1,0 0,0 1,0 0,0 0,11 3,3 0,0 2,0 1,-1 0,0 2,0 0,-1 2,0 0,-1 2,0 0,19 16,-3-1,-2 2,-1 1,-2 2,38 49,-5 5,-4 3,-4 2,75 167,-114-220,-3-10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0:51.5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32022 1,'-18'16,"-1"0,-1-2,-27 17,7-5,-20 15,-2-3,-1-2,-2-3,-1-3,-104 32,52-34,-1-5,-166 11,-248-14,430-18,-1002-18,-6-46,-418-25,346 54,870 38,-405 61,82-3,-24 4,85 13,-637 101,-190 87,537-124,382-69,-548 70,569-91,-376 42,-35 6,-5 0,423-49,-416 31,-1051-60,1635-24,-1097 77,305 117,854-147,75-15,36-5,-1-5,-223 12,-668-75,-12-1,444 56,-70 0,489-14,-1088 22,1227-21,-21 0,1 2,0 1,-55 14,-7 10,-16 7,-1-6,-139 17,-110-27,207-14,-163 25,297-27,1-1,-1-1,1 0,-1-2,0-1,-33-6,4 0,-1 3,0 2,-104 8,143-3,1 1,-1 1,1 0,0 1,0 0,-18 11,16-8,-1-1,0 0,-29 8,-118 26,-73 14,203-51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0:53.4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1939,'16'-15,"1"1,0 1,1 1,0 0,1 1,1 1,21-8,150-43,-138 46,129-28,266-28,-383 62,1162-83,4 84,-880 9,863 55,-273-1,-21 0,-4 34,598 123,-118-106,-1149-99,1-11,390-55,99-91,-7-34,-680 171,334-78,4 16,570-36,-70 83,0 32,-394 1,25 6,253-3,-643-15,0-6,163-38,249-90,-515 133,971-210,-851 190,1290-201,10 54,454 67,-1761 109,636-27,195-122,-375 63,-236 41,-214 23,288-48,-338 45,-61 15,0 1,1 1,55-3,279 10,-150 2,-191-2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0:59.9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1622 0,'1'0,"0"1,0-1,0 0,-1 1,1-1,0 0,0 1,0-1,0 1,-1-1,1 1,0 0,-1-1,1 1,0 0,-1 0,1-1,-1 1,1 0,-1 0,0 0,1 0,-1-1,0 1,1 0,-1 0,0 2,5 29,-5-28,6 150,-28 284,11-298,-37 845,36-792,1 89,18-241,2-32,4-25,41-98,98-187,-115 237,19-35,126-167,-182 266,0 0,0 0,0 1,0-1,0 0,0 0,0 0,0 0,1 0,-1 0,0 0,0 0,0 0,0 0,0 0,0 0,0 1,0-1,0 0,1 0,-1 0,0 0,0 0,0 0,0 0,0 0,0 0,0 0,0 0,1 0,-1 0,0 0,0 0,0 0,0 0,0-1,0 1,0 0,0 0,1 0,-9 22,-16 35,22-53,-151 423,75-194,-126 390,203-619,-1 2,0 0,1 0,-2-1,1 1,-1-1,-6 10,8-14,0 0,0 0,-1 1,1-2,0 1,-1 0,1 0,-1 0,1-1,-1 1,0-1,1 1,-1-1,0 1,1-1,-1 0,0 0,1 0,-1 0,0 0,1 0,-1-1,0 1,1 0,-1-1,1 0,-1 1,-1-2,-36-14,-48-27,-5-2,-479-187,263 108,-30-13,331 134,1 0,-1 0,1-1,0 1,0-2,0 1,1-1,-1 0,1 0,0 0,-7-11,10 14,1-1,0 0,0 0,0 0,0 0,0 0,0-1,1 1,0 0,-1 0,1 0,0 0,1-1,-1 1,0 0,1 0,0 0,0 0,0 0,0 0,0 0,1 0,-1 0,1 1,0-1,-1 0,1 1,4-4,10-12,1 1,0 1,1 0,1 1,0 1,1 1,0 1,1 1,1 0,-1 2,2 0,26-5,472-136,439-145,-910 279,-32 11,-1-1,0-1,29-15,-29 15,-21 20,-3-2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1:02.3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0,'5'1,"0"-1,0 1,0 0,-1 1,1-1,0 1,0-1,-1 2,1-1,-1 0,7 6,45 40,-39-33,86 91,-4 3,103 149,-81-99,-103-138,-5-7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1:03.0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158 0,'5'2,"0"-1,-1 1,1 0,0 0,-1 0,0 1,1-1,-1 1,0 0,0 0,5 6,11 7,80 54,-3 3,127 124,-176-149,89 98,-124-131,-1 1,-1 1,-1-1,0 2,-1-1,-1 1,10 33,-17-46,0-1,0 1,-1-1,1 1,-1 0,0-1,0 1,-1-1,1 1,-1-1,0 1,0-1,-1 1,1-1,-1 0,0 1,0-1,-1 0,1-1,-1 1,0 0,0-1,-4 5,-7 4,-1-1,0 0,0-1,-28 13,6-3,-437 206,256-130,211-93,0-1,0 1,0-1,-1 0,-8 0,15-1,0-1,0 0,0 0,0 0,1 0,-1 0,0 0,0 0,0-1,0 1,1 0,-1 0,0-1,0 1,1 0,-1-1,0 1,0-1,1 1,-1-1,0 1,0-2,1 1,0 0,-1 0,1 0,0 0,0-1,0 1,0 0,0 0,0 0,1-1,-1 1,0 0,1 0,-1 0,0 0,1 0,0-1,-1 1,1 0,0 0,0-1,13-16,4-1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1:04.0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0 430,'6'4,"-1"1,1-1,0-1,0 1,0-1,8 4,19 9,1017 642,-1039-651,34 25,-43-31,0 0,-1 1,1-1,-1 0,1 1,-1 0,0-1,1 1,-1 0,0 0,0-1,-1 1,1 0,0 0,0 0,-1 0,1 0,-1 0,0 0,0 4,0-4,-1-1,0 1,0-1,1 1,-1-1,0 1,0-1,0 0,-1 0,1 0,0 0,0 0,-1 0,1 0,-1 0,1 0,-1 0,1-1,-1 1,1-1,-1 1,1-1,-1 1,0-1,1 0,-1 0,0 0,1 0,-1 0,0 0,1-1,-4 0,-55-12,15-4,1-3,-81-50,-77-68,158 107,-39-29,2-4,3-3,3-4,-67-82,131 139,1 0,0 0,0-1,2 0,0-1,1 0,0 0,1-1,1 0,1 0,0 0,2 0,0-1,0 1,2-1,0 1,1-1,1 1,5-24,-5 34,2-1,-1 1,1-1,0 1,0 0,1 1,0-1,0 1,1 0,0 0,0 0,0 1,1 0,-1 0,1 1,12-6,5-2,1 1,-1 0,46-11,-56 18,0 1,0 0,0 1,1 0,-1 1,1 1,-1 0,19 3,-28-1,0-1,-1 0,1 1,-1 0,1 0,-1 0,1 0,-1 1,0 0,0 0,0 0,-1 0,1 1,-1-1,0 1,0 0,0 0,0 0,-1 0,1 1,-1-1,0 1,-1-1,1 1,-1 0,0 0,1 7,2 18,-1 1,-2-1,-1 1,-2 0,0-1,-3 0,0 1,-2-2,-1 1,-1-1,-2 0,0-1,-2 0,-2-1,0-1,-36 48,36-56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1:04.7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704 288,'-14'0,"0"2,0 0,1 1,-1 0,1 1,0 1,0 0,0 0,1 1,0 1,0 0,-11 10,-11 9,2 1,-49 53,39-32,1 2,2 2,3 1,2 2,3 1,2 2,3 0,2 2,3 1,-24 114,42-159,0 1,2-1,0 1,1 0,0 0,2-1,0 1,1-1,7 26,-7-34,0 0,1-1,0 1,0-1,1 0,0 0,0 0,1 0,0-1,0 0,0 0,1-1,0 0,0 0,0 0,0-1,1 0,0-1,0 1,9 1,14 4,1-2,-1-2,1-1,35 1,134-9,-141 2,25-2,-1-3,0-4,-1-4,0-3,-2-4,0-3,147-69,-214 87,-1 0,0-1,0-1,0 0,12-13,-20 18,-1-1,0 0,0 0,-1 0,0-1,0 1,0-1,0 0,-1 0,0 0,0 0,-1 0,0 0,0 0,1-11,-3-30,-1 0,-2 1,-2-1,-2 1,-23-73,8 52,-2 1,-4 2,-38-66,39 83,-2 1,-2 2,-2 1,-2 1,-1 2,-78-63,92 85,0 1,-1 2,0 0,-1 2,-1 0,0 2,-1 1,0 1,0 1,-1 1,0 2,0 1,-1 1,-52 1,75 2,0 1,0 0,0 0,0 0,1 1,-7 2,-3 4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1:05.4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1 153,'0'-6,"1"0,0 0,0 0,1 0,-1 0,1 0,1 1,-1-1,1 1,0-1,0 1,0 0,1 0,0 0,0 0,0 1,1 0,-1 0,1 0,0 0,0 1,1 0,-1 0,1 0,-1 1,7-3,2 0,0 1,0 0,0 0,1 1,0 1,-1 1,1 0,0 1,28 3,-26 0,-1 1,1 1,-1 1,0 0,0 1,-1 1,0 0,0 1,-1 1,0 0,-1 0,17 18,0 5,-1 1,-2 1,35 59,-45-67,0 3,2-1,29 33,-42-55,0 0,0-1,1 0,-1 0,2-1,-1 0,0 0,1-1,0 0,0 0,0 0,0-1,1-1,9 3,4-3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1:06.1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531 0,'-4'2,"0"0,1 0,-1 1,1-1,0 1,-1-1,1 1,0 0,1 0,-1 0,-4 7,-3 2,-239 275,205-229,2 2,3 2,-36 78,71-131,-1 1,1 0,1 0,-1 0,2 0,0 1,0-1,0 14,2-20,0-1,1 1,-1-1,1 0,0 1,0-1,1 0,-1 1,1-1,-1 0,1 0,0 0,0-1,0 1,1 0,-1-1,1 1,-1-1,1 0,0 0,0 0,0 0,0 0,0-1,0 1,0-1,1 0,4 1,28 6,0-1,0-2,1-1,-1-2,54-4,-32 1,23 1,175-4,-250 4,-1 0,1-1,0 0,-1 0,1 0,-1-1,1 1,-1-1,0-1,0 1,0-1,0 0,0 0,0 0,-1-1,0 0,6-6,-1-2,-1-1,0 0,-1 0,0-1,5-16,-7 18,-4 10,8-20,1 1,14-23,-5 17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1:06.4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01.1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515 1189,'-22'11,"-2"1,17-16,7-13,9-24,19-56,-2 12,3-23,57-227,-65 232,11-137,-30 223,-1-1,-1 0,0 1,-6-34,5 48,1 0,-1 0,0 0,0 0,0 0,0 1,0-1,-1 0,1 1,-1-1,1 1,-1-1,0 1,0 0,0 0,-1 0,1 0,0 0,-1 0,1 1,-1-1,0 1,1 0,-1 0,0 0,0 0,0 0,0 0,0 1,0-1,0 1,0 0,0 0,0 0,0 0,-5 2,-12 2,1 1,0 1,0 0,1 2,-22 11,-89 57,115-67,-24 14,1 1,2 1,0 3,2 0,1 3,-41 49,67-72,1-1,1 1,-1 0,1 1,0-1,1 0,0 1,0 0,1 0,0 0,1 0,0 0,0 0,1 0,0 1,1-1,0 0,4 15,-1-10,0-1,2 0,0 0,0 0,1-1,0 0,1 0,1-1,0 0,0-1,18 15,15 9,1-1,2-3,1-2,2-1,81 32,266 75,-381-130,82 22,26 8,-120-33,1-1,-1 1,0-1,0 1,0 0,0 0,1 0,-1 1,0-1,-1 0,1 1,0-1,0 1,-1-1,1 1,-1 0,1 0,-1 0,0 0,0 0,0 0,0 0,0 0,0 0,0 1,-1-1,1 0,-1 1,0-1,1 0,-1 1,0-1,-1 3,-2 6,0-1,0 1,-1-1,-1 0,0-1,-7 12,-12 26,9-6,-43 121,49-133,2 1,0 0,-2 45,8-72,1 0,0-1,0 1,0 0,0 0,1-1,-1 1,1 0,0-1,0 1,0-1,0 1,0-1,0 1,0-1,1 0,0 0,-1 0,1 0,0 0,0 0,3 2,-1-1,0-1,1 0,-1 0,1 0,0-1,-1 1,1-1,0 0,0-1,0 1,7-1,12-1,1-1,-1-2,45-11,86-31,-3-7,166-81,-254 105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1:07.6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334 886,'5'2,"-1"-1,0 1,0 0,1 0,-1 0,-1 0,1 1,0 0,0 0,-1 0,0 0,0 0,4 5,5 4,546 546,-538-536,-2 1,-1 1,0 0,-2 2,-1 0,-1 0,9 30,-21-54,0 1,0-1,-1 0,1 1,-1-1,1 0,-1 1,0-1,0 1,0-1,-1 0,1 1,0-1,-1 1,1-1,-1 0,0 0,0 1,0-1,0 0,0 0,-1 0,1 0,-1 0,1 0,-4 2,3-3,0 0,0 0,0 0,0 0,-1 0,1-1,0 1,-1-1,1 0,-1 0,1 0,0 0,-1 0,1 0,0 0,-1-1,1 1,0-1,-1 0,1 0,0 1,0-2,0 1,0 0,0 0,0-1,-2-1,-25-19,2-2,0 0,-34-42,-65-95,95 119,-396-585,397 577,-134-239,146 252,2-2,1 0,2 0,2-1,-11-78,21 112,1 1,-1-1,2 1,-1-1,0 1,1-1,0 1,1-1,-1 1,1 0,0-1,0 1,0 0,1 0,0 1,0-1,0 0,5-4,-2 4,0 0,-1 0,2 1,-1 0,0 0,1 0,0 1,0 0,0 0,0 1,0 0,0 0,10-1,5 0,1 1,0 0,0 2,-1 0,1 2,0 1,-1 0,1 2,-1 0,30 12,-37-10,0 0,-1 1,0 0,0 2,0-1,-2 2,1-1,-1 2,-1 0,0 0,0 1,-1 0,-1 1,-1 0,9 17,-3 1,-1 1,-2 0,-1 1,-1 0,-2 1,-2-1,-1 1,-1 0,-4 51,1-64,-1 0,-1 0,-1 0,-9 31,9-45,1 0,-2 0,1-1,-1 0,0 1,-1-1,1-1,-1 1,-1-1,1 0,-1 0,0 0,-1-1,1 0,-9 5,-8 4,1-2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1:08.6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0 107,'4'0,"6"0,6 0,3-4,4-2,2-3,1-1,-4-3,-2 1,-3-2,-2 2,-2-2,-4 2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1:19.5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974 3,'-10'-2,"2"2,7 14,155 1092,-142-995,-6 0,-10 149,-76 286,55-411,15-79,4 2,1 108,3-172,1 1,-1-1,0 1,-1-1,1 1,-1 0,0 0,0 0,-1 0,1 0,-1 1,0 0,-8-7,-78-64,57 48,-187-143,-21-18,177 134,-91-102,150 150,-1 1,2 0,-1-1,0 0,1 0,0 0,1-1,-1 1,1-1,1 0,-1 0,1 0,-2-13,4 19,0 1,-1-1,1 1,0-1,0 0,0 1,0-1,0 0,0 1,0-1,1 0,-1 1,0-1,0 1,0-1,1 0,-1 1,0-1,1 1,-1-1,0 1,1-1,-1 1,1-1,-1 1,1-1,-1 1,1 0,-1-1,1 1,-1 0,1-1,-1 1,1 0,0 0,-1-1,1 1,2 1,-1-1,0 1,0-1,0 1,-1 0,1 0,0 0,0 0,0 0,0 0,2 3,42 44,36 66,76 140,-67-103,423 661,-512-808,1 0,-1 0,0-1,1 1,0-1,0 1,0-1,0 0,0 0,1-1,-1 1,7 3,-9-6,0 0,0 0,1 0,-1 1,0-1,0 0,0 0,0 0,0-1,0 1,1 0,-1 0,0-1,0 1,0 0,0-1,0 1,0-1,1-1,1 0,0-1,0 1,-1-1,1 0,-1 0,0 0,1 0,1-4,156-321,-142 290,85-169,-56 118,-46 86,1-1,0 1,0-1,0 1,1 0,-1 0,1 0,0 1,0-1,0 0,0 1,0 0,0 0,1 0,-1 0,1 1,-1-1,1 1,0 0,0 0,0 0,-1 0,1 1,5-1,36-9,-41 8,-1 1,1-1,-1 0,0 0,0-1,0 1,0-1,0 1,0-1,-1 0,1 0,3-6,23-46,-16 29,86-166,136-242,-224 407,-11 27,0-1,-1 1,1 0,0 0,0-1,-1 1,1 0,0 0,-1 0,1 0,0-1,-1 1,1 0,0 0,-1 0,1 0,0 0,-1 0,1 0,0 0,-1 0,1 0,-1 0,1 0,0 0,-1 0,1 0,0 0,-1 0,1 1,0-1,-1 0,1 0,0 0,0 1,-1-1,1 0,-1 1,-50 33,39-25,-24 13,-1-3,0 0,-2-3,-45 14,17-6,-65 21,-174 35,-138 1,341-65,-1-4,0-4,0-5,-109-11,205 7,1 0,0-1,0 1,0-1,0-1,0 1,0-1,1-1,-1 1,1-1,0 0,-10-9,5 1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1:24.3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 1,'0'0,"0"0,-1 1,1-1,0 0,0 1,-1-1,1 0,0 1,0-1,-1 1,1-1,0 1,0-1,0 0,0 1,0-1,0 1,0-1,0 1,0-1,0 1,0-1,0 1,0-1,0 1,0-1,0 0,1 1,-1-1,0 1,0-1,1 0,-1 1,0-1,0 1,1-1,0 1,16 13,-9-9,83 71,-5 3,79 91,135 191,-230-275,67 88,133 158,-243-303,-6-10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1:25.1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1,'10'0,"0"1,0 0,0 1,-1 0,1 1,0 0,-1 0,0 1,1 0,11 8,7 7,45 39,-48-37,291 249,-237-197,128 158,-203-226,0 0,0 1,-1-1,1 1,-1 0,0 0,-1 0,0 0,1 1,-2-1,1 1,-1-1,0 1,0 11,-2-13,0 1,0-2,-1 1,1 0,-1 0,0 0,0-1,-1 1,0-1,1 1,-1-1,-1 0,1 0,0-1,-1 1,0-1,0 1,0-1,-8 4,-179 101,175-98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1:26.1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89 579,'1'-1,"-1"0,1 0,-1 0,1 0,-1 0,1 0,0 0,-1 0,1 0,0 0,0 0,0 0,-1 1,1-1,0 0,0 1,0-1,0 0,1 1,-1 0,0-1,0 1,0-1,0 1,0 0,1 0,-1 0,0 0,2 0,37 0,-31 2,1 1,-1 0,0 1,1 0,-2 1,1-1,0 2,8 6,64 59,-54-47,465 452,-478-463,-5-4,0 0,0 0,0 1,-1 0,-1 1,1 0,-2 0,0 0,0 1,4 14,-9-24,-1-1,1 0,-1 1,1-1,-1 0,0 1,0-1,0 0,0 1,0-1,0 0,0 1,0-1,-1 0,1 1,0-1,-1 0,1 0,-1 1,1-1,-1 0,0 0,0 0,1 0,-1 1,0-1,0 0,0-1,0 1,0 0,0 0,0 0,-1-1,1 1,0 0,0-1,-1 1,1-1,0 0,0 1,-1-1,1 0,-1 0,1 0,0 0,-1 0,1 0,0 0,-1 0,1 0,0-1,-1 1,-1-2,-7 0,-1-1,1 0,0 0,1-1,-14-8,-60-40,-151-125,-47-90,252 237,2-1,1-1,1-1,2-1,2-1,-19-42,31 59,2 0,0-1,1 0,1-1,1 1,1-1,0 0,2 0,0 0,1 0,1 0,1 0,1 0,8-30,-3 32,0 1,1 0,0 0,1 1,1 0,1 1,0 1,1-1,1 2,0 0,1 1,29-20,-40 29,1 0,-1 1,1-1,0 1,0 0,0 0,0 1,0-1,0 1,0 0,0 1,1-1,-1 1,0 0,0 0,1 0,8 3,-6-1,-1 1,1 0,-1 1,0 0,0 0,0 0,0 1,-1 0,0 0,9 9,3 8,0 0,-2 1,0 1,-2 1,17 39,-13-26,3 5,-1 2,-2 0,-3 1,20 92,-33-107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1:26.94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362 34,'0'-1,"0"0,0 0,0-1,0 1,0 0,0-1,0 1,0 0,0 0,-1-1,1 1,0 0,-1 0,1 0,-1-1,0 1,1 0,-1 0,0 0,0 0,0 0,1 0,-1 0,0 0,0 1,0-1,0 0,-1 0,1 1,0-1,-2 0,1 1,0 0,1 0,-1 1,0-1,0 0,0 1,0 0,0-1,0 1,1 0,-1 0,0 0,0 0,1 0,-1 0,1 0,-1 1,1-1,0 0,-1 1,0 1,-23 29,2 1,2 0,0 2,-20 49,-47 155,63-156,-19 120,37-156,2-1,3 1,1-1,7 63,-5-101,0 1,0-1,1 0,0 1,1-1,0 0,0-1,0 1,1 0,1-1,-1 0,1 0,0 0,0-1,1 1,0-1,0-1,1 1,-1-1,1 0,0 0,1-1,-1 0,1-1,0 1,0-1,0-1,0 0,0 0,16 2,30 2,-1-1,1-3,0-2,0-3,0-2,77-17,-55 3,-1-2,-1-4,128-61,-191 80,1 1,-2-2,1 0,-1 0,0 0,0-2,8-8,-13 11,-1 1,0-1,-1 0,0 0,0 0,0 0,0-1,-1 1,0-1,-1 0,1 1,-1-1,-1 0,1-9,1-40,-3 0,-3 0,-1 0,-4 1,-21-80,22 110,-1 2,-1-1,-1 1,-1 1,-1 0,-17-23,19 31,-1 1,0 0,-1 1,-1 0,1 1,-2 1,1 0,-2 1,-27-13,24 15,-1 1,0 1,0 0,0 2,-1 0,-36 0,10 4,-87 14,79-5,5 3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1:27.6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81,'8'-8,"1"0,-1 0,2 1,-1 1,1 0,0 0,0 1,1 0,0 1,0 0,0 0,21-3,-15 5,-1 1,1 1,-1 1,1 0,-1 1,0 0,1 2,17 5,12 9,-1 1,0 2,-2 3,80 56,-91-55,38 36,3 4,-53-51,-2-4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1:28.3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486 0,'-3'1,"0"-1,1 1,-1 0,0-1,0 1,0 1,1-1,-1 0,1 1,-1-1,1 1,-1 0,-2 3,-30 32,28-29,-53 60,3 2,4 3,3 2,3 2,-44 98,83-156,0 0,1 1,1 0,1 0,-6 40,11-54,0 0,0 0,0 0,1 0,0 0,0 0,0 0,1 0,0-1,0 1,1-1,-1 1,1-1,0 0,0 0,1 0,0 0,0-1,0 1,0-1,1 0,-1-1,1 1,10 5,22 8,1-1,1-2,0-2,1-1,59 7,-20-2,-43-8,-5 0,1-2,0-1,62 2,-91-7,0 0,0-1,-1 0,1 1,-1-1,1 0,0 0,-1-1,0 1,1 0,-1-1,0 1,0-1,0 0,0 0,0 0,0 0,0 0,0 0,-1 0,1-1,-1 1,0-1,0 1,0-1,0 1,0-1,0-2,3-12,-1 0,0 0,0-27,0 2,12-22,-5 33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1:28.9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0 132,'0'-9,"4"-2,6-4,6 0,3-1,4-2,2 2,1-1,-4 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01.8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120 733,'5'-10,"19"-40,40-60,-52 93,0 1,2 0,0 0,0 2,2 0,31-23,58-32,144-105,-200 138,-32 25,-1-1,0 0,-1-1,-1-1,19-22,-32 35,0 0,0 0,0 0,0-1,0 1,-1 0,1 0,0 0,-1-1,1 1,-1 0,0-1,1 1,-1 0,0-1,0 1,0-1,0 1,0 0,0-1,0 1,0 0,-1-1,1 1,0 0,-2-2,1 1,0 1,-1-1,0 1,1 0,-1-1,0 1,1 0,-1 0,0 0,0 1,0-1,0 0,0 1,0-1,-3 0,-7 0,0 0,0 0,0 1,-22 3,15 1,-1 1,2 1,-1 1,1 1,0 0,0 1,1 1,0 0,1 2,0 0,1 0,-20 23,-9 12,3 3,-53 80,22-16,5 3,-82 193,148-308,-6 14,1 1,0-1,1 2,-4 29,8-45,1 1,-1 0,1-1,0 1,0 0,0 0,0-1,1 1,-1 0,1-1,0 1,-1 0,1-1,0 1,1-1,-1 1,0-1,1 0,-1 0,1 1,0-1,0 0,0 0,0-1,0 1,0 0,0-1,1 1,-1-1,0 0,1 0,-1 0,1 0,0 0,-1 0,1-1,0 1,4-1,17 0,0-1,0-1,0-1,-1-2,1 0,-1-1,34-15,-22 10,400-158,-275 103,15-10,-108 43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1:29.7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433 0,'-4'0,"0"1,1 0,-1 0,1 0,-1 0,1 1,-1-1,1 1,0 0,-1 0,1 0,0 0,0 1,1-1,-4 4,-38 46,39-45,-30 44,2 0,2 3,3 0,-32 85,26-41,-38 184,60-221,2 1,-3 121,13-176,1-1,-1 1,1-1,0 1,0-1,1 1,0-1,0 0,1 1,0-1,0-1,0 1,0 0,1-1,0 1,9 7,-5-5,2-1,-1-1,1 0,0 0,1-1,-1 0,1 0,20 4,21 5,1-3,0-2,79 3,-40-10,112-12,-182 8,0-1,0 0,-1-2,1 0,-1-2,28-12,-41 15,-1 0,0 0,0-1,0 0,0 0,-1-1,0 1,0-2,0 1,-1 0,0-1,0 0,-1-1,0 1,0-1,-1 1,1-1,-2 0,4-14,0-24,-1-1,-3 1,-2-1,-1 1,-3-1,-2 1,-2 0,-2 1,-17-51,8 39,-1 1,-4 1,-40-71,52 104,-2 1,0 1,-2 0,0 1,-1 1,0 0,-2 2,0 0,-1 1,-39-23,47 33,0 1,-1 0,1 1,-1 0,1 1,-1 0,0 1,0 1,0 0,-17 3,9-2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1:30.7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1 183,'0'-13,"0"1,0-1,2 0,-1 1,5-14,-4 20,0 1,1 0,0-1,0 1,0 0,1 0,-1 0,1 1,0-1,1 1,-1 0,10-6,-11 7,1 0,0 1,0-1,0 1,0 0,0 1,0-1,0 0,0 1,1 0,-1 0,1 1,-1-1,0 1,1 0,-1 0,1 0,-1 1,6 1,-4 0,-1 0,1 0,-1 1,1 0,-1 0,0 1,0-1,0 1,-1 0,1 0,-1 1,0-1,7 11,-4-3,-1 0,0 0,-1 0,0 1,5 22,13 32,14 23,-26-58,1-1,2 0,1-1,2-1,0 0,25 29,-37-53,1 0,0 0,1 0,-1-1,1 0,-1 0,1-1,14 5,65 16,-44-14,-3 0,74 21,141 57,-229-77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1:45.2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1,'2'16,"0"0,1 0,0 0,2 0,10 27,0-2,264 890,-193-626,85 338,-169-635,4 22,2 0,19 49,-26-78,-1 0,1 0,-1 0,1 0,0 0,-1 0,1 0,0 0,0 0,0 0,0 0,0 0,0-1,0 1,0 0,0-1,0 1,1-1,-1 1,0-1,0 0,0 1,1-1,-1 0,0 0,0 0,1 0,-1 0,0 0,0 0,1 0,-1-1,0 1,0 0,0-1,1 1,-1-1,0 1,0-1,0 0,0 0,0 1,0-1,0 0,1-1,6-4,0-1,0 0,-1-1,8-9,22-34,-3-1,-2-2,28-65,-42 83,196-495,-134 312,-68 198,-12 21,0 0,0 0,0 0,0-1,0 1,0 0,1 0,-1 0,0 0,0 0,0 0,0 0,0 0,1 0,-1 0,0 0,0 0,0 0,0 0,1 0,-1 0,0 0,0 0,0 0,0 1,0-1,0 0,1 0,-1 0,0 0,0 0,0 0,0 0,0 0,0 0,0 1,1-1,-1 0,0 0,0 0,0 0,0 0,0 1,0-1,0 0,0 0,0 0,0 0,0 0,0 1,0-1,0 0,0 0,0 0,0 0,0 0,0 1,0-1,-1 45,-157 1057,150-1053,-85 452,92-494,-1 0,1 0,-1-1,-1 1,1-1,-1 1,-5 8,7-14,0 0,1-1,-1 1,1-1,-1 1,0 0,0-1,1 1,-1-1,0 1,0-1,0 0,1 1,-1-1,0 0,0 0,0 1,0-1,0 0,0 0,0 0,1 0,-3-1,0 1,1-1,-1 0,1-1,-1 1,1 0,0-1,0 0,-1 1,1-1,0 0,1 0,-3-2,-332-398,283 335,-261-359,311 421,-1 0,1 0,0 0,0-1,0 1,1 0,-3-13,5 18,-1-1,1 0,1 0,-1 0,0 1,0-1,0 0,0 0,0 0,1 1,-1-1,0 0,1 0,-1 1,1-1,-1 0,0 1,1-1,0 0,-1 1,1-1,0 0,2 0,-1-1,0 1,1 0,-1 0,1 1,0-1,-1 0,1 1,-1 0,4-1,161-18,251-63,152-79,-338 92,-112 38,-86 25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1:46.0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21,'1'-1,"-1"0,1 0,-1 0,1 0,0 0,0 0,-1 0,1 0,0 0,0 0,0 0,0 1,0-1,0 0,0 1,0-1,0 1,0-1,1 1,-1-1,0 1,0 0,0 0,1 0,-1-1,2 1,35-3,-26 5,0 0,-1 1,1 0,-1 0,0 2,0-1,0 1,13 8,81 59,-74-49,109 80,203 136,-336-234,1 0,-2 0,1 0,0 0,5 8,0 2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1:47.1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0,'4'2,"0"0,0 0,-1 0,1 0,0 1,-1 0,1-1,-1 1,4 5,5 3,255 207,-206-162,-3 3,59 75,-85-94,38 52,-63-83,-1 2,0-1,0 1,-2-1,1 1,-1 1,3 13,-7-23,0 1,0-1,0 1,0-1,0 1,0-1,-1 1,1-1,-1 0,1 1,-1-1,0 1,0-1,0 0,-1 0,1 0,0 0,-1 0,1 0,-1 0,0 0,0 0,1-1,-1 1,0-1,-1 1,1-1,0 0,0 0,0 0,-1 0,-3 1,-10 3,0-1,0 0,-33 2,29-4,-247 20,233-19,5 1,0-1,-1-2,1-1,-49-6,56 1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1:47.8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0,'1'4,"1"0,0-1,0 1,0-1,1 0,-1 1,1-1,0 0,-1 0,1-1,1 1,5 3,3 5,602 566,-546-510,166 150,-230-213,-1-2,-1-1,1 1,-1 0,0-1,0 1,0 0,0 1,0-1,0 0,0 0,-1 1,1-1,-1 1,0 0,0-1,0 1,1 4,-3 3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1:48.7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54,'8'-7,"1"2,0-1,0 1,0 0,1 1,-1 0,1 1,0 0,0 1,1 0,11-1,24 0,0 2,0 2,0 2,0 2,0 2,-1 3,0 1,-1 2,0 2,-1 1,-1 3,-1 2,61 39,-99-58,-1-1,1 1,-1-1,1 1,-1 0,0 0,0 0,1 0,-1 0,-1 0,1 1,0-1,0 0,-1 1,0 0,1-1,-1 1,0 0,0 0,-1 0,1-1,0 5,-2-3,0 0,0-1,0 1,0 0,-1-1,0 1,1-1,-1 1,-1-1,1 0,0 0,-1 0,0 0,1 0,-1-1,-4 3,-24 23,-2-2,-1-1,-1-2,-1-1,-54 24,69-38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1:49.6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205 128,'-3'0,"0"1,0 0,-1 0,1 0,0 0,1 0,-1 1,0 0,0-1,1 1,-1 0,1 0,-1 0,1 1,0-1,0 0,0 1,-2 3,-31 51,35-56,-13 26,2 0,1 1,-12 51,-8 92,24-131,1-9,-14 125,18-139,1-1,0 1,2-1,0 1,0-1,2 0,6 21,-7-31,1 0,-1-1,1 1,0-1,0 0,0 0,1 0,0 0,0-1,0 0,1 0,-1 0,1-1,0 0,0 0,0 0,0-1,13 4,12 2,0-2,55 4,-58-7,50 2,1-3,0-3,133-20,-70-4,155-49,-223 53,0-4,137-67,-204 88,-1 0,1 0,-1 0,0-1,0 1,0-1,-1-1,0 1,0-1,0 0,-1 0,0-1,0 1,0-1,3-8,-4 4,-1 0,0 1,-1-1,0 0,0 0,-1 0,0 0,-1 0,-4-19,-2-8,-1 1,-2 0,-2 1,-1 0,-2 0,-38-65,41 82,-1 0,-1 2,0-1,-2 2,0 0,-1 1,0 0,-1 2,0 0,-1 1,-1 1,0 0,-27-9,25 13,-1 0,1 2,-1 0,0 2,0 0,0 1,0 2,0 0,0 2,-34 6,12 3,0 1,1 3,1 2,-51 26,63-28,0 1,1 2,1 1,0 1,2 1,0 2,-37 40,64-63,-33 36,2 3,-45 71,65-90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1:50.41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1 379,'2'-5,"1"0,-1 0,1 0,1 1,-1-1,1 1,-1 0,9-7,-3 1,68-67,3 3,108-78,-186 150,0 1,0-1,0 0,0 1,1-1,-1 1,1 0,-1 0,1 0,-1 0,1 1,0-1,-1 0,1 1,0 0,0 0,-1 0,5 0,-4 1,0 1,-1-1,1 0,-1 1,1 0,-1 0,1-1,-1 2,0-1,0 0,0 0,0 0,0 1,-1-1,1 1,-1 0,2 2,19 42,23 72,11 24,-51-134,3 9,1 0,1-1,17 23,-10-21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1:51.3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132 0,'-3'1,"0"0,0 0,0 0,0 0,0 0,0 0,0 1,0 0,1-1,-1 1,1 0,-1 0,1 0,0 1,0-1,-3 3,-29 43,27-32,-1-1,2 1,0 0,1 0,0 1,2-1,-4 33,5-7,5 85,-3-119,1 0,0-1,0 1,1-1,0 1,1-1,-1 1,1-1,1 0,-1-1,1 1,1 0,-1-1,1 0,0 0,0 0,1-1,8 7,-6-7,1 1,0-2,0 1,0-2,1 1,0-1,-1 0,1-1,0 0,0-1,0 0,0-1,16 0,17-4,0-2,0-2,-1-2,0-2,-1-1,0-2,-1-2,44-26,-63 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3:35.9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1 787,'0'-4,"4"-6,6-10,5-6,14-6,9-11,17-12,14-12,14-9,5-3,5-2,-5 9,-8 8,-15 11,-13 9,-11 14,-17 10,-13 10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02.7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881 36,'-46'0,"1"3,0 1,0 2,-48 13,61-9,-1 1,1 2,1 0,0 3,1 0,-29 22,13-5,2 2,-72 72,97-86,0 2,1-1,1 2,1 1,1 0,2 0,-14 35,26-57,-1 0,1 1,0-1,0 1,0-1,1 1,-1-1,1 1,0-1,0 1,0-1,0 1,1-1,-1 1,1-1,0 1,0-1,1 4,0-5,0 0,0 0,0 0,1 0,-1 0,0 0,1-1,-1 1,1-1,-1 0,1 0,0 0,-1 0,1 0,0 0,0-1,0 1,0-1,-1 0,1 0,0 0,3-1,75 0,106-15,-169 12,-1-1,1 0,-1-2,-1 1,1-2,-2 0,1-1,-1-1,0 0,-1-1,0-1,0 0,12-16,-5 4,0-1,-2-1,-1-1,-1-1,-2-1,19-44,-22 36,9-42,-15 52,1 1,1-1,22-49,-29 75,-1 0,1 0,-1-1,1 1,-1 0,1 0,0 0,0 0,0 0,-1 0,1 0,0 0,0 0,0 0,0 0,1 1,-1-1,0 0,0 1,0-1,0 1,1-1,-1 1,0 0,1 0,-1-1,0 1,1 0,-1 0,0 0,0 0,1 0,-1 1,0-1,1 0,-1 1,0-1,0 1,1-1,-1 1,0-1,0 1,1 1,6 3,-1 2,0-1,-1 1,0 0,7 10,1 1,30 37,-2 1,-4 3,33 64,8 13,55 68,-123-186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1:52.44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0 275,'0'-4,"4"-1,6-9,6-2,0-2,1 2,-2-1,-4-2,1-1,-2-3,-2-1,1 4,0 1,-3-2,-1 0,-2 3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1:56.4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1 576,'5'1,"1"0,-1 0,0 0,0 1,0 0,0 0,0 0,0 0,0 1,5 4,51 39,-38-28,46 41,87 94,30 26,-119-109,-67-70,0 0,0 0,0 0,0 1,1-1,-1 0,0 0,0 0,0 0,0 0,0 0,1 0,-1 0,0 0,0 0,0 0,0 0,0 0,1 0,-1 0,0 0,0 0,0 0,0 0,0 0,1 0,-1 0,0-1,0 1,0 0,0 0,0 0,0 0,1 0,-1 0,0 0,0 0,0-1,0 1,0 0,0 0,0 0,0 0,0 0,0-1,0 1,0 0,0 0,1 0,-1 0,0 0,0-1,0 1,0 0,-1 0,4-17,-2-19,-4-176,-17-338,14 320,6 175,1 34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1:57.8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1 144,'3'1,"0"-1,0 1,0-1,-1 1,1 0,0 0,0 1,-1-1,1 0,0 1,-1 0,0 0,1-1,-1 1,0 1,0-1,0 0,0 0,0 1,-1-1,1 1,2 5,3 7,0 1,8 30,-9-27,38 134,44 287,-86-430,-2-6,0-1,1 1,-1 0,1-1,0 1,0-1,0 1,1-1,-1 0,4 5,-5-8,0 0,0 0,0 0,1 1,-1-1,0 0,0 0,0 0,1 0,-1 0,0 0,0 0,0 0,1 0,-1 0,0 0,0 0,0 0,1-1,-1 1,0 0,0 0,0 0,1 0,-1 0,0 0,0 0,0 0,0-1,0 1,1 0,-1 0,0 0,0 0,0-1,0 1,0 0,0 0,0 0,0-1,1 1,-1 0,0 0,0 0,0-1,0 1,0 0,0 0,0 0,0-1,0 1,0 0,-1 0,4-15,-5-15,-1 0,-1 0,-2 0,-1 0,-1 1,-16-38,-2-9,-12-44,-61-234,98 350,0-1,1 0,-1 0,1 0,0 0,0 1,1-1,-1 0,1 0,0 0,1 1,-1-1,1 1,0-1,0 1,4-7,-4 8,0 1,0 0,0 0,0 0,0 0,1 1,-1-1,1 0,-1 1,1 0,-1 0,1 0,0 0,0 0,0 0,-1 1,1-1,0 1,0 0,0 0,0 0,0 0,0 0,0 1,0-1,-1 1,1 0,4 1,32 15,0 1,-2 2,0 1,-1 3,34 27,-36-26,237 153,-106-73,-94-51,-55-41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1:58.55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0 295,'6'-1,"-1"-1,0 0,0-1,0 1,0-1,0 0,-1 0,1 0,-1-1,0 0,0 1,0-1,0-1,3-4,9-8,3 2,0 0,1 1,1 1,0 2,1 0,0 1,26-8,67-33,9-10,-108 54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2:00.50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0 584,'1'-1,"-1"1,1-1,-1 0,1 0,-1 1,1-1,-1 0,1 1,-1-1,1 0,0 1,0-1,-1 1,1-1,0 1,0-1,0 1,-1 0,1 0,0-1,0 1,0 0,0 0,0 0,0 0,-1 0,1 0,0 0,0 0,0 0,0 0,0 0,0 1,0-1,-1 0,1 1,0-1,1 1,37 11,-28-7,0 1,-1-1,1 2,9 7,-17-12,0 0,-1 0,1 0,-1 0,1 0,-1 1,0-1,0 1,0 0,0-1,-1 1,1 0,-1 0,0 0,1 0,-1 0,-1 0,1 0,0 6,-1-8,1-1,-2 1,1-1,0 0,0 1,0-1,0 1,0-1,0 0,0 1,0-1,0 0,-1 1,1-1,0 0,0 1,-1-1,1 0,0 1,0-1,-1 0,1 0,0 1,-1-1,1 0,0 0,-1 0,1 1,0-1,-1 0,1 0,0 0,-1 0,1 0,-1 0,1 0,0 0,-1 0,1 0,-1 0,1 0,0 0,-1 0,1 0,0 0,-1 0,1 0,-1-1,1 1,0 0,-1 0,1 0,0-1,0 1,-1 0,1-1,0 1,-1 0,1 0,0-1,0 1,0 0,-1-1,1 1,0-1,0 1,-19-23,13 12,1-1,0 1,0-1,2 0,-1-1,1 1,1 0,-1-21,3-107,3 77,-5 27,1-35,2 66,-1 1,0 0,1-1,0 1,0 0,0 0,0 0,1 0,0 0,0 0,0 0,3-4,-2 5,-1 1,1 0,0 0,0 1,0-1,0 1,0-1,0 1,0 0,1 0,-1 0,0 1,1-1,-1 1,0-1,1 1,-1 0,1 1,-1-1,0 1,1-1,-1 1,0 0,1 0,-1 0,4 3,10 3,-1 1,0 1,21 15,0 0,-2 2,-1 2,-1 1,-1 1,32 40,-61-65,2 0,0 1,-1 0,0 0,0 0,-1 0,1 0,-1 1,-1-1,1 1,-1 0,0 0,1 12,-7-12,-1-16,-2-17,-6-48,-1-77,-5-27,19 175,-1-1,0 1,1-1,0 1,0-1,0 1,0 0,1-1,-1 1,1-1,0 1,0 0,0 0,0-1,0 1,1 0,2-3,-2 4,0 1,0-1,0 1,0-1,0 1,0 0,0 0,1 0,-1 0,1 0,-1 1,0-1,1 1,-1 0,1-1,-1 1,1 0,-1 1,1-1,-1 0,1 1,-1-1,0 1,1 0,2 1,17 5,0 2,0 1,-1 0,0 2,28 21,93 80,-112-85,-20-16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2:00.9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1,'4'4,"2"5,3 2,1 3,7 4,5 2,3 7,1 3,6 5,-4 1,3-2,-4-1,-3-4,-5-1,-2-6,-3-7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2:01.32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 30,'0'-5,"-5"0,0-5,0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2:02.4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1 186,'5'1,"0"-1,-1 1,1 0,0 1,0-1,-1 1,1 0,-1 0,1 0,-1 1,0 0,5 3,48 45,-38-32,-8-9,-5-6,0 1,0 0,-1 0,1 1,-1-1,-1 1,1 1,-1-1,0 0,6 14,-10-19,0-1,0 1,0 0,0-1,0 1,0-1,0 1,-1-1,1 1,0-1,0 1,-1-1,1 1,0-1,-1 1,1-1,0 1,-1-1,1 1,0-1,-1 0,1 1,-1-1,1 0,-1 0,1 1,-1-1,1 0,-1 0,1 1,-1-1,1 0,-1 0,0 0,1 0,-1 0,1 0,-1 0,1 0,-1 0,0 0,1 0,-1-1,1 1,-1 0,1 0,-1 0,1-1,-1 1,1 0,-1-1,1 1,-1 0,0-1,-30-17,17 7,1-1,0 0,1-2,0 1,-11-19,17 23,0 0,1 0,0-1,0 0,1 0,0 0,1 0,0-1,-2-19,5 24,0 1,0-1,1 0,-1 0,1 1,1-1,-1 1,1-1,0 1,0-1,1 1,-1 0,1 0,0 0,1 1,-1-1,1 1,0-1,0 1,0 0,1 1,-1-1,1 1,0 0,0 0,0 0,11-3,-8 3,0 1,0-1,0 1,0 1,1 0,-1 0,1 1,-1 0,1 0,-1 1,0 0,1 0,-1 1,0 0,0 1,0 0,0 0,14 8,-16-6,-1 0,1 0,-1 0,0 1,0 0,0 0,-1 0,0 1,0 0,-1-1,0 1,0 0,0 1,1 8,4 16,7 61,-14-86,3 43,-4-28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2:03.5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4550 0,'-126'74,"39"-20,-473 295,291-176,-1565 976,334-232,1458-892,27-14,0-2,-2 0,1 0,-1-2,-21 8,27-16,9-5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2:24.4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 0,'1'14,"1"0,0 1,0-2,2 1,8 24,1 1,266 961,-136-478,-92-330,65 211,-117-403,1 1,0-1,0 0,0 0,0 1,0-1,0 0,0 0,0 1,0-1,0 0,0 0,0 1,0-1,0 0,0 0,1 0,-1 1,0-1,0 0,0 0,0 0,0 1,0-1,1 0,-1 0,0 0,0 1,0-1,0 0,1 0,-1 0,0 0,0 0,1 0,-1 1,0-1,0 0,0 0,1 0,-1 0,0 0,0 0,1 0,-1 0,0 0,0 0,1 0,-1 0,0 0,0 0,1 0,-1-1,0 1,0 0,0 0,1 0,-1 0,0 0,0 0,0-1,1 1,8-23,1-32,-5-31,-2 18,14-74,-46 349,-49 138,-132 359,202-678,7-20,0 0,-1 0,0 0,0 0,-1-1,1 1,-1-1,-6 8,9-13,0 1,0-1,-1 0,1 0,0 0,0 0,0 0,-1 0,1 0,0 0,0 0,0 0,-1 0,1 0,0 0,0 0,-1 0,1 0,0 0,0-1,0 1,0 0,-1 0,1 0,0 0,0 0,0 0,-1-1,1 1,0 0,0 0,0 0,0 0,0-1,0 1,-1 0,1 0,0 0,0-1,0 1,0 0,0 0,0 0,0-1,0 1,0 0,0 0,0 0,0-1,0 1,0 0,0 0,0-1,0 1,0 0,0 0,1 0,-1-1,-4-35,2 0,2 0,3-36,1-9,0-702,-4 777,-4-61,4 66,0-1,0 0,0 1,-1-1,1 1,0-1,-1 0,1 1,-1-1,1 1,-1-1,0 1,0 0,0-1,0 1,0 0,0 0,0-1,0 1,0 0,-1 0,1 0,0 0,-1 0,1 1,-1-1,1 0,-1 1,1-1,-1 1,-2-1,391-42,-139 11,518-48,-747 78,37-4,-53 6,-1 0,1-1,-1 1,0 1,1-1,-1 0,0 1,1-1,-1 1,0-1,0 1,0 0,1 0,-1 0,0 1,0-1,2 2,-3-2,-1 0,0 0,0-1,1 1,-1 0,0 0,0-1,0 1,0 0,0 0,0 0,0-1,0 1,0 0,0 0,-1-1,1 1,0 0,0 0,-1-1,1 1,0 0,-1 0,1-1,-1 1,1-1,-1 1,1 0,-1-1,0 1,1-1,-1 1,0-1,1 0,-2 1,-31 20,26-17,-501 305,436-258,1 4,4 2,1 4,-96 115,132-135,2 0,2 2,-34 78,-41 144,94-245,4-8,1-7,0 1,0-1,0 1,0-1,-1 1,0-1,-6 9,8-14,1 0,0 0,-1 0,1 0,0 0,-1 0,1 0,0 0,-1 0,1 0,0 0,-1 0,1 0,0 0,-1 0,1-1,0 1,-1 0,1 0,0 0,0 0,-1-1,1 1,0 0,0 0,-1 0,1-1,0 1,0 0,0 0,-1-1,1 1,0 0,0-1,0 1,0 0,0-1,0 1,-1 0,1-1,-8-18,7 16,-237-498,78 175,156 317,-24-52,-59-95,68 138,16 18,11 9,14 8,1-2,0 0,1-1,40 16,20 11,94 40,-135-64,-13-5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03.6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479 1,'-17'1,"0"1,1 0,0 1,0 1,0 1,0 0,0 1,1 1,0 0,1 1,-27 20,4 0,1 2,-64 70,90-89,0 1,0 0,1 0,1 1,0 1,0-1,2 1,-7 18,11-24,0 1,0-1,1 1,0-1,1 1,0-1,0 1,0-1,1 1,1-1,0 1,0-1,0 0,1 0,0 0,6 10,0-2,1 0,1-1,1 0,0 0,1-1,0-1,1 0,1-1,0-1,0 0,1-1,0-1,1 0,0-1,1-1,0-1,29 7,23 2,1-4,1-3,90 0,-106-6,111 1,-129-3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2:25.30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0,'8'5,"12"5,15 9,11 15,13 15,11 11,14 17,6 3,0 3,-11-6,-9-11,-14-4,-7-9,-12-8,-8-13,-9-6,-4-9,-4-6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2:26.1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1,'4'1,"0"0,0 0,0 0,-1 1,1-1,0 1,-1 0,1 0,-1 0,5 4,7 4,107 61,241 150,-272-160,153 134,-238-189,0-1,-1 2,1-1,-1 0,0 1,-1 0,1 0,-2 1,7 15,-9-20,0 0,0 1,-1-1,0 0,1 1,-1-1,0 0,-1 1,1-1,-1 0,1 1,-1-1,0 0,0 0,0 1,-1-1,1 0,-1 0,0-1,1 1,-1 0,-1 0,1-1,0 0,-1 1,-4 3,-5 3,-1 0,0-1,0 0,-1-1,0-1,0 0,-1-1,0 0,-23 4,-11-2,-83 1,-21 3,67-1,64-9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2:26.8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1,'6'1,"0"0,0 1,1 0,-2 1,1-1,0 1,0 0,-1 0,0 1,7 5,6 3,173 111,-6 9,-6 7,168 170,-325-286,-6-5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2:27.6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5 648,'-2'-100,"0"44,1 0,4 0,9-57,-8 100,0 1,0 0,2 1,-1-1,1 1,1 0,0 1,0-1,1 1,0 1,1 0,0 0,1 0,0 1,0 1,1 0,-1 0,23-9,-4 2,0 3,0 0,1 2,0 1,1 1,50-4,-63 10,-1 0,1 2,-1 0,0 1,1 0,-1 2,0 0,0 1,-1 0,1 2,-1 0,0 1,-1 0,0 1,0 1,-1 0,-1 1,1 1,16 19,-14-12,-1 1,-1 0,0 1,-2 0,-1 1,0 0,-2 1,-1 0,0 0,-2 1,0 0,-2 0,2 34,-5-43,-1 1,0-1,0 1,-2 0,0-1,-1 1,-6 18,7-28,-1 0,0 0,0 0,0 0,-1-1,1 0,-1 0,-1 0,1 0,-1 0,0-1,0 0,0 0,0 0,-1-1,0 0,0 0,0 0,-10 3,-254 99,7-18,250-83,-15 3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2:28.6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298 597,'-5'1,"0"0,0 0,1 0,-1 0,0 1,1-1,-1 1,1 0,-1 1,1-1,0 1,0 0,0 0,0 0,1 1,-5 4,-7 9,0 1,-14 24,17-24,-9 14,2 1,1 0,2 1,1 1,2 1,2 0,0 0,3 1,-8 73,16-101,-1-1,1 1,1 0,0-1,0 1,0-1,1 1,0-1,1 0,0 0,0 0,1 0,0 0,0-1,6 8,-3-7,0 0,1 0,0-1,0 0,1-1,0 0,0 0,0-1,1 0,0 0,16 5,5-1,0-1,1-2,-1-1,49 2,132-11,-116 1,-90 3,-1 0,1 0,-1-1,1 0,-1 0,1 0,-1 0,1-1,-1 0,0 0,0 0,0-1,0 0,5-4,-5 2,0-1,0 0,-1 0,0 0,0 0,-1-1,0 0,0 0,0 0,2-10,74-242,78-462,-151 681,9-80,-14 109,-1 1,0-1,-1 1,0-1,0 1,-1-1,-1 1,-5-16,6 22,0 1,0 0,-1 0,1 0,-1 0,1 0,-1 1,0-1,0 1,0 0,-1 0,1 0,0 0,-1 0,1 1,-1 0,0-1,1 1,-1 1,0-1,0 0,0 1,-3 0,-15-1,0 2,0 0,-22 5,1-1,-26-1,6-2,0 3,0 3,1 2,-81 25,122-27,0 2,1 0,0 1,0 1,-27 23,32-22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2:29.5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79,'9'-1,"-1"-1,1 0,-1 0,0-1,1 0,-1 0,11-7,27-9,-10 9,0 2,1 2,0 1,0 2,0 2,74 6,-86-2,0 0,0 2,0 2,-1 0,0 1,-1 1,0 1,0 2,-1 0,0 1,24 20,-29-18,0 2,-1 0,-1 1,0 1,16 27,50 109,-43-79,-37-73,1 0,0 0,-1 0,1 0,0-1,1 1,-1-1,0 1,1-1,-1 0,1 0,0 0,-1 0,1-1,0 1,6 1,8 2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2:30.9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429 0,'-6'1,"1"0,-1 0,1 1,0-1,0 1,0 0,0 1,0-1,0 1,0 0,-6 6,-48 43,56-49,-25 25,2 1,2 1,0 1,3 1,0 2,2 0,-18 45,15-23,2 1,3 1,-19 120,35-172,0-1,0 1,1 0,0 0,0 0,0 0,1 0,-1 0,2-1,-1 1,1 0,-1-1,1 1,1-1,-1 1,1-1,0 0,1 0,-1 0,1-1,0 1,0-1,0 0,0 0,1 0,0-1,-1 1,2-1,-1 0,0-1,0 1,1-1,10 3,20 6,2-2,-1-1,1-1,0-3,43 0,7-5,97-13,-122 8,220-34,-278 39,-1 0,1 0,-1 0,1-1,-1 1,1-1,-1 0,0-1,0 1,0-1,0 1,-1-1,1 0,-1-1,0 1,6-7,-1-2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2:31.6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1 249,'4'0,"6"-4,14-6,3-5,5-9,6 0,1-5,-2 3,-3 1,-3 1,-3 0,-1 0,-6 4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2:32.95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503 26,'-14'-1,"0"-1,1 0,-17-5,-29-4,50 10,0 0,-1 1,1-1,0 2,-1-1,1 1,-1 1,1 0,0 0,0 1,0 0,0 0,1 1,-1 0,1 1,0 0,0 0,1 1,0 0,0 0,0 1,0-1,1 2,0-1,-6 11,-9 14,1 2,2 0,2 1,1 0,1 2,2-1,2 2,1-1,2 1,2 1,1-1,2 1,4 56,0-80,0 0,1 0,0 0,1-1,1 0,0 1,1-2,1 1,0-1,0 0,1 0,14 15,-10-15,1-1,0 0,1-1,0 0,1-1,0-1,0 0,1-1,0-1,22 7,52 13,1-5,1-3,0-5,171 5,-198-20,51 3,-104-1,1 0,-1 1,0 1,0 0,0 0,21 11,-30-13,-1 1,0-1,0 1,0 0,0-1,0 1,0 0,0 0,0 0,-1 1,1-1,-1 0,0 1,1-1,-1 1,0-1,-1 1,1-1,0 1,-1 0,1-1,-1 1,0 0,0-1,0 1,0 0,-1 0,0 3,-2 9,-1 0,0 0,-13 27,6-14,-1 7,-2 0,-2-1,-1-1,-1 0,-2-2,-1 0,-2-1,0-1,-38 34,28-37,-1-1,-1-2,-1-2,-77 34,95-48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21.6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497 1,'-10'1,"0"0,1 1,-1 0,0 0,1 1,-1 1,1-1,0 2,0-1,0 1,1 1,-1-1,-7 8,-16 15,-50 55,60-59,-22 23,1-2,-72 96,112-137,0-1,1 1,0 0,0 0,0 0,0 1,1-1,0 0,-1 1,0 7,2-11,0 0,0 0,1 0,-1-1,0 1,0 0,0 0,1 0,-1-1,0 1,1 0,-1 0,1 0,-1-1,1 1,-1 0,1-1,0 1,-1-1,1 1,0-1,0 2,1-2,1 1,-1 0,0 0,1-1,-1 1,0-1,1 0,-1 0,0 0,1 0,4 0,43-9,0-1,0-3,69-27,16-5,-127 43,0 0,0-1,-1 0,0-1,1 0,-1 0,-1 0,1-1,-1 0,1 0,-1-1,-1 1,7-9,-5 3,0 0,-1 0,0-1,-1 0,0 0,-1 0,4-18,-5 16,-1 5,0 1,0-1,1 1,0 0,6-12,-9 20,1 0,-1-1,1 1,-1-1,1 1,-1 0,0 0,1-1,-1 1,1 0,-1 0,1 0,-1-1,1 1,-1 0,1 0,0 0,-1 0,1 0,-1 0,1 0,-1 0,1 0,-1 0,1 1,-1-1,1 0,-1 0,1 0,-1 1,1-1,-1 0,1 0,-1 1,0-1,1 1,-1-1,1 0,-1 1,0-1,1 1,-1-1,0 0,0 1,1 0,16 26,-15-23,13 16,1-2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04.1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0,'-1'19,"2"0,0-1,1 1,1-1,0 0,2 0,0 0,1-1,9 21,56 97,5-3,156 204,239 203,-439-506,2-1,43 32,-67-56,1-1,0 0,0 0,1-1,0-1,0 0,0-1,0 0,1-1,-1 0,1-1,21 1,7-11,-25 1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22.2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459 1,'-8'0,"0"2,-1-1,1 1,0 0,0 1,1 0,-1 0,1 1,-1 0,-10 7,-68 56,82-64,-27 24,1 1,2 1,0 2,-42 62,58-74,1 0,1 0,1 1,1 1,0-1,1 1,2 0,0 1,1 0,-1 39,4-57,1 0,0-1,0 1,1 0,-1 0,1 0,0-1,0 1,0 0,1-1,-1 1,1-1,0 1,0-1,0 0,0 0,0 0,1 0,-1 0,1 0,0-1,0 1,0-1,0 0,1 0,-1 0,6 2,2 0,1-1,1 0,-1-1,0 0,0-1,1 0,15-2,6 1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22.6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280 1,'-4'0,"0"1,0 0,1 0,-1 0,0 0,0 0,1 1,-1 0,1 0,0 0,-1 0,1 0,0 1,0-1,-2 4,-39 46,42-50,-22 34,1 2,2 0,2 2,1 0,3 1,0 0,3 1,-12 74,23-107,-1 0,1 0,1-1,0 1,2 18,-2-25,1 1,-1-1,1 0,0 1,0-1,0 0,1 0,-1 0,0 0,1 0,-1 0,1-1,0 1,-1 0,1-1,0 1,0-1,0 0,0 1,0-1,0 0,1 0,-1-1,0 1,1 0,-1-1,3 1,16 2,0-1,1-1,25-2,-26 0,27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23.2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154 2,'-1'0,"-1"1,0-1,0 1,1 0,-1-1,0 1,1 0,-1 0,1 0,-1 0,1 1,-1-1,1 0,0 1,0-1,-1 0,1 1,0-1,1 1,-1 0,-1 2,-19 44,16-33,-16 40,3 0,3 0,1 2,4 0,1 0,4 1,1 62,4-112,0-1,0 0,1 1,0-1,1 0,0 0,0 1,4 9,-4-15,-1 0,1 1,0-1,0 0,-1 0,1 0,1 0,-1 0,0 0,0-1,1 1,-1-1,1 0,-1 1,1-1,0 0,-1-1,1 1,0 0,0-1,0 0,-1 1,1-1,3 0,37 0,1-2,-1-1,0-3,0-1,-1-2,46-16,-83 23,0 0,1-1,-1 1,-1-1,1 0,0 0,-1 0,1 0,-1-1,0 0,0 0,0 0,-1 0,1-1,-1 0,0 1,-1-1,1 0,-1 0,3-11,-2 5,-2 0,0 0,0-1,-1 1,0 0,-1-1,0 1,-1 0,-4-17,-15-42,-3 2,-56-114,74 169,0 1,-1 0,0 0,-1 0,-1 1,0 0,-15-14,2 9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24.1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500 0,'-6'5,"0"-1,0 1,1 0,0 0,0 0,0 1,0-1,-4 9,-4 3,-22 33,3 1,1 2,3 1,2 1,3 1,2 2,2 0,3 0,3 2,2 0,-5 111,16-161,-1 0,2 1,-1-1,1 0,1 0,0-1,4 12,-5-18,0 0,0 0,1-1,0 1,-1 0,1-1,0 0,0 1,1-1,-1 0,0 0,1 0,-1-1,1 1,0 0,-1-1,1 0,0 1,0-1,0 0,0-1,0 1,0 0,0-1,0 0,6 0,-4 0,0 0,0 0,0-1,0 1,0-1,0 0,0-1,-1 1,1-1,0 0,-1 0,1-1,-1 1,1-1,-1 0,5-5,-3 2,0-1,0 0,0 0,-1-1,0 0,-1 0,0 0,5-13,0-7,-1 0,-2 0,-1-1,3-51,-7 59,-1 1,-1-1,0 1,-2-1,0 1,-2 0,0 0,-1 0,-1 1,-11-23,6 20,-1 1,-1 1,0 0,-2 1,0 0,-1 2,-1 0,-25-19,31 27,0 0,-1 1,0 0,0 1,-1 1,0 0,0 1,-1 0,1 1,-1 1,-22-2,17 3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26.1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779 560,'-31'0,"0"1,1 2,-1 1,1 1,0 1,1 2,-1 1,2 1,-1 2,1 1,-26 16,1 2,1 3,-68 56,101-73,1 0,0 1,1 0,1 2,1 0,1 0,1 2,-21 42,33-61,0 0,0 0,-1-1,2 1,-1 0,0 0,1 0,-1 0,1 0,0 0,0 0,0 0,0 0,1 0,-1 0,1 0,-1 0,1 0,2 3,-1-3,0-1,0 0,0 0,1 0,-1 0,1-1,-1 1,1 0,-1-1,1 0,0 0,0 0,0 0,0 0,0 0,0-1,0 1,0-1,4 0,83 3,-1-4,1-3,130-25,-210 28,16-3,0-1,0-1,-1-1,26-11,-45 16,0-1,0 0,-1 0,1-1,-1 0,1 0,-1 0,0 0,0-1,-1 0,0 0,0 0,0-1,0 1,-1-1,0 0,0 0,0 0,-1 0,0 0,2-10,-2-3,-1-1,0 1,-1 0,-1-1,-1 1,-1 0,-1 0,0 0,-1 1,-12-26,-10-17,-56-94,78 147,-4-7,-2 0,0 1,0 0,-1 0,-1 1,-29-22,38 31,-1-1,1 0,0 0,0 0,0 0,1-1,0 1,0-1,-3-8,-18-62,7 17,-5 9,14 34,0-1,1 0,-7-31,16 37,8 21,10 22,89 187,83 150,-122-239,-62-114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26.7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0,'0'4,"4"6,2 6,-1 4,4 3,-1 2,4 0,-1 2,-2-5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27.0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10,'0'-4,"0"-2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28.2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28,'16'9,"-1"1,0 0,-1 1,0 0,0 1,17 21,-21-23,-2 1,1 0,-1 0,-1 1,0 0,-1 0,0 1,8 26,-14-37,1-1,-1 1,1 0,-1-1,0 1,0 0,0 0,0-1,0 1,0 0,-1 0,1-1,-2 4,2-5,0 1,-1-1,1 1,0-1,-1 1,1-1,0 0,-1 1,1-1,-1 0,1 0,-1 1,1-1,-1 0,1 0,-1 0,1 1,-1-1,1 0,-1 0,1 0,-1 0,1 0,-1 0,1 0,-1 0,1 0,-2-1,0 1,-1-1,1 0,0-1,-1 1,1 0,0-1,0 1,0-1,0 0,0 0,0 0,0 0,0 0,1 0,-1 0,0-3,-2 0,1 0,1-1,-1 0,1 1,0-1,0 0,1 0,-1 0,1 0,1 0,-1 0,1 0,0 0,1-1,-1 1,1 0,0 0,1 0,-1 0,1 1,1-1,-1 0,1 1,0-1,0 1,0 0,1 0,0 0,0 1,0-1,8-6,-1 3,0 0,0 0,1 1,0 1,1 0,0 1,0 0,0 1,0 0,0 1,1 1,-1 0,18 0,-20 2,0 0,0 1,0 0,0 1,0 0,-1 0,1 1,-1 1,0 0,0 0,0 1,0 1,-1-1,11 10,-4-2,-2 2,1 0,-2 0,0 1,-1 1,17 31,2 7,-3 2,-3 1,-2 1,24 100,-40-131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30.0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300 1,'-51'30,"29"-15,0 2,1 1,1 0,0 2,2 0,0 1,2 1,0 0,1 1,2 1,0 1,-15 42,26-64,1-1,0 1,1-1,-1 1,0 0,1-1,0 1,-1 0,1-1,0 1,0 0,1-1,-1 1,0 0,1 0,0-1,0 1,-1-1,2 1,-1-1,0 1,0-1,1 0,-1 1,1-1,3 3,-1-2,1 0,0-1,0 1,-1-1,1-1,1 1,-1-1,0 1,0-2,0 1,1 0,-1-1,6 0,7 0,1 0,-1-2,1 0,-1 0,25-8,-36 8,-1-1,1 1,-1-1,0 0,0-1,0 1,0-1,0 0,-1-1,0 1,0-1,0 0,-1-1,1 1,-1-1,-1 1,6-11,-1-3,0-1,-1 1,-1-2,-1 1,0-1,-2 1,2-41,-6 60,1 0,0 1,0-1,0 0,0 0,0 0,0 0,0 0,0 0,0 0,1 0,-1 0,0 0,1 0,-1 1,0-1,1 0,-1 0,1 0,0 1,-1-1,1 0,-1 0,1 1,0-1,0 1,-1-1,2 0,-1 1,1 0,-1 0,1 0,-1 0,1 1,-1-1,0 0,1 1,-1-1,0 1,1-1,-1 1,0-1,0 1,1 0,0 1,7 5,0 0,-1 1,13 15,56 83,115 208,-145-231,288 538,-321-593,0 2,-2 0,-2 0,12 49,-21-71,1 1,-1-1,-1 1,0-1,0 0,0 1,-1-1,0 1,-1-1,0 0,0 0,-1 0,0 0,0 0,-1-1,0 1,0-1,-1 0,0 0,0 0,0-1,-10 8,-21 21,28-25,-1-1,-1 0,0 0,0-1,-1 0,-14 7,21-13,0-1,0 0,0 0,0 0,0 0,-1 0,1-1,0 0,-1 0,1 0,0 0,0-1,-1 0,1 0,0 0,0 0,0-1,0 1,0-1,0 0,1 0,-1 0,-6-6,-8-6,1-1,1-1,0 0,1-1,-23-33,-54-103,83 137,-2-4,2 1,0-1,1-1,-8-32,14 44,0 1,1-1,0 0,0 0,1 0,0 0,0 1,1-1,1 0,-1 0,1 0,1 1,6-16,-1 11,1 0,1 0,0 1,22-19,4-6,18-28,-27 32,0 1,2 2,41-34,-55 53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30.6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1,'2'15,"1"0,0 0,0 0,2-1,0 0,0 1,9 13,7 21,33 99,266 627,-316-766,1 0,0 0,1 0,-1-1,2 0,-1 0,1 0,0-1,1 0,11 8,-13-12,-1 0,1-1,0 0,-1 0,1 0,0-1,0 1,1-1,-1-1,0 1,0-1,0-1,0 1,1-1,-1 0,0 0,0-1,7-2,15-8,-2-1,0 0,-1-3,0 0,-1-1,28-26,-10 9,244-211,-252 210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04.5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1 207,'4'0,"6"0,6 0,4 0,3-4,14-11,19-1,12-4,20-2,17-6,16-6,9-3,-18 6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31.0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1 187,'4'0,"6"0,10-4,5-6,8-6,6-4,14-2,10-3,12-5,6-2,-11 5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31.7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301 0,'-21'49,"1"2,3-1,2 2,2 0,3 1,2 0,2 1,3 0,3 57,1-99,0 11,1-1,7 32,-9-50,1 0,0-1,0 1,0 0,1 0,-1-1,1 1,0-1,0 1,0-1,1 0,-1 0,1 0,-1 0,1 0,0 0,0-1,0 1,1-1,-1 0,4 2,-4-4,0 0,0 0,0 0,0 0,0 0,-1 0,1-1,0 0,0 1,0-1,-1 0,1 0,0-1,-1 1,1 0,-1-1,1 0,-1 0,3-2,40-41,-26 19,-1 0,-1-2,-1 0,-2-1,-1-1,-1 0,-1-1,-2 0,-1 0,-2-1,-1 0,-1 0,-2-1,-3-56,1 84,-1-1,0 1,0-1,0 1,-1-1,1 1,-1 0,-1 0,1 0,-1 0,0 0,0 0,0 1,-6-7,2 5,0 0,0 0,0 1,-1 0,1 0,-1 1,0 0,-12-4,-8 0,1 1,-2 1,1 2,-48-3,42 5,19 0,-1 1,1 0,-1 1,1 0,-1 2,1 0,-23 5,23 3,5 1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02.5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748 0,'-7'1,"0"0,0 0,0 1,1-1,-1 1,1 1,-1-1,1 1,0 1,-8 4,-62 49,45-32,-65 47,-146 119,209-161,1 1,1 2,2 1,-44 68,70-97,0 0,0 0,0 0,1 1,0-1,0 1,0-1,1 1,-1 0,2 0,-1-1,0 1,1 0,1 10,0-12,1 1,-1 0,1-1,0 0,1 1,-1-1,1 0,-1 0,1 0,0 0,1-1,-1 1,1-1,-1 0,1 0,0 0,9 4,32 16,1-2,0-2,69 18,-78-26,16 4,1-4,1-1,0-3,0-2,1-3,-1-2,0-2,1-3,-1-3,-1-1,0-3,79-29,-100 29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03.5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1,'4'33,"1"-1,2 0,1 0,1-1,22 47,-5-7,235 607,-255-664,1 1,0 0,1-1,16 22,-22-34,0 1,0-1,0 0,0 1,1-1,-1 0,1 0,-1-1,1 1,0 0,0-1,0 0,0 0,0 0,0 0,0 0,0 0,0-1,0 1,1-1,-1 0,0 0,0 0,0-1,1 1,-1-1,0 0,0 1,5-4,8-3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04.3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105 0,'-2'9,"1"0,-1 0,-1-1,1 1,-2-1,-5 13,-3 8,-7 32,4 0,2 1,3 0,3 1,2-1,6 103,-1-161,0 1,1-1,0 0,0 1,0-1,0 0,1 0,-1 0,1 0,5 8,-7-12,1 1,-1 0,1-1,-1 1,1 0,0-1,-1 1,1-1,0 1,0-1,-1 1,1-1,0 0,0 1,-1-1,1 0,0 0,0 0,0 1,0-1,-1 0,1 0,1 0,0-1,0 0,-1 1,1-1,-1 0,1 0,-1 0,1 0,-1 0,1 0,-1-1,0 1,0 0,0-1,0 1,0-1,1-1,5-8,-2-1,1 0,-1 0,-1 0,0 0,-1-1,3-17,4-95,-5 42,0 2,-5 54,2 0,1 0,12-51,-15 76,1 0,-1 1,1-1,-1 1,1-1,-1 1,1-1,0 1,0 0,0-1,-1 1,2 0,-1 0,0-1,0 1,0 0,0 0,1 0,-1 1,0-1,1 0,-1 0,1 1,-1-1,3 0,-2 1,1 0,0 0,-1 1,1-1,-1 1,1 0,-1-1,0 1,1 0,-1 0,0 1,1-1,-1 0,2 3,10 8,0 0,-2 0,19 23,-27-29,381 467,-342-423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04.9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448 1,'-9'0,"-1"0,0 0,1 1,-1 0,1 1,-1 0,1 0,0 1,0 0,0 1,0 0,1 0,-1 1,1 0,0 0,1 1,-9 7,-28 35,2 1,2 3,2 1,-54 102,88-150,1 1,1-1,-1 0,1 1,0-1,0 1,0 0,1 0,0 0,0 11,1-14,1 0,0 0,0 0,0-1,0 1,0 0,1-1,-1 1,1-1,-1 1,1-1,0 0,0 0,0 0,1 0,-1 0,0 0,1 0,-1-1,1 1,0-1,-1 0,7 2,14 6,0-2,0 0,1-1,31 3,101 3,-110-9,79 1,-69-4,0 2,58 11,-111-13,-1 1,1-1,-1 0,0 1,1-1,-1 1,0 0,0 0,1 0,-1 0,0 0,0 0,0 1,0-1,0 1,-1-1,1 1,0 0,-1 0,1 0,1 3,-2-3,-1 1,0-1,0 0,0 0,0 0,0 1,0-1,-1 0,1 0,-1 0,1 0,-1 0,0 0,0 0,0 0,0 0,0 0,-2 3,-8 8,0 0,0-1,-1-1,-24 19,-128 84,141-100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05.6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578 0,'-17'1,"1"1,0 1,-1 0,1 1,0 1,1 1,-1 0,1 1,0 0,1 1,0 1,0 0,-22 21,-2 4,3 1,0 2,-36 51,43-50,2 1,-22 45,37-64,2 1,0 0,2 1,0 0,1 0,-3 29,8-43,1 0,0-1,0 1,1 0,-1-1,2 1,-1-1,1 1,0-1,1 0,0 1,0-1,0-1,1 1,0 0,0-1,1 0,0 0,0 0,0-1,1 1,0-1,0-1,0 1,0-1,12 6,13 5,1-2,1-1,-1-1,55 10,-54-13,33 4,-50-11,1 2,-1 0,1 1,-1 1,0 0,28 15,-43-20,0 1,0-1,0 1,0 0,0 0,0-1,0 1,0 0,0 0,0 0,0 0,0 0,-1 0,1 1,-1-1,1 0,-1 0,1 0,-1 0,1 1,-1-1,0 0,0 1,0-1,0 0,0 0,0 1,0-1,0 0,0 0,-1 1,1-1,0 0,-1 0,1 1,-1-1,1 0,-1 0,0 0,1 0,-1 0,0 0,0 0,0 0,-1 1,-6 5,0 1,0-2,-1 1,-12 6,12-7,-88 57,-258 151,308-191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06.0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1,'0'4,"0"10,5 7,5 9,5 11,9 17,5 11,1 6,0-1,4 0,-5-8,-2-12,-2-10,-5-12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06.3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10,'0'-4,"0"-2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07.4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172 663,'53'-2,"-1"-2,0-3,58-14,145-54,-233 68,-1 0,0-2,-1-1,0-1,0 0,-1-1,20-18,-32 24,0-1,0 0,-1-1,0 1,0-1,-1 0,0-1,0 1,-1-1,0 0,-1 0,0-1,0 1,-1 0,0-1,-1 0,0 1,-1-20,-1 12,0 0,-2 0,0 1,0-1,-2 1,0 0,-1 0,-15-28,17 37,0 0,0 1,-1-1,0 1,0 0,-1 0,1 0,-1 1,-1 0,1 0,-1 1,0 0,0 0,0 0,0 1,-1 0,1 0,-1 1,0 0,-13-2,4 4,1 0,-1 1,1 1,0 1,0 0,0 1,0 1,1 0,-1 1,1 1,1 0,-1 1,1 0,0 1,1 1,-20 19,10-7,1 0,1 2,1 1,1 0,2 1,0 1,-23 54,24-40,2 2,2 0,2 1,1 0,3 0,2 1,1-1,3 1,10 89,1-60,4-1,2 0,4-2,3 0,39 80,-20-66,3-2,61 81,127 143,-115-156,-115-146,12 15,0 1,-2 0,21 43,-33-59,1 0,-1 1,0-1,-1 1,1-1,-1 1,0 0,-1 0,1 0,-1-1,0 1,-1 0,1 0,-1 0,0-1,-1 1,1 0,-1-1,0 1,-1-1,1 0,-7 9,-6 5,-1-1,-1-1,0-1,-2-1,0 0,-40 24,-132 57,127-67,-1-3,-105 28,149-49,-1 0,0-2,0 0,0-1,0-2,0 0,0-1,0-1,0-2,0 0,1-1,-26-9,-7-12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05.01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0,'14'37,"-3"-16,15 57,48 124,49 36,-95-187,-13-23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07.7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1 119,'8'-1,"8"1,5-1,11 1,19 0,29-5,27-5,17-6,0-3,-8 0,-11 0,-19 3,-24 4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08.1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1,'0'4,"5"6,0 10,1 5,2 4,5 0,5 0,2 3,-1-3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08.5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46,'0'-4,"0"-6,0-6,0 1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08.8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554 0,'-26'1,"0"1,1 1,-1 1,1 2,0 0,0 2,1 0,0 2,0 0,1 2,1 1,0 0,0 2,2 1,0 0,0 1,2 1,0 1,1 1,1 0,1 1,-19 36,28-47,1 0,1 0,-1 1,2 0,-1 0,1 0,1 0,0 0,1 0,0 1,1 13,1-19,0 0,0 0,0 0,1 0,0-1,1 1,-1-1,1 1,0-1,0 0,1 0,-1 0,1 0,0-1,0 1,1-1,0 0,-1-1,1 1,0-1,1 0,8 4,20 8,1-1,1-2,1-1,61 9,154 6,-55-14,289-18,-399-4,-17-2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09.6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358 433,'-16'1,"0"0,1 0,0 2,-1 0,1 0,0 2,0 0,1 0,-1 2,1-1,1 2,-1 0,1 1,1 0,-1 1,2 0,-1 1,2 0,-1 1,1 0,1 0,0 1,1 1,1-1,0 1,1 1,0-1,1 1,0 0,2 0,-3 17,6-28,-1 0,1 0,0 0,0 1,0-1,1 0,-1 0,1 0,0 0,0 0,1-1,-1 1,1 0,0 0,0-1,0 1,4 5,-2-5,1-1,-1 1,1-1,-1 0,1 0,0 0,0 0,0-1,0 0,1 0,7 2,13 0,0 0,-1-2,1-1,39-3,-58 1,29-1,-1-3,0-1,1-1,-2-2,0-2,0-1,0-1,-2-2,0-1,-1-2,0-1,-2-1,41-36,-57 42,-1-1,0-1,-1 0,0 0,-1-1,-1 0,-1 0,-1-1,0-1,-1 1,-1-1,-1 0,0 0,-2 0,0 0,-1-1,-1 1,-1-1,-1 1,0 0,-1 0,-1 0,-1 0,-1 0,-1 1,0 0,-1 0,-1 1,-1 0,0 1,-2 0,1 1,-2 0,-21-21,32 34,0 0,0 1,0-1,0 0,0 1,-1-1,1 1,0 0,-1 0,1 0,-1 0,-2 0,4 1,1 0,0 0,-1 0,1 1,0-1,-1 0,1 1,0-1,-1 0,1 1,0-1,-1 0,1 1,0-1,0 1,-1-1,1 0,0 1,0-1,0 1,0-1,0 1,0-1,0 1,0-1,0 1,0-1,0 0,0 1,0-1,0 1,0-1,0 1,0-1,1 1,-1-1,0 1,4 10,0 0,0 0,1-1,8 13,489 856,-459-795,-4-8,67 99,-91-158,-4-7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10.5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483 25,'0'-1,"-1"0,1 0,-1-1,1 1,-1 0,0 0,1 0,-1 0,0 0,0 1,0-1,0 0,0 0,0 0,0 1,0-1,0 0,0 1,0-1,0 1,-1 0,1-1,0 1,0 0,0 0,-1-1,-1 1,-41-4,39 4,-320 0,261 14,48-9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11.3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1,'2'21,"1"0,1 0,0 0,2-1,1 0,0 0,1 0,16 26,9 26,9 29,5-2,3-2,5-2,74 96,-123-183,0 0,0-1,0 1,1-2,0 1,1-1,-1 0,1 0,1-1,-1 0,1-1,-1 0,1 0,0-1,1 0,-1-1,0 1,1-2,-1 0,1 0,0 0,-1-1,17-2,31-2,1-3,-1-2,0-2,-1-3,92-36,-114 35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11.7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0 101,'0'-4,"4"-6,6-1,5-3,5 1,3 3,2-2,1 2,0 2,0 3,-4 2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12.1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1,'4'0,"6"0,1 4,3 6,-1 6,-2 4,-4 2,-3-1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12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100 146,'-4'-5,"-6"-5,-6-5,-4-5,2-3,3-2,5-1,3 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05.3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288 326,'-8'-9,"-12"-15,-15-12,-6-14,-4-1,1 2,3 7,10 5,9 9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14.2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315 101,'-31'17,"1"2,-28 23,-25 15,53-40,21-14,0 2,0 0,1 0,0 0,0 1,1 0,-1 0,-8 11,18-12,11-5,12-5,248-64,108-31,-379 99,0 1,1-1,-1 0,0 1,0-1,0 0,1 0,-1-1,0 1,0 0,-1-1,1 1,3-3,-5 3,0 1,0-1,-1 1,1-1,0 1,0-1,0 0,0 1,0-1,-1 1,1 0,0-1,0 1,-1-1,1 1,0-1,-1 1,1 0,-1-1,1 1,0 0,-1-1,1 1,-1 0,1-1,-1 1,1 0,-1 0,1 0,-1 0,1-1,-1 1,0 0,-64-13,44 9,0 0,0-2,1-1,0-1,-23-11,22 9,-1 1,0 0,-1 2,-25-5,43 11,-1 0,1 0,-1 0,1 1,-1 0,1 0,-1 1,1-1,-1 1,1 1,-1-1,-7 4,9-3,0 1,0 0,0 1,0-1,1 1,-1-1,1 1,0 0,1 0,-1 1,0-1,1 0,0 1,-2 6,-2 5,1 1,0 0,1-1,1 1,0 1,2-1,0 0,1 26,1-33,0 1,1-1,0 1,1-1,-1 0,2 0,0 0,0 0,1-1,0 0,0 0,1 0,0 0,1-1,8 8,8 3,1 0,1-2,0-1,1 0,44 17,145 45,-203-74,192 53,2-9,226 22,-403-66,15 3,64 1,-106-8,-1 0,1 0,-1 0,0 0,1 0,-1 0,1 0,-1-1,1 1,-1 0,0-1,1 1,-1-1,0 1,1-1,-1 0,0 0,0 1,1-1,-1 0,0 0,0 0,0 0,0 0,0-1,-1 1,1 0,0 0,0-1,-1 1,1 0,-1-1,1 1,-1 0,0-1,1 1,-1-1,0 1,0-1,0 1,0-1,0 1,0 0,-1-1,1 1,-1-3,-3-9,0 0,0 1,-2-1,-8-15,4 7,-20-49,11 22,-1 0,-3 2,-2 1,-42-59,55 92,-1 0,0 0,0 1,-1 1,0 0,-1 1,0 1,0 0,-1 1,0 1,0 0,-35-7,-2 3,-2 2,-95-1,99 8,-242 4,276 0,1 2,-1 0,1 1,1 0,-1 1,1 1,1 1,-18 12,-23 12,7-5,29-18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15.4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1,'26'15,"-1"2,0 0,22 22,5 4,-37-32,49 37,91 88,-129-100,-20-15,-6-20,0-1,0 1,0-1,-1 0,1 1,0-1,0 1,0-1,-1 1,1-1,0 1,-1-1,1 0,0 1,-1-1,1 0,0 1,-1-1,1 0,-1 1,1-1,-1 0,1 0,0 0,-1 1,1-1,-1 0,1 0,-1 0,1 0,-1 0,1 0,-1 0,0 0,-2-1,1 1,0-1,-1 0,1 0,0 0,-1-1,1 1,0 0,0-1,0 1,0-1,0 0,0 0,1 0,-1 0,1 0,-1 0,1 0,0 0,-1-1,0-2,-22-53,22 51,0 0,0 0,1 0,0 0,0-1,1 1,0 0,1-1,-1 1,4-14,-3 18,0 0,0 0,1 0,-1 0,1 0,0 0,0 0,0 1,0-1,1 1,-1-1,0 1,1 0,0 0,0 0,-1 0,1 0,0 1,0 0,1-1,-1 1,0 0,0 0,1 1,3-1,20-3,0 2,1 1,-1 1,0 2,1 0,37 9,-28-2,0 2,0 1,68 33,-74-27,0 2,-1 0,-1 3,-1 0,-1 2,-1 0,-1 2,-1 1,-2 1,-1 1,25 46,-24-21,-17-33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33.6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707 434,'-1'-28,"-1"-1,-1 2,-2-1,-1 0,-1 1,-1 0,-2 1,0-1,-2 2,-1 0,-1 0,-24-31,35 51,0 1,0 0,0 0,-1 1,0-1,0 1,0-1,0 1,0 0,-1 1,1-1,-1 1,1 0,-1 0,0 0,0 1,0 0,0 0,0 0,-1 0,1 1,0 0,0 0,0 0,-1 1,1 0,0 0,0 0,0 0,0 1,0 0,1 0,-1 0,0 1,1-1,0 1,0 0,-1 1,-3 4,-15 15,2 2,1 0,1 1,-26 49,14-25,-17 28,-53 118,84-156,2 0,1 1,3 1,1 0,-5 52,14-87,0 0,1 0,0 1,0-1,1 0,0 0,0 0,0 0,1 0,0 0,1 0,6 12,-7-15,1 0,1 0,-1 0,1-1,-1 0,1 1,0-1,0-1,1 1,-1-1,0 1,1-1,-1 0,1-1,0 1,0-1,0 0,0 0,7 0,14 1,0-2,0-1,0-1,0-1,0-1,-1-1,46-16,-13-1,-1-2,60-36,-96 49,0-2,0 0,-2-2,1 0,32-34,-44 40,-1 0,0-1,-1 0,0 0,0 0,-1-1,0 1,-1-1,-1 0,1-1,-2 1,0-1,0 1,0-16,-5-20,2 37,0 0,1 0,0 0,0 0,3-16,-2 25,-1 0,1-1,-1 1,1 0,0 0,-1 0,1 0,0 0,0 0,0 0,-1 0,1 0,0 0,1 0,-1 0,0 1,0-1,0 0,0 1,0-1,1 1,-1-1,0 1,1 0,-1-1,0 1,0 0,1 0,-1 0,0 0,1 0,-1 0,0 1,1-1,-1 0,0 1,0-1,1 0,-1 1,0 0,0-1,0 1,2 1,7 3,0 0,0 1,15 11,-5 0,-1 0,-1 1,0 1,-1 0,14 23,65 113,-63-98,-10-19,-2 2,-2 1,14 45,-22-54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34.2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38,'-1'-21,"0"4,8 33,83 189,-43-107,371 705,-415-797,0 0,1 0,0-1,1 0,-1 0,1 0,0 0,0 0,1-1,5 4,5 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36.4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675 428,'-10'0,"-8"-1,1 1,-1 1,1 1,-35 8,48-9,1 0,-1 0,0 1,1-1,-1 1,1 0,-1 0,1 1,0-1,0 1,0-1,0 1,0 0,1 0,0 0,-1 0,1 1,0-1,0 1,1-1,-1 1,1 0,0-1,0 1,0 0,0 0,0 0,1 5,0-7,0-1,0 1,0 0,0 0,0 0,1 0,-1 0,1-1,-1 1,1 0,0 0,0-1,0 1,0-1,0 1,0-1,0 1,0-1,0 1,1-1,-1 0,3 2,0 0,0-1,1 0,-1 0,1 0,-1-1,1 0,0 1,8 0,-1-1,1-1,-1 0,1 0,-1-1,1-1,15-3,-25 4,0-1,0 1,1 0,-2-1,1 0,0 0,0 0,-1 0,1 0,-1-1,1 1,-1-1,0 1,0-1,0 0,-1 0,3-4,20-25,-24 32,1 0,0 0,-1 0,1-1,-1 1,1 0,-1 0,1 0,-1 0,1 0,-1 0,1 0,-1 0,1 0,-1 1,1-1,-1 0,1 0,-1 0,1 1,-1-1,1 0,-1 0,1 1,-1-1,1 0,-1 1,0-1,1 1,-1-1,0 0,1 1,-1-1,1 2,13 19,-12-18,172 282,478 762,-556-903,75 125,-168-266,-1 1,-1-1,1 0,0 1,-1 0,0-1,0 1,0 0,0 0,0 0,-1 0,0 4,0-6,-1-1,1 1,-1 0,0 0,0-1,0 1,0 0,0-1,0 1,0-1,0 1,-1-1,1 0,0 1,-1-1,1 0,-1 0,0 0,1 0,-1 0,0 0,0-1,1 1,-1-1,-3 1,-22 7,0-2,0-1,-1-1,-36 0,-115-8,163 4,-67-7,0-4,0-3,1-3,1-4,-120-49,106 29,1-4,3-4,2-4,-90-71,143 97,2-2,2-1,0-1,-33-44,54 61,0-1,2 0,-1-1,2 0,0 0,1-1,0 0,2 0,0-1,1 1,1-1,0 0,0-20,4 27,0 0,1 1,0-1,1 1,0 0,0 0,1 0,1 0,0 1,0-1,0 1,1 0,8-8,13-13,0 0,36-27,-43 38,50-39,2 3,115-66,-157 105,1 1,1 2,0 1,1 2,0 1,1 1,0 2,45-2,36 3,125 11,-229-5,18 2,0 1,-1 2,0 0,41 17,24 5,-78-24,1-1,0 0,0-1,0-1,0-1,25-2,-37 2,1 0,-1-1,0 0,0 0,0 0,0 0,0-1,0 1,-1-1,1 0,-1 0,1 0,-1-1,1 1,-1-1,0 0,0 0,-1 0,1 0,0-1,-1 1,0-1,0 1,0-1,0 0,-1 0,0 0,1 0,0-7,-1 5,-1 0,0 0,0-1,0 1,0 0,-1-1,-1 1,1 0,-1 0,0 0,-3-9,4 14,0-1,0 0,0 1,0-1,0 1,0-1,-1 1,1 0,0-1,-1 1,1 0,-1 0,0 0,1 0,-1 0,0 0,1 0,-1 1,0-1,0 1,1-1,-1 1,0 0,0 0,0 0,0 0,0 0,0 0,1 0,-1 0,0 1,0-1,0 1,0-1,1 1,-1 0,0 0,1 0,-1 0,1 0,-1 0,-1 2,-9 6,1 1,0 0,0 0,1 1,1 1,0 0,0 0,1 0,1 1,0 0,1 1,-6 17,-6 23,-19 97,33-136,2 0,-1 1,2-1,0 0,1 1,2 20,-1-30,0-1,1 1,0-1,-1 1,2-1,-1 0,1 0,-1 0,1 0,1 0,-1 0,1-1,0 0,0 0,0 0,0 0,1-1,-1 1,1-1,7 3,7 3,1-1,0-1,1-1,-1-1,1-1,39 3,131-4,-14-13,244-47,-415 56,9-1,1-1,-1-1,0-1,23-9,-35 13,-1 0,1 0,-1-1,1 1,-1-1,0 1,0-1,0 0,0 0,0 0,0 0,0 0,-1 0,1 0,-1 0,1-1,-1 1,0-1,0 1,0-1,0 0,-1 1,1-1,-1 0,1 1,-1-1,0 0,0 1,0-1,-1 0,1 0,-1 1,1-1,-2-2,-2-7,-1 1,-1 0,0 0,0 1,-1 0,0 0,-9-9,-68-66,50 53,-101-97,-213-157,286 245,-74-36,133 76,1-1,-1 1,0-1,0 0,1 0,-1 0,1 0,0 0,-1-1,1 1,0-1,-2-3,4 5,0 0,0 0,-1 0,1 0,0 0,0 0,1-1,-1 1,0 0,0 0,1 0,-1 0,0 0,1 0,-1 0,1 0,-1 0,1 0,-1 1,1-1,0 0,0 0,-1 0,1 1,0-1,0 0,0 1,0-1,0 1,0-1,0 1,0-1,0 1,0 0,0-1,0 1,0 0,2 0,24-9,0 1,1 2,53-6,91 4,-108 6,94-1,170 19,-246-7,-1 4,-1 3,151 52,-203-57,0 0,0 3,-1 0,-1 1,41 32,-57-39,-1 1,0 0,0 0,-1 1,0 0,0 1,-1 0,-1 0,1 0,-2 1,0 0,0 0,-1 0,-1 0,4 23,-6-17,0 1,-1-1,-1 0,-1 1,0-1,-2 0,0 0,-1-1,-10 25,-7 9,-52 83,51-96,22-35,-1 0,1 0,-1-1,1 1,-1-1,0 0,0 1,0-1,-1 0,1 0,0 0,-1 0,1-1,-1 1,1-1,-1 1,0-1,-3 1,3-2,1 0,-1-1,1 1,-1-1,1 1,-1-1,1 0,-1 0,1 0,0 0,0-1,0 1,-1 0,1-1,0 0,1 1,-1-1,0 0,0 0,1 0,-1 0,0-3,-18-22,2-2,1 0,-22-53,-28-101,51 129,2 0,3-1,2 0,2-1,2-101,6 113,3 1,2-1,1 1,3 1,1-1,2 2,2-1,20-38,-34 76,1 0,-1 0,1 1,0-1,0 1,1-1,-1 1,1 0,-1 0,1 0,0 0,0 0,0 1,0 0,1-1,-1 1,1 0,-1 0,1 1,0-1,0 1,0 0,0 0,7-1,14 4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37.0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52,'0'-3,"0"1,0-1,0 0,0 0,0 1,1-1,-1 0,1 1,0-1,0 1,0-1,0 1,0-1,0 1,1-1,1-2,-1 5,0-1,-1 0,1 0,-1 1,1-1,0 1,0 0,-1-1,1 1,0 0,0 0,-1 0,1 0,0 0,0 1,-1-1,1 0,0 1,-1 0,1-1,0 1,-1 0,1 0,-1-1,1 1,1 2,11 6,-1 0,0 1,0 1,-1 0,-1 0,16 20,57 88,-45-61,-5-11,-5-9,-2 1,-2 1,-1 2,25 61,-43-81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37.4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26,'0'-5,"0"-4,0-3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38.3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0,'18'21,"0"1,-2 0,24 42,-14-22,200 347,-87-143,-104-184,33 52,-57-99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39.3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0,'2'1,"1"-1,-1 1,0-1,0 1,0 0,0 0,-1 0,1 0,0 0,0 0,0 1,-1-1,1 0,-1 1,1-1,-1 1,0 0,3 2,21 40,-19-33,247 474,-90-169,-163-315,0 0,1 1,-1-1,1 0,-1 0,1 0,0 1,-1-1,1 0,0 0,0 0,0 0,-1 0,1 0,0-1,0 1,1 0,-1 0,0-1,0 1,0 0,0-1,1 1,-1-1,0 0,0 1,1-1,-1 0,0 0,3 0,0-2,-1 0,0 0,1 0,-1 0,0-1,0 0,0 0,4-6,-5 8,35-39,2 1,2 3,1 1,2 2,1 2,57-29,-79 49,0 0,0 2,1 0,1 2,-1 1,1 0,0 2,0 1,1 1,-1 2,1 0,-1 1,0 2,0 0,37 11,-29-3,-1 1,-1 1,0 2,-1 2,-1 0,0 2,-1 1,-2 1,26 26,-22-16,-1 1,-1 2,-2 0,-1 2,-3 1,32 66,-15-13,-32-70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39.8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1 126,'0'-4,"4"-2,6-3,9-2,11-1,8-5,7 2,8-1,8-3,-7 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05.9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1069,'0'2,"1"0,-1 0,1 0,0 0,0 0,-1 0,1 0,0-1,0 1,1 0,-1 0,0-1,1 1,-1-1,1 1,-1-1,1 0,2 2,36 22,-33-21,77 36,112 39,0-1,-174-68,-9-3,0-1,0-1,0 0,23 6,-33-11,-1 1,0-1,1 0,-1 0,0 1,1-2,-1 1,0 0,0 0,1-1,-1 1,0-1,0 0,1 1,-1-1,0 0,0-1,0 1,0 0,0 0,-1-1,1 1,0-1,-1 0,1 1,-1-1,1 0,-1 0,0 0,0 0,1 0,-2 0,1 0,1-4,8-32,-1-2,5-73,-4 27,21-122,77-602,-105 771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41.7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1 713,'21'19,"0"-1,36 23,-6-5,516 388,-564-422,38 33,-40-34,0-1,0 1,0 0,0 0,0 0,-1-1,1 1,0 0,0 0,-1 0,1 0,0 1,-1-1,1 0,-1 0,0 0,1 0,-1 0,0 1,0-1,1 0,-1 0,0 1,0-1,-1 0,1 0,0 0,0 1,0-1,-1 0,1 0,-1 0,1 0,-1 1,0 0,-1-1,1-1,-1 1,1-1,-1 0,1 1,-1-1,0 0,1 0,-1 0,1 0,-1 0,0 0,1-1,-1 1,1 0,-1-1,1 1,-1-1,1 0,-1 1,1-1,0 0,-1 0,1 0,0 0,0 0,0 0,-1 0,0-2,-37-38,22 17,1-1,1-1,1 0,1-1,1-1,2 0,0 0,2-1,2 0,0 0,2-1,1 0,2-50,1 76,0-1,1 1,0-1,0 1,0 0,0 0,1 0,0-1,0 1,0 1,0-1,0 0,1 0,0 1,-1 0,1-1,7-4,-5 5,0-1,1 1,-1 1,1-1,0 1,0 0,0 0,0 1,0-1,0 1,9 0,2 1,1 1,-1 0,0 1,1 1,-1 1,0 0,32 14,-30-9,-1 1,0 0,0 2,-1 0,0 1,-1 1,-1 0,0 1,-1 1,-1 0,0 1,-2 0,1 1,-2 0,-1 1,0 0,8 26,-11-11,-9-26,-6-21,-5-21,1-1,2 1,2-2,-8-53,2 10,4 37,3 0,1-1,2 0,2-1,3-45,0 87,0 1,0 0,0-1,0 1,0 0,1 0,-1-1,0 1,1 0,-1 0,1 0,-1-1,1 1,0 0,-1 0,1 0,0 0,0 0,0 0,-1 0,1 0,0 1,2-2,-2 2,1-1,-1 1,0 0,1 0,-1 0,0 1,1-1,-1 0,0 0,1 1,-1-1,0 1,0-1,0 1,1-1,-1 1,0 0,1 1,8 5,0 2,-1-1,13 17,-17-20,195 241,-198-243,0 0,0-1,0 1,0-1,0 1,0-1,1 0,-1 0,1 0,0 0,-1 0,1-1,0 1,3 0,-4-2,1 0,-1 0,0 0,0-1,0 1,1-1,-1 1,0-1,0 0,0 0,0 0,0 0,0 0,-1-1,1 1,0 0,-1-1,1 1,0-1,-1 0,3-3,141-170,-77 89,105-103,2 33,-137 126,1 2,79-43,-108 66,1 0,0 0,0 1,0 1,0 0,1 0,-1 1,1 1,0 0,0 0,-1 2,1-1,0 1,20 5,-19-2,-1 0,1 2,-1-1,0 1,0 1,0 0,-1 1,0 0,-1 1,0 0,0 1,11 14,1 6,-2 0,0 1,14 36,-15-31,1-1,29 40,150 159,-187-218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44.0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20354 0,'-141'4,"-162"26,-136 45,261-42,-1564 236,545-140,194-24,-2188 233,-1105 199,3022-363,-8-81,333-46,2 74,-182 131,14 55,856-234,-473 147,714-214,-69 28,81-31,0 0,1 0,0 1,-1-1,1 1,0 0,1 0,-1 1,1 0,0-1,-6 11,3 1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46.9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11961 0,'1'19,"1"1,1-1,0 0,1 0,10 25,42 93,-22-58,19 59,-6 3,40 199,34 120,-87-342,-32-114,0 1,-1-1,0 1,0 0,0-1,-1 1,0 0,1-1,-2 1,1 0,-1 5,-1-8,1 0,0 0,0 0,-1 0,1 0,-1-1,0 1,0-1,1 1,-1-1,0 0,0 1,0-1,0 0,-1 0,1 0,0-1,0 1,-1-1,1 1,0-1,0 1,-1-1,-3 0,-813 79,-443 58,1017-99,-763 107,-4-56,386-79,-643-73,1143 52,-1292-80,1170 90,-1 12,2 10,-417 91,-145 157,541-168,246-93,-45 18,-2-3,-141 27,188-43,30 6,3 2,11 24,-2 2,-1 0,22 77,-29-85,39 135,37 213,0 182,-87-560,41 352,-5 640,-37-982,-1 28,1-39,0-1,0 1,1 0,-1-1,0 1,0-1,1 1,-1-1,1 1,0-1,-1 0,1 1,0-1,0 0,0 1,0-1,0 0,0 0,2 2,-3-3,1 0,0 0,0 0,-1 0,1 0,0 0,0-1,-1 1,1 0,0 0,0-1,-1 1,1 0,0-1,-1 1,1 0,-1-1,1 1,0-1,-1 1,1-1,-1 1,1-1,-1 0,1 1,-1-1,0 0,1 1,-1-1,0 0,0 1,1-1,-1 0,0-1,12-34,-11 32,21-91,17-166,-16 86,122-546,-141 704,-4 13,1 0,0 0,0 0,0 0,1 1,-1-1,1 0,0 1,4-6,-5 9,-1 1,1 0,0 0,-1 0,1 0,0 0,-1 0,1 0,-1 0,0 1,1-1,-1 0,0 0,0 0,0 0,1 1,-1-1,0 0,-1 2,1 19,-1 0,0 0,-2-1,-1 1,-1-1,-7 23,-54 126,36-100,15-33,3-2,-2-1,-2 0,-1-1,-27 39,39-67,0-1,-1 1,1-1,-1 0,0 0,0 0,0-1,0 0,-1 0,1 0,-1-1,0 0,1-1,-1 1,0-1,0-1,0 1,0-1,0 0,-9-2,-18-2,0-1,-60-17,81 18,-820-285,286 87,354 142,-57-20,240 77,1-1,0 0,0 0,-15-11,23 15,0-1,0 0,0 0,0 1,0-1,0 0,0 0,0 0,1 0,-1 0,0 0,0 0,1 0,-1 0,1 0,-1-1,1 1,-1 0,1 0,0-1,0 1,-1 0,1 0,0-1,0 1,0 0,1 0,-1-1,0 1,0 0,1 0,-1-1,0 1,1 0,0 0,-1 0,1 0,-1 0,1 0,0 0,0 0,0 0,0 0,0 0,1-1,4-3,1 0,0 0,1 1,-1 0,1 0,0 1,9-3,-1-1,731-232,-646 210,1549-355,-1641 383,-3-1,0 1,0 0,0 0,0 1,0-1,1 1,5 2,1 2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51.8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1 542,'744'-24,"938"-154,810-70,-906 156,2 106,-404 73,-50-2,-727-45,-315-29,0-9,8 0,-91-1,-1 0,0 1,1-1,-1 2,0-1,0 1,-1 1,15 7,-14-5,-1 0,0 0,-1 0,0 1,0 0,0 1,-1-1,6 11,32 73,-28-57,126 347,-37-91,216 447,-318-733,2 6,1 0,1 0,0 0,8 9,-14-18,1 0,-1-1,1 1,0 0,-1 0,1 0,0-1,0 1,0 0,-1-1,1 1,0-1,0 1,0-1,0 1,0-1,0 0,0 1,0-1,0 0,0 0,0 0,0 0,0 0,0 0,0 0,0 0,1 0,-1 0,0-1,0 1,0 0,0-1,-1 1,1-1,0 1,0-1,0 1,0-1,0 0,0 1,-1-1,1 0,0 0,-1 0,1 1,-1-1,1 0,-1 0,1 0,-1 0,1 0,-1 0,0 0,1-1,5-13,0 1,-1-1,-1 0,0 0,3-27,0-83,-5 65,10-74,-5 62,-2-95,-5 166,1 0,-1 0,0 1,0-1,0 0,0 1,0-1,0 0,0 0,0 1,-1-1,1 0,0 1,0-1,-1 0,1 1,0-1,-1 0,1 1,0-1,-1 1,1-1,-1 1,1-1,-1 1,0-1,-11 12,-8 28,10-14,-2 0,-1-1,-1-1,-2 0,0-1,-1-1,-1 0,0-1,-34 26,29-27,-2-1,-1-1,0-1,-1-1,0-1,-1-2,-1-1,-38 10,35-15,0-2,0-1,-1-1,1-2,0-2,0 0,-1-2,2-2,-42-12,-13-8,2-4,-90-46,166 72,-108-50,-123-79,227 125,0 0,1-1,-17-16,26 23,0 0,1 0,0 1,-1-1,1 0,0 0,0 0,0-1,0 1,0 0,1 0,-1 0,0-4,1 5,0 0,0-1,1 1,-1 0,0 0,1-1,-1 1,1 0,-1 0,1 0,0-1,0 1,-1 0,1 0,0 0,0 0,0 0,0 1,0-1,0 0,0 0,0 1,0-1,1 0,1 0,35-15,0 2,2 2,70-13,-32 8,364-81,556-50,-984 147,-3-1,1 1,0 0,20 2,-31-1,0 0,1 0,-1 0,1 0,-1 1,1-1,-1 0,1 1,-1-1,0 1,1 0,-1-1,0 1,0 0,1 0,-1-1,0 1,0 0,0 0,0 0,0 1,0-1,0 0,0 0,-1 0,1 1,0-1,-1 0,1 1,-1-1,0 1,1-1,-1 0,0 1,0-1,0 3,-2 8,-1-1,0 0,0 0,-2 0,1-1,-11 17,4-4,-54 103,-47 102,91-178,2 0,-21 91,33-108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53.0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 4,'-11'-3,"11"3,9 9,19 23,-2 1,-1 1,31 56,-28-45,286 518,149 226,-448-767,-2-3,0-1,0-1,26 24,-35-37,1 0,0 0,-1-1,1 0,1 0,-1 0,0 0,1-1,-1 0,1 0,0-1,0 0,-1 1,1-2,0 1,0-1,11-1,2-2,-1-1,0 0,-1-2,1 0,30-16,78-52,-96 54,0-2,32-30,-39 28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53.4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1 714,'7'-2,"0"0,0-1,-1 0,1 0,-1 0,1-1,-1 0,0 0,-1-1,9-7,3-2,351-227,15 28,-155 89,-134 67,-65 37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53.9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1,'4'0,"6"4,6 2,3 3,4 1,2 7,1 5,4 7,6 8,2 5,6 5,-4 3,0-4,1 0,-1-4,-4-4,-8-10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54.2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93 163,'-4'-9,"-6"-2,-5-9,-5-8,2-5,3 0,5 5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55.4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1 203,'49'3,"0"2,-1 3,1 1,-2 3,1 2,75 33,-84-29,-1 2,-1 2,-1 1,45 37,-81-59,1-1,-1 0,0 0,0 0,1 1,-1-1,0 0,0 0,1 0,-1 1,0-1,0 0,1 0,-1 0,0 0,1 0,-1 0,0 0,1 0,-1 0,0 0,1 0,-1 0,0 0,1 0,-1 0,0 0,1 0,-1 0,0 0,0 0,1 0,-1-1,0 1,1 0,-1 0,0 0,0 0,1-1,-1 1,0 0,0 0,1-1,3-20,-7-33,3 45,-1 2,2 0,-1 0,1 1,0-1,0 0,0 0,1 1,0-1,1 1,0-1,0 1,0 0,0 0,1 0,0 1,0-1,1 1,0 0,-1 0,2 0,5-3,-6 4,0 1,0 0,0 0,0 1,1-1,-1 1,1 0,0 1,-1-1,1 1,0 1,0-1,0 1,0 0,0 0,0 0,-1 1,1 0,0 0,0 1,-1 0,1 0,0 0,-1 0,6 5,17 10,0 1,-2 2,-1 0,0 2,-1 1,-2 1,0 0,-2 2,-1 1,-1 0,-1 1,25 58,-37-75,-3-4,1 0,0-1,0 1,0-1,1 0,0 0,0 0,11 10,-15-15,0-1,0 0,1 0,-1 1,0-1,0 0,1 1,-1-1,0 0,1 0,-1 0,1 0,-1 1,0-1,1 0,-1 0,0 0,1 0,-1 0,1 0,-1 0,1 0,-1 0,0 0,1 0,-1 0,0 0,1 0,-1 0,1-1,-1 1,0 0,1 0,-1 0,1-1,5-15,-8-23,-37-137,-14-77,51 237,-1 4,1 0,0 0,1 0,1 0,0 0,0 0,1 0,1 0,2-13,-3 24,0-1,0 0,0 1,1-1,-1 1,0-1,1 1,-1-1,0 1,1 0,0 0,-1 0,1 0,0 0,-1 0,1 0,0 1,0-1,0 1,0-1,0 1,0 0,0-1,0 1,-1 0,1 0,0 1,0-1,0 0,0 1,3 0,8 3,0 0,0 0,19 11,-20-10,422 193,-406-186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56.1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16 629,'16'-28,"1"1,37-44,-24 31,131-158,13-19,-160 189,-14 27,0 1,0-1,0 0,0 1,0-1,0 0,0 1,0-1,0 1,0-1,0 0,0 1,-1-1,1 0,0 1,-1-1,1 1,0-1,-1 1,1-1,0 1,-1-1,1 1,-1-1,0 0,-2 0,1 1,-1-1,0 0,0 1,1-1,-1 1,0 0,0 0,0 0,1 0,-1 1,0-1,0 1,0 0,1-1,-5 3,-20 8,1 2,0 0,1 2,0 1,1 1,1 1,0 1,2 1,0 1,1 0,-22 33,22-25,2 0,0 2,-15 38,27-55,0 1,1 0,1 0,0 1,1 0,1-1,0 1,1 0,2 21,0-33,0-1,0 1,0 0,0-1,1 1,-1-1,1 1,0-1,0 0,0 0,1 0,-1 0,1 0,-1 0,1-1,0 1,0-1,0 0,1 0,-1 0,0 0,1 0,6 1,9 4,1-2,-1-1,30 4,-26-5,137 16,2-7,-1-8,1-6,223-33,207-72,-517 83,-57 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06.97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837 737,'2'-4,"-1"0,1 0,-1 0,1 0,0 0,1 1,-1-1,1 1,-1 0,1 0,4-4,3-5,45-65,-4-3,-3-2,-4-2,42-111,-80 181,17-48,-22 59,0-1,0 0,0 1,-1-1,1 0,-1 0,0 1,0-1,0 0,-1 0,1 1,-1-1,-2-5,1 6,1 1,-1 0,-1 0,1 0,0 0,0 1,-1-1,1 0,-1 1,1 0,-1 0,0-1,0 2,1-1,-1 0,0 0,0 1,0 0,0-1,-4 1,-67 2,68-2,-30 4,-1 2,1 2,1 1,0 2,-60 26,-159 100,185-95,3 4,-77 67,113-85,2 0,0 1,2 2,1 1,2 1,-29 53,46-75,1 0,0 0,0 1,1-1,-4 25,7-33,1 0,0 0,0 0,0 0,0 0,1 0,-1-1,1 1,0 0,0 0,0 0,0-1,0 1,0 0,1-1,-1 1,1-1,0 0,0 0,0 1,0-1,0 0,0 0,0-1,1 1,-1 0,1-1,-1 0,1 1,4 0,31 12,1-1,0-2,1-2,78 7,-29-11,108-7,-152-2,63-15,13-2,-74 18,1-3,-1-2,0-2,-1-2,0-2,67-30,-56 17,1 2,1 3,73-17,-116 36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57.2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2379 770,'-5'0,"0"1,0-1,0 1,0 1,0-1,0 1,1 0,-1 0,0 0,1 1,-8 5,-47 42,28-22,-398 360,16 19,-509 648,889-1013,-184 238,32 4,181-276,0-1,1 1,-1 0,1 0,-3 14,6-22,0 1,0-1,0 1,0 0,0-1,0 1,0 0,0-1,0 1,0-1,0 1,0 0,0-1,1 1,-1 0,0-1,0 1,1-1,-1 1,0-1,1 1,-1-1,1 1,-1-1,0 1,1-1,-1 0,1 1,1 0,0-1,0 0,0 0,0 0,0 0,0 0,0 0,0-1,0 1,0-1,0 1,0-1,0 0,0 0,3-1,38-22,-2-1,51-39,-70 48,1042-863,-727 539,-279 274,-3-3,-3-2,58-107,-94 147,-1 0,-1-1,-2 0,-2-1,-1 0,-1-1,3-40,-9 53,-1-1,-1 1,-2 0,0-1,-1 1,-1 0,0 0,-2 0,-1 1,0 0,-2 0,-17-30,-3 7,-1 1,-3 1,-1 2,-2 2,-49-41,-217-148,39 55,-172-126,425 289,0 2,2-1,-1-1,1 1,0-1,0-1,-10-14,18 23,0 0,0 0,-1-1,1 1,0 0,-1 0,1-1,0 1,0 0,0-1,-1 1,1 0,0-1,0 1,0 0,0-1,0 1,-1-1,1 1,0 0,0-1,0 1,0-1,0 1,0 0,0-1,1 1,-1 0,0-1,0 1,0-1,0 1,0 0,0-1,1 1,-1 0,0-1,0 1,1 0,-1 0,0-1,0 1,1 0,-1 0,0-1,1 1,-1 0,22 5,2 10,0 1,0 1,-2 1,0 1,24 28,-7-10,633 709,-592-651,225 278,189 218,-477-572,38 45,3-3,123 101,-143-139,-11-10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58.7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106 1395,'-20'45,"3"1,1 2,2-1,3 2,1-1,-4 80,11-95,2 0,2 0,1 0,1 0,14 59,-14-80,1-1,0 1,1-1,0 0,1-1,0 1,1-1,0 0,0-1,1 0,0 0,1 0,0-1,0-1,1 0,0 0,0 0,0-1,18 7,6-2,0-2,0 0,1-3,0-1,0-1,1-2,-1-2,49-5,18-6,160-41,-188 35,-2-4,0-2,-1-4,-2-3,129-76,-181 94,0 0,-1-1,0 0,-1-2,15-18,-25 27,0-1,0 0,-1 0,0-1,0 1,-1-1,0 0,0 0,-1 0,0 0,0 0,-1-1,0 1,0-1,-2-11,-1 0,-2 1,-1 0,0-1,-1 2,-1-1,-1 1,0 0,-2 1,-13-20,-6-5,-2 3,-51-53,12 24,-3 3,-3 3,-132-81,86 72,-240-102,208 120,148 46,18 3,21-1,504-15,-4 39,-61 13,-324-15,167 41,-276-49,0 1,-1 3,0 0,39 21,-68-29,-1 0,1 0,-1 0,0 1,-1 0,1 1,-1-1,-1 2,1-1,-1 1,0 0,-1 0,0 0,0 1,-1 0,0 0,0 0,-1 0,0 1,-1-1,0 1,0 10,0 7,-2-1,-2 1,-5 38,4-52,0 0,0 0,-1-1,0 1,-1-1,-1 0,0 0,-14 20,19-30,-1 0,0-1,1 1,-1 0,0-1,0 1,0-1,0 1,0-1,0 0,0 0,0 0,0 0,-1 0,1-1,0 1,-1 0,1-1,0 0,-1 0,1 0,-1 0,1 0,0 0,-1 0,1-1,0 1,-1-1,1 0,0 0,0 0,-1 0,1 0,0 0,-3-3,-7-5,0 0,0-1,1-1,-15-17,18 18,-23-24,2-2,2-2,1 0,1-2,-24-55,41 77,1 1,0-1,1 0,1-1,1 0,0 0,2 0,0 0,1 0,1 0,1 0,0 0,2 0,0 0,9-30,-9 42,0 1,0-1,0 1,1 0,0 0,0 1,1-1,-1 1,1 0,0 0,1 0,-1 1,1 0,0 0,0 0,0 1,0 0,1 0,-1 0,1 1,0 0,0 0,-1 1,1 0,0 0,0 1,1 0,7 0,7 2,0 1,0 0,0 2,-1 0,1 1,-1 2,37 18,0 5,-2 3,-2 2,-1 2,-2 3,60 61,-47-35,-3 4,-3 2,54 90,-103-147,-8-12,1 0,0 0,0-1,1 1,-1 0,1-1,0 1,0-1,0 0,0 0,0 0,6 3,-20-36,-125-207,-115-233,244 451,-100-248,91 221,3-1,1-1,-9-89,20 132,1 1,-1-1,1 1,1-1,-1 0,1 1,-1-1,1 1,0 0,1-1,-1 1,3-6,-2 8,0 1,-1-1,1 0,0 0,0 1,0-1,0 1,0 0,1 0,-1-1,0 1,1 1,-1-1,0 0,1 1,-1-1,1 1,-1-1,1 1,-1 0,1 0,-1 0,5 1,12 2,0-1,0 2,-1 1,1 0,-1 1,22 11,103 61,-129-69,110 69,-4 6,-3 5,112 112,-93-65,222 287,-286-334,-48-67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3:59.7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706 1,'-9'-1,"0"1,1 0,-1 1,0 0,0 1,0 0,0 0,1 0,-1 1,1 1,0 0,0 0,0 0,1 1,-1 0,1 0,0 1,0 0,-7 10,-45 51,3 3,-76 123,65-76,-55 132,111-224,-14 31,-20 71,40-112,1 0,1 1,0-1,1 1,1-1,0 1,1 0,1 0,1-1,3 17,-4-27,1 1,0-1,0 0,0 0,0-1,1 1,0 0,0-1,1 1,-1-1,1 0,-1 0,1-1,1 1,-1-1,6 4,-2-3,1 0,-1 0,1-1,0 0,1 0,-1-1,0 0,16 0,8-1,0-2,1-2,-1 0,38-11,-62 13,1-1,-1 0,0 0,1-1,-1-1,-1 1,1-2,0 1,-1-1,0 0,0-1,-1 0,1 0,-1 0,0-1,-1 0,0-1,0 1,-1-1,1-1,-2 1,1 0,-1-1,4-14,15-51,18-95,-27 103,5-74,-2 15,-16 122,-1-1,1 1,-1 0,1 0,0 0,0 0,1 0,-1 1,1-1,-1 0,1 1,0-1,0 1,0-1,0 1,0 0,1 0,-1 0,4-2,-4 3,1 0,-1 1,1-1,0 1,-1 0,1 0,-1 0,1 0,0 0,-1 1,1-1,-1 1,1-1,-1 1,1 0,-1 0,1 0,-1 1,0-1,0 0,0 1,4 3,30 26,-1 1,-2 2,-2 1,37 53,-22-29,274 360,-182-235,-46-72,-60-80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00.1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0,'4'5,"2"4,8 7,1 4,8 7,7 7,8 7,6 5,4 8,2-2,-2 0,-2-6,-4-6,-9-9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00.4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360 434,'-9'-8,"-11"-21,-15-13,-10-17,-6-3,1 1,5 11,11 9,6 8,3 5,7 7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01.3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33,'18'1,"1"1,0 1,0 0,-1 2,0 0,0 1,0 1,-1 0,28 17,13 12,69 57,-102-74,210 178,-202-166,-2 2,-2 1,-1 1,43 71,-68-101,22 46,-25-50,1 1,0-1,-1 0,1 1,0-1,-1 1,0-1,1 1,-1-1,0 1,0-1,0 1,0-1,0 1,0-1,0 1,0-1,-1 1,1-1,-1 1,1-1,-1 1,0-1,1 0,-1 1,0-1,0 0,-1 2,0-2,1-1,-1 0,1 1,-1-1,1 0,-1 0,1 0,-1 0,1 0,-1 0,0-1,1 1,-1 0,1-1,-1 1,1-1,0 1,-1-1,1 0,-2-1,-28-19,0-7,1-1,2-2,1 0,1-2,2-1,1-1,2-1,1-1,2-1,-13-41,24 59,1 1,1-2,2 1,-1 0,1-35,3 44,0 0,1 1,0-1,1 1,0-1,1 1,0-1,1 1,0 1,1-1,0 0,9-13,-11 19,0 1,0 0,0 0,1 0,-1 0,1 0,0 1,0 0,0 0,0 0,0 0,0 0,0 1,1 0,-1 0,0 0,1 0,-1 1,1 0,-1 0,1 0,-1 0,7 2,10 2,0 1,0 1,33 14,-34-12,44 19,-2 3,-1 3,-1 2,57 46,211 186,-288-232,488 451,-501-457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03.0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1158 129,'0'-3,"-1"1,0-1,0 1,0-1,0 1,0 0,0-1,-1 1,1 0,-1 0,0 0,0 0,0 0,0 0,0 1,-3-3,-40-26,41 27,-15-6,0 0,-1 1,0 1,0 1,0 1,-1 1,0 0,0 2,0 0,0 1,0 2,0 0,0 1,-32 8,-4 3,1 2,1 3,1 2,-57 30,66-28,1 2,1 2,-49 40,72-49,1 0,1 1,0 0,1 2,1 0,1 1,1 1,-14 28,25-43,-1 0,2 1,-1 0,1-1,0 1,0 0,1 0,0 0,1 0,0 0,0 0,1 0,0 0,3 14,-1-12,1-1,0 0,0 0,1 0,0-1,1 1,0-1,0 0,1-1,-1 0,15 12,10 5,1-2,1 0,50 23,119 43,-105-47,110 48,344 154,-22 38,-378-179,-133-88,0 1,-1 1,-1 1,0 0,20 30,-31-37,0-1,0 1,-1 0,-1 1,1-1,-2 0,0 1,0 0,0-1,-2 1,1 0,-1 0,-1-1,0 1,0 0,-6 17,-1 2,-2-1,-1 0,-1 0,-25 41,22-47,0-1,-2 0,-1-1,0-1,-2-1,0-1,-1 0,-1-2,0 0,-42 21,8-9,-2-3,0-2,-99 24,33-20,0-5,-2-6,0-5,-221-10,198-11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03.7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1 606,'34'-3,"-1"-1,1-2,-1-2,0-1,37-15,-15 6,1037-406,-1085 420,161-80,-135 63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04.4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0 663,'6'-2,"-1"0,0-1,1 1,-1-1,-1 0,1 0,0-1,7-6,-8 6,13-11,0-2,-1 0,0-1,-2-1,21-33,49-108,-77 144,0-1,-1 0,-1-1,-1 1,0-1,-1 0,-1 0,-1 0,-2-35,1 48,-1 0,1-1,-1 1,-1 0,1 0,-1-1,0 1,0 0,0 1,-1-1,0 0,0 1,0-1,0 1,-1 0,1 0,-1 0,0 1,0-1,-1 1,1 0,-1 0,1 1,-1-1,0 1,0 0,0 0,0 1,-1-1,1 1,0 0,-1 1,1-1,0 1,-1 0,-9 2,10-2,0 1,0 0,0 0,0 0,0 1,0-1,1 1,-1 0,1 1,-1-1,1 1,0 0,0 0,0 0,1 0,-1 1,1-1,-1 1,1 0,0 0,1 0,-1 1,1-1,0 1,0-1,0 1,1 0,-1 0,1 0,0-1,0 9,-1 0,1-1,1 1,0-1,0 1,1 0,1-1,0 1,1-1,0 0,1 0,10 22,-7-23,0-1,1-1,0 1,1-1,0-1,0 0,0 0,1 0,1-1,-1-1,1 0,0 0,0-1,20 6,20 4,0-1,55 6,-88-17,247 32,-3-1,-255-33,0 0,-1 1,1-1,-1 1,1 1,-1-1,0 1,7 4,-11-5,-1-1,1 0,-1 1,0-1,1 1,-1 0,0-1,0 1,0 0,0 0,0-1,-1 1,1 0,0 0,-1 0,1 0,-1 0,0 0,0 0,0 0,0 0,0 0,0 0,0 0,-1 0,1 0,-1 0,1 0,-1 0,-1 2,-27 65,-45 80,-7 16,56-110,10-24,2-1,0 2,3 0,-12 52,22-83,-1 0,1 1,0-1,0 1,-1-1,1 0,0 1,0-1,0 1,1-1,-1 1,0-1,1 0,-1 1,0-1,1 0,-1 1,1-1,0 0,0 1,-1-1,1 0,0 0,0 0,0 0,0 0,0 0,0 0,0 0,1 0,-1-1,0 1,0 0,1-1,-1 1,0-1,1 1,-1-1,1 0,-1 1,1-1,-1 0,0 0,1 0,-1 0,1 0,-1-1,1 1,-1 0,0-1,3 0,9-2,-1-1,1 0,-1-1,14-7,-23 10,42-21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05.7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735 2618,'1'-6,"0"0,0 1,0-1,1 1,0-1,0 1,4-8,5-11,40-103,81-142,12-29,-140 289,0 0,-1 0,0-1,0 1,-1-1,1-15,-3 22,0 1,0 0,0-1,0 1,-1 0,1 0,-1-1,0 1,0 0,0 0,0 0,0 0,0 0,0 0,0 0,-1 0,1 1,-1-1,0 0,1 1,-1-1,0 1,0 0,0 0,0-1,0 1,0 0,0 1,0-1,0 0,-1 1,1-1,0 1,-3-1,-12-1,1 1,-1 1,0 0,0 1,0 1,0 0,1 1,-1 1,1 1,0 0,0 1,-16 9,-23 13,-96 68,142-90,-63 46,1 3,-113 114,145-127,2 2,1 1,3 2,2 2,-37 74,60-106,0 1,2-1,0 1,1 0,-4 26,8-39,1 0,0 1,-1-1,2 0,-1 1,1-1,0 1,0-1,0 0,1 0,-1 0,1 0,1 0,-1 0,1 0,0-1,0 1,0-1,0 0,1 0,0 0,7 6,3-1,0-1,0 0,1-1,0-1,1 0,-1-1,1-1,0 0,24 2,158 5,-189-11,165-1,0-8,-1-8,-1-7,-1-8,197-63,-319 79,0-2,-1-2,81-47,-111 56,0-2,-1 0,0 0,-1-2,-1 0,0-1,-1 0,-1-1,-1 0,0-1,17-36,-19 25,-1 0,-1 0,-1 0,-2-1,-1 0,-2 0,0 0,-2 0,-2 0,0 0,-2 0,-1 0,-12-37,-3 1,-3 2,-3 0,-2 2,-65-104,56 107,-81-94,98 130,-1 1,-1 1,-1 1,0 1,-2 2,-44-26,65 41,0 0,0 0,-1 0,1 1,0-1,-1 1,1 0,-1 1,1-1,-1 1,1 0,-1 0,0 0,-5 1,8 0,-1 0,1 0,0 0,-1 1,1-1,0 1,0-1,0 1,0 0,0-1,1 1,-1 0,0 0,1 1,0-1,-1 0,1 0,0 1,0-1,0 1,1-1,-1 1,0-1,1 1,0-1,-1 3,-2 34,0 0,3 0,1 0,2-1,14 68,5-14,39 105,-29-107,82 158,-96-214,3-1,0-1,2 0,2-2,0-1,2-1,46 37,-50-48,2-2,0-1,1 0,53 18,114 23,-185-53,4 1,348 104,-316-90,-1 2,-1 2,0 1,-2 3,73 57,151 163,-262-242,0-1,1 0,-1 0,0 0,1 0,-1-1,1 1,0-1,0 0,0 1,-1-1,1-1,0 1,6 1,-8-2,0-1,0 1,0 0,-1 0,1-1,0 1,0-1,0 1,-1-1,1 1,0-1,-1 1,1-1,0 1,-1-1,1 0,-1 0,1 1,-1-1,1-1,8-30,-1-69,-8-144,-3 109,3 91,-36-1321,-8 967,28 316,-3 0,-49-134,55 185,-1 1,-1 1,-2 0,-21-28,29 47,1-1,-2 1,0 1,0 0,0 1,-2 0,1 0,-1 1,0 0,0 1,-1 1,-18-7,27 12,0 0,1 0,-1 1,0-1,0 1,0 0,0 0,1 0,-1 1,0-1,0 1,-4 1,6-1,0-1,1 1,-1 0,0 0,0 0,1 0,-1 0,1 0,-1 1,1-1,-1 0,1 1,0-1,-1 1,1 0,0-1,0 1,0 0,1 0,-1-1,0 1,1 0,-1 0,0 4,1 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07.77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1 611,'0'22,"2"0,1 0,1 0,0-1,2 1,8 20,61 125,-66-148,458 821,-67-132,-385-680,-9-19,-1-1,0 1,0 0,-1 1,0-1,-1 1,0 0,0 0,-1 0,-1 0,1 11,-2-20,0 0,0 0,0 0,-1-1,1 1,0 0,-1 0,1 0,0-1,-1 1,1 0,-1 0,1-1,-1 1,0-1,1 1,-1 0,0-1,1 1,-1-1,0 1,0-1,1 0,-1 1,0-1,0 0,0 0,0 1,1-1,-1 0,0 0,0 0,0 0,0 0,0 0,1 0,-1 0,0-1,0 1,0 0,0 0,1-1,-1 1,0 0,0-1,0 1,1-1,-2 0,-44-26,40 23,-36-27,0-2,3-1,-45-51,-91-128,114 128,4-3,4-2,4-3,4-1,4-2,-39-140,59 154,3-2,3 1,4-2,4 0,4 0,3 0,4 0,20-112,-16 157,2 0,1 0,2 1,2 1,2 0,1 1,2 1,1 1,2 0,1 2,2 1,1 1,53-47,-73 72,1 0,0 1,0 0,0 0,1 1,-1 0,1 1,0 0,0 0,1 1,-1 0,0 1,1 0,17 0,-4 3,0 1,0 1,-1 1,44 17,-12-1,-1 2,-1 3,-1 2,-1 2,-2 2,-1 3,-2 1,-1 2,52 61,-81-83,-2 1,0 0,0 2,18 36,-28-47,0-1,-1 0,1 1,-1 0,0-1,-1 1,0 0,-1 0,1 0,-1 0,-1 0,1 0,-1-1,-1 1,0 0,-4 13,-2-6,0 1,-1-2,0 1,-2-1,1-1,-2 0,0 0,-24 19,-13 7,-56 32,97-65,-245 140,189-114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06.8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1 343,'5'93,"5"0,3 0,5-2,31 96,-45-171,4 14,1 0,17 36,-24-60,1-1,0 1,0-1,0 1,0-1,1 0,0-1,0 1,0-1,1 1,-1-1,1 0,0-1,0 1,1-1,-1 0,1-1,6 4,-8-6,-1 1,0-1,1 0,-1 0,1 0,-1-1,0 1,1-1,-1 0,0 0,0 0,0 0,1 0,-1-1,0 1,0-1,-1 0,1 0,0 0,-1 0,1-1,-1 1,3-4,6-7,-1-1,-1 0,12-23,-19 33,42-84,-3-2,-5-1,-3-2,-5-1,31-186,-53 239,-2-1,-1 1,-3-1,-4-46,2 67,6 17,13 26,-6-5,58 74,136 139,103 63,-162-158,-122-111,-8-5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08.2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3234,'26'-35,"2"1,59-57,-34 37,646-651,700-749,-1156 1161,-232 277,-5 9,0 0,-1 0,1-1,-2 1,1-1,-1-1,0 1,-1-1,0 1,0-1,3-18,-6 26,-1 0,1-1,0 1,0 0,-1 0,1 0,0 0,-1-1,1 1,-1 0,1 0,-1 0,0 0,0 0,1 0,-1 0,0 0,0 1,0-1,0 0,0 0,0 1,0-1,0 1,0-1,0 1,0-1,-1 1,1-1,0 1,0 0,0 0,-1 0,1 0,0 0,0 0,-3 0,-53 9,47-7,-73 19,0 4,-112 51,-151 93,194-87,3 7,-155 121,236-156,2 3,4 2,1 3,4 3,3 2,-60 96,75-97,2 2,4 1,3 2,3 1,3 0,3 2,3 1,-14 150,30-196,2 0,1-1,1 1,1 0,2-1,10 36,-11-52,0 0,1 0,1 0,-1-1,2 0,0 0,0 0,1-1,0 0,0 0,1-1,1 0,-1-1,2 0,-1-1,15 8,-4-5,1-1,-1-1,1-1,1-2,-1 0,46 4,146-7,-203-2,135-9,0-7,271-65,269-140,-281 42,-310 128,-2-4,94-74,-131 84,-2-2,-1-3,-3-1,45-63,-61 68,-2-2,-2-1,-3-1,-2-2,33-95,-37 74,-4 0,-2-1,-4 0,-3-1,-4 0,-8-128,-5 108,-4 0,-4 1,-4 0,-61-163,27 134,53 121,2 0,-1 0,0 0,0 0,0 0,1-1,0 1,-1 0,1 0,0 0,0-4,0 5,0 1,0-1,1 1,-1 0,0-1,0 1,0 0,1-1,-1 1,0 0,1-1,-1 1,0 0,1 0,-1-1,0 1,1 0,-1 0,0 0,1-1,-1 1,1 0,-1 0,1 0,-1 0,0 0,1 0,-1 0,1 0,-1 0,0 0,1 0,-1 0,1 0,0 1,5 0,0 2,0-1,-1 1,1 0,0 0,9 8,274 223,-140-110,682 588,-809-692,-12-12,0 1,0-1,-1 2,0-1,-1 1,0 1,-1-1,0 1,8 18,-15-30,0 1,0 0,0 0,0 0,0 0,0 0,-1 0,1 0,0 0,0 0,0 0,0 0,0 0,0 0,0 0,0 1,-1-1,1 0,0 0,0 0,0 0,0 0,0 0,0 0,0 0,0 0,0 0,0 0,0 0,0 0,-1 0,1 1,0-1,0 0,0 0,0 0,0 0,0 0,0 0,0 0,0 0,0 1,0-1,0 0,0 0,0 0,0 0,0 0,0 0,0 0,0 0,0 0,0 1,0-1,0 0,0 0,1 0,-1 0,0 0,0 0,0 0,-11-9,-12-18,0-10,1-2,2 0,2-1,1-1,-15-57,10 8,-18-139,38 215,1 1,0-1,1 0,0 0,1 1,3-17,-2 23,0 0,1 0,0 1,0-1,0 1,1 0,-1-1,2 2,-1-1,1 0,-1 1,1 0,9-6,9-7,1 1,0 2,1 1,1 0,1 2,-1 1,2 2,-1 0,1 2,36-5,-12 5,-1 3,1 2,0 3,97 12,-119-8,1 1,-1 1,0 1,0 2,-1 1,-1 1,47 28,-56-27,0 0,-1 2,-1 0,0 1,-2 0,1 1,-2 1,0 1,-2 0,0 1,11 23,-6-4,-2 1,-2 1,-1 0,12 82,-18-67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08.6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524 0,'-3'2,"-1"0,1-1,0 1,-1 0,1 1,0-1,0 1,1-1,-1 1,0 0,1 0,-4 6,-3 1,-48 59,4 1,-66 114,-60 170,171-336,-8 17,-13 41,27-68,-1 0,1 0,1 1,0-1,0 0,0 0,1 1,0-1,1 0,0 1,2 10,-2-17,0 0,1 1,-1-1,0 0,1 0,-1 0,1-1,0 1,0 0,-1 0,1-1,0 1,1-1,-1 0,0 0,0 0,0 0,1 0,-1 0,1 0,-1-1,0 1,1-1,-1 0,5 1,8-1,1 0,-1-1,17-2,-13 0,120-16,0-6,189-59,-206 45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09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1050,'19'2,"0"0,-1 1,1 2,-1 0,28 11,20 6,-33-13,1-1,0-1,1-2,0-1,0-2,39-3,-61 0,-1 0,1-2,-1 1,0-1,0-1,0 0,0-1,-1 0,1-1,-1 0,-1 0,1-2,-1 1,-1-1,1 0,-1-1,0 0,-1-1,0 0,9-16,-3 0,-2-1,-1 0,-1 0,-1-1,-2 0,-1-1,-1 0,-1 0,-1 0,-3-56,-4 27,-3-1,-1 1,-4 1,-26-82,25 100,-29-61,35 87,0 1,-1 0,0 0,0 0,-1 1,-1 1,0 0,-15-13,24 23,0-1,0 0,1 0,-1 1,0-1,0 0,0 1,0-1,0 1,0 0,0-1,0 1,0 0,-1-1,1 1,0 0,0 0,-1 0,1 0,1 1,0-1,-1 0,1 1,0-1,-1 1,1-1,0 0,-1 1,1-1,0 1,0-1,0 1,0-1,-1 1,1-1,0 1,0-1,0 1,0-1,0 1,0-1,0 1,0 0,1-1,-1 1,14 45,-14-44,217 495,30-10,-158-316,224 418,84 163,-376-710,8 12,-3 0,-2 2,-2 1,19 81,-40-135,0 1,0-1,0 1,0 0,-1-1,0 1,0 0,0-1,0 1,0-1,-1 1,0 0,1-1,-1 1,-1-1,1 1,0-1,-1 0,0 1,0-1,0 0,0 0,0 0,0-1,-1 1,0 0,1-1,-1 0,0 0,0 1,0-2,-1 1,1 0,0-1,-1 1,1-1,-1 0,1 0,-6 0,-63 17,1-4,-2-3,0-3,0-3,0-3,-1-4,1-2,0-4,-96-23,94 11,1-4,2-2,-132-68,95 32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10.4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1696 1407,'-33'1,"1"1,-1 3,1 0,0 2,0 1,1 2,0 1,1 1,-49 28,-15 14,2 4,3 3,3 5,-129 126,90-62,6 6,-101 150,61-43,132-196,2 1,2 2,-19 62,41-110,-2 8,0 0,0 1,1-1,0 15,1-23,1 0,0 0,0 0,0 0,1 0,-1-1,0 1,1 0,-1 0,1 0,0-1,-1 1,1 0,0-1,0 1,0 0,0-1,0 1,1-1,-1 0,0 1,1-1,-1 0,1 0,-1 0,1 0,0 0,-1 0,1 0,0-1,2 2,4-1,0 0,0 0,0-1,0 0,0 0,0-1,0 0,0 0,-1-1,10-2,80-35,-76 30,71-33,-2-4,-2-4,-2-4,-3-3,-2-4,-3-4,121-129,-148 137,-4-2,-2-2,-2-2,-4-2,-2-2,-3-1,-4-2,-2 0,-3-2,29-149,-42 138,-4 0,-3-1,-4 0,-4 0,-4 1,-3-1,-3 1,-4 1,-4 1,-4 1,-2 0,-5 2,-72-129,75 158,-3 2,-42-50,61 82,-1 0,0 1,-1 0,0 1,-1 1,-1 1,0 0,0 1,-28-12,43 21,0 0,0 1,1-1,-1 1,0-1,0 1,0 0,0-1,0 1,1 0,-1 0,0 1,0-1,0 0,-2 1,3 0,0-1,1 1,-1-1,0 1,1-1,-1 1,1-1,-1 1,1 0,0-1,-1 1,1 0,0 0,-1-1,1 1,0 0,0-1,-1 1,1 0,0 0,0 0,0-1,0 1,0 0,0 1,2 6,-1 0,2-1,-1 1,1 0,0-1,4 9,415 684,-373-627,916 1292,-865-1242,-72-93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11.9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73 1491,'-3'4,"1"0,-1 0,1 0,0 1,0-1,0 0,0 1,1-1,0 1,0 0,-1 4,-1 6,-14 67,4 0,3 0,4 1,6 129,1-195,0 0,1 0,1-1,1 1,1 0,0-1,10 22,-11-30,1-1,0 1,0-1,1 0,0 0,0 0,1-1,0 0,0 0,0-1,1 0,-1 0,1-1,1 1,13 4,8 0,-1-1,1-1,0-2,34 2,127-1,-146-6,312-2,-241-4,123-22,-233 27,5 0,1-2,-1 1,1-1,-1-1,15-6,-25 9,1 0,0 0,0 0,0-1,0 1,-1 0,1-1,-1 0,1 1,-1-1,1 0,-1 1,0-1,0 0,0 0,0 0,0 0,-1 0,1 0,0 0,-1-1,0 1,1 0,-1 0,0 0,0-1,0 1,-1 0,1 0,0 0,-1 0,1 0,-1-1,0 1,-1-2,-10-19,-1 0,0 0,-2 2,-1-1,-1 2,0 1,-32-28,21 19,-419-384,345 330,-4 6,-191-105,294 180,0-1,0 1,0-1,0 1,0-1,1 0,-1 0,1 0,-1 0,1 0,0-1,0 1,0-1,-2-3,4 6,0-1,0 0,0 1,0-1,0 0,0 1,0-1,0 0,0 1,0-1,1 1,-1-1,0 0,0 1,1-1,-1 1,0-1,1 0,-1 1,1-1,-1 1,1 0,0-2,26-13,39-9,0 3,2 3,127-16,212 13,-322 21,0 5,0 3,-1 4,84 22,-124-22,-1 2,0 2,-1 1,-1 2,-1 2,0 2,-2 2,-1 1,43 39,-55-40,-2 2,0 0,-2 2,-1 0,-1 1,-2 1,-1 1,-2 0,-1 1,14 54,-15-39,-3 0,-1 0,-3 1,-1 0,-3 0,-2 0,-8 52,7-86,0 0,-1 0,-1 0,-11 27,15-40,-1 1,0-1,-1 0,1 0,0 1,-1-1,1 0,-1 0,0 0,1 0,-1-1,0 1,0 0,0-1,0 1,-1-1,1 0,0 0,-1 0,1 0,0 0,-1 0,1-1,-1 1,1-1,-1 0,0 1,1-1,-1-1,1 1,-1 0,1 0,-1-1,1 0,-1 1,1-1,-4-2,-3-1,0-1,0 0,0 0,1-1,0 0,0-1,1 1,-8-10,-50-67,57 70,-47-69,-57-115,-28-98,125 261,-28-55,5-2,4-2,-27-117,58 195,0-1,1 0,1 1,1-1,1-21,0 32,-1 0,1 1,0-1,1 0,-1 1,1-1,0 1,0-1,0 1,0 0,1 0,0 0,0 0,0 0,0 1,0 0,1-1,0 1,0 0,0 1,6-5,25-8,0 1,1 2,0 1,1 2,52-6,-35 10,1 2,-1 2,61 7,-98-4,1 1,-1 1,0 0,0 1,0 1,-1 1,0 0,0 1,21 14,-16-6,0 0,-1 2,-1 0,0 1,25 35,-8-2,-3 2,-3 2,-2 0,31 87,-52-111,-7-31,0-1,0 0,0 1,0-1,0 0,0 1,0-1,-1 0,1 1,0-1,0 0,0 0,0 1,0-1,-1 0,1 1,0-1,0 0,-1 0,1 0,0 1,0-1,-1 0,1 0,0 0,0 1,-1-1,1 0,0 0,-1 0,1 0,0 0,-1 0,1 0,0 0,-1 0,1 0,0 0,0 0,-1 0,1 0,-1 0,-3-2,-1 0,1-1,0 1,0-1,0 0,1 0,-1 0,1 0,-1-1,-2-4,-14-16,2-2,1 1,-21-44,-36-94,52 112,-29-70,-44-159,78 215,2 0,4-1,2 0,0-95,10 144,-1 0,2 0,0 0,1 0,1 0,12-30,-14 41,0 1,0 1,1-1,0 0,0 1,0-1,1 1,-1 0,1 0,0 0,0 0,0 1,1 0,-1 0,1 0,0 0,0 1,0 0,0 0,0 0,0 0,1 1,-1 0,11-1,14 3,0 0,-1 2,0 1,1 2,-1 0,-1 2,0 1,0 2,-1 0,40 24,2 7,-2 2,101 88,-36-13,-6 6,-5 5,165 231,-125-115,-127-187,-2 2,28 79,-46-99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12.8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303 1,'-2'0,"-1"1,1-1,0 1,0 0,-1 0,1 0,0 0,0 0,0 0,0 0,1 1,-1-1,0 1,0 0,-1 2,-26 32,22-26,-15 22,2 0,1 2,1 0,-13 40,-42 150,64-194,-26 109,33-126,0 0,1-1,0 1,1 0,1-1,0 1,0 0,6 20,-4-26,0 0,1 0,-1 0,2-1,-1 1,1-1,-1 0,2 0,-1-1,1 0,-1 0,1 0,1 0,-1-1,1 0,0-1,-1 1,2-1,-1-1,10 3,16 4,1-2,-1-2,45 2,-46-4,1 0,134 7,-147-10,0-1,-1-1,1-1,0 0,-1-2,24-8,-34 9,-1 0,0-1,-1 0,1 0,-1-1,0 0,0 0,-1 0,0-1,0 0,0-1,-1 1,0-1,-1 0,0 0,0 0,0-1,3-13,2-11,-1-1,-2 0,2-52,-5 48,-2 0,-1-1,-2 1,-2 0,-2 0,-1 0,-2 1,-15-41,9 27,15 51,0 0,1 0,-1 0,0 0,0 0,0 0,0 0,0 1,0-1,0 0,0 0,0 0,1 0,-1 0,0 0,0 0,0 0,0 0,0 0,0 0,1 0,-1 0,0 0,0 0,0 0,0 0,0 0,0 0,1 0,-1 0,0 0,0 0,0 0,0 0,0 0,0 0,1 0,-1 0,0 0,0 0,0 0,0 0,0 0,0-1,0 1,1 0,-1 0,0 0,0 0,0 0,0 0,0 0,0-1,0 1,0 0,0 0,0 0,0 0,0 0,0 0,0-1,0 1,0 0,0 0,0 0,0 0,0 0,0 0,0-1,15 15,14 22,138 244,3 3,-110-184,-42-66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13.2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1,'4'0,"6"4,9 6,7 6,2 8,10 4,7 11,4 7,6 4,-1 6,-6-1,-2-7,-6-2,0-5,-7-10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13.6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42 220,'0'-9,"-4"-7,-2-9,1-9,0-3,-2 0,-1 3,2 6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14.3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1 527,'42'28,"-13"-11,70 50,-2 4,158 151,-253-220,34 40,-35-41,0 0,0 0,0 0,0 1,0-1,-1 0,1 1,0-1,-1 0,1 1,-1-1,1 1,-1-1,1 1,-1-1,0 1,0 0,0-1,0 1,0-1,0 1,0-1,-1 1,1-1,-1 1,1-1,-2 3,1-3,1-1,-1 0,0 0,0 0,0 1,0-1,0 0,0 0,0 0,0 0,1-1,-1 1,0 0,0 0,0 0,0-1,0 1,1-1,-1 1,0 0,0-1,0 1,1-1,-1 0,0 1,1-1,-1 0,1 1,-1-1,0 0,1 0,-1-1,-20-25,-13-30,3-2,2-1,3-1,3-2,-20-82,30 87,2-2,3 1,2-1,3 0,8-98,-5 155,0-1,0 1,0-1,1 0,0 1,-1-1,1 1,1-1,-1 1,0 0,1-1,0 1,-1 0,1 0,1 0,-1 0,0 0,1 1,-1-1,1 1,0-1,5-2,-4 4,1 0,-1 0,1 0,0 1,-1 0,1 0,-1 0,1 0,0 1,-1 0,1 0,-1 0,1 0,-1 1,0 0,0 0,8 4,25 15,-1 1,-1 2,-1 2,-1 1,33 34,139 169,-155-172,33 38,4 3,97 144,-163-207,-8-10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08.5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177 1,'0'29,"8"399,-1-332,4-1,32 131,-37-201,2-1,0 1,2-1,1-1,18 32,-25-49,1 0,-1 0,1 0,0-1,0 0,1 0,0 0,0-1,0 0,9 5,-10-7,-1 0,1-1,-1 0,1 0,0 0,0 0,-1-1,1 0,0 0,0 0,0 0,-1-1,1 0,0 0,0 0,-1 0,8-4,-4 1,0-1,-1 0,1 0,-1-1,0 0,0 0,-1-1,0 0,0 0,0 0,7-14,6-12,20-50,-33 70,6-15,-2 0,0 0,9-56,-17 73,0 1,-1 0,0-1,-1 1,0-1,-1 1,0 0,-1-1,0 1,0 0,-1 0,-1 0,0 0,-7-14,8 21,-1-1,1 1,-1-1,0 1,1 0,-1 1,-1-1,1 1,0-1,-1 1,1 1,-1-1,0 1,1-1,-1 1,0 1,0-1,0 1,-9 0,-12 0,0 2,-39 7,36-4,-200 44,77-12,117-30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14.8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30,'0'-4,"4"-2,2-4,-1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28.2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0,'2'1,"-1"-1,1 0,0 1,-1 0,1-1,-1 1,1 0,-1 0,0 0,1 0,-1 0,0 0,1 0,-1 0,0 1,0-1,0 0,0 1,1 2,15 31,80 262,-49-139,131 439,-168-535,-9-41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28.7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0 830,'1'-3,"-1"1,0 0,1 0,0-1,-1 1,1 0,0 0,0 0,0 0,0 0,1 0,-1 0,0 0,1 1,0-1,-1 0,4-1,39-27,-27 20,418-227,22 36,-446 197,757-294,-732 286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29.2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0,'0'5,"0"5,0 5,0 5,0 3,4 6,6 2,6 1,-1 7,2 1,3-1,-3 1,-4-3,-4-6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29.5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58,'0'-4,"0"-6,0-5,4-1,2 3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30.6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0 538,'8'1,"-1"0,1 0,-1 1,1 0,-1 0,0 1,0 0,0 0,0 1,9 6,66 52,-55-39,-19-17,-4-4,-1 0,0 1,0 0,0-1,0 1,0 0,0 1,-1-1,4 7,-48-55,27 24,1-2,1 1,-14-36,22 47,1-1,0 1,1-1,0 0,1 0,1 0,-1-1,2 1,1-19,0 25,1-1,1 1,-1 0,1 0,0 0,0 0,1 0,0 1,0 0,0-1,1 2,-1-1,1 0,0 1,0 0,1 0,0 0,-1 1,1 0,0 0,11-3,7-3,-1 1,1 1,1 1,34-3,-38 6,0 2,0 0,-1 1,1 1,0 1,30 7,-41-6,0 0,0 1,0 0,-1 0,0 1,1 0,-2 1,1 0,-1 0,1 1,-2 0,1 1,-1-1,9 15,-4-6,-1 1,-1 0,0 1,-1 0,-2 1,12 38,-25-183,5 117,-5-29,1 0,2 0,1 0,3 0,8-70,-8 104,0 0,0 1,0-1,1 1,-1-1,1 1,0 0,-1-1,2 1,-1 0,0 0,1 0,-1 1,1-1,0 0,0 1,0 0,0 0,0 0,0 0,1 0,-1 1,1-1,-1 1,1 0,-1 0,1 0,0 1,-1-1,1 1,0 0,0 0,0 0,6 2,10 1,0 0,-1 2,1 0,-1 2,21 9,81 37,206 124,-298-158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31.5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160 453,'139'-166,"-13"15,-110 134,-10 13,0-2,0 1,-1-1,0 1,0-2,0 1,-1 0,0-1,0 0,0 0,-1 0,4-13,-7 19,0 0,0 0,0-1,0 1,-1 0,1 0,0 0,-1 0,1 0,0 0,-1 0,1 0,-1 0,0 1,1-1,-1 0,0 0,1 0,-1 0,0 1,0-1,0 0,0 1,0-1,1 1,-1-1,0 1,0 0,0-1,-1 1,1 0,0-1,0 1,0 0,0 0,0 0,0 0,0 0,0 0,-2 1,-50 7,45-6,-56 14,1 3,1 3,1 3,-64 35,122-59,1 1,-1-1,1 0,-1 1,1 0,0-1,0 1,0 0,0 0,0 0,0 0,1 1,-1-1,0 0,1 1,0-1,0 1,-2 3,3-3,0-1,1 0,-1 0,0 1,1-1,-1 0,1 1,-1-1,1 0,0 0,0 0,0 0,1 0,-1 0,0 0,1 0,-1-1,1 1,-1 0,1-1,0 1,0-1,2 2,40 28,1-1,1-2,1-3,98 38,214 49,-294-94,-7-1,1-3,0-2,82 4,-112-15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35.5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1369 668,'-64'2,"-1"4,2 1,-1 4,-115 35,54-2,-156 76,228-94,2 2,1 1,1 3,2 3,-49 44,76-59,0 1,1 1,1 1,1 0,-15 31,23-37,0 1,2 0,0 1,1-1,1 1,1 1,0-1,0 28,3-36,1 1,1-1,0 0,0 1,1-1,1 0,0 0,0 0,1-1,0 1,1-1,0 0,1 0,0 0,1-1,-1 0,12 11,-8-11,1 0,0 0,1-1,0 0,0-1,0-1,1 0,0 0,1-2,-1 1,1-2,-1 0,22 2,2 0,1-2,-1-1,1-2,-1-2,0-1,62-15,-96 18,0-1,0 0,0 0,-1-1,1 1,0-1,-1 1,1-1,-1 0,0 0,0 0,1 0,-1 0,-1 0,1-1,0 1,0-1,-1 1,0-1,1 0,-1 1,1-6,0-3,0 0,-1 0,0-1,-2-20,1 11,-63-764,41 622,-73-400,92 552,2 3,-1 0,0-1,0 1,-1 0,0 0,-1 0,0 1,0-1,0 1,-9-11,24 46,48 70,5-3,106 124,175 153,-294-319,359 357,-260-262,-71-82,-68-57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37.3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131 172,'-4'-1,"0"1,1 1,-1-1,0 1,1-1,-1 1,1 0,-1 0,1 1,-1-1,1 1,0 0,-1-1,1 2,0-1,0 0,-3 4,0 1,1 0,-1 1,2 0,-1 0,-6 16,5-12,2 0,0 0,0 0,1 0,0 1,1-1,0 17,2-25,0 0,0 0,0 1,1-1,-1 0,1 0,0 0,0 0,1 0,-1 0,1 0,0-1,0 1,0 0,0-1,1 1,0-1,-1 0,1 0,0 0,1 0,-1-1,0 1,1-1,3 2,9 3,0-1,0-1,0-1,1 0,-1-1,25 2,105-4,-100-2,-19-3,-27 4,0 0,1 0,-1 0,0 0,1 0,-1-1,0 1,1 0,-1 0,0-1,1 1,-1 0,0 0,0-1,0 1,1 0,-1-1,0 1,0 0,0-1,1 1,-1-1,0 1,0 0,0-1,0 1,0 0,0-1,0 1,0-1,-2-3,1 1,-1 0,0 0,0 0,0 0,0 1,-1-1,-4-4,-3-4,4 5,1-1,0 1,0-1,1 0,0 0,0-1,1 1,0-1,0 0,-3-15,6 21,0-1,-1 0,1 0,0 1,0-1,0 0,1 1,-1-1,1 0,0 0,-1 1,1-1,0 1,1-1,-1 1,0-1,1 1,-1 0,1 0,0 0,-1-1,1 2,0-1,1 0,-1 0,0 1,0-1,1 1,-1-1,1 1,-1 0,1 0,-1 0,1 1,5-2,3 1,0-1,0 1,0 1,0 0,0 1,0 0,0 1,0 0,0 0,0 1,-1 1,15 6,17 10,64 41,-78-44,80 49,-4 4,-3 5,128 123,-219-189,2 2,0 1,-1 1,0-1,-1 2,0-1,9 19,-52-72,10 0,3-1,1-1,2 0,2-1,2-1,2 0,2-1,1 0,3-1,1 1,6-85,-2 126,0 1,1-1,0 0,0 1,0-1,0 1,0 0,1-1,0 1,-1 0,1 0,0 0,1 0,-1 0,0 0,1 0,0 1,-1 0,1-1,0 1,0 0,0 0,1 1,-1-1,0 1,1-1,-1 1,1 0,-1 0,1 1,4-1,11-1,0 1,1 1,-1 1,34 6,-23-3,39 7,0 2,-1 4,-1 2,100 44,245 142,-367-174,-30-11,-15-19,0-1,0 1,0-1,-1 1,1-1,0 1,0 0,0-1,0 1,-1-1,1 1,0-1,-1 1,1-1,0 1,-1-1,1 0,-1 1,1-1,0 1,-1-1,1 0,-1 1,1-1,-1 0,1 0,-1 1,1-1,-1 0,0 0,1 0,-1 0,1 0,-1 0,1 0,-2 0,0 1,0-1,0 1,0-1,0 0,-1 0,1 0,0 0,0 0,0 0,0-1,0 1,0-1,0 0,0 1,0-1,0 0,0 0,0 0,0 0,1-1,-1 1,-2-2,2 0,-1 0,1-1,0 1,0-1,0 0,0 1,0-1,1 0,0 0,-2-8,1-1,1 0,0 0,0 0,2 0,0 0,3-19,6-2,1 0,2 0,1 1,2 1,1 0,2 2,0 0,3 1,0 0,29-26,-44 47,0 1,0 1,1-1,16-9,-22 15,0 0,-1 0,1 0,0 0,0 0,0 0,1 1,-1-1,0 1,0-1,0 1,0 0,0 0,1 0,-1 0,0 0,0 1,0-1,0 1,0-1,0 1,0 0,0 0,0 0,0 0,0 0,0 0,3 3,17 19,-2 1,0 1,16 28,35 43,-42-64,-18-21,1 1,-2 0,0 1,0 0,-1 0,-1 1,0 0,7 18,-10-10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38.4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1122 2,'-47'-1,"0"2,0 1,0 3,0 2,-51 14,16 5,2 4,-132 67,171-74,1 3,0 0,2 3,2 1,0 2,-46 55,68-70,1 0,1 1,1 1,0 0,-9 24,16-33,0-1,1 1,1-1,-1 1,2 0,-1 0,1 0,1 1,0-1,0 0,1 0,0 0,4 13,-4-19,0-1,1 0,-1 1,1-1,0 0,-1 0,1 0,1 0,-1-1,0 1,1-1,-1 1,1-1,0 0,0 0,0 0,4 3,-1-3,0 0,1 0,-1 0,0-1,1 0,-1 0,0 0,1-1,6-1,5 0,0-1,-1-2,1 0,-1 0,0-2,18-8,-16 6,-1-1,-1 0,1-2,-2 0,1-1,-2 0,0-2,0 1,-1-2,-1 0,0-1,-1 0,-1-1,-1 0,0 0,-1-1,9-28,-16 41,-1 0,1 0,1 0,-1 1,1-1,-1 0,1 1,1 0,-1 0,1 0,-1 0,1 0,5-3,-6 5,0 1,0 0,0 0,1 0,-1 1,0-1,0 1,0 0,1 0,-1 0,0 0,0 0,1 1,-1-1,0 1,0 0,0 0,0 0,0 1,0-1,0 1,0-1,2 3,36 21,-2 1,-1 2,-1 2,-1 2,-2 1,-1 1,45 62,-33-39,-20-26,-1 1,34 60,-49-72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3:36.5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1,'4'0,"10"0,7 4,9 6,11 5,8 9,4 4,2 7,-1-4,0 3,-1-1,-10-2,-7-6,-10-3,-6-5,-5-6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09.6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41 867,'-2'1,"0"0,1 0,-1-1,0 1,1 0,-1 0,1 1,0-1,-1 0,1 0,0 1,0-1,0 0,0 1,0 0,0-1,-1 3,-13 30,15-29,-1-1,1 1,0 0,0 0,1 0,-1-1,1 1,0 0,1 0,-1-1,1 1,0-1,0 0,0 1,0-1,1 0,0 0,0 0,0-1,0 1,1-1,-1 1,7 3,7 6,1-1,0 0,37 17,-17-12,1-3,1-1,0-1,48 6,-7-6,95 1,-168-12,2-1,-1 1,1-1,0-1,-1 0,15-3,-21 3,-1 0,0 0,0 0,1 0,-1 0,0 0,0-1,0 1,0-1,-1 1,1-1,0 0,-1 1,1-1,-1 0,1 0,-1 0,0 0,0-1,0 1,0 0,0 0,-1-1,1 1,0-1,-1 1,0-4,2-42,-8-95,2 91,3-78,1 128,0 1,0-1,0 0,0 1,1-1,-1 0,1 1,-1-1,1 0,0 1,-1-1,1 1,0-1,0 1,0 0,2-3,-2 4,0-1,0 1,0-1,0 1,0-1,0 1,0 0,0 0,0-1,0 1,0 0,0 0,0 0,0 0,0 0,1 0,-1 0,0 1,1 0,7 2,-1 1,0 0,0 0,0 1,8 7,2 0,406 303,-117-77,-302-235,-1 0,1 1,0-1,0 0,0 0,0 0,11 3,-15-6,0-1,-1 1,1 0,-1 0,1-1,-1 1,1 0,-1-1,1 1,-1 0,0-1,1 1,-1-1,0 1,1-1,-1 1,0-1,1 1,-1-1,0 1,0-1,1 1,-1-1,0 0,0 1,0-1,0 1,0-1,0 1,0-1,0 0,0 1,0-1,0 1,0-1,-1 1,1-1,0 0,0 1,-1-1,1 1,-1-1,-7-34,7 32,-123-357,-55-318,166 625,3-1,-4-74,14 100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38.8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0,'4'0,"2"4,4 2,4 4,5 4,-2 5,2 3,0 2,3 1,1 5,1-2,-3-3,-6 0,-5-5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39.2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189 479,'0'-4,"-9"-15,-7-12,-5-9,-3-7,-2-8,4 1,5 5,1 3,4 4,4 6,-2 4,2 8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40.0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0 137,'2'8,"1"0,0 0,0-1,0 1,1-1,0 1,0-1,1 0,0-1,7 9,1 1,142 168,-113-139,-21-19,-21-26,1 1,0 0,-1-1,1 1,0 0,-1 0,1 0,-1-1,1 1,-1 0,1 0,-1 0,0 0,1 0,-1 0,0 0,0 0,0 0,0 0,0 0,0 0,0 0,0 0,0 0,0 0,0 0,-1 2,0-3,0 0,0 0,1 0,-1 0,0 0,0 0,1 0,-1 0,0 0,0-1,1 1,-1 0,0 0,1-1,-1 1,0 0,1-1,-1 1,0-1,1 1,-1-1,1 1,-1-1,1 1,-1-1,1 1,-1-1,1 0,0 1,-1-1,1 0,-16-25,15 24,-8-18,0-1,2 0,1 0,0 0,1 0,2-1,-2-23,2-7,8-97,-5 145,0 0,0 0,1 0,-1 0,1 1,0-1,0 0,0 0,1 1,-1-1,1 1,0-1,0 1,0 0,1 0,-1 0,1 0,-1 0,1 0,0 1,0-1,0 1,0 0,1 0,-1 0,1 0,-1 1,1-1,3 0,1 1,-1 0,0 1,1 0,-1 0,0 1,0 0,1 0,-1 1,0 0,0 0,0 0,-1 1,1 0,11 7,43 33,-1 2,-2 3,87 93,-130-126,10 18,-19-18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46.0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883 0,'-7'0,"-1"1,1 0,0 0,0 1,0 0,0 0,0 1,1 0,-1 0,1 0,-7 5,-9 7,-33 32,34-28,-95 86,-117 138,172-171,3 3,4 2,-54 103,96-158,1 0,1 1,1 0,1 0,-5 26,12-43,0 0,1-1,0 1,0 0,0 0,0-1,1 1,0 0,0-1,1 1,3 10,-2-12,-1-1,0 1,1-1,0 1,-1-1,1 0,1 0,-1 0,0-1,1 1,-1-1,1 1,0-1,0-1,0 1,0 0,0-1,4 1,18 4,-1-1,0-2,51 1,83-10,-103 2,508-45,-471 34,-1-3,-1-5,175-67,-234 76,3 0,0-1,-1-2,0-2,46-33,-79 51,0 1,0-1,0 0,0 1,0-1,0 0,0 0,-1 0,1 0,0 0,-1 0,1 0,0 0,-1 0,1 0,-1 0,0 0,1 0,-1-2,0 2,0 1,0 0,-1-1,1 1,0 0,-1-1,1 1,0 0,0 0,-1-1,1 1,0 0,-1 0,1 0,-1 0,1-1,0 1,-1 0,1 0,0 0,-1 0,1 0,-1 0,1 0,0 0,-1 0,1 0,-1 0,1 0,0 0,-1 1,0-1,1 0,-1 0,0 0,0 1,0-1,1 0,-1 0,0 1,0-1,1 1,-1-1,0 1,1-1,-1 1,0-1,1 1,-1-1,1 1,-1 0,1-1,-1 1,1 0,0 0,-1-1,1 1,0 0,-1 0,1 0,0-1,0 1,0 0,0 0,0 0,0-1,0 1,0 0,0 0,0 0,0 0,1-1,-1 1,0 0,1 0,-1-1,0 1,1 0,-1 0,1-1,-1 1,1-1,-1 1,2 1,2 1,-1 1,1-1,0 0,0 0,1 0,-1 0,1-1,-1 0,1 0,7 3,58 12,-41-11,306 49,-65-14,-230-32,-23-4,1-2,0 0,0 0,28-1,-46-2,1 0,-1 0,1 0,0 0,-1 0,1 0,-1 0,1 0,-1 0,1 0,0 0,-1 0,1 0,-1 0,1-1,-1 1,1 0,-1 0,1-1,-1 1,1 0,-1-1,1 1,-1 0,1-1,-1 1,0-1,1 1,-1-1,0 1,1-1,-1 1,0-1,0 1,1-2,-15-15,-34-13,48 29,-191-94,154 80,0 1,-1 2,-55-10,75 21,0 0,0 1,0 1,0 0,0 1,0 2,0-1,-19 8,-40 8,77-19,0 0,0 0,-1 1,1-1,0 0,-1 0,1 0,0 0,0 1,-1-1,1 0,0 0,-1 0,1 0,0 0,-1 0,1 0,0 0,-1 0,1 0,0 0,-1 0,1 0,0 0,-1 0,1-1,0 1,0 0,-1 0,1 0,0 0,-1-1,1 1,0 0,0 0,-1 0,1-1,0 1,0 0,0-1,-1 1,1 0,0 0,0-1,0 1,12-15,25-13,-9 11,-16 11,-1-1,0-1,17-13,-26 12,-13 6,-15 5,-36 20,47-15,0-2,-1 0,-30 6,36-10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47.4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1 148,'19'54,"-15"-28,-1-9,0 1,1-1,1 0,12 29,-8-25,-6-12,0-1,1 1,0-1,0 0,10 13,-13-20,0 0,0 0,0 0,0-1,0 1,0 0,0 0,0-1,0 1,0-1,0 1,1-1,-1 1,0-1,0 0,0 1,1-1,-1 0,2 0,-1 0,0-1,0 0,0 1,-1-1,1 0,0 0,0 0,0 0,-1 0,1 0,-1-1,1 1,-1 0,1-1,1-2,17-22,-2-1,26-50,2-4,-28 52,-3 4,1 0,1 1,1 1,1 1,24-22,-39 41,0 1,0 0,0 1,0-1,0 1,0 0,0 0,0 0,1 1,-1-1,0 1,1 0,-1 0,0 0,0 1,1 0,-1 0,0 0,0 0,0 0,0 1,8 4,-2-1,1 0,-1 1,0 1,-1-1,1 2,-1-1,10 12,-8-3,0-1,-2 1,0 1,-1 0,0 0,7 28,-6-20,0 0,17 29,-9-23,2-1,1-1,1-1,30 31,-40-49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48.3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33,'0'-28,"0"24,0 6,10 54,20 25,4-1,63 106,-55-107,47 71,-74-127,2-2,0 0,1-1,29 25,-39-39,1 0,1-1,-1 0,1-1,0 0,0 0,0-1,0 0,0-1,1 0,-1-1,1 0,0-1,-1 0,1 0,-1-1,1-1,11-2,-6-2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48.9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575 24,'0'-5,"-9"0,-11-1,-6 2,-4 0,-8 7,-8 1,-4 6,3 0,0 3,0-1,3-2,6-4,0-1,2-3,3 3,7 1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49.8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26,'221'8,"-180"-4,-1 3,1 1,53 18,-16 2,-2 3,74 42,-148-72,1 0,-1 0,0 0,0 1,0-1,0 0,-1 1,1 0,0-1,0 1,-1 0,1 0,-1 0,0 0,0 0,1 0,-1 0,1 4,-2-5,0 1,0 0,-1-1,1 1,0-1,-1 1,1-1,-1 1,1-1,-1 1,0-1,0 0,1 1,-1-1,0 0,0 0,0 1,-1-1,1 0,0 0,-2 1,-10 7,0-1,-1 0,-1-1,-22 8,12-5,23-8,-1-1,0 0,1 1,-1-1,0 0,1 0,-1-1,0 1,0 0,0-1,0 0,0 0,0 0,0 0,0 0,1 0,-1-1,0 0,0 1,0-1,0 0,-3-2,5 1,-1 0,0 0,1-1,-1 1,1 0,0-1,0 1,0-1,0 0,0 1,0-1,1 0,-1 1,1-1,0 0,0 0,0 1,0-1,0 0,1 0,-1 1,1-1,1-4,4-14,1 0,1 1,1 0,1 1,0 0,2 0,0 1,1 1,0 0,23-21,-31 33,1 1,0-1,0 1,1 0,-1 0,1 1,10-5,3 3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50.6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126 4,'-11'1,"0"-1,0 2,0 0,0 0,-14 5,22-7,1 1,0 0,0-1,0 1,-1 0,1 0,0 0,0 0,0 0,0 1,1-1,-1 1,0-1,0 1,1-1,-1 1,1 0,0 0,-1 0,1 0,0 0,0 0,0 0,1 0,-1 1,0-1,1 0,-1 0,1 1,0-1,0 5,0-6,1 1,-1-1,1 1,0-1,0 0,-1 1,1-1,0 0,0 0,0 0,0 0,0 0,1 0,-1 0,0 0,0 0,1 0,-1-1,0 1,1 0,1 0,38 9,-22-6,41 13,-21-4,1-2,-1-2,2-1,-1-3,74 2,-113-7,0 0,0 0,0 0,0 0,0 0,1 0,-1 0,0 0,0 0,0-1,0 1,0 0,0-1,0 1,0-1,0 1,0-1,0 1,-1-1,1 0,0 1,0-1,0 0,-1 0,1 0,0 1,-1-1,1 0,-1 0,1 0,-1 0,1-2,-1 1,-1-1,1 1,-1-1,1 1,-1 0,0-1,0 1,0 0,0-1,-1 1,1 0,-1 0,-2-2,-8-11,-1 2,-25-21,29 26,-1 1,1 0,-1 1,-1 0,1 0,-1 1,0 1,0 0,0 0,0 1,-1 0,0 1,1 1,-22-1,11 3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51.2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0,'2'36,"1"1,2-2,1 1,2-1,2 0,20 49,102 194,-119-253,46 85,59 118,-107-200,-4-7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11.0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310 1648,'5'0,"0"-1,1 0,-1 0,0 0,0-1,-1 1,1-1,0-1,-1 1,1 0,-1-1,5-3,49-46,-48 42,34-35,-3-2,43-63,62-112,-117 176,32-51,-3-3,-6-2,55-148,-107 249,5-13,0 0,-2 0,1 0,1-21,-5 32,0 1,0-1,0 0,0 1,0-1,0 1,-1-1,1 0,-1 1,0-1,0 1,0-1,0 1,0 0,0-1,-1 1,1 0,-1 0,0 0,0 0,1 0,-1 0,0 1,0-1,-1 0,1 1,0 0,0-1,-1 1,1 0,-4-1,-7 0,-1-1,1 2,0 0,-1 0,1 1,-1 1,1 0,0 1,-19 5,-5 2,1 3,-41 18,15-1,1 3,2 2,1 3,2 2,2 2,2 3,1 3,3 1,-80 104,112-130,0 1,2 1,1 0,1 1,0 0,-7 30,16-45,0 0,1 0,1 0,-1 1,2-1,-1 0,2 1,-1-1,1 0,1 0,0 1,0-1,1 0,0-1,1 1,0 0,1-1,0 0,7 11,7 2,0-1,1 0,1-2,1 0,0-2,1 0,1-2,1 0,49 20,-6-8,1-3,121 26,-123-35,0-4,1-2,77 0,-121-9,0-1,0-1,0-1,0-1,-1-2,0 0,0-1,0-2,-1 0,-1-1,1-1,30-22,-22 9,-2-2,0-1,-2-1,-1-2,-1 0,-2-1,-1-2,30-61,-10 3,-4-3,28-112,-63 201,76-302,-68 258,-3 0,-2-1,-2 1,-4-67,-1 99,-1-1,-1 1,0 1,-1-1,-1 1,0-1,-2 2,1-1,-13-17,16 27,-1 0,0 0,0 1,0-1,-1 1,0 0,1 1,-2-1,1 1,-10-5,11 7,0 1,0-1,0 1,0 0,0 0,0 0,0 1,-1 0,1 0,0 0,0 1,0 0,0 0,0 0,0 0,-8 4,3 0,0 0,1 1,0 0,0 1,0 0,1 0,0 1,-13 16,6-5,1 0,1 1,-11 24,17-31,2 0,0 0,0 1,1 0,1 0,0 0,1 0,0 0,1 0,1 1,2 20,1-17,1 0,0 0,1 0,1 0,1-1,1 0,17 29,7 0,2-2,2-1,2-2,79 66,5-4,4-4,5-6,195 104,-285-177,-29-16,-1 1,0 0,0 1,0 0,-1 1,0 0,0 1,-1 0,13 13,-22-20,1 0,-1 1,1-1,-1 0,1 0,-1 1,0-1,0 0,1 0,-1 1,0-1,0 0,0 1,0-1,-1 0,1 1,0-1,0 0,-1 0,1 1,-1-1,1 0,-1 0,0 0,1 0,-1 0,0 0,0 0,0 0,0 0,-1 1,-40 29,26-21,-28 26,3 1,0 2,3 1,1 3,2 1,3 1,-32 57,58-93,1 1,0 0,1 0,0 1,0-1,1 1,0 0,-2 21,5-26,0-1,1 0,-1 1,1-1,0 0,0 0,0 0,1 0,0 0,0 0,0 0,1 0,-1-1,1 1,0-1,1 0,-1 0,1 0,-1 0,7 4,2 2,0-1,1-1,0 0,0-1,0 0,1-1,1 0,-1-1,0-1,1-1,23 4,-27-6,1-1,0 0,-1-1,1 0,-1-1,1 0,-1-1,1 0,-1-1,0 0,-1-1,1 0,-1 0,0-1,17-13,60-58,142-161,-154 155,-8 10,163-188,-212 236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55.7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546 129,'-12'-12,"-1"1,-1-1,1 2,-2 0,0 1,0 0,0 2,-1-1,0 2,-28-8,12 7,-1 1,1 2,-1 1,-55 3,83 0,-1 1,1 0,0 1,-1 0,1 0,0 0,0 0,0 1,1-1,-1 1,0 1,1-1,0 0,0 1,0 0,0 0,1 0,-1 1,1-1,0 1,1 0,-5 9,0 0,1 0,1 1,0 0,1-1,1 1,0 1,0 17,3-29,0 0,0 1,0-1,1 0,-1 0,1-1,0 1,1 0,-1 0,1 0,-1-1,1 1,0-1,0 1,1-1,-1 0,4 4,0-1,0-1,0 0,1-1,0 1,0-1,0-1,0 1,10 3,7 0,-1-1,2-1,-1-1,44 2,-57-6,7 2,0-2,-1-1,27-3,-38 3,-1 0,0-1,1 0,-1 0,0 0,0 0,0-1,-1 0,1 0,-1 0,1-1,-1 1,0-1,-1 0,6-7,-7 9,2-4,0 1,0-1,0 1,1 1,0-1,9-7,-12 11,0 0,0 0,0 1,0-1,0 0,1 1,-1 0,0-1,0 1,0 0,0 0,0 0,1 1,-1-1,0 0,0 1,0-1,0 1,0 0,0 0,0 0,0 0,0 0,0 0,2 2,18 15,-1 1,-1 1,-1 1,0 0,30 48,-33-46,67 91,-72-98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56.3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1,'1'9,"1"1,1-1,0 0,0 0,0-1,1 1,1-1,7 12,2 6,38 64,4-2,107 127,-78-106,14 26,-88-119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58.4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184 0,'-5'1,"0"0,-1 0,1 1,0-1,0 1,0 0,0 0,0 1,1 0,-1 0,1 0,-1 0,1 0,0 1,0 0,-5 7,-8 10,-29 46,39-55,5-9,-3 4,1 0,0 0,0 0,-4 14,7-20,1 0,0-1,0 1,0 0,0-1,0 1,0 0,0-1,0 1,0 0,0-1,0 1,0 0,0-1,0 1,1 0,-1-1,0 1,0-1,1 1,-1 0,0-1,1 1,-1-1,1 1,0 0,1 0,-1-1,1 1,0-1,-1 0,1 0,0 1,-1-1,1 0,0 0,0 0,-1-1,1 1,0 0,-1-1,4 0,38-20,2 0,-42 20,-1 1,1 0,0-1,-1 1,1 0,0 0,-1 0,1 1,-1-1,1 1,0-1,-1 1,1 0,-1 0,0 0,1 0,3 3,14 12,-1 1,0 1,-1 1,-1 0,-1 1,14 25,16 16,253 325,-35 23,-255-394,-1 0,-1 1,-1 0,0 0,-1 1,5 33,-9-46,-1-1,1 1,-1-1,0 0,0 1,-1-1,1 1,-1-1,0 1,1-1,-2 0,1 1,0-1,0 0,-1 0,0 0,0 0,0 0,0-1,0 1,0 0,-1-1,1 0,-1 1,0-1,0 0,0 0,0-1,0 1,0-1,0 1,0-1,-1 0,1 0,0 0,-1-1,1 1,-1-1,1 0,-5 0,-20 1,-1-1,1-1,0-1,0-2,0-1,0-1,1-1,-41-17,46 14,1 0,0-1,0-1,1-1,1-1,0 0,1-2,1 0,0-1,-22-29,31 31,-1 1,2-1,0 0,0-1,2 1,0-1,0 0,2-1,0 1,1-1,0-25,2-18,16-107,-14 149,2-13,13-83,-14 102,0 0,1 0,0 0,1 0,0 1,12-19,-14 27,0-1,1 1,0 0,-1 0,1 0,0 1,0-1,1 1,-1 0,0 0,1 1,-1-1,1 1,0 0,-1 0,1 0,0 1,0 0,-1 0,6 1,16 0,1 2,35 7,-38-5,119 21,-140-26,0 0,1 0,-1 0,0-1,0 1,0-1,0 0,0 0,-1 0,1 0,0 0,0-1,-1 1,1-1,-1 0,1 0,-1 0,0 0,0 0,1-1,-2 1,1 0,0-1,0 0,-1 1,3-6,3-7,1 0,-2-1,8-24,-7 19,-5 13,1 1,-1 0,0-1,0 1,-1-1,0 0,0-14,-8 35,1 18,6-12,2 0,0-1,1 1,1-1,1 0,0 0,2 0,10 21,-6-16,1-1,1-1,1 0,1-1,30 32,-26-35,1 0,1-2,1 0,0-1,1-1,0-1,1-2,27 9,-12-6,2-2,-1-2,1-1,55 2,-92-9,0-1,0 0,0 0,0 0,-1 0,1-1,0 1,0-1,0 0,0 0,0 0,-1-1,1 1,0-1,-1 0,1 0,4-5,-5 4,0-1,-1 0,0 0,0 0,0 0,0 0,-1 0,0-1,1 1,-1 0,-1-1,1 1,-1-1,0 1,0-8,0-15,0 1,-2-1,-1 0,-7-29,7 45,-1 0,0 1,0-1,-1 1,-1 0,1 0,-2 0,1 1,-1 0,-1 0,0 1,-11-10,2 5,-1 0,0 2,-1 0,0 1,0 1,-1 0,0 2,-41-10,-11 4,-95-7,39 7,109 10,0 1,-1 0,1-2,-1 0,1-2,-26-10,27 5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59.5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0 355,'45'-11,"-16"2,229-55,-231 59,29-8,0 3,1 3,97-1,-148 8,-1 1,0 0,0 0,0 0,0 0,0 1,-1-1,1 1,0 1,-1-1,1 1,-1-1,0 1,0 0,0 1,0-1,4 5,-4-1,1-1,-1 1,0 0,0 0,0 1,-1-1,-1 1,1 0,-1-1,1 11,-1-5,0-1,-2 0,1 0,-1 1,-1-1,-1 0,1 1,-2-1,0 0,0-1,-1 1,0 0,-1-1,-9 15,11-22,-3 6,-1-1,0 0,-1 0,-13 11,21-19,-1-1,0 1,0 0,0-1,1 1,-1-1,0 1,0-1,0 0,0 1,0-1,0 0,0 1,0-1,0 0,0 0,0 0,0 0,0 0,0 0,0 0,0-1,0 1,-1-1,0 0,1 0,-1-1,1 1,0-1,0 0,-1 1,1-1,1 0,-1 0,0 0,0 0,1 1,-1-1,1 0,-1 0,1 0,0-4,-4-30,1 0,3-1,4-46,22-110,-22 170,-2 10,14-69,-14 75,0 1,0 0,1 0,-1 0,1 0,1 1,-1-1,1 1,0 0,6-7,6 1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4:59.9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0,'0'5,"0"5,0 5,4 5,6 3,6 6,4 2,-2 1,1-1,2-2,-4-1,1-2,0 0,-1-5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00.3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127 275,'-4'-4,"-2"-10,-4-12,-4-5,0-1,-2-1,-3 3,3 0,3 3,4 0,4 6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00.8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 0,'-2'0,"0"0,0 1,0-1,0 0,0 1,0-1,0 1,0 0,0-1,0 1,0 0,1 0,-1 0,0 1,1-1,-1 0,0 1,1-1,0 1,-1-1,1 1,0 0,0-1,0 1,0 0,0 0,0 0,1 0,-1 0,0 0,1 0,0 0,-1 0,1 0,0 0,0 0,0 0,1 3,0 12,0-1,2 0,7 29,-7-30,22 67,3-1,4-2,63 117,-82-170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01.8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1,'1'11,"1"1,0-1,1 0,1 0,-1 0,9 17,3 8,296 955,-306-974,12 27,-16-49,1 0,-1-1,0 1,-1-1,1 1,-1-7,-4-94,0 56,3 1,1-1,15-92,-14 135,0 1,1 0,0 0,1 0,-1 0,1 0,0 0,0 1,1 0,-1-1,1 1,1 1,-1-1,1 0,-1 1,1 0,1 0,-1 1,0-1,8-2,-8 4,1 0,-1 1,1-1,0 1,0 1,0-1,0 1,-1 0,1 0,0 1,0 0,0 0,0 0,-1 1,1-1,-1 1,1 1,-1-1,0 1,0 0,0 0,6 5,15 14,0 1,-1 1,-1 2,-2 0,21 31,-17-9,-19-26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02.2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276 1,'-5'0,"-5"0,-5 0,-5 0,-7 0,-4 0,0 0,0 0,2 0,1 0,1 0,6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03.8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62,'5'0,"0"1,1 1,-1-1,0 1,0 0,1 0,-2 0,1 0,0 1,0 0,5 5,46 40,-49-41,0 0,-1 1,1 0,7 15,-12-20,0 0,0 0,-1 1,1-1,-1 0,0 1,0 0,0-1,-1 1,1-1,-1 1,0 0,0-1,0 1,-1 6,1-11,0 1,0 0,0 0,0 0,-1-1,1 1,0 0,0 0,0 0,0 0,0-1,0 1,-1 0,1 0,0 0,0 0,0 0,0-1,-1 1,1 0,0 0,0 0,0 0,-1 0,1 0,0 0,0 0,0 0,-1 0,1 0,0 0,0 0,0 0,-1 0,1 0,0 0,0 0,0 0,-1 0,1 0,0 0,0 0,0 0,-1 1,1-1,0 0,0 0,0 0,0 0,-1 0,1 1,0-1,0 0,0 0,0 0,0 1,0-1,0 0,0 0,-1 0,1 1,0-1,-6-18,4 6,1 0,0-1,1 1,0-1,1 1,1-1,0 1,6-20,-7 26,1 0,0 0,0 0,0 0,1 1,-1-1,2 1,-1 0,0 0,1 0,0 0,0 0,1 1,-1 0,1 0,0 0,0 0,0 1,8-4,-11 6,1 1,0-1,0 1,-1 0,1 0,0 0,-1 0,1 0,0 1,0-1,-1 1,1 0,-1-1,1 1,0 0,-1 1,0-1,1 0,-1 1,0-1,0 1,0 0,0 0,0 0,0 0,0 0,0 0,-1 0,1 1,-1-1,1 3,4 6,0 1,-1-1,-1 1,0 0,3 15,-6-30,0-1,1 0,-1 1,1 0,-1-1,1 1,0 0,0 0,1 0,-1 0,1 0,-1 1,1-1,0 1,0 0,0 0,0 0,0 0,7-3,-8 3,1 1,-1-1,1 1,-1-1,1 1,0 0,-1 0,1 0,0 0,0 1,0-1,0 1,-1 0,1-1,0 1,0 1,0-1,0 0,0 1,0-1,-1 1,1 0,0 0,0 0,-1 0,1 1,-1-1,1 1,-1-1,0 1,3 2,4 9,-2 0,0 1,0-1,-1 1,-1 1,0-1,-1 1,-1 0,4 27,-6-20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12.5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1,'35'58,"112"153,298 441,-46 32,-393-673,-2-1,1-1,0 0,1 0,12 15,-18-24,0 0,0 1,0-1,1 0,-1 0,0 0,0 1,1-1,-1 0,0 0,0 0,1 1,-1-1,0 0,1 0,-1 0,0 0,1 0,-1 0,0 0,0 0,1 0,-1 0,0 0,1 0,-1 0,0 0,1 0,-1 0,0 0,1 0,-1 0,0-1,0 1,1 0,-1 0,8-14,1-29,-7 32,15-58,2 2,4 0,31-64,110-182,-131 255,3 2,2 1,2 1,3 3,63-59,-85 92,-1 1,2 2,0 0,1 1,0 2,1 0,26-8,-33 14,0 2,1 0,-1 0,1 2,0 0,0 2,0 0,0 0,0 2,-1 0,27 7,-27-3,1 0,-1 1,0 1,0 1,-1 0,0 1,-1 1,0 1,-1 0,0 0,-1 2,0-1,-1 2,-1 0,0 0,14 29,-9-14,-2 1,-1 1,-1 0,-2 1,-1 0,-2 1,-1-1,2 45,-7-72,-1 0,1 0,-1 1,-1-1,1 0,-1 1,0-1,0 0,-1 0,0 0,0 0,0 0,-1 0,1-1,-2 1,1-1,0 0,-1 0,0 0,0 0,-1-1,0 1,1-1,-1 0,0-1,-1 1,1-1,-1 0,1 0,-11 2,-21 10,-1-2,0-2,-1-1,-59 6,-163 2,152-13,-95 5,-245 18,391-21,24-2,-1-2,1-1,-44-3,76 1,1 0,-1 0,1 0,-1 0,1-1,0 1,-1-1,1 1,-1-1,1 1,0-1,-1 0,1 1,0-1,0 0,-2-1,3 1,0 1,0-1,-1 0,1 1,0-1,0 1,0-1,0 1,0-1,0 0,0 1,0-1,0 1,0-1,1 1,-1-1,0 0,0 1,1-1,-1 1,0-1,0 1,1-1,-1 1,0 0,1-1,0 0,41-31,-33 25,9-6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04.8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18 535,'20'-46,"-3"-2,-1 0,-3 0,-2-2,-2 1,3-52,-11 93,0-3,1-1,-2 1,1-1,-2 1,1-1,-3-12,2 22,0-1,0 1,0 0,0 0,0-1,0 1,0 0,-1 0,1 0,-1 0,0 0,1 0,-1 1,0-1,0 1,0-1,0 1,-1 0,1-1,0 1,0 0,-1 1,1-1,0 0,-1 1,1-1,-1 1,1 0,-1 0,1 0,-1 0,1 0,-5 1,5-1,0 0,0 0,1 0,-1 0,0 0,0 0,0 1,1-1,-1 1,0-1,0 1,1 0,-1-1,0 1,1 0,-1 0,1 0,-1 1,1-1,0 0,-1 0,1 1,0-1,0 1,0-1,0 1,0-1,0 1,1 0,-1-1,0 1,1 0,-1 0,1-1,0 1,0 0,-1 0,1 0,0-1,0 1,1 0,-1 0,0 0,2 3,0 3,1 0,0 0,0 0,1-1,0 1,1-1,-1 0,10 10,44 44,70 55,6 7,-20 7,-113-129,1 1,0 0,0 0,0 0,-1 0,1 0,-1 0,0 1,0-1,1 0,0 5,-2-6,-1 0,1 0,0 1,-1-1,1 0,-1 0,1 1,-1-1,0 0,1 0,-1 0,0 0,0 0,0 0,0 0,0 0,0 0,0-1,0 1,0 0,0-1,-1 1,1-1,-2 1,-18 10,-1-1,-40 11,38-14,0 2,-29 15,30-12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07.5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1588,'0'0,"-1"0,0 0,1 0,-1 0,0 0,1-1,-1 1,1 0,-1 0,1 0,-1 0,0-1,1 1,-1 0,1-1,-1 1,1 0,-1-1,1 1,-1-1,1 1,0 0,-1-1,1 1,0-1,-1 1,1-1,0 0,0 1,-1-1,1 1,0-1,0 1,0-1,0 0,0 1,0-1,0 1,0-1,0 0,0 1,0-1,0 1,0-1,0 0,0 1,1-1,-1 0,1-2,0 0,1 0,-1 0,0 0,1 1,0-1,-1 0,5-4,14-10,1 1,0 0,1 2,0 0,25-10,131-51,-172 73,137-48,273-56,166 12,1190-54,17 139,65 88,-817-25,279 41,-6 45,-78-23,5-93,-279-113,-732 62,1432-136,-1102 115,566-22,25 89,-729 4,62 1,-328-23,175-21,-227 5,176-50,90-55,44-14,1072-202,-716 204,4 35,1368 2,-1943 99,0 9,0 8,210 50,-324-52,138 13,-170-29,0-2,-1-3,1-1,60-13,260-80,-317 81,267-60,-119 30,-66 19,-106 24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14.1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26,'0'-4,"4"-1,15-1,12 2,14 1,8 1,11 1,9 1,4 0,2 0,0 0,-4 0,-12 0,-11 1,-6-1,-7 0,-10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20.9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1700 1340,'-122'3,"0"5,0 6,1 5,1 5,1 5,1 5,3 6,1 4,-147 81,219-101,1 2,1 1,-55 50,80-63,0 1,1 0,1 1,0 0,1 1,1 0,1 1,0 1,1-1,-11 36,19-50,0 0,0 0,0-1,1 1,-1 0,1 0,0 0,0 0,0 0,1 0,-1-1,1 1,0 0,0 0,0-1,1 1,-1 0,1-1,0 1,4 5,-1-5,-1 1,1-2,0 1,0 0,1-1,-1 0,1 0,-1-1,1 1,0-1,0-1,10 3,30 4,0-1,1-3,87-2,139-28,130-46,-318 51,-1-4,132-58,-194 72,-1 0,-1-1,0 0,0-2,-2-1,0 0,0-1,-2-1,0 0,18-26,-20 21,-1 0,-1-1,-2-1,0 1,-1-2,-1 1,-1-1,-2-1,4-31,-4-8,-3 1,-2-1,-3 0,-23-122,5 92,-3 2,-61-148,26 110,-7 3,-137-200,202 327,-2-5,-1 1,1-1,-1 1,-1 0,1 0,-1 0,0 0,0 1,-9-6,14 10,-1 1,1-1,0 0,-1 0,1 0,0 0,0 1,-1-1,1 0,0 0,0 0,0 1,-1-1,1 0,0 1,0-1,0 0,0 0,0 1,0-1,-1 0,1 1,0-1,0 0,0 1,0-1,0 0,0 1,0-1,0 0,0 0,0 1,1-1,-1 0,0 1,0-1,0 0,0 1,0-1,0 0,1 0,-1 1,0-1,0 0,1 0,-1 1,7 21,140 298,-27-62,237 615,-259-625,32 73,-115-290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21.2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0,'4'0,"11"5,6 1,4-1,11 4,12 0,15 2,18 4,12 0,-9-3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22.3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102 29,'-51'36,"21"-16,29-20,0 1,-1-1,1 1,0 0,0-1,0 1,0 0,0 0,0 0,0 0,0 0,0 0,0 0,0 0,1 1,-1-1,0 0,1 0,-1 1,1-1,-1 0,1 1,0-1,0 0,0 1,-1-1,1 0,0 1,1-1,-1 1,0-1,0 0,1 1,-1-1,0 0,1 1,0 0,2 2,0-1,1 0,-1 0,1 0,0 0,-1 0,1-1,0 0,1 0,5 3,10 3,1-1,-1 0,1-1,1-2,-1 0,31 1,-49-5,-1 0,0 0,1-1,-1 1,0-1,0 1,1-1,-1 0,0 0,0 0,0 0,0 0,0-1,0 1,0 0,-1-1,1 0,0 1,-1-1,1 0,-1 0,0 0,1 0,-1 0,0 0,0 0,-1 0,1 0,0-1,0-2,-1 5,0-1,0 1,0-1,0 1,0-1,0 1,0 0,1-1,-1 1,0-1,0 1,0-1,1 1,-1 0,0-1,1 1,-1 0,0-1,1 1,-1 0,0-1,1 1,-1 0,0 0,1-1,-1 1,1 0,-1 0,1 0,-1-1,0 1,1 0,-1 0,1 0,-1 0,1 0,-1 0,1 0,-1 0,1 0,-1 0,1 1,-1-1,1 0,-1 0,0 0,1 0,-1 1,1-1,-1 0,0 0,1 1,-1-1,0 0,1 1,-1-1,0 0,1 1,-1-1,0 1,1 0,17 31,-16-27,221 526,-103-233,-59-167,-51-114,0-1,0 0,2-1,0 0,21 20,-32-33,1 0,0 0,0 0,0 0,1-1,-1 1,0 0,0-1,1 0,-1 0,1 0,0 0,-1 0,1 0,-1-1,1 1,0-1,0 0,-1 1,1-1,0-1,0 1,-1 0,1-1,0 1,-1-1,1 0,0 0,-1 0,1 0,-1 0,0-1,1 1,-1-1,0 1,0-1,0 0,0 0,0 0,0 0,-1 0,1 0,1-4,5-6,-1 0,0-1,-1-1,-1 1,0-1,6-27,0-32,-3-1,-4 0,-3 0,-11-108,6 140,-3 1,-1-1,-1 2,-19-48,-2 12,-47-85,64 134,1 0,2-1,-10-39,15 48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23.2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0,'4'0,"2"5,4 4,4 7,9 8,8 13,9 9,9 17,5 21,2 8,5 5,-1 8,0-1,-8-1,-7-10,-12-20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24.0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1,'46'49,"-2"3,-2 1,34 59,92 181,-152-262,128 270,-46-89,-94-205,-1 0,2 0,-1 0,1-1,8 9,-12-14,0 0,-1-1,1 1,0 0,-1-1,1 1,0-1,0 1,0-1,0 0,-1 1,1-1,0 0,0 1,0-1,0 0,0 0,0 0,0 0,0 0,1 0,-1-1,0 0,0 1,0-1,0 0,0 0,0 0,0 0,0 0,0 0,-1-1,1 1,0 0,-1 0,1 0,-1-1,0 1,1 0,-1-1,0 1,1-2,3-30,0 1,-3-1,-1-39,-2 38,3 1,0 0,8-38,-5 46,1 0,2 1,0-1,2 2,0-1,2 1,0 1,2 0,17-23,-26 41,1 0,-1 0,1 0,0 1,0 0,1 0,-1 0,1 0,-1 1,1 0,0 0,0 1,0-1,0 1,0 1,0-1,0 1,0 0,0 0,1 1,-1 0,0 0,7 2,12 3,0 2,0 0,-1 2,23 13,10 8,-1 2,91 74,-130-93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24.4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130 0,'-4'0,"-6"0,-5 0,-5 0,-3 0,2 5,1 0,4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27.0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0 812,'16'0,"0"-1,-1 0,1-1,-1-1,0 0,0-1,0-1,0 0,-1-1,0 0,0-2,18-11,22-12,-30 18,-1-1,28-21,-50 35,-1 0,0-1,1 1,-1 0,1 0,-1-1,1 1,-1 0,0-1,1 1,-1 0,0-1,1 1,-1-1,0 1,1-1,-1 1,0 0,0-1,0 1,1-1,-1 1,0-1,0 1,0-1,0 1,0-1,0 1,0-1,0 0,0 1,0-1,0 1,-1-1,-17-5,-27 9,27 1,0 2,1 0,0 2,0-1,1 2,0 0,1 1,0 1,0 0,-19 21,23-21,0 0,1 1,1 1,0 0,0 0,2 1,0 0,0 0,1 0,1 1,0 0,-4 28,8-39,1 1,0-1,0 0,0 0,1 0,-1 0,1 0,0 0,0 0,0 0,1 0,0 0,-1 0,1 0,0-1,1 1,-1-1,1 0,0 0,-1 0,1 0,0 0,1 0,-1-1,1 1,-1-1,8 3,9 4,0-1,1-1,-1 0,28 3,-16-2,99 21,2-5,1-6,1-6,163-6,-280-7,67-5,-80 6,1-1,0 0,-1-1,1 0,-1 1,0-2,1 1,-1-1,0 1,0-1,7-7,-10 7,1 0,-1 0,0 0,0-1,-1 1,1-1,-1 1,0-1,0 0,0 1,0-1,0 0,-1 0,0 0,0 1,0-1,-1-7,-15-66,15 71,-6-17,-1 1,-1 0,-1 0,-1 1,-1 1,-1-1,0 2,-30-33,33 41,-1 0,0 1,0 0,-1 1,0 0,-1 1,0 0,0 1,-1 0,0 2,0-1,0 2,-1 0,1 0,-18-1,30 5,0 0,-1 0,1 0,0 0,-1 1,1-1,0 1,0-1,0 1,0 0,-1 0,1 0,0 0,0 0,1 0,-1 0,0 1,0-1,1 1,-1-1,0 1,1 0,0 0,-1 0,1 0,0-1,0 2,0-1,0 0,1 0,-1 0,0 0,1 0,-1 1,1-1,0 0,0 0,0 4,0 1,0 0,0 1,1-1,0 0,0 0,1 0,0 0,0-1,1 1,-1 0,7 8,-1-3,2 0,-1-1,2-1,-1 0,2 0,-1-1,13 7,94 50,-100-56,83 40,2-4,115 34,-216-79,28 6,-22-9,-16-10,-42-38,-45-59,24 26,62 73,-47-57,51 60,1 1,0-1,0 0,1 0,0 0,0 0,0-1,-2-13,5 20,0-1,0 0,0 1,0-1,0 0,1 1,-1-1,0 0,1 1,-1-1,1 1,0-1,-1 0,1 1,0 0,0-1,0 1,0-1,0 1,0 0,1 0,-1 0,0 0,1 0,-1 0,0 0,1 0,-1 0,1 1,0-1,-1 0,1 1,-1 0,1-1,0 1,-1 0,1 0,0 0,2 0,11-1,-1 1,1 1,23 4,-25-4,36 6,0 3,0 1,-1 3,77 32,-96-33,0 1,-1 1,0 2,-1 1,-1 1,-1 1,-1 1,28 32,-45-45,-1 1,0 1,-1-1,0 1,-1 0,1 0,-2 0,0 0,0 1,2 14,-4-22,-1 1,1-1,-1 1,0-1,0 0,0 1,0-1,-1 1,1-1,-1 0,0 1,0-1,0 0,0 0,0 1,-1-1,0 0,0-1,1 1,-2 0,1 0,0-1,0 1,-1-1,0 0,1 0,-1 0,0 0,0 0,0 0,0-1,0 0,0 1,-1-1,-4 1,6-2,1 0,0 1,-1-1,1 0,-1 0,1 0,0 0,-1 0,1 0,0-1,-1 1,1 0,0-1,-1 1,1-1,0 1,0-1,0 0,-1 1,1-1,0 0,0 0,0 0,0 0,0 0,0 0,0-2,-1 0,0-1,0 0,0 0,1 0,0 0,0-1,0 1,-1-9,2-5,0 0,0-1,5-19,13-50,5 2,46-117,-51 152,-4 8,13-38,-24 74,0 1,0 0,0 0,1 0,0 0,0 0,0 1,10-10,-12 14,-1 1,1-1,0 0,-1 1,1-1,0 1,-1 0,1-1,0 1,-1 0,1 0,0 0,0 0,-1 0,1 1,0-1,-1 1,1-1,-1 1,1-1,0 1,-1 0,2 1,42 26,-26-16,-4-3,0-2,1 0,-1 0,1-2,1 0,21 4,-33-8,0 0,0-1,1 1,-1-1,0 0,0 0,0-1,0 0,0 0,0 0,0 0,0-1,0 0,-1 0,1 0,-1 0,1-1,-1 0,0 0,0 0,0 0,0-1,-1 1,1-1,2-4,6-13,-1 0,-1 0,0-1,-2 0,-1-1,-1 1,7-43,-8 21,-1 0,-3 0,-4-55,-7 63,5 33,3 22,4 6,1 0,1 0,1 0,11 33,43 97,-31-87,372 845,-396-904,10 18,19 55,-30-75,-1-1,-1 1,1-1,-1 1,0-1,0 1,-1 0,0 0,0-1,-1 1,0 0,0-1,0 1,-1 0,-2 5,1-7,0-1,0 0,-1 0,1-1,-1 1,0-1,0 0,0 0,0 0,0 0,-1-1,-5 3,-59 22,64-25,-5 1,-1 1,0-1,-1-1,1 0,0-1,-1 0,1-1,-1 0,1 0,0-1,-1-1,1 0,0-1,0 0,0 0,0-1,1-1,-1 0,1 0,0-1,1 0,0-1,0 0,0-1,1 1,-9-11,2 2,1-1,0 0,2 0,0-2,1 1,1-1,0-1,2 0,0 0,1-1,1 0,1 0,1 0,1-1,1 0,1 1,1-1,3-31,-2 45,0 0,0 1,1-1,0 1,0-1,1 1,0 0,0 0,1 0,0 0,0 1,10-12,0 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13.0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0,'4'9,"6"11,6 6,3 8,4 11,-2 1,3 7,3 2,-4-3,-2-7,1-3,-4-3,-5-5,-5-3,-3-8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28.4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662 57,'-38'-1,"0"2,0 2,-70 14,-294 63,373-75,20-4,18-6,23-7,5-3,-1 2,2 1,-1 2,46-6,20-5,-10 1,-80 19,13-2,1-2,-1 0,27-10,-28 6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53.2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48,'73'-19,"53"11,142 8,-110 2,296-21,-411 15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40.3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855 0,'-8'4,"-8"11,-9 14,-10 25,-15 28,-12 31,-21 25,-14 24,-7 14,-4 7,5-1,11-20,20-37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40.8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652 1,'1'17,"-2"0,0 1,-1-1,-1 0,-1 0,0 0,-1 0,-1-1,-1 1,0-2,-1 1,0-1,-12 15,-116 166,-153 253,258-389,2 1,3 2,-32 116,51-148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37.9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0,'1'1,"1"-1,-1 1,1-1,-1 1,0 0,1 0,-1-1,0 1,0 0,0 0,1 0,-1 1,0-1,0 0,-1 0,1 0,1 3,18 31,-13-21,108 189,98 245,46 233,-225-586,54 179,-80-247,-2-9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38.6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1 536,'-1'-34,"2"0,1 1,2 0,15-64,-11 68,1 1,2 0,1 1,19-34,-26 53,1-1,0 1,1 0,-1 1,2-1,-1 1,1 1,0 0,0 0,1 0,0 1,0 0,0 1,0 0,1 0,12-2,32-4,1 3,0 2,0 2,0 3,0 2,0 3,-1 2,57 15,-88-16,0 0,0 2,0 1,-1 0,0 2,39 25,-55-32,0 1,0 1,0-1,-1 1,0-1,0 2,0-1,-1 0,0 1,6 14,-8-16,0 1,-1 0,0 0,0 0,-1 0,1 0,-1 0,-1 0,1 0,-1-1,0 1,0 0,0 0,-1 0,0-1,-3 7,-6 9,-1 0,0 0,-2-1,0-1,-1 0,-1-1,-23 19,-138 105,137-112,-47 37,-101 72,139-114,29-19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39.3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1205 5,'-34'-1,"1"2,0 1,0 2,0 1,0 2,1 1,-60 23,35-4,1 2,1 4,1 1,2 3,2 2,1 2,3 2,1 2,2 2,-54 78,60-70,3 0,2 3,2 0,3 2,3 1,2 1,3 1,3 0,2 1,-5 73,16-97,2-1,2 1,1-1,2 1,2-1,1-1,2 1,27 70,-23-80,0-1,2-1,1 0,2-2,0 0,1 0,2-2,0 0,1-2,2 0,46 31,-28-27,1-2,1-2,0-2,2-2,0-1,1-3,75 11,-43-13,1-4,0-4,145-12,-169 3,1-2,-2-2,0-3,0-2,104-45,-137 50,0-1,-1-2,0 0,0-1,-2-1,0-1,-1 0,0-2,-2 0,0-1,-1 0,0-1,-2-1,-1-1,0 1,10-30,-10 11,-1-1,-2 0,-2-1,-2 0,-2 0,-1 0,-2-1,-7-50,-7-1,-3 0,-46-139,40 159,-4 1,-3 1,-4 2,-2 1,-88-124,99 160,-1 2,-1 0,-2 2,-1 1,-2 1,0 2,-1 1,-2 1,0 2,-2 2,0 1,-74-24,76 32,-1 1,-1 2,-68-5,83 12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39.9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0 348,'75'-91,"-40"56,1 2,2 1,49-32,-66 51,0 0,1 2,0 0,0 2,1 0,0 1,1 2,36-6,-44 11,1 1,0 1,-1 1,1 0,-1 1,0 1,0 0,0 1,0 1,-1 0,0 1,0 1,-1 1,21 15,-12-7,-1 1,-1 1,0 1,-2 1,0 1,-1 1,25 41,-27-31,-1 0,-1 1,-2 1,-1 0,-2 1,-2 0,5 50,-6 9,-8 152,0-197,-2 0,-2 0,-3-1,-1 0,-3-1,-36 89,48-135,0 0,0-1,0 1,0 0,1 0,-1 0,1 0,0-1,-1 1,1 0,0 0,0 0,0 0,0 0,0 0,1 3,0-4,0 0,-1 0,1 0,-1 0,1-1,0 1,0 0,0-1,-1 1,1 0,0-1,0 1,0-1,0 1,0-1,0 0,0 1,0-1,0 0,0 0,0 0,1 0,8 0,-1 0,1-1,-1-1,1 0,10-3,-10 2,40-9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58.6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161 1213,'2'0,"-1"1,1 0,-1 0,0 0,1 0,-1 0,0 0,1 0,-1 0,0 0,0 0,0 1,0-1,0 1,-1-1,1 0,0 1,0-1,-1 1,1 0,-1 2,3 2,250 671,-52 18,-166-572,-9-31,34 139,-59-215,-6-16,-12-24,-107-177,10-6,-100-252,149 292,7-3,7-3,-40-255,81 360,3 0,2 0,4 0,11-110,-6 148,2 0,1 1,1-1,1 2,2-1,0 1,2 1,2 0,0 1,1 0,2 1,36-38,-15 25,2 2,1 2,2 2,1 2,2 2,0 2,102-39,-73 38,2 4,0 4,1 2,141-9,-182 23,0 2,0 2,1 1,-1 2,-1 1,75 22,-95-21,-1 0,1 1,-1 1,0 1,-1 0,0 1,0 1,-1 0,-1 1,0 0,-1 1,0 1,0 0,-2 0,0 1,15 30,-13-17,-2 1,-1-1,-1 2,-1-1,-2 1,-1 0,-1 0,-3 58,-3-32,-4 1,-2-1,-28 97,12-74,-5-2,-2 0,-4-2,-3-2,-3-1,-4-3,-2-1,-3-3,-3-2,-89 81,115-121,0-1,-1-1,-1-1,-63 30,69-40,-1-1,0-1,0-2,0 0,-1-2,0 0,-38-1,31-2,14 0,0-1,0 0,0-2,-34-6,40 2,8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59.3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229 1,'-7'6,"-1"0,1 1,0 0,1 0,0 1,0 0,0 0,1 0,1 1,-1-1,-5 17,1-5,-20 42,3 1,-31 118,47-140,2 0,2 1,2 0,1-1,6 77,-3-111,2 0,-1 1,1-1,0 0,0 0,1 0,0 0,0-1,1 1,-1-1,1 0,1 0,-1 0,1 0,0-1,1 0,-1 0,1 0,0-1,0 0,0 0,1 0,0-1,-1 0,1 0,10 2,14 3,1-2,-1-1,2-1,52-1,-81-3,116 1,146-18,-189 7,0-4,147-45,-211 54,1 0,-1 0,0-1,-1-1,0 0,21-16,-29 19,0 0,0 0,0 0,-1-1,0 1,1-1,-1 0,-1 0,1 0,-1 0,0-1,0 1,-1 0,1-1,-1 1,0-1,-1 0,1 1,-2-10,-1-5,-1 1,-1 0,0-1,-2 2,0-1,-1 1,-16-30,5 17,0 0,-3 2,-32-38,30 43,-1 1,-2 1,0 1,-2 1,0 1,-1 2,0 1,-2 1,0 1,0 2,-1 1,-1 2,-51-8,-14 4,0 4,-1 5,-134 11,158 2,51-3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13.92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299 1,'5'1,"1"1,-1 0,1 1,-1 0,0-1,0 2,0-1,-1 0,1 1,-1 0,0 0,7 8,1 1,89 81,-4 4,149 199,-225-268,39 59,-57-82,0-1,0 1,0 0,-1 0,0 1,0-1,0 0,-1 1,0-1,0 1,-1 0,0 10,-2-11,-1 0,0 1,0-1,-1 0,0-1,0 1,0-1,-1 1,1-1,-1 0,-1-1,1 0,-12 8,-22 22,13-8,-1-1,-1-1,-1-2,-1-1,0-1,-2-2,0-1,-1-1,-1-2,0-1,-1-2,0-1,-1-2,-64 6,27-4,37-4,-63 1,49-7,28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00.2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1 381,'1'15,"0"-1,2 0,0 1,0-1,1-1,1 1,1 0,0-1,0 0,1-1,16 21,9 10,65 65,-96-107,43 41,2-2,2-2,1-2,2-2,1-2,2-3,1-2,1-2,102 29,-151-52,0 0,0 0,1 0,-1-1,0-1,14 1,-19-1,0-1,-1 1,1-1,0 1,0-1,0 0,-1 0,1 0,-1 0,1 0,0 0,-1 0,0 0,1-1,-1 1,0-1,1 1,-1-1,0 1,0-1,0 1,-1-1,1 0,0 0,-1 0,1 1,-1-1,1 0,-1 0,0-3,5-33,-2-1,-2 1,-6-67,-31-112,16 127,-3 1,-5 2,-3 0,-4 2,-46-81,107 208,2-1,1-2,50 52,7-8,4-3,3-4,3-4,4-5,2-4,215 97,-278-144,1-1,1-2,0-2,0-2,1-1,51 2,-87-10,-1 0,0 0,1 0,-1-1,1 0,-1 0,0 0,1-1,-1 0,0 0,6-3,-9 3,1 1,-1-1,0 0,0-1,0 1,0 0,-1 0,1-1,0 1,-1-1,0 0,0 1,1-1,-2 0,1 0,0 0,0 1,-1-1,0 0,0 0,0-6,-1-39,-3 0,-2 0,-12-50,-46-143,41 163,18 61,0 1,-2 0,0 0,-12-21,8 19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01.3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593 1171,'100'-180,"-6"12,68-188,-145 310,-1-2,-3 0,-1 0,-3-1,5-91,-13 135,-1 1,0 0,0-1,-1 1,0 0,1-1,-1 1,0 0,-1-1,1 1,-1 0,0 0,0 0,-3-4,3 6,0 1,-1-1,1 0,0 0,-1 1,1-1,-1 1,0 0,1 0,-1 0,0 0,0 1,1-1,-1 0,0 1,0 0,0 0,0 0,0 0,0 0,-4 2,-16 2,1 1,0 1,0 1,0 1,1 1,0 1,1 1,-36 25,4 2,-88 86,68-53,4 4,3 3,3 2,4 3,-81 153,92-129,43-95,1 0,0 0,0 1,1-1,1 1,0 23,1-33,1 0,-1 0,1 0,0 0,-1 0,1 0,1 0,-1-1,0 1,1 0,-1-1,1 1,0-1,0 0,0 1,0-1,0 0,1 0,-1 0,1 0,-1-1,1 1,0-1,-1 0,1 1,0-1,0 0,4 0,9 3,-1-1,1-1,0-1,20 0,-20-1,143 2,1-6,-1-7,-1-7,182-45,-301 53,0-1,0-2,-1-2,46-25,-71 33,-1-1,0 0,-1 0,0-1,0-1,-1 0,0 0,0-1,-2 0,1-1,-1 0,-1 0,0-1,-1 1,8-24,-4-1,-2 0,-1-1,-2 0,-2-1,-1 1,-2 0,-2-1,-1 1,-2 0,-2 0,-1 0,-23-62,26 87,-2-1,0 1,0 0,-1 1,-1 0,-14-16,21 25,-1-1,0 1,0 1,0-1,0 0,0 1,0 0,-1-1,0 2,1-1,-1 0,0 0,0 1,1 0,-1 0,0 0,0 1,0-1,-1 1,1 0,0 0,0 0,0 0,0 1,0 0,0 0,-7 2,8-1,1-1,0 0,0 1,0-1,0 1,0-1,1 1,-1 0,0 0,1 0,-1 0,1 0,0 0,0 0,-1 0,2 1,-1-1,0 0,0 1,1-1,-1 1,1-1,0 1,0-1,0 1,0-1,0 1,0-1,1 1,-1-1,1 0,-1 1,1-1,0 0,2 4,3 8,1 0,0 0,1-1,13 17,37 42,3-3,75 65,-66-68,108 132,-171-190,-2 0,1 0,-1 1,0 0,-1 0,0 0,0 0,-1 1,0-1,-1 1,0 0,0-1,-1 1,0 0,-1 0,0 0,-1 0,0 0,-1 0,0 0,0-1,-1 1,-4 10,-22 61,-24 80,49-145,1-1,1 1,0 0,1-1,1 1,0 0,1 0,4 20,-3-31,-1 0,1 0,0 0,0 0,1 0,-1 0,1-1,0 1,0-1,1 0,-1 0,1 0,0 0,0-1,0 0,1 1,-1-2,1 1,-1 0,1-1,0 0,0 0,0 0,0-1,1 0,6 1,15 2,0-2,0-1,0-1,30-4,-4 1,-33 3,0-2,0 0,0-1,0 0,0-2,-1-1,0 0,0-1,-1-1,1-1,24-16,-13 5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44.4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78 202,'-3'0,"0"0,0 0,0 0,0 0,0 1,0-1,0 1,0 0,0-1,1 1,-1 1,0-1,0 0,1 1,-1-1,1 1,-3 2,2-1,1 1,0 0,0-1,0 1,0 0,1 0,0 0,-1 0,1 0,1 0,-2 8,0 5,0-1,2 1,0-1,0 1,1-1,7 29,-6-36,1 0,0-1,0 1,1-1,1 1,-1-1,1 0,1-1,-1 1,1-1,0 0,1 0,11 8,7 2,0-1,1-1,1-1,0-2,1 0,0-2,53 11,0-5,128 8,-97-18,0-4,0-6,0-4,184-39,-291 46,0 0,-1 0,1-1,-1 1,1-1,-1 0,0 0,5-4,-8 5,0 0,0 0,0 0,0 0,-1 0,1 0,0 0,-1 0,1 0,-1-1,1 1,-1 0,0 0,1-1,-1 1,0 0,0 0,0-1,0 1,0 0,0-1,0 1,-1 0,1 0,0-1,-1 1,1 0,-1 0,1 0,-1-1,1 1,-1 0,0 0,-1-1,-6-10,-1 0,-1 1,1 0,-2 1,0 0,-19-15,-87-50,66 43,-91-51,-5 6,-173-64,319 140,-1 1,0-1,1 0,-1 1,0-1,1 0,-1 0,1 0,-1 0,1 0,0 0,0-1,-1 1,1 0,0-1,0 1,-1-2,2 2,0 0,0 0,0 1,0-1,0 0,0 0,0 1,1-1,-1 0,0 0,0 1,1-1,-1 0,0 1,1-1,-1 0,1 1,-1-1,1 0,-1 1,1-1,-1 1,1-1,0 1,-1-1,2 1,5-4,0 0,0 0,0 1,1 0,-1 1,10-2,23-4,0 2,0 2,1 2,0 1,44 6,204 39,287 96,-486-110,-1 4,-1 3,-2 5,98 63,-150-82,0 1,-2 2,-1 2,-1 0,43 55,-56-60,-1 0,-1 2,-1 0,-2 0,0 1,-2 1,0 0,-2 0,4 31,-5-13,-2 1,-3 0,-1 1,-2-1,-3 0,-1 0,-2-1,-3 1,-1-2,-2 1,-2-2,-3 0,0-1,-33 52,51-93,-1 0,1 1,-1-1,1 0,-1 0,0 0,0 0,1 0,-1-1,0 1,0 0,0 0,0 0,0-1,0 1,0 0,0-1,0 1,0-1,0 0,0 1,0-1,-1 0,1 1,0-1,0 0,0 0,-1 0,1 0,0 0,0 0,0-1,-1 1,1 0,0-1,0 1,0 0,0-1,0 0,0 1,0-1,0 1,0-1,0 0,0 0,0 0,0 1,1-1,-1 0,0 0,0-2,-8-7,2-1,-1-1,-10-21,12 20,-24-44,3-1,3-2,2 0,3-1,2-2,3 1,3-2,3 0,0-76,9 112,1-1,1 1,1 0,2 0,1 1,1-1,1 2,2-1,0 1,2 1,1 0,1 1,1 0,1 2,30-33,-29 40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45.3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1472 1,'-2'1,"0"0,1 0,-1 0,1 0,-1 0,1 1,0-1,-1 1,1-1,0 1,0-1,0 1,0-1,-1 4,-3 2,-16 30,1 2,1-1,-23 77,29-77,-136 412,-36 97,126-394,-119 216,165-342,-3-1,0-1,-1-1,-1-1,-40 40,53-58,-1-1,1 1,-1-1,0 0,-1 0,1-1,-1 0,1 0,-1 0,0-1,0 0,0-1,0 1,0-1,0-1,0 1,-1-1,1 0,0-1,0 0,0 0,0 0,0-1,0 0,0-1,0 1,1-1,-1-1,-8-5,-20-14,0-2,1-2,2-1,1-1,1-2,1-1,2-2,2 0,1-1,1-2,-24-55,38 71,2 0,0-1,-6-32,12 44,-1 1,1 0,1-1,-1 1,2-1,-1 1,1 0,1-1,0 1,0 0,4-9,-3 10,1 1,0 0,1-1,-1 1,2 1,-1-1,0 1,1 0,1 0,-1 1,1-1,-1 2,1-1,1 1,-1 0,1 0,-1 1,17-5,-9 5,1 0,-1 1,1 1,0 1,-1 0,1 1,-1 1,1 0,23 7,1088 351,-908-289,-204-67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45.7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1 230,'4'-4,"11"-6,10-1,10-3,12-4,19-2,16-3,11 3,10-4,6-2,5-5,-17 3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46.2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 21,'0'-1,"0"0,0 1,0-1,0 0,0 0,0 0,0 0,-1 0,1 1,0-1,0 0,-1 0,1 0,-1 0,1 1,0-1,-1 0,0 1,1-1,-1 0,1 1,-1-1,0 1,1-1,-1 0,-1 0,-3 7,9 16,23 44,2 0,41 63,-29-55,28 54,278 526,-28 17,-306-637,-5-11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47.5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1 584,'1'-54,"2"1,18-94,-14 116,1 1,1 0,2 0,1 1,1 0,18-29,-26 51,-1 1,1-1,1 1,-1-1,1 1,0 1,1-1,-1 1,1 1,0-1,0 1,1 0,-1 0,1 1,8-3,-4 4,0 0,0 0,-1 1,1 0,0 1,0 1,0-1,0 2,18 4,-1 3,-1 0,0 2,-1 1,0 1,-1 2,-1 0,39 32,-52-38,0 1,-1 0,-1 1,1 0,-2 0,0 1,9 14,-16-22,0 0,0 0,-1 1,1-1,-1 0,0 1,0-1,0 1,-1-1,1 1,-1-1,0 1,0-1,-1 1,0-1,1 1,-1-1,-1 0,1 1,-1-1,1 0,-1 0,-1 0,1 0,0 0,-1 0,-5 5,-34 33,-2-1,-1-2,-100 64,64-47,12-9,28-20,0 2,2 2,-43 43,93-83,1-1,-1 2,1 0,1 0,0 1,16-6,-3 2,1 1,47-12,-42 17,1 2,0 1,0 1,0 1,-1 3,1 0,0 2,-1 2,0 0,0 3,-1 0,46 23,-45-17,0 0,-2 3,0 0,-1 2,-1 1,-1 1,-1 1,-1 2,-1 0,-1 2,27 44,-44-63,-1 1,0-1,-1 1,0 0,0 0,-1 1,0-1,-1 1,0 0,0 15,-2-20,-1 1,0 0,0 0,0 0,-1-1,0 1,-1-1,1 1,-1-1,0 0,-1 0,0 0,0-1,0 1,0-1,-1 0,-7 6,-9 7,-1 0,-1-2,0-1,-1-1,-27 12,-133 46,171-68,1 0,-1-1,0 0,0-1,0 0,0-1,0-1,-1 0,1-1,0 0,0-1,-20-6,17 3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48.0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1,'0'4,"0"6,0 10,4 9,6 18,6 13,8 22,9 23,11 24,3 19,2 7,1-3,-4-13,-5-23,-5-22,-9-22,-10-24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49.1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1,'2'23,"1"0,1 0,1 0,1-1,12 29,1 10,37 135,195 607,-236-760,-10-26,1 1,12 23,-18-40,0-1,1 1,-1-1,0 1,0 0,0-1,0 1,1-1,-1 1,0-1,0 1,1-1,-1 1,0-1,1 1,-1-1,1 1,-1-1,1 0,-1 1,0-1,1 0,0 1,-1-1,1 0,-1 0,1 0,-1 1,1-1,-1 0,1 0,0 0,-1 0,1 0,-1 0,1 0,0 0,-1 0,1 0,-1 0,1 0,-1-1,1 1,-1 0,1 0,0-1,-1 1,0 0,1-1,-1 1,1 0,-1-1,1 1,-1-1,0 1,1-1,-1 1,0-1,1 1,-1-2,17-39,-13 31,18-54,-6 17,25-52,-36 87,1 1,1 0,0 0,0 1,1 0,0 0,1 0,0 2,18-15,-23 21,0 0,1 0,-1 0,1 0,-1 1,1 0,-1 0,1 0,0 0,0 1,-1 0,1 0,0 0,0 1,-1-1,1 1,0 0,-1 1,1-1,-1 1,1 0,-1 0,0 0,0 0,6 5,12 8,-1 1,-1 2,26 27,-22-22,94 104,-99-105,-4-5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49.7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0 174,'0'-4,"5"-2,5 1,5 0,9-2,14-5,12-4,15-5,22 3,27-1,14-1,8-2,-20 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15.0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1367 61,'-16'-17,"11"11,1 1,-1 1,0-1,0 1,0 0,-12-7,14 10,0 0,1 0,-1 1,0-1,0 1,0 0,0-1,0 1,0 1,0-1,0 0,0 1,0-1,0 1,0 0,0 0,0 0,1 0,-5 3,-4 3,0 0,0 1,1 0,0 1,0 0,1 0,1 1,-1 0,-10 18,-7 15,-22 49,47-90,-3 6,-93 204,83-177,2 1,2 1,0 0,-3 42,12-64,1 0,0 1,1-1,1 0,1 1,0-1,1-1,0 1,2 0,-1-1,2 0,0-1,0 1,1-1,1 0,0-1,17 17,-7-10,0-1,1 0,1-2,1 0,0-1,1-1,0-2,1 0,33 11,-55-22,1 0,-1 0,1-1,-1 1,1-1,-1 1,1-1,-1 0,1 0,-1 0,1 0,0 0,-1-1,1 1,-1-1,1 1,-1-1,0 0,1 0,-1 0,3-2,-3 1,-1 0,1 0,-1 0,0 0,1 0,-1 0,0 0,-1 0,1 0,0-1,-1 1,1 0,-1-1,1 1,-1 0,0-1,0 1,0 0,-1-1,1 1,0 0,-1-1,0 1,0-3,-9-21,-1 1,-1 0,-2 1,0 0,-1 1,-33-39,25 33,-51-67,-4 2,-4 4,-143-121,205 196,0 1,0 1,-1 1,-1 1,0 1,0 1,-33-9,2 5,-1 3,-62-4,-89-15,138 18,53 9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5:52.1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1243,'53'0,"176"-6,-196 2,0-1,0-1,-1-1,58-23,-87 30,0-1,0 0,0-1,-1 1,1 0,0-1,-1 1,1-1,-1 0,0 0,1 0,-1 0,0 0,0-1,-1 1,1-1,0 1,-1-1,1 0,-1 1,0-1,0 0,0 0,0 0,-1 0,1 0,-1 0,1 0,-1 0,0 0,0 0,-1 0,1 0,-1 0,1 0,-1 1,0-1,-2-4,1 2,-1 0,0 0,0 0,0 1,-1-1,1 1,-1 0,0 0,0 1,-1-1,1 1,-1 0,1 0,-1 0,0 0,0 1,-1 0,1 0,0 1,-9-2,-6 0,1 1,0 1,-1 1,1 0,-28 5,40-3,-1-1,1 2,-1-1,1 1,0 0,0 0,0 1,1 0,-1 0,1 0,0 1,0 0,1 0,-1 1,1 0,-6 8,8-10,0 0,0 1,1-1,-1 1,1-1,0 1,0 0,1 0,-1 0,1 0,-1 8,3-9,-1 0,1 0,-1 0,1 0,1 0,-1 0,0 0,1-1,0 1,0 0,0-1,0 1,1-1,5 6,12 13,2-2,0 0,1-2,1 0,0-2,33 16,162 71,-218-103,117 48,1-5,3-6,185 32,-286-65,0-1,0-1,0-1,0-1,0-1,1-1,24-6,-35 5,1-1,-1 0,0-1,0 0,-1 0,1-1,-1-1,-1 0,1 0,-1-1,0 0,-1-1,0 1,7-12,-3 2,0 0,-2 0,0-1,-2 0,0-1,-1 0,0 0,-2-1,-1 0,0 0,-2 0,0 0,-1 0,-1 0,-4-22,3 29,-1 0,-1-1,0 1,-1 1,0-1,-1 0,-1 1,0 0,-1 0,0 1,-1 0,-1 0,1 1,-2 0,0 1,0-1,-1 2,0 0,0 0,-1 1,0 0,-1 1,-14-6,19 10,-1 0,0 0,1 1,-1 0,0 0,0 1,0 0,0 1,-1 0,1 0,-17 4,23-3,0 0,0 0,-1 0,1 0,0 1,0 0,0-1,0 1,1 1,-1-1,0 0,1 0,0 1,-1 0,1-1,0 1,0 0,1 0,-1 0,0 0,1 0,0 0,0 1,0-1,0 0,0 1,1-1,0 1,-1-1,1 0,0 1,1-1,0 7,1-3,-1 0,1-1,1 1,-1 0,1-1,0 1,1-1,-1 0,1 0,0 0,1 0,0-1,-1 0,2 0,-1 0,1-1,-1 1,1-1,9 4,7 5,1-2,0 0,1-2,27 8,3-2,0-3,1-2,79 5,-132-18,-8-6,-17-13,11 10,-22-31,2-1,2-1,1-2,-24-58,41 83,9 16,-3-5,0-2,1 1,-6-20,10 30,1-1,-1 1,1 0,0-1,0 1,0 0,0-1,0 1,0 0,1 0,-1-1,1-2,0 4,0 0,-1 0,1 0,0 0,0 0,-1 1,1-1,0 0,0 0,0 1,0-1,0 0,0 1,0-1,0 1,0-1,0 1,1-1,-1 1,0 0,0 0,0 0,0-1,3 2,9-1,0 1,0 0,-1 1,1 0,-1 1,18 7,74 34,-88-37,49 23,-1 3,-1 3,-2 2,-2 3,-1 3,63 62,-109-93,0 1,0 1,-2 0,18 32,-25-41,0-1,-1 0,0 0,0 1,0-1,-1 1,1 0,-1 0,0-1,-1 1,0 0,0 0,0 0,-1-1,1 1,-1 0,-1 0,1-1,-4 10,4-13,0-1,0 1,0 0,0-1,0 1,-1-1,1 0,0 1,-1-1,1 0,-1 0,1 0,-1 0,1 0,-1 0,0 0,0 0,1-1,-1 1,0-1,0 1,0-1,0 0,0 1,0-1,0 0,1-1,-1 1,0 0,0 0,0-1,0 1,0-1,1 0,-1 1,0-1,0 0,1 0,-3-2,-1 0,0 0,1-1,0 1,0-1,0 0,0 0,0 0,1-1,0 1,0-1,0 0,-4-9,0-18,1 0,2 0,1 0,2 0,4-62,-1 59,5-41,4 0,2 1,4 1,28-75,10-48,-55 196,0 0,0-1,0 1,1 0,-1-1,0 1,0 0,1 0,-1 0,1-1,-1 1,1 0,0 0,-1 0,1 0,0 0,0 0,0 0,0 0,-1 0,1 0,1 1,-1-1,0 0,1 0,0 2,0-1,0 1,0 0,-1 0,1 1,0-1,0 0,-1 0,1 1,-1-1,1 1,-1-1,0 1,2 3,19 22,1 3,1-1,34 30,-51-52,1-1,0 1,0-2,0 1,1-1,0 0,0-1,0 0,1-1,-1 1,1-2,0 0,12 2,-18-4,0 0,-1-1,1 1,0-1,-1 0,1 0,-1 0,1 0,-1-1,0 1,0-1,1 0,-1 0,0 0,-1 0,1-1,0 1,-1-1,1 0,-1 1,0-1,0 0,0 0,0-1,0 1,-1 0,2-7,5-10,-2 0,-1 0,5-34,-9 46,10-92,-5-195,-6 281,2-8,-2 22,0 0,0 0,0 0,0 0,0 0,0 0,0-1,0 1,0 0,0 0,0 0,0 0,0 0,0 0,0 0,0 0,0 0,0-1,0 1,0 0,0 0,1 0,-1 0,0 0,0 0,0 0,0 0,0 0,0 0,0 0,0 0,0 0,0 0,1 0,-1 0,0 0,0 0,0 0,0 0,0 0,0 0,0 0,0 0,1 0,-1 0,0 0,0 0,0 0,0 0,0 0,0 0,0 0,0 0,0 0,1 0,-1 0,0 0,0 1,0-1,0 0,0 0,0 0,0 0,0 0,0 0,0 0,0 0,14 33,-9-22,48 128,241 610,-12 21,-248-649,-4 1,-6 1,-6 1,5 193,-22-279,-3 1,-1-1,-2 0,-2 0,-1-1,-17 47,21-72,-1 1,0-1,-1 0,-1-1,0 1,0-1,-1-1,0 1,-1-1,0-1,-1 0,0 0,0-1,-1 0,0-1,0 0,-1-1,0 0,0 0,0-2,-22 6,7-4,-1-3,-1 0,1-1,0-2,0-1,0-1,-41-9,30 2,0-2,1-2,0-1,-61-34,39 13,2-3,2-3,1-2,2-2,-83-94,82 77,3-3,2-2,-53-99,79 122,2 0,2-1,2-2,2 0,2 0,2-1,-4-50,13 90,1-1,1 1,-1-1,1 0,1 1,-1-1,2 0,-1 1,1-1,0 1,7-15,4 3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04.4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0,'2'17,"0"0,2-1,0 0,1 0,0 0,2-1,13 27,-8-19,187 354,-115-227,124 223,78 145,-261-467,20 63,-31-77,-14-36,0-1,0 1,1-1,-1 1,0-1,0 1,0-1,1 1,-1-1,0 1,0-1,1 0,-1 1,0-1,1 1,-1-1,1 0,-1 1,1-1,-1 0,0 0,1 1,-1-1,1 0,-1 0,1 0,-1 1,1-1,-1 0,1 0,0 0,-1 0,1 0,-1 0,1 0,-1 0,1 0,-1 0,1-1,-1 1,1 0,-1 0,1 0,-1-1,1 1,-1 0,0-1,1 1,-1 0,1-1,-1 1,0 0,1-1,-1 1,0-1,1 1,-1-1,0 1,0 0,1-1,-1 1,0-1,0 0,25-44,-18 31,21-31,1 1,3 2,1 1,62-59,-25 36,134-93,-135 110,122-61,-163 94,1 2,1 1,0 1,0 1,1 2,0 1,48-3,-69 9,0 0,0 1,0 0,0 0,0 1,0 0,0 1,-1 0,1 1,-1 0,0 0,0 1,0 0,-1 1,14 11,-16-11,0 0,0 1,-1 0,0 0,-1 0,1 0,-1 1,-1 0,1 0,-2 0,1 0,-1 0,0 1,0-1,-1 1,-1-1,1 1,-2 15,-2-5,0-1,-1 0,-1 0,-1 0,-1 0,0-1,-1 0,-1-1,-1 0,0 0,-15 18,-8 5,-1-1,-75 63,57-61,-1-2,-1-3,-3-2,0-2,-2-3,-1-3,-1-2,-1-3,-1-3,0-2,-1-3,-87 4,131-15,-10 2,-1-2,1-2,-1 0,1-2,-32-7,37-1,7-1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05.1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753 6,'-103'-2,"53"0,-1 1,1 3,0 1,-59 13,90-10,0 1,0 0,1 1,0 2,0-1,1 2,1 0,-18 16,12-8,1 1,1 0,1 2,1 1,-16 25,30-42,1-1,-1 1,1 0,0 1,1-1,0 0,0 1,-2 11,3-16,1 0,1 0,-1 0,0 0,0 0,1-1,-1 1,1 0,0 0,0 0,-1-1,1 1,0 0,0-1,0 1,1-1,-1 1,0-1,1 1,-1-1,1 0,-1 0,1 0,-1 0,1 0,0 0,-1 0,1 0,0-1,0 1,0-1,0 1,0-1,2 0,33 5,1-1,-1-2,1-2,45-5,-53 3,-5 1,0-1,-1-2,46-11,-63 13,0 0,0-1,-1 0,1-1,-1 1,0-1,0 0,0-1,-1 0,1 0,-1 0,0 0,0-1,-1 1,0-1,0-1,5-9,-4 2,0-1,-1 0,0 0,-1 0,-1-1,1-20,-2 19,-1 15,0 1,0 0,0 0,0-1,0 1,0 0,0 0,0-1,1 1,-1 0,0 0,1-1,-1 1,1 0,0 0,-1 0,1 0,0 0,0 0,-1 0,1 0,0 0,0 0,0 1,0-1,0 0,0 1,0-1,1 0,0 0,1 1,-1 1,0-1,1 0,-1 1,1 0,-1-1,0 1,0 0,1 0,-1 0,0 0,0 1,0-1,2 3,11 8,-1 1,23 27,87 123,141 242,-210-316,-37-60,1 1,22 46,-30-50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05.7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0,'13'9,"12"15,16 17,8 22,22 31,16 33,15 30,20 26,6 17,7 8,-3-1,-5-11,-9-16,-23-40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06.5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578 90,'-15'0,"0"0,0 0,-1 2,1-1,0 2,0 0,1 1,-1 1,1 0,0 1,0 0,1 1,-1 1,-22 18,-6 8,1 2,2 2,-48 61,70-78,2 1,0 0,1 1,2 1,0 0,2 1,0 0,-11 51,20-72,0 0,1-1,0 1,-1 0,1 0,1 0,-1 0,0 0,1-1,0 1,0 0,0 0,1-1,-1 1,1-1,0 1,-1-1,6 7,-3-6,1 0,0 0,0 0,0 0,0-1,0 0,1 0,-1 0,1 0,11 2,10 1,0 0,1-2,0-2,32 0,-52-1,12-1,7 1,0 0,0-2,53-9,-73 8,0 0,0 0,0 0,0-1,-1 0,1-1,-1 1,1-1,-1 0,0-1,-1 0,1 0,-1 0,0 0,0-1,-1 0,0 0,0 0,5-9,6-25,-2 0,-2-1,-2 0,-1 0,3-63,-7 66,9-147,-8 78,1 81,-6 26,1-1,-1 1,0-1,1 1,-1-1,0 1,1 0,-1-1,1 1,-1 0,0-1,1 1,-1 0,1-1,-1 1,1 0,-1 0,1 0,-1-1,1 1,-1 0,1 0,-1 0,1 0,0 0,2 1,1 0,-1 0,0 1,0-1,0 1,-1 0,1 0,0 0,-1 0,1 0,3 5,20 22,-1 2,-1 0,27 49,-15-22,42 57,134 228,-198-314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07.2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0,'1'3,"-1"1,1-1,1 0,-1 0,0 0,1 0,-1-1,1 1,0 0,3 3,2 4,206 300,127 195,-309-460,-23-35,0 0,-1 1,0 0,0 0,-1 1,-1 0,8 23,-15-21,-9-21,-9-22,2-16,2 1,2-2,2 0,-9-75,16 92,-5-28,2 0,2-1,3 0,3 0,12-97,-11 148,0 0,1 1,0-1,0 1,0 0,1 0,0 0,0 0,1 0,-1 0,9-8,-10 12,0 1,0-1,0 0,0 1,1 0,-1-1,1 1,-1 0,1 0,-1 0,1 1,-1-1,1 1,0-1,0 1,-1 0,1 0,0 0,-1 0,1 1,0-1,-1 1,1 0,0-1,-1 1,1 0,-1 1,1-1,-1 0,4 4,23 16,-1 1,-1 1,-1 1,-2 2,23 29,1 0,332 359,-354-384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07.8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268 1,'-11'0,"-10"-1,0 1,0 1,0 1,-39 10,53-10,1 0,-1 1,1 0,0 0,0 1,0 0,0 0,1 0,0 1,0-1,0 1,0 1,1-1,-1 1,2-1,-1 1,1 1,-6 11,8-15,-1 0,1-1,0 1,0 0,0 0,0 0,0 0,1 0,0 0,-1 0,1 1,0-1,0 0,1 0,-1 0,1 0,0 0,-1 0,1 0,0 0,1 0,-1 0,0-1,1 1,3 4,-1-4,0 1,1-1,0 1,0-1,-1-1,2 1,-1-1,0 0,0 0,1 0,-1-1,1 0,8 1,144 13,-121-11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08.5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87 207,'12'-2,"1"0,-1-1,0-1,0 0,0-1,0 0,20-13,-6 5,-8 4,0 2,-1-2,28-18,-42 26,-1 0,0-1,1 1,-1-1,0 0,0 0,0 0,0 0,-1 0,1 0,0 0,-1-1,0 1,1 0,-1-1,0 1,0-1,0 0,-1 1,1-1,-1 0,1 1,-1-1,0 0,0 0,-1-4,0 5,0-1,-1 1,0 0,1 0,-1 0,0 0,0 0,0 0,0 1,0-1,-1 0,1 1,0 0,-1 0,1-1,-1 1,1 1,-1-1,1 0,-1 1,0-1,0 1,1 0,-1 0,0 0,1 0,-4 1,-7-1,1 1,0 0,-1 1,-18 6,16-3,0 2,0-1,0 2,1 0,1 1,-1 0,1 1,1 0,0 1,0 1,1 0,1 0,0 1,1 0,-10 18,18-30,1 1,-1 0,0-1,0 1,1 0,-1 0,1 0,0 0,-1 0,1-1,0 1,0 0,0 0,0 0,1 0,-1 0,0 0,1 0,0-1,-1 1,1 0,0 0,0-1,0 1,0 0,0-1,0 1,0-1,0 1,1-1,-1 0,1 1,-1-1,1 0,-1 0,1 0,0 0,0-1,-1 1,1 0,3 0,9 4,-1 0,1-2,0 1,17 0,63 4,166-7,-116-4,-117 3,0-2,52-10,-34 1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09.2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44,'0'-4,"0"-6,-5-6,0 5,-1 8,6 13,11 18,13 30,14 35,15 31,10 34,3 19,-1 10,-3-2,-3-14,-8-25,-8-23,-12-33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10.2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1,'4'0,"0"0,0 1,0 0,-1 0,1 0,0 0,-1 0,1 1,-1 0,1 0,-1 0,0 0,0 0,0 1,0-1,5 6,3 5,0 1,14 23,-18-26,162 301,-24 15,-115-256,103 245,110 396,-225-643,-16-169,-3 68,-1-41,2 0,20-145,-16 196,1 1,1 0,0 0,2 1,1-1,0 2,1-1,1 1,1 1,1 0,0 1,2 0,-1 1,28-22,-26 25,0 1,1 0,1 1,0 1,1 1,-1 1,22-7,-27 12,0 0,0 1,0 0,0 1,0 0,1 1,-1 1,0 0,0 1,0 0,0 1,17 6,1 3,0 2,-1 1,-1 2,0 1,-2 1,0 1,-1 1,43 46,-27-21,-3 2,-1 2,57 103,-74-109,-3 1,-1 1,-2 1,-3 0,10 69,24 86,-37-176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16.2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1194 635,'-20'0,"1"1,-1 1,1 0,0 2,0 0,0 1,1 1,0 1,0 0,0 1,-26 18,-37 27,2 4,-103 96,-119 155,288-294,-43 46,3 2,2 2,-47 80,93-135,1-1,0 0,0 1,1 0,0 0,-2 11,5-18,0 0,-1-1,1 1,0 0,0 0,0 0,1-1,-1 1,0 0,1 0,-1 0,1-1,-1 1,1 0,0-1,0 1,0-1,-1 1,2-1,-1 1,0-1,0 1,0-1,1 0,-1 0,1 0,-1 0,1 0,-1 0,1 0,-1 0,1-1,0 1,0-1,-1 1,1-1,0 1,2-1,37 4,1-1,0-2,55-6,-5 0,-48 6,30 0,-68-2,0 1,0-1,0 0,0-1,-1 1,1-1,0 0,-1 0,8-5,-10 4,0 0,0 0,0 0,0 0,0-1,-1 1,0-1,1 1,-1-1,-1 0,1 0,0 0,1-8,9-61,-10 55,20-245,-12-270,-11 396,1 85,-8-215,5 232,-2 1,-2-1,-1 1,-1 0,-21-48,26 74,0 0,0 0,-1 0,-9-10,13 16,0 0,-1 1,1-1,0 1,-1-1,0 1,1 0,-1-1,0 1,1 0,-1 0,0 0,0 1,0-1,0 0,0 1,0-1,0 1,0 0,0 0,0-1,0 1,0 1,-4-1,6 0,-1 1,0-1,0 0,1 1,-1-1,0 1,1-1,-1 0,1 1,-1 0,0-1,1 1,-1-1,1 1,0 0,-1-1,1 1,-1 0,1-1,0 1,-1 0,1 0,0-1,0 1,0 0,0 0,0-1,0 1,0 0,0 0,0 0,0-1,0 1,0 0,0 0,1-1,-1 1,0 0,1 0,-1-1,0 1,1 0,-1-1,1 1,-1-1,1 1,0 0,27 31,159 102,-10-9,-83-45,-3 4,-3 3,-5 5,-4 2,-3 5,-6 2,74 141,-133-221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10.7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543 1,'-4'0,"-6"0,-10 0,-9 4,-14 6,-7 5,-9 5,-15 7,-12 4,-4 0,12-4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12.6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49 109,'134'2,"140"-5,-269 2,1 0,-1-1,1 1,-1-1,0 0,0-1,0 1,0-1,0 0,0 0,-1-1,1 0,4-4,-8 7,0 0,0 0,0 0,0-1,-1 1,1 0,0 0,-1 0,1-1,-1 1,1 0,-1-1,1 1,-1 0,0-1,0 1,0-1,0 1,0 0,0-1,0-1,-1 1,0 0,0 0,-1 1,1-1,0 1,-1-1,1 1,-1 0,1-1,-1 1,0 0,1 0,-1 0,0 0,0 1,0-1,0 0,0 1,0-1,-2 1,-27-6,0 2,0 1,0 2,0 0,-58 8,77-5,0 1,-1 0,1 0,0 2,0-1,1 1,-1 1,1 0,0 1,1 0,0 0,0 1,0 0,1 1,1 0,-1 1,1 0,1 0,0 0,0 1,1 0,1 1,-7 16,7-14,0 0,1 1,1-1,0 1,1 0,0-1,1 1,1 0,0 0,2 0,-1 0,2 0,0-1,0 1,2-1,-1 0,2 0,0 0,13 20,-9-20,1 0,1 0,0-2,0 0,2 0,-1-1,1 0,1-2,0 1,0-2,1 0,0-1,20 6,21 4,1-4,93 11,-82-14,-22-4,-1-2,1-2,70-6,-110 2,-1 0,1 0,-1 0,0 0,1-1,-1 0,0-1,-1 1,1-1,-1 0,1-1,-1 1,0-1,-1 0,1 0,-1 0,0-1,-1 0,7-11,2-8,0-1,-1 0,8-37,-15 52,6-25,8-47,-16 75,-1 0,0-1,-1 1,0 0,0 0,-1 0,0 0,0-1,-1 1,0 1,0-1,-5-10,4 15,0-1,0 1,-1 0,1 0,-1 0,0 0,1 1,-1 0,-1-1,1 1,0 1,0-1,-1 1,1-1,-1 1,1 1,-1-1,0 1,1-1,-1 1,1 1,-1-1,0 1,1-1,-1 1,1 1,-1-1,-4 3,8-4,1 0,-1 1,1-1,-1 1,1-1,-1 1,1-1,0 1,-1-1,1 1,0-1,0 1,-1-1,1 1,0-1,0 1,0 0,0-1,0 1,0-1,0 1,0 0,0-1,0 1,0-1,0 1,0-1,0 1,0 0,1 0,14 21,26 12,61 38,164 89,-259-157,144 68,-126-62,2 0,-1-2,55 10,-77-17,0-1,0 1,1-1,-1 0,0 0,0 0,1-1,-1 1,0-1,0 0,0 0,0-1,0 1,0-1,0 0,0 0,0 0,-1 0,1-1,4-4,-3 0,1 0,-2 0,1-1,-1 0,0 0,0 0,-1 0,4-17,-2 5,-1 0,0-1,-2 1,-1-1,0 0,-1 1,-2-1,0 1,-1-1,-1 1,-1 0,-1 0,-13-32,13 39,0 0,0 1,-1 0,-1 0,0 0,-1 1,0 0,0 1,-1 0,-1 1,1 0,-2 0,1 1,-1 1,0 0,-1 0,1 1,-1 1,-1 0,-24-5,-182-20,186 28,0 1,0 2,0 1,-48 10,76-11,-17 8,22-6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14.3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0 807,'1'-2,"-1"1,1 0,0 0,-1-1,1 1,0 0,0 0,0 0,-1 0,1 0,0 0,1 0,-1 0,0 0,0 1,0-1,0 0,1 1,-1-1,0 1,1-1,-1 1,0 0,1 0,-1-1,0 1,1 0,1 0,44-3,28 7,1 4,-1 2,0 4,-1 3,-1 3,-1 4,-1 2,-1 4,-2 3,86 54,-150-84,73 53,-72-52,0 0,-1 0,0 1,0-1,0 1,0 0,-1 0,0 1,0-1,0 1,-1-1,3 11,-5-12,0-1,0 1,-1-1,0 1,1-1,-1 0,-1 1,1-1,0 0,-1 1,0-1,0 0,0 0,0-1,0 1,0 0,-1-1,1 1,-1-1,0 0,0 0,0 0,0 0,0 0,-6 2,7-3,-1 1,1-1,-1 1,1-1,-1 0,0 0,0 0,0 0,0-1,0 1,1-1,-1 0,0 1,0-1,0-1,0 1,0 0,0-1,0 1,0-1,0 0,0 0,1 0,-1-1,0 1,1 0,-1-1,1 0,0 0,-5-4,1-4,1 0,0 0,1-1,0 0,0 0,1 0,1 0,0-1,-2-21,4 6,0-1,1 1,6-30,9-30,4 0,3 2,4 1,4 1,3 2,4 1,72-113,-108 195,-2 14,-1-8,0 1,1-1,0 1,1-1,0 0,4 16,3-7,2-1,0 0,0-1,2 0,0 0,0-1,2-1,19 16,10 5,76 45,-88-60,2-2,63 24,-79-36,0 0,0 0,0-2,1 0,-1-1,1 0,0-2,18-1,-33 0,0 0,1 0,-1 0,0-1,0 1,0-1,0 1,0-1,0 0,-1 0,1-1,-1 1,1 0,-1-1,0 0,0 1,0-1,0 0,0 0,-1 0,1 0,-1-1,0 1,0 0,0 0,0-1,0-3,2-14,0-1,-1 1,-1-26,-1 28,-2-198,0 183,-1 0,-3 1,0 0,-15-43,20 73,1 1,-1-1,0 1,0 0,0 0,-1-1,1 1,0 0,-1 0,0 0,1 0,-1 1,0-1,-3-2,5 4,0 0,0 0,-1 0,1 0,0 0,-1 0,1 0,0 0,-1 0,1 0,0 0,-1 0,1 0,0 0,0 0,-1 0,1 0,0 1,-1-1,1 0,0 0,0 0,-1 0,1 1,0-1,0 0,0 0,-1 1,1-1,0 0,0 0,0 1,0-1,0 0,-1 1,-2 24,5-3,1-1,1 1,1-1,1 0,1 0,13 28,-7-16,296 681,-196-465,-28-63,156 392,-239-571,2 3,-1 1,0 0,0-1,-1 1,0 15,-2-23,0 1,0-1,-1 1,0-1,0 1,0-1,0 1,0-1,-1 0,1 0,-1 0,0 1,0-2,0 1,0 0,-1 0,1-1,-1 1,1-1,-6 3,-41 28,-89 44,73-43,-58 31,-4-5,-204 66,320-122,0-1,0-1,0 0,0 0,0-1,0 0,0-1,-1-1,1 1,0-2,0 0,-14-4,17 3,-1-1,1 0,0 0,0-1,0 0,1-1,0 0,0 0,0 0,1-1,0 0,0 0,0-1,1 1,-5-11,-8-17,2-1,1 0,2-1,-11-48,-17-157,36 201,2 1,2-1,2 1,2-1,1 1,2-1,12-40,-4 34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15.9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137 1337,'8'0,"0"1,0 0,0 0,0 1,-1 0,1 0,0 1,-1 0,1 0,-1 1,0 0,0 0,7 6,7 7,-2 2,30 34,-29-30,98 117,146 226,59 183,-309-524,-9-18,0 1,0 0,-1 0,0 0,0 0,-1 1,0 0,-1 0,1 0,-2 0,2 11,-4-19,1 0,0 0,-1-1,1 1,0 0,-1 0,1-1,-1 1,1 0,-1-1,1 1,-1 0,0-1,1 1,-1-1,0 1,1-1,-1 1,0-1,0 0,1 1,-1-1,0 0,0 1,0-1,1 0,-1 0,0 0,0 0,0 0,0 0,0 0,1 0,-1 0,0 0,0-1,0 1,0 0,1 0,-1-1,0 1,-1-1,-39-18,40 18,-41-25,2-1,1-2,-49-47,-98-114,153 154,-54-58,3-4,6-3,-121-203,169 246,2-1,3-2,-29-106,43 121,3 0,1-1,2 0,3 0,5-88,1 107,1 1,1 0,2 0,0 0,2 1,1 0,0 1,2 0,1 1,2 1,0 0,34-37,22-21,3 3,4 3,3 4,3 3,148-89,-211 144,0 2,0 0,1 2,0 0,0 1,1 2,34-6,-45 11,1 0,-1 1,1 1,-1 0,1 1,-1 0,0 1,0 0,0 1,0 1,0 0,-1 0,0 2,20 13,-12-5,-1 1,0 1,-2 1,0 0,-1 2,0-1,-2 2,0 0,-2 1,0 0,-2 1,0 0,10 40,-13-37,-1 0,-1 0,-1 1,-2-1,0 1,-2 0,-1 0,-1 0,-1-1,-2 1,0-1,-16 42,12-46,-2-1,-1-1,0 0,-1 0,-1-1,-1-1,-1-1,-24 22,-23 13,-72 48,49-38,46-32,-14 12,-3-3,-81 44,119-73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17.0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1,'0'5,"1"0,1 0,-1 0,1 0,0-1,0 1,0 0,0-1,1 0,0 1,5 4,6 12,507 957,-514-963,20 37,-3 2,-2 0,18 68,-43-153,1 0,4-36,-1 39,2-23,3 1,2 1,3-1,1 1,2 1,3 1,2 0,1 1,3 1,2 1,1 1,2 1,65-72,-76 97,1 0,0 1,1 2,0-1,1 2,1 1,0 0,1 2,29-11,-38 17,0 0,0 1,0 1,0 0,0 0,0 1,1 1,-1 0,0 1,0 1,1 0,-1 0,0 2,-1-1,1 2,-1-1,1 2,13 8,-17-8,1 1,-1 1,-1 0,1 0,-1 0,-1 1,0 1,0-1,-1 1,0 0,0 0,-1 1,-1 0,0 0,0 0,-1 0,-1 0,0 1,1 12,-2-14,0 1,-1-1,0 1,-1-1,0 0,-1 1,0-1,-1 0,0 0,0 0,-1 0,-1-1,1 1,-1-1,-1 0,0 0,0-1,-1 0,0 0,0-1,-11 9,-54 37,-1-3,-105 52,147-88,0-2,-1-1,-1-2,1-1,-42 4,3-4,-101-3,148-6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17.6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1,'1'31,"2"1,1-1,1 0,17 56,54 114,-37-105,-36-89,28 78,5-1,88 150,-120-227,1 0,0 0,0-1,1 0,0 0,0 0,0-1,1 0,0 0,0 0,0-1,0 0,13 4,-6-4,0-1,0-1,1 0,-1-1,0-1,1 0,15-2,34-5,0-2,0-3,115-37,-152 38,-10 2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18.1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0 386,'5'0,"9"-9,15-2,25-5,32-7,33-8,29-4,24-4,8 0,4-1,-17 1,-24 3,-27 8,-26 9,-23 7,-19 6,-17 4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18.5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1,'11'1,"0"0,1 1,-1 0,0 1,0 0,0 1,0 0,-1 1,15 8,13 11,37 29,-38-26,18 12,165 126,-193-142,-1 1,-2 2,0 0,-2 1,32 51,-50-70,0 0,-1 0,0 0,0 0,-1 1,0-1,-1 1,1-1,-2 1,1 0,-1-1,-1 1,1 0,-2-1,1 1,-1-1,0 1,-1-1,0 0,0 0,-1 0,-8 14,-10 11,-1-1,-1-1,-51 50,43-47,-63 65,3-5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19.1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1,'2'42,"2"0,2-1,1 1,3-1,17 48,41 138,118 353,-112-394,-59-152,2-2,2 0,28 39,-8-25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19.7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1 699,'4'-4,"10"-2,11-4,15-12,21-8,26-11,20-12,25-18,17-10,8-3,-9 3,-18 7,-22 17,-21 8,-25 14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17.8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566 894,'3'-2,"-1"0,1-1,0 0,-1 0,0 1,0-1,0-1,0 1,0 0,-1 0,1-1,1-5,2-3,31-54,30-81,-57 122,0 0,-2 0,-1-1,-1 0,-2 0,1-51,-3 74,-1 0,0 1,0-1,-1 0,1 0,-1 0,1 1,-1-1,0 0,0 1,0-1,0 1,-1-1,1 1,-1 0,1-1,-1 1,-2-3,2 4,0 0,0 0,1 1,-1-1,0 0,0 0,0 1,0 0,-1-1,1 1,0 0,0 0,0 0,0 0,0 0,0 0,0 1,-3 0,-9 4,2 0,-1 1,1 0,0 1,-19 13,-232 181,214-157,1 2,-81 103,115-131,1 2,1-1,1 2,1 0,1 0,0 0,-7 35,13-46,1 0,1 1,0-1,0 1,1-1,0 1,1-1,0 1,0-1,1 1,1-1,0 0,0 0,1 0,0 0,1-1,0 0,10 14,8 3,0-2,1 0,2-2,0-1,1-1,44 25,188 82,-181-97,1-4,2-3,0-3,110 11,-186-30,0 0,0-1,0 0,1 0,-1 0,0 0,0-1,9-2,-12 2,0 0,0 0,0 0,0 0,0 0,-1 0,1-1,0 1,-1-1,1 1,-1-1,0 0,1 1,-1-1,0 0,0 0,0 0,0 0,-1 0,1 0,0 0,-1 0,1-4,5-46,0-97,-4 64,1-13,4 1,30-145,-37 239,1 1,-1 0,1-1,-1 1,1 0,0-1,0 1,0 0,0 0,0 0,0 0,1 0,-1 0,1 0,-1 0,1 0,0 1,0-1,-1 0,1 1,0 0,1-1,-1 1,0 0,0 0,0 0,1 1,-1-1,0 1,1-1,-1 1,4-1,4 3,-1-1,0 1,1 1,-1 0,0 0,0 1,9 5,33 14,-1 2,-1 2,79 59,-115-75,0 0,-1 1,0 1,-1 0,0 0,-1 1,-1 0,0 1,-1 0,0 0,-2 1,1 0,-2 0,0 0,-1 1,3 30,-4-14,-1 0,-2 0,-1 0,-1 0,-2 0,-11 43,15-76,0 0,0 0,0 0,0 0,-1 0,1-1,0 1,0 0,0 0,0 0,0 0,0 0,-1 0,1 0,0 0,0 0,0 0,0 0,0 0,0 0,-1 0,1 0,0 0,0 0,0 0,0 0,0 0,0 0,-1 1,1-1,0 0,0 0,0 0,0 0,0 0,0 0,0 0,0 0,-1 0,1 0,0 1,0-1,0 0,0 0,0 0,0 0,0 0,0 0,0 1,0-1,0 0,0 0,0 0,0 0,0 0,0 1,0-1,0 0,0 0,0 0,0 0,-4-18,1-28,2-85,6 0,26-150,61-192,-67 379,4 0,80-172,-106 262,-1 0,1 0,0 1,0-1,1 1,-1 0,1-1,-1 2,1-1,0 0,0 1,0 0,1 0,-1 0,1 0,-1 1,1-1,-1 1,1 0,0 1,-1-1,1 1,0 0,5 1,4-1,0 1,0 1,0 0,0 2,0-1,-1 1,14 7,-7-1,0 1,-1 1,-1 1,0 0,0 2,-1 0,-1 1,-1 0,22 31,8 19,50 96,-95-162,367 754,-356-730,0-8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23.4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185 840,'2'20,"0"1,2-1,0 0,1 0,15 35,3 14,34 152,39 309,-92-501,1 6,-1 1,-2 0,-2 48,0-82,-1 0,1 0,0 0,0 0,-1 0,1-1,-1 1,1 0,-1 0,0-1,0 1,0 0,0-1,-1 3,1-4,1 0,-1 1,1-1,-1 0,1 0,-1 0,1 1,-1-1,1 0,-1 0,1 0,-1 0,0 0,1 0,-1 0,1 0,-1 0,1 0,-1 0,0-1,1 1,-1 0,1 0,-1 0,1-1,-1 1,1 0,-1-1,0 0,-4-3,0-1,0 0,1 0,-1-1,1 1,-4-9,-24-40,4-2,-33-86,-27-127,-24-209,98 390,5-2,4 1,8-132,-3 217,0 1,0 0,0 0,1 0,-1 0,1 0,0 0,-1 0,2 0,-1 0,0 1,0-1,1 0,0 1,-1-1,1 1,0-1,0 1,0 0,1 0,-1 0,5-3,-3 4,0 0,1 0,-1 0,0 1,1-1,-1 1,0 0,1 1,-1-1,0 1,0 0,0 0,1 0,-1 1,0-1,5 4,425 198,-283-129,1088 636,-1224-701,-10-5,0 0,1-1,0 1,0-1,0 0,0-1,11 4,-16-6,-1 0,0 0,1 0,-1 0,0 0,1 0,-1 0,1 0,-1 0,0 0,1 0,-1 0,0 0,1-1,-1 1,0 0,1 0,-1 0,0 0,1-1,-1 1,0 0,0 0,1 0,-1-1,0 1,0 0,1-1,-1 1,0 0,0-1,0 1,0 0,1-1,-1 1,0 0,0-1,0 1,0-1,-3-20,-15-23,17 42,-536-1153,443 953,62 135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25.5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434 1516,'2'0,"1"-1,0 0,0 1,-1-1,1 0,-1 0,1-1,-1 1,1 0,-1-1,0 0,0 1,0-1,0 0,3-3,29-37,-28 32,73-106,-6-3,-5-3,-5-3,46-133,-96 224,22-63,-32 88,-1 0,0 0,0 0,-1-1,0 1,-1 0,-1-19,0 26,1 0,-1 0,0 1,0-1,0 0,0 0,0 1,0-1,0 1,0-1,-1 1,1-1,-1 1,1 0,-1 0,1 0,-1 0,0 0,1 0,-1 0,0 0,0 1,0-1,0 0,1 1,-1 0,0 0,0-1,0 1,0 0,-4 1,-4-1,0 1,-1 0,1 1,-17 5,-14 7,2 1,0 3,0 1,2 2,-41 29,8 2,-97 93,121-101,2 3,-60 84,82-99,2 2,1 0,1 1,2 0,-17 57,29-81,1 0,1 0,0 1,1-1,0 1,0-1,1 1,1-1,0 1,4 20,-3-26,1 1,0-1,-1 0,2 0,-1 0,1-1,0 1,0-1,0 0,1 0,0 0,0-1,0 0,1 1,-1-2,1 1,0-1,0 0,11 4,22 7,1-3,0-1,0-1,46 2,167 3,-207-13,130 4,235-24,-402 19,-1-1,1-1,-1 0,0 0,1-1,-1 1,-1-2,15-7,-18 8,0 0,-1 0,1-1,-1 1,0-1,0 1,0-1,0 0,-1-1,1 1,-1 0,0-1,-1 1,1-1,-1 1,2-9,2-36,-1 0,-3 0,-9-90,4 79,-22-126,13 108,12 76,0 0,1 1,-1-1,1 0,0 0,-1 0,1 0,0 1,0-1,0 0,0 0,1 0,-1 0,0 0,1 1,-1-1,1 0,0 0,-1 1,1-1,0 0,0 1,0-1,2-2,0 4,-1 0,1 0,-1 1,0-1,1 0,-1 1,0-1,1 1,-1 0,0 0,0 0,0 0,0 0,1 0,-2 1,1-1,0 1,0-1,2 3,100 79,17 15,157 95,-251-176,42 23,-65-37,1-1,-1 0,1-1,0 1,0-1,-1 0,1 0,0 0,0-1,0 0,0 0,6-1,-8 1,-1-1,1-1,-1 1,0 0,1 0,-1-1,0 0,0 1,0-1,0 0,0 0,-1 0,1 0,0 0,-1 0,0-1,1 1,-1 0,0-1,0 1,0-1,-1 1,1-1,0-4,2-10,-1 0,0-31,-2 33,5-124,-7 1,-5 0,-29-150,30 254,-2 1,-1 1,-2-1,-24-50,35 82,-1 0,1 0,-1-1,0 1,1 0,-1 0,0 0,0 0,1 1,-1-1,0 0,0 0,0 0,0 1,0-1,0 0,-2 0,2 1,1 1,0-1,0 1,0-1,0 1,0-1,0 1,0-1,0 1,0-1,0 1,0 0,0-1,0 1,0-1,0 0,0 1,1-1,-1 1,0-1,0 1,1-1,-1 1,0-1,1 0,-1 1,0-1,1 0,-1 1,0-1,1 0,-1 1,1-1,-1 0,1 0,-1 1,1-1,26 23,0-2,1 0,1-2,43 21,5 4,70 40,296 119,-320-151,-44-18,162 48,-236-80,-1-1,1 0,0 0,0 0,0-1,0 0,0 0,0 0,0-1,9-1,-12 1,0 0,-1 0,1-1,0 1,-1 0,1-1,-1 1,1-1,-1 1,0-1,1 0,-1 0,0 1,0-1,-1 0,1 0,0 0,0 0,-1 0,1 0,-1 0,0 0,0 0,0 0,0-1,0 1,0-3,-3-56,-1 0,-4 1,-2 0,-3 0,-2 1,-38-95,41 127,-1 0,0 1,-2 1,-1 1,-23-27,33 43,0 1,0 0,-1 0,0 0,-1 1,0 0,1 0,-2 1,1 0,-1 1,1 0,-1 0,0 1,-1 0,1 0,-1 1,1 0,-1 1,-14 0,23 0,0 1,-1 0,1 0,0 0,-1 0,1 1,0-1,-1 0,1 0,0 1,-1-1,1 1,0-1,0 1,-1 0,1-1,0 1,0 0,0 0,0 0,0 0,0 0,0 0,0 0,0 0,1 0,-1 0,0 0,1 1,-1-1,1 0,-1 0,1 1,-1-1,1 0,0 1,0-1,0 0,0 1,0-1,0 1,0-1,0 0,1 1,-1-1,0 0,1 1,-1-1,2 2,2 7,1 0,0-1,0 0,1 0,10 11,14 14,2-2,1-1,45 34,122 73,-117-83,112 74,174 124,-358-245,0-1,0 1,-1 0,0 0,0 1,-1 0,0 1,-1 0,0 1,12 21,-19-30,-1 0,1 0,-1 1,1-1,-1 0,0 1,0-1,0 0,0 1,-1-1,1 0,-1 1,1-1,-1 0,0 0,0 0,0 1,0-1,0 0,-2 2,-35 42,18-25,8-5,0 1,2 0,0 1,0 0,2 1,0 0,2 0,0 0,1 1,0 0,2 0,1 0,0 0,2 30,0-47,0 0,0 0,1 0,0 1,-1-1,1 0,0 0,0 0,1-1,-1 1,1 0,-1 0,1-1,0 1,0-1,0 1,0-1,0 0,1 0,-1 0,1 0,0 0,-1 0,1-1,0 1,0-1,0 0,0 0,0 0,0 0,0-1,0 1,0-1,0 0,1 0,-1 0,0 0,5-1,7-1,0-1,0 0,-1-1,1-1,-1 0,23-13,107-56,-3-6,171-129,-294 194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26.9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369 820,'-6'1,"-1"-1,0 1,1 1,-1-1,0 1,1 0,0 1,0-1,-1 1,2 1,-1-1,0 1,1 0,-1 0,1 1,0-1,1 1,-1 0,1 0,-7 11,-4 9,1 0,1 1,-14 41,26-64,-42 110,4 1,-41 211,76-299,1 0,1 1,1-1,5 46,-3-64,0 1,1 0,0-1,1 1,0-1,0 0,0 0,1 0,1 0,-1 0,1-1,1 0,-1 0,1-1,0 1,1-1,12 9,4-1,0-2,1 0,1-1,0-2,49 12,-17-9,96 8,-144-20,0 1,1-1,-1 0,0-1,0 0,0-1,16-4,-21 5,-1-1,1 0,0 0,-1 0,1 0,-1-1,0 0,1 1,-1-1,-1 0,1 0,0-1,-1 1,0 0,1-1,-1 0,-1 1,1-1,1-6,12-39,-2-1,-3 0,7-78,-12 36,-7-100,1 181,-7-86,6 88,1-1,-1 1,-1 0,0 0,0 0,0 0,-10-15,13 24,0-1,-1 0,1 1,0-1,0 1,0-1,-1 1,1-1,0 1,-1 0,1-1,0 1,-1-1,1 1,-1 0,1-1,-1 1,1 0,-1-1,1 1,-1 0,1 0,-1-1,1 1,-1 0,1 0,-1 0,1 0,-1 0,1 0,-1 0,0 0,1 0,-1 0,0 0,1 1,-1 0,1 0,0 1,-1-1,1 0,0 0,0 0,0 0,0 0,0 0,0 1,0-1,0 0,0 0,1 0,-1 0,0 0,1 0,0 2,5 10,0-1,0 1,2-1,-1-1,2 1,-1-1,13 12,81 72,-68-66,165 138,8-9,377 219,-496-328,120 50,-204-97,1 0,0 0,0-1,0 1,1-1,-1 0,8 0,-11-2,-1 1,1 0,0-1,-1 1,1-1,-1 1,1-1,-1 0,1 0,-1 1,1-1,-1 0,0-1,1 1,-1 0,0 0,0 0,0-1,0 1,0-1,0 1,0-1,0 1,-1-1,2-2,9-30,-2 1,-1-2,-1 1,2-49,-2 22,13-110,-8 1,-7-1,-8-1,-7 1,-37-195,33 298,-3 0,-3 2,-39-88,39 112,-2 1,-1 0,-2 2,-1 1,-64-69,75 92,0 1,-1 1,0 0,-28-16,37 25,0 1,0-1,0 1,0 0,-1 1,1 0,-1 0,1 0,-1 1,0 0,1 1,-1 0,0 0,0 1,-10 1,13 0,1 0,-1 1,1-1,0 1,0-1,0 1,0 1,1-1,-1 0,1 1,0 0,0 0,0 0,0 0,1 0,-1 0,-2 8,-3 7,1 1,-9 36,9-14,1-1,3 1,1 0,1 0,3 0,2 0,1 0,2 0,2-1,28 78,-7-43,3-2,3-2,3-1,85 115,-64-109,3-4,3-2,108 89,253 147,-289-214,-109-72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28.2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80 616,'18'22,"0"1,-1 0,-2 1,0 1,18 42,-14-29,17 35,-2 1,-4 2,-3 1,-3 1,16 102,-38-171,-2 0,1 0,-1 0,-1 0,-2 15,3-23,0 0,0-1,0 1,0 0,0-1,-1 1,1 0,0-1,0 1,-1-1,1 1,0 0,-1-1,1 1,-1-1,1 1,-1-1,1 1,-1-1,1 0,-1 1,1-1,-1 1,0-1,1 0,-1 0,0 1,1-1,-2 0,0 0,0-1,0 0,0 0,0 0,0 0,1-1,-1 1,0 0,1-1,-1 1,1-1,0 1,-1-1,1 0,-2-3,-36-54,3-2,2-1,4-1,2-2,-27-91,12 0,-26-193,57 285,3 0,3-1,4-125,2 188,0 1,0 0,0-1,0 1,0-1,0 1,0 0,1-1,-1 1,0 0,1-1,-1 1,1 0,0 0,-1-1,1 1,0 0,0 0,0 0,0 0,0 0,0 0,0 0,0 0,0 1,0-1,0 0,1 0,-1 1,0-1,1 1,-1-1,0 1,1 0,-1 0,0-1,1 1,-1 0,0 0,1 0,-1 0,1 1,-1-1,0 0,1 1,-1-1,0 1,1-1,-1 1,0-1,0 1,0 0,1 0,0 0,12 8,1 1,-2 0,22 19,-20-15,656 531,-484-386,119 88,-297-241,1 1,0-1,0 0,0-1,1-1,14 6,-22-10,-1 1,0-1,0 0,1 0,-1 1,0-2,1 1,-1 0,0 0,1-1,-1 1,0-1,0 0,0 0,1 0,-1 0,0 0,0 0,0 0,-1-1,1 1,0-1,0 1,-1-1,1 0,-1 1,1-1,-1 0,0 0,0 0,0 0,0 0,0-1,0 1,-1 0,1 0,0-4,8-29,-2 0,-1-1,-1 0,-2 0,-3-44,-3 12,-23-123,17 147,-2 0,-1 2,-2-1,-21-40,25 61,-2 1,-1 0,0 1,-1 1,-2 0,0 1,0 0,-2 2,-20-16,16 16,-28-21,47 34,1 1,0 0,0-1,0 1,0-1,0 1,0-1,0 0,1 0,0 0,-1 0,1 0,0 0,1 0,-2-4,3-7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29.7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482 1285,'12'-2,"0"-1,1-1,-2 0,1 0,0-1,-1-1,0 0,0 0,17-14,-25 18,9-7,-1 0,0-1,-1-1,0 1,0-2,-1 1,-1-1,0-1,0 1,8-20,-14 26,0 0,0-1,0 1,-1 0,1-1,-1 1,-1 0,0-1,0 1,0-1,-2-9,1 11,0 1,-1-1,0 1,0 0,0 0,0 0,-1 0,1 0,-1 0,0 1,0-1,0 1,-1 0,1 0,-1 0,0 0,-7-3,1 1,0 1,1 1,-1 0,-1 0,1 1,0 0,-1 1,1 0,-1 1,1 0,-1 0,1 1,0 0,-1 1,1 1,-17 5,-6 4,-1 2,1 1,-46 28,51-25,0 1,1 2,0 0,2 2,-31 36,40-41,2 1,0 1,1 0,1 1,1 0,0 1,2 0,-10 35,18-51,-1 1,1-1,0 1,1 0,0-1,0 1,0 0,1-1,0 1,0-1,1 1,0-1,0 1,4 7,-1-5,0 0,1 0,0-1,0 0,1 0,0-1,0 0,13 10,12 4,1-1,0-1,71 27,-84-38,196 73,3-9,421 78,-614-145,152 21,-163-25,1 0,0-1,0-1,0-1,0 0,-1-1,1 0,27-11,-35 10,0-1,-1 0,1 0,-1-1,-1 0,1 0,-1-1,0 0,0 0,-1 0,0-1,-1 1,1-1,-1 0,-1-1,1 1,2-14,3-12,-2-1,-1 1,1-37,-2-28,-4 1,-4 0,-5 0,-40-192,5 124,-6 2,-73-158,114 302,-14-35,-2 0,-3 2,-56-86,81 136,0 1,0-1,-1 0,1 1,-1 0,0-1,1 1,-1 0,-3-1,5 2,0 1,0-1,0 1,0 0,0-1,0 1,0 0,0 0,0 0,0 0,0 0,0 0,0 0,0 0,0 0,-1 0,1 1,0-1,1 0,-3 2,1-1,0 1,1 0,-1 0,0 0,1 1,0-1,0 0,0 0,0 1,0-1,0 1,0-1,1 1,-1-1,1 1,0-1,0 1,-1-1,2 1,-1-1,0 1,2 4,2 18,1 0,1 0,1 0,2-1,13 28,69 115,-62-117,209 307,30-17,116 161,-359-461,-2 1,-2 1,-1 1,-3 1,21 80,-29-90,-2-9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30.1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1 276,'4'0,"6"-9,10-2,5 0,12-7,12-3,10-4,9-1,1-1,1 0,-2 5,-4 2,-5 4,-12 0,-10 4,-7 3,-9 3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31.6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0 627,'1'5,"0"-1,0 1,0-1,1 0,-1 0,1 1,0-1,0 0,1-1,-1 1,1 0,0-1,0 1,0-1,0 0,0 0,1 0,0-1,-1 1,6 2,11 7,2 0,29 11,-47-21,1 0,0 0,0 0,0 0,0-1,0 1,0-1,0 0,1-1,-1 1,0-1,1 0,-1 0,0-1,1 0,-1 0,0 0,0 0,0-1,0 0,0 0,0 0,0-1,-1 0,1 1,-1-2,0 1,0 0,0-1,0 0,-1 0,1 0,-1 0,0-1,3-5,9-15,-1 0,-1 0,-2-1,10-30,25-114,-26 91,26-157,-46 232,1 1,-1-1,1 1,-1 0,1 0,0-1,0 1,1 0,-1 0,1 0,-1 0,1 0,0 0,0 1,0-1,1 0,2-2,-4 5,0-1,0 1,0-1,0 1,1 0,-1 0,0-1,0 1,0 0,0 0,1 0,-1 0,0 0,0 0,0 1,0-1,0 0,1 1,0 0,1 0,1 1,-1 0,1 0,-1 1,0-1,0 1,5 5,35 43,58 90,-18-23,-44-63,-21-29,0 0,2-1,0-2,2 0,30 25,-50-46,0-1,1 1,-1 0,1-1,0 1,-1-1,1 0,0 0,0 0,-1 0,1-1,0 1,0-1,0 1,0-1,0 0,0 0,0-1,0 1,0 0,3-2,-2 0,0 0,-1 0,1 0,0 0,-1-1,1 0,-1 0,0 0,0 0,0 0,-1-1,5-6,3-8,0-1,-2 0,0 0,8-35,-3 6,2 2,-3 0,-2-1,-2 0,4-81,-13 107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33.1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502 709,'-3'1,"0"0,-1 0,1 0,0 0,0 1,0 0,0-1,0 1,0 0,1 1,-4 2,-5 4,-60 46,3 3,2 3,-78 94,128-136,1 0,1 1,1 0,-18 40,28-54,1 1,-1 0,2-1,-1 1,1 0,0 0,0 0,1 0,0 8,1-11,0 0,0 1,0-1,0 0,1 0,-1 0,1 0,0 0,0-1,0 1,1-1,-1 1,1-1,0 0,0 0,4 3,11 8,0-2,1 0,0-1,1-1,0-1,32 10,135 30,-145-40,123 27,308 25,-466-60,0-1,0 0,0 0,-1-1,1 0,0 0,0 0,-1-1,8-2,-12 3,0-1,-1 1,1 0,-1 0,1-1,-1 1,1-1,-1 1,0-1,0 0,0 1,0-1,0 0,0 0,0 0,0 0,-1 0,1 0,-1 0,0 0,1 0,-1 0,0 0,0 0,0 0,0 0,-1 0,1 0,-1 0,1 0,-1 0,0 0,1 0,-3-2,-11-32,-2 0,-30-49,-1-1,-25-59,-184-353,223 442,16 29,0-1,2-1,1 0,-14-46,26 72,1-1,0 0,1 0,-1 0,1 0,-1 0,1 0,1 0,-1 0,0 0,1 0,0 0,0 0,0 0,0 0,1 0,0 1,1-5,0 6,0-1,0 0,0 0,0 1,0-1,0 1,1 0,-1 0,1 1,-1-1,1 0,0 1,-1 0,1 0,0 0,0 1,0-1,5 1,10-1,0 2,0 0,0 1,-1 0,24 7,93 34,-120-38,152 62,-3 7,-3 7,161 110,-261-152,99 85,-133-100,-2 2,0 0,-2 1,-1 2,30 49,-46-67,-1 0,1 0,-2 1,0 0,0 0,3 23,-6-30,0 0,-1 0,0-1,0 1,-1 0,1 0,-1-1,0 1,-1-1,1 1,-1-1,1 1,-1-1,-1 0,1 0,-1 0,1 0,-1 0,0 0,-7 6,-36 31,1 0,-1-2,-68 44,112-82,1 0,0 0,0-1,-1 1,1 0,-1 0,1-1,-1 1,1-1,-1 1,1-1,-1 0,1 1,-1-1,0 0,1 0,-1 0,-1-1,2 1,1-1,-1 1,1-1,-1 1,1-1,-1 0,1 1,0-1,-1 0,1 1,0-1,0 0,-1 0,1 1,0-1,0 0,0 0,0 1,0-1,0 0,0 0,0 1,0-1,0 0,1-1,2-12,2 1,-1 0,8-14,-6 12,65-214,-21 57,54-183,-66 212,6 0,76-168,-87 249,-20 39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33.6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0,'1'8,"0"1,1-1,0-1,0 1,1 0,0 0,0-1,1 1,6 9,0 3,235 413,-52-96,279 578,-450-865,-8-16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34.6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725 1,'-4'0,"0"1,0 0,-1 0,1 0,0 0,0 1,0-1,1 1,-1 0,0 0,1 1,-7 4,-38 39,35-33,-102 104,-254 244,367-359,-10 9,1 0,-2-1,0-1,0 0,0 0,-20 8,32-17,1 0,0 1,0-1,-1 0,1 0,0 0,0 0,-1 1,1-1,0 0,-1 0,1 0,0 0,-1 0,1 0,0 0,-1 0,1 0,0 0,-1 0,1 0,0 0,-1 0,1 0,0 0,0 0,-1 0,1 0,0 0,-1-1,1 1,0 0,-1 0,1 0,0 0,0-1,-1 1,1-1,6-11,17-15,-6 13,1 0,1 2,0 0,0 1,1 1,0 1,1 1,0 1,0 0,28-4,-37 10,0-1,1 2,-1 0,1 0,-1 1,0 1,0 0,1 1,-1 0,-1 1,20 8,12 9,68 43,-67-37,355 226,-279-156,-5-4,-98-81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18.2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0,'4'0,"6"0,0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35.3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0,'0'4,"0"6,0 10,5 10,9 21,15 27,12 32,16 25,10 21,8 9,3 2,-7-10,-7-19,-10-24,-11-23,-7-23,-6-15,-8-15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36.2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0,'0'7,"1"0,0 0,1 0,0 0,0 0,0 0,1-1,4 9,8 21,297 889,-237-697,36 102,-110-325,1 0,0 1,1-1,-1-1,1 1,0 0,3 4,-5-9,-1 0,0 1,0-1,1 0,-1 0,0 0,1 1,-1-1,0 0,1 0,-1 0,0 0,1 0,-1 0,0 1,1-1,-1 0,1 0,-1 0,0 0,1 0,-1 0,0-1,1 1,-1 0,0 0,1 0,-1 0,0 0,1 0,-1-1,0 1,1 0,-1 0,0-1,1 1,12-26,105-310,-95 283,3 1,1 1,3 1,41-51,-66 95,-1 1,1 0,0 0,0 0,1 0,0 1,-1 0,1 0,1 1,-1-1,0 1,1 1,0-1,-1 1,1 0,0 1,0 0,0 0,0 0,0 1,0 0,1 0,-1 1,0 0,0 0,0 1,-1-1,1 2,0-1,-1 1,8 3,22 15,0 0,-1 3,-1 1,-1 1,-1 2,-2 1,42 51,-14-4,-2 3,52 99,-86-139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38.5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428 1167,'12'-3,"0"0,-1 0,0-1,0 0,0-1,0-1,-1 0,0 0,15-13,-8 8,111-65,-73 46,63-47,-112 73,-1-1,1 0,-1 0,0 0,-1 0,1-1,-1 0,0 0,-1 0,0 0,5-10,-8 14,1 0,-1-1,0 1,1 0,-1 0,0-1,0 1,0 0,-1 0,1-1,0 1,-1 0,0 0,1 0,-1 0,0-1,0 1,0 0,0 1,-1-1,1 0,0 0,-1 0,1 1,-1-1,0 1,0-1,1 1,-1 0,0 0,0 0,0 0,0 0,0 0,-1 0,1 0,0 1,-4-1,-19-4,0 1,0 0,0 3,-1 0,-35 3,12 0,-3-1,1 3,-1 2,-72 17,92-14,0 1,1 1,1 2,0 1,1 1,-42 29,61-37,0 1,1 0,-1 0,2 1,0 0,0 1,0 0,1 0,1 0,-11 23,15-27,0 0,0 1,0-1,1 1,0-1,0 1,1 0,0-1,0 1,0-1,1 1,0 0,0-1,1 0,0 1,0-1,1 0,-1 0,1 0,0 0,1 0,4 5,36 42,2-2,64 55,-79-78,12 12,1-2,3-2,68 40,-92-62,2-2,-1-1,1 0,1-2,0-1,0-1,0-2,1 0,41 1,-61-6,1-1,-1 0,1 0,-1-1,1 0,-1 0,0-1,0 0,0 0,-1-1,1 0,-1 0,1 0,6-8,10-8,-1-2,23-30,-18 21,12-13,119-146,-139 164,-2-1,0 0,-2-1,-1-1,17-48,-28 65,0-1,-1 0,0 1,-1-1,-1 0,0-17,-1 26,1 1,-1-1,1 1,-1-1,0 1,0 0,-1-1,1 1,-1 0,0 0,1 0,-5-4,5 6,-1-1,1 1,-1 0,0 0,0 0,1 0,-1 0,0 0,0 0,0 1,0-1,0 1,0-1,0 1,0 0,-1 0,1 0,0 0,0 0,0 0,0 1,-4 0,5-1,0 1,0-1,0 0,0 1,0-1,-1 1,1 0,0-1,0 1,0 0,0-1,0 1,1 0,-1 0,0 0,0 0,0 0,1 0,-1 0,0 0,1 0,-1 0,0 2,1 0,-1 0,1 1,-1-1,1 0,0 0,0 1,0-1,2 6,1 4,1 0,0-1,9 18,17 29,3-1,3-2,2-2,2-1,3-3,94 88,-128-130,47 37,-53-43,0 0,0 0,0 0,0 0,1-1,-1 1,0-1,1 0,-1 0,1 0,0 0,-1-1,1 1,0-1,4 0,-6-1,0-1,0 1,0 0,0 0,0-1,0 1,0-1,0 1,-1-1,1 0,-1 0,1 0,-1 1,0-2,0 1,0 0,0 0,1-3,16-48,-14 39,4-16,0 0,-2-1,-1 0,-2 0,-1 0,-1-1,-2 1,-1 0,-10-49,10 67,-2 0,0-1,0 1,-1 1,-1-1,0 1,-1 0,0 0,-1 1,0 0,0 0,-2 1,1 0,-1 0,-1 1,1 1,-1 0,-1 0,0 1,0 1,0 0,-1 0,0 1,-14-3,10 4,14 4,-1-1,0 0,0 0,0 0,1 0,-1-1,0 1,1-1,-7-4,10 6,0 0,0 0,-1-1,1 1,0 0,0 0,0 0,0 0,0 0,0 0,0-1,0 1,0 0,0 0,0 0,0 0,0 0,0-1,0 1,0 0,0 0,0 0,0 0,0 0,0-1,0 1,0 0,0 0,0 0,0 0,0 0,1 0,-1-1,0 1,0 0,0 0,0 0,0 0,0 0,0 0,1 0,-1 0,0 0,0 0,0-1,0 1,0 0,0 0,1 0,-1 0,0 0,0 0,0 0,16-4,13 1,49 1,0 3,126 19,-170-15,0 3,0 0,-1 2,0 2,-1 1,0 1,-1 2,38 26,-63-37,0 0,0 0,0 1,-1 0,1 0,-1 1,-1 0,1 0,-1 0,-1 0,1 0,2 9,-1 3,0 0,-1 0,4 36,-8-54,0 1,0 0,0 0,0 0,0 0,0-1,0 1,0 0,-1 0,1-1,-1 1,1 0,-1 0,0-1,0 1,0-1,0 1,0 0,0-1,-2 3,2-4,1 0,0 0,-1 0,1 1,0-1,-1 0,1 0,0 0,-1 0,1 0,-1 0,1 0,0 0,-1 0,1 0,-1 0,1 0,0 0,-1-1,1 1,0 0,-1 0,1 0,0 0,-1-1,1 1,0 0,-1 0,1-1,0 1,-1-1,-9-22,3-34,2-1,2 1,6-62,-1 64,6-89,7 0,61-258,-35 263,-33 113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39.9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0 692,'40'1,"-15"0,-1-1,32-5,-47 3,0 1,-1-2,1 1,0-2,-1 1,0-1,0 0,0 0,13-11,5-8,-1 0,-1-2,-1-1,-2 0,-1-2,0 0,21-45,-20 30,-1-1,-3-1,-1 0,16-84,-30 122,-1 2,0 0,1-1,-2 1,1 0,-1 0,1-1,-1 1,-1 0,1-1,-1 1,0 0,0-1,-3-5,4 11,0 0,0 0,-1-1,1 1,0 0,0 0,-1 0,1 0,0 0,-1 0,1 0,0 0,0 0,-1 0,1 0,0 0,0 0,-1 0,1 0,0 0,-1 0,1 0,0 0,0 0,-1 0,1 0,0 0,0 1,-1-1,1 0,0 0,0 0,0 1,-1-1,1 0,0 0,0 0,0 1,0-1,-1 0,1 0,0 1,0-1,0 0,0 0,0 1,0-1,0 0,0 1,0-1,0 0,0 0,0 1,0-1,0 0,0 0,0 1,-5 19,2 4,2 1,0-1,2 0,6 47,30 97,-23-110,134 612,-40 5,-99-597,-2 0,-7 122,-1-194,-1 0,1 0,-1 1,-1-2,1 1,-1 0,0 0,0-1,-1 1,1-1,-1 0,0 0,-1-1,1 1,-1-1,0 0,0 0,0-1,-1 1,1-1,-1 0,-11 4,-4 1,0-1,0-1,0-1,0 0,-32 1,48-5,-1 0,0-1,1 0,-1 0,0-1,1 0,-1 0,1 0,-1 0,1-1,-1 0,-6-3,9 2,0 1,-1-1,1 0,0 0,1 0,-1-1,0 1,1 0,0-1,0 0,0 0,0 1,0-1,1 0,0 0,0 0,-1-7,-5-38,3 0,2-1,6-76,-1 73,1-20,2 4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40.5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1,'0'4,"0"6,0 5,0 9,0 5,0 1,0 0,0 0,0-2,0-5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41.3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3090 1,'-356'3,"0"15,-385 71,315-4,-259 41,460-82,21 24,129-40,54-20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46.8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1 282,'2'-4,"1"-1,-1 0,1 1,0-1,1 1,-1 0,1 0,-1 0,1 1,6-5,-1 0,16-14,1 1,0 2,1 0,2 2,-1 1,2 2,0 0,1 2,39-9,-13 6,1 4,0 1,1 4,74 0,-83 6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47.9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403 1396,'4'2,"1"0,-1 0,1 0,-1 0,0 1,0 0,0 0,0 0,0 0,-1 1,7 7,4 3,78 70,-3 3,-5 5,-3 3,-5 3,93 159,-164-249,29 60,-32-64,-1 0,1 1,-1 0,0-1,0 1,0 0,0-1,-1 1,0 0,0 0,0-1,-2 8,1-10,1 0,-1-1,0 1,0-1,0 1,0-1,0 1,0-1,0 1,-1-1,1 0,0 0,-1 0,1 1,-1-1,0-1,1 1,-1 0,0 0,1-1,-1 1,0-1,0 1,1-1,-1 0,0 0,0 1,0-1,0-1,1 1,-1 0,-3-1,-3 0,-1-1,1 0,-1-1,1 0,-15-7,-28-19,1-2,1-2,-81-73,52 32,-85-104,-72-140,188 245,5-2,-53-128,84 175,1-2,1 1,2-1,1-1,1 1,2-1,1 0,2-34,3 38,1 0,0 0,3 0,0 1,1 0,2 0,0 1,2 1,20-33,18-15,3 2,2 2,4 2,2 4,127-101,-170 149,0 1,1 1,0 0,1 1,22-8,-36 17,0-1,1 1,-1 1,1-1,-1 1,1 0,-1 1,1-1,-1 1,1 1,0-1,-1 1,1 0,-1 1,1-1,-1 1,0 1,0-1,0 1,0 0,8 6,1 2,-1 1,-1 1,0 0,-1 0,0 2,-1-1,0 1,-2 1,16 31,-15-22,-1 1,-2-1,0 1,-2 1,0-1,0 33,-4-9,-2 0,-3 1,-2-2,-2 1,-2-1,-29 85,19-85,-1-2,-2 0,-3-2,-1-1,-2-1,-44 50,-229 213,256-270,32-30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48.4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1,'3'1,"0"1,0 0,0 0,-1 0,1 0,0 0,-1 1,0-1,1 1,-1-1,0 1,0 0,2 5,3 2,126 179,133 251,-244-400,256 513,-267-527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49.0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1 281,'25'-2,"1"-1,-1-1,0-2,31-9,-8 1,245-67,287-64,-514 136,-43 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19.5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49,'4'0,"6"0,6 0,3 0,4 0,2 0,1 0,-4-4,-2-2,1 1,5 0,2 2,1 1,-5-3,-2-1,0 0,0 2,-4 1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49.8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1 299,'1'-3,"1"0,0 0,-1 1,1-1,1 1,-1-1,0 1,0 0,1 0,0 0,-1 0,1 0,0 0,0 1,0-1,0 1,5-1,1-3,55-25,2 3,1 3,1 3,82-15,-123 29,-1-2,0 0,0-2,26-15,-18 9,43-15,-60 26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53.0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861 305,'-26'1,"0"2,0 0,0 2,0 1,1 1,0 1,-44 21,18-3,2 2,-72 53,72-44,1 2,-76 83,102-97,1 1,1 1,2 0,0 2,2 0,-24 60,37-79,0-1,1 1,0 0,0 0,1 0,0 16,1-21,1-1,-1 1,1-1,0 1,0-1,1 0,-1 0,1 1,0-1,0 0,0-1,1 1,-1 0,1-1,0 1,0-1,5 5,6 2,0-1,1 0,0-1,0-1,1 0,0-1,0-1,21 5,147 19,-147-24,187 19,0-9,0-10,370-40,-499 23,1-5,113-36,-172 41,-2-1,0-1,0-2,-2-2,0-1,-1-1,-1-2,49-44,-65 50,-1-1,-1 0,-1-1,0-1,-2 0,0 0,-1-1,0-1,-2 1,-1-1,0 0,-2-1,0 1,0-28,-2 32,-2 1,0-1,-1 1,0-1,-2 1,0-1,0 1,-2 0,0 0,-1 1,0 0,-2 0,1 0,-2 1,0 0,-1 0,0 1,-1 1,-15-15,16 19,-1 1,1 0,-1 1,-1 0,1 1,-1 0,0 1,0 0,-1 1,1 0,-1 1,1 0,-1 1,0 1,1 0,-1 1,-17 3,26-3,0 0,1 1,0-1,-1 1,1 0,0 0,0 1,0-1,0 0,0 1,1 0,-1 0,1 0,0 0,-1 0,1 0,1 1,-1-1,0 0,1 1,0 0,0-1,0 1,0 0,0 4,-3 15,1 0,0 42,4-40,0 0,2 0,1 0,1-1,1 1,1-1,1-1,1 1,1-1,1-1,1 0,1 0,1-1,1-1,20 22,-4-10,1-2,2 0,1-2,1-2,1-1,2-2,70 31,-20-17,1-4,1-4,160 29,-249-58,7 2,0-1,0 0,0 0,1-1,12-1,-21 1,0 0,0-1,0 1,-1 0,1 0,0-1,0 1,0-1,0 1,0-1,0 1,-1-1,1 1,0-1,0 0,-1 1,1-1,0 0,-1 0,1 0,-1 1,1-3,0 1,-1 0,0 1,0-1,0 0,0 0,0 0,-1 0,1 0,-1 0,1 0,-1 0,0 0,1 1,-1-1,-2-3,-27-41,-1 1,-2 2,-73-74,54 61,-111-117,-122-139,281 307,-4-4,0 0,1-1,0-1,-8-15,15 25,-1 0,0-1,0 1,1 0,-1-1,1 1,0-1,-1 1,1-1,0 1,0 0,0-1,0 1,0-1,0 1,0-1,0 1,1-1,-1 1,0-1,1 1,-1 0,1-1,0 1,-1 0,1-1,0 1,0 0,0 0,0 0,0 0,0 0,0 0,0 0,1 0,-1 0,0 0,1 1,-1-1,0 1,1-1,-1 1,0-1,1 1,-1 0,3-1,24-3,1 1,0 1,0 1,0 2,41 6,-8-2,469 63,-421-45,-2 5,187 75,-257-87,-2 2,0 1,0 2,-2 1,44 37,-64-46,0 1,-1 0,-1 0,0 1,-1 1,0 0,-1 0,-1 1,-1 1,-1-1,0 1,-1 0,6 30,-6-9,3 49,-8-79,-1 1,0-1,-1 0,0 1,0-1,-1 0,0 0,0 0,-1 0,0 0,-7 12,9-20,1 0,-1 0,0 0,1 0,-1 0,0 0,0 0,0 0,1 0,-1-1,0 1,0 0,0 0,-1-1,1 1,0-1,0 1,0-1,0 1,0-1,-1 0,1 1,0-1,0 0,-1 0,1 0,0 0,0 0,-1 0,1 0,0-1,0 1,-1 0,1-1,0 1,0-1,0 1,0-1,0 0,0 1,0-1,0 0,0 0,0 0,0 0,-1-1,-5-6,1 0,0-1,0 1,-7-15,11 20,-13-30,0-1,2-1,2 0,1-1,2 0,-5-41,-6-223,18 271,1-1,2 0,1 0,2 1,0-1,2 1,1 1,2-1,0 1,2 1,1 0,1 1,2 0,30-39,-41 60,-1 0,1 0,0 1,0 0,0 0,1 0,0 1,0-1,-1 1,2 1,-1-1,0 1,13-3,-8 4,-1 0,1 1,0 0,-1 0,1 1,-1 0,1 1,10 3,16 8,-1 1,0 2,59 35,-81-42,155 90,200 156,-264-170,-3 4,158 180,-215-217,90 116,-123-150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53.7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18,'0'-1,"0"0,0 0,1 0,-1 0,0 0,1 0,-1 1,1-1,-1 0,1 0,-1 1,1-1,-1 0,1 1,0-1,-1 0,1 1,0-1,0 1,-1 0,1-1,0 1,0-1,0 1,0 0,0 0,0-1,-1 1,1 0,0 0,2 0,31 0,-21 3,1 0,-1 1,0 1,-1 0,1 0,-1 1,14 9,82 63,-80-56,148 123,-7 7,-6 8,-8 6,157 218,-237-282,80 99,-149-196,-1 1,1-1,0 0,0 0,0-1,1 0,0 0,0 0,0-1,0 0,0 0,1-1,-1 0,13 2,-8-3,1-1,0 0,0-1,0 0,0-1,-1 0,1-1,12-5,15-7,0-3,-2-1,0-2,38-28,-33 20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54.0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707 0,'-4'0,"-6"0,-5 0,-5 4,-3 6,-10 1,-13 8,-7 4,-7 3,-15 5,-7 7,1 0,6-2,3-2,14-7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55.2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1 435,'53'0,"552"11,-448 0,283 56,-231-18,217 82,-401-122,12 5,47 23,-76-33,-1 0,0 0,0 1,0 0,0 0,-1 1,0-1,0 1,0 1,-1-1,0 1,5 9,-8-13,-1-1,0 0,0 0,-1 1,1-1,0 1,-1-1,1 0,-1 1,0-1,0 1,0-1,0 1,0-1,0 1,-1-1,1 1,-1-1,0 0,0 1,0-1,0 0,0 0,0 1,-1-1,1 0,-1 0,1-1,-1 1,0 0,1 0,-1-1,0 1,0-1,-1 0,1 1,0-1,0 0,0 0,-1 0,-2 0,1 0,0 0,1 0,-1 0,0 0,0-1,0 0,0 0,0 0,0 0,0 0,0-1,0 0,0 0,1 0,-1 0,0-1,0 1,1-1,-1 0,1 0,0 0,0-1,-1 1,1-1,-4-4,2-2,1 1,-1-1,2 0,-1 0,1 0,0 0,1 0,0-1,1 1,0-1,0 1,2-14,0-2,1-1,1 1,10-36,-1 19,3 0,1 1,2 1,39-64,-6 25,70-80,-108 142,0 1,1 1,1 0,29-22,-39 33,0 1,1 0,-1 0,0 1,1 0,0 0,-1 0,1 0,0 1,0 0,0 0,0 1,0 0,0 0,0 0,0 1,0 0,0 0,0 0,11 5,6 4,-1 2,0 1,0 0,-1 2,-1 0,-1 1,0 1,-1 1,-1 1,0 0,-2 1,19 32,-30-44,0 0,0 1,-1-1,0 1,0 0,-1 0,0 0,-1 1,0-1,0 10,-3 6,0 0,-8 33,6-40,1 1,0 0,2 0,0 0,3 36,-1-50,1-1,-1 1,1-1,0 0,0 0,1 1,-1-2,1 1,0 0,0 0,0-1,0 0,1 1,-1-1,1 0,0-1,0 1,0-1,8 4,8 3,2-1,37 11,-44-15,45 14,134 33,-163-44,0-2,0-2,1 0,39-3,-69 0,0 0,0 0,0 0,0 0,0 0,-1-1,1 1,0 0,0-1,0 1,0-1,-1 0,1 0,0 0,-1 0,1 0,0 0,-1 0,1 0,-1 0,0-1,1 1,-1-1,0 1,0-1,0 1,0-1,0 0,0 1,-1-1,1 0,-1 0,1 0,-1 0,1 1,-1-1,0 0,0 0,0 0,0 0,0 0,0 0,-1 0,1 0,-1 1,1-1,-1 0,-1-3,-5-11,0 0,0 1,-2 0,-13-18,16 23,-17-23,-1 1,-1 1,-2 1,-1 1,-47-36,57 50,-1 2,-1 0,0 1,-1 1,-1 1,1 0,-1 2,-1 1,1 1,-43-7,55 12,0 1,0 0,-1 1,-10 1,-5 4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55.6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 16,'-4'0,"-6"-4,-6-2,5 1,8 5,9 2,12 6,12 6,13 8,16 14,-1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56.6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1,'-1'0,"1"0,-1 0,0 0,1 0,-1 0,1 0,-1 1,0-1,1 0,-1 0,1 0,-1 1,1-1,-1 0,0 1,1-1,0 1,-1-1,1 0,-1 1,1-1,-1 1,1-1,0 1,-1 0,1-1,0 1,0-1,-1 1,1 0,0 26,15 22,48 83,93 144,-63-117,-49-80,-7-10,46 64,-81-130,0 0,1 0,-1 0,0-1,1 1,-1-1,1 1,0-1,0 0,0 0,0-1,0 1,0 0,0-1,1 0,-1 0,0 0,6 1,-5-2,-1 0,1-1,0 0,0 1,0-1,0 0,0-1,-1 1,1-1,0 1,-1-1,1 0,-1-1,0 1,6-5,6-8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57.1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1,'1'7,"0"1,1-1,0 1,0-1,1 0,6 13,5 13,395 955,-397-963,-1 0,1 0,1-1,2-1,29 38,-41-59,0 1,1 0,-1-1,1 0,-1 0,1 0,0 0,0-1,0 1,0-1,0 0,0 0,0 0,1-1,-1 0,0 0,0 0,0 0,1 0,-1-1,0 0,0 0,0 0,6-3,11-4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58.3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610 738,'16'-2,"-1"-1,0-1,0-1,-1 0,1 0,-1-2,0 0,-1 0,14-11,-7 7,1-2,38-28,-52 35,-1 0,1 0,-1-1,0 0,0 0,-1 0,0 0,5-12,-9 18,0-1,-1 1,1 0,0 0,-1-1,0 1,1 0,-1 0,0-1,0 1,1-1,-1 1,0 0,0-1,-1 1,1 0,0-1,0 1,-1 0,1-1,0 1,-1 0,0 0,1-1,-1 1,0 0,1 0,-1 0,0 0,0 0,0 0,0 0,0 0,0 0,0 1,0-1,-1 0,1 0,0 1,0-1,-1 1,1 0,-2-1,-7-2,1 1,-1 1,0 0,-19 0,19 1,-32 0,0 1,0 2,0 3,1 1,-1 1,2 3,-1 1,1 3,-40 20,51-21,1 2,0 1,2 1,0 2,1 0,1 2,1 0,1 2,1 0,1 1,1 2,-23 41,35-54,0-1,1 2,1-1,0 1,1 0,-3 24,6-34,0-1,1 1,0 0,0 0,1 0,-1-1,1 1,0 0,0-1,1 1,-1-1,1 1,0-1,0 0,0 1,1-1,0-1,0 1,0 0,0 0,0-1,1 0,-1 0,1 0,5 3,2 0,1 0,0-1,0-1,0 0,0-1,0 0,1 0,15 0,107-2,-90-2,8 0,-1-2,1-3,-1-2,0-2,52-18,-70 16,-1-1,0-2,0-1,-1-2,-2 0,0-3,-1 0,33-32,-19 9,-2-3,-3-1,-1-1,-3-3,-1 0,-4-2,-1-2,27-79,-42 96,15-73,-25 95,-1-1,0 1,-2-1,0 1,0-1,-7-31,6 44,0 0,-1 1,0 0,0-1,0 1,0 0,0 0,-1 0,0 0,0 1,0-1,0 1,-1 0,0-1,1 2,-1-1,0 0,0 1,0 0,-1 0,1 0,0 0,-1 1,1-1,-1 1,0 0,1 1,-7-1,4 1,-1-1,1 2,0-1,0 1,0 0,0 0,0 1,1 0,-1 0,0 1,1 0,-1 0,1 0,0 1,0 0,0 0,1 0,-9 9,11-8,-1 0,1 1,1-1,-1 0,1 1,-1 0,2 0,-1-1,1 1,0 0,0 0,0 0,1 0,0 1,0-1,0 0,1 0,2 9,0-1,1 0,1 0,-1 0,2-1,0 0,14 22,12 10,2-1,3-1,1-3,1-1,3-1,60 41,-94-73,0 0,0 0,0 1,-1 0,0 0,0 1,-1 0,0 0,6 11,-10-13,0 0,0 0,0 1,0-1,-1 0,0 1,-1 0,1-1,-1 1,0-1,-1 1,0 0,0-1,0 1,-3 6,-16 47,-3-1,-53 96,36-75,38-78,1 1,0-1,-1 1,1 0,0-1,1 1,-1 0,0-1,1 1,0 0,-1 0,1 0,0-1,0 1,1 3,0-5,0 1,0-1,0 0,0 0,0 1,0-1,1 0,-1 0,0 0,1 0,-1-1,0 1,1 0,-1 0,1-1,0 1,-1-1,1 0,-1 1,1-1,0 0,-1 0,1 0,0 0,-1 0,3-1,30 3,0-2,-1-2,1-1,-1-2,0 0,59-20,-56 10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58.6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16,'4'0,"6"0,6 0,8-5,5 0,-3-1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3:36.9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68,'0'-4,"0"-6,0-5,0-5,0 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23.7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1,'4'1,"-1"0,0 0,0 1,1-1,-1 1,0 0,0 0,0 0,-1 1,1-1,0 1,-1-1,0 1,0 0,4 6,-1-2,187 275,-135-191,-4-8,295 426,-338-496,0 0,1-1,1-1,0 0,0-1,17 12,-26-20,0 0,0-1,0 1,1 0,-1-1,0 0,1 0,-1 0,1 0,-1 0,1-1,0 0,-1 0,1 0,-1 0,1 0,0-1,-1 1,1-1,-1 0,0 0,1 0,-1-1,0 1,1-1,-1 0,0 0,0 0,0 0,-1 0,1-1,-1 1,4-5,0-1,-1 0,0 0,0 0,-1-1,0 1,0-1,-1 0,-1 0,1 0,-1-1,1-16,-1-13,-4-62,0 43,2-105,-7-177,7 338,0 0,0 0,-1-1,1 1,0 0,1 0,-1 0,0-1,1 1,-1 0,1 0,1-3,-2 4,1 1,-1 0,0 0,1 0,-1-1,0 1,1 0,-1 0,1 0,-1 0,1 0,-1 0,0 0,1 0,-1 0,1 0,-1 0,1 0,-1 0,0 0,1 0,-1 0,1 0,-1 1,0-1,1 0,-1 0,1 0,-1 1,0-1,1 0,-1 1,0-1,0 0,1 0,-1 1,40 49,-31-36,363 541,-359-536,-11-15,1 0,0 0,-1 0,1 1,-1-1,-1 0,1 1,1 6,-3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6:59.7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90 62,'-13'-16,"-22"-20,35 35,-1 1,0-1,0 0,0 0,-1 0,1 1,0-1,0 0,0 1,-1-1,1 1,0-1,0 1,-1 0,1 0,0 0,-1-1,1 1,0 0,-1 1,1-1,0 0,-1 0,1 0,0 1,0-1,-1 1,0 0,1 0,1-1,-1 1,1-1,-1 1,1 0,0-1,-1 1,1 0,0-1,-1 1,1 0,0 0,0-1,0 1,0 0,0 0,0-1,0 1,0 0,0 0,0-1,0 1,0 0,1 0,-1-1,0 1,1 1,10 23,-7-18,45 87,67 95,-25-44,296 541,-351-607,-35-140,0-23,4 0,4 1,32-135,-41 213,1 0,0 1,0-1,1 0,-1 1,1-1,0 1,1-1,-1 1,1 0,-1 0,1 0,0 0,7-5,-6 7,1-1,-1 1,1 0,0 1,0-1,0 1,0 0,0 0,0 0,0 1,0 0,1 0,8 1,-2 1,1 0,-1 1,0 0,0 1,0 1,0 0,-1 0,0 1,0 0,0 1,-1 0,0 1,0 0,-1 1,0 0,-1 0,14 20,-13-18,-1 1,0 0,-1 1,-1 0,0 0,0 1,-1-1,-1 1,0 0,-1 0,-1 1,0-1,-1 0,-1 1,-1 18,0-28,0 1,0-1,-1 1,1-1,-1 0,-1 1,1-1,-1 0,0-1,0 1,0 0,-1-1,1 0,-1 0,0 0,-7 5,-3 1,-1-1,-1-1,-30 13,-12 5,45-18,-1-2,-1 0,-19 6,12-7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7:01.4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1043 560,'-24'0,"-1"1,0 1,1 1,-1 1,1 2,0 0,0 1,-44 21,-18 16,2 3,-123 92,151-95,1 3,3 1,2 3,-52 70,90-105,0 1,2 0,0 0,1 1,1 1,1-1,-9 33,15-45,0-1,0 1,1-1,0 1,0 0,0-1,1 1,-1-1,1 1,0-1,1 1,0-1,3 8,-3-9,1 0,0 0,0-1,0 1,0-1,1 0,-1 0,1 0,0 0,0-1,0 0,0 1,0-1,1-1,-1 1,1-1,-1 1,8 0,2 1,-1-1,1 0,-1-1,1-1,0 0,-1 0,1-2,0 1,22-7,-28 5,0 0,0-1,0 0,0 0,-1 0,0-1,0 0,0-1,-1 1,1-1,-1-1,-1 1,1-1,-1 0,0 0,5-11,38-86,57-174,0-2,-101 269,22-38,-26 48,1 0,0 0,0 0,0 0,0 0,-1 0,1 0,1 0,-1 0,0 0,0 1,0-1,0 0,0 1,1-1,-1 1,0-1,1 1,-1 0,0 0,1-1,-1 1,0 0,1 0,-1 0,0 0,1 1,-1-1,0 0,1 1,-1-1,0 0,0 1,2 0,7 7,0 0,0 1,-1 0,-1 1,1 0,-1 0,-1 1,0 0,-1 0,6 13,11 16,22 30,93 109,-103-140,2-1,1-2,82 58,-98-79,0-2,1-1,0 0,1-2,1-1,-1-1,33 7,-49-13,0-1,1 1,-1-1,1-1,-1 0,1 0,-1-1,1 0,-1 0,0-1,1 0,-1 0,0-1,0 0,-1-1,1 0,0 0,-1 0,0-1,0 0,-1 0,1-1,-1 0,-1 0,10-13,6-14,-2-2,-1 0,16-46,29-116,-48 145,-3-1,-2-1,-2 0,-2 0,-3 0,-8-105,2 137,0-1,-2 1,-1 0,-1 0,-1 0,-1 1,0 0,-16-23,15 30,0 0,-1 1,0 0,-1 1,-1 0,0 1,0 1,-1 0,0 0,-1 2,0 0,-19-8,21 11,1 0,-1 0,0 1,-1 0,1 2,0-1,-1 1,-25 1,39 1,0 0,0 0,0 0,-1 0,1 0,0 0,0 0,0 1,0-1,0 0,-1 0,1 0,0 0,0 0,0 0,0 0,0 1,0-1,0 0,0 0,0 0,-1 0,1 1,0-1,0 0,0 0,0 0,0 0,0 1,0-1,0 0,0 0,0 0,0 0,0 1,0-1,0 0,1 0,-1 0,0 0,0 1,0-1,0 0,0 0,0 0,0 0,0 0,0 0,1 1,-1-1,0 0,0 0,0 0,0 0,0 0,1 0,-1 0,0 0,0 0,0 0,0 0,1 1,12 8,254 144,8 4,-95-45,530 355,-664-434,-2 2,57 58,-91-83,-1 1,0 0,0 0,-1 0,-1 1,0 0,0 1,-1-1,-1 1,0 0,-1 1,-1-1,0 1,0 0,0 19,-3-29,0 0,0-1,-1 1,1 0,-1-1,0 1,0-1,0 1,-1-1,1 1,-1-1,0 0,0 0,0 0,0 0,0 0,-6 5,0-2,0-1,0 1,-1-1,-18 8,7-4,4-1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7:03.0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265 1491,'54'-62,"-39"43,1 0,1 1,1 1,23-17,22-7,121-56,-33 20,-108 54,-27 16,1-2,-1 0,-1-1,0 0,14-13,-28 22,0 0,-1 1,1-1,0 1,0-1,-1 0,1 0,0 0,-1 1,1-1,-1 0,1 0,-1 0,1 0,-1 0,0 0,1 0,-1 0,0 0,0 0,0 0,0 0,0 0,0 0,0 0,0 0,0 0,0 0,-1 0,1 0,0 0,-1-1,-1 0,0 0,0 1,0-1,0 1,0-1,-1 1,1 0,0 0,-1 0,1 0,0 0,-5 0,-11-2,0 0,-29 0,46 3,-60 0,1 2,-1 3,0 2,-103 28,128-25,0 2,0 1,1 2,1 2,0 1,2 1,0 2,-51 44,73-56,1 1,0 0,0 1,1-1,0 2,1-1,0 1,1 0,0 0,1 1,1 0,-5 20,7-23,1 0,0 0,1 0,0 0,0 0,1 0,0 0,1 0,0 0,1-1,0 1,1-1,0 1,0-1,1-1,0 1,10 13,2-2,0-2,1 0,1-1,0-1,1-1,31 18,141 66,-172-90,39 19,215 94,-226-104,1-2,0-2,92 13,-126-25,1-2,-1 1,0-2,1 0,-1-1,0 0,0-1,0-1,0-1,27-12,-10 1,-2-2,0-2,45-38,127-118,-166 140,-1-1,-2-2,35-54,-60 81,-1-1,-1 1,0-1,-1 0,0 0,-1 0,0-1,-1 0,1-14,-4 24,0 0,0 0,0 0,0 0,-1 1,0-1,0 0,0 0,0 1,0-1,-1 0,1 1,-1-1,0 1,-3-4,2 4,-1 0,1 0,0 1,-1-1,1 1,-1 0,0 0,0 1,0-1,0 1,0-1,0 1,0 0,0 1,0-1,0 1,-5 0,-6 0,-1 1,1 0,0 1,0 1,0 0,0 1,1 1,-1 0,-22 12,-8 8,-63 46,90-59,-64 46,-107 100,149-120,2 3,2 1,1 1,-36 61,65-93,-1 0,2 1,-1 0,2 0,-6 22,9-32,0 0,1 0,-1 0,1 0,0 0,0 0,0 1,0-1,0 0,0 0,0 0,1 0,-1 0,1 0,0 0,-1 0,1 0,0 0,0 0,0 0,1 0,-1 0,0-1,1 1,-1-1,1 1,-1-1,1 1,0-1,0 0,0 0,-1 0,1 0,0 0,0 0,0 0,0-1,1 1,-1-1,0 0,4 1,21 1,-1 0,1-2,0-1,0-2,43-8,-62 8,-1 0,0 0,-1-1,1 1,0-2,-1 1,0-1,0 0,-1 0,1 0,-1-1,6-8,9-14,24-43,-30 48,50-89,64-151,-98 186,-2-2,-4 0,14-88,-27 102,-3 0,-3 0,-3-1,-2 1,-10-73,3 97,-1-1,-1 1,-3 0,-2 0,-1 2,-2 0,-1 1,-46-69,42 75,-7-10,-49-57,78 98,-1 1,1-1,-1 0,1 1,-1-1,0 1,1-1,-1 0,0 1,1 0,-1-1,0 1,1-1,-1 1,0 0,0 0,0-1,0 1,1 0,-1 0,0 0,-1 0,-6 13,7 37,2-39,1 37,3 0,19 88,40 94,-35-129,169 508,-53-177,-121-365,-16-42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7:39.5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1172 47,'1'-19,"-1"18,1-1,-1 1,0-1,0 1,0 0,0-1,0 1,0-1,0 1,-1 0,1-1,0 1,-1 0,1-1,-2-1,1 3,0-1,-1 1,1-1,-1 1,1-1,-1 1,1 0,-1 0,1-1,-1 1,1 0,-1 1,0-1,1 0,-1 0,1 1,-1-1,1 1,-3 0,-53 17,0 3,1 2,-96 55,18-8,-38 12,-274 92,383-159,63-12,0-1,1 1,0 0,0 0,0 0,0-1,0 1,0 0,0-1,1 1,0-1,3 4,-5-5,102 187,-36-58,51 77,214 401,7 47,-278-530,35 64,-78-165,-3-8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7:40.6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1 579,'549'-268,"-533"261,25-12,0 2,2 2,54-12,-79 21,0 0,-1-2,1 0,-1-1,21-14,31-16,-68 38,0 1,0-1,0 0,0 1,0-1,0 1,0-1,1 1,-1 0,0-1,0 1,0 0,1 0,-1 0,0 0,0 0,0 0,1 0,-1 0,0 0,0 1,0-1,1 0,-1 1,0-1,0 1,0-1,0 1,0 0,0-1,0 1,0 0,0 0,0 0,-1 0,1 0,0 0,0 0,-1 0,1 0,-1 0,1 0,-1 0,1 0,-1 2,1 3,0 0,0 0,-1 0,0-1,0 1,0 0,-1 0,-2 9,-38 167,8 2,-17 355,49-535,0 14,1 1,1-1,1 0,6 35,-7-49,1 0,-1 0,1 0,-1 0,1 0,0 0,1-1,-1 1,1-1,-1 1,1-1,0 0,0 0,0 0,1-1,-1 1,1-1,0 0,-1 0,1 0,0 0,0-1,0 1,0-1,1 0,6 1,4-1,0-1,0-1,0 0,0 0,0-2,-1 0,1 0,-1-2,22-8,10-8,65-39,-50 23,-1-3,-2-3,78-75,-106 89,-1-2,-2-1,-1-2,-1 0,-3-1,0-2,22-53,-38 75,0 0,-1-1,-1 0,-1 0,0 0,-1 0,-1 0,0 0,-1-1,-3-20,1 25,-1 1,0-1,-1 0,0 1,0 0,-2 0,1 0,-1 0,-1 1,0 0,0 1,-1-1,0 1,-13-10,-25-20,-3 3,-1 1,-1 3,-72-34,87 52,1 2,-69-14,35 9,57 14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7:42.0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 1177,'-1'1,"-1"-1,1 1,0 0,0-1,0 1,-1 0,1 0,0 0,0 0,0 0,0 0,1 0,-1 0,0 0,0 0,1 1,-1-1,0 0,1 1,-1-1,1 0,0 1,0-1,-1 0,1 1,0-1,0 3,-3 40,4-32,1 0,0 0,1 0,0 0,0 0,1-1,1 0,0 1,1-2,0 1,0-1,1 0,1 0,-1-1,2 0,-1 0,1-1,0 0,1 0,11 6,2 0,0 0,2-1,-1-2,1 0,1-2,0-1,51 10,-73-18,25 6,0-3,1 0,45-2,-69-1,1 0,-1-1,1 0,-1 0,1-1,-1 0,0 0,0 0,0 0,0-1,0 0,-1-1,1 1,-1-1,0 0,0 0,0-1,-1 1,0-1,1 0,-2 0,6-9,4-16,-1 0,-2-1,-1 0,-2-1,-1 0,2-33,2-199,-10 209,1 25,0 5,0 1,-2-1,0 1,-2 0,-1-1,-11-38,7 50,3 14,3 22,7 2,2 0,0-1,1 0,18 37,58 89,-63-117,1 0,1-2,2-1,2-1,0-1,38 29,-45-42,0-1,1-1,1 0,0-2,1-1,0 0,0-2,1-1,0 0,48 5,-40-9,1-1,-1-1,1-2,-1-1,1-2,-1-1,57-17,-76 18,0-1,-1 0,1-1,-1-1,0 0,-1 0,0-1,0 0,-1-1,0-1,0 0,-1 0,0 0,-1-1,-1-1,1 1,-2-1,0 0,0-1,-1 0,5-17,-1-13,-1-1,-3 1,-1-1,-2 0,-2 0,-3 1,-6-45,-5 8,-3 1,-50-142,52 178,-3 1,-42-75,52 104,0 1,0 1,-1-1,-1 1,0 1,0 0,-1 0,0 1,-1 1,0 0,0 0,-1 1,-14-6,19 10,0 0,0 0,0 1,0 0,-1 1,1 0,0 0,-15 1,19 0,1 1,-1 0,1 0,0 0,-1 1,1-1,0 1,0 0,0 0,0 0,1 0,-1 0,1 1,-1-1,1 1,0 0,0 0,0-1,0 1,0 1,1-1,-1 0,-1 6,-2 4,0 1,1 0,1 0,0 1,0-1,2 1,0-1,1 1,2 28,0-32,0-1,0 1,1 0,1-1,0 0,0 0,1 0,0 0,0-1,1 0,1 0,0 0,0-1,8 8,11 5,1-1,1-1,0-2,2 0,0-2,60 21,201 42,-48-37,-107-20,-128-20,0 0,-1 0,1 1,0 0,0 0,9 5,-16-6,1-1,-1 1,0 0,0-1,0 1,0 0,0 0,0 0,0 0,-1 0,1 0,0 0,0 0,-1 0,1 0,-1 0,1 0,-1 1,1-1,-1 0,0 0,0 1,1-1,-1 0,0 0,0 1,0-1,-1 0,1 1,0-1,0 0,-1 0,1 0,0 1,-1-1,1 0,-1 0,0 0,-1 2,-11 19,-2 0,-1-1,-23 24,-13 16,16-13,3 1,2 2,2 1,2 1,2 1,3 1,3 2,-24 111,42-164,0 1,1 0,-1-1,1 1,0 0,0-1,1 1,-1 0,1 0,0-1,0 1,3 5,-2-7,0-1,-1 1,1-1,0 0,1 0,-1 0,0 0,1 0,-1 0,1-1,-1 1,1-1,0 0,0 1,-1-1,1-1,0 1,0 0,0-1,4 1,21 2,-1-2,1 0,-1-2,49-8,109-33,-139 29,0-1,-1-3,74-39,-106 49,0-1,-1 0,0 0,0-1,-1-1,0 0,-1-1,0 0,-1 0,0-1,-1 0,0-1,-1 1,0-1,-1-1,7-22,-8 9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7:42.4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0,'0'8,"5"16,4 17,7 14,3 23,8 15,8 14,2 6,-1-4,-2-4,-7-10,-4-17,-1-14,-5-14,-6-14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7:42.8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7:44.1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417 1220,'14'-1,"-1"0,1-1,0-1,-1 0,0-1,0 0,22-11,82-51,-110 62,23-16,0-1,-1-2,-1-1,-1-1,-1-1,23-31,-36 40,0-1,-1 0,0-1,-2-1,0 1,-2-2,0 1,-1-1,-1-1,-1 1,3-30,-7 39,-1 0,-1 0,0 0,-1 0,0 0,-1 1,0-1,-1 1,0-1,-1 1,0 0,0 1,-2-1,1 1,-1 0,-1 1,1 0,-2 0,1 0,-1 1,0 1,-20-13,16 12,1 0,-2 2,1-1,-1 2,0 0,0 0,-1 1,1 1,-1 0,0 1,0 1,0 1,1 0,-1 0,0 2,0 0,0 0,-18 6,0 5,1 1,0 2,1 1,0 1,2 2,0 0,1 2,2 2,0 0,-40 49,40-39,0 2,2 0,2 1,1 2,2 0,2 1,2 0,-15 61,25-82,2 0,0 0,1 0,1 1,0-1,2 0,0 0,1 1,9 33,-7-41,0 0,1-1,1 0,0 0,0 0,1-1,0 0,1 0,0 0,0-1,1-1,0 1,1-1,0-1,0 0,15 7,12 5,2-2,0-2,0-1,2-2,80 12,215 4,-242-26,0-3,0-5,149-28,-184 21,0-2,-1-3,-1-3,-1-2,-1-2,89-56,-123 67,-1-1,0-1,-1-1,-1 0,0-2,-2 0,0 0,25-42,-28 36,-1-1,-1 0,-2-1,0 0,-2-1,-1 1,4-50,-6 27,-2-1,-3 0,-2 0,-2 1,-3 0,-16-62,15 81,-1-1,-1 1,-2 1,-1 0,-1 1,-2 0,-1 1,-1 1,-1 1,-39-38,49 55,0 0,-1 2,0-1,0 1,0 1,-1 0,0 1,0 0,-1 0,1 2,-1-1,-15-1,22 5,1-1,-1 1,0 0,0 0,1 1,-1 0,0 0,1 0,-1 0,1 1,-1 0,1 0,0 1,0-1,0 1,0 0,0 1,1-1,-1 1,1 0,0 0,0 0,0 1,1-1,0 1,0 0,0 0,0 0,-3 9,0 3,0-1,1 0,1 1,1 0,0 0,1 0,1 0,0 1,2-1,0 0,1 0,0 0,1 0,9 25,-5-24,0 0,2 0,0-1,1 0,0-1,2 0,0-1,0 0,2-1,0 0,0-1,27 18,4-4,0-1,2-3,65 23,56 27,-161-70,0 1,0 0,-1 0,1 1,-1 0,0 0,0 1,0 0,-1 0,7 10,-10-12,0 0,0 0,0 0,-1 0,0 0,1 0,-2 1,1-1,0 0,-1 1,0-1,0 0,0 1,-1-1,1 1,-1-1,0 0,0 0,-1 0,-2 7,-22 40,-53 82,26-48,5-7,24-42,1 0,3 1,0 1,3 1,-13 41,29-77,0-1,1 0,-1 1,1-1,-1 0,1 1,0-1,-1 1,1-1,1 0,-1 1,0-1,1 1,-1-1,1 0,-1 1,1-1,0 0,0 1,0-1,1 0,-1 0,0 0,1 0,-1 0,1-1,3 4,-1-3,0-1,-1 1,1-1,0 0,0 0,0 0,1 0,-1-1,0 1,0-1,0 0,0-1,1 1,-1-1,7-2,31-8,0-2,77-35,75-53,-182 95,113-69,-2-5,-4-6,143-133,-242 201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7:46.7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1627 465,'-81'0,"1"4,-1 3,1 3,-146 39,134-19,1 4,2 4,2 4,-99 63,127-66,1 2,2 3,2 2,2 2,2 3,-62 82,96-112,2 1,1 0,-19 43,29-58,0-1,0 1,1 0,0 0,1-1,0 1,0 0,0 0,1 1,0-1,0 0,1 0,-1 0,2 0,-1 0,1-1,0 1,5 10,-4-12,1-1,0 1,0-1,0 0,1 0,-1-1,1 1,0-1,0 0,0 0,0-1,0 1,1-1,10 2,11 3,51 5,-61-10,73 8,1-4,0-5,-1-3,1-4,-1-4,0-4,90-27,-163 36,0 0,0-1,0-1,-1-1,-1-1,20-13,-27 17,-1-2,1 1,-2-1,1 0,-1-1,0 1,0-1,-1-1,-1 1,1-1,-1 1,0-1,2-10,1-11,-2 1,0-1,-2 0,-2 0,0 0,-2 0,-2 0,-5-31,-10-29,-38-114,11 75,-5 1,-105-190,95 204,48 101,13 26,13 28,213 349,-151-270,179 271,-251-383,1-1,1 1,-1-1,13 12,-6-10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24.66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1 100,'11'9,"0"0,0 1,-1 0,12 15,3 3,103 108,-6 5,203 309,-319-440,16 28,-21-36,-1 0,1 0,0-1,-1 1,1 0,-1 0,1 0,-1 0,0 0,0-1,0 1,0 0,0 0,0 0,0 0,-1 0,1 0,-2 1,2-2,0-1,0 0,-1 1,1-1,0 0,0 1,-1-1,1 0,0 0,-1 1,1-1,0 0,-1 0,1 0,-1 0,1 1,0-1,-1 0,1 0,0 0,-1 0,1 0,-1 0,1 0,-1 0,1 0,0 0,-1 0,1 0,0 0,-1-1,1 1,-1 0,1 0,0 0,-1 0,1-1,0 1,-1 0,1 0,0-1,0 1,-1 0,1-1,0 1,0 0,-1-1,1 0,-15-18,14 17,-14-25,1-1,1-1,2 0,0 0,2-1,2 0,-7-52,-5-219,19 301,-2-73,-1 18,3-1,12-98,-12 152,0-1,1 0,-1 0,1 0,0 0,0 1,0-1,0 0,0 1,1-1,-1 1,1-1,-1 1,1 0,0 0,0 0,0 0,0 0,0 0,1 0,3-2,-3 3,1 1,0-1,-1 1,1 0,-1 0,1 0,-1 0,1 0,-1 1,1 0,-1 0,1 0,-1 0,0 0,0 0,1 1,2 2,55 33,-2 2,-2 3,74 70,-76-64,20 18,-3 3,70 88,-139-153,-1-1,1 1,-1-1,1 1,-1 0,-1 0,1 0,1 5,-2-8,-1 1,0 0,0-1,0 1,0 0,0 0,0-1,0 1,0 0,-1-1,1 1,-1 0,1-1,-1 1,0 0,1-1,-1 1,0-1,0 1,0-1,0 0,-2 3,-8 5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7:47.5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158 1,'-5'0,"1"1,0 0,0 0,-1 0,1 1,0 0,0 0,0 0,1 0,-1 0,0 1,1 0,-1-1,1 1,-3 4,-42 52,42-49,0 0,1 0,0 1,1-1,0 1,1 0,0 0,0 0,1 1,0 12,2-20,-1 0,1 0,0-1,0 1,0 0,1 0,0 0,-1-1,1 1,1 0,-1 0,0-1,1 1,0-1,0 0,0 1,0-1,0 0,1 0,-1 0,1-1,0 1,0 0,0-1,0 0,0 0,1 0,-1 0,0 0,1-1,0 0,5 2,77 10,1-3,-1-4,96-6,-117-1,-53 1,0 0,0-1,-1 0,24-7,-34 8,1 0,-1-1,1 1,-1-1,0 1,0-1,1 0,-1 0,0 0,0 1,0-1,0 0,0 0,0-1,0 1,0 0,-1 0,1 0,0 0,0-3,-1 2,0 0,0 0,0 0,0 0,-1 0,1 0,-1 1,1-1,-1 0,0 0,0 0,0 0,0 1,0-1,0 1,0-1,0 0,-1 1,-2-3,-8-7,0 0,-26-17,-2-1,-2-2,0 3,-76-38,67 38,41 23,0 0,0 1,0 0,-1 1,-17-4,7 4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7:48.9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0 400,'4'1,"0"0,0 0,-1 0,1 0,-1 0,1 1,-1 0,1 0,-1 0,0 0,0 0,0 1,0-1,-1 1,1 0,0 0,1 4,-2-6,0 1,-1 0,0 0,1 0,-1-1,0 2,0-1,0 0,0 0,0 0,-1 0,1 0,-1 1,1-1,-1 0,0 1,0-1,0 0,0 1,0-1,0 0,-1 0,1 1,-1-1,0 0,1 0,-1 0,-2 4,3-6,0 0,0 0,-1 0,1 0,0 0,0 0,0 0,0 0,0 0,0 0,-1 0,1 0,0 1,0-1,0 0,0 0,0 0,-1 0,1 0,0 0,0 0,0 0,0-1,0 1,-1 0,1 0,0 0,0 0,0 0,0 0,0 0,-1 0,1 0,0 0,0 0,0 0,0-1,0 1,0 0,0 0,0 0,0 0,-1 0,1 0,0-1,0 1,0 0,0 0,0 0,0 0,0 0,0-1,-5-14,0-13,4 15,2 1,0-1,0 1,1-1,1 1,0 0,0 0,1 0,1 1,8-15,10-16,35-50,-53 86,-2 0,1 1,0-1,0 1,0 0,1 1,0-1,0 1,0 0,0 0,1 1,0-1,-1 1,10-3,-10 4,1 1,0 1,-1-1,1 1,0-1,0 2,0-1,-1 1,1 0,0 0,-1 0,1 1,-1 0,1 0,7 4,31 18,-2 2,-1 2,41 36,-2-3,-35-28,-14-13,-1 2,0 1,-2 2,-1 0,27 34,-51-53,1-1,-1 0,0 1,0-1,-1 1,0 0,3 8,-5-13,0 1,1-1,-1 0,0 1,0-1,0 1,0-1,0 1,0-1,0 1,0-1,0 0,-1 1,1-1,-1 1,1-1,-1 0,0 0,1 1,-1-1,0 0,0 0,0 0,0 0,0 1,0-1,0-1,0 1,0 0,0 0,-1 0,1-1,0 1,-1 0,1-1,-2 1,1-1,0 1,-1-1,1 0,0 0,0 0,0-1,0 1,-1 0,1-1,0 1,0-1,0 0,0 0,0 0,0 0,0 0,1 0,-1 0,0-1,0 1,1-1,-1 1,1-1,-2-2,-31-46,33 48,-11-23,0 0,2-1,1 0,1-1,1 0,2 0,-4-37,6 8,1 1,11-94,-9 147,0 0,0 0,0 0,0 0,1 0,-1 1,1-1,-1 0,1 0,0 1,0-1,0 0,0 1,0-1,0 0,0 1,0 0,1-1,-1 1,0 0,1 0,-1-1,1 1,2-1,-2 2,1-1,0 1,0-1,0 1,0 0,0 0,0 0,0 0,-1 1,1-1,0 1,0 0,0 0,2 1,12 5,-1 1,-1 1,28 20,-41-27,316 268,-182-147,-117-104,-5-4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7:50.6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509 259,'1'-21,"-1"0,0 0,-1 0,-1 0,-1 0,-6-25,8 41,-1 1,0-1,0 0,0 1,-1-1,1 1,-1 0,0 0,0 0,-1 0,1 1,-1-1,1 1,-1 0,0 0,-1 0,1 1,0-1,-1 1,1 0,-1 0,0 1,0-1,0 1,1 0,-1 0,-7 0,-4 0,1 0,-1 1,1 1,-1 0,1 1,-20 6,26-6,0 2,0-1,0 1,0 1,1 0,0 0,0 0,0 1,1 0,0 1,-9 10,-4 5,2 2,1 0,1 0,-23 47,32-53,-1 0,2 1,1 0,0 0,1 0,1 1,1 0,1 21,0-30,2 0,-1 0,1 1,1-1,0 0,4 12,-5-20,1 0,0 1,0-1,0 0,0 0,0 0,1 0,-1 0,1-1,0 1,0-1,0 1,0-1,0 0,0 0,1-1,-1 1,1-1,-1 1,1-1,-1 0,5 0,29 4,1-2,-1-1,0-2,53-6,-82 5,0 0,0-1,-1 0,1-1,0 1,-1-1,0-1,0 1,0-1,0-1,-1 1,8-7,-2 2,-11 8,1 1,-1-1,0 1,0-1,1 1,-1 0,0 0,0 0,1 0,-1 0,0 0,1 0,-1 0,0 0,0 0,1 1,-1-1,0 0,0 1,1-1,-1 1,0 0,0-1,0 1,0 0,0 0,0-1,0 1,0 0,0 0,-1 0,2 2,33 44,-21-26,25 25,76 85,-100-116,-4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7:51.12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1,'5'0,"1"4,3 6,6 5,3 5,8 7,-1 3,5 1,0 9,5 0,0 4,2-3,0 1,-2-3,-7-3,-9-4,-7-7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7:51.4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 54,'0'-5,"0"-5,-5-1,-1-3,1 1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7:52.4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1,'2'3,"0"1,1-1,0 0,0 0,0 0,0 0,0 0,0 0,1-1,-1 0,7 3,-1 1,345 273,-348-274,0 1,0-1,-1 1,8 12,-12-17,0 1,0-1,0 0,0 1,-1-1,1 0,-1 1,1-1,-1 1,1-1,-1 1,0-1,0 1,0-1,0 1,0-1,0 1,0-1,0 1,0 0,-1-1,1 0,-1 1,1-1,-1 1,0-1,1 0,-1 1,0-1,0 0,-2 2,3-2,0-1,-1 1,1-1,-1 1,0-1,1 0,-1 1,1-1,-1 0,1 0,-1 1,0-1,1 0,-1 0,0 0,1 0,-1 0,0 0,1 0,-1 0,0 0,1 0,-1 0,0 0,1 0,-1 0,1-1,-1 1,0 0,1 0,-1-1,1 1,-1 0,1-1,-1 1,1-1,-1 1,1-1,-1 1,1-1,0 1,-1-1,1 1,0-1,-1 0,1 1,0-1,0 1,-1-1,1 0,0 1,0-1,0 0,0 1,0-2,-10-43,10 40,-10-45,4 18,1 1,-1-34,5 57,1 0,1 0,-1 0,1 0,1 0,-1 0,2 0,-1 0,1 1,0-1,0 1,1 0,5-8,-6 12,0 0,0 0,0 0,1 0,-1 1,1-1,0 1,0 0,0 0,0 0,0 1,0 0,0-1,0 1,1 1,7-2,10 1,0 1,27 2,-13 0,-13 0,0 0,0 1,0 1,-1 1,0 1,0 2,0 0,-1 1,0 0,-1 2,33 23,-36-22,-1 1,-1 1,0 0,0 1,-2 1,0 0,-1 1,0 0,-1 1,-1 0,-1 0,-1 1,8 25,-12-28,35 143,-35-133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7:54.6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585 26,'-33'-2,"-52"-9,64 7,1 0,-1 2,0 0,0 1,0 2,-39 4,51-2,0 1,0-1,1 1,-1 1,1 0,0 0,1 0,-1 1,1 0,0 1,-9 10,-1 4,0 0,-23 42,24-35,1 1,1 1,2 0,1 1,2 1,-11 60,18-77,0 0,1 0,1 0,0 0,1 1,1-1,0 0,1 0,0-1,1 1,1-1,1 1,0-1,1-1,0 1,1-1,10 12,8 5,1-3,2 0,1-1,1-2,1-2,60 34,-36-28,1-3,1-1,92 22,-98-32,1-4,0-1,1-3,0-2,58-4,-79-2,0-2,-1-1,1-2,-1-1,0-1,-1-2,0-1,-1-1,42-26,-59 32,-1-2,0 0,0 0,-1-1,0-1,-1 0,0 0,-1-1,0 0,-1 0,0-1,-1 0,0-1,-1 0,-1 0,0 0,-1 0,-1-1,0 0,-1 1,0-1,-1 0,-1 0,0 0,-1 0,-1 0,-1 0,0 0,0 1,-1-1,-1 1,-1 0,0 1,-1-1,-13-20,8 18,-1 0,0 1,-1 1,-19-16,24 23,1 0,-1 1,0 1,-1-1,1 2,-1-1,0 1,0 1,-16-4,24 6,0 1,1 0,-1 0,1-1,-1 1,0 0,1 1,-1-1,0 0,1 0,-1 1,0-1,1 1,-1-1,1 1,-1 0,1-1,-1 1,1 0,0 0,-1 0,1 0,0 0,-2 3,1-1,0 0,1 0,-1 0,1 1,0-1,0 0,0 1,0-1,1 1,-1-1,1 5,0 4,0 0,1-1,1 1,0-1,0 1,7 15,-1-9,2 1,0-2,1 0,1 0,1-1,0 0,1-1,0 0,18 12,5 2,1-2,76 42,-84-53,62 21,-81-33,0 0,0-2,1 1,-1-1,1-1,-1 0,1-1,0 0,13-2,-24 2,0 0,0 0,1-1,-1 1,0 0,0-1,0 1,0-1,0 1,0-1,0 0,0 1,0-1,0 0,0 0,0 1,0-1,0 0,-1 0,1 0,0 0,-1 0,1 0,-1 0,1-1,0 0,-1-1,0 0,0 0,0 0,0 1,0-1,-1 0,1 0,-1 1,1-1,-1 0,-2-3,-3-7,-2-1,1 1,-13-15,19 26,-107-132,69 90,3-2,-47-75,81 118,0 0,0 0,1-1,-1 1,1 0,0-1,-1 1,2-1,-1 0,0 1,1-1,-1 0,1 1,1-7,0 7,0 1,0 0,0 0,1 0,-1 0,1 0,-1 0,1 0,0 1,0-1,0 1,0-1,0 1,0-1,0 1,0 0,0 0,1 0,-1 1,0-1,1 0,4 0,34-6,0 1,0 2,1 2,-1 2,1 1,-1 2,0 2,59 15,-53-7,-1 2,0 2,-1 2,-1 1,-1 3,0 1,-2 3,-2 1,0 2,-2 1,-1 2,-1 2,-3 1,0 1,47 77,-65-90,-2 2,-1-1,14 49,-20-58,-2 0,0 0,-1 1,0 0,-2-1,0 1,-3 27,3-42,0 0,0 0,-1-1,1 1,-1 0,1 0,-1 0,1-1,-1 1,0 0,0-1,0 1,0-1,0 1,0-1,0 1,-1-1,1 0,0 1,-1-1,-2 2,2-3,0 0,1 1,-1-1,0 0,0 0,0 0,0 0,1 0,-1-1,0 1,0 0,1-1,-1 1,0-1,1 0,-1 0,-3-1,-2-4,-1 1,1-1,0 0,0 0,0-1,1 0,-7-10,-4-14,0-1,3 0,0-1,2 0,2-1,1-1,2 0,1 0,1 0,2-71,4 77,2 0,0 1,2-1,18-54,-18 69,0 0,1 0,1 1,0 0,0 0,2 0,-1 1,2 1,0-1,0 2,16-14,-23 22,0 1,0-1,0 1,0 0,0-1,0 2,0-1,0 0,1 1,-1-1,0 1,0 0,1 0,-1 0,0 0,1 1,-1 0,0-1,0 1,0 0,0 0,0 1,0-1,0 1,0-1,0 1,4 4,9 7,-1-1,0 2,18 22,-23-26,63 76,117 176,33 113,-156-258,-64-112,7 11,-1 1,-1-1,0 1,5 22,-8-18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7:55.8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285 386,'-1'-5,"-1"1,0-1,1 1,-2-1,1 1,0 0,-1 0,0 0,0 0,0 0,0 1,-6-6,-4-5,-202-286,201 288,8 20,8 32,11 15,2 0,33 76,60 104,-55-124,-16-29,-16-31,2-2,2 0,49 69,-64-106,1-1,0 0,1-1,0 0,1-1,0 0,0-1,1 0,0-1,0-1,1 0,0-1,0-1,0 0,23 3,20-1,1-3,103-6,-150 3,38-3,0-2,-1-2,0-2,0-2,54-21,-67 18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7:56.2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327 0,'-4'0,"-6"0,-10 0,-5 5,-12 5,-3 1,0 3,3-1,3 2,4-2,2-3,6-3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7:57.0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0 484,'129'-1,"223"6,-285 0,-1 3,1 3,80 24,197 91,-278-95,-2 2,-1 3,61 47,-121-80,1-1,0 1,-1 0,0 0,0 0,0 0,0 1,0-1,-1 1,1 0,-1-1,0 1,0 0,-1 0,1 1,-1-1,0 0,1 6,-2-7,0 1,-1-1,0 0,0 0,0 0,0 0,0 0,0 0,-1 0,1 0,-1-1,0 1,0 0,0-1,0 0,0 1,-1-1,1 0,-1 0,1 0,-1-1,0 1,0 0,0-1,-4 2,-3 1,0-1,-1 0,1 0,-1-1,1-1,-1 1,0-2,0 1,0-2,1 1,-1-2,0 1,0-1,1-1,0 0,-1 0,1-1,0-1,1 1,-18-13,9 6,0-1,1-1,0-1,2-1,-1 0,2-1,0 0,1-1,-18-31,26 40,1 0,1-1,-1 1,1-1,1 0,0 0,0 0,0 0,2-1,-1 1,1 0,1-14,1 10,1-1,0 1,1 0,1 1,0-1,0 1,13-21,10-6,1 0,2 2,65-60,-59 61,46-46,128-97,-206 175,0 0,1 0,-1 1,1 0,0 0,0 1,0-1,10-1,-15 4,1 0,-1 0,1 0,0 0,-1 0,1 0,-1 1,1-1,-1 0,1 1,0 0,-1-1,0 1,1 0,-1 0,1-1,-1 1,0 0,0 0,0 1,1-1,-1 0,0 0,0 1,-1-1,1 0,0 1,0-1,-1 1,1-1,0 1,-1-1,0 1,1-1,-1 1,0 0,0 2,3 20,-1 1,-1 0,-3 27,1-26,0 12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25.6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15,'0'-1,"0"1,0-1,0 1,0 0,-1-1,1 1,0-1,0 1,0 0,0-1,0 1,0-1,0 1,0-1,0 1,0 0,1-1,-1 1,0-1,0 1,0 0,0-1,1 1,-1-1,0 1,0 0,1-1,-1 1,0 0,1-1,-1 1,0 0,1 0,-1-1,0 1,1 0,-1 0,0 0,1 0,-1-1,1 1,-1 0,1 0,-1 0,0 0,1 0,-1 0,1 0,-1 0,1 0,24 20,24 43,-48-62,325 537,-211-334,340 669,-435-840,-20-33,0 0,1 1,-1-1,0 0,0 0,0 0,0 0,0 0,1 0,-1 1,0-1,0 0,0 0,0 0,1 0,-1 0,0 0,0 0,0 0,1 0,-1 0,0 0,0 0,0 0,0 0,1 0,-1 0,0 0,0 0,0 0,0 0,1-1,-1 1,0 0,0 0,0 0,0 0,1 0,-1 0,0 0,0-1,0 1,0 0,0 0,0 0,1-1,2-19,-3-49,-1 16,2 0,3 0,10-53,-4 63,2 0,1 1,2 0,40-74,-48 102,1-1,1 2,1-1,0 1,1 0,0 1,0 1,2 0,-1 0,1 1,1 1,0 0,0 1,1 0,0 1,22-7,-23 12,0 0,1 0,-1 2,1 0,0 0,-1 1,1 1,-1 1,0 0,0 0,0 2,0-1,-1 2,1 0,-1 1,-1 0,1 1,18 15,-5-2,-1 1,0 1,-2 2,-1 0,-1 1,-2 1,19 32,-27-42,-1 1,-1 0,0 0,-2 1,0 0,-1 0,-1 1,5 33,-10-49,-1-1,1 0,-1 1,0-1,0 1,0-1,0 0,-1 0,1 0,-1 1,0-2,0 1,0 0,0 0,0-1,-1 1,1-1,-1 1,0-1,-3 2,-9 6,-1-1,-29 13,22-10,-109 56,48-22,-2-4,-119 40,65-42,111-34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7:57.8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105 300,'-7'0,"1"0,-1 0,1 0,-1 1,1 0,-1 0,1 1,-1 0,-5 2,9-2,1 0,0 0,-1 0,1 0,0 0,0 1,0-1,0 1,1-1,-1 1,1 0,-1-1,1 1,0 0,0 0,0 0,1 0,-1 0,1 0,-1 0,1 6,-1 4,1 0,0 0,1 0,0 0,1 0,0 0,1 0,1-1,0 1,0-1,1 0,1 0,0-1,1 1,14 18,-8-16,-1-1,2 0,0 0,0-1,1-1,1-1,-1 0,2-1,-1-1,29 11,-10-6,-11-3,1-1,50 11,-69-19,0 0,0-1,0 1,0-1,0 0,0 0,0-1,0 0,0 0,0 0,0-1,-1 0,1 0,-1-1,1 1,-1-1,0 0,6-5,11-11,-1-2,-1-1,-1 0,-1-1,-1-1,-1-1,15-32,-21 36,0-1,-2 0,0-1,-2 0,0 0,-1 0,-2-1,0 0,-2-30,-1 43,-1 1,-1 0,1 1,-2-1,1 0,-2 0,1 1,-1 0,-1 0,1 0,-1 0,-1 0,0 1,0 0,-1 1,0-1,0 1,0 0,-1 1,0 0,-1 0,1 1,-1 0,0 0,-17-5,-16-4,-1 1,-1 3,1 1,-67-4,86 10,16 2,0 0,-1 0,0 1,1 0,-1 1,1-1,0 2,-1-1,1 1,0 1,-12 4,4 3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7:58.4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 1,'-1'0,"0"0,0 1,0-1,0 1,0-1,0 1,0 0,0-1,0 1,0 0,1 0,-1-1,0 1,1 0,-1 0,0 0,1 0,-1 0,1 0,-1 0,1 0,0 0,-1 0,1 0,0 1,0-1,0 0,0 2,-3 36,3-39,1 35,1-1,2 0,11 44,36 104,-21-81,38 128,196 434,-229-598,-21-46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7:59.5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1023 1,'-34'0,"1"1,-1 2,1 1,0 1,0 2,0 2,-55 22,21-1,1 3,2 3,1 3,2 3,2 2,2 2,-99 106,141-135,1 1,1 0,0 1,-18 39,27-50,0 0,1 1,0 0,1-1,0 1,0 0,1 1,0-1,1 0,0 0,0 0,1 0,0 0,5 17,-5-23,1 0,0 0,0 1,0-1,0 0,1-1,-1 1,1 0,0-1,0 1,0-1,0 0,0 0,0 0,1 0,-1-1,1 0,-1 1,1-1,4 1,11 2,1 0,29 2,-44-6,72 6,125-8,-158-1,-1-2,0-2,0-2,57-20,-83 22,0-1,-1 0,-1-1,1-1,-1 0,-1-1,0-1,-1 0,0-1,-1-1,0 0,-1 0,0-1,-2 0,1-1,-2 0,0-1,-1 1,7-29,-3 4,-2-1,-2 0,-1 0,-3-1,-1 1,-2-1,-8-56,-2 70,4 24,2 20,5 17,1-1,2 1,1-1,2-1,12 37,-7-23,24 111,-18-71,4-1,33 83,-34-124,-12-27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00.0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 10,'0'0,"0"-1,1 1,-1 0,0 0,0-1,0 1,0 0,0 0,0-1,0 1,0 0,0 0,0-1,0 1,0 0,0-1,0 1,0 0,0 0,0-1,-1 1,1 0,0 0,0 0,0-1,0 1,0 0,-1 0,1-1,0 1,0 0,0 0,-1 0,1 0,0-1,0 1,-1 0,1 0,0 0,0 0,-1 0,1 0,0 0,0 0,-1 0,1 0,0 0,0 0,-1 0,1 0,0 0,0 0,-1 0,1 0,0 0,0 0,-1 0,1 0,-1 1,1-1,-1 1,0 0,0-1,1 1,-1 0,0 0,1 0,-1-1,1 1,-1 0,1 0,-1 0,1 0,0 0,-1 0,1 0,0 2,0 9,2 1,0-1,0 0,1 0,0 0,1 0,1 0,9 19,-2-5,160 331,-85-185,-42-78,11 23,97 153,-134-244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02.4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279 76,'-49'52,"-76"109,105-133,2 0,-28 58,43-79,0 0,0 0,0 0,1 0,0 1,1-1,0 1,0-1,0 1,1-1,0 1,0 0,1-1,0 1,1-1,-1 1,1-1,1 0,3 8,-3-11,1 1,0-1,0 0,0 0,0 0,1 0,0-1,-1 0,1 0,1 0,-1 0,0-1,1 0,-1 0,1-1,-1 1,1-1,0-1,0 1,-1-1,10 0,-5 0,-1 0,0-1,0 0,0 0,-1-1,1 0,0-1,-1 0,1 0,-1-1,0 0,0-1,10-6,-9 2,-1-1,1 0,-1-1,-1 1,0-1,-1-1,0 1,0-1,-1 0,-1 0,0-1,-1 1,0-1,1-20,1-21,-2 0,-6-63,2 77,-2 3,1 2,2 30,2 13,12 64,3-2,28 73,-17-55,403 1164,21 69,-451-1317,58 185,49 276,-108-462,3 12,-2 0,1 0,-2 1,-1 17,1-31,0 0,0 0,0 0,0 0,-1 0,1 0,-1 0,1 0,-1 0,0 0,0 0,0 0,0 0,0 0,0-1,0 1,-1 0,1-1,-1 1,1-1,-1 1,0-1,1 0,-1 0,0 0,0 0,0 0,0 0,0 0,0-1,0 1,0-1,0 1,0-1,0 0,0 0,0 0,0 0,-4 0,-11-5,0 0,-1-1,2-1,-1-1,1 0,0-1,1-1,-27-22,26 20,-83-65,5-5,3-4,4-3,3-5,-100-147,121 148,4-3,-82-184,109 201,3-1,4-1,3-2,-14-109,33 163,0 0,2 0,1 0,1 0,2 0,9-43,-7 54,0 1,1 0,1 0,1 1,0 0,1 0,1 1,0 0,1 0,1 1,20-18,32-21,2 3,2 3,81-42,-75 47,-2-3,121-98,-186 136,-1 1,1 0,-1-1,0-1,0 1,-1-1,0 0,-1 0,1 0,-2 0,1-1,-1 0,0 0,-1 0,0 0,-1 0,1 0,-2 0,0-11,2 12,-1 0,1 1,0-1,0 1,1 0,0-1,0 1,1 1,0-1,0 0,1 1,7-10,23-38,-35 54,0 0,0-1,0 1,0 0,0 0,0 0,0 0,0-1,0 1,0 0,0 0,0 0,0-1,0 1,0 0,0 0,1 0,-1 0,0-1,0 1,0 0,0 0,0 0,0 0,0 0,1-1,-1 1,0 0,0 0,0 0,0 0,0 0,1 0,-1 0,0-1,0 1,0 0,0 0,1 0,-1 0,0 0,0 0,0 0,1 0,-1 0,0 0,0 0,0 0,0 0,1 0,-1 0,0 0,0 1,0-1,1 0,-1 0,0 0,0 0,3 17,-2 34,-1-44,-2 87,4 130,1-194,0 0,2 0,2-1,0 0,16 38,-20-59,1-1,0 0,0 0,1 0,-1-1,1 1,1-1,10 9,-15-14,0 0,1 1,-1-1,1 0,0 0,-1 0,1 0,0 0,-1-1,1 1,0 0,0-1,0 0,0 1,0-1,-1 0,1 0,0 0,0 0,0 0,0 0,0-1,0 1,0-1,0 1,-1-1,1 0,0 1,0-1,-1 0,1 0,-1 0,1 0,-1-1,1 1,-1 0,0-1,1 1,-1-1,2-2,3-6,0 0,-1-1,0 0,-1 0,0 0,0-1,-1 1,2-18,6-101,-10 106,1 1,1-47,-5-70,1 121,-1 0,-1 1,0-1,-2 1,0 0,-1 0,-1 0,-17-32,12 32,8 12,0 0,0 0,0-1,1 0,-5-13,8 17,-1-1,1 0,0 0,0 0,0 1,0-1,0 0,1 0,0 1,0-1,0 0,0 1,1-1,3-5,-4 4,1 1,1 0,-1 0,1 0,-1 0,1 0,0 1,0-1,1 1,-1 0,1 0,0 0,-1 0,1 1,0-1,1 1,-1 0,0 0,1 1,-1-1,1 1,-1 0,1 0,0 1,-1-1,1 1,0 0,0 0,-1 1,1-1,0 1,-1 0,1 0,-1 1,1 0,-1-1,0 1,0 1,0-1,8 6,23 18,-1 1,-1 2,-1 2,-2 1,-1 1,-2 1,-1 1,-2 2,-1 0,-2 2,-2 0,-1 1,-2 1,-2 1,-2 0,-2 1,-1 0,-3 0,1 44,-6-81,-4 50,3-54,0 0,0 1,-1-1,1 0,-1 0,1 0,-1 0,0-1,1 1,-1 0,0 0,0 0,0-1,-1 1,1 0,0-1,-1 1,1-1,-1 1,1-1,-4 2,3-3,0 0,0 0,1 0,-1 0,0-1,1 1,-1-1,0 1,1-1,-1 0,0 1,1-1,-1 0,1 0,0 0,-1 0,1 0,0-1,-1 1,1 0,0-1,0 1,0 0,0-1,-1-2,-24-44,15 21,1 0,2-1,0 0,-6-52,-1-121,15 196,-3-58,2-1,3 1,3-1,3 1,17-65,6 19,5 2,5 2,69-130,-110 234,1-1,0 1,-1-1,1 1,0-1,0 1,0-1,0 1,0 0,0 0,0-1,1 1,-1 0,0 0,3-2,-3 4,0-1,-1 1,1-1,-1 1,0-1,1 1,-1-1,1 1,-1-1,0 1,1-1,-1 1,0-1,0 1,1 0,-1-1,0 1,0 0,0-1,0 1,0 0,0-1,0 1,0 0,0 1,-4 63,3-59,-5 47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03.2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1,'4'0,"6"0,1 4,-1 6,2 6,-2 4,3 7,3-1,-1-1,-4 1,-3-1,-3-1,2-3,4-6,4-5,0-5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03.8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1,'4'4,"2"6,3 1,2 3,-3 4,3 2,-2 3,-1 5,-2 3,1 0,1 4,2-5,0-3,-2-1,-2-2,-2-4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04.1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04.9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6,'0'-5,"4"4,6 10,6 8,3 13,8 19,8 19,7 18,4 21,3 18,2 5,0 5,1-7,-9-16,-8-15,-4-20,-9-18,-8-20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05.9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0,'1'14,"1"0,1-1,1 1,0-1,0 0,1 0,9 15,3 10,202 431,-23-55,-130-274,-33-72,37 105,-70-174,-1 0,1 0,-1 1,0-1,1 0,-1 0,0 1,1-1,-1 1,0-1,0 1,0-1,0 1,0-1,0 1,0 0,0-1,1 1,-1 0,0 0,0 0,0 0,0 0,0 0,0 0,0 0,0 0,0 0,0 0,0 1,0-1,0 0,0 1,0-1,0 1,0-1,1 1,-1-1,0 1,0 0,1-1,-1 1,0 0,1 0,-1-1,0 1,1 0,-1 0,1 0,0 0,-1 0,1 0,0 0,-1 0,1 0,0 0,0 0,0 0,0 0,0 0,0 0,0 0,0 0,1 0,-1-1,1 3,-5-9,1 0,1-1,-1 1,1 0,0-1,1 0,-1 0,1 1,1-1,-1 0,1 0,0 0,1 0,-1 1,2-1,-1 0,1 0,4-11,-3 10,0 1,0 0,1 0,-1 0,2 0,-1 1,1-1,0 1,0 0,1 1,0-1,0 1,0 0,0 1,1-1,8-3,-12 7,-1 1,1-1,0 0,0 1,-1 0,1-1,0 1,0 1,0-1,-1 0,1 0,0 1,0 0,-1 0,1-1,0 1,-1 1,1-1,-1 0,0 1,1-1,-1 1,0 0,0 0,3 2,6 7,0 1,-1 1,12 17,-8-10,19 25,30 55,-54-82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26.55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453 112,'1'-6,"-1"0,-1 0,1 1,-1-1,0 0,0 0,-1 0,1 1,-1-1,-1 1,-5-11,6 13,-1 0,1 1,-1-1,0 1,0-1,0 1,0 0,0 0,-1 0,1 1,0-1,-1 1,0 0,1 0,-1 0,0 0,1 1,-1 0,0-1,-4 2,-3-1,-1 2,1-1,0 2,0-1,0 2,0-1,0 1,1 1,-1 0,1 1,1 0,-1 0,1 1,0 0,-13 14,-2 3,1 2,1 0,-35 56,49-69,0 0,1 1,1 0,0 0,1 0,0 0,-4 26,8-36,1 0,0 0,-1 0,2 0,-1 0,0 0,1 0,0 0,0 0,0 0,0 0,0 0,1 0,0 0,0-1,0 1,0-1,1 0,-1 1,1-1,0 0,0 0,0-1,0 1,0-1,1 1,-1-1,1 0,0 0,-1-1,1 1,6 1,28 7,1-1,0-2,1-2,0-2,0-1,76-7,-112 5,-1 0,1 0,-1-1,1 1,-1-1,1 0,-1 0,0 0,0-1,1 1,-1-1,0 1,0-1,-1 0,1 0,0-1,-1 1,1-1,-1 1,0-1,1 0,1-3,-1-1,-1-1,1 1,-1 0,-1-1,0 0,0 1,0-1,-1 0,0-8,-3-91,1-75,3 176,-1 1,1 0,0-1,0 1,1 0,2-7,-3 11,-1 0,0 0,1 0,-1 0,1 0,-1 0,1 1,0-1,-1 0,1 0,0 1,-1-1,1 0,0 1,0-1,0 1,-1-1,1 1,0-1,0 1,0 0,0-1,0 1,0 0,0 0,0 0,0 0,0 0,0 0,0 0,0 0,0 0,0 0,0 0,0 1,0-1,0 0,0 1,0-1,-1 1,3 0,16 11,-1 1,0 1,-1 0,29 32,58 79,-86-103,189 272,-177-247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06.3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12 134,'-4'0,"-2"-4,5-1,6-5,7-4,10-5,10-7,8-4,-3 4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07.7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0 487,'5'0,"0"0,-1 1,1 0,0 0,-1 0,1 1,-1-1,0 1,0 0,1 1,-1-1,0 1,-1-1,1 1,0 0,-1 1,0-1,1 0,-1 1,-1 0,1 0,-1 0,1 0,-1 0,0 0,0 1,-1-1,0 1,1-1,-1 1,-1 0,1-1,-1 1,0 0,0-1,0 1,-1 0,1-1,-1 1,-3 8,4-13,0 1,1-1,-1 0,0 1,0-1,0 0,0 1,0-1,0 0,0 0,0 1,0-1,0 0,0 1,0-1,0 0,-1 0,1 1,0-1,0 0,0 1,0-1,0 0,-1 0,1 1,0-1,0 0,0 0,-1 0,1 1,0-1,0 0,-1 0,1 0,0 0,0 1,-1-1,1 0,0 0,-1 0,1 0,0 0,-1 0,1 0,0 0,0 0,-1 0,1 0,0 0,-1 0,1 0,-1 0,-6-21,0-28,6 29,0 0,0 0,2 0,3-22,-4 38,1 0,-1 0,1 0,1 0,-1 0,0 0,1 1,0-1,0 0,0 1,0 0,0-1,1 1,0 0,0 0,-1 0,2 0,-1 1,0-1,0 1,6-2,-6 3,0 0,0 0,0 1,0 0,0 0,0 0,0 0,0 0,1 0,-1 1,0 0,0-1,0 1,0 0,0 1,0-1,-1 0,1 1,0 0,-1-1,4 4,7 5,0 1,18 20,-25-25,1 1,-1 0,1 0,-1 1,0 0,-1 0,0 1,-1-1,1 1,-1 0,-1 0,0 1,0-1,-1 1,0 0,-1-1,1 19,-3-29,1 1,0 0,0-1,-1 1,1 0,0 0,0-1,-1 1,1 0,0 0,-1-1,1 1,-1 0,1 0,0 0,-1 0,1-1,-1 1,1 0,0 0,-1 0,1 0,-1 0,1 0,0 0,-1 0,1 0,-1 0,1 1,0-1,-1 0,1 0,-1 0,1 0,0 1,-1-1,1 0,0 0,-1 0,1 1,0-1,-1 0,1 1,0-1,0 0,-1 1,1-1,0 0,0 1,0-1,0 1,-1-1,1 0,0 1,0-1,0 1,0-1,0 0,0 1,0 0,-18-33,10 2,2-1,2 0,0-1,2 1,2 0,3-38,-1 1,-3 19,1-47,0 88,1-1,0 1,1 0,0 0,0 0,1 0,0 1,6-13,-7 17,-1 1,1 0,-1 0,1 0,0 0,0 0,0 0,0 0,0 0,0 1,0-1,1 1,-1 0,0 0,1 0,0 0,-1 0,1 0,-1 1,1-1,0 1,-1 0,1-1,0 1,-1 1,1-1,0 0,0 1,-1-1,1 1,-1 0,1 0,-1 0,1 0,-1 0,1 0,-1 1,0-1,3 3,6 4,0 0,-1 1,0 0,0 1,-1 0,11 15,1 7,-2 1,-1 1,-1 0,-2 1,14 49,-21-55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08.4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1139,'35'-89,"-10"22,134-355,-135 338,-3 0,-4-2,7-106,-23 179,-1-1,0 1,-3-20,2 30,1 1,-1-1,0 0,0 0,0 0,0 1,0-1,0 1,-1-1,-2-2,3 4,1 0,-1 0,0 1,0-1,0 0,0 1,0-1,0 1,0-1,-1 1,1-1,0 1,0 0,0-1,0 1,-1 0,1 0,0 0,0 0,0 0,-1 0,1 0,0 1,0-1,-2 1,3-1,-1 0,0 0,0 1,0-1,0 0,0 1,0-1,1 1,-1-1,0 1,0-1,0 1,1-1,-1 1,0 0,1 0,-1-1,1 1,-1 0,1 0,-1 0,1-1,0 1,-1 0,1 0,0 0,0 0,-1 1,1 1,1 0,-1-1,0 1,1 0,-1-1,1 1,0 0,0-1,0 1,2 2,38 54,-38-56,151 177,-72-89,-5 4,81 128,-139-192,49 91,-62-110,-1 1,0 0,-1 1,0-1,-1 1,0 0,0 22,-3-33,0 0,-1 0,1 0,-1 0,0 0,0-1,0 1,0 0,0-1,-1 1,1-1,-1 1,0-1,0 0,0 1,0-1,0 0,0 0,0-1,-1 1,-3 2,-7 4,-1-1,0-1,-16 6,-3 1,-56 27,46-23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10.9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30192 1,'-556'42,"419"-27,-1685 104,1207-109,-976-10,220-41,-4 67,539 39,184-11,-1789 202,-124 103,2490-347,16-2,-97 3,151-13,1 0,-1 0,1 0,0-1,-1 0,1 0,-8-3,11 4,1-1,-1 1,0 0,0-1,0 0,0 1,1-1,-1 1,0-1,1 0,-1 0,0 1,1-1,-1 0,1 0,-1 0,1 0,0 0,-1 0,1 1,0-1,-1-1,2-3,-1 0,1 1,0-1,1 1,-1-1,1 1,-1 0,1-1,1 1,3-5,13-38,-18 46,-1-1,0 1,0-1,0 1,0-1,0 1,0 0,-1-1,1 1,-1-1,1 1,-1-1,1 1,-1 0,1-1,-1 1,0 0,0-1,0 1,0 0,0 0,0 0,0 0,0 0,-2-1,-40-17,-18 3,0 2,-100-10,66 12,-1387-217,832 127,-5 41,-1160 69,1132 8,-1175 45,522 56,8 73,748-103,-1044 211,877-102,-94 44,810-231,0 2,1 0,0 2,1 2,-41 26,51-29,-1-2,0 0,0-1,-1-1,0-1,0-1,-32 6,-162 10,137-17,-709 13,567-19,202 1,0 1,0 0,0 1,0 1,0 1,-28 10,28-5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14.4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0 180,'9'-4,"11"-2,10-4,14 0,25-2,17-5,20-2,10 1,1 0,-6 2,-9 1,-9 2,-16 3,-17 4,-15 2,-10 3,-11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15.5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1522 1,'-133'4,"1"6,0 6,-156 39,-372 139,618-180,20-8,0 1,1 1,0 1,-24 14,44-22,1-1,0 0,-1 1,1-1,0 1,0-1,0 0,-1 1,1-1,0 1,0-1,0 0,0 1,0-1,0 1,0-1,0 0,0 1,0-1,0 1,0-1,0 1,0-1,0 0,0 1,1-1,-1 1,0-1,0 0,0 1,1-1,-1 0,0 1,0-1,1 0,-1 1,0-1,1 0,-1 1,1-1,19 18,-11-10,25 29,-3 1,0 2,-3 1,-2 2,34 71,81 243,-88-212,5 20,55 248,-107-383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16.5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0 813,'42'-3,"-1"-2,0-1,0-3,63-20,6-2,362-78,215-53,-257 21,-401 124,-30 11,-18 7,7 3,0 0,0 1,0 0,1 0,0 2,0-1,0 1,1 1,-12 11,-82 87,89-89,-226 282,201-241,3 2,3 2,-39 95,71-152,-3 8,0 0,0 0,1 1,1-1,-2 26,4-37,1 1,1 0,-1-1,0 1,1-1,-1 1,1 0,0-1,0 1,0-1,0 0,0 1,0-1,1 0,-1 0,1 0,-1 0,1 0,0 0,0 0,0 0,0-1,0 1,1-1,-1 1,0-1,1 0,-1 0,1 0,-1 0,1-1,-1 1,1-1,-1 1,1-1,0 0,3 0,21 1,0-1,0-1,0-2,48-10,109-37,-153 41,94-31,126-58,-195 72,-1-3,-2-1,-1-3,72-60,-110 81,-1-1,-1 0,0-1,-1-1,0 0,-1 0,-1-1,0 0,-1-1,-1 0,-1 0,0 0,-1-1,5-36,-8 30,-1 0,-1 0,-1 0,-1 0,0 1,-3-1,0 1,-1 0,-1 0,-1 0,-11-21,8 22,-1 0,0 1,-2 1,0 0,-1 1,-2 0,1 1,-2 1,-37-28,39 35,-1 0,0 0,0 2,-1 0,0 1,0 1,-1 0,0 2,0 0,0 1,0 1,-39 1,29 2,4 1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17.7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19 760,'-1'0,"0"0,0 1,0-1,0 1,0 0,0-1,0 1,0 0,0-1,1 1,-1 0,0 0,0 0,1 0,-1 0,0 0,1 0,-1 0,1 0,-1 0,1 0,0 0,-1 0,1 0,0 1,0-1,0 0,0 0,0 0,0 2,1 38,2-21,2-1,0 0,1-1,1 1,13 24,3-3,31 45,-30-51,2-1,45 46,-60-68,1-1,0 1,1-2,0 0,0-1,1 0,0-1,0 0,30 9,-38-15,1 0,0 0,-1-1,1 1,0-2,0 1,-1-1,1 0,-1 0,1-1,-1 1,1-2,-1 1,0-1,0 0,0 0,0 0,0-1,-1 0,0 0,0-1,0 1,0-1,-1 0,1 0,5-11,5-8,0 0,-2-2,-1 1,16-55,4-29,-6-2,-4 0,-5-2,-4 0,-5-156,-8 250,-6-101,5 109,-1 0,0 0,0 1,-1-1,-1 0,0 1,-10-20,13 29,1 0,-1 1,1-1,-1 0,1 0,-1 0,1 1,-1-1,0 0,1 1,-1-1,0 0,1 1,-1-1,0 1,0-1,0 1,0 0,0-1,1 1,-2 0,1 0,0 0,1 0,-1 1,1-1,-1 0,1 1,-1-1,1 0,-1 1,1-1,-1 1,1-1,-1 1,1-1,0 1,-1-1,1 1,0 0,0-1,-1 1,1-1,0 2,-5 42,11 1,2 0,1 0,3-1,2 0,27 61,-1-21,87 135,-98-174,3-2,2 0,2-3,1 0,2-3,69 52,-81-70,2 0,1-2,0-1,1-2,0-1,1-1,0-2,1-1,0-2,1-1,54 3,-73-8,12 0,0-1,0-1,32-6,-52 6,0 0,0-1,0 0,0-1,-1 1,1-1,-1 0,0-1,0 0,0 0,0 0,0-1,-1 1,0-1,0-1,-1 1,6-8,-1-3,-2 0,1-1,-2 1,0-1,-2 0,0-1,0 1,-2-1,0 0,-1 0,0 0,-2 0,0 1,-6-30,-1 12,0 1,-2-1,-2 2,-1 0,-1 0,-27-42,23 45,-2 1,-1 1,-2 0,0 2,-28-24,35 36,-2 0,1 2,-2-1,1 2,-2 1,1 0,-2 1,1 2,-24-7,175 76,209 65,100 40,-428-162,0 0,1 1,-2 1,1 0,16 13,-24-16,0 0,0 0,-1 0,1 0,-1 0,0 0,0 1,-1 0,0 0,1-1,-1 1,-1 0,1 1,-1-1,0 0,1 10,-1 138,-31 252,12-234,14-131,1-22,1 0,1 0,0 0,1 1,1-1,5 24,-5-40,0 1,0-1,0 0,1 0,-1 1,1-1,-1 0,1 0,0-1,0 1,0 0,0-1,0 1,0-1,0 1,1-1,-1 0,1 0,-1 0,0-1,1 1,-1 0,1-1,0 0,-1 1,1-1,-1 0,1 0,0-1,2 1,12-2,0 0,0-1,21-7,-26 6,35-9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18.1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1,'0'4,"0"6,0 6,0 8,4 13,6 13,6 15,8 10,13 13,5 4,8 4,-1-6,0-13,-3-13,-11-16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18.45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46,'0'-4,"0"-6,0-6,0 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27.2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1,'1'10,"1"1,1-1,0 1,0-1,1 0,0 0,1 0,11 16,-3-4,91 180,-31-56,182 269,-235-387,1-1,1-2,1 0,1-1,1-1,2-1,0-2,1 0,1-2,35 16,-24-19,0-2,1-2,0-2,0-1,46 2,212-1,-281-9,20-1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19.6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286 1504,'63'2,"-36"0,-1-2,1 0,30-5,-56 5,1-1,-1 1,0 0,1-1,-1 1,1-1,-1 0,0 1,1-1,-1 0,0 0,0 0,0 0,1 0,-1 0,0 0,0 0,-1 0,1-1,0 1,0 0,0 0,-1-1,1 1,-1-1,1 1,-1-1,0 1,1-1,-1 1,0-1,0 1,0-1,0 1,0-1,-1 1,1 0,0-1,-1 1,1-1,-1 1,0-2,-3-8,0 0,-1 0,0 0,-8-10,11 17,-22-34,-2 1,-56-64,63 81,-1 1,-1 0,-1 2,0 0,-47-25,66 39,-1 1,0 0,0 0,0 1,0-1,0 1,-1 0,1 0,0 0,0 1,-1-1,1 1,0 0,-1 1,1-1,-1 1,1-1,0 1,0 0,0 1,0-1,-1 1,2 0,-1 0,0 0,0 1,1-1,-1 1,1 0,0 0,0 0,0 0,0 0,0 1,1-1,0 1,-1 0,1 0,1 0,-1 0,1 0,-1 0,0 5,-4 17,1 0,1 0,1 1,1-1,3 42,0-48,1 0,1-1,1 1,1-1,0 0,2 0,0-1,11 20,-11-27,1 0,1 0,0-1,0 0,1-1,0 0,1-1,0 0,0 0,1-1,-1-1,2 0,-1-1,1 0,-1 0,1-2,17 4,9 0,1-2,1-1,-1-2,61-5,-69 0,-1-1,1-2,-1-1,0-1,-1-1,0-2,-1-1,0-2,-1 0,0-2,-1-1,30-26,-26 16,-1-1,-2-1,-1-2,-1-1,-1-1,-2-1,-2 0,-1-2,16-42,-9 11,-3-2,-3 0,-3-1,13-103,-25 119,-2 0,-3 0,-2 0,-2 0,-3 1,-19-86,20 118,-2 0,0 0,-1 1,-1 0,-1 0,-21-31,27 45,0 0,-1 0,0 1,-1 0,1 0,-1 0,0 1,0 0,0 0,-1 0,1 1,-1 0,0 0,0 1,0-1,0 2,0-1,-1 1,1 0,-1 1,1-1,0 1,-10 2,9-1,0 1,1 0,-1 0,0 1,1 0,0 0,0 1,0 0,0 0,0 1,1 0,0 0,0 0,0 1,1 0,0 0,0 0,0 1,1 0,-7 12,-3 11,2 1,1-1,-13 56,14-37,1 0,2 0,3 1,2 0,2 0,2 0,3 0,13 62,-10-74,1-2,2 1,2-1,1-1,2-1,1 0,2-1,1 0,2-2,1-1,42 44,-39-52,0-2,1 0,0-2,37 17,-61-33,1 0,0 0,-1 0,0 1,1-1,-1 1,0 0,0 0,0 0,-1 0,1 0,-1 1,0-1,0 1,0 0,0 0,-1-1,1 1,-1 0,0 0,1 8,-2 1,-1 1,0-1,0 0,-2 0,-5 20,4-18,-20 95,5 1,5 0,-1 150,15-221,2-1,7 46,-7-75,0 0,0 0,1 0,0 0,1 0,0-1,0 0,1 0,0 0,1 0,0-1,0 0,13 12,-15-16,1-1,0 0,0-1,0 1,0-1,1 0,-1 0,1 0,-1-1,1 0,0 0,-1 0,8-1,11 0,46-7,-17 1,203 4,-235 2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21.6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754 381,'-1'-7,"-1"1,1 0,-1 0,0 0,-1 0,1 0,-1 0,0 1,-1-1,-4-4,-1-6,-11-15,0 0,-2 1,-1 1,-43-40,54 57,0 2,-1 0,0 0,-1 1,0 1,-1 0,0 1,0 1,0 0,-1 1,1 1,-33-5,38 8,0 2,1-1,-1 2,1-1,-1 1,1 0,0 1,0 0,0 1,0 0,0 0,1 1,0 0,0 0,0 1,1 0,0 1,0-1,-11 15,0 1,0 1,2 1,1 1,1 0,-15 38,18-35,1 1,2 1,1-1,1 1,1 0,2 1,1-1,1 1,2-1,1 1,2-1,12 52,-6-46,1-1,2 0,2 0,1-2,1 0,2 0,2-2,0-1,3 0,27 28,9-1,2-3,2-2,78 47,221 113,-204-124,-151-84,-2-1,1 0,-1 0,0 1,0-1,-1 2,1-1,-1 0,0 1,0 0,0 0,-1 0,0 1,0 0,3 6,-6-11,-1 1,0-1,0 1,0-1,0 0,-1 1,1-1,0 0,-1 1,1-1,0 1,-1-1,0 0,1 0,-1 1,0-1,1 0,-1 0,0 0,0 0,0 0,0 0,0 0,0 0,-1 0,-1 0,-40 23,27-16,-135 88,103-63,-2-1,0-3,-57 23,64-36,-1-1,0-2,-1-2,-47 5,55-13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22.7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431 612,'39'-45,"-1"-2,-2-1,-3-2,-1-1,35-81,-27 38,-37 84,0 0,0 0,-1 0,0-1,-1 1,0 0,-2-17,1 25,0 0,0 0,0 0,-1 0,1 0,-1 0,1 0,-1 0,0 0,0 0,0 0,0 0,0 1,0-1,0 0,-1 1,1-1,-1 1,1-1,-1 1,0 0,-1-2,0 2,0 1,0-1,0 0,0 1,0-1,1 1,-1 0,0 0,0 0,0 0,0 0,0 1,-5 1,-5 2,0 1,0 0,1 1,0 1,-19 12,-9 12,1 1,1 2,2 2,-34 43,7 1,-54 91,90-129,2 1,1 1,3 1,1 1,-21 78,39-118,1 1,0 0,0 0,1 0,-1 0,2-1,-1 1,3 13,-2-17,0-1,0 1,0 0,0-1,1 1,-1 0,1-1,0 0,0 1,0-1,0 0,0 0,0 0,0 0,1-1,-1 1,1 0,-1-1,1 0,0 0,-1 0,5 2,14 2,-1-1,0-1,1 0,36-1,90-11,-99 5,111-9,0-7,-1-7,252-78,-398 101,9-2,0-2,0-1,0 0,31-20,-48 26,0 0,0 0,0-1,0 1,0-1,-1 0,0 0,0 0,0 0,0-1,-1 1,1-1,-1 1,0-1,0 0,-1 0,0 0,0 0,0 0,0 0,-1 0,0 0,0-1,0 1,-2-10,-1 0,-1 0,-1 0,0 0,-1 1,0 0,-2 0,1 0,-2 1,1 0,-2 1,0 0,0 0,-1 1,-1 0,1 1,-2 1,1 0,-19-10,6 6,0 1,0 2,-1 0,0 2,-1 1,0 1,0 1,0 2,-43-1,45 3,0 0,0 1,0 1,0 2,-24 4,33 2,22 0,31 9,-22-12,619 248,-460-189,-61-24,-43-18,0 3,-2 4,90 52,-154-80,0 1,0 0,0 0,0 0,-1 0,1 1,-1-1,0 1,0 0,0 0,0 0,0 0,-1 1,0-1,0 1,2 7,-3-6,-1 0,0 0,0-1,-1 1,1 0,-1-1,-1 1,1 0,-1-1,0 0,0 1,0-1,-6 8,-54 92,43-77,1 1,1 1,1 0,2 2,1-1,-13 51,26-80,-1 0,0 0,1 1,0-1,-1 0,1 0,0 1,0-1,0 0,0 1,1-1,-1 0,1 0,-1 1,1-1,0 0,0 0,0 0,0 0,0 0,0 0,1 0,-1 0,0-1,1 1,0 0,-1-1,1 1,0-1,0 0,0 1,0-1,0 0,0 0,0 0,0-1,0 1,1 0,-1-1,0 0,0 1,1-1,2 0,11 0,0-1,0 0,0-1,30-8,-44 10,104-29,118-50,-146 48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23.0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1,'4'4,"6"10,6 11,8 6,5 10,5 16,10 10,7 12,2 4,1-3,0-2,-9-6,-12-15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23.4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24.3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43 478,'10'1,"0"0,1 1,-1 0,0 0,11 5,17 4,36 6,157 31,-186-42,0-1,0-3,55-3,-98 1,1 0,-1 0,1 0,-1-1,1 1,-1-1,1 1,-1-1,1 0,-1 0,0 0,0 0,1-1,-1 1,0-1,0 1,0-1,-1 0,1 1,0-1,-1 0,2-3,-1 2,-1 0,0 0,0-1,0 1,-1-1,1 1,-1-1,0 1,0 0,0-1,-1 1,1-1,-1 1,-1-4,-3-10,0 1,-2 0,0 1,-1 0,-14-20,3 5,-2 2,-2 1,0 1,-1 1,-51-41,59 55,0 0,0 1,0 0,-2 2,1 0,-1 1,0 0,0 2,-1 0,1 1,-1 1,-26-1,37 4,0 0,0 1,0 0,0 0,0 1,0 0,1 1,-1-1,1 1,0 1,0-1,0 1,-9 7,7-3,0 0,0 0,1 1,0 0,0 1,1-1,1 2,-7 11,2 2,1-1,1 1,2 1,0 0,2 0,0 0,-1 45,5-52,1-1,0 1,2 0,0-1,1 1,0-1,2 0,0 0,1 0,0-1,2 0,0 0,1-1,0 0,1 0,1-1,0 0,1-1,0-1,1 1,0-2,1 0,26 15,-2-5,0-2,2-2,0-1,1-2,1-2,0-2,84 9,15-8,147-8,-257-3,0-1,0-2,33-7,-54 8,0-1,0 0,-1-1,1 0,-1 0,0-1,-1-1,1 1,-1-1,0-1,0 0,-1 0,9-9,1-8,0 0,-2-1,-1 0,18-45,31-116,-43 117,-4-1,14-138,-30 201,1-1,-1 1,-1-1,1 1,-1-1,-1 1,1 0,-1-1,0 1,-1 0,0 0,0 0,0 1,-1-1,0 1,0 0,-7-7,5 7,-1 0,0 1,0 0,0 0,0 1,-1-1,0 2,0-1,0 1,0 1,0-1,-1 1,1 1,-14-2,14 2,-1 1,1 0,0 0,0 1,0-1,0 2,0-1,-14 6,19-6,0 0,0 1,1-1,-1 1,0-1,1 1,-1 0,1 0,0 1,0-1,0 0,0 1,0-1,0 1,0 0,1-1,-1 1,1 0,0 0,0 0,0 0,0 0,1 0,-1 0,1 6,0 6,1 1,0-1,1 0,1 0,1 0,0 0,0-1,12 24,10 13,31 47,-35-62,55 84,121 145,115 94,-222-258,-74-83,-5-5,-1-1,0 1,-1 1,13 24,-22-37,0 1,-1-1,0 0,1 1,-1-1,0 1,1-1,-1 0,0 1,0-1,0 1,0-1,-1 1,1-1,0 0,-1 1,1-1,-1 1,1-1,-1 0,1 0,-1 1,0-1,0 0,0 0,1 0,-1 0,0 0,-1 0,1 0,0 0,0 0,0 0,0-1,-3 2,-5 3,-1 0,0-1,-19 6,10-4,-69 35,44-17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25.0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0,'4'4,"2"6,8 6,2 12,6 6,13 15,26 32,24 29,18 21,10 18,6 5,-16-23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25.8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1,'1'0,"0"1,0 0,0 0,0-1,1 1,-1 0,0 0,-1 0,1 0,0 0,0 0,0 1,0-1,-1 0,1 0,-1 0,1 1,0 1,3 5,403 755,-170-300,-163-322,76 135,-148-272,1 0,-1 0,1 0,0 0,0-1,0 1,1-1,5 4,-9-7,1 1,-1-1,1 0,0 1,-1-1,1 0,-1 0,1 0,0 1,-1-1,1 0,0 0,0 0,-1 0,1 0,0 0,-1 0,1-1,0 1,-1 0,1 0,0 0,0-1,0 0,0 0,0 0,1 0,-1 0,0-1,0 1,-1 0,1-1,0 1,0-1,-1 1,1 0,-1-1,1-2,19-55,2 2,3 0,2 1,39-57,-14 35,3 2,66-70,-96 119,0 0,2 2,1 0,34-22,-60 46,0 0,0 1,-1-1,1 1,0-1,0 1,0-1,0 1,0 0,0 0,0 0,-1 0,1 0,0 0,0 1,0-1,0 1,0-1,0 1,-1 0,1-1,0 1,0 0,-1 0,1 1,-1-1,1 0,-1 0,3 3,5 6,0-1,-1 1,10 17,-7-11,190 267,-181-254,-5-6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26.1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145 0,'-5'0,"-9"0,-7 0,-4 0,-3 0,0 4,5 2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29.4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557 1413,'20'0,"14"0,43-5,-68 4,-1 0,1-1,-1 0,0 0,0-1,0 0,0-1,-1 0,1 0,9-7,-16 10,-1 1,1 0,-1 0,1-1,-1 1,0 0,1-1,-1 1,1 0,-1-1,0 1,1-1,-1 1,0 0,1-1,-1 1,0-1,0 1,0-1,1 1,-1-1,0 1,0-1,0 1,0-1,0 0,0 1,0-1,0 1,0-1,0 1,0-1,0 1,-1-1,1 1,0-1,0 0,-22-9,-33 4,14 11,1 1,0 2,0 2,0 2,-44 19,45-17,-24 9,-67 34,109-46,1 1,0 0,1 2,0 0,1 1,-30 32,45-44,0 1,-1 0,1 0,1 0,-1 1,0-1,1 1,0-1,0 1,1 0,-1 0,1 0,0 0,0 0,1 0,-1 0,1 0,0 0,1 0,-1 0,1 0,2 6,0-3,0-1,1 0,0 0,0 0,0-1,1 1,0-1,1 0,-1-1,1 1,0-1,1 0,9 5,43 27,2-4,107 43,139 32,-270-96,-6-1,0-2,0-1,1-2,0-1,63 1,-82-6,1-1,0-1,-1 0,1-1,-1 0,0-1,0-1,0 0,0 0,-1-2,0 1,0-1,-1-1,0 0,0-1,13-14,6-12,-3-2,0 0,-3-2,-1-1,-2 0,-1-2,-3 0,-1-1,18-82,-33 121,-1 0,1 0,-1 1,1-1,-1 0,0 0,-1 0,1 1,-1-1,1 0,-1 0,0 1,-3-7,3 8,0 1,0-1,0 1,0-1,-1 1,1 0,0-1,-1 1,1 0,-1 0,1 0,-1 0,0 0,1 0,-1 0,0 1,0-1,1 1,-1-1,0 1,0 0,0 0,0-1,0 1,0 1,1-1,-1 0,-4 1,6-1,-1 0,1 0,-1 0,1 0,-1 0,1 0,-1 0,1 0,-1 0,1 0,-1 0,1 0,0 0,-1 1,1-1,-1 0,1 0,-1 1,1-1,0 0,-1 0,1 1,-1-1,1 1,0-1,0 0,-1 1,1-1,0 1,0-1,-1 0,1 1,0-1,0 1,0-1,-1 1,15 13,29 6,60 19,-66-24,1 0,0-3,1-1,53 7,-84-17,-1-2,1 1,0-1,0 0,0 0,0-1,-1 0,1-1,-1 0,1 0,-1 0,0-1,0 0,-1-1,1 1,-1-1,0 0,0-1,-1 1,0-1,1-1,5-9,1-2,-1-1,0 0,-2 0,0-1,-1 0,-1-1,4-24,-9 41,-1-1,0 1,-1-1,1 0,-1 1,0-1,0 1,0-1,-1 0,0 1,0-1,0 1,0-1,-1 1,-2-6,2 7,0 0,-1 0,1 1,-1-1,0 1,0-1,0 1,0 0,0 0,0 1,-1-1,1 0,0 1,-1 0,1 0,-1 0,0 0,1 1,-6-1,-25-1,0 2,-49 5,54-2,-1-1,1-2,-47-5,76 5,0 0,0 0,0 0,0 0,-1 0,1 0,0 0,0 0,0 0,-1 0,1 0,0 0,0 0,0 0,-1 0,1 0,0 0,0 0,0 0,0-1,-1 1,1 0,0 0,0 0,0 0,0 0,0-1,0 1,0 0,-1 0,1 0,0 0,0-1,0 1,0 0,0 0,0 0,0-1,0 1,0 0,0 0,0 0,0 0,0-1,0 1,0 0,0 0,0 0,0-1,0 1,1 0,10-11,17-7,12 3,1 1,0 3,1 0,0 3,74-5,-61 11,-1 2,1 2,-1 3,59 13,-99-14,0 0,0 1,-1 1,0 0,0 1,0 0,-1 1,0 0,0 1,15 16,-22-21,-1 0,1 1,-1-1,0 1,0 0,0 1,-1-1,0 1,0-1,0 1,-1 0,0 0,0 0,-1 0,1 0,-1 1,0-1,-1 0,0 1,0-1,0 1,-1-1,0 0,0 0,0 1,-3 5,3-9,0-1,-1 1,1-1,-1 1,1-1,-1 0,0 1,0-1,0 0,0 0,0-1,0 1,0 0,-1-1,1 1,-4 0,5-2,0 1,0-1,0 0,0 0,0 0,0 0,0 0,0-1,0 1,-1 0,1 0,0-1,0 1,0 0,0-1,0 1,0-1,1 0,-1 1,0-1,0 0,0 1,0-1,1 0,-1 0,0 0,1 0,-1 0,1 1,-1-1,1 0,-1 0,1-1,0 1,-1 0,1 0,0 0,0 0,0 0,0 0,0 0,0 0,0-1,-4-51,1 0,3 1,3-1,8-54,-5 52,9-51,44-166,-57 265,0-1,0 1,1 0,0 0,5-9,-7 15,-1 0,1 0,-1 0,1 1,0-1,0 0,-1 0,1 1,0-1,0 0,0 1,0-1,0 1,-1-1,1 1,0 0,0-1,0 1,0 0,0 0,0 0,1-1,-1 1,0 0,0 0,0 1,0-1,0 0,0 0,0 0,0 1,0-1,0 0,0 1,0-1,-1 1,1-1,0 1,0 0,0-1,0 1,-1 0,1 0,0-1,-1 1,1 0,-1 0,2 1,49 60,-42-49,1 0,1 0,0-1,0 0,1-1,1-1,-1 1,2-2,22 13,-34-22,0 1,0-1,0 1,0-1,0 0,1 1,-1-1,0 0,0-1,0 1,1 0,-1-1,0 1,0-1,0 1,0-1,0 0,0 0,0 0,0 0,0 0,-1-1,1 1,0-1,-1 1,1-1,-1 1,3-4,4-6,0 0,-1 0,9-19,-11 21,37-75,61-174,-86 201,-2 0,-2 0,-3-1,3-76,-13 110,-1 37,-2 38,6 20,3 0,15 75,-4-40,81 387,-7-56,-48-135,-12 2,-12 380,-19-678,-1 45,-9 53,8-91,-1 1,0-1,0 0,-1 0,-1-1,-1 1,1-1,-2 0,-9 14,14-24,0 1,0-1,0 1,0-1,-1 0,1 0,-1 0,1 0,-1-1,0 1,0-1,0 1,0-1,0 0,0 0,0 0,0-1,0 1,0-1,0 0,-1 0,1 0,0 0,0 0,0-1,0 1,-1-1,1 0,0 0,0 0,0 0,1-1,-1 1,0-1,0 0,1 1,-5-5,-6-5,0-1,0 0,1 0,0-1,-14-23,-50-81,5-3,5-3,-80-214,128 286,2-1,3-1,-10-85,10-163,7 138,-36-229,40 382,1 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28.32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758 26,'-56'-10,"10"1,20 6,0 0,0 2,0 1,0 1,0 2,0 0,0 2,1 0,0 2,-45 19,37-10,1 2,0 2,2 0,-53 48,72-58,0 0,1 1,0 0,1 0,1 1,-1 1,2-1,0 1,1 0,0 1,0-1,2 1,0 0,0 1,-1 17,5-23,0 0,0-1,1 1,0-1,1 1,0-1,0 1,1-1,0 0,1 0,-1-1,9 14,-3-9,0-1,1 1,0-1,1-1,0 0,22 15,4-3,1-1,0-1,2-3,43 14,-71-27,41 16,1-3,1-2,97 14,-150-29,0 0,0 0,0 0,0-1,0 1,-1 0,1-1,0 0,0 1,0-1,-1 0,1 0,0 0,-1 0,1 0,-1-1,1 1,-1 0,0-1,1 1,-1-1,0 1,0-1,0 1,0-1,0 0,-1 0,1 1,0-4,3-9,0 1,-1-1,1-18,2-5,89-412,-94 443,0 1,1 0,-1 0,1 0,0 0,0 1,5-9,-6 12,0 0,0 1,0-1,0 0,0 0,0 0,1 1,-1-1,0 1,0-1,0 1,1-1,-1 1,0 0,1 0,-1-1,0 1,0 0,1 0,-1 0,0 1,1-1,-1 0,0 0,1 1,-1-1,0 0,0 1,0 0,1-1,-1 1,0 0,1 1,16 9,-1 2,0 0,-1 1,-1 1,0 0,16 23,14 13,56 59,-4 5,-6 4,129 219,-206-313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30.8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1 255,'0'-1,"1"0,0-1,-1 1,1 0,0 0,0 0,0 0,-1 0,1 0,0 0,1 0,-1 0,0 0,0 0,0 1,0-1,1 0,-1 1,0-1,1 1,1-1,37-11,-31 9,53-15,24-8,111-18,150-13,-177 31,-47 5,181-6,-277 27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33.3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6,'0'-4,"0"3,4 14,10 22,7 23,9 22,7 15,6 12,0 2,-2-6,-1-11,-6-5,-6-12,-2-15,-2-10,-5-8,-5-7,-6-10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34.2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1056,'120'-134,"4"25,4 6,5 5,204-114,-206 141,3 5,174-60,-205 92,1 5,0 4,198-19,-269 41,0 1,0 3,-1 0,1 2,0 1,-1 2,0 1,-1 2,1 1,-2 1,1 2,-2 0,0 3,0 0,-2 2,0 1,35 31,-13-1,-1 2,-3 2,-2 2,65 111,-38-39,68 175,-121-258,-1 1,-2 1,-2 0,-2 0,-2 1,-2 1,-3-1,-1 1,-6 62,3-101,-1 0,0 0,-1 0,0-1,0 1,-1 0,0-1,0 0,-1 0,0 0,-7 7,-10 10,-42 40,41-43,-88 78,-156 109,-139 59,296-199,-224 102,294-154,-1-2,0-2,-2-1,1-3,-1-1,0-3,-1-1,1-2,-69-6,76-1,0-3,0 0,-47-20,-100-48,170 70,-29-18,30 13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35.3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1803 1,'-5'4,"-1"-1,1 0,-1 0,0 0,1 0,-1-1,0 0,-1 0,1-1,-8 1,-15 6,-379 122,211-73,-250 69,-5-31,321-83,77-9,54-3,-1 0,1 0,-1 0,1 0,-1 0,1 0,-1 0,1 0,0 0,-1 0,1 0,-1 0,1 1,-1-1,1 0,0 0,-1 0,1 1,0-1,-1 0,1 1,0-1,-1 0,1 1,0-1,-1 0,1 1,0-1,0 1,0-1,-1 0,1 1,0-1,0 1,0-1,0 1,0-1,0 0,0 1,0-1,0 1,0-1,0 1,0-1,0 1,0-1,0 0,0 1,1-1,-1 1,0 0,17 26,-8-14,22 54,-3 1,-3 2,22 100,-25-85,129 507,163 519,-290-1022,-19-65,1-1,12 31,-11-39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36.0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1 357,'8'-4,"8"-6,4-1,17-8,15-4,15-3,18-5,7-2,5-4,-1 0,-3 7,-6 4,-13 1,-10 7,-13 4,-9 7,-9 3,-9 2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38.2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 1,'-1'0,"0"0,0 1,0-1,0 1,0-1,0 1,0 0,0-1,1 1,-1 0,0-1,0 1,1 0,-1 0,0 0,1 0,-1 0,1 0,-1 0,1 0,-1 0,1 0,0 0,-1 0,1 0,0 0,0 0,0 1,-3 34,3-23,1 0,1 0,0-1,1 1,0-1,8 19,38 75,-37-82,123 219,240 326,-156-281,-199-258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39.1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0 499,'22'-9,"40"-15,37-16,30-11,19-4,11-2,-5 0,-16 6,-23 7,-22 7,-23 9,-15 10,-12 8,-10 6,-9-2,-6 2,-5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40.7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0,'4'9,"6"6,10 15,14 18,18 19,14 19,8 8,4 5,-2-2,-2 0,-4-3,-15-10,-8-14,-11-16,-13-12,-5-9,-6-10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41.2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0,'5'0,"0"4,10 11,9 18,10 14,7 15,6 10,7 10,4 12,4 8,-4-2,-8-4,-3-10,-6-15,-10-12,-6-11,-6-9,-8-12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41.6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1,'21'4,"20"2,21 8,11 10,11 6,5 6,-5 1,-4-1,-15-3,-15-3,-12-6,-11-3,-7-5,-7-1,-9-3,-6-4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29.26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0 335,'4'0,"0"1,0 0,0 0,0 0,0 0,-1 1,1-1,0 1,-1 0,1 0,-1 0,0 1,5 4,40 43,-32-33,37 39,-3 2,-2 2,68 116,-108-162,-1 0,-1 0,0 1,-1 0,-1 0,0 0,-1 0,-1 1,0-1,-1 1,-2 27,5-131,11 5,61-283,-56 293,2 1,64-135,-82 198,1-1,1 0,0 1,0 0,0 1,1-1,11-9,-16 17,0-1,0 1,0-1,1 1,-1 0,1 0,-1 0,1 0,-1 0,1 1,-1-1,1 1,0-1,-1 1,1 0,0 0,-1 0,1 1,0-1,-1 1,1-1,-1 1,1 0,-1 0,1 0,-1 0,0 0,1 1,-1-1,0 1,0-1,0 1,0 0,3 4,69 69,-50-48,2-2,43 36,-7-11,103 107,-105-97,-20-20,56 71,-84-94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42.5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1423 1,'-353'13,"25"0,141-14,-117 2,275 1,-1 0,-37 9,56-8,0-1,0 2,1 0,-1 0,1 1,0 0,0 1,-17 13,14-7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43.00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75,'4'-4,"6"-2,5 1,5-4,3 0,6-2,7 0,10 2,14 2,-3 3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44.2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1259 479,'0'-3,"0"-1,0 0,0 1,-1-1,1 0,-1 1,0-1,0 1,-1-1,1 1,-1 0,1 0,-1-1,0 1,0 0,-1 0,1 1,-3-4,-3 0,0 1,0 0,0 0,-1 0,-16-6,-80-27,-198-45,300 83,1-1,-1 1,1-1,-1 1,1-1,0 0,-1 0,1 0,0-1,-1 1,1-1,-2-1,7-5,17-2,10 2,46-18,-71 24,0 0,0-1,0 1,-1-1,1 0,-1 0,0-1,1 1,-2-1,1 0,4-6,-6 8,-1 0,0 1,0-1,-1 0,1 0,0 0,-1 0,1 0,-1 0,1 0,-1 0,0 0,0 0,0 0,0 0,0 0,0 0,-1 0,1 0,-1 0,1 0,-3-4,1 2,-1 1,1-1,-1 1,0-1,0 1,-1 0,1 0,-1 0,1 1,-6-4,-5-1,0 0,-1 0,-1 1,-30-7,2 5,0 3,-1 1,0 3,0 1,1 2,-1 2,0 3,1 1,1 2,-1 2,2 1,-57 27,86-34,0 1,1 0,0 0,0 1,0 1,1 0,-17 19,25-25,0 1,0 0,0 0,1-1,-1 2,1-1,0 0,1 0,-1 1,1-1,0 1,0-1,0 1,0 0,1-1,0 1,0 0,0-1,1 1,-1 0,1-1,0 1,1-1,-1 1,1-1,0 0,2 6,6 5,-1 1,2-1,0-1,1 0,18 16,77 60,-63-55,25 19,3-3,3-3,1-3,2-3,2-4,1-4,2-3,1-4,1-3,1-4,174 16,-237-34,0-1,1-1,-1-1,29-5,-41 3,0 0,-1 0,1-1,-1 0,0-1,0 0,-1-1,1 0,-1 0,16-15,24-28,-24 25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46.3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0 964,'2'3,"-1"1,1 0,0-1,0 1,0-1,1 0,-1 0,1 0,0 0,0 0,0 0,0-1,6 4,-3-1,70 53,138 76,-208-130,316 154,-294-150,-28-9,0 1,1 0,-1-1,0 1,0-1,0 1,0-1,0 1,0 0,0-1,-1 1,1-1,0 1,0 0,0-1,0 1,0-1,-1 1,1 0,0-1,0 1,-1 0,1-1,0 1,0 0,-1-1,1 1,0 0,-1 0,1-1,-1 1,-42-37,-40-34,3-4,3-2,-103-136,174 205,0 1,1-1,0-1,0 1,-6-15,11 21,-1 1,1 0,-1-1,1 1,0-1,-1 1,1 0,0-1,0 1,0-1,0 1,1-1,-1 1,0 0,0-1,1 1,-1 0,1-1,-1 1,1 0,0-1,0 1,-1 0,1 0,0 0,0 0,0 0,0 0,0 0,0 0,1 0,-1 0,0 1,0-1,1 0,-1 1,0-1,1 1,-1-1,0 1,1 0,-1 0,1-1,-1 1,0 0,3 1,20-3,-1 1,0 1,0 1,1 1,22 5,115 31,-133-30,438 155,-441-153,0 2,-1 0,0 2,-1 0,-1 2,0 1,29 28,-45-39,0 1,0-1,0 1,-1 1,0-1,-1 1,1 0,-1 0,-1 0,0 0,0 1,-1-1,0 1,0 0,-1 0,0-1,0 1,-1 0,0 0,-1 0,0 0,0 0,-1-1,0 1,-1 0,-5 12,-8 11,-2-2,0 0,-2 0,-1-2,-30 30,26-37,13-18,12-4,-1 1,1-1,0 1,-1-1,1 1,0-1,0 0,0 1,0-1,-1 0,1 1,0-1,0 1,0-1,0 0,0 1,1-1,-1 0,0 1,0-1,0 1,0-1,1-1,9-26,2 0,1 1,0 1,34-48,-14 22,291-449,-134 214,-184 277,0 0,0 0,1 0,0 1,0 0,1 1,13-12,-21 20,1 0,-1 0,1 0,-1 0,1 0,-1 0,0 0,1 0,-1 0,1 1,-1-1,1 0,-1 0,0 0,1 0,-1 1,1-1,-1 0,0 1,1-1,-1 0,0 0,1 1,-1-1,0 1,1-1,-1 0,0 1,0-1,0 1,1-1,-1 0,0 1,0-1,0 1,0-1,0 1,8 24,-6-19,4 6,0 0,0 0,1-1,1 0,0 0,0-1,1 0,0 0,1-1,0-1,0 1,1-2,17 10,20 10,93 37,-131-60,-3 0,0-1,1-1,-1 0,1 0,-1 0,11 0,-16-2,1 0,0 0,0 0,-1-1,1 1,0-1,-1 0,1 0,-1 0,1 0,-1 0,1 0,-1-1,0 1,1-1,-1 0,0 1,0-1,0 0,-1 0,4-4,8-15,0 0,-1-1,-1-1,13-37,22-101,-38 129,12-43,-4 0,-4-1,4-78,-16 152,0 0,1 0,-1 1,0-1,0 0,0 0,-1 0,1 0,0 0,-1 0,1 1,-1-1,0 0,0 0,1 1,-3-4,-5 9,1 16,5-9,1 0,0 1,0-1,1 0,1 0,0 0,1 0,3 14,5 11,18 39,-18-46,422 1058,-245-619,-138-325,42 200,-88-329,1 2,-1-1,-1 1,0 0,-1 19,-1-31,0-1,-1 0,1 0,0 0,-1 0,0 0,0 0,0 0,0 0,-1 0,1 0,-1 0,1 0,-1-1,0 1,0-1,0 1,-1-1,1 0,0 0,-1 0,0 0,1 0,-1-1,0 1,0-1,-3 1,-5 2,1 0,-2-1,1-1,0 0,-1 0,1-1,0-1,-14-1,20 1,-1-1,1-1,0 1,0-1,0 1,0-1,0-1,0 1,1-1,-1 0,1 0,-1 0,1-1,0 1,1-1,-1 0,1 0,-1-1,-3-6,-5-11,1 0,1-1,1 0,1 0,1-1,1 0,1 0,-2-38,3-10,9-119,4 92,-3 47,-2-102,-6 136,0 0,-1 0,0 0,-2 0,0 1,-1-1,-1 1,0 1,-15-25,-9-13,21 35,-1 0,-1 0,-26-32,26 40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47.6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1 278,'9'-1,"0"0,0-1,0 0,0-1,0 0,10-5,22-7,243-63,316-43,-351 80,-228 38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50.6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1908 0,'-72'3,"-1"2,-117 26,-140 52,233-56,-917 272,889-262,124-37,1 0,-1 1,1-1,0 0,-1 0,1 1,0-1,-1 0,1 1,0-1,-1 0,1 1,0-1,0 0,-1 1,1-1,0 0,0 1,0-1,-1 1,1-1,0 1,0-1,0 0,0 1,0-1,0 1,0-1,0 1,0-1,0 1,0-1,0 0,1 1,-1-1,0 1,0-1,0 0,1 1,-1-1,0 1,0-1,1 0,-1 1,18 21,-12-15,25 34,-2 1,-2 1,-1 2,36 90,54 205,-86-244,227 844,-241-850,-12-57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51.0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0 156,'9'0,"15"-9,17-2,18 0,12-2,11-7,1-1,-2 0,-6 2,-11 5,-12 5,-11 4,-8 3,-10 1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52.8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234 825,'-1'-2,"1"0,-1-1,0 1,0 0,0 0,0 0,0 0,0 0,0 1,-1-1,1 0,-1 0,1 1,-1-1,0 1,1 0,-1-1,0 1,0 0,-3-1,-48-23,42 21,6 2,-6-3,1 1,-1 0,0 0,-22-3,32 7,-1 0,0-1,0 1,0 0,0 0,0 0,0 1,0-1,0 0,0 1,0-1,0 1,1 0,-1-1,0 1,0 0,1 0,-1 0,0 0,1 1,-1-1,1 0,0 1,-1-1,1 1,0-1,0 1,0-1,0 1,0 0,0 0,1 0,-1-1,0 1,1 0,-1 3,-1 3,1 1,1-1,-1 1,1-1,0 1,1-1,0 0,0 1,1-1,0 0,1 0,0 0,6 13,-2-9,0-1,1 0,0 0,1 0,0-1,1-1,19 16,10 1,2-1,0-2,79 32,-113-52,9 4,-3-1,1 0,-1-1,1 0,0-1,16 2,-27-5,0-1,0 0,0 0,0 0,0 0,0 0,0-1,0 1,0-1,-1 0,1 0,0 0,0 0,-1-1,1 1,0 0,-1-1,0 0,1 0,-1 0,0 0,0 0,0 0,0 0,0-1,-1 1,1-1,-1 1,1-1,-1 0,1-3,18-63,-2-1,-4-1,8-112,-8-65,-10 143,0 74,-4 31,0 0,0-1,0 1,0 0,0 0,0 0,0 0,0 0,0-1,0 1,0 0,0 0,0 0,0 0,0 0,1-1,-1 1,0 0,0 0,0 0,0 0,0 0,0 0,1 0,-1-1,0 1,0 0,0 0,0 0,0 0,1 0,-1 0,0 0,0 0,0 0,0 0,0 0,1 0,-1 0,0 0,0 0,0 0,0 0,1 0,-1 0,0 0,0 0,0 0,0 1,0-1,0 0,1 0,-1 0,0 0,0 0,0 0,0 0,0 0,0 1,0-1,1 0,-1 0,0 0,16 50,64 272,-63-269,2-1,3 0,54 94,-67-132,1 1,0-2,1 0,0 0,1-1,1 0,0-1,0 0,29 16,-25-18,1-2,-1 0,1-1,0-1,1-1,-1 0,1-2,33 2,-1-2,1-2,0-2,0-2,89-19,-124 18,0 0,-1-2,1 0,-1 0,-1-2,1 0,20-16,-26 16,0 0,-1 0,0-1,-1 0,0-1,0 1,-1-2,-1 1,0-1,-1 0,6-17,-2-5,-1 0,-2 0,-1-1,-2 0,-1 1,-2-1,-1 0,-9-50,1 32,-3 1,-2 0,-2 1,-41-89,41 110,-2 0,-1 1,-1 0,-2 2,0 0,-34-29,55 55,0 0,0 0,-1 0,1 0,0 0,0 0,0-1,0 1,1 0,-1-1,0 1,0-1,1 1,-1-1,0-1,2 3,-1-1,0 1,1 0,-1-1,0 1,1 0,-1-1,0 1,1 0,-1-1,1 1,-1 0,0 0,1-1,-1 1,1 0,-1 0,1 0,-1 0,1 0,-1 0,1 0,-1 0,1 0,-1 0,0 0,1 0,-1 0,1 0,0 0,55 15,-49-13,66 23,128 65,58 54,-237-131,330 217,-282-176,-2 3,104 113,-167-164,21 24,32 47,-52-69,-2-1,1 1,-1-1,0 1,-1 1,0-1,0 0,-1 1,0 0,0-1,-1 1,0 14,-9 7,-6-7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53.4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0,'1'10,"1"-1,1 0,0 0,0 0,1 0,0 0,0-1,8 11,3 8,175 301,-150-271,2-1,2-3,75 71,-108-113,1-1,0-1,1 0,0 0,0-1,1-1,0 0,1-1,-1 0,1-1,0-1,0 0,1-2,-1 1,1-2,-1 0,1-1,22-2,42-3,-59 5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53.8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0 133,'0'-5,"5"0,5 0,5 0,5 2,3-3,1-1,11-3,11 0,7 2,11 2,3-7,4-5,2 1,-12 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30.1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378 49,'-19'-2,"0"0,0-1,1-1,-27-9,-39-7,72 18,1 1,-1 0,1 1,-1 0,1 1,0 0,-1 1,-13 3,22-4,0 1,-1-1,1 0,0 1,1-1,-1 1,0 0,0 0,1 0,-1 0,1 1,-1-1,1 1,0-1,0 1,0 0,1 0,-1 0,1 0,-1 0,1 0,0 0,0 0,0 1,1-1,-1 0,1 0,0 1,0-1,0 0,0 1,1 5,2 3,0 0,0 1,1-1,0-1,1 1,1-1,0 0,0 0,10 11,12 16,36 34,-54-61,8 9,36 41,3-2,2-3,99 73,-151-124,1-1,0 0,0 0,1 0,-1-1,1 0,-1-1,1 0,0-1,16 2,1-3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54.6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1765 1,'-18'2,"0"1,1 0,-1 1,1 1,0 1,1 1,-1 0,-17 11,-19 7,-599 292,14 32,637-348,-46 24,10-5,0 1,2 1,-37 32,71-54,-1 1,1 0,-1 0,1 0,0 0,0 1,-1-1,1 0,0 0,0 1,0-1,0 1,1-1,-1 1,0-1,1 1,-1-1,1 1,-1 0,1-1,0 1,-1 0,1-1,0 1,0 0,0-1,1 1,-1 0,0-1,1 1,-1 0,1-1,-1 1,1-1,0 1,-1-1,1 1,1 1,5 3,-1 0,1 0,0-1,0 0,1 0,9 5,8 4,16 16,-1 2,-2 2,-1 1,-1 1,-2 3,33 48,-26-27,-3 1,-3 2,48 121,-51-89,-4 1,-4 1,19 176,-38-236,2-8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55.59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1 511,'6'-1,"1"0,-1 0,1-1,-1 0,0 0,10-4,24-9,617-128,129-37,10 38,-782 140,29-4,52-1,-105 10,1 1,0 0,0 0,0 1,0 0,1 1,0 0,0 0,-12 13,1 2,1 0,1 2,1-1,1 2,1 0,1 1,-17 45,17-33,2 0,1 1,2 1,-6 76,14-107,1 0,-1 1,1-1,1 0,-1 1,1-1,1 0,0 0,0-1,0 1,1 0,0-1,0 0,1 0,0 0,0-1,1 0,0 0,0 0,0-1,1 1,0-1,0-1,10 6,12 4,0 0,1-2,1-1,-1-2,34 6,-13-4,-1-3,67 4,-96-11,-1-1,0-1,0-1,0-1,0 0,-1-1,1-2,35-13,-49 16,-1-1,1 1,-1-1,0 0,0-1,0 1,0-1,-1 0,0 0,0 0,0 0,-1-1,0 0,0 1,0-1,-1-1,1 1,-1 0,1-10,0-1,-1 0,-1 0,-1 0,0 0,-1 0,-5-24,3 28,-1 0,0 0,-1 0,-1 1,0-1,-1 2,0-1,0 1,-1 0,-1 0,-12-12,-17-14,-66-49,74 62,-164-134,174 140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57.0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1161,'111'115,"105"97,-174-176,20 17,121 81,-178-131,1 1,0-1,0 0,0 0,1-1,-1 1,1-2,-1 1,1-1,0 0,10 1,-14-3,0 0,0 1,0-1,0 0,0 0,0-1,0 1,-1-1,1 1,0-1,-1 0,1 0,-1 0,0 0,0-1,1 1,-2-1,1 1,0-1,0 0,-1 1,0-1,1 0,-1 0,0 0,1-5,5-17,-1-1,-1 1,-1-1,-1 0,-2 0,-2-45,-2 33,-2 1,-2-1,-1 1,-13-37,17 62,-1 1,1-1,-2 1,0 1,-10-15,111 74,-41-19,0-2,2-2,1-3,108 29,-157-50,0 0,0-1,0 0,0-1,0 1,0-2,1 1,-1-1,15-4,-17 3,0-1,0 0,0 0,-1-1,1 0,-1 1,0-2,0 1,-1-1,1 1,-1-1,6-10,17-25,-2-1,-3-1,-1-1,29-87,36-189,-82 298,16-68,9-95,-26 149,-1 0,-2 0,-1 0,-2 1,-13-65,13 90,0 0,0 1,-1 0,0-1,0 1,-1 1,0-1,-10-11,13 16,-1 1,1-1,0 1,-1 0,1 0,-1 0,0 0,0 0,0 0,0 1,0-1,0 1,0 0,0 0,0 0,-1 0,1 1,0 0,-1-1,1 1,0 0,-1 0,1 1,0-1,-1 1,-3 1,5-1,0-1,0 1,0 0,0 0,0 1,1-1,-1 0,1 1,-1-1,0 1,1-1,0 1,0 0,-1-1,1 1,0 0,0 0,0 0,1 0,-1 0,0 0,1 0,-1 0,1 0,0 0,0 1,0-1,0 0,0 0,0 0,0 0,1 0,-1 0,1 0,0 0,-1 0,3 4,2 5,0 1,1-1,0 1,15 18,180 201,-138-165,-3 3,70 103,-118-153,0 1,-2 1,0-1,11 38,-18-44,0-1,0 1,-2 0,0-1,0 1,-1 0,-1 0,0-1,-4 15,1-9,1-7,0 1,1-1,1 1,0 0,1 17,0-27,0 0,1 0,0 0,0 0,0 0,0 0,0 0,0 0,1 0,0 0,-1-1,1 1,0-1,0 1,0-1,1 0,-1 0,0 0,1 0,0 0,-1-1,1 1,0-1,0 1,0-1,5 1,5 2,1-2,-1 1,1-2,-1 0,1 0,0-1,-1-1,1-1,-1 0,20-5,-10 1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57.4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0,'0'9,"0"6,0 6,0 4,0 1,0 0,0 1,0 0,0-5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57.8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46,'0'-4,"0"-6,0-6,0 1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8:59.6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1122,'18'2,"1"0,-1 1,1 0,26 10,45 8,-40-15,0-3,98-5,-144 1,1 0,-1 0,0 0,1-1,-1 0,0 1,0-2,-1 1,1 0,0-1,-1 1,1-1,-1 0,0 0,0-1,0 1,0-1,-1 1,1-1,-1 0,0 0,0 0,0 0,-1 0,1 0,-1-1,1-5,2-10,-1 0,0-1,-2 1,-1-33,-3 15,-2 0,-1 0,-3 0,0 1,-3 1,0 0,-3 0,-1 2,-1 0,-2 0,-2 2,-1 0,-1 2,-1 0,-2 2,-1 1,-41-33,54 50,0 0,0 0,-1 2,-1-1,-16-5,27 12,0 0,0 1,0-1,0 1,0 0,-1 1,1-1,0 1,0 0,0 0,-1 1,1-1,0 1,0 0,0 1,0-1,0 1,0 0,0 0,1 1,-6 3,-4 6,0 1,1 0,0 1,1 0,0 1,2 1,0 0,-10 20,-8 23,-20 61,34-83,3 0,0 0,3 1,-8 73,15-96,1-1,0 1,1-1,0 0,1 1,1-1,1 0,0 0,0-1,1 1,1-1,1 0,-1 0,2-1,0 0,12 14,5-1,1-1,1-1,1-1,1-2,1-1,1-1,0-2,45 16,27 5,145 32,9-19,-227-47,0-1,1-1,-1-1,1-2,-1-2,46-10,-62 10,0 0,-1-2,0 1,0-2,-1 0,1 0,-1-1,-1-1,0 0,14-14,-11 7,0 0,-2-1,0-1,-1 1,-1-2,12-26,-4-7,-1-1,-3-1,-3 0,8-78,-10 44,-4 0,-8-133,0 183,-1 1,-2 0,-2 0,-1 0,-2 1,-2 0,-1 1,-27-48,37 77,0 0,0 0,-1 0,0 0,0 1,-1-1,0 1,0 1,0-1,0 1,0 0,-1 0,0 1,0 0,-8-2,11 3,-1 2,1-1,0 0,-1 1,1 0,-1 0,1 0,0 1,-1-1,1 1,0 0,-1 0,1 1,0-1,0 1,0 0,0 0,1 0,-1 1,0-1,1 1,0 0,-1 0,1 0,0 0,1 0,-4 5,2-2,0 1,1 0,-1 0,1 0,1 1,-1-1,1 1,1-1,-1 1,1 0,1 0,-1 0,1-1,1 1,-1 0,1 0,1-1,-1 1,1 0,1-1,0 0,4 11,6 8,0-1,2 0,1-1,33 39,24 16,3-4,106 82,-70-63,-92-77,0 1,-1 1,24 32,-39-46,0 1,0-1,-1 1,0-1,0 1,0 0,-1 1,0-1,0 0,-1 1,1-1,-1 1,-1-1,1 1,-1-1,0 1,-1-1,0 1,-2 10,-11 21,-34 65,-4 6,34-62,3 0,1 1,3 0,1 1,3 0,-1 62,8-107,0-1,0 0,1 0,-1 0,1 0,0 0,0 0,0 0,0 0,0 0,1-1,-1 1,1 0,0-1,0 1,0-1,0 0,0 1,0-1,1 0,-1 0,1 0,-1-1,1 1,0-1,0 1,0-1,-1 0,1 0,0 0,0-1,6 1,10 2,0-2,0-1,0 0,27-4,-11 1,-3 2,-12 1,-1-1,38-7,-51 6,1 0,-1 0,0-1,0 0,0 0,0 0,0 0,0-1,-1 0,0 0,0-1,7-7,6-11,-1-1,-1-1,19-40,-34 63,32-61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9:02.5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1,'1'2,"0"1,0-1,0 1,0-1,0 0,1 0,-1 1,1-1,-1 0,1 0,2 2,9 12,155 289,172 277,-322-556,1-1,1 0,0-1,37 31,-46-46,1 0,0-2,0 1,0-1,1-1,0 0,0-1,0-1,1 0,0 0,0-1,19 1,137-6,-162 2,25-2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9:02.9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1065 0,'-8'0,"-8"0,-5 5,-11 5,-14 5,-16 5,-19 7,-12 8,-13 2,-4 3,3 0,11-4,10-7,14-9,16-3,13-5,13-4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9:03.5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2043 0,'-2'4,"0"0,-1 0,1 0,-1-1,1 1,-1-1,0 1,-5 2,-4 8,-19 30,2 2,2 1,-29 69,-43 157,68-177,5 1,3 1,6 1,-8 137,24-209,2 1,5 35,-5-55,1 1,0-1,0 1,1-1,0 0,0 0,1 0,0-1,0 1,1-1,6 8,-10-13,1-1,0 1,-1-1,1 0,0 1,-1-1,1 0,0 0,0 0,0 0,0-1,0 1,0 0,0-1,0 0,1 1,-1-1,0 0,0 0,3 0,-5 0,1 0,-1-1,1 1,-1 0,1 0,-1 0,1-1,-1 1,1 0,-1 0,0-1,1 1,-1 0,1-1,-1 1,0-1,0 1,1 0,-1-1,0 1,0-1,1 1,-1-1,0 1,0-1,0 1,0-1,0 1,1-1,-2-1,1 0,0 1,-1-1,1 0,-1 1,1-1,-1 0,0 1,0-1,0 1,0-1,0 1,-2-3,-10-10,0 0,-1 1,-1 1,0 0,-1 1,0 0,-18-8,-129-54,31 27,-2 5,-256-43,-284 15,574 64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9:04.2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1778 147,'-432'8,"2"38,341-28,0 3,-143 54,170-49,2 2,0 3,3 3,-77 58,126-86,-15 11,-33 33,52-45,-1 0,1 0,0 0,0 1,0-1,1 1,-1 0,1 0,1 0,-1 1,1-1,-2 10,4-13,0-1,0 1,0 0,1-1,-1 1,1-1,-1 1,1-1,0 1,0-1,0 1,0-1,0 0,0 1,1-1,-1 0,1 0,0 0,-1 0,1 0,0 0,0-1,0 1,1-1,-1 1,0-1,0 0,1 0,-1 0,1 0,3 1,10 2,0 0,1-1,30 2,-32-3,102 7,234-13,-268-3,-1-5,0-2,129-42,-202 53,-1 0,0 0,0-1,0 0,0-1,-1 1,1-2,-1 1,0-1,-1 0,11-12,-10 8,-1-1,0 1,0-1,-1-1,-1 1,0 0,0-1,1-13,27-127,38-145,-69 294,-1 0,1 0,0 0,1 0,-1 0,1 0,-1 0,1 0,0 0,0 1,0-1,0 1,0-1,1 1,-1 0,1 0,5-3,-6 4,1 1,-1-1,1 1,-1 0,1 0,-1 0,1 0,-1 1,1-1,-1 1,0-1,1 1,-1 0,1 0,-1 0,0 0,0 0,0 1,0-1,0 0,0 1,0 0,3 3,8 8,0 0,-1 1,0 1,-1 0,-1 0,11 23,42 106,-41-91,39 104,54 209,-100-303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31.5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118 1093,'32'-15,"62"-34,-88 45,0 0,0 0,0-1,-1 1,0-1,0-1,0 1,0-1,-1 0,0 0,5-10,-8 15,-1 0,1 0,-1-1,0 1,1 0,-1-1,0 1,0 0,0 0,0-1,0 1,0 0,0-1,0 1,-1 0,1 0,0-1,-1 1,1 0,-1 0,0 0,1-1,-1 1,0 0,0-1,-2 0,1 0,-1-1,0 1,1 0,-1 1,0-1,0 0,0 1,-6-2,1 0,0 1,0 1,0-1,0 1,-1 0,1 1,-13 1,11 1,0 2,1-1,-1 2,1-1,0 1,0 0,0 1,1 0,-1 0,2 1,-1 0,1 1,0 0,0 0,1 0,0 0,1 1,0 0,-7 17,6-14,1 0,1 0,0 0,0 0,1 1,1-1,0 1,1-1,0 1,1 0,1 0,-1 0,2-1,0 1,6 20,-2-22,-1-1,1 0,1 0,0-1,0 0,1 0,0-1,0 0,1 0,0-1,1 0,0-1,0 0,0 0,0-1,1 0,0-1,12 3,9 2,1-1,-1-2,1-1,0-1,41-2,-5-5,0-2,0-4,0-3,-1-3,-1-3,67-26,9-15,220-123,-353 176,29-14,-2-2,0-1,-1-2,57-53,-90 75,0 0,-1 0,0 0,1 0,-1 0,-1-1,1 1,0-1,-1 1,0-1,1 1,-1-1,0-7,-1 10,0 0,0 0,0 0,0 0,0 0,0 0,-1 1,1-1,0 0,-1 0,1 0,0 0,-1 1,1-1,-1 0,0 0,1 1,-1-1,0 0,1 1,-1-1,-1 0,0 0,0 0,0 0,-1 1,1-1,0 1,0 0,-1-1,1 1,0 0,0 0,-1 0,1 1,-3 0,-7 1,0 2,1 0,-1 0,1 1,0 1,0 0,0 0,1 1,0 0,-15 14,-11 14,-39 46,67-71,-59 68,-76 118,119-158,1 2,1 1,3 1,1 1,-18 67,33-99,1-1,0 1,1 0,0 0,0-1,2 1,-1 0,1 0,4 18,-3-23,0-1,0 0,0 1,1-1,0 0,0 0,1 0,-1-1,1 1,0-1,0 0,0 0,1 0,-1-1,1 1,0-1,0 0,0-1,9 4,8 2,1-1,0-1,0-1,1-2,-1 0,1-1,0-1,36-4,-54 2,-1-1,1 1,0-1,0-1,-1 1,0-1,1 0,-1 0,0 0,0-1,-1 0,1 0,-1 0,0 0,0-1,0 1,0-1,-1 0,0 0,0-1,0 1,-1-1,3-7,5-16,-1-1,-1 0,5-37,-11 56,39-264,7-299,-46 468,-11-110,3 157,-3 0,-3 0,-25-77,32 121,-1 0,0 1,-1 0,-9-14,14 25,1 1,-1-1,0 1,1-1,-1 1,0 0,0 0,0 0,-1 0,1 0,-1 0,1 0,-1 1,1-1,-1 1,0 0,1 0,-1 0,0 0,0 0,0 1,0-1,0 1,0 0,0 0,0 0,0 0,-4 1,6 0,-1 0,0-1,0 1,1 0,-1 0,0 1,1-1,-1 0,1 1,0-1,-1 0,1 1,0 0,0-1,0 1,0 0,0-1,0 1,1 0,-1 0,0 0,1 0,0 0,-1 0,1 0,0-1,0 1,0 0,0 0,0 0,1 0,-1 0,1 2,1 6,1 0,-1 0,2 0,-1 0,7 10,23 35,2-1,2-1,61 64,-10-11,118 171,-58-75,-146-199,3 2,0 1,-1 0,0 0,0 0,-1 1,0-1,0 1,4 12,-5-4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9:05.0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1 232,'21'19,"1"0,41 26,13 11,-9 3,-4 3,-1 2,72 100,-66-55,-68-109,0 0,0 0,0 0,0-1,0 1,0 0,0 0,0 0,0 0,0 0,0 0,0 0,1-1,-1 1,0 0,0 0,0 0,0 0,0 0,0 0,0 0,1 0,-1 0,0 0,0 0,0 0,0 0,0 0,0 0,1 0,-1-1,0 1,0 0,0 1,0-1,0 0,0 0,1 0,-1 0,0 0,0 0,0 0,0 0,0 0,0 0,0 0,1 0,-1 0,0 0,0 0,0 0,0 1,0-1,0 0,0 0,0 0,0 0,0 0,1 0,-1 0,0 1,0-1,0 0,1-20,-4-27,-13-76,5 0,6 0,13-145,-7 257,0 0,1 0,0 1,0-1,1 0,7-15,-8 23,-1 1,0 0,1 0,-1 0,1 0,0 0,0 0,0 0,0 1,0-1,0 0,0 1,0 0,1 0,-1-1,0 1,1 1,-1-1,1 0,-1 1,1-1,0 1,-1 0,1-1,-1 1,1 1,0-1,-1 0,1 1,-1-1,1 1,-1 0,4 1,15 7,-1 0,-1 2,0 0,0 1,-1 1,20 18,-7-6,70 56,-3 4,156 176,-197-191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9:05.5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1163 22,'-107'-9,"17"-1,14 7,0 3,0 4,0 3,-89 20,131-20,1 2,0 1,1 2,0 1,1 1,1 2,0 1,1 2,1 0,1 2,-42 41,60-52,0 0,1 0,0 1,1 0,0 1,1-1,0 2,1-1,0 0,1 1,0 0,1 0,0 0,1 0,1 0,0 1,1-1,0 1,3 15,0-13,1-1,1 0,0 0,1-1,0 1,1-1,1-1,0 1,1-1,1-1,-1 0,2 0,0-1,0 0,1-1,18 12,35 21,3-3,0-3,3-4,143 48,312 52,-218-63,-280-63,-19-6,0 1,0 0,0 0,0 1,-1 0,1 0,-1 1,0 0,0 1,0 0,11 9,-18-13,0 0,-1 0,1 0,0 0,-1 0,1 0,-1 0,1 0,-1 1,0-1,1 0,-1 0,0 0,0 0,0 1,0-1,0 0,0 0,0 1,0-1,0 0,-1 0,1 0,0 0,-1 1,1-1,-1 0,0 0,1 0,-1 0,0 0,-1 1,-36 32,25-24,-162 139,-164 131,271-229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9:07.33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1666,'71'-87,"92"-86,-67 75,258-258,19-20,-363 366,44-47,56-78,-97 118,-2-1,1 0,-2-1,-1 0,0-1,-1 0,-1 0,-2-1,6-31,-10 47,0 1,-1-1,0 1,0-1,-1 0,1 1,-1-1,0 1,0-1,-1 1,1 0,-1-1,0 1,0 0,0 0,-1 0,1 0,-1 1,-3-4,0 2,0 0,0 0,-1 0,1 1,-1 0,0 1,0 0,-1 0,1 0,-10-2,-15-1,0 2,0 0,0 2,-41 3,-20 4,-125 21,161-15,1 2,0 3,-75 31,115-40,0 0,1 1,0 1,1 0,0 2,0-1,1 1,0 1,1 1,0-1,1 2,1 0,0 0,1 0,0 2,2-1,-1 1,2 0,0 0,1 1,1-1,0 1,1 0,-1 25,4-11,1 0,2 0,0 0,2 0,2-1,1 0,1 0,1 0,15 28,12 17,2-2,57 78,-21-48,146 155,115 74,-227-228,-39-36,360 378,-383-390,-3 2,-3 2,-2 2,-3 1,-3 2,35 96,-59-133,-1 0,7 43,-14-61,0 0,0 0,-1 0,0 0,-1-1,0 1,-1 0,0 0,0-1,-7 18,7-24,0 0,1 0,-1-1,0 1,0-1,-1 1,1-1,0 0,-1 0,1 0,-1 0,0 0,0-1,0 1,0-1,0 0,0 0,0 0,0 0,0 0,-4 0,-8 0,0 0,-1-1,-20-2,7 1,-37-4,1-2,-1-3,1-3,-102-34,-243-116,246 93,35 19,31 14,-107-59,200 94,0-1,0 0,1 0,-1-1,1 0,-1 0,1 0,-5-6,8 9,1 0,-1-1,0 1,1 0,-1-1,1 1,0 0,-1-1,1 1,0-1,0 1,0-1,0 1,0-1,0 1,0-1,0 1,0-1,1 1,-1 0,1-1,-1 1,1 0,0-1,-1 1,1 0,0 0,0-1,0 1,0 0,0 0,0 0,0 0,0 0,0 0,3 0,23-20,2 3,37-19,-4 2,1077-660,-941 573,137-64,-318 176,-15 10,4-3,-1 0,1 0,0-1,-1 0,8-6,-63 40,22-1,1 1,1 1,2 1,-28 48,-69 151,96-179,22-47,-23 46,2 2,1 0,-26 104,48-154,0 0,0-1,1 1,-1 0,1 0,0 0,0 0,0-1,0 1,0 0,1 0,-1 0,1 0,0-1,0 1,0 0,0-1,0 1,1-1,2 5,0-5,-1 1,0-1,1-1,-1 1,1 0,0-1,-1 0,1 0,0 0,0 0,0-1,0 1,-1-1,8 0,507-19,-366 8,-1-7,0-7,212-63,-340 82,-1-2,-1-1,1 0,-1-2,27-18,-45 27,1 0,-1 0,0-1,0 0,0 1,0-1,-1 0,1-1,-1 1,0 0,0-1,0 1,0-1,-1 0,1 1,-1-1,0 0,0 0,0 0,-1 0,1 0,-1 0,0 0,0 0,0 0,-1 0,0 0,1 0,-1 0,-1 0,1 0,0 1,-1-1,0 1,0-1,0 1,0-1,-5-4,-8-11,0 2,-1 0,-1 1,-1 1,0 0,-25-14,-126-67,152 87,-140-67,-291-95,446 170,0 1,1 0,-1-1,0 0,0 1,0-1,1 0,-1 0,0 0,1 0,-1 0,1-1,-1 1,1 0,0-1,0 1,-2-3,3 3,0 0,0 0,0 0,0 0,0 1,0-1,0 0,0 0,1 0,-1 0,0 1,0-1,1 0,-1 0,1 1,-1-1,1 0,-1 0,1 1,-1-1,1 1,0-1,-1 0,1 1,1-1,8-5,-1 0,1 1,1 0,14-4,61-18,0 4,2 3,132-12,272 17,-385 19,197 32,-258-28,0 3,-1 2,-1 2,0 2,-1 2,71 42,-99-52,-1 1,0 1,-1 1,0 0,-1 0,-1 1,0 1,0 0,-1 1,15 29,-20-32,-1-1,0 1,0 1,-1-1,-1 0,0 1,-1-1,0 1,0-1,-2 1,0 0,0-1,-1 0,0 1,-8 20,9-30,0 1,0-1,0 0,-1 0,1 0,-1 0,0 0,0 0,0-1,0 1,-1-1,1 1,-1-1,1 0,-1 0,0 0,0 0,0 0,0-1,0 1,0-1,-6 2,5-3,0 0,-1 0,1 0,0 0,0 0,0-1,0 0,0 0,0 0,0 0,1-1,-1 0,0 1,1-1,-1-1,1 1,-1 0,-4-6,-13-12,0-2,2 0,1-2,1 0,0 0,2-2,1 0,1-1,-15-45,13 24,2 0,2-1,2 0,-5-96,13 110,3-1,1 1,1 0,2 0,1 1,2 0,1 0,2 1,1 0,20-34,-4 19,1 1,2 1,2 2,2 2,69-64,2 14,-72 62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9:08.5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0 525,'4'0,"0"1,0 0,1 0,-1 0,-1 1,1-1,0 1,0 0,0 0,-1 0,0 1,1-1,5 6,42 47,-34-36,5 5,117 139,-122-140,0 1,-2 0,-1 1,-1 0,14 38,-25-47,-11-20,-13-24,9 4,1 0,1-1,2 0,0-1,2 0,-6-34,7 14,1 1,2-87,3 123,1 0,0 1,0-1,1 0,0 0,0 0,1 1,0-1,1 1,0 0,6-11,-7 16,-1 1,1-1,0 0,0 1,0-1,0 1,0 0,0 0,1 0,-1 1,1-1,-1 1,1 0,0-1,0 2,-1-1,1 0,0 1,0 0,0 0,-1 0,1 0,0 1,0-1,0 1,-1 0,1 0,6 3,7 3,0 0,0 2,0 0,-1 0,0 2,-1 0,15 15,10 10,40 50,-56-59,-1 0,-1 2,-2 1,-1 0,26 53,-45-165,2-5,3 1,5 0,3 1,3 0,33-96,-43 163,-1-1,1 1,0 0,1 0,17-27,-23 43,0 1,0-1,1 1,-1 0,0-1,1 1,0 0,-1 0,1 0,-1 0,1 0,0 1,0-1,-1 0,1 1,0-1,0 1,0 0,0 0,0-1,0 1,0 0,-1 1,1-1,0 0,0 0,0 1,0-1,0 1,-1 0,1 0,0-1,-1 1,1 0,0 0,-1 1,3 0,7 7,0 0,0 0,17 20,-22-23,34 40,-2 2,-2 1,39 70,71 169,-134-262,-1 0,0 1,-3 0,0 1,7 55,-12-49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9:09.24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0,'0'5,"0"4,0 11,0 10,0 8,0 6,4 9,15 21,7 19,9 11,7 9,9 3,4-2,-3-11,-6-19,-10-20,-8-20,-9-19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9:10.0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1,'3'1,"0"1,0 0,0-1,0 2,0-1,0 0,-1 1,1-1,-1 1,1-1,-1 1,0 0,0 0,0 0,1 5,0-4,186 351,-29 18,-16-35,-112-269,50 125,-82-194,0 0,1 1,-1-1,0 1,0-1,0 0,0 1,0-1,0 1,1-1,-1 0,0 1,0-1,1 0,-1 1,0-1,0 0,1 1,-1-1,0 0,1 0,-1 1,1-1,-1 0,0 0,1 0,-1 1,1-1,-1 0,0 0,1 0,0 0,11-11,13-36,-15 27,15-20,1 1,2 2,2 1,1 1,1 2,57-45,-27 31,2 3,2 2,79-36,-118 65,0 1,0 1,2 1,-1 2,41-7,-58 13,-1 1,1 0,0 1,-1 0,1 1,-1 0,1 1,-1 0,1 0,-1 1,0 1,0-1,0 2,-1-1,0 2,1-1,-2 1,12 9,-4 1,-2 0,0 0,0 2,-2 0,20 35,41 109,-43-90,39 88,-59-137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9:10.4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522 1,'-5'0,"-5"0,-5 0,-5 0,-3 0,-2 4,-5 2,-15 4,-12 4,-5 5,-1 2,2 3,3 1,11-3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9:12.8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564 763,'9'-1,"1"0,-1 0,1-1,-1 0,0-1,0 0,15-7,61-37,-54 29,43-24,-2-3,-1-4,-3-2,66-64,-130 110,1 1,0-2,-1 1,0 0,5-10,-9 14,1 0,-1 1,0-1,0 0,1 0,-1 0,0 0,0 1,0-1,0 0,0 0,0 0,0 0,0 0,0 1,0-1,-1 0,1 0,0 0,0 0,-1 1,1-1,-1 0,1 0,-1 1,1-1,-1 0,1 1,-1-1,1 0,-1 1,0-1,0 1,1-1,-1 1,0 0,0-1,1 1,-1 0,0-1,0 1,0 0,0 0,1 0,-1-1,0 1,0 0,0 0,0 1,0-1,-1 0,-54-3,-1 2,1 3,-1 2,-82 17,64-8,1 5,-134 48,160-46,0 1,2 3,0 2,2 2,-42 34,65-44,1 0,1 1,-23 29,36-40,0 1,0-1,1 1,0 0,0 0,1 0,1 0,-1 1,1 0,1 0,0 0,-1 12,3-18,1-1,-1 1,1 0,0-1,0 1,0-1,0 0,0 1,1-1,0 0,0 0,-1 0,2 0,-1 0,0 0,1-1,-1 1,1-1,0 1,0-1,0 0,4 2,9 5,0-2,0 0,24 7,-33-11,150 40,1-6,251 26,-77-32,490-15,-793-17,59-1,1-4,116-23,-198 28,0 0,0-1,-1 0,1 0,-1-1,0 1,0-2,0 1,0-1,0 1,-1-2,10-8,-13 10,0 0,0 0,0 0,-1-1,1 1,-1-1,0 1,0-1,-1 1,1-1,-1 1,1-1,-1 0,0 1,0-1,-1 0,1 1,-1-1,0 1,0-1,0 1,0-1,-1 1,-3-7,-1-1,-1 0,0 0,-1 0,0 1,0 0,-1 1,0 0,-16-12,-90-57,100 69,-37-22,-1 2,-2 2,-80-26,93 39,-1 3,0 1,-1 2,1 3,-63-2,104 7,1 0,0 0,0 0,0-1,0 1,0 0,0 1,0-1,0 0,-1 0,1 0,0 1,0-1,0 0,0 1,0-1,0 1,0 0,0-1,0 1,1-1,-2 2,2-1,0 0,0 0,0 0,1-1,-1 1,0 0,1 0,-1 0,0-1,1 1,-1 0,1-1,-1 1,1 0,0-1,-1 1,1 0,0-1,-1 1,2 0,48 28,87 33,2-6,3-6,196 42,454 26,-763-115,-6 0,0-1,27-2,-50 0,1 0,0 0,0 0,-1 0,1 0,0 0,-1 0,1 0,0 0,0 0,-1 0,1-1,0 1,-1 0,1 0,0-1,-1 1,1 0,0-1,-1 1,1-1,-1 1,1-1,-1 1,1-1,-1 0,1 1,-1-1,0 1,1-1,-1 0,1-1,-2 1,1-1,-1 1,1-1,-1 1,1-1,-1 1,0-1,0 1,0-1,0 1,0 0,0 0,-2-3,-50-36,51 38,-689-421,632 393,-123-47,181 77,0 0,-1 0,1-1,0 1,0 0,0-1,0 1,0-1,0 1,0-1,0 0,0 1,0-1,0 0,0 0,0 0,0 0,1 1,-1-1,0 0,1 0,-1 0,0-2,1 2,1 0,-1 0,0 0,1 0,0 0,-1 1,1-1,-1 0,1 0,0 1,0-1,-1 0,1 1,0-1,0 1,0-1,0 1,0-1,0 1,1-1,8-2,1-1,-1 1,20-2,34 0,0 4,83 7,127 31,-23 10,252 82,-459-117,0 1,-1 3,0 2,-2 1,43 27,-80-43,0-1,0 1,-1 0,1 0,-1 0,0 1,1-1,-1 1,-1-1,1 1,-1 0,1 0,-1 0,0 1,2 6,-4-9,0 1,0-1,0 1,-1-1,1 0,0 1,-1-1,0 1,0-1,0 0,0 0,0 0,0 1,0-1,-1 0,1 0,-1-1,1 1,-1 0,0 0,0-1,1 1,-1-1,0 0,-1 1,1-1,0 0,0 0,0 0,-4 0,2 2,-1-1,0 0,-1 0,1-1,0 1,0-1,-1 0,1-1,0 1,-1-1,1 0,-1 0,1-1,-1 0,1 0,0 0,0 0,-1-1,-8-4,7 1,0 1,1-2,-1 1,1-1,0 0,0 0,1 0,0-1,0 0,1 0,-1 0,-3-11,-6-14,1-1,2-1,1 0,2 0,1-1,2 1,1-2,2 1,1 0,7-60,-5 86,0 0,0 0,1 0,0 0,1 1,0-1,1 0,-1 1,1 0,8-10,-9 14,0 0,0 1,1 0,-1 0,1 0,0 0,0 1,0-1,0 1,0 0,1 0,-1 1,0-1,1 1,0 0,-1 0,1 0,0 1,-1 0,1 0,6 0,10 3,-1 0,0 1,27 9,16 4,37 6,1-5,0-4,105 0,-199-14,-1 0,1-1,-1 1,1-2,-1 1,1-1,-1 0,11-4,-16 5,1 0,0 0,-1 0,1 0,-1-1,0 1,1 0,-1-1,0 1,0-1,1 1,-1-1,-1 1,1-1,0 0,0 1,0-1,-1 0,1 0,-1 0,0 0,1 1,-1-1,0 0,0 0,0 0,0 0,-1 0,1 0,0 1,-1-1,1 0,-1 0,-1-2,-5-11,0 0,-1 0,-1 1,-1 0,1 0,-2 1,0 1,-1 0,0 0,-1 1,0 1,-15-10,26 19,0-1,0 1,0 0,0 0,0 0,0 1,0-1,0 0,0 1,0-1,0 1,-1 0,1 0,0 0,-3 0,4 0,0 1,0-1,0 0,0 1,0-1,0 1,0 0,1-1,-1 1,0 0,0-1,0 1,1 0,-1 0,0 0,1 0,-1 0,1 0,-1 0,1 0,-1 1,-1 4,1 0,0 0,1 0,-1 0,1 0,0 0,1 0,-1-1,3 11,7 21,2 0,1-1,2-1,28 51,-19-38,384 692,-60-117,-53 25,-294-647,13 32,-2 0,-1 1,-2 0,-1 0,6 69,-13-99,-1-1,0 1,0 0,0 0,-1 0,1 0,-1 0,0 0,0-1,0 1,-1 0,1-1,-1 1,0-1,0 1,0-1,0 0,-4 4,2-4,0-1,0 1,0-1,0 0,0-1,0 1,0-1,-1 0,1 0,0 0,-1 0,1-1,-1 0,1 0,-9-1,-25-3,0-2,0-1,1-2,0-2,1-1,-63-31,2-8,-97-68,103 57,3-4,3-4,4-3,-89-102,113 107,3-2,3-2,3-2,3-2,-59-141,86 171,2-1,-14-70,26 103,2-1,0 0,0 0,2 0,0 0,0 1,2-1,0 0,0 0,1 1,1-1,9-21,-10 31,0 0,0 0,0 1,1-1,0 1,0-1,0 1,1 0,-1 1,1-1,0 1,0 0,0 0,0 1,0-1,1 1,9-2,7-1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3:09:24.1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0 209,'5'0,"4"0,15-9,8-7,14-13,26-15,22-13,-6 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33.3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990 2309,'-2'-87,"-5"1,-3-1,-36-142,2 77,-72-167,-7 42,-12 7,-239-357,360 604,-7-10,-2 1,-44-49,61 76,4 7,8 17,16 29,482 757,-341-587,281 295,-175-261,-204-199,3-3,99 56,-157-100,56 27,-63-32,-1 0,0 0,1 0,-1-1,0 1,1 0,-1-1,1 0,-1 1,1-1,0 0,-1 0,1-1,-1 1,1 0,-1-1,0 0,1 1,-1-1,1 0,-1 0,4-3,-4 0,0 0,0 0,0 0,-1 0,1-1,-1 1,0 0,0-1,-1 1,1-1,-1 0,0 1,0-1,0 1,-2-7,1-6,-10-192,-47-261,48 432,8 31,-1-1,2 0,-1 1,1-1,-1-15,2 23,1-1,-1 1,0-1,1 1,-1-1,0 1,1 0,-1-1,0 1,1 0,-1-1,1 1,-1 0,1 0,-1-1,1 1,-1 0,1 0,-1 0,1 0,-1 0,1-1,-1 1,1 0,-1 0,1 0,-1 0,1 0,-1 1,1-1,-1 0,1 0,-1 0,1 0,-1 1,1-1,-1 0,0 0,1 1,-1-1,1 0,-1 1,1 0,27 14,-26-13,380 204,-142-82,322 162,-537-274,-17-7,0-1,0 0,1 0,-1-1,1 0,-1-1,1 0,0 0,0-1,18 1,-25-3,0 0,0 0,0 0,-1 0,1 0,-1 0,1 0,-1-1,1 1,-1 0,0-1,1 0,-1 1,0-1,0 0,0 1,-1-1,1 0,0 0,-1 0,1 0,-1 0,1 0,-1 0,0 0,0 0,0 1,0-1,0 0,0 0,-1-2,-10-69,11 71,-15-68,-4 1,-2 1,-3 1,-3 1,-39-67,58 119,-1 1,-1 0,0 1,0 0,-1 0,-19-15,25 23,0 1,0-1,0 1,-1 0,0 0,1 0,-1 1,0 0,0 0,0 1,0 0,0 0,-1 0,1 1,0-1,-1 1,1 1,0 0,-8 1,-146 50,-19 4,-85-3,146-22,43-9,-1-5,-96 11,178-28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3:38.6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286 2550,'16'-26,"1"0,26-31,16-22,99-190,-136 225,-2-2,-1 0,-3 0,14-65,-27 97,-1 0,0 1,-1-1,0 0,-3-26,2 38,0 0,-1-1,1 1,-1 0,1 0,-1 0,0 0,0-1,0 1,0 0,0 1,-1-1,1 0,-1 0,1 0,-1 1,1-1,-1 1,0-1,0 1,0 0,0 0,0-1,0 2,0-1,0 0,0 0,-1 1,1-1,0 1,0-1,-1 1,1 0,0 0,0 0,-1 0,1 1,0-1,0 0,-1 1,1 0,0-1,-3 3,-8 1,1 1,-1 0,1 1,0 1,1 0,0 0,0 1,0 1,-9 9,-84 97,93-101,-40 49,2 2,4 3,2 1,-45 102,69-127,2-1,2 2,2 0,2 1,2 0,2 0,2 1,2 0,3 49,0-87,1 1,0 0,1-1,0 0,1 1,-1-1,2 0,-1 0,1-1,1 1,0-1,0 0,10 12,-10-14,1-1,1 0,-1 0,1 0,0-1,0 0,0-1,0 1,1-1,-1-1,1 1,0-1,0-1,0 0,0 0,13 0,14-1,-1-2,1-2,-1-1,59-17,127-53,-121 38,-2-5,115-69,-174 88,-1-1,-1-2,-2-2,-1-1,-1-2,-1-1,-2-1,30-46,-7-4,-4-2,-4-1,-4-3,-3-1,-5-2,24-107,-41 127,-2-1,-4-1,-3 1,-3-1,-4 0,-3 0,-2 0,-29-122,33 186,-2-7,0 1,-1-1,-1 1,0 0,-17-29,22 44,1 0,-1 0,1 0,-1 0,0 0,0 1,1-1,-1 0,0 1,0-1,0 0,0 1,0-1,0 1,0-1,0 1,0 0,0-1,0 1,0 0,0 0,0 0,0 0,0 0,0 0,0 0,0 0,0 0,0 0,0 1,0-1,0 0,0 1,0-1,0 0,0 1,0 0,0-1,0 1,0 0,1-1,-1 1,0 0,0 0,1-1,-1 1,0 0,1 0,-1 1,-7 9,1 0,0 0,-8 16,9-15,-71 145,7 4,-52 181,112-314,-17 63,25-84,1-1,0 0,0 1,1-1,0 0,0 1,0-1,1 1,0-1,0 0,3 9,-2-12,0 0,0 1,0-1,0 0,1 0,-1-1,1 1,0 0,0-1,0 0,0 0,0 1,0-2,1 1,-1 0,1-1,-1 0,1 1,0-2,-1 1,1 0,0-1,0 1,0-1,5-1,9 1,0-1,0-2,34-7,20-10,-2-3,-1-4,92-48,183-128,-267 153,-2-4,-3-2,101-102,-171 156,0 0,0 0,0-1,0 1,0 0,0-1,0 0,-1 1,1-1,-1 0,0 0,0 0,0 0,0 0,0 0,-1 0,1 0,-1 0,0-4,-1 2,-1 1,0-1,0 1,0 0,-1 0,1 0,-1 0,0 0,0 1,0-1,-1 1,-4-4,-180-156,-263-175,179 141,201 141,-52-36,111 86,1 1,0 0,-18-5,21 8,0 0,0-1,1 0,-1-1,0 0,1 0,0 0,0-1,-7-6,14 11,-1-1,1 1,0 0,-1 0,1-1,-1 1,1 0,0-1,0 1,-1 0,1-1,0 1,-1 0,1-1,0 1,0-1,0 1,0-1,-1 1,1-1,0 1,0 0,0-1,0 1,0-1,0 1,0-1,0 1,0-1,0 1,1-1,13 0,25 13,16 18,-2 2,85 67,-53-37,1046 786,-1114-835,41 37,-49-38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34.5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945 14,'-81'0,"0"4,0 4,-111 24,-33 33,188-52,1 2,0 2,-63 40,94-54,-1 1,1-1,0 1,0 0,0 1,1-1,-1 1,1 0,0 0,1 0,-1 0,1 1,0-1,0 1,1 0,-1 0,1 0,1 0,-1 1,1-1,0 0,1 0,-1 1,1-1,1 1,-1-1,1 0,0 1,0-1,1 0,0 0,0 0,6 11,5 13,2-1,1-1,2-1,32 39,95 93,-108-120,15 17,3-2,2-3,113 78,-159-122,0 0,1-1,-1-1,20 6,-29-10,0 0,0-1,0 1,0-1,0 1,0-1,1 0,-1 0,0 0,0 0,0 0,0 0,0-1,0 1,0-1,1 1,-1-1,-1 0,1 0,0 0,0 0,0 0,0 0,-1 0,1-1,0 1,-1-1,1 1,-1-1,0 0,1 1,-1-1,0 0,1-4,3-12,-1 0,0-1,-2 0,-1 1,0-1,-3-37,0-5,22-622,-20 667,4-74,-3 85,0 0,-1 0,2 0,-1 0,0 0,1 0,0 0,0 1,1-1,-1 1,1-1,0 1,0 0,4-4,-5 7,0 0,0 0,0 0,0 0,0 0,1 1,-1-1,0 1,0-1,1 1,-1 0,0 0,0 0,1 0,-1 0,0 1,0-1,1 1,-1-1,0 1,0 0,0 0,0 0,3 2,50 33,-51-33,40 36,-2 1,44 55,-27-28,613 716,-656-759,-5-7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36.5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609 1411,'-40'-10,"6"0,18 8,0 0,0 2,-1 0,1 1,0 0,0 2,0-1,0 2,0 0,1 1,-18 8,14-3,0 0,0 2,1 0,0 1,1 0,1 1,-27 31,25-24,1 1,1 1,2 0,0 1,1 0,1 1,2 1,0 0,2 0,1 1,1 0,1 0,-2 47,8-44,2 0,0 0,3 0,0 0,2-1,1 0,1 0,14 28,-3-15,2-2,1 0,2-1,48 55,-70-90,0 1,0-1,0 0,0 0,1-1,-1 1,1-1,0 0,0 0,0-1,1 1,-1-1,1 0,-1-1,1 1,10 0,-11-2,-1 0,1-1,-1 0,1 0,-1 0,1-1,-1 1,0-1,0 0,1 0,-1-1,-1 1,1-1,0 0,-1 0,1 0,-1 0,0-1,0 1,0-1,3-6,23-40,-1-1,-4-2,-1-1,24-86,-23 67,134-462,-121 372,22-225,-54 342,-3-1,-2 1,-2-1,-13-79,10 102,-1 1,-1 1,0-1,-2 1,-1 0,-1 1,0 0,-2 1,0 0,-1 1,-19-19,-8 0,-3 2,-1 1,-1 3,-69-36,24 13,58 31,26 18,0 0,-1 1,0 0,-12-5,19 10,1 0,0 0,0 0,0 0,-1 0,1 0,0 0,0 0,0 0,-1 0,1 0,0 0,0 0,0 1,0-1,-1 0,1 0,0 0,0 0,0 0,0 1,0-1,-1 0,1 0,0 0,0 1,0-1,0 0,0 0,0 0,0 1,0-1,0 0,0 0,0 0,0 1,0-1,0 0,0 0,0 0,0 1,0-1,0 0,0 0,0 0,0 1,1-1,-1 0,0 0,0 0,0 0,0 1,0-1,0 0,1 0,-1 0,0 0,0 0,0 1,1-1,7 17,154 217,-9-12,363 679,-378-648,-83-152,111 154,-160-248,0 0,1-1,0 0,0 0,0 0,1-1,-1 0,1-1,11 5,-16-8,-1 1,1-1,0 0,0 0,0 0,0-1,0 1,0-1,0 0,0 1,0-1,0-1,0 1,0 0,0-1,0 1,0-1,0 0,0 0,0 0,0-1,-1 1,1 0,-1-1,1 0,-1 0,1 0,-1 0,0 0,4-4,5-12,0 0,-2-1,0 0,-1 0,7-24,22-109,-22 84,129-637,-117 517,6-343,-33 513,-1 0,0 0,-1 0,-1 0,-1 0,-7-21,6 29,1 0,-1 1,-1-1,1 1,-2 1,1-1,-1 1,0 0,-1 0,0 1,-15-11,10 9,-1 1,1 0,-1 1,-1 0,1 1,-1 1,0 0,0 1,-1 1,1 0,-1 1,0 1,0 0,1 1,-1 1,0 1,1 0,-1 1,1 0,-25 10,36-12,0 1,1-1,-1 1,1 0,0 0,-1 1,1-1,0 1,1-1,-1 1,0 0,1 0,-1 1,1-1,0 0,0 1,0-1,1 1,-1-1,1 1,0 0,0 0,0 0,1-1,-1 1,1 0,0 0,0 0,0 0,1 0,-1 0,1 0,2 5,2 12,2-1,0 0,2-1,19 34,369 546,-360-547,2-2,2-2,63 55,-93-89,0 0,0 1,-1 0,-1 0,-1 1,0 1,-1-1,7 25,-9-28,-1 0,-1 0,0 0,-1 0,-1 1,0-1,0 1,-1-1,-1 1,0-1,-1 1,-1-1,0 0,-1 0,0 0,-1 0,0-1,-1 0,0 0,-1 0,-1-1,0 0,-11 12,-64 81,-91 146,-55 107,220-342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41.8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79,'4'0,"2"-5,4 0,4-5,5-4,3 0,1-2,-2 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43.2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862 138,'2'-36,"-1"26,0 0,0 1,-1-1,-1 0,1 0,-2 0,1 1,-5-14,5 23,0 0,0 1,0-1,0 1,0-1,0 1,0-1,0 1,0 0,0-1,0 1,0 0,0 0,1 0,-1-1,0 1,0 0,1 0,-1 0,0 2,-21 37,3 0,1 0,1 2,-12 54,28-94,-12 44,1 1,3 0,1 1,3-1,2 1,3 57,1-97,0 0,1 0,0 0,1 0,0-1,0 1,0-1,9 14,-10-18,-1 0,1-1,0 1,0-1,0 1,0-1,0 0,0 0,1 0,-1 0,1 0,-1 0,1-1,0 1,-1-1,1 0,0 0,0 0,0 0,0 0,0-1,0 0,0 1,1-1,-1 0,3-1,-4 1,-1 0,0-1,0 1,0-1,1 1,-1-1,0 0,0 1,0-1,0 0,0 0,0 0,0 1,-1-1,1 0,0 0,0-1,-1 1,1 0,0 0,-1 0,1 0,-1 0,0-1,1 1,-1 0,0 0,0-1,0 1,0 0,0-1,0 1,0 0,0 0,0-1,-1 1,1 0,0 0,-1-1,1 1,-1 0,0 0,1 0,-1 0,-1-1,-2-7,-1 0,-1 0,1 1,-10-11,-21-19,-1 3,-1 0,-2 3,-2 1,-57-32,-235-107,331 169,-19-10,0 2,-46-14,45 19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43.77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18,'0'-1,"0"0,0 1,0-1,0 0,1 1,-1-1,0 0,0 0,0 1,1-1,-1 0,1 1,-1-1,0 1,1-1,-1 1,1-1,-1 0,1 1,-1 0,1-1,0 1,-1-1,1 1,-1 0,1-1,0 1,0 0,-1 0,1-1,0 1,-1 0,1 0,0 0,0 0,-1 0,1 0,0 0,-1 0,1 0,0 0,0 1,-1-1,1 0,0 0,-1 1,1-1,0 0,-1 1,1 0,35 18,-6 12,-2 1,-1 2,-1 1,-2 1,33 64,24 52,-72-137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44.1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44.7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367 0,'-9'0,"0"0,0 0,1 1,-1 0,1 1,-1 0,1 0,0 1,-1 0,1 0,0 1,1 0,-1 0,1 1,0 0,0 0,0 0,1 1,-7 8,-8 10,1 1,2 0,0 2,2 0,1 1,1 0,1 1,-10 36,11-26,3 0,0 1,3 0,1 0,2 81,4-96,1 0,1 0,2-1,0 1,2-1,0-1,14 29,-16-42,0 1,1-2,0 1,0-1,1 0,1 0,-1-1,1 0,1 0,0-1,0 0,0 0,1-1,-1-1,1 1,1-2,21 8,-11-7,1 0,-1-2,1 0,0-2,35-1,-47-1,-1 0,0 0,1 0,-1-1,0-1,0 1,0-2,0 1,0-1,-1 0,1-1,-1 0,-1-1,1 1,9-10,32-34,3 3,2 1,110-69,-55 40,88-61,-151 107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45.8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89 1476,'-39'5,"34"-4,0 1,-1-1,1-1,0 1,-1-1,-10-1,16 1,0 0,0-1,-1 1,1 0,0 0,0-1,0 1,0-1,0 1,-1 0,1-1,0 1,0 0,0-1,0 1,0 0,0-1,0 1,0 0,0-1,1 1,-1 0,0-1,0 1,0-1,0 1,0 0,1 0,-1-1,0 1,0 0,0-1,1 1,-1 0,0 0,0-1,1 1,12-16,172-190,175-202,-272 303,225-296,-308 394,10-14,-2 1,-1-2,0 0,12-33,-22 50,-1 1,1-1,-1 1,0-1,-1 0,1 0,-1 1,0-1,0 0,0 0,0 1,-1-1,0 0,0 1,0-1,-1 0,1 1,-1 0,0-1,-1 1,1 0,-1 0,0 0,1 0,-2 1,1-1,0 1,-1 0,-5-4,-6-2,-1 1,0 1,0 0,0 2,-1 0,0 0,0 2,-18-3,33 6,0 0,1-1,-1 1,1 0,-1 0,0 0,1 0,-1 0,0 0,1 0,-1 0,1 1,-1-1,1 1,-1-1,0 1,1 0,0 0,-1-1,-1 3,2-2,0 0,1 0,-1 1,1-1,-1 0,1 0,0 1,-1-1,1 0,0 1,0-1,0 0,0 1,0-1,0 0,0 1,0-1,1 0,0 3,4 9,0-1,1 1,0-1,9 12,-7-11,458 782,-192-353,-95-156,-162-259,6 7,-2 1,-2 1,-1 1,18 54,-33-69,-8-16,4-7,-1 0,0 0,1 0,-1 0,1-1,0 1,-1 0,1-1,0 1,0-1,0 0,0 1,0-1,0 0,-1-3,-14-37,2-2,2 0,1 0,3-1,1 0,3 0,2-87,4 83,13-81,-11 110,0-1,2 1,1 0,0 0,1 1,17-28,-24 44,1 0,-1 0,1 0,0 1,0-1,0 1,1-1,-1 1,1 0,-1-1,1 1,0 1,0-1,0 0,0 1,0-1,0 1,0 0,0 0,0 0,1 1,-1-1,0 1,5-1,-1 3,-1-1,1 1,-1 0,1 1,-1-1,0 1,0 1,0-1,0 1,0 0,4 5,163 114,4-8,312 151,-451-248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46.2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1 284,'4'0,"6"-4,5-2,9 1,5-4,10-8,11-6,19-4,10-5,4-1,2 0,3 2,-5-3,-17 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47.3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146 657,'10'-8,"-1"0,0 0,0-1,0 0,-2 0,13-19,33-66,-51 91,5-9,-1-1,-1 1,0-1,-1 0,0-1,-1 1,0 0,-1-1,-1 0,0 1,-2-26,-1 26,-1 0,0 1,-1 0,0-1,-1 2,-1-1,1 0,-2 1,1 0,-2 1,1-1,-18-16,10 12,0 1,0 1,-1 1,-1 0,0 1,-1 1,0 0,-1 1,0 2,-23-8,41 15,1 0,0-1,-1 1,1 0,-1 0,0 0,1 0,-1-1,1 1,-1 0,1 0,-1 0,1 0,-1 0,1 0,-1 0,1 0,-1 1,0-1,1 0,-1 0,1 0,-1 1,1-1,0 0,-1 0,1 1,-1-1,1 0,-1 1,1-1,0 1,-1-1,1 0,-1 1,7 21,32 36,-29-46,277 384,111 169,-43 65,-349-619,-3-8,0 1,-1 0,1 0,0-1,1 1,-1-1,1 1,0-1,3 3,-5-6,-1 0,1 0,-1 0,0 0,1 0,-1 0,1 0,-1 0,1-1,-1 1,0 0,1 0,-1-1,0 1,1 0,-1 0,0-1,1 1,-1 0,0-1,1 1,-1 0,0-1,0 1,0-1,1 1,-1 0,0-1,0 1,0-1,0 1,0-1,0 1,0-1,0 1,0 0,0-1,0 1,0-1,0 1,0-1,0 0,2-29,-2 26,12-98,3 2,5 0,64-186,-62 223,41-83,-52 123,2 0,1 2,0-1,2 2,0 0,32-30,-42 45,0 1,1 0,0 0,0 1,0-1,0 1,0 1,0-1,1 1,-1 1,1-1,0 1,-1 1,1 0,0 0,-1 0,1 1,0 0,-1 0,10 3,13 5,0 1,-1 1,43 23,33 25,110 81,-86-53,-98-69,-25-16,0 1,0 0,-1 0,0 1,1 0,-1 0,-1 0,10 9,-4 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3:39.8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600 1464,'19'2,"0"1,-1 0,1 2,-1 0,1 1,20 10,0-1,238 84,505 197,-767-290,13 5,0 1,-1 2,-1 0,0 2,31 25,-55-40,-1 0,1 0,-1 0,1 1,-1-1,0 0,1 1,-1-1,0 1,0-1,0 1,0-1,0 1,-1 0,1 0,0-1,-1 1,1 0,-1 0,0 0,0 0,1 0,-1-1,0 1,-1 0,1 3,-2-3,1-1,-1 0,1 1,-1-1,1 0,-1 0,0 0,0 0,1-1,-1 1,0 0,0-1,0 1,0-1,0 1,0-1,0 0,0 0,0 0,0 0,1 0,-1-1,0 1,0-1,-4 0,-38-9,-1-2,2-1,-56-26,-121-70,213 105,-868-519,360 146,494 360,0-1,2-1,0-1,1 0,-16-24,28 35,0-2,1 1,0-1,0 1,1-1,1-1,0 1,0 0,1-1,1 0,-1 1,2-1,0 0,2-13,1 6,0 1,2 0,0 0,1 0,1 0,1 1,0 0,2 1,17-25,12-10,66-66,-102 114,31-31,1 2,1 1,1 2,2 1,1 3,1 1,1 1,1 3,0 2,48-14,-76 28,-1 1,1 0,0 2,0-1,-1 2,1 0,21 2,-28 0,-1-1,1 1,-1 0,1 1,-1 0,0 0,0 1,-1-1,1 2,-1-1,1 1,-1 0,-1 0,1 0,8 12,-2 1,0 1,-2 0,0 1,-1 0,-1 0,-1 1,-1 0,-1 1,0-1,-2 1,0 0,-2 0,0 0,-3 22,-5 33,-3-1,-31 119,29-148,-2 0,-1 0,-27 52,31-77,-2 0,0-1,-1-1,-1 0,0-1,-2 0,0-2,-24 20,-19 7,36-28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48.5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458 1,'-12'1,"-1"1,1 0,-1 0,1 2,0 0,0 0,0 1,1 0,0 1,0 0,0 1,1 0,0 1,-14 13,-14 16,2 2,-34 46,53-64,2-2,-46 63,56-74,1 0,-1 0,1 0,1 1,0 0,0-1,0 1,-1 14,4-20,0-1,-1 0,2 1,-1-1,0 0,0 1,1-1,-1 0,1 1,0-1,0 0,0 0,0 0,0 0,0 0,0 0,1 0,-1 0,1 0,-1-1,1 1,0-1,0 1,0-1,0 1,0-1,3 1,5 3,1-1,0-1,0 0,18 3,3 0,106 34,-10-4,136 22,-256-56,0-1,1 0,-1-1,0 0,16-2,-22 2,0 0,0-1,0 0,0 1,-1-1,1 0,0 0,0 0,-1 0,1 0,-1 0,1-1,-1 1,0 0,1-1,-1 1,0-1,0 0,0 1,0-1,0 0,0 1,-1-1,1 0,0 0,-1 0,0 0,1 0,-1 0,0-3,1-14,-1-1,-1 0,-1 1,0-1,-7-21,-32-95,25 89,16 47,1 0,-1 1,0-1,0 0,1 0,-1 0,0 0,1 1,-1-1,0 0,0 0,1 0,-1 0,0 0,1 0,-1 0,0 0,1 0,-1 0,0 0,1 0,-1 0,0 0,1 0,-1 0,0 0,1 0,-1-1,0 1,0 0,1 0,-1 0,0 0,1-1,-1 1,0 0,0 0,0-1,1 1,-1 0,0 0,0-1,0 1,0 0,1-1,-1 1,0 0,0-1,0 1,0 0,0 0,0-1,0 1,0 0,0-1,0 1,0 0,0-1,0 1,0 0,0-1,0 1,-1-1,28 19,-27-18,385 325,-328-274,-50-46,-2 1,1 0,0-1,0 1,1-2,-1 1,1-1,0 0,1 0,-1-1,0 0,1 0,0-1,11 3,0-4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49.2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2034 0,'-48'53,"2"2,3 2,2 2,-49 95,-40 108,110-213,2 0,2 2,-14 80,29-123,0-1,0 0,0 1,1 0,0-1,1 1,0-1,2 12,-2-17,0 1,0 0,1-1,-1 1,1-1,0 0,0 1,-1-1,1 0,1 0,-1 0,0 0,0-1,1 1,-1-1,1 1,-1-1,1 0,0 0,0 0,-1 0,1 0,0-1,4 1,105 18,113 3,-244-33,-20-5,-228-77,-108-35,-224-34,415 124,-244-20,404 56,12 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50.8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1 444,'0'-3,"0"0,0 1,0-1,1 0,0 0,-1 0,1 0,0 1,0-1,1 0,-1 1,0-1,1 1,0-1,-1 1,1 0,0 0,0 0,0 0,1 0,-1 0,0 1,1-1,-1 1,1-1,-1 1,1 0,0 0,0 0,2 0,10-3,0 2,0 0,0 0,23 2,-36 0,118 7,0 5,173 41,-247-44,217 54,-216-48,0 1,-1 3,62 34,-98-47,0 0,-1 1,0 1,0 0,8 9,-15-15,0 1,0-1,0 1,-1 0,1-1,-1 1,1 0,-1 0,0 0,1 5,-2-7,0 0,0 1,0-1,0 1,0-1,0 0,-1 1,1-1,0 1,-1-1,1 0,-1 0,0 1,1-1,-1 0,0 0,0 0,1 1,-1-1,0 0,0 0,0 0,0-1,-2 2,2-1,0-1,0 1,0-1,0 1,0-1,0 0,0 1,0-1,0 0,0 0,0 1,0-1,-1 0,1 0,0 0,0-1,0 1,0 0,0 0,0-1,0 1,0 0,0-1,0 1,0-1,0 1,0-1,0 0,0 1,0-1,0 0,1 0,-1 0,0 1,0-1,1 0,-1 0,1 0,-1 0,1 0,-1 0,1 0,0 0,-1-2,-19-56,18 50,-11-39,3-1,2 0,1-1,3 1,3-1,1 0,3 1,1-1,14-56,-17 99,1 1,0 0,0 0,0 0,1 0,0 1,0-1,0 1,1 0,0-1,0 2,6-8,-7 10,0 0,0 0,0 0,1 1,-1-1,0 1,1 0,-1 0,1 0,-1 0,1 0,0 1,-1 0,1 0,0 0,-1 0,1 0,-1 1,1-1,0 1,-1 0,1 0,5 3,90 41,-2 5,129 87,-200-121,142 91,205 170,-370-274,47 46,-48-47,0 0,0 0,-1 1,1-1,0 0,-1 1,0-1,0 1,0-1,0 1,0 0,0-1,-1 1,1 0,-1 0,1-1,-1 1,0 0,-1 0,1 4,-1-6,1 0,0-1,-1 1,1 0,0 0,-1 0,1 0,-1 0,0 0,1-1,-1 1,1 0,-1 0,0-1,0 1,1-1,-1 1,0-1,0 1,0-1,0 1,0-1,0 1,0-1,0 0,0 0,0 0,0 1,0-1,0 0,0 0,1 0,-1-1,0 1,0 0,0 0,0 0,0-1,0 1,0 0,0-1,0 1,0-1,0 1,1-1,-2-1,-2 0,1 0,0 0,0-1,-1 0,2 0,-1 0,0 0,1 0,-1 0,-2-6,1-4,0 0,0-1,1 0,1 0,0 0,1 0,1 0,1-17,3-10,12-60,-10 73,1 1,1 0,1 1,1 0,1 1,20-33,-27 52,0-1,0 1,0 0,1 0,0 1,0-1,1 1,0 0,0 1,0-1,0 1,1 1,-1-1,1 1,0 0,0 0,0 1,0 0,1 0,-1 1,0 0,1 0,-1 1,1 0,-1 0,1 1,-1 0,11 2,11 6,-1 0,0 2,0 2,30 18,100 70,-108-67,-1 3,-2 2,53 55,-80-71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51.8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745 0,'-42'25,"1"2,-65 55,71-53,-24 20,2 3,2 2,2 3,3 2,3 2,-72 121,104-154,1 1,2 1,-14 48,22-65,1 1,0 0,1 0,1 0,0 0,1 1,1-1,0 0,0 0,6 19,-6-30,0 0,0 0,1 0,-1 0,1-1,0 1,-1-1,1 1,0-1,1 1,-1-1,0 0,1 0,-1 0,1-1,0 1,-1 0,1-1,0 0,0 0,0 0,0 0,0 0,4 0,7 1,1-1,0 0,-1-1,16-3,-4 2,34-4,0-2,72-18,114-42,-185 49,-1-2,-1-2,104-57,-153 71,0 0,0 0,-1-1,0 0,-1-1,0 0,-1 0,0-1,0 1,-1-2,0 1,-1-1,6-21,-1 0,-2 0,-2-1,5-62,-11 96,2-22,-1-1,-1 1,-5-41,4 57,-1-1,0 1,0-1,0 1,-1 0,0-1,0 1,-1 1,0-1,0 0,0 1,0 0,-1 0,0 0,0 1,-9-7,-5 0,0 2,0 0,-1 1,0 1,-1 1,1 1,-42-5,-47-13,84 15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52.93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1 906,'139'-11,"-97"6,79 0,-107 6,0 0,0 1,0 1,0 0,-1 1,1 0,-1 1,0 1,20 11,-12-3,0 2,-1 0,-1 1,-1 0,18 24,76 107,-49-61,-33-49,-8-10,0 1,-1 1,32 64,-52-92,0 1,0-1,0 1,0 0,0-1,-1 1,1 0,-1-1,1 1,-1 0,0 0,0 0,-1-1,1 1,0 0,-1 0,0-1,1 1,-3 3,2-4,-1 0,0 0,1 0,-1 0,0-1,0 1,0 0,-1-1,1 0,0 1,0-1,-1 0,1 0,-1 0,1-1,-5 2,-10 0,0 0,-1-2,1 0,-33-4,41 3,-10-2,1-1,0 0,1-2,-1 0,1-1,0 0,1-2,0 0,0-1,-23-18,8 2,1-1,1-1,-46-59,54 59,2 0,0-1,2-1,1-1,2 0,1-1,-13-46,21 55,0-1,2 0,0 0,2 0,1-1,0 1,2 0,1 0,1 0,1 0,11-31,0 13,1 0,3 2,1 0,2 1,1 2,2 0,35-37,-19 30,1 1,3 3,1 1,92-56,-112 78,0 3,1 0,1 1,0 2,1 1,0 1,39-5,-51 11,0 1,1 1,-1 1,0 1,1 0,-1 2,0 0,0 0,0 2,-1 0,1 2,-1-1,25 15,-13-3,-1 2,-1 0,0 1,-2 2,0 1,-2 1,-1 0,20 31,-3 5,-3 2,49 114,-66-132,10 26,4-1,77 123,-86-163,-2-7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53.3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0,'4'0,"6"5,5 1,5 8,7 6,8 4,2 10,8 9,4 5,-1 7,-1 3,1 5,-5-5,1-3,-9-7,-9-7,-10-7,-7-8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53.7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95 235,'-4'-4,"-11"-19,-6-9,0-8,4-2,5 3,8 7,5 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54.2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255 73,'-10'-10,"2"1,0 1,-1 0,0 1,-19-13,25 19,0-1,0 1,0-1,-1 1,1 0,-1 1,1-1,0 0,-1 1,1 0,-1 0,1 0,-1 0,1 1,-1-1,1 1,-1 0,1 0,0 0,0 0,-5 3,1-1,1 1,0 0,0 1,0-1,0 1,1 0,0 1,0-1,0 1,1 0,0 0,-7 13,6-6,0-1,1 1,0-1,1 1,0 0,-1 24,3-8,2-1,0 1,2 0,1-1,2 0,9 31,-2-23,1-1,2 0,1-1,40 57,104 113,-147-189,1 0,0-2,1 0,0 0,1-2,0 0,1-1,0 0,1-2,33 11,-25-11,2-2,-1-1,1-1,0-1,-1-1,1-2,30-3,-47 1,0-1,0 0,0-1,0 0,0 0,-1-1,0-1,0 0,0-1,-1 0,11-9,14-14,50-56,-75 75,138-167,-139 167,34-44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7:55.1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1144,'6'-5,"0"1,0-1,0-1,-1 1,1-1,-1 0,-1 0,1 0,-1-1,4-8,7-9,57-85,101-204,-152 266,-2 0,-2-1,-2-1,-2 0,-2-1,-2-1,2-82,-10 126,-2-1,1 0,-1 1,0-1,-1 0,1 1,-2-1,1 1,-1 0,0 0,-1 0,1 0,-1 0,-9-10,10 13,-1 1,1 0,-1 1,1-1,-1 1,0-1,0 1,0 0,0 0,0 1,-1 0,1-1,0 1,-1 0,1 1,-1-1,1 1,-1 0,1 0,-1 1,1-1,-1 1,1 0,-1 0,1 0,-6 3,8-3,-1-1,1 1,0 0,0-1,0 1,1 0,-1 0,0 0,0 1,0-1,1 0,-1 1,0-1,1 1,0-1,-1 1,1 0,0-1,0 1,0 0,0 0,-1 2,2-1,0-1,0 0,0 0,1 0,-1 0,0 0,1 1,0-1,0 0,-1 0,1 0,0 0,1-1,-1 1,0 0,0 0,3 2,9 8,0 0,1-1,0 0,18 9,-27-16,517 301,-428-257,110 61,-167-86,-1 1,-1 1,39 37,-67-54,0 0,0 1,-1 0,0 0,0 0,-1 0,-1 1,0 0,0 0,0 0,-1 0,-1 1,0-1,-1 1,1 0,-2 0,0-1,0 1,-1 0,0-1,-1 1,-3 12,-4 9,-1 0,-2-1,-1 0,-1-1,-33 53,34-63,0 0,-1-1,-1 0,0-2,-1 0,-2 0,1-2,-36 24,30-28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03.0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302 977,'-6'1,"0"0,0 1,0-1,0 1,0 0,1 0,-1 1,1 0,0 0,-1 0,1 1,1-1,-1 1,0 0,1 1,-7 8,-9 11,2 0,-15 29,26-42,-12 18,2 2,1 0,1 1,2 0,1 1,2 1,1 0,-6 46,14-75,1-1,0 0,0 1,1-1,-1 1,1-1,0 1,0-1,0 0,1 1,-1-1,1 0,0 0,0 0,1 0,-1-1,1 1,0-1,0 1,0-1,0 0,1 0,-1 0,1-1,0 1,-1-1,1 0,0 0,1 0,-1 0,0-1,0 0,6 1,9 2,1-1,-1 0,1-2,-1 0,1-2,29-3,39-8,0-4,-1-4,-1-4,-1-3,114-54,-187 71,-26 9,-49 8,24-2,9-3,-29 4,-1-3,0-3,-71-9,125 9,1-1,-1 0,0-1,0 0,0 0,1 0,-1 0,1-1,0 0,0 0,0-1,0 1,0-1,1 0,-1 0,1-1,0 1,-6-10,7 7,-1-1,1 0,0 0,1-1,0 1,0 0,1-1,0 1,0-1,1 1,1-16,4-8,1 1,1-1,2 2,1-1,26-54,2 13,4 0,2 3,3 2,70-77,248-217,-191 220,-119 98,-52 41,-1 0,1-1,-1 1,0-1,1 0,-1 0,-1 0,4-5,-5 8,0-1,0 1,1 0,-1 0,0 0,0-1,0 1,0 0,0 0,0 0,0-1,0 1,0 0,0 0,0-1,0 1,0 0,0 0,0 0,0-1,0 1,0 0,0 0,0-1,0 1,0 0,0 0,-1 0,1-1,0 1,0 0,0 0,0 0,0 0,-1-1,1 1,0 0,0 0,0 0,0 0,-1 0,-18 6,12-2,1-1,0 1,0 0,0 0,1 1,0 0,-1 0,2 0,-1 1,1-1,-1 1,1 0,1 0,-6 14,7-13,0 0,1 1,0 0,0-1,1 1,0-1,1 1,-1 0,1-1,1 1,0-1,0 0,0 1,5 9,31 71,79 133,71 72,-50-80,-85-131,6 10,87 182,-143-268,-1-1,0 0,0 1,0 0,0-1,-1 1,0 0,0 0,-1 0,0-1,0 1,0 0,-1 0,1 0,-2 0,1-1,0 1,-1 0,0-1,-1 1,1-1,-1 0,0 0,0 0,0 0,-9 8,0-2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3:40.6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130 204,'-5'0,"0"0,0 1,0-1,0 1,1 1,-1-1,0 1,1-1,-1 1,1 1,-1-1,1 1,0-1,0 1,0 0,0 1,1-1,0 1,-1-1,1 1,0 0,1 0,-1 0,1 1,-1-1,2 1,-1-1,-2 8,-1 8,0-1,2 1,0-1,1 1,1 35,3-5,1 0,3-1,2 1,2-1,32 89,-34-114,2-2,0 0,1 0,1-1,1 0,1-1,1-1,1 0,0-1,2 0,0-2,0 0,2-1,23 14,-26-21,0-1,1-1,-1 0,1-1,1-1,-1-1,1-1,-1 0,1-1,0-1,-1-1,1-1,-1 0,1-1,-1-1,0-1,25-10,-6 0,-1-1,0-2,-1-1,-2-2,0-1,-1-2,35-34,-42 35,-1-2,-1-1,-1-1,-2-1,-1 0,30-61,-37 63,-2-1,-1 0,-1-1,-2 1,0-2,-2 1,-1 0,-2-51,-2 67,0 0,-1 1,-1-1,0 0,0 1,-1 0,0 0,-1 0,-1 0,1 1,-2 0,1 0,-1 1,-1-1,0 1,0 1,-1 0,0 0,0 1,-1 0,-11-6,-22-11,0 2,-1 2,-85-25,104 36,-18-6,-71-21,102 33,0 1,0 0,-1 0,1 1,-1 1,1 0,-14 2,4 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03.4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0 124,'4'0,"6"-4,6-2,8-8,8-6,4 0,0 4,-2 5,-8-1,-2 3,-2 2,-5 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04.6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11,'0'0,"0"-1,0 1,0-1,0 1,0-1,1 1,-1-1,0 1,0 0,0-1,1 1,-1-1,0 1,0-1,1 1,-1 0,0-1,1 1,-1 0,0-1,1 1,-1 0,1 0,-1-1,1 1,-1 0,0 0,1 0,-1 0,1-1,-1 1,1 0,-1 0,1 0,-1 0,1 0,-1 0,1 0,-1 0,1 0,-1 1,1-1,-1 0,1 0,0 1,22 10,3 14,-2 1,-1 2,-1 0,33 58,-45-71,293 507,-220-373,101 198,10 18,-190-357,3 5,1-1,0 1,18 20,-24-31,-1 0,1 0,0 0,0-1,0 1,0-1,0 1,0-1,0 0,1 1,-1-1,0 0,1-1,-1 1,1 0,-1-1,1 1,-1-1,1 0,-1 0,1 0,0 0,-1 0,1 0,-1-1,1 0,-1 1,1-1,2-1,9-6,0-2,0 1,0-2,-1 1,-1-2,20-23,60-86,-85 111,33-50,-2-1,46-102,-69 126,-1 0,-1-1,-3 0,-1-1,-1 0,2-51,-10 74,0 0,-1 0,-3-19,4 31,-1 0,0 0,0 0,0 1,0-1,0 0,-1 0,0 1,0-1,0 0,0 1,0 0,-1 0,1 0,-1 0,0 0,-6-5,8 8,0-1,1 1,-1 0,1-1,-1 1,0 0,1-1,-1 1,0 0,1 0,-1 0,0-1,0 1,1 0,-1 0,0 0,1 0,-1 0,0 0,0 1,1-1,-1 0,0 0,1 0,-1 1,0-1,1 0,-1 1,0-1,1 1,-1-1,1 1,-1-1,1 1,-1-1,1 1,-1-1,1 1,0-1,-1 1,1 0,0-1,-1 1,1 0,0-1,0 1,-1 1,1 1,-1-1,1 1,0 0,0-1,0 1,0 0,1 0,-1-1,1 1,-1-1,3 6,4 5,1 0,0-1,1 0,1 0,0-1,0 0,1-1,1 0,12 8,16 10,65 32,6-7,1-4,3-6,193 47,371 26,-626-109,-18-2,0-1,0-2,39-2,-73 0,1 0,-1 0,0 0,0 0,1 0,-1 0,0-1,1 1,-1 0,0-1,0 1,1-1,-1 0,0 1,0-1,0 0,0 1,0-1,0 0,0 0,0 0,0 0,0 0,-1 0,1 0,0 0,-1-1,1 1,-1 0,1 0,-1-1,1 1,-1 0,0 0,0-1,0 1,0 0,0-1,0 1,0 0,0-1,0 1,0 0,-1 0,1-1,-1 1,1 0,-1 0,1 0,-2-2,-3-9,-2 0,1 0,-17-21,18 25,-41-50,-1 1,-3 2,-3 3,-61-48,5 16,-152-89,116 95,128 71,1 0,-1 1,0 1,0 1,-1 0,1 1,-23 0,33 3,-1 1,1 0,0 1,-1 0,1 0,0 0,1 1,-1 0,0 1,1-1,-1 1,1 0,0 1,-9 8,-8 10,0 1,-21 30,2-3,-41 36,-75 90,142-153,7-7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05.3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767 1,'-7'0,"1"1,-1 0,1 0,0 1,-1-1,1 1,0 1,0-1,0 1,0 0,-7 6,-59 50,47-35,-79 69,-93 109,151-149,2 3,3 2,-66 121,107-179,-12 24,-15 42,25-61,1 0,-1 0,1 0,0 1,0-1,0 0,1 0,0 1,0-1,0 0,1 0,0 1,0-1,0 0,3 8,-1-10,-1 0,1-1,0 1,0 0,0-1,0 1,0-1,1 0,-1 0,1-1,-1 1,1-1,0 1,-1-1,1 0,0 0,0-1,0 1,0-1,0 0,5-1,4 1,1 0,-1-2,0 1,0-2,14-4,-22 5,1 0,-2-1,1 1,0-1,-1-1,1 1,-1 0,0-1,0 0,0 0,-1 0,1-1,-1 1,0-1,0 0,3-8,4-10,-2 0,10-36,-9 24,20-65,9-31,55-129,-90 253,0 1,1-1,-1 0,1 1,0 0,7-8,-10 13,1 0,-1 0,0 0,0 0,0 0,1 0,-1 1,0-1,1 0,-1 1,1-1,-1 1,1-1,-1 1,1 0,-1 0,1 0,-1-1,1 1,-1 1,1-1,-1 0,1 0,-1 1,1-1,-1 0,0 1,1 0,-1-1,1 1,-1 0,0 0,0 0,1-1,-1 1,1 2,24 20,-2 2,32 41,21 21,-22-38,2-2,2-2,93 52,-65-46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06.1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219 812,'-3'0,"-1"1,1-1,0 1,0 0,-1 1,1-1,0 1,0-1,1 1,-1 0,0 0,1 0,-1 0,1 0,-1 1,1-1,0 1,0 0,-2 3,-35 63,31-53,-15 32,1 1,-22 76,37-102,2 1,0 1,1-1,2 0,0 1,2 0,4 41,-3-57,1 0,0 0,1 0,0 0,0 0,1 0,0-1,0 0,1 0,0 0,1 0,0-1,0 0,13 12,-9-11,1-1,-1 0,1-1,0-1,1 0,-1 0,1-1,0 0,0-1,13 2,9-2,0-1,-1-1,1-2,-1-1,1-2,-1-1,47-14,-33 5,62-26,-93 33,0-1,0 0,0-2,-1 0,-1 0,1-1,13-15,-22 18,0-1,0 0,0 0,-2 0,1-1,-1 1,0-1,-1 0,0 0,-1 0,0-1,0 1,-1-1,-1-16,-1-9,-2 0,-13-67,0 37,-3 1,-2 1,-4 0,-2 2,-46-77,20 52,-4 3,-125-143,148 189,0 1,-3 1,-77-57,110 91,1-1,-1 1,1 0,-1 0,0 1,0-1,0 1,0 0,0 0,0 0,0 0,0 1,0-1,0 1,-9 1,12-1,0 1,-1-1,1 1,0 0,0-1,-1 1,1 0,0 0,0 0,0 0,0 0,0 0,0 0,0 0,0 0,0 0,0 0,0 2,0 0,0 0,0 1,0-1,0 0,1 1,0-1,-1 0,1 1,0-1,1 5,2 12,1-1,1 0,1 1,0-2,1 1,1-1,1 0,21 30,10 9,53 57,-85-105,94 103,160 136,142 72,-322-266,-69-44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07.4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245 186,'-8'0,"-1"0,0 0,0 1,0 0,0 1,1 0,-1 0,1 1,-1 0,1 0,0 1,0 0,0 0,1 1,0 0,-1 1,2-1,-1 1,1 0,0 1,0 0,1 0,0 0,-9 16,6-6,0 1,1 1,1-1,0 1,2 0,0 0,1 0,1 1,1-1,2 26,0-34,0 1,1-1,0 0,1 0,1 0,0 0,0-1,1 1,0-1,1 0,0-1,1 1,0-1,0 0,1-1,0 0,0 0,18 12,4-2,0-1,1-2,1-2,0 0,0-2,53 10,207 21,-234-35,0-3,1-3,-1-2,0-3,0-2,62-16,-116 22,-1-1,0 0,1 0,-1 0,0-1,0 1,0-1,0 1,0-1,-1 0,1 0,0-1,-1 1,0 0,1-1,-1 0,0 1,0-1,0 0,-1 0,1 0,-1 0,0 0,1 0,-2-1,1 1,0 0,0-1,-1 1,0 0,0-1,0 1,0-5,-3-9,0 0,-2 0,1 0,-2 1,-10-21,10 21,-107-213,-1-5,114 233,0 0,-1 1,1-1,0 0,-1 1,1-1,0 0,0 1,0-1,0 0,0 1,-1-1,1 0,0 1,1-1,-1 0,0 1,0-1,0 0,0 0,0 1,1-1,-1 1,0-1,1 0,-1 1,0-1,1 1,0-2,21-1,37 19,-50-13,177 61,195 55,-296-98,99 22,-177-42,0 0,0 0,0 0,1-1,-1 0,0-1,0 1,0-1,0-1,12-3,-16 4,-1-1,1 1,-1-1,0 1,0-1,1 0,-1 0,0 0,-1 0,1 0,0 0,0-1,-1 1,0-1,1 1,-1-1,0 1,0-1,0 0,-1 1,1-1,-1 0,1 0,-1 0,0 1,0-1,0 0,-2-5,0-6,0 0,-2 1,0-1,0 1,-1 0,-1 0,0 0,-13-18,0 2,-2 0,-30-31,36 45,0 0,-1 1,-1 1,-19-12,128 102,478 318,-447-306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08.1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0,'85'3,"0"4,0 4,-1 3,146 46,310 143,-507-190,20 9,22 7,-1 3,-2 4,73 48,-136-77,0 0,0 0,-1 1,0 0,0 0,-1 1,0 0,7 13,-13-20,1 1,-1-1,0 1,0 0,0-1,0 1,-1 0,1-1,0 1,-1 0,0 0,0-1,0 1,0 0,0 0,-1-1,1 1,-1 0,0 0,1-1,-1 1,-1-1,1 1,0-1,0 1,-1-1,0 0,1 1,-1-1,0 0,0 0,0 0,0-1,-1 1,1 0,0-1,-1 0,-3 2,4-1,0-1,-1 0,1 0,0 0,-1 0,1 0,-1 0,0-1,1 1,-1-1,1 0,-1 0,0 0,1 0,-1 0,1 0,-1-1,0 1,1-1,-1 0,1 0,-1 0,1 0,0 0,-1 0,1-1,0 1,0-1,0 0,0 1,0-1,0 0,1 0,-1 0,1 0,-2-3,-5-9,0 0,1-1,0 0,-7-27,9 28,-25-91,4-2,-14-129,28 146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08.8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1052,'3'0,"0"1,0 0,0 0,0 0,0 0,-1 0,1 1,5 2,8 5,180 85,-4 8,323 232,-504-326,17 12,-1 1,-1 1,28 30,-49-47,-1 0,1 1,-1-1,0 1,0 0,0 0,-1 0,0 1,0-1,-1 1,0 0,0-1,0 1,-1 0,0 0,0 0,-1 0,0 0,0 0,-1 0,0 0,-1 7,0-10,0 0,1 0,-1 0,-1 0,1 0,-1-1,1 1,-1-1,0 0,0 0,0 0,-1 0,1-1,-1 1,1-1,-6 3,8-5,-1 1,0 0,0-1,1 1,-1-1,0 1,0-1,0 0,0 0,0 0,0 0,0 0,1 0,-1 0,0-1,0 1,0-1,0 1,1-1,-1 0,0 1,1-1,-1 0,0 0,1 0,-1-1,1 1,0 0,-1-1,1 1,0-1,0 1,0-1,0 1,0-1,0 0,0 1,0-4,-10-27,1-2,2 0,1 0,2 0,-1-36,2 29,-12-127,8-1,19-239,-2 315,4 1,5 0,3 1,4 0,72-167,-79 221,1 1,28-39,-30 52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11.1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452 2507,'9'-11,"1"-1,-2 0,0 0,12-26,5-7,42-53,22-35,-78 114,0-1,-2 0,0 0,10-41,-18 59,0 0,-1 0,0 0,1 0,-1 1,0-1,0 0,0 0,0 0,0 0,-1 0,1 0,0 1,-1-1,1 0,-1 0,0 0,0 1,0-1,0 0,0 1,0-1,0 1,0-1,-2-1,0 2,0-1,-1 0,1 1,0-1,0 1,-1 0,1 0,-1 0,1 1,-1-1,1 1,-7 0,-4 0,0 1,0 1,0 0,0 1,1 1,-15 5,7 1,0 2,1 0,0 1,1 1,1 0,0 2,1 0,-24 30,-108 157,136-183,-125 209,124-203,2 1,0 1,2 0,2 0,0 1,-7 58,14-79,1 0,0 0,0 0,1 1,0-1,0-1,1 1,0 0,1 0,-1-1,1 1,1-1,0 0,0 0,9 13,-6-12,1-1,0 1,1-1,-1-1,1 0,0 0,1 0,0-1,0-1,15 6,13 0,0-2,0-1,1-2,0-2,55-2,125-11,-183 5,1 0,-1-3,67-23,-93 27,1-1,-1 0,0 0,0-1,-1-1,0 0,0 0,0-1,-1 0,0 0,0-1,-1 0,-1 0,1-1,-1 0,5-12,-2-1,-1 0,-2 0,0 0,-1-1,-1 0,1-41,-8-143,1-24,2 229,0 0,0 0,0 0,1 1,-1-1,1 0,0 0,-1 1,1-1,1 0,-1 1,0-1,0 1,1 0,0-1,-1 1,1 0,0 0,0 0,0 0,0 0,1 0,-1 1,0-1,1 1,-1 0,1-1,0 1,-1 0,1 1,0-1,-1 0,1 1,0-1,0 1,0 0,-1 0,1 0,0 0,4 2,11 1,0 0,-1 2,1 0,32 16,-46-20,37 17,-1 1,-1 2,-1 2,-1 1,-1 2,-1 2,-1 1,-2 1,-1 2,-1 1,-2 2,27 43,-37-52,-18-26,0 0,0 0,0 0,0 1,0-1,0 0,0 0,0 0,0 0,1 0,-1 0,0 1,0-1,0 0,0 0,0 0,0 0,0 0,0 0,0 1,1-1,-1 0,0 0,0 0,0 0,0 0,0 0,1 0,-1 0,0 0,0 0,0 0,0 0,0 0,1 0,-1 0,0 0,0 0,0 0,0 0,0 0,1 0,-1 0,0 0,0 0,0 0,0 0,0 0,1 0,-1 0,0-1,0 1,0 0,0 0,0 0,0 0,0 0,1 0,-1-1,0 1,-7-42,1 11,-11-88,-2-123,14-123,5 285,0 32,4-109,-3 139,2 1,0-1,1 1,0 0,2 0,11-26,-16 41,1-1,-1 1,1-1,-1 1,1-1,0 1,0 0,0 0,0 0,0 0,0 0,1 0,-1 0,1 1,-1 0,1-1,0 1,-1 0,1 0,0 0,0 1,0-1,0 0,-1 1,1 0,0 0,0 0,0 0,0 0,0 1,0-1,3 2,9 3,-1 1,-1 0,1 0,-1 2,14 9,-9-6,288 191,312 269,-262-201,-352-267,6 4,0-1,0 0,1-1,20 9,-29-14,0 1,0-1,0 1,0-1,0 0,0 1,0-1,0 0,0 0,-1 0,1-1,0 1,0 0,0-1,0 1,0-1,0 0,-1 0,1 1,0-1,0 0,-1 0,1-1,-1 1,1 0,-1-1,1 1,-1 0,0-1,0 0,0 1,0-1,0 0,0 1,0-1,1-4,3-14,0 0,-1-1,-2 1,0-1,-1-40,0 3,15-588,-20 464,-41-280,25 356,-48-154,50 206,-2 2,-2 0,-3 2,-52-80,63 110,-1 1,-1 1,-29-28,40 42,1-1,-1 2,1-1,-1 1,0-1,-1 1,1 1,0-1,-1 1,0 0,1 0,-1 0,0 1,0 0,0 0,0 1,0-1,0 1,0 1,-7 0,10 0,0 1,1-1,-1 0,0 1,0 0,1-1,-1 1,1 0,0 1,0-1,-1 0,1 0,1 1,-1 0,0-1,0 1,1 0,0 0,0-1,0 1,0 0,0 0,0 0,1 1,-1-1,1 0,0 6,0 6,0 0,1-1,1 1,5 23,9 17,1-1,3 0,40 77,98 143,-158-273,55 88,3-3,73 81,-100-132,2-1,1-2,2-1,1-2,1-2,81 44,138 44,-211-98,0-2,0-3,88 13,-129-24,-1 0,1-1,0 0,0 0,0 0,0-1,0 1,0-1,-1 0,1-1,0 1,6-4,-8 3,0 0,0-1,-1 1,1-1,-1 0,1 1,-1-1,0 0,0 0,0-1,-1 1,1 0,-1-1,0 1,0-1,0 1,1-6,4-20,1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11.8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0 376,'21'-1,"1"-1,-1-1,0-1,-1-1,1 0,-1-2,36-16,130-83,-148 82,13-7,-2-3,83-74,-109 85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22.9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0 345,'1'-2,"-1"0,0 0,1 0,-1 0,1 1,-1-1,1 0,0 0,0 1,0-1,0 1,0-1,0 1,0-1,1 1,-1 0,0-1,1 1,-1 0,1 0,-1 0,1 0,0 0,-1 0,1 1,0-1,2 0,58-12,-42 10,209-48,-183 39,0-3,79-38,-109 44,-1-1,0 0,-1-2,-1 1,17-19,-15 14,1 1,30-21,-30 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2:01.4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0,'16'3,"1"-1,-2 2,1 0,0 1,-1 0,0 2,18 9,-10-5,509 242,561 280,-947-449,-5 6,243 204,-323-242,-4 3,89 108,-143-158,0-1,-1 1,1 0,-1-1,0 1,0 0,-1 1,0-1,1 0,-2 0,1 1,-1-1,0 0,0 1,0-1,-1 0,1 0,-1 1,-1-1,1 0,-3 5,-5 12,-1-1,-1 0,-22 31,5-7,-155 257,-12-7,-290 333,475-616,-43 50,-2-2,-86 72,122-117,-1-1,0 0,-1-2,-1 0,1-1,-2-1,0-1,0-2,0 0,-1-1,0-1,-31 2,40-6,-91 1,94-2,0-1,0-1,0 0,0 0,1-1,-18-7,27 10,0-1,1 1,-1-1,0 1,1-1,-1 0,0 0,1 0,-1 0,1 0,0 0,-1 0,1 0,0-1,-1 1,1 0,0-1,0 1,0-1,1 1,-1-1,0 0,0 1,1-1,-1 0,1 0,0 1,-1-1,1 0,0 0,0 1,0-1,0 0,0 0,1 0,-1 1,0-1,1 0,-1 1,1-1,0 0,0 1,-1-1,1 0,2-1,6-8,-1 1,2 0,-1 0,2 1,10-8,-1 1,-18 13,0 1,1-1,-1 0,0 0,-1 1,1-1,0 0,-1-1,0 1,0 0,0 0,0-1,0 1,0 0,-1-1,0 1,0-1,0 1,0-1,0 1,-1 0,1-1,-2-3,-3-8,0-1,-1 1,-11-23,12 29,-4-10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3:41.9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1 376,'0'15,"0"0,1 0,0 1,1-1,1 0,5 16,-6-26,0 0,0-1,1 1,0-1,0 0,0 1,0-1,0-1,1 1,0 0,0-1,0 0,0 0,0 0,1-1,-1 1,1-1,0 0,-1 0,1-1,9 3,14 1,-1-1,1-1,0-2,0 0,44-6,139-31,-173 29,-8 0,-1 0,29-12,-49 16,0-1,-1 1,0-2,0 1,0-1,-1 0,1-1,-1 1,0-2,11-12,-17 18,0 0,-1 0,1 0,-1 0,1 0,-1 0,0 0,1 0,-1 0,0 0,1 0,-1 0,0 0,0-1,0 1,0 0,0 0,0 0,-1 0,1 0,0 0,0 0,-1 0,1 0,-1-2,-1 1,0 0,0-1,0 1,0 0,0 0,0 0,-1 0,1 1,-5-4,-8-2,0 0,-29-8,30 11,92-2,553-12,-599 17,-24 2,0-1,0-1,0 1,-1-1,1-1,0 1,12-5,-20 5,1 1,0 0,0-1,-1 1,1-1,0 1,-1 0,1-1,-1 0,1 1,0-1,-1 1,1-1,-1 0,0 1,1-1,-1 0,1 1,-1-1,0 0,0 0,1 0,-1 1,0-1,0 0,0 0,0 1,0-1,0 0,0-1,-14-25,-30-17,-10 4,-1 2,-3 3,0 2,-100-40,134 65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23.89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41,'4'-19,"0"-1,-4 20,-1 0,0 0,1-1,-1 1,1 0,-1 0,1 0,-1 0,0 0,1 0,-1 0,1 0,-1 0,1 0,-1 0,0 0,1 0,-1 1,1-1,-1 0,1 0,-1 0,1 1,-1-1,1 0,-1 1,1-1,-1 1,1-1,0 0,-1 1,1-1,0 1,-1-1,0 2,-12 10,0 0,1 1,1 0,0 1,0 1,1-1,1 2,1-1,0 1,1 1,1-1,0 1,1 0,1 0,1 1,0-1,0 24,3-36,0 1,1-1,0 0,0 0,0 0,0 0,1 0,0 0,0 0,0 0,1-1,0 1,-1-1,2 0,-1 1,0-1,1-1,0 1,0-1,8 7,6 0,0 0,0-1,1-1,25 7,-28-10,0 1,0 0,0 1,-1 1,21 14,-30-18,-2 0,1-1,0 2,-1-1,0 0,0 1,0 0,0 0,-1 0,0 1,0-1,0 1,-1-1,0 1,0 0,0 0,-1 0,0 0,0 0,0 0,-1 0,0 1,0-1,-1 0,1 0,-1 0,-1 0,1 0,-1 0,0 0,-3 6,-36 74,-103 160,121-208,-2 1,-1-1,-50 55,53-70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25.0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201 300,'1'-17,"1"1,1-1,0 1,11-30,6-31,-19 71,2-8,-1-1,0 1,-1-1,-2-26,1 41,-1 0,1-1,0 1,0 0,0 0,0-1,0 1,0 0,0 0,0-1,-1 1,1 0,0 0,0-1,0 1,-1 0,1 0,0 0,0 0,0-1,-1 1,1 0,0 0,0 0,-1 0,1 0,0 0,-1 0,1 0,0-1,0 1,-1 0,1 0,0 0,-1 0,1 0,0 1,0-1,-1 0,1 0,0 0,0 0,-1 0,1 0,0 0,0 0,-1 1,1-1,0 0,0 0,-1 0,1 1,0-1,0 0,0 0,0 0,-1 1,1-1,0 0,0 0,0 1,0-1,0 0,0 1,0-1,0 0,-14 19,-31 59,3 1,3 2,-50 155,87-229,0 1,0-1,0 1,1 0,1-1,-1 1,1 0,0 0,1-1,0 1,0 0,3 10,-1-12,0 0,0 1,1-1,0-1,0 1,0 0,1-1,-1 0,1 0,1 0,-1-1,1 0,-1 0,8 4,142 81,-147-85,2 2,1 0,-1-1,1-1,0 1,1-2,12 3,-23-5,1-1,0 0,0 0,-1 0,1 0,0 0,0-1,-1 1,1-1,0 1,-1-1,1 1,-1-1,1 0,-1 1,1-1,-1 0,1 0,1-3,-1 2,0-1,-1 1,1-1,-1 0,0 0,0 0,0 1,0-1,-1 0,1 0,-1 0,1-1,-1 1,0 0,-1-4,-2-26,-2 0,-1 0,-16-47,4 18,-21-71,22 81,2-1,-15-104,29 153,1 1,0-1,-1 1,2-1,-1 1,0-1,1 0,-1 1,1-1,0 1,0 0,1-1,-1 1,1 0,3-6,-4 8,1-1,0 1,0 0,0-1,0 1,0 0,0 0,0 1,0-1,0 0,0 1,0-1,1 1,-1 0,0-1,0 1,1 0,-1 1,0-1,0 0,0 1,1-1,-1 1,0-1,0 1,4 2,32 15,0 1,-1 2,-1 2,56 46,-34-25,14 15,-2 4,-4 3,61 76,-82-91,-3-12,-25-29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26.2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274 16,'-1'-1,"-1"-1,1 1,-1-1,0 1,0 0,1 0,-1 0,0 0,0 0,0 0,0 0,0 1,0-1,0 1,0 0,-1-1,1 1,0 0,0 0,0 0,0 1,-4 0,1 0,0 1,1 0,-1 0,0 0,1 1,-1 0,1 0,0 0,-4 4,-7 8,1 1,0 0,-17 28,16-20,1 1,1 1,1 0,2 1,1 0,0 0,2 1,-5 47,11-71,1 0,0 0,0 1,0-1,0 0,0 1,1-1,0 0,0 0,0 0,1 0,-1 0,1 0,0 0,0 0,0-1,0 1,6 5,-5-7,-1 0,1 0,-1-1,1 0,0 1,-1-1,1 0,0 0,0 0,0-1,0 1,0-1,0 0,0 0,0 0,0 0,0 0,0 0,0-1,0 0,0 1,0-1,-1 0,1 0,0-1,0 1,3-3,1 0,0 0,-1-1,1 0,-1 0,0-1,0 1,0-1,-1-1,0 1,0-1,-1 0,7-14,1-6,-2-1,10-38,-14 40,2 1,17-38,-24 60,1 0,-1 0,1 0,-1 1,1-1,0 1,0-1,1 1,-1 0,0 0,1 0,-1 0,1 0,0 0,-1 1,5-2,-5 2,0 1,1-1,-1 1,1 0,-1 0,1 0,-1 0,1 0,-1 1,1-1,-1 1,1-1,-1 1,0 0,0 0,4 2,6 5,0 1,-1 0,0 1,-1 0,16 19,-16-18,267 311,314 474,-533-707,-4 3,66 153,-111-223,-1 1,0 0,-2 1,-1 0,4 33,-8-52,-1 1,0-1,0 1,0 0,0-1,-1 1,0-1,0 1,-1-1,1 0,-1 1,0-1,-1 0,1 0,-1 0,0-1,0 1,-1-1,1 1,-1-1,0 0,0-1,0 1,-1-1,1 1,-1-1,0-1,0 1,-5 2,-10 1,0-1,-1 0,1-2,-1 0,1-1,-1-1,0-1,0-1,0-1,1-1,-1 0,1-2,-35-12,1-3,2-2,0-3,-84-55,99 56,1-2,1-1,1-2,2-2,1-1,1-1,2-1,-38-62,55 76,0-1,1 0,2 0,0-1,1 0,2-1,-7-43,11 48,1 0,0 0,1 0,1 0,1 0,1 1,0-1,1 1,1 0,0 0,11-18,10-13,2 2,50-62,82-77,-105 123,244-283,-273 318,-6 11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26.7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0,'9'13,"15"17,21 25,11 15,9 18,7 11,-1 1,-9-8,-9-10,-15-12,-13-8,-11-7,-13-7,-10-13,-4-8,-3-8,0-4,3-4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27.6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353 781,'1'-20,"1"0,6-26,3-29,-9 38,-2 1,-1-1,-3 1,0-1,-2 1,-2 0,-18-51,19 69,-1 0,0 0,-1 1,-1 0,-1 1,0 0,-1 0,-1 1,0 1,-1 0,-1 1,0 0,0 1,-2 1,-27-15,-7 7,49 18,-1 0,1 1,-1-1,1 1,-1-1,1 1,-1 0,1 0,-1 0,1 0,-1 1,1-1,-1 1,1-1,0 1,-1 0,1 0,-4 2,6-3,-1 1,1 0,-1 0,1 0,-1 0,1-1,0 1,-1 0,1 0,0 0,0 0,0 0,0 0,0 0,0 0,0 0,0 0,0 0,0 0,0 0,0 0,1-1,-1 1,0 0,1 0,-1 0,1 0,-1 0,1-1,-1 1,1 0,0 0,-1-1,1 1,1 0,27 28,-29-29,59 43,1-3,2-2,120 53,-106-55,772 302,-657-270,-171-61,58 25,-76-31,1 0,0 1,0-1,0 1,-1 0,1 0,-1 0,0 0,1 1,-1-1,0 1,0-1,-1 1,1-1,0 1,-1 0,0 0,1 0,-1 0,1 5,-3-6,1 1,-1 0,1-1,-1 1,0 0,0-1,0 1,0-1,0 1,-1-1,1 0,-1 0,0 1,1-1,-1 0,0 0,0-1,-3 3,-47 34,35-27,-46 36,3 3,-90 96,-85 131,190-223,7-12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28.5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0,'0'10,"1"0,1 0,0 0,0 0,1-1,0 1,7 14,38 64,-31-59,54 89,6-4,149 174,-219-280,0-1,0 0,0-1,1 0,-1 0,14 7,-20-12,1-1,-1 1,1 0,-1-1,1 1,-1-1,1 0,-1 0,1 1,-1-1,1 0,-1 0,1 0,-1-1,1 1,-1 0,1-1,-1 1,2-1,-1 0,0-1,-1 1,1 0,-1-1,0 0,1 1,-1-1,0 0,0 1,0-1,0 0,0 0,0 0,-1 0,1 0,-1 0,1 0,-1-3,5-36,-3 0,-1-1,-2 1,-2-1,-13-61,14 86,-9-41,6 40,2 0,0 0,1-1,0-30,2 47,1-1,-1 1,1 0,-1 0,1-1,-1 1,1 0,0 0,0 0,0 0,0 0,1 0,-1 0,1 1,-1-1,1 0,-1 1,1-1,0 1,0-1,0 1,-1 0,1 0,1 0,-1 0,0 0,0 0,0 1,0-1,1 1,-1-1,0 1,0 0,4 0,8 0,0 1,-1 0,1 1,20 6,-21-5,278 78,-93-22,-195-58,1 0,-1 0,1 0,-1 0,1-1,0 1,-1-1,1 0,-1 0,1 0,0-1,-1 1,1-1,-1 0,6-2,-7 1,0 1,-1-1,1 0,0 0,-1 0,1-1,-1 1,1 0,-1-1,0 1,0 0,0-1,-1 1,1-1,0 0,-1 1,0-1,0 1,0-1,0 0,0-3,-7-197,6 141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29.3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147 612,'33'-36,"-3"-1,0-1,-3-2,-1 0,-2-2,-2-1,-2 0,-1-2,13-53,-29 88,0 0,-1-1,0 1,-1-1,0 0,-2-20,1 29,-1-1,1 0,-1 1,0-1,0 0,0 1,0-1,-1 1,1-1,-1 1,1 0,-1 0,0 0,0 0,0 0,0 0,0 0,0 1,-1-1,1 1,0-1,-1 1,1 0,-1 0,0 0,1 0,-1 1,0-1,0 1,1-1,-4 1,-6-1,1 1,0 0,0 1,-1 1,1-1,0 2,0-1,1 1,-1 1,0 0,1 1,0 0,0 0,1 1,-1 1,1-1,0 1,-9 11,-3 3,1 1,1 1,1 1,1 0,-24 47,39-68,0 1,1-1,-1 0,1 0,0 1,-1-1,1 0,1 1,-1-1,0 1,1 0,0-1,0 1,0-1,0 1,1 0,-1-1,1 1,0-1,2 6,-1-5,1-1,0 1,0-1,1 1,-1-1,0 0,1-1,0 1,0 0,0-1,0 0,0 0,0 0,0-1,9 3,166 45,44 15,262 109,-203-70,-256-93,0-2,0 0,1-2,46 6,-52-12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29.9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 1,'-2'0,"0"0,1 0,-1 0,1 0,-1 0,0 1,1-1,-1 0,1 1,-1 0,1-1,-1 1,1 0,-1 0,1 0,0 0,-1 0,1 0,0 0,0 0,0 0,0 1,-1 1,0 0,1 0,0 1,-1-1,1 1,1-1,-1 1,0 0,1-1,0 1,0 4,1 11,1 1,1-1,7 23,-7-29,27 87,5 0,73 146,-82-190,113 226,-98-209,85 117,-114-176,-1 0,2-1,0 0,0 0,1-2,1 0,17 11,-27-19,1 0,0 0,0 0,0-1,0 0,1 0,-1-1,1 1,-1-1,1-1,-1 1,1-1,-1 0,1-1,-1 1,1-1,-1-1,1 1,-1-1,0 0,0-1,9-4,1-2,-2 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30.6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1,'1'22,"1"0,2-1,0 1,1-1,0 1,2-2,1 1,18 34,12 12,53 72,-52-83,52 80,223 307,-308-436,1 0,-1 0,1 0,1-1,-1 0,16 9,-20-13,-1 0,1-1,0 0,0 0,0 0,1 0,-1 0,0 0,0-1,0 0,1 1,-1-1,0 0,0-1,1 1,-1-1,0 1,0-1,0 0,0 0,0 0,0-1,4-1,8-9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31.1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1,'35'19,"-1"2,0 1,-2 2,-1 1,0 1,-2 2,-1 1,46 64,-36-39,-4 1,-1 3,-3 0,37 105,-55-131,-1 1,-2 1,-2 0,-1 0,-1 1,-2-1,-2 63,-3-87,0 0,-1 0,-1 0,1-1,-2 0,1 0,-1 0,0 0,-10 11,3-2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3:43.9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1924,'19'-12,"0"0,0-1,-1-1,19-20,7-5,121-101,213-235,-364 359,-1-1,0 0,-2-1,0 0,-1-1,0 0,-2 0,0-1,7-33,-13 45,0 0,-1 0,0 0,-1 0,0-1,0 1,-1 0,1 0,-2 0,1 0,-1 0,-1 0,1 1,-1-1,-1 1,1-1,-1 1,-1 0,1 1,-1-1,0 1,-1 0,1 0,-1 0,0 1,-1 0,-12-8,7 6,1 1,-1 0,0 0,-1 2,1-1,-1 2,0 0,0 0,0 1,-1 1,1 0,0 0,0 2,-1 0,1 0,0 1,0 1,0 0,0 1,1 0,-17 8,12-3,1 0,-1 1,2 1,0 1,0 0,1 1,0 0,1 1,1 1,0 0,1 0,1 1,0 1,-9 23,-1 9,3 0,2 2,2 0,2 1,3 0,2 0,0 59,6-96,0 0,2 0,-1-1,2 1,0 0,0-1,2 1,0-1,0 0,1-1,1 1,11 15,-10-18,0-1,2 0,-1 0,1-1,0 0,1-1,0 0,1-1,-1 0,1 0,1-2,-1 1,24 5,-5-4,0-1,1-1,-1-2,1-1,0-2,-1-1,1-2,-1-1,1-1,-1-1,51-19,1-6,-1-4,145-85,-179 92,-2-2,-1-2,-1-1,57-58,-80 69,-1-2,-1 0,-1-1,-2-1,0 0,-2-2,0 1,-2-2,12-44,-13 28,-3 0,-2-1,-1 0,-3 0,-2 0,-1 0,-3 1,-13-64,0 31,-4 2,-2 1,-5 0,-36-71,55 124,-2 1,0 1,-1-1,-1 2,-1 0,0 0,-26-23,38 40,0 0,0 1,0-1,-1 0,1 1,0 0,-1-1,0 1,1 0,-1 0,0 1,1-1,-1 0,0 1,0 0,1 0,-6 0,6 0,0 1,-1 0,1 0,0 0,0 0,0 0,0 0,0 1,0-1,0 1,0-1,0 1,1 0,-1 0,1-1,-3 4,-2 8,-1 0,2 0,0 1,0-1,-3 21,6-28,-6 29,1 1,2-1,1 1,2 0,1 0,2 0,2 0,9 45,-8-61,1 0,0 0,2-1,0 0,2-1,0 1,1-2,0 1,2-1,0-1,0 0,2-1,0 0,1-1,0-1,19 13,-11-12,2-1,-1 0,2-2,0-1,30 8,137 22,-123-27,-60-12,0 1,0 1,-1 0,1 0,17 9,-25-11,0 0,0 1,0-1,0 1,0-1,0 1,-1 0,1 0,-1 0,1 0,-1 0,0 0,1 0,-1 0,0 1,0-1,-1 0,1 1,-1-1,1 0,-1 1,1-1,-1 1,0-1,0 1,-1-1,1 0,0 1,-2 3,-17 63,10-41,-10 53,8 26,5 0,10 149,-4-253,0 0,0 1,0-1,1 1,-1-1,1 1,0-1,0 0,0 1,0-1,1 0,-1 0,1 0,0 0,0 0,0 0,0 0,1-1,2 4,-2-5,1 0,-1 0,0 0,1 0,-1-1,0 1,1-1,-1 0,1 0,-1 0,1 0,-1 0,0-1,1 0,-1 0,0 0,1 0,-1 0,6-4,38-16,-1-2,-1-2,62-46,110-110,-198 165,-12 10,0 0,0 0,-1-1,9-12,-6 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34.0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4 738,'0'0,"-1"0,1 0,0 0,0-1,-1 1,1 0,0 0,0 0,0-1,0 1,-1 0,1-1,0 1,0 0,0 0,0-1,0 1,0 0,0-1,0 1,0 0,0 0,0-1,0 1,0 0,0-1,0 1,0 0,0-1,0 1,0 0,0 0,0-1,1 1,-1 0,0 0,0-1,0 1,1 0,-1 0,0 0,0-1,0 1,1 0,-1 0,0 0,0 0,1-1,-1 1,0 0,1 0,-1 0,0 0,19-20,-17 17,62-64,-4-3,-3-3,-3-2,80-149,-99 143,-33 76,-1 0,1 0,-1 0,0 0,0 0,-1 0,1-1,-1 1,0 0,-1 0,1 0,-1-1,0 1,-2-6,1 9,0-1,1 1,-1 0,0 0,-1 0,1 0,0 0,0 1,-1-1,1 1,-1-1,0 1,1 0,-1 0,0 0,0 0,1 1,-1-1,0 1,0-1,0 1,0 0,0 0,0 1,-4 0,0-1,1 1,-1 0,0 0,1 1,-1 0,1 0,0 1,-1-1,-10 8,16-9,0-1,1 1,-1-1,0 1,0 0,0 0,1-1,-1 1,0 0,1 0,-1 0,1 0,-1 0,1 0,-1 0,1 0,0 0,-1 0,1 0,0 0,0 0,0 0,0 0,0 0,0 0,0 0,0 0,0 0,1 0,-1 0,0 0,1 0,-1 0,1 0,-1 0,1 0,-1 0,1 0,-1 0,1 0,0-1,0 1,-1 0,1 0,0-1,1 1,4 4,1 0,0-1,-1 1,1-2,9 4,151 62,-69-31,-1 4,-2 4,94 63,-179-102,-1 0,1 1,-1 0,0 1,-1 0,0 0,-1 1,1 0,-2 0,0 0,0 1,-1 0,0 1,-1-1,0 1,4 21,-6-14,0-1,-2 1,0-1,-1 1,-1-1,-1 1,0-1,-2 0,0 0,-9 22,5-15,-2-1,0 0,-1-1,-2 0,0-1,-1 0,-1-1,-1-1,-1-1,-1 0,-35 26,40-36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34.6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1,'5'0,"5"0,5 4,9 2,9 4,3 4,4 4,-1 4,2 2,3 6,1 1,-1 5,-1 0,-7-2,-1-2,-3-2,-6-3,-7-5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35.34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2,'17'-1,"0"1,0 0,1 2,-1 0,0 1,0 1,-1 0,1 1,-1 1,0 1,20 11,5 5,-1 3,0 2,-2 1,-2 2,-1 1,-1 2,52 67,-81-94,-1 0,0-1,-1 2,1-1,-1 0,-1 0,0 1,0 0,2 12,-4-16,0 1,0-1,0 0,-1 0,1 0,-1 0,0 0,0 0,0 0,-1 0,0 0,1 0,-1-1,0 1,-1-1,1 1,-1-1,0 0,-4 4,-13 10,0-1,-1-1,-1-1,-34 16,-100 37,78-36,53-20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36.2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1471 0,'-2'0,"-1"1,1-1,0 1,0 0,0 0,0 0,0 0,0 0,1 0,-1 0,0 1,0-1,1 0,-1 1,-2 3,-24 32,21-27,-21 33,1 1,3 1,1 1,3 1,-16 54,14-26,4 1,-15 128,29-173,2 0,1 0,1 0,1 0,2 0,8 34,-9-55,1-1,0 1,1-1,0 0,0 0,1 0,0-1,0 1,1-1,1 0,-1-1,1 0,0 0,1 0,-1-1,1 0,1 0,-1-1,1 0,0-1,0 0,17 5,1-3,-1-1,1-2,0 0,0-2,0-1,36-4,-139-40,-60-18,-2 7,-226-59,180 71,-377-35,540 77,15 2,0-1,0 0,0-1,-1 1,1-1,0 0,0-1,1 1,-1-1,0 0,0-1,-6-3,14-1,8 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37.4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177 1,'-5'0,"0"1,0 0,0 0,0 1,1 0,-1-1,0 2,1-1,-1 0,1 1,0 0,0 0,0 0,0 0,-4 6,0-1,1 1,0 0,0 0,1 0,-9 19,5-5,2 1,1 0,1 1,-4 39,1 102,9-150,2-1,0 1,0-1,2 1,0-1,0 0,2-1,0 1,0-1,1 0,1-1,0 0,17 21,-18-26,1 1,0-1,0-1,1 1,0-1,0-1,0 0,1 0,0-1,0 0,1-1,-1 0,1 0,0-1,0-1,0 0,0 0,1-1,16-1,-26 0,1 0,-1 0,1-1,-1 1,0 0,1-1,-1 0,0 0,1 1,-1-1,0-1,0 1,0 0,0 0,0-1,0 1,0-1,0 0,0 0,-1 0,1 1,-1-1,0 0,1-1,-1 1,0 0,0 0,0-1,0 1,-1 0,1-1,-1 1,1 0,-1-1,0 1,0-1,0-3,-1-9,-1-1,-1 1,0 0,-8-26,7 28,-48-132,33 98,2-1,-18-87,35 134,-1-1,1 1,0-1,0 1,0-1,0 1,0-1,0 1,0-1,0 1,0-1,1 1,-1-1,1 1,-1-1,1 1,1-3,-1 4,-1-1,1 1,0-1,-1 1,1-1,0 1,0 0,0-1,-1 1,1 0,0 0,0 0,0-1,0 1,-1 0,1 0,0 0,0 1,0-1,0 0,-1 0,1 0,1 1,4 1,0 1,-1-1,1 1,-1 0,0 1,0 0,8 6,39 45,-3 1,80 118,-57-71,389 546,-38 28,-419-669,48 83,64 157,-105-221,-2 1,0 0,-2 1,-1 0,-2 0,0 0,-2 0,-2 1,0-1,-8 48,6-65,-2 0,1 0,-2 0,1-1,-2 1,1-1,-1-1,-1 1,0-1,-1 0,0 0,0-1,-1 0,0-1,-1 0,0 0,0-1,-1 0,1-1,-1 0,-1-1,-16 6,12-6,0 0,-1-2,1 0,-1 0,0-2,0 0,0-1,0 0,0-2,1 0,-1-1,1 0,-1-1,1-1,0-1,-20-10,0-5,1-2,0-1,2-1,1-2,1-2,2 0,1-2,1-1,-29-45,18 17,3-1,2-1,3-2,-37-116,48 112,3-2,4 0,2 0,4-1,2 0,4-1,14-111,16-10,81-279,-106 451,-2 8,-1 0,2 1,0-1,0 1,1 0,1 0,0 1,0 0,15-19,-16 27,0 0,0 0,0 1,1 0,-1 0,1 0,-1 0,1 1,0 0,-1 1,11-1,29-7,86-42,22-8,-85 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38.5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148 938,'12'-15,"-1"-1,0-1,-1 0,-1 0,-1-1,7-19,-3 8,17-47,-3 0,-3-2,-4-1,-4 0,-2-1,1-82,-14 152,1 0,-1 0,-1 0,0 0,0 0,-1 0,0 0,-4-9,5 16,0 1,0-1,0 1,-1 0,1 0,-1 0,0 0,0 0,0 0,0 0,0 0,0 1,0-1,0 1,-1-1,1 1,0 0,-1 0,1 0,-1 0,0 1,1-1,-1 1,1-1,-1 1,0 0,1 0,-1 0,0 1,1-1,-1 0,0 1,1 0,-4 1,1-1,1 1,-1 0,0 1,1-1,-1 1,1 0,0 0,0 0,0 0,0 1,0 0,-5 7,-35 56,36-52,-19 31,2 2,3 1,2 0,2 2,2 0,2 1,3 1,-5 53,16-80,0-1,1 0,2 0,1 0,0 0,2 0,1-1,1 0,1 0,1-1,1 0,1 0,1-2,20 26,7 4,2-1,2-3,3-1,70 54,-27-33,2-3,3-5,179 84,-268-141,10 7,1-2,0 0,1-1,-1-1,1 0,0-1,24 1,-40-5,1 0,-1 0,0-1,0 1,0-1,1 1,-1-1,0 0,0 0,0 0,0 0,0 0,0-1,0 1,-1 0,1-1,0 1,-1-1,1 0,-1 0,0 1,1-1,-1 0,0 0,0 0,0 0,0-1,-1 1,1 0,0-4,2-8,-1 0,-1 0,0-27,-1 25,-26-926,-4 652,22 245,-1 0,-2 0,-3 1,-23-53,36 93,-1 0,0 0,0 1,0-1,-1 0,1 1,-1-1,0 1,0 0,0 0,0 0,-4-2,7 5,0-1,0 1,-1 0,1 0,0 0,0 0,0-1,-1 1,1 0,0 0,0 0,0 0,-1 0,1 0,0 0,0 0,-1-1,1 1,0 0,0 0,-1 0,1 0,0 0,0 0,-1 0,1 1,0-1,0 0,-1 0,1 0,0 0,0 0,0 0,-1 0,1 0,0 1,0-1,0 0,-1 0,1 0,0 0,0 1,0-1,0 0,-1 0,1 0,0 1,0-1,4 17,14 18,81 96,155 159,-129-152,40 42,179 215,-342-393,0 0,0 1,0-1,0 0,-1 1,0 0,1-1,-1 1,0 0,0 0,0-1,0 1,-1 0,1 0,-1 0,0 0,0 0,0 0,0 0,0 0,-1 0,1 0,-1 0,0-1,0 1,-2 5,-1-3,0 1,-1-1,1 0,-1-1,0 1,0-1,0 0,-1 0,1-1,-1 0,-8 4,-58 34,3 2,-125 103,154-115,-14 13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48.0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51,'4'-4,"10"-2,7 1,5 0,1 2,5-3,6 0,5 0,3 2,3 1,-3 1,-5 1,-5 1,-4 0,-4 0,-6 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48.9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1 163,'11'1,"0"0,1 1,-1 1,0 0,0 0,0 1,0 0,-1 1,0 0,0 1,0 0,0 1,-1 0,10 10,3 3,-1 2,-1 0,-1 1,21 34,-24-30,0 1,-2 0,-1 1,12 43,-7-7,8 68,-24-120,-2-9,0-1,1 1,-1 0,1 0,0-1,0 1,0 0,0-1,1 1,0-1,-1 0,1 1,4 3,-6-7,1 0,-1-1,1 1,-1 0,1 0,-1-1,1 1,-1 0,1-1,-1 1,1-1,-1 1,1 0,-1-1,0 1,1-1,-1 1,0-1,1 1,-1-1,0 0,0 1,1-1,-1 1,0-1,0 0,0 1,0-1,0 1,0-1,0 0,0 1,0-1,0 0,3-27,-2-53,-13-120,-1 19,12 133,1-159,0 205,1 0,-1 1,1-1,0 0,-1 0,1 0,0 1,1-1,-1 0,0 1,1-1,-1 1,1 0,0-1,0 1,0 0,0 0,0 0,1 0,-1 1,0-1,1 1,-1-1,1 1,0 0,-1 0,1 0,0 0,0 0,0 1,0-1,-1 1,6 0,9-1,-1 2,1 0,-1 1,28 6,6 4,-1 3,-1 1,0 3,-1 2,-2 1,0 3,-1 2,-2 1,0 3,-3 1,62 64,-78-71,-1 2,-1 1,-2 1,-1 0,-1 1,-1 1,-2 1,-1 0,-2 1,-1 0,-1 0,3 35,-4-4,-4-33,0 1,14 48,-12-64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49.8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612 246,'-2'47,"-3"-1,-17 77,1-9,9-28,-2 119,13-202,1 0,0 0,0-1,0 1,0 0,1 0,-1 0,1 0,0-1,0 1,0 0,0-1,0 1,1 0,-1-1,1 1,-1-1,1 0,0 0,0 0,3 3,-2-4,0 0,0 0,0 0,0-1,0 1,1-1,-1 1,0-1,0 0,0-1,0 1,1 0,-1-1,0 0,0 0,0 0,0 0,0 0,3-2,152-74,-35 16,565-280,-670 331,48-30,-62 37,0 0,1-1,-1 0,0 0,-1 0,1 0,-1 0,0-1,0 1,4-10,-6 12,-1 0,0 0,1-1,-1 1,0 0,-1 0,1 0,0 0,0 0,-1 0,0 0,1 0,-1 0,0 0,0 0,0 0,0 1,0-1,0 0,0 0,-1 1,1-1,-1 1,-2-3,-48-35,36 29,-36-25,-2 2,-1 3,-1 2,-1 3,-2 2,0 3,-109-23,151 41,1 1,-1 0,0 0,0 2,1 0,-1 1,0 1,1 1,0 0,0 1,-19 8,-16 11,-96 60,68-36,-154 99,-80 44,290-180,13-8,8-7,8-6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50.6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0,'0'5,"1"0,0-1,1 1,-1-1,1 1,0-1,0 1,4 5,3 8,12 29,119 304,-41-45,126 354,-218-643,-3-4,1 0,1 0,0-1,1 1,12 16,-17-27,0 1,0-1,0 0,0 0,1 0,-1-1,1 1,-1 0,1-1,0 0,-1 1,1-1,0 0,0-1,0 1,0 0,0-1,0 0,0 1,0-1,0 0,0-1,0 1,0 0,0-1,0 0,-1 0,1 0,0 0,5-3,12-8,0-1,-1-1,-1-1,0 0,-1-1,-1-1,22-30,-5 9,-18 22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3:47.1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800 367,'14'0,"-41"2,8 1,1 2,-1 0,1 1,0 1,-19 10,-87 53,114-64,-31 20,1 2,2 2,1 1,1 2,2 1,1 2,2 2,1 0,3 2,1 1,2 1,1 1,-24 69,35-78,1 1,1 0,2 1,2 0,1 0,2 0,2 0,1 1,2-1,1 1,2-1,1 0,2-1,1 0,2 0,2-1,1 0,29 50,-29-61,1-2,1 1,0-2,2 0,1-2,0 0,1 0,1-2,41 25,-32-26,0-1,0-1,2-1,-1-2,1-2,1-1,33 4,-7-6,-1-2,0-3,79-10,-35-4,100-27,15-17,350-144,-421 137,-2-6,-4-7,149-109,-240 151,-2-1,73-76,-107 98,0 0,0-1,-2 0,0-1,-1 0,0 0,-1-1,-2-1,0 1,0-1,-2 0,4-23,-9 27,0 1,0 0,-1-1,-1 1,-1 0,0 0,-1 0,0 1,-1-1,0 1,-15-25,-6-5,-2 2,-33-40,5 14,-3 3,-113-97,123 121,-2 3,-1 2,-2 2,-86-38,100 56,0 1,-1 3,0 1,-1 2,0 2,0 1,-1 3,1 1,-1 2,1 2,0 2,0 2,0 1,1 3,0 1,1 2,-69 34,97-42,0 1,0 0,0 1,1 0,-18 17,24-20,0 1,0 0,1-1,0 2,0-1,1 0,-1 1,1 0,1 0,-1 0,1 0,-1 11,-66 322,14-80,49-226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51.2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1 386,'12'-2,"0"0,0 0,-1-1,1-1,-1 0,20-10,19-6,963-273,-977 285,-4-1,1 1,-1 2,1 2,51-1,-84 4,1 1,-1 0,1 0,-1 0,1 0,-1 0,1 0,-1 0,1 0,-1 0,1 0,-1 0,0 0,1 0,-1 0,1 1,-1-1,1 0,-1 0,1 0,-1 1,0-1,1 0,-1 0,1 1,-1-1,0 0,1 1,-1-1,0 1,0-1,1 0,-1 1,0-1,0 1,0-1,1 1,-1-1,0 1,0-1,0 1,0-1,0 1,0-1,0 0,0 1,0-1,0 1,0-1,0 1,0-1,-1 1,1 0,-7 12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52.7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53 620,'-2'0,"0"0,1 0,-1 0,0 1,0-1,1 0,-1 1,0 0,1-1,-1 1,0 0,1 0,-1 0,1 0,-1 0,1 0,0 0,-1 0,1 1,0-1,-2 3,1 1,0-1,0 0,0 0,0 1,1-1,0 1,0 0,-1 6,1 6,1 0,0 0,5 31,0-24,1 1,2-1,0 0,1 0,2-1,0 0,2-1,0-1,1 0,2-1,0 0,1-1,28 25,-5-10,1-2,2-1,1-2,1-3,75 33,-74-41,2-3,-1-1,2-3,0-2,0-2,0-2,1-2,0-2,62-8,-105 6,-1 1,1-1,-1 0,1-1,-1 0,1 0,8-4,-13 5,0-1,-1 1,1 0,0 0,-1-1,1 1,-1-1,1 0,-1 1,0-1,0 0,0 0,0 0,0 1,0-1,0 0,-1 0,1-1,-1 1,1 0,-1 0,0 0,0 0,0 0,0 0,0-4,-4-20,-1-1,-1 1,-1 0,-10-25,-49-100,30 73,-338-690,261 599,113 168,-1 0,1 0,0 0,-1 0,1 0,-1 1,1-1,-1 0,1 0,-1 1,0-1,1 0,-1 1,0-1,1 1,-1-1,0 1,0-1,1 1,-1-1,0 1,0 0,0-1,0 1,0 0,0 0,0 0,0 0,1 0,-1 0,0 0,0 0,-2 0,3 2,-1-1,1 0,0 1,-1-1,1 1,0-1,0 1,0-1,0 1,0-1,1 1,-1-1,0 1,1-1,-1 1,1-1,-1 0,1 1,0-1,0 0,-1 0,2 2,42 62,2-2,3-2,77 75,-62-68,720 777,-778-839,5 6,1-1,-2 2,0-1,0 1,-1 1,0 0,8 21,-1-82,26-69,119-284,-157 390,1 0,0 1,1 0,0 0,0 1,1 0,0 0,1 0,0 1,13-10,-15 13,0 1,0 1,0-1,0 1,1 0,-1 0,1 1,-1 0,1 0,-1 0,1 1,-1 0,1 0,0 1,-1 0,1 0,-1 1,10 3,53 19,-2 4,-1 2,-1 4,-2 2,-1 3,59 49,-74-48,-1 1,-2 3,-2 1,-3 3,-1 1,-2 1,-3 2,-2 2,45 109,-62-129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54.1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1162,'2'-4,"-1"0,1 0,0 0,1 0,-1 0,1 0,-1 1,1-1,0 1,0 0,1 0,4-4,10-12,40-51,-3-2,-3-3,56-108,-106 179,0-1,0 0,0 0,0 0,-1 0,0 0,0 0,0-1,0-8,-2 12,1 1,0 0,0 0,0 0,-1 0,1 0,-1 0,1-1,-1 1,1 0,-1 0,0 0,1 1,-1-1,0 0,0 0,0 0,1 0,-3 0,1 0,0 0,0 0,0 1,0-1,0 1,0-1,0 1,-1 0,1-1,0 1,0 1,-1-1,-3 1,-1 0,0 0,0 1,0 0,0 1,0-1,1 1,-1 0,1 1,0 0,0 0,0 0,0 1,1-1,0 1,0 1,0-1,1 1,-1 0,1 0,1 0,-1 0,1 1,0 0,1-1,-1 1,1 0,-1 12,-3 15,2 0,2 0,1 1,5 48,-4-78,3 35,2-1,2 0,1-1,2 1,2-2,1 1,2-2,2 0,1-1,39 57,-41-71,0-1,1-1,1-1,1 0,0-1,2-1,34 21,-37-27,0-1,1-1,0-1,0 0,0-2,1 0,0-1,0-1,0-1,31 0,-45-3,1 0,0 0,0-1,-1 1,1-2,-1 1,1-1,-1 0,0 0,0 0,0-1,-1 0,1 0,-1-1,0 1,0-1,0 0,-1 0,0-1,6-9,6-13,-1 0,-1-1,12-36,-13 34,26-77,-4-2,-6-1,25-177,-34 113,-6-289,-14 457,0-8,0 0,-2 0,1 0,-9-29,10 42,-1 0,0 0,1-1,-1 1,0 0,0 0,-1 0,1 0,0 0,-1 0,1 1,-1-1,1 0,-1 1,0-1,0 1,0 0,1-1,-2 1,1 0,0 0,0 0,0 0,0 1,0-1,-1 1,1-1,0 1,-1 0,1 0,0 0,-1 0,1 0,0 0,-1 1,1-1,0 1,0 0,0-1,-4 3,4-2,-1-1,0 1,1 0,-1 1,1-1,-1 0,1 1,0-1,-1 1,1 0,0 0,0 0,0 0,0 0,1 0,-1 0,0 1,1-1,0 0,-1 1,1 0,0-1,1 1,-1 0,0-1,1 1,-1 0,1 0,0-1,0 1,0 0,0 0,0 0,1-1,-1 1,1 0,0-1,0 1,1 3,3 4,-1-1,1 1,1-1,0 0,0 0,1-1,0 0,0 0,11 9,92 66,206 117,-262-168,373 210,-145-83,-232-133,24 13,-68-35,0 0,0 0,-1 1,1-1,-1 1,0 0,-1 0,7 10,-10-13,0 0,-1 1,1-1,0 1,-1-1,0 0,1 1,-1-1,0 1,-1-1,1 1,0-1,-1 1,1-1,-1 1,1-1,-1 0,0 1,0-1,-1 0,1 0,0 0,-3 3,-40 48,35-44,-43 49,-51 51,87-96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54.8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92 0,'12'45,"-4"-17,16 54,-16-57,-1 0,-1 0,5 43,-10-56,0 0,-1 0,-1-1,0 1,0 0,-6 20,4-24,-1 0,1 0,-1-1,-1 1,1-1,-1 0,-1 0,1-1,-13 12,-63 70,60-65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57.4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126 783,'-62'-1,"62"1,-1-1,1 0,0 1,0-1,0 0,0 0,0 1,0-1,1 0,-1 1,0-1,0 0,0 1,1-1,-1 0,0 1,1-1,-1 1,1-1,-1 0,0 1,1-1,-1 1,1-1,-1 1,2-1,19-25,-17 21,36-46,-3-1,-3-1,45-94,-60 107,-3 0,-1-2,-3 0,-1 0,-1-1,3-51,-12 90,-1-1,0 1,0 0,0-1,0 1,-1-1,1 1,-1 0,0-1,0 1,-1 0,0 0,1 0,-1 0,-4-5,4 7,0 0,0 1,0 0,0-1,0 1,0 0,-1 0,1 0,-1 1,1-1,0 0,-1 1,1 0,-1-1,1 1,-1 0,1 0,-1 1,1-1,-1 0,1 1,-1 0,1-1,0 1,-1 0,1 0,0 0,-3 2,-21 12,2 0,0 2,0 0,2 2,0 0,1 2,-27 33,38-43,1 1,1 0,0 1,0-1,1 1,1 1,0-1,1 1,0 0,1 1,-3 24,6-28,0 0,1 0,1-1,-1 1,2 0,0 0,0-1,1 1,0-1,0 0,1 0,1 0,0 0,0-1,1 0,11 15,2-3,2 0,0-1,1-1,0-1,2-1,43 23,166 66,-8-5,-217-97,-1 1,0-1,0 1,0 1,-1-1,1 1,-1 0,9 13,-13-17,-1 1,0-1,1 0,-1 1,0-1,-1 1,1-1,0 1,-1-1,1 1,-1-1,0 1,0 0,0-1,0 1,0 0,-1-1,1 1,-1-1,1 1,-1-1,0 1,0-1,0 1,-1-1,1 0,-1 1,1-1,-1 0,1 0,-5 3,-15 14,0-1,-47 29,43-30,6-6,2-3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58.44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167 832,'-1'0,"0"1,0-1,0 0,1 1,-1-1,0 1,0-1,1 1,-1-1,0 1,1-1,-1 1,1 0,-1-1,1 1,-1 0,1-1,-1 1,1 0,0 0,-1-1,1 1,0 0,0 0,-1 0,1 0,0-1,0 1,0 0,0 1,0 28,7 1,0 0,3-1,0 0,2-1,26 48,-26-54,143 272,51 103,-201-385,0-1,0 1,-1-1,-1 1,3 21,-5-31,-1-1,0 0,0 0,0 0,0 0,-1 0,1 0,0 0,-1 0,0 0,1 0,-1 0,0 0,0 0,0-1,0 1,0 0,-2 1,1-1,0-1,0 0,0 0,0-1,0 1,0 0,0-1,0 1,-1-1,1 0,0 0,0 0,0 0,-1 0,1 0,0 0,0-1,0 1,-1-1,1 1,-3-3,-4 0,0-1,0-1,0 1,0-2,1 1,-1-1,1 0,-11-12,-53-65,15 6,3-2,3-3,4-2,4-2,3-1,5-3,-28-106,55 160,1-1,2-1,2 1,1 0,2-1,2 1,1-1,2 1,1 0,14-44,-7 41,2 0,1 1,2 1,1 0,3 2,0 0,3 2,52-59,-51 66,2 1,1 1,51-34,-68 51,0 1,1 0,0 0,1 1,-1 1,1 0,0 1,0 1,1 0,-1 1,1 0,20 1,-27 2,0 1,-1 0,1 1,0 0,0 0,-1 1,0 0,0 0,0 0,0 1,-1 0,0 1,0-1,0 1,0 0,-1 1,0-1,7 15,4 6,-1 0,-2 1,17 50,-19-44,-1 0,-2 1,-2 0,-1 0,-2 0,-1 1,-3 48,0-80,0 1,0-1,0 0,-1 0,0 1,1-1,-1 0,-1 0,1 0,0-1,-1 1,0-1,0 1,0-1,0 0,-1 0,1 0,-1-1,0 1,1-1,-1 0,-6 3,-11 3,0 0,0-2,-33 7,7-2,-251 80,284-86,-155 43,146-42,5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58.9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0,'5'4,"5"11,5 2,1 2,1 3,2 2,-2-4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59.3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23 119,'0'-9,"-4"-7,-2-5,1-3,1-2,1 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8:59.8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 93,'-14'-19,"0"0,-15-29,25 42,15 27,1 4,-7-17,603 1159,-466-924,-129-216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00.6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653 1,'-1'40,"-2"0,-2 1,-2-1,-1-1,-2 0,-2 0,-1-1,-2 0,-32 56,30-64,-2-1,0-1,-2 0,-1-1,-1-2,-2 0,0-2,-2 0,0-2,-1-1,-49 26,59-38,0 0,-33 8,44-14,0 0,0-1,0 0,-1 0,1-1,-1 1,1-2,0 1,-1-1,-8-2,14 3,1 0,0-1,0 1,-1-1,1 1,0-1,0 0,0 1,-1-1,1 0,0 0,0 0,0 0,0 0,1 0,-1 0,0 0,0 0,0 0,1 0,-1-1,1 1,-1 0,1 0,-1-1,1 1,0 0,0-1,0 1,0 0,0-1,0 1,0 0,0-1,0 1,0 0,1-1,-1 1,1 0,-1 0,1-1,-1 1,1 0,0 0,-1 0,1 0,0 0,0 0,0 0,2-2,1-2,0 0,0 1,1 0,-1 0,1 0,0 0,0 1,0 0,1 0,7-3,5 1,1 2,-1 0,1 2,0 0,-1 1,32 3,-13 3,0 1,47 15,328 126,-368-128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3:47.9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0 558,'10'-10,"0"-2,-2 1,9-14,9-14,2 6,1 1,2 2,0 1,2 1,2 2,60-36,-14 17,174-69,-223 101,1 1,0 2,0 1,68-9,-97 18,1 0,-1 0,0 0,0 1,0-1,0 1,0 0,0 0,0 0,0 1,0 0,-1-1,1 1,-1 0,1 1,-1-1,1 1,-1-1,0 1,0 0,-1 0,1 0,-1 1,1-1,-1 1,0-1,3 8,2 7,-2 1,0-1,0 1,2 35,-1-13,8 32,3 0,52 139,-54-176,1-1,2-1,1-1,2 0,1-1,1-2,45 45,-61-68,-1 0,2-1,-1 0,1-1,0 0,0 0,0 0,1-1,-1 0,1-1,0 0,0 0,0-1,1 0,-1-1,0 0,1-1,-1 1,1-2,-1 1,1-1,-1-1,0 0,0 0,0-1,16-7,0-1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02.7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1692,'14'-12,"-1"0,29-18,8-6,60-58,-4-5,-5-4,166-220,-256 309,42-67,-50 76,0 0,0-1,-1 1,0 0,0-1,0 1,-1-1,0 0,0 1,0-1,-1 0,0-11,0 15,-1 1,1 0,0 0,-1-1,1 1,-1 0,1 0,-1 0,1-1,-1 1,0 0,0 0,1 0,-1 0,0 0,0 0,0 1,0-1,0 0,0 0,0 1,-1-1,1 1,0-1,-2 0,0 0,0 1,0 0,-1 0,1 0,0 0,0 0,0 1,0-1,0 1,-5 1,-1 2,0-1,0 1,0 1,1 0,-17 11,1 7,1 1,0 1,2 1,-31 50,-56 123,1 48,94-208,2 0,1 0,2 1,-5 66,13-103,-1 1,1-1,0 1,0 0,0-1,1 1,-1-1,1 1,0-1,0 1,0-1,0 1,1-1,-1 0,1 0,0 0,0 0,0 0,0 0,0 0,1-1,0 1,-1-1,1 1,0-1,0 0,0 0,0-1,0 1,1-1,-1 1,0-1,1 0,3 0,10 2,1-2,-1 0,1-1,-1-1,31-6,-28 5,55-7,0-4,-2-2,101-36,-142 39,-2-1,0-1,-1-2,0-1,-1-1,-1-1,-1-1,-1-2,-1-1,28-33,-25 21,-1-2,-2-1,-2 0,-2-2,26-70,-33 74,-3 0,0-1,-3 0,-1-1,-1 0,-2-75,-4 107,0 1,0 0,0 0,-1 0,0 0,0 0,0 0,0 0,-1 1,0-1,-6-6,9 9,-1 1,-1 0,1-1,0 1,0 0,0 0,-1 0,1 0,0 0,-1 0,1 0,-1 1,1-1,-1 0,1 1,-1-1,0 1,1 0,-1-1,1 1,-1 0,0 0,1 0,-1 0,0 0,1 1,-1-1,0 0,1 1,-1 0,1-1,-1 1,1 0,-1-1,1 1,-1 0,1 0,0 0,-3 2,1 1,1 0,-1 0,0 0,1 0,0 0,0 1,0-1,1 1,0-1,-1 1,1 0,1-1,-1 1,1 0,0 0,0-1,0 1,2 7,-1 0,2 0,-1 0,1 0,1 0,0 0,7 12,-2-8,2 1,-1-2,2 0,0 0,22 20,77 57,-87-74,-18-13,0 1,-1 0,1 0,-1 1,0-1,-1 1,0 0,0 1,0-1,-1 1,0 0,0-1,-1 1,0 0,-1 0,0 1,0-1,0 0,-2 15,-2 14,-1-1,-2 1,-11 40,9-44,2-8,-12 56,17-74,1 0,-1-1,1 1,0 0,0-1,1 1,0 0,0-1,4 10,-4-14,1 0,-1 1,1-1,0 0,0 0,0 0,0-1,0 1,1 0,-1-1,0 0,1 1,-1-1,1 0,0 0,-1 0,1-1,0 1,3 0,-4-1,0 1,0-1,0 0,0 1,0-1,0 0,0 0,0 0,0-1,0 1,0 0,0-1,0 1,0-1,0 0,0 0,0 1,0-1,0-1,-1 1,1 0,0 0,-1-1,1 1,1-2,-3 0,0 0,0 0,0-1,0 1,0 0,-1 0,1 0,-1 0,0 0,0 0,0 0,-1 1,1-1,0 0,-1 1,0-1,0 1,1-1,-4-2,-3-7,-11-23,1 0,3-1,0-1,3-1,1 0,-9-59,-11-240,30 324,13-733,-9 700,0 17,-1 0,-2-1,-6-56,5 83,1 0,-1 0,0 0,1 0,-1 1,-1-1,1 0,0 0,-1 1,1-1,-1 1,0-1,0 1,0 0,-4-4,4 5,1 0,-1 0,0 1,1-1,-1 0,0 1,0-1,1 1,-1 0,0 0,0-1,0 1,0 0,1 0,-1 1,0-1,0 0,0 1,-2 0,0 1,0 0,1 0,-1 0,0 0,1 1,0-1,0 1,0 0,0 0,0 0,0 0,1 1,0-1,-1 1,1-1,0 1,1 0,-1 0,1 0,0 0,-1 5,-3 40,2 0,2 0,2 1,3-1,14 73,-9-73,2 1,3-2,1 0,3-1,2 0,1-2,3 0,2-1,1-2,2-1,61 65,200 177,90 95,-373-370,2 2,0 0,-1 1,0 0,11 20,-18-29,0 0,0 0,0 0,0 0,0 1,-1-1,1 0,-1 1,1-1,-1 0,0 1,0-1,0 1,-1-1,1 0,0 1,-1-1,0 0,1 0,-1 1,0-1,0 0,0 0,0 0,-1 0,1 0,0 0,-1 0,0-1,1 1,-1 0,-4 2,-165 130,6 7,-208 229,254-232,110-130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03.2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0,'8'9,"21"19,13 19,17 21,7 14,-4 8,-3 3,-12-6,-10-10,-11-4,-11-12,-6-6,-10-9,-9-8,-3-10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04.2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138 1108,'-137'0,"137"0,0 0,0 0,1 0,-1 0,0 0,0 0,0 0,1 0,-1 0,0 0,0 0,0 0,0-1,0 1,1 0,-1 0,0 0,0 0,0 0,0 0,0-1,0 1,0 0,0 0,1 0,-1 0,0-1,0 1,0 0,0 0,0 0,0 0,0-1,0 1,0 0,0 0,0 0,0-1,0 1,0 0,0 0,-1 0,1 0,0-1,0 1,0 0,0 0,0 0,0 0,0 0,0-1,-1 1,1 0,0 0,0 0,0 0,0 0,0 0,-1 0,1-1,0 1,0 0,0 0,0 0,-1 0,1 0,0 0,0 0,-1 0,19-16,-10 9,65-68,-3-4,-3-3,-4-3,-4-3,81-158,-123 213,-1 1,-1-2,-2 0,-2-1,-1 0,10-70,-20 100,1 0,-1 1,0-1,-1 0,1 0,-1 1,0-1,0 1,-1-1,1 1,-1-1,0 1,0 0,0 0,-1 0,1 0,-1 0,0 0,0 1,0-1,-1 1,-5-4,5 5,1 0,-1 0,1 1,-1 0,0 0,1 0,-1 0,0 0,0 1,0 0,0 0,1 0,-1 0,0 0,0 1,0 0,1 0,-1 0,0 0,1 0,-1 1,1 0,-1 0,1 0,0 0,0 0,-5 5,1-1,1 1,0 0,0 0,1 1,0 0,0 0,1 0,0 0,0 1,1 0,-4 16,-3 16,-5 54,14-82,-13 112,6 1,6 0,19 181,-6-216,4-1,4 0,4-1,4-2,56 125,-50-149,44 63,-28-48,-45-72,0 1,0-1,-1 0,0 1,-1 0,0 0,0 0,0 0,0 0,-1 0,-1 0,1 13,-3-11,1 1,-2-1,1 0,-1 0,-1 0,0 0,0 0,-10 14,-7 9,-1-2,-1 0,-2-2,-1 0,-1-2,-55 40,49-39,21-16,0-1,-1 0,0-1,-1 0,0-1,-1-1,-25 10,15-11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04.7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0 235,'0'-5,"5"-5,5-1,5 1,5-1,3 0,6-1,11-4,7-3,0 2,1-1,4-5,-1 0,-6 5,-6 1,-10 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05.35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0,'1'9,"1"-1,0 0,0 1,1-1,0 0,0 0,1-1,0 1,6 8,7 15,94 223,-12 5,91 370,-128-343,-59-277,1 0,1-1,0 1,0-1,0 0,1 0,0 0,14 12,-8-8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05.8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1,'0'4,"4"6,2 10,4 9,4 5,4 9,0 6,0 3,2 6,-3-3,0 6,2-3,-3-2,-4-7,-4-8,1-10,-1-6,-2-8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06.2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69,'0'-5,"0"-5,0-5,0-5,0 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06.9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379 2,'-13'0,"6"-1,-1 1,1 0,-1 0,1 0,-1 1,1 0,0 0,-1 1,1 0,0 0,0 1,0 0,0 0,1 1,-1-1,-8 8,-8 11,1 0,1 2,1 0,2 2,0 0,1 0,2 2,1 0,1 1,1 0,2 1,1 0,1 1,-6 55,13-75,1-1,0 1,1 0,0-1,1 1,0-1,0 0,1 1,1-1,-1 0,2-1,5 11,-2-8,0 1,1-2,1 1,0-1,1 0,0-1,21 14,12 4,1-3,2-2,93 33,-95-39,151 46,-85-30,-108-31,1-1,-1 0,1 0,-1 0,1 0,-1-1,1 0,0 1,-1-1,1 0,0-1,-1 1,1-1,-1 0,1 1,-1-2,1 1,-1 0,0-1,1 1,-1-1,0 0,0 0,0 0,0-1,-1 1,1 0,3-6,15-18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07.4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1,'3'49,"3"0,2-1,2 1,20 57,-19-66,191 554,-110-342,-88-241,105 343,-105-330,-2-6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08.53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1150 0,'-238'373,"-135"192,364-553,-1 0,0-1,-1 0,0-1,-1 0,0 0,0-2,-1 1,0-2,-1 1,-25 8,20-10,-1-1,0 0,0-2,0 0,0-2,-1 0,1-1,-26-3,34 1,1 0,0-1,0-1,0 1,0-2,1 1,0-2,0 1,0-1,0-1,1 0,0 0,1-1,-9-9,16 16,0 0,1 0,-1 0,0 0,1 0,-1 0,1 0,0 0,-1-1,1 1,0 0,0 0,0 0,0 0,0-1,0 1,0 0,0 0,0 0,0-1,1 1,-1 0,0 0,1 0,-1 0,2-2,0 1,0 0,0 0,0 0,0 0,1 0,-1 1,0-1,1 1,-1 0,1 0,3-1,6-2,1 1,0 0,24-2,2 4,0 2,0 1,0 2,0 2,-1 2,0 1,0 2,-1 1,-1 2,0 2,58 34,5 13,-3 4,140 128,-48-14,-108-101,121 97,-194-172,1 1,0-1,-1-1,2 1,-1-1,0 0,1-1,15 4,-4-4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3:48.8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1 428,'4'1,"1"0,0 0,-1 1,1-1,-1 1,0 0,1 1,-1-1,0 1,0-1,6 7,6 3,180 123,-76-49,191 103,-284-175,0-2,2 0,-1-2,1-1,1-2,40 6,-53-11,0-2,0 0,0-1,-1 0,1-1,0-1,-1-1,0 0,0-1,0-1,0-1,27-15,-23 10,-2 0,1-1,-1-1,-1-1,-1-1,0 0,-1-1,-1 0,0-2,14-25,-19 28,-1-1,-1 0,-1-1,-1 0,0 0,-1 0,-1 0,0-1,-2 1,0-1,-1 1,-5-36,1 29,-2 1,-1-1,-1 2,-1-1,-1 1,-1 1,-1 0,-1 0,-1 1,-1 1,-1 0,0 2,-2-1,0 2,0 0,-2 2,0 0,-1 1,-39-20,54 31,-1 0,1 0,0 1,-1 0,1 0,-14-2,19 4,1 0,-1 0,1 0,-1 0,0 0,1 0,-1 0,1 0,-1 0,1 0,-1 0,1 0,-1 1,1-1,-1 0,1 0,-1 1,1-1,-1 0,1 1,-1-1,1 0,-1 1,1-1,0 1,-1-1,1 1,0-1,0 0,-1 1,1 0,0 1,0 0,0 0,1 0,-1 0,0 0,1 0,0 0,-1 0,1 0,0-1,0 1,0 0,0 0,2 1,26 38,2-1,2-2,2-1,58 49,169 112,-119-104,-116-76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09.9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460 1346,'24'-14,"-1"0,0-1,0-1,-2-1,0-2,-1 0,-1 0,-1-2,0-1,-2 0,-1-1,0 0,-2-1,-1-1,-1 0,0-1,9-42,-19 65,0-1,0 0,0 1,-1-1,1 0,-1 1,0-1,0 0,0 1,-1-1,1 0,-1 1,0-1,0 1,0-1,-1 1,-3-7,3 7,-1 1,0-1,0 1,0 0,-1 0,1 0,-1 0,1 1,-1-1,1 1,-1 0,0 0,1 0,-1 0,0 1,0 0,-5 0,-12 0,0 0,0 2,0 1,1 0,-1 2,1 0,0 2,0 0,0 1,1 1,-25 16,-4 4,2 3,1 2,-43 42,80-69,-113 115,110-110,1 1,1 0,0 0,0 1,1 0,1 1,1-1,-8 25,14-36,-1 0,1 0,-1-1,1 1,0 0,0 0,1 0,-1 0,1 0,-1 0,1 0,0 0,0 0,0-1,0 1,1 0,-1-1,1 1,-1-1,1 1,0-1,0 0,0 0,0 0,1 0,-1 0,0 0,1-1,0 1,3 1,9 4,0-1,0 0,1-1,21 4,-16-4,67 20,135 30,-187-48,0-2,1-2,-1-1,46-4,-58-1,0-2,-1-1,1-1,-1-1,-1 0,1-2,-2-1,1-1,-2 0,1-2,-2 0,34-32,-9 2,-1-2,-2-2,61-94,-45 53,-3-4,74-178,-109 219,-1-1,-3 0,-2-1,-3-1,-1 0,-4 0,-1-68,-4 107,-1 0,0 0,-2 1,0-1,-9-27,11 39,0 1,-1-1,1 1,-1 0,0 0,0 0,0 0,-1 0,1 0,-1 1,1-1,-1 1,0 0,0 0,0 0,0 0,0 0,0 0,-1 1,1 0,-1 0,1 0,-1 0,1 0,-1 1,1-1,-1 1,0 0,1 0,-7 1,-10 3,0 0,0 2,0 0,1 1,0 1,1 0,0 2,0 0,1 1,0 1,1 0,1 2,0-1,0 2,-20 27,10-11,3 2,0 1,2 0,2 2,1 0,1 1,-10 40,13-32,3 1,-6 53,14-77,0 0,2 0,1 0,0 0,2-1,9 41,-9-55,-1 0,1 0,1 0,-1-1,1 1,0-1,0 0,1 0,0-1,0 1,6 4,7 4,1 0,25 13,-25-16,0 1,27 22,-10 1,-2 1,-2 2,-1 1,47 78,-27-24,47 118,-79-166,-2 2,-2 0,-2 1,-2 0,-2 0,-2 1,-1 99,-6-146,0 7,-1 0,2 0,-1 1,1-1,0 0,4 10,-5-17,1 0,0 0,0-1,0 1,0 0,0-1,0 1,0-1,1 1,-1-1,1 1,-1-1,1 0,-1 0,1 0,0 0,-1 0,1 0,0 0,0 0,0-1,0 1,0-1,-1 1,1-1,0 0,0 0,0 0,0 0,0 0,0 0,0-1,0 1,0-1,2 0,4-1,1-1,-1 0,0 0,0 0,0-1,0-1,-1 1,0-1,0-1,0 1,0-1,9-11,-4 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16.5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0,'0'9,"-5"7,0 4,-1 9,2 7,0 6,2 9,6 4,1 1,5 1,9-3,1-4,1-4,-2-8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17.3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1 250,'88'85,"-3"3,118 162,-202-250,19 25,-12-24,-4-17,-3-70,-1 16,12-94,-10 151,7-52,2 1,35-108,-46 170,1-1,0 0,0 1,0-1,0 1,0-1,0 1,1 0,-1 0,1-1,0 1,0 0,-1 0,1 1,0-1,1 0,-1 1,0-1,0 1,1-1,-1 1,1 0,-1 0,4 0,-3 1,0 0,0 1,0 0,0-1,0 1,-1 0,1 1,0-1,0 0,-1 1,1 0,0-1,-1 1,0 0,1 0,-1 1,0-1,0 0,0 1,2 4,31 48,-3 1,-2 1,25 69,-11-25,88 191,-111-247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17.7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16,'0'-4,"-4"-2,-2 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18.1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16,'0'-4,"5"-2,4 1,11 9,5 13,12 11,12 19,15 23,14 16,10 15,4 16,2 10,-5 4,-10-11,-14-18,-9-18,-14-22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18.9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0,'4'1,"0"1,0-1,-1 0,1 1,0 0,0 0,-1 0,1 1,-1-1,0 1,0 0,0 0,5 5,3 3,45 44,88 107,35 79,-129-171,369 548,-387-564,-16-27,0 0,2-1,38 44,-56-70,1 0,-1 1,0-1,0 0,0 0,0 0,1 1,-1-1,0 0,0 0,1 0,-1 0,0 1,0-1,1 0,-1 0,0 0,0 0,1 0,-1 0,0 0,1 0,-1 0,0 0,0 0,1 0,-1 0,0 0,1 0,-1 0,0 0,0 0,1 0,-1 0,0 0,0 0,1-1,-1 1,4-13,-5-25,1 34,-2-25,-9-250,12 217,2 1,17-91,-19 146,2-11,1 1,0-1,1 1,8-16,-12 29,1-1,0 1,0 0,0 0,0 0,0 0,1 0,-1 0,1 0,0 1,0 0,0-1,0 1,0 0,0 0,1 1,-1-1,1 1,-1 0,1 0,-1 0,1 0,7 0,5 1,-1 2,0 0,1 0,-1 1,0 1,-1 1,1 0,-1 1,0 1,0 0,19 13,12 11,77 69,-57-37,-1 3,103 143,80 169,-215-328,-7-14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19.6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819 258,'6'-2,"0"0,1-1,-1 1,-1-1,1 0,0 0,-1-1,0 0,1 0,4-5,4-2,48-32,-31 23,-1-1,-1-1,35-36,-64 57,1 1,0-1,0 0,0 0,0 0,-1 0,1 0,0 0,-1 0,1 0,-1 0,1 0,-1 0,1 0,-1 0,0-1,0 1,1 0,-1 0,0 0,0 0,0-1,-1 0,1 1,-1 0,0 0,0 0,1 0,-1 0,0 0,0 1,0-1,0 0,0 0,0 1,0-1,0 1,0-1,0 1,-1 0,1-1,-2 1,-10-2,1 1,-1 0,-18 1,21 0,-21 2,1 2,-1 0,1 2,0 1,0 2,1 1,0 1,1 1,-37 22,2 5,1 3,-98 84,101-73,3 2,-64 80,95-103,1 2,1 1,2 0,2 2,1 0,-15 46,30-75,1 0,0 0,0 0,1 1,0-1,1 12,0-18,0 0,0 1,0-1,1 0,-1 0,1 1,0-1,0 0,0 0,0 0,0 0,0 0,0 0,1 0,-1 0,1-1,-1 1,1 0,0-1,-1 0,1 1,0-1,0 0,0 0,0 0,0 0,3 1,9 2,0-1,1 0,-1-1,1-1,25 0,80-11,-91 7,435-72,-5-32,-450 105,65-15,-10 3,-1-2,0-4,95-42,-136 48,-9 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20.3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721 0,'-5'0,"-9"0,-7 0,-4 0,-3 0,0 4,1 6,-5 6,-9 3,-10 4,-6 6,0 3,-9 3,-2 2,7-3,6-1,6-4,13-5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22.5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682 1,'-1'3,"0"1,0-1,0 1,0-1,-1 0,1 1,-1-1,0 0,0 0,-1 0,1-1,0 1,-6 4,-4 7,-26 32,-284 365,272-338,3 2,3 2,-63 153,104-220,-4 6,2 0,0 0,1 1,-3 24,6-38,1 0,-1 0,1 0,0 0,1 1,-1-1,0 0,1 0,0 0,0 0,0 0,0 0,0 0,1 0,-1 0,1 0,-1 0,1-1,0 1,0-1,1 0,-1 1,0-1,1 0,-1 0,1 0,0-1,0 1,0-1,3 2,18 4,0-2,0 0,0-2,38 1,-22-1,55 3,334 34,-336-26,0 4,141 46,-219-59,0 0,0 2,-1-1,0 2,0 0,0 1,12 11,-22-17,0 1,-1-1,1 1,-1 0,0 1,0-1,-1 0,1 1,-1 0,0-1,0 1,-1 0,1 0,-1 0,0 0,-1 0,1 0,-1 0,0 1,0-1,0 0,-1 0,0 0,0 0,-3 8,-4 11,-1-2,-1 1,-1-1,-25 36,-69 81,74-101,-47 62,-324 386,389-471,-30 29,41-41,0-1,0 0,-1 0,1-1,-1 1,1 0,-1-1,0 0,0 1,0-1,0 0,0 0,0-1,-5 2,7-3,0 1,0-1,0 1,0-1,0 0,0 1,0-1,0 0,1 0,-1 0,0 0,0 1,1-1,-1 0,1 0,-1 0,1 0,-1 0,1-1,-1 1,1 0,0 0,0 0,0 0,0 0,-1 0,1 0,1-1,-1 1,0-2,4-41,-3 40,6-42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23.2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0,'1'3,"0"0,0 1,0-1,0 0,1 0,-1-1,1 1,0 0,4 4,0 3,124 201,122 178,-247-383,-1 0,1 0,1-1,-1 0,1 0,0 0,0 0,0-1,0 0,1-1,0 1,13 4,-17-8,0 1,1-1,-1 1,1-1,-1 0,1 0,-1-1,0 1,1-1,-1 0,0 0,1 0,-1 0,0 0,0-1,0 1,0-1,0 0,0 0,0 0,-1 0,1-1,-1 1,0-1,1 1,-1-1,0 0,-1 0,1 0,1-3,5-10,-1 0,0-1,-1 0,-1 0,0 0,-2-1,0 1,1-26,-6-149,0 158,-23-163,25 196,-1-1,1 1,0 0,0 0,0-1,0 1,0 0,0 0,0-1,0 1,0 0,1 0,-1-1,0 1,1 0,-1 0,1 0,-1 0,1 0,0-1,-1 1,1 0,0 1,0-1,0 0,1-1,0 1,0 1,-1 0,1 0,0 0,-1 0,1 0,0 0,-1 0,1 1,0-1,-1 1,1-1,-1 1,1 0,-1-1,4 3,8 6,1 0,-1 1,11 12,-24-22,44 42,-3 3,47 64,62 109,-130-188,46 71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3:52.1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534 3544,'-96'-3,"58"1,0 0,0 3,-1 1,2 2,-70 16,99-17,0 1,0 0,0 0,1 0,0 1,0 1,0-1,0 1,1 0,0 0,0 1,1 0,0 0,0 0,1 1,-1-1,2 1,-6 16,4-12,2 1,-1-1,2 1,0 0,0 0,1 0,1 0,0 0,1 0,0 0,1 0,4 13,-5-22,1-1,-1 0,1 0,0 0,-1 0,1 0,1 0,-1 0,0-1,1 1,0-1,-1 1,1-1,0 0,0 0,0 0,0-1,1 1,-1-1,0 0,1 0,-1 0,1 0,6 0,10 1,0 0,0-2,28-3,-13 1,238-14,-228 10,0-1,-1-3,0-1,42-18,-82 28,0 0,-1-1,1 0,0 0,-1 0,0 0,0 0,1-1,-1 1,0-1,-1 0,1 0,4-6,-7 7,1 0,0 0,-1 0,1 0,-1 0,0 0,0 0,0 0,0 0,0 0,0 0,-1-1,1 1,-1 0,1 0,-1 1,0-1,1 0,-1 0,0 0,0 0,-1 1,1-1,0 0,-1 1,1-1,-3-1,-176-173,154 160,23 14,-1 0,1 1,-1-1,1-1,-1 1,1 0,0-1,0 0,0 1,-4-7,9 8,-1 1,1-1,-1 1,1-1,0 1,-1 0,1 0,0 0,-1 0,1 0,0 0,-1 0,3 1,-3-1,244 26,-101-8,226-2,-324-16,70-6,-106 5,1-1,0 0,-1-1,1 0,-1 0,0-1,19-10,-25 11,-1 0,1 0,0 0,-1-1,1 1,-1-1,0 0,0 0,-1 0,1-1,-1 1,0-1,0 1,0-1,-1 0,0 1,0-1,0 0,0-5,0-6,-1 0,0 0,-1-1,-6-27,-7-17,-2 0,-37-87,-65-117,105 236,-287-552,239 480,-5 2,-4 3,-122-129,166 198,-1 2,-39-29,58 48,0 0,-1 1,1 0,-1 1,0 0,0 0,-1 1,1 0,-1 1,1 0,-1 0,0 1,-18 0,24 2,0-1,0 1,0 0,0 1,0-1,0 1,0-1,0 1,0 0,0 1,1-1,-1 1,1-1,0 1,0 0,0 0,0 1,1-1,-1 0,1 1,0 0,0 0,0-1,0 1,1 0,-1 0,1 1,-1 5,-2 12,1 1,1-1,0 1,3 25,-1-46,4 47,1 0,3 0,2-1,2 0,2-1,2 0,2-1,2-1,2-1,37 57,-14-35,3-2,3-1,2-3,2-3,107 85,-101-95,2-3,2-3,1-2,2-3,2-4,1-2,1-4,1-3,2-3,0-3,0-4,2-3,-1-3,1-3,88-8,-156 3,0 0,1 0,-1-1,0 0,-1 0,1-1,0 0,11-7,-15 7,-1 0,0-1,1 1,-2-1,1 0,0 0,-1 0,0-1,0 1,0-1,0 0,-1 0,0 0,0 0,2-9,3-11,-2-1,-1 0,-1-1,-1 1,-2-33,-18-131,15 164,-54-315,44 289,-2 0,-3 0,-1 2,-37-67,54 112,-32-48,32 50,0 1,0-1,0 0,0 1,-1 0,1-1,-1 1,0 0,0 1,0-1,0 0,0 1,0-1,-6-1,9 3,0 0,0 0,-1 0,1 0,0 0,-1 0,1 0,0 0,-1 0,1 0,0 0,-1 0,1 0,0 0,-1 0,1 0,0 0,-1 1,1-1,0 0,-1 0,1 0,0 0,0 1,-1-1,1 0,0 0,0 1,-1-1,1 0,0 0,0 1,0-1,0 0,-1 1,1-1,0 0,0 0,0 1,0-1,0 1,4 18,16 17,-1-12,0 0,2-2,1 0,1-1,0-1,46 28,1-5,96 43,-98-55,2-4,98 27,-133-45,1-1,1-3,-1 0,1-3,0-1,68-7,-96 5,1-1,0 0,-1-1,1 0,-1 0,0-1,0-1,0 1,-1-1,1-1,-1 0,0 0,-1 0,0-1,0 0,0 0,-1-1,0 0,0 0,-1-1,0 1,-1-1,0 0,0 0,-1-1,0 1,2-12,-1-3,-1 1,0-1,-2 0,-1 0,-1 0,-1 0,-1 1,-1-1,-1 1,-11-32,-10-14,-3 1,-3 2,-3 2,-55-77,10 32,-133-140,165 199,-3 1,-2 3,-2 2,-118-71,139 96,0 1,-1 3,-1 0,-1 3,0 0,0 3,-1 1,0 2,0 1,-63 2,88 3,0 2,-1-1,1 2,-24 7,34-9,0 0,0 1,0-1,0 1,0-1,1 1,-1 0,1 0,-1 0,1 0,-3 5,4-6,0 1,0-1,1 1,-1-1,1 1,-1 0,1-1,-1 1,1-1,0 1,0 0,0-1,0 1,0 0,0-1,1 1,-1 0,0-1,1 1,-1-1,1 1,0-1,1 3,5 8,0-1,0-1,1 0,1 0,0 0,11 9,69 51,-66-53,110 76,250 132,167 38,-417-203,-116-51,0-1,0-1,0-1,1-1,0 0,0-1,1-1,-1-1,1 0,33-3,-47 1,-1-2,0 1,0 0,0-1,0 0,0 0,-1 0,1 0,-1-1,1 1,-1-1,0 0,0 0,0 0,0 0,-1-1,1 1,-1-1,0 1,0-1,0 0,0 0,-1 0,1 0,0-6,3-12,0 0,-2-1,1-33,-3 46,2-54,-3 1,-2-1,-16-91,12 122,-1 1,-2 0,-1 0,-2 1,0 0,-3 1,0 0,-28-38,3 28,36 36,16 15,22 14,0-2,1-2,2 0,0-3,0-1,49 14,-36-14,1-2,0-3,1-2,0-2,70 1,-117-9,0 0,0 0,0-1,0 0,1 0,-2 0,1 0,0-1,0 0,0 0,-1 0,1 0,-1-1,0 0,1 0,-1 0,-1 0,1-1,0 0,-1 1,0-1,0 0,0-1,0 1,-1 0,1-1,-1 0,0 1,-1-1,1 0,1-10,0-3,-1 0,-1-1,0 1,-2-1,0 1,-1 0,-7-31,-15-37,-4 1,-45-94,49 123,11 25,0-6,-2 2,-2 0,-1 1,-1 0,-2 2,-27-32,47 62,0 0,-1 1,1 0,0-1,-1 1,1 0,-1-1,1 1,-1 0,0 0,1 0,-1 0,0 1,0-1,-2 0,3 9,13 11,36 46,3-2,3-3,90 78,205 138,-17-13,-154-104,283 326,-416-431,-5-8,-2 3,58 94,-93-138,0 1,0 0,-1-1,0 1,0 0,0 0,-1 0,0 1,0-1,0 9,-2-12,1-1,-1 1,1 0,-1-1,0 1,0-1,0 1,0-1,-1 1,1-1,0 0,-1 1,0-1,0 0,1 0,-1 0,0 0,-1-1,1 1,0-1,0 1,-1-1,1 0,-1 1,-4 0,-59 21,-1-2,0-3,-1-4,-1-2,0-4,-132 0,174-8,-1-1,1-1,-33-7,50 6,0 0,0 0,0-1,1 0,-1-1,1 0,0-1,0 0,1 0,0 0,-10-12,-34-39,-60-89,97 126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24.0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1264,'5'0,"1"1,-1 0,0 0,0 0,0 1,0 0,0 0,0 0,0 0,0 1,6 4,48 43,-42-35,102 102,176 225,-275-317,10 10,-1 1,-2 2,-2 1,37 75,-60-111,-1 1,0 0,0 0,0 0,0 0,-1 0,0 0,0 0,0 7,0-10,0 0,-1-1,1 1,0 0,0-1,0 1,-1 0,1-1,0 1,-1-1,1 1,0 0,-1-1,1 1,-1-1,1 1,-1-1,1 0,-1 1,1-1,-1 0,0 1,0 0,-1-1,1 0,-1 0,1 0,-1 0,1-1,-1 1,1 0,-1 0,1-1,0 1,-1-1,1 0,0 1,-1-1,1 0,-1-1,-20-15,1-1,1-1,0-1,2-1,0 0,-23-38,26 37,-43-65,3-3,5-2,3-3,5-1,4-2,4-2,-22-113,43 154,4 0,1-1,4 0,2 0,3-1,10-74,-6 100,2 0,2 0,0 1,3 1,1 0,1 0,2 1,1 1,1 1,2 1,44-52,-37 53,38-32,-56 52,1 1,-1 1,1-1,0 2,0-1,1 1,0 1,18-6,-26 10,-1 0,0-1,1 1,-1 0,0 0,1 0,-1 0,0 0,0 1,1-1,-1 1,0 0,0-1,1 1,-1 0,0 0,0 1,0-1,0 0,1 2,1 1,-1-1,0 1,0-1,-1 1,1 0,-1 0,0 1,0-1,2 8,2 9,-2 0,0 1,1 32,-4-37,3 44,-3 0,-2 1,-3-1,-3 0,-3-1,-2 1,-35 101,29-112,-2-1,-3-1,-2-1,-2-1,-1-1,-3-2,-2-1,-1-1,-51 46,63-68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24.86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1,'1'34,"2"0,1 0,2-1,13 45,53 129,-67-193,93 221,155 272,178 192,-306-522,-124-175,0-1,0 0,0 1,0-1,0 1,0-1,0 1,-1-1,1 1,-1 0,1-1,-1 1,1 0,-1 0,0-1,0 1,0 0,0 0,-1 3,1-5,-1 1,0-1,0 0,0 1,0-1,0 0,0 1,0-1,0 0,0 0,1 0,-1 0,0 0,0 0,0 0,0 0,0 0,0 0,0-1,0 1,0 0,0-1,0 1,-1-1,-10-4,0 0,1-2,-20-12,-10-13,2-2,1-1,-59-74,-78-133,90 112,-109-221,165 289,3-2,3-1,3 0,2-2,3 0,-6-75,20 119,0 1,2 0,0 0,2 0,0 0,1 0,2 0,0 1,15-34,-14 40,1-1,1 2,0-1,1 1,1 1,0 0,0 0,2 1,-1 1,1 0,1 0,28-15,-16 11,1 2,1 0,43-12,-63 23,0 0,0 0,1 1,-1 0,0 0,1 1,-1 0,0 1,1 0,-1 0,0 0,0 1,0 1,0-1,0 1,0 1,11 6,-6 0,-1 0,0 1,0 0,-1 1,-1 1,0-1,0 2,-2-1,1 1,-2 1,0-1,-1 1,7 24,-5-13,-2 0,0 1,-2-1,-1 1,-2 0,0 0,-5 41,-1-37,-2 1,-1-1,-2-1,-1 1,-1-2,-21 37,-8 4,-63 84,25-47,53-70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26.2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1399 1780,'-6'-2,"1"1,-1-1,1 1,-1-2,1 1,0-1,0 1,0-1,0-1,0 1,1-1,0 0,-6-6,0 2,-56-57,3-3,-107-151,145 185,-385-545,-29-40,427 603,-13-19,-39-40,41 58,22 17,1 0,-1 0,1 0,0 0,-1 0,1 0,-1 0,1 0,0 0,-1 0,1 0,-1 0,1 0,-1 0,1 0,0 0,-1 0,1 0,0 1,-1-1,1 0,0 0,-1 1,1-1,0 0,-1 0,1 1,0-1,0 0,-1 1,1-1,0 1,-1 2,0 0,1 0,-1 0,1 0,0 0,0 0,0 0,0 1,1-1,-1 0,1 0,2 5,22 63,4-1,53 94,-57-116,103 191,234 325,-254-419,8-5,5-5,166 144,-231-230,2-2,2-3,2-2,2-4,1-2,74 29,-132-62,0 0,1-1,-1 0,0 0,1-1,9 1,-15-2,-1 0,1 0,0 0,-1-1,1 1,-1 0,1-1,-1 1,1-1,-1 0,0 0,1 1,-1-1,0 0,0 0,1 0,-1 0,0 0,0-1,0 1,0 0,0 0,-1-1,1 1,0-1,-1 1,1-1,-1 1,1-1,-1 1,0-1,1 1,-1-1,0 1,0-3,3-39,-2 1,-9-81,-25-83,30 188,-118-477,114 475,-2-1,-15-27,14 30,106 36,-10-8,146-4,-204-7,-21 2,1-1,0-1,-1 0,1 0,-1 0,1-1,-1 0,1 0,-1-1,8-4,-11 5,-1-1,1 0,-1 0,1 0,-1 0,0-1,-1 1,1-1,-1 0,1 0,-1 0,0 0,0 0,-1 0,1 0,-1 0,0-1,1-6,6-76,-8 81,0 1,0-1,-1 0,1 1,-1-1,-1 1,1-1,-1 1,0 0,0-1,0 1,-1 0,-3-5,-8 1,6 17,7-6,1 1,-1-1,1 1,0-1,0 1,0-1,0 1,0-1,1 1,-1-1,2 5,13 25,1-1,2-1,1 0,1-1,25 27,-21-26,198 240,69 90,-232-279,-4 3,70 142,-113-199,0 0,-2 1,-1 0,-2 1,7 41,-13-60,0 0,0 0,-1 0,0 0,-1 0,0 0,-1 0,0-1,0 1,-1 0,0-1,-1 0,0 0,-1 0,0 0,0 0,0-1,-1 0,-11 11,-9 4,0-1,-2-1,-58 34,71-47,0 0,-1-1,0-1,0 0,-1-1,1-1,-1 0,0-2,0 0,-18 0,26-3,-1-1,1 0,0 0,0-1,0 0,0-1,0 0,0 0,1-1,0 0,0 0,1-1,-1 0,1-1,0 1,-7-11,-10-12,2-2,-33-56,32 44,1-1,3-1,2-1,1 0,3-1,2-1,2 0,2 0,-2-79,9 113,1 0,0 1,1-1,0 0,1 1,8-24,1 13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27.9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0 798,'64'1,"1"3,-1 3,-1 2,125 35,541 215,-518-166,270 163,-468-248,27 15,-39-23,0 0,-1 0,1 0,0 1,-1-1,1 0,0 0,-1 0,1 0,0 0,-1-1,1 1,0 0,-1 0,1 0,0 0,-1-1,1 1,0 0,-1-1,1 1,-1 0,1-1,-1 1,1-1,-1 1,1-1,-1 1,1-1,-1 1,0-1,1 0,-1 1,0-1,1 1,-1-1,0 0,0 1,0-1,0 0,1 1,-1-1,0 0,0 1,0-1,0 0,-1 1,1-1,0 0,0 1,0-1,0 0,-1 0,-4-38,-1 2,-3-1,-13-39,-1-4,-105-467,102 402,-15-272,41 415,-1-5,1 0,0 0,1 0,0 0,0 0,3-9,-4 15,1 0,0 0,0 1,0-1,0 1,0-1,0 1,0-1,1 1,-1 0,0 0,1 0,-1-1,1 1,0 1,-1-1,1 0,0 0,-1 0,1 1,0-1,0 1,0 0,-1-1,1 1,0 0,0 0,0 0,0 0,-1 1,4-1,11 3,0 0,0 0,0 2,0 0,0 1,-1 0,0 1,-1 1,1 0,-2 1,1 1,-1 0,0 1,-1 0,11 14,16 21,-1 2,52 92,-72-111,150 270,-100-172,-53-99,1-1,2 0,1-1,28 30,-39-48,1-1,-1 1,2-1,-1-1,1 1,17 7,-21-11,0-1,1 0,-1 0,0-1,1 0,-1 0,1 0,-1-1,1 0,-1 0,1-1,11-2,-16 3,1-1,0 1,-1-1,1 0,-1 0,0 0,1 0,-1 0,0 0,1-1,-1 1,0-1,0 1,0-1,-1 0,1 0,0 0,0 0,-1 0,0 0,1 0,1-5,-2 3,-1 0,1 0,-1 0,0 0,0 1,0-1,-1 0,1 0,-1 0,0 0,0 1,-1-1,-2-6,-5-7,-1 0,0 1,-1 0,-26-29,-44-32,-2 3,-171-115,245 182,-3 0,1-1,-1 1,0 1,0 0,0 1,-1 0,-15-3,20 7,0-1,-1 1,1 1,-1 0,1 0,-1 0,1 1,-1 0,1 1,0 0,0 0,-10 5,2-1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28.4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0,'1'18,"1"-1,0 1,1-1,1 0,1 0,8 19,48 99,-50-113,672 1145,-679-1160,0-1,1 0,0 0,0 0,12 10,-2-6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29.02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1,'2'0,"-1"1,1-1,0 1,-1 0,1-1,-1 1,1 0,-1 0,1 0,-1 1,0-1,1 0,-1 0,0 1,0-1,0 1,1 1,20 34,-18-29,235 446,147 251,-379-694,1 3,1 0,1-1,0 0,13 14,-19-24,0 0,0 0,0 0,0 0,0-1,0 1,1-1,-1 0,1-1,0 1,-1-1,1 0,0 0,0 0,0-1,-1 1,1-1,7-1,6-1,-7 2,1-1,-1 0,1 0,-1-2,0 1,0-1,0-1,0 0,0-1,-1 0,14-8,-6-3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29.4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11,'4'0,"11"0,6-5,0-1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30.2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0,'-3'1,"0"0,0 0,1 0,-1 0,0 0,1 1,-1-1,1 1,-1 0,1-1,0 1,-1 0,1 1,0-1,-2 4,-27 39,27-35,-1 0,2 0,-1 0,1 1,1-1,0 1,0 0,1 0,1-1,0 1,0 0,1 0,0 0,1-1,0 1,1 0,0-1,8 18,-5-14,2 0,0-1,0 0,1 0,1-1,0 0,1 0,0-1,1-1,0 0,0 0,21 11,-30-19,0 0,0-1,0 0,0 1,1-1,-1 0,0 0,1-1,-1 1,6-1,-8 0,1 0,-1 0,1 0,-1-1,1 1,-1 0,1-1,-1 0,0 1,1-1,-1 0,0 1,1-1,-1 0,0 0,0 0,2-2,-1-1,1-1,-1 1,-1 0,1 0,-1-1,1 1,-1-1,0 1,-1-1,1 1,-1-1,0 0,0 1,-2-8,-3-32,-16-55,13 67,1 0,1 0,-1-63,6 93,1 0,0 0,0 0,0 0,1 0,-1 0,0 0,1 0,-1 0,1 1,0-1,0 0,-1 0,1 0,0 1,1-1,-1 1,0-1,0 1,1-1,-1 1,1-1,-1 1,4-2,-2 2,0 1,0-1,0 0,0 1,0 0,0-1,0 1,0 1,1-1,-1 0,0 1,0-1,0 1,3 1,12 5,1 1,-1 1,29 20,-42-27,508 367,-270-186,-195-148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31.3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69 0,'-5'2,"-1"1,1-1,-1 1,1 0,0 1,0-1,0 1,1 0,0 0,-1 1,1-1,-4 7,8-10,0-1,-1 1,1 0,0-1,0 1,0-1,-1 1,1 0,0-1,0 1,0 0,0-1,0 1,0 0,1-1,-1 1,0 0,0-1,0 1,0-1,1 1,-1 0,0-1,1 1,-1-1,1 1,-1-1,0 1,1-1,-1 1,1-1,-1 1,1-1,-1 0,1 1,0-1,-1 0,1 1,-1-1,1 0,0 0,-1 0,1 0,0 0,-1 1,1-1,0 0,-1 0,1-1,0 1,41 4,-39-4,228-6,-228 6,1 1,0-1,-1 1,1 0,-1 0,1 0,-1 0,0 1,1-1,-1 1,0 0,0 0,0 0,0 0,4 5,40 49,-27-32,426 568,-38 26,-390-591,244 392,-33 16,-218-411,0 1,-2 0,0 1,-2 0,4 30,-10-51,0 0,-1 0,1 0,-1 0,0 0,-1 1,1-1,-1 0,0-1,0 1,-1 0,1 0,-1 0,0-1,0 1,-1-1,0 0,1 1,-1-1,-1 0,1-1,0 1,-1 0,0-1,0 0,0 0,0 0,0-1,-1 1,1-1,-1 0,0 0,1-1,-8 2,-24 3,-1-2,1-1,-1-2,0-2,1-1,-43-9,37 5,0-2,0-1,1-3,1-1,0-2,1-2,1-1,0-2,-45-32,62 36,0-1,0-1,2 0,0-2,2 0,0-1,1-1,1 0,1-1,1-1,1 0,1-1,1 0,2-1,-11-48,11 21,3 0,1 0,3-1,2 1,3-1,15-77,-3 59,3 1,4 1,2 1,41-76,156-277,-221 419,1 0,-1 0,1 0,0 0,0 0,0 1,0-1,0 1,0-1,1 1,-1 0,1 0,0 0,0 0,0 0,-1 1,1 0,1-1,4-1,9 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32.1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179 558,'19'-39,"-1"-2,-2-1,14-62,-23 76,-2-1,-1 0,-1 0,-2 0,-1 0,-4-37,4 61,-1 0,0 0,0 0,-1 0,1 1,-1-1,0 0,0 1,-1-1,1 1,-1 0,0 0,0 0,0 0,-1 0,-4-3,6 5,-1 0,0 1,-1-1,1 1,0 0,0 0,-1 0,1 0,0 1,-1-1,1 1,0 0,-1 0,1 0,-1 0,1 1,0-1,-1 1,1 0,0 0,-1 0,1 1,0-1,-5 4,-4 1,1 1,0 0,0 1,0 1,1-1,0 2,1-1,0 1,0 1,1 0,-12 20,17-25,1-1,-1 1,1 0,0 1,0-1,0 0,1 0,0 1,0-1,1 1,0-1,0 1,0-1,1 1,0-1,0 0,1 1,0-1,0 0,0 0,1 0,0 0,0 0,0-1,1 0,4 6,30 29,2-2,1-2,2-1,85 51,-38-25,147 91,-184-123,0-3,99 34,-147-58,0-1,1 1,-1-1,0 0,0-1,0 1,0-1,1 0,-1 0,0 0,10-3,0-2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3:52.8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557 1,'-5'0,"0"1,0 0,0 0,0 0,0 0,0 1,1 0,-1 0,0 0,1 1,-1 0,-4 3,-51 48,31-26,3-5,-296 278,314-292,0 0,0 1,-10 17,8-6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35.6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728 27,'-1'-1,"1"-1,-1 1,0 0,1 0,-1 0,0 0,0-1,1 1,-1 0,0 0,0 1,0-1,0 0,0 0,-1 0,1 1,0-1,0 0,0 1,-1-1,1 1,0 0,0-1,-1 1,1 0,0 0,-1 0,-1 0,-46-4,42 4,-32-1,-1 1,1 2,0 2,0 2,0 1,0 2,-48 19,68-21,0 1,0 1,1 0,0 2,1 0,1 1,-1 0,2 1,0 1,0 1,2 0,-1 1,2 0,0 1,-16 33,26-48,1 1,-1 0,1 0,0 0,0 0,0 1,0-1,1 0,-1 0,1 1,0-1,0 0,0 0,0 1,0-1,1 0,0 0,-1 1,1-1,1 0,-1 0,3 5,-1-4,1 0,0 0,0-1,0 1,1-1,-1 0,1-1,-1 1,1-1,0 0,0 0,0 0,9 2,43 9,1-2,104 6,119-13,-274-4,1 1,1-1,-1-1,0 1,1-2,-1 1,0-1,13-5,-17 6,-1-1,0 0,0 0,0-1,0 1,-1-1,1 1,-1-1,1 0,-1 0,0 0,0 0,0-1,-1 1,1 0,-1-1,1 1,-1-1,1-5,4-16,2 0,1 0,1 1,1 1,1-1,0 2,2 0,1 1,1 0,1 1,30-29,-45 47,1 0,-1 0,1 1,0-1,0 0,-1 1,1 0,0 0,0 0,0 0,0 0,0 0,0 1,0 0,1-1,-1 1,0 0,0 1,0-1,0 1,0-1,0 1,0 0,0 0,0 0,0 0,0 1,0-1,-1 1,1 0,0-1,3 5,9 7,-1 1,0 1,-1 0,14 21,-7-9,77 91,129 120,-178-193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37.4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158 859,'-5'0,"0"0,0 1,0-1,0 1,0 0,0 0,0 0,1 1,-1 0,1 0,-1 0,1 1,0-1,-1 1,1 0,1 0,-1 0,0 1,1-1,-4 5,1 2,0 0,1-1,0 2,0-1,1 1,1-1,-5 23,0 16,2 2,2-1,3 0,6 74,-4-112,1-1,-1 0,2 0,0 0,0-1,1 1,0-1,1 0,0 0,0 0,1 0,1-1,9 11,-6-9,1-1,1 0,0-1,0 0,1-1,0 0,1-1,24 9,12-1,0-2,0-2,1-3,83 4,-10-4,207-11,-329 3,0 0,1 0,-1-1,1 1,-1-1,0 1,0-1,1 0,-1 0,0 0,0 0,0 0,0-1,0 1,3-3,-4 3,0 0,-1-1,1 1,0 0,-1-1,1 1,-1-1,1 1,-1-1,0 1,1 0,-1-1,0 1,0-1,0 1,0-1,-1 1,1-4,-4-5,1 0,-2 0,1 0,-1 1,-11-16,0-1,-23-53,3-1,3-1,4-2,4-1,3-1,5-1,-12-142,28 222,1 0,-1 0,1 0,1 0,-1 0,1 0,0 0,1 1,-1-1,1 0,0 0,5-7,-5 10,0 1,1-1,-1 1,1-1,0 1,0 0,0 0,0 1,0-1,0 0,0 1,0 0,1 0,-1 0,1 0,-1 0,1 1,-1 0,1-1,-1 1,1 1,3-1,7 2,-1 0,0 0,-1 1,1 1,0 0,-1 1,0 0,18 10,7 8,41 31,2 12,-3 3,-3 4,-3 3,-3 3,88 135,-149-204,17 28,-23-36,0 0,0 0,-1 0,1 0,0 0,-1 0,1 0,-1 0,0 0,1 0,-1 0,0 0,0 1,0-1,-1 0,0 3,1-5,0 0,0 1,0-1,0 0,-1 0,1 1,0-1,0 0,-1 0,1 1,0-1,0 0,-1 0,1 0,0 0,0 1,-1-1,1 0,0 0,-1 0,1 0,0 0,-1 0,1 0,0 0,0 0,-1 0,1 0,0 0,-1 0,1 0,0 0,-1 0,1 0,0 0,-1 0,1 0,0-1,0 1,-1 0,1 0,0 0,0-1,-1 1,1 0,0 0,0 0,-1-1,1 1,0 0,0-1,0 1,0 0,0 0,-1-1,1 1,0 0,0-1,0 1,0 0,0-1,0 0,-11-20,-1-13,1 1,1-1,-7-54,-4-109,17 151,-2-47,3 0,14-144,-5 187,2 1,3 1,1-1,2 2,3 0,34-68,-49 110,0 0,1 1,-1-1,1 1,0 0,0 0,1 0,-1 0,1 1,0-1,0 1,0 0,1 0,-1 1,0-1,1 1,0 0,0 0,0 0,9-1,-7 3,0 0,0 0,0 1,0 0,0 0,0 1,0 0,-1 0,1 1,0-1,-1 1,0 1,0-1,9 8,106 82,-73-54,81 50,-69-65,-55-23,-38 52,28-37,0 0,1 0,1 0,1 1,0-1,1 1,0-1,2 1,0 0,1-1,5 23,-1-17,1 0,1-1,1 0,1 0,1-1,0 0,22 27,-1-8,2-2,2-2,1-1,2-1,1-2,82 47,-95-62,0-2,1 0,1-2,0-1,1-1,0-1,56 7,-83-15,1-1,-1 0,1 1,0-1,-1-1,1 1,-1 0,1-1,-1 0,1 0,-1 0,0 0,1-1,-1 1,0-1,0 0,0 0,0 0,0 0,0 0,-1-1,1 1,-1-1,1 0,-1 1,0-1,0 0,-1-1,1 1,0 0,-1 0,0-1,0 1,0-1,0 1,-1-1,1 1,-1-5,1-12,-1 1,-1-1,-1 1,0-1,-9-30,-7-18,-4 0,-2 2,-2 1,-4 1,-3 1,-2 2,-3 2,-2 1,-52-56,69 88,-2 2,-49-38,63 54,0 0,0 1,0 1,-1 0,0 0,0 1,0 1,-1 0,1 0,-20-1,29 4,0 1,0 0,0 0,-1 1,1-1,0 1,0 0,0-1,0 1,0 1,0-1,0 0,0 1,1-1,-1 1,1 0,-5 3,-3 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38.1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521 76,'0'-3,"0"1,-1 0,0-1,0 1,0 0,0 0,0 0,0 0,0 0,0 0,-1 0,1 0,-1 0,0 1,0-1,1 1,-1-1,0 1,0 0,0-1,-3 0,-45-19,37 17,-1 1,1 1,-1 0,0 1,0 1,0 0,0 1,1 0,-1 1,0 1,1 0,0 1,-1 0,1 1,1 0,-1 1,1 1,-17 11,15-8,0 0,1 2,0-1,1 1,0 1,1 0,0 1,1 0,1 1,0 0,1 0,0 1,2 0,-7 23,11-34,1 0,0 0,0 0,1 0,-1 0,1 0,0 0,0 0,1 0,0 0,0 0,0 0,0 0,1 0,0-1,0 1,4 6,-2-5,0-1,1 1,0-1,0 0,1-1,-1 1,1-1,0 0,0-1,0 1,8 2,16 5,0-2,1-1,0-2,47 5,-61-9,44 5,-16-3,-1 1,0 3,0 1,71 26,-112-34,1 1,-1-1,1 0,-1 1,0 0,0 0,0 0,0 0,0 0,-1 1,1-1,-1 1,1 0,-1 0,0 0,0 0,0 0,-1 0,1 0,-1 1,1-1,-1 1,0-1,-1 1,1-1,0 1,-1-1,0 1,0 0,0-1,0 1,-1 0,1-1,-1 1,0-1,0 1,0-1,-1 0,1 1,-1-1,0 0,0 0,0 0,0 0,0 0,-1-1,1 1,-1-1,0 1,0-1,-5 3,-11 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38.76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598 1,'-37'20,"1"1,1 3,1 0,-50 47,-110 132,140-144,28-32,14-15,0 0,0 1,1 0,1 1,0 0,1 1,-10 21,18-34,1 0,-1 0,1 0,0 0,-1 0,1 0,0 0,0 0,1 0,-1 0,0 0,1 0,-1 1,1-2,-1 1,1 0,0 0,0 0,0 0,0 0,0-1,0 1,1 0,-1-1,1 1,-1-1,1 1,-1-1,1 0,0 0,0 0,-1 0,1 0,0 0,0 0,0-1,3 1,10 4,1-1,-1 0,31 2,-25-3,22 3,174 31,-172-26,0 1,73 30,-113-40,0 0,0 1,0-1,0 1,0 0,-1 0,1 1,-1-1,0 1,0 0,0 1,0-1,-1 0,0 1,0 0,3 5,-5-4,1 0,-1-1,0 1,-1 0,1 0,-1 0,0 0,-1-1,1 1,-1 0,-1 0,1 0,-1-1,0 1,-3 7,-17 43,-63 146,65-162,-1-2,-52 72,-70 52,118-138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39.2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0,'0'5,"4"5,6 5,5 5,9 11,9 14,12 12,10 13,14 16,12 15,9 7,-2 7,1 1,-2-7,-2 0,-8-10,-17-22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40.0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0,'0'20,"1"0,1 0,1-1,1 1,1-1,0 0,1 0,1 0,1-1,1 0,16 24,204 278,-125-184,-27-32,21 24,140 244,-223-350,-16-41,-1-6,0-13,1 0,3 1,0-1,3 1,1-1,1 2,3-1,1 1,1 0,2 1,1 1,2 0,26-38,-39 66,1 0,0 0,0 0,1 1,-1 0,1 0,0 0,1 0,-1 1,9-4,-11 7,-1-1,1 1,0 0,0 0,-1 1,1-1,0 1,0 0,0 0,0 0,0 0,-1 1,1-1,0 1,0 0,-1 0,1 1,0-1,-1 1,1 0,5 3,16 15,-1 0,0 1,-2 2,0 0,32 46,34 38,-55-75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40.7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1 498,'117'-95,"-90"71,28-24,-2-1,-3-3,67-90,-113 136,0 0,-1 0,0-1,0 1,-1-1,0 0,2-12,-3 18,-1 0,0 0,0 0,0 0,0 1,0-1,0 0,0 0,0 0,-1 0,1 0,0 0,0 0,-1 1,1-1,-1 0,1 0,0 0,-1 1,0-1,1 0,-1 0,1 1,-2-2,0 2,0-1,0 1,0 0,0 0,1-1,-1 1,0 1,0-1,0 0,0 0,1 1,-1-1,0 1,0-1,1 1,-1 0,-3 1,-5 4,0 0,1 0,0 1,0 0,0 1,1 0,0 0,0 1,1 0,0 0,1 0,0 1,0 0,1 1,-6 17,-4 16,2 1,-11 68,18-84,5-23,-2 7,1 0,0 0,1 0,0 0,2 22,-1-32,1 0,-1 0,1-1,0 1,0 0,0 0,0-1,0 1,1-1,-1 1,1-1,0 0,0 0,0 1,0-1,0 0,0-1,0 1,1 0,-1-1,1 1,-1-1,1 0,0 1,-1-1,1-1,0 1,0 0,-1-1,1 1,5-1,41 2,97-7,-97 2,-18 1,0-2,-1-1,0-2,0 0,0-2,-1-2,-1 0,0-2,0-1,-1-1,26-20,-20 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41.2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735 0,'-4'0,"-6"0,-14 0,-11 0,-13 0,-11 0,-4 0,-4 0,5 4,0 2,7-1,8-1,3 0,1 2,4 0,-1 0,7-2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43.5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885 1,'-34'2,"0"2,1 2,0 1,0 2,1 1,-53 24,36-15,-213 96,233-100,1 2,1 0,0 2,2 1,0 2,-38 41,55-53,1-1,0 1,0 0,1 1,0 0,1 0,1 0,0 0,-5 22,8-26,0-1,0 1,1-1,0 1,1 0,-1-1,1 1,1 0,-1-1,1 0,0 1,0-1,1 0,0 0,0 0,1 0,-1-1,1 1,6 5,5 4,1-1,0 0,1-1,0-1,1-1,0 0,1-2,0 0,1-1,35 10,19 1,119 13,-170-29,120 15,0-7,153-8,-272-4,-1-1,0-1,0-1,0-2,0 0,-1-1,0-1,36-19,-30 10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43.9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1,'4'4,"6"10,10 7,9 9,10 16,14 13,20 17,14 19,19 8,3 6,1-5,-5-6,-9-15,-16-14,-16-19,-17-12,-10-14,-13-11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3:53.3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45.1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1 593,'2'5,"0"-1,0 0,0 0,1 1,0-1,0-1,0 1,0 0,8 5,5 9,52 60,4-3,115 94,-38-38,-140-122,82 75,129 153,-214-230,-1 1,0 0,0 1,0-1,-1 1,0 0,-1 0,0 0,3 14,-6-19,1 0,-1 0,0 0,0 0,0 0,0 0,-1 0,0 0,0 0,0 0,0-1,0 1,-1 0,0 0,0-1,0 0,0 1,0-1,-1 0,1 0,-1 0,0 0,0 0,-5 3,-40 23,-1-1,-101 39,107-48,34-15,1-1,-1 0,1 0,-1-1,-14 2,22-4,0 0,0 0,0 0,0 0,1 0,-1 0,0 0,0 0,0-1,0 1,1 0,-1 0,0-1,0 1,0-1,1 1,-1 0,0-1,1 0,-1 1,0-1,1 1,-1-1,1 0,-1 1,0-2,1 0,-1 0,1 0,0 0,0 0,0 0,0-1,1 1,-1 0,1 0,-1 0,1 0,-1 0,1 0,0 0,0 0,2-2,32-62,48-64,-18 30,566-1006,-607 1061,37-82,-55 113,-1 0,-1 0,0-1,0 0,-2 1,2-26,-4 38,1 0,-1 0,0 1,0-1,0 0,-1 1,1-1,0 0,0 1,-1-1,1 1,-1-1,0 0,1 1,-1-1,0 1,0-1,0 1,0 0,0-1,0 1,0 0,-1 0,1 0,0 0,-1 0,1 0,-1 0,1 0,-1 1,1-1,-1 0,0 1,1 0,-1-1,1 1,-1 0,0 0,0 0,1 0,-1 0,0 0,1 0,-1 0,0 1,1-1,-3 2,2-2,0 1,0-1,1 1,-1 0,0 0,0 0,1 0,-1 0,0 0,1 0,-1 1,1-1,0 1,-1-1,1 1,0-1,0 1,0 0,0-1,0 1,1 0,-1 0,0 0,1 0,-1-1,1 1,0 0,0 0,-1 0,1 0,1 0,-1 0,0 0,0 0,1 0,-1 0,1 0,-1 0,2 1,1 3,1-1,0 0,0 0,0-1,0 1,1-1,0 0,0 0,0 0,10 5,63 28,-54-27,94 36,45 20,-145-57,0 1,0 1,-1 1,0 0,-1 1,20 22,-30-29,0 2,-1-1,0 0,0 1,-1 0,0 0,0 1,-1-1,0 1,0 0,1 13,-2-7,-1 0,0 0,-2 0,0 0,0 0,-5 20,-7 9,-1 0,-2-1,-32 61,-15 11,57-105,-1 0,-1 0,1-1,-1 0,-1-1,0 0,0 0,-18 12,14-16,4-5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45.6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0,'3'1,"-1"1,0-1,1 0,-1 1,0 0,0-1,0 1,0 0,0 0,0 0,-1 1,1-1,-1 0,2 3,6 7,269 353,-25 19,-105-157,-84-125,45 63,-106-161,-1 0,1 0,0-1,0 0,1 1,-1-1,1 0,-1-1,1 1,0-1,0 1,0-1,1 0,-1-1,0 1,1-1,-1 0,9 2,-4-4,0 1,0-1,0-1,0 0,0 0,0-1,-1 0,13-6,71-31,-68 31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47.8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1239,'0'-3,"1"1,-1 0,1 0,0 0,-1 0,1 0,0 1,0-1,1 0,-1 0,0 0,0 1,1-1,-1 1,4-3,29-22,-27 22,240-140,-138 85,891-443,-982 494,35-13,-50 20,0 0,0 1,0-1,1 1,-1-1,0 1,0 0,0 0,0 0,0 1,0-1,0 1,0-1,3 2,-4-1,-1 0,0 0,0 0,0-1,0 1,0 0,0 1,-1-1,1 0,0 0,0 0,-1 0,1 1,-1-1,1 0,-1 0,1 1,-1-1,0 1,0 1,1 35,-1-14,3-3,2-1,0 0,1 0,2-1,-1 0,2 0,1 0,0-2,1 1,1-1,1-1,15 17,18 14,2-1,77 58,-114-96,-1-1,2 1,-1-2,1 1,0-2,15 5,-25-9,0 0,0 0,0 0,0-1,1 1,-1-1,0 0,0 0,0 0,0 0,1 0,-1 0,0 0,0-1,0 1,0-1,0 1,0-1,0 0,0 0,0 0,0 0,0 0,0-1,0 1,-1 0,1-1,-1 1,1-1,-1 0,0 0,1 1,-1-1,0 0,0 0,0 0,0 0,-1 0,1 0,-1 0,1-1,-1 1,1 0,-1-4,3-31,-2 0,-2 0,-1 0,-2 0,-1 0,-2 1,-1 0,-18-47,18 61,-1 0,-1 0,0 1,-2 1,0 0,-1 1,-18-20,26 33,0 1,-1 0,1 0,-1 1,0-1,-1 1,1 1,-1-1,1 1,-1 0,-12-3,14 5,-1 1,0-1,1 1,-1 0,0 0,1 1,-1 0,0 0,1 0,-1 1,1-1,0 1,0 1,-1-1,1 1,1 0,-6 3,-16 14,2 1,0 1,2 0,0 2,-21 31,36-43,8-9,18-13,29-26,12-12,118-71,-143 100,0 1,0 2,2 2,0 1,54-12,-74 23,1 0,-1 1,1 1,-1 0,1 1,-1 2,0-1,1 2,-1 0,-1 1,1 1,-1 1,0 0,18 11,18 14,-2 3,78 68,-94-74,-5-4,40 45,-58-58,-1 1,0 0,-1 1,-1 0,0 1,8 19,-10-8,-6-25,0 0,0 0,1 0,-1 0,0 0,0 0,0 0,-1 0,1 0,0 0,0 0,0 0,-1-1,1 1,0 0,-1 0,1 0,-1 0,1 0,-1-1,0 1,1 0,-2 1,1-2,1 0,-1 0,1 0,-1-1,1 1,-1 0,1 0,-1 0,1-1,-1 1,1 0,-1 0,1-1,-1 1,1 0,0-1,-1 1,1 0,-1-1,1 1,0-1,0 1,-1-1,1 1,0-1,0 1,-1-1,1 1,0-1,0 0,-8-21,7 20,-7-24,2-1,0 0,2 0,1 0,1-31,3 11,2 0,10-55,-9 77,2-12,0 1,3 0,1 1,1 0,17-36,-26 67,0 1,1-1,-1 1,1-1,-1 1,1 0,0 0,0 0,0 0,1 1,-1-1,1 1,-1 0,1 0,0 0,0 1,0-1,0 1,0 0,0 0,0 0,0 0,1 1,-1 0,0 0,0 0,1 0,-1 1,0 0,0 0,0 0,6 2,11 5,-1 1,-1 0,1 2,33 24,-40-26,28 19,-1 1,-2 2,-1 2,-1 2,-2 0,47 66,-81-101,0 1,0-1,1 0,-1 1,0-1,0 0,0 1,0-1,0 0,1 1,-1-1,0 0,0 1,1-1,-1 0,0 0,0 1,1-1,-1 0,0 0,1 0,-1 1,0-1,1 0,-1 0,0 0,1 0,-1 0,0 0,1 0,-1 0,1 0,-1 0,0 0,1 0,-1 0,0 0,1 0,-1 0,0 0,1 0,4-19,-5-38,0 48,0-27,1 0,3 1,0-1,2 1,17-53,-22 85,-1 0,1 0,0 0,1 1,-1-1,0 0,1 1,0-1,-1 1,1 0,0-1,0 1,1 0,-1 0,0 0,1 0,-1 1,1-1,-1 1,1-1,0 1,0 0,-1 0,1 0,0 0,0 1,0-1,0 1,0 0,0 0,0 0,0 0,0 0,0 1,0-1,0 1,0 0,5 2,12 5,-1 0,0 1,0 2,26 18,-17-11,258 169,-241-153,-2 2,-1 2,-2 1,37 49,-58-61,-6-5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49.1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1234,'1'-6,"0"1,1-1,-1 1,1 0,0-1,1 1,-1 0,1 0,7-8,4-10,58-100,92-116,-57 87,-104 148,0 0,-1 0,1 0,-1-1,0 1,0-1,-1 1,0-1,1 1,0-9,-2 12,-1-1,1 1,0-1,-1 1,1-1,-1 1,1 0,-1-1,1 1,-1 0,0-1,0 1,0 0,0 0,0 0,0 0,0 0,0 0,0 0,0 0,-1 0,1 1,0-1,-1 0,1 1,0-1,-1 1,1-1,-1 1,1 0,-1 0,1 0,0 0,-1 0,1 0,-1 0,1 0,-3 1,-3-1,0 1,0 0,0 0,0 1,0-1,1 2,-1-1,1 1,-1 0,1 0,0 1,0 0,0 0,1 0,-1 1,1 0,0 0,0 0,-4 7,-3 5,0 0,1 1,1 0,1 1,-9 24,7-13,2 0,1 1,-8 54,15-74,0 0,0-1,1 1,0 0,1 0,0 0,1 0,0-1,1 1,0 0,0-1,1 0,1 0,8 14,-7-17,1 0,0-1,0 1,0-2,1 1,-1-1,2 0,-1 0,0-1,1 0,0-1,15 4,14 2,65 8,-94-16,50 6,1-2,0-3,-1-2,67-9,-99 5,-1-1,1-1,-1-1,-1-2,1 0,-1-2,-1 0,0-2,-1-1,0-1,31-26,-30 17,0-1,-2-1,0-1,-2-1,-1-1,-2-1,0 0,-3-1,22-63,-22 48,-2-1,-2 0,-2 0,-2-1,-2 0,-4-75,-2 98,-1 0,0 1,-2-1,-1 1,-11-27,14 42,-1 0,1 1,-2-1,1 1,-1 0,-1 0,1 1,-1 0,-1 0,1 0,-1 1,0-1,-1 2,1-1,-1 1,-15-7,20 11,-1 0,0 0,0 0,0 1,0-1,0 1,0 0,0 0,0 1,0-1,-4 2,6-2,1 0,0 0,0 1,0-1,0 1,0-1,-1 1,1-1,0 1,0-1,0 1,0 0,0 0,1-1,-1 1,0 0,0 0,0 0,1 0,-1 0,1 0,-1 0,1 0,-1 0,1 1,-1-1,1 0,0 0,0 0,-1 0,1 1,0-1,0 0,0 0,0 0,1 1,-1-1,0 0,0 0,1 0,0 2,0-1,1 1,0 0,-1 0,1-1,0 1,1-1,-1 1,0-1,1 0,-1 0,1 0,0 0,3 1,45 22,-35-17,218 87,-151-64,-2 2,133 78,-207-108,0 1,0 1,-1 0,0 0,0 0,0 0,0 1,-1 0,0 0,0 1,-1-1,0 1,0 0,0 0,-1 1,0-1,0 1,-1 0,0-1,-1 1,1 0,-1 0,-1 0,0 0,0 0,-1 8,-67 805,66-802,-6 33,4-34,1 1,1-1,1 1,0 0,1-1,6 35,-6-51,1 0,-1-1,1 1,0 0,0-1,0 1,0 0,0-1,0 1,0-1,1 0,-1 1,1-1,-1 0,0 0,1 0,0 0,-1 0,1 0,0 0,-1-1,1 1,0 0,0-1,0 0,0 1,-1-1,1 0,0 0,0 0,0 0,0 0,0-1,-1 1,1 0,3-2,7-1,0-1,0 0,0-1,11-7,-16 9,53-26,-2-2,-2-3,-1-2,86-75,-86 59,-3-2,-1-3,-4-1,-1-3,-4-2,-2-1,31-71,-57 105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52.0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109 1103,'-1'7,"-1"0,0-1,-1 1,0-1,0 0,0 0,-1 0,0 0,0 0,-6 6,-5 9,-39 65,69-112,-1 0,-1-1,14-40,26-100,-26 68,25-180,-45 211,-2 0,-4-1,-12-112,8 158,-1-1,-13-39,14 55,0-1,-1 0,0 1,-1 0,1 0,-2 0,1 1,-1 0,-10-10,16 16,0 1,-1-1,1 1,0-1,-1 0,1 1,0 0,-1-1,1 1,-1-1,1 1,-1-1,1 1,-1 0,0 0,1-1,-1 1,1 0,-1 0,0-1,1 1,-1 0,0 0,1 0,-1 0,1 0,-1 0,0 0,1 0,-1 0,0 1,1 0,0 0,0 0,1 0,-1 1,0-1,1 0,-1 0,1 0,0 0,-1 0,1 0,0 0,0 0,0 0,-1 0,1 0,1 0,32 28,1-1,62 36,-15-11,568 447,-621-475,-2 1,42 52,-62-70,-1 1,0 0,0 0,-1 0,0 1,-1 0,0 0,-1 0,0 0,0 1,-1-1,0 1,-1 0,0 16,-2-21,-1 0,0 0,0 0,0 0,-1 0,1-1,-2 1,1-1,0 0,-1 0,0 0,0 0,-1-1,1 1,-1-1,0 0,-10 6,-9 5,0-2,-41 18,-100 51,75-35,40-22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52.6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 48,'-7'-19,"-2"-8,12 25,9 17,-6-5,0 1,0 0,-1 0,-1 1,1-1,-2 1,0 0,3 24,3 104,-9-109,0 166,-1-163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54.2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1033 2145,'-1'-64,"-3"0,-3 0,-3 1,-2 0,-34-100,-15-3,-109-211,-116-136,109 230,135 223,-2 2,-81-81,89 111,25 23,25 21,451 492,59 57,-492-533,140 127,-151-143,-1-1,2-1,0-1,1 0,0-2,46 16,-65-26,1 1,0-1,0 0,0 0,0 0,0-1,0 0,0 0,0 0,1 0,-1-1,0 0,0 0,-1 0,1-1,0 0,0 0,-1 0,1 0,6-5,-7 3,1-1,-1 0,0 0,0 0,-1 0,0-1,0 1,0-1,0 0,-1 0,0 0,0 0,-1-1,1 1,-2 0,1-8,4-48,-4 0,-9-97,-31-124,34 252,-11-64,-5 0,-4 2,-39-99,58 180,6 21,10 21,6-8,1 0,1-1,0-2,2 1,0-2,23 16,139 83,-115-79,0-2,3-4,0-2,121 32,-186-60,0-1,0 0,-1 0,1-1,0 1,0-1,0 0,0-1,0 1,-1-1,1 0,0 0,0 0,7-3,-9 1,0 1,0-1,0 1,0-1,-1 0,0 0,1 0,-1-1,0 1,0 0,-1-1,1 1,-1-1,1 0,-1 1,0-1,-1 0,1 0,-1-4,6-49,-3 0,-5-69,0 41,2 67,-1 0,-1 1,0-1,-2 1,0 0,0 0,-2 0,0 1,-1-1,-1 1,-10-15,12 22,0 1,-1-1,0 1,0 0,-1 1,0 0,0 0,-1 1,0 0,0 0,-1 1,1 1,-1-1,0 1,0 1,0 0,-1 0,1 1,-16-1,1 1,-1 1,1 1,-1 1,1 2,-50 10,64-10,0 0,1 1,-1 1,1-1,0 1,1 1,-1 0,1 0,0 1,1 0,0 1,0 0,0 0,1 0,0 1,-6 11,-103 180,56-93,43-77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55.1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621 192,'1'-11,"0"0,1 0,0 1,4-12,6-38,-16 13,3 46,1 1,0-1,0 0,0 0,0 0,-1 0,1 0,0 0,-1 1,1-1,-1 0,1 0,-1 0,0 1,1-1,-1 0,1 1,-1-1,0 1,0-1,1 0,-1 1,0 0,0-1,0 1,0-1,1 1,-1 0,0 0,0 0,0-1,0 1,0 0,0 0,0 0,0 0,0 0,1 1,-1-1,0 0,0 0,0 1,0-1,0 0,0 1,1-1,-1 1,-1 0,-19 15,1 0,1 2,0 0,1 1,-24 34,-13 21,4 1,-47 92,-64 171,131-269,-32 109,61-173,1 0,0 0,0 0,0 1,0-1,1 0,0 0,0 1,1-1,1 6,-2-9,1-1,0 1,-1 0,1-1,0 1,0 0,1-1,-1 1,0-1,0 0,1 1,-1-1,1 0,-1 0,1 0,-1 0,1 0,0 0,-1 0,1-1,0 1,0-1,0 1,-1-1,1 0,0 1,0-1,0 0,0 0,2-1,12 0,0 0,0-2,-1 0,0-1,21-7,78-36,-68 27,21-8,0-3,-3-3,63-43,-106 62,-1 0,-1-1,0-1,-1-1,-1-1,-1 0,0-1,-2-1,0 0,-1-1,-2 0,14-35,-10 6,-2 0,13-105,-26 153,0 0,0 0,1 0,-1 1,1-1,0 0,-1 0,1 1,0-1,1 0,-1 1,0-1,1 1,0 0,-1-1,1 1,0 0,0 0,4-3,-4 4,0 1,0-1,0 0,1 1,-1 0,0-1,1 1,-1 0,0 0,1 0,-1 0,0 1,1-1,-1 1,0-1,0 1,1 0,2 2,11 5,0 2,-1 0,0 1,23 21,-27-22,15 13,0-2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56.0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1027 1062,'-7'0,"-1"1,1 1,0-1,-1 1,1 0,0 1,0-1,1 1,-1 1,-12 7,-61 53,63-49,-100 89,-109 125,168-162,3 3,2 2,-59 109,98-154,-17 45,28-64,0 0,1 1,0-1,1 0,0 0,0 1,0-1,1 1,1-1,1 12,-1-17,0 0,1 0,-1 0,1 0,-1 0,1 0,0-1,0 1,0 0,0-1,1 0,-1 1,1-1,-1 0,1 0,0-1,0 1,0-1,0 1,0-1,0 0,0 0,0 0,1 0,-1-1,5 1,12 1,0-1,0 0,26-4,-19 2,53 0,-42 3,0-3,1-1,-1-1,-1-3,44-11,-77 16,0-1,0 1,0-1,-1 0,1 0,-1 0,0-1,1 1,-1-1,0 0,0 0,-1 0,1 0,0 0,-1-1,0 1,0-1,0 1,0-1,-1 0,0 0,1 0,0-7,0-7,-1 1,0 0,-1 0,-4-27,1 20,-16-162,-8 0,-8 1,-8 2,-8 3,-8 1,-108-225,134 336,-59-89,80 139,0 0,-2 1,0 1,-1 0,-1 1,0 0,-1 2,0 0,-34-19,48 30,0 1,-1 0,1 0,0 0,-1 0,1 1,0-1,-1 1,1 0,-1 0,1 0,0 0,-1 0,-5 2,8-1,1-1,-1 0,0 1,0-1,0 0,1 1,-1-1,0 1,1 0,-1-1,0 1,1-1,-1 1,1 0,-1-1,1 1,-1 0,1 0,-1 0,1-1,0 1,-1 2,1-1,0 0,0 0,1-1,-1 1,0 0,1 0,-1 0,1 0,0 0,-1 0,1-1,0 1,0 0,2 2,15 18,2 0,0-2,1 0,0-1,2-2,30 19,-9-4,1174 758,-1120-733,-70-39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57.51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183 1670,'1'-5,"-1"0,1 1,1-1,-1 0,0 1,1-1,0 1,0 0,1 0,-1-1,1 1,0 1,7-8,52-47,-44 43,328-255,-156 129,-114 83,-13 12,-2-3,56-59,-108 99,-1 0,0-1,11-20,-18 29,0 0,0 0,0-1,0 1,0-1,-1 1,1 0,-1-1,1 1,-1-1,0 1,1-1,-1 1,0-1,0 0,0 1,0-1,0 1,0-1,-1 1,1-1,-1 1,1-1,-1 1,1-1,-1 1,0 0,1-1,-1 1,0 0,0-1,0 1,0 0,0 0,0 0,-1 0,1 0,0 0,-1 0,0 0,-21-7,1 2,-1 1,0 0,0 2,0 1,-1 0,-28 3,13-1,-30-3,-1 4,1 2,0 4,-89 19,133-19,0 0,1 1,1 1,-1 2,1 0,1 1,0 2,1 0,1 1,0 1,1 1,0 1,2 0,0 1,-17 25,14-12,1 1,2 1,1 0,2 1,1 1,-12 49,20-63,1 0,1 0,1 1,1-1,0 0,2 1,1-1,0 0,2 1,0-2,2 1,9 23,-7-30,0 0,1 0,1-1,1 0,0-1,0 0,2-1,-1 0,1-1,1 0,0-1,1-1,0 0,18 8,24 8,1-3,95 24,15-5,2-9,1-6,281 5,-438-31,25 2,1-3,-1-1,67-12,-101 13,-1-1,1 0,0 0,-1 0,1 0,-1-1,0 0,0 0,0 0,0 0,0 0,-1-1,0 0,0 0,0 0,0 0,0 0,-1-1,1 1,-1-1,-1 1,1-1,0 0,0-5,2-13,0-1,-1 0,-2-43,0 40,32-559,-33 583,3-26,1 0,9-28,-11 49,0 1,1-1,0 1,0 0,1 0,0 0,0 0,0 1,1 0,0 0,0 0,10-8,-10 11,1 0,0 0,0 0,1 1,-1 0,0 0,1 0,-1 1,1 0,0 0,-1 1,9 0,6 1,0 0,34 8,-19 0,0 1,-1 2,0 2,-1 1,52 32,-43-19,0 1,-2 3,55 54,-80-70,-1 2,19 25,-29-35,0 0,0 0,-1 0,0 1,-1-1,0 1,0 0,2 15,-4-23,-1 1,0-1,0 1,0-1,0 1,0-1,0 1,0 0,0-1,-1 1,1-1,-1 1,1-1,-1 0,1 1,-1-1,0 1,0-1,0 0,1 0,-1 1,-2 0,2-2,0 1,0-1,0 0,0 1,0-1,0 0,0 0,0 0,0 0,0 0,0 0,0 0,0-1,0 1,0 0,0 0,0-1,0 1,0-1,0 1,1-1,-1 1,0-1,0 1,0-1,1 0,-1 0,0 1,1-1,-1 0,0 0,1 0,-1 0,1-1,-8-9,2 0,-1-1,2 1,0-2,0 1,1 0,0-1,-2-19,-8-111,13 122,-6-437,12 381,2 2,4-1,3 1,24-74,-32 131,1-1,1 1,0 0,17-27,-21 40,0-1,0 1,0 1,0-1,1 0,0 1,0 0,0 0,0 0,0 1,1 0,0 0,0 0,0 1,0 0,0 0,0 0,9-1,3 3,-1 0,1 0,0 2,-1 0,33 9,91 35,-93-29,55 21,-2 5,105 60,-135-62,-2 4,-2 2,91 84,-128-101,0 1,-2 2,-2 1,41 69,-57-86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3:57.2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198 0,'-5'2,"0"0,1 0,-1 0,1 0,-1 1,1 0,0 0,0 0,0 0,0 1,1-1,-1 1,1 0,0 0,-3 5,0-1,-9 11,1 1,1 0,1 1,0 1,2 0,0 0,2 1,0 0,2 1,0-1,2 1,1 1,0-1,2 0,1 0,1 1,1-1,1 0,1 0,1 0,1 0,2-1,0 0,1-1,1 0,16 26,-2-14,2-2,2 0,0-2,2 0,2-3,0 0,2-2,0-2,2-1,46 21,-4-8,1-3,2-3,1-4,85 14,-74-21,1-4,161 4,-215-19,0-1,0-1,0-3,0-1,-1-2,0-2,-1-1,0-2,37-20,-69 30,-1 0,1 0,-1-1,0 0,0 0,-1 0,1 0,-1-1,0 0,-1 1,0-1,5-12,3-8,11-45,-21 66,5-19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58.8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1520 875,'-1'2,"1"0,-1 0,1 0,-1-1,0 1,0 0,0 0,0 0,0 0,0-1,-1 1,1-1,0 1,-1-1,1 1,-3 1,-35 24,21-15,-370 255,55-41,226-147,-97 95,132-104,-84 105,127-138,1 2,3 0,1 2,2 0,-18 48,37-82,0 1,1-1,0 1,0 0,1 0,0 0,1 0,-1 9,2-15,-1 0,0 0,1 0,-1 0,1-1,0 1,-1 0,1 0,0-1,0 1,0 0,0-1,1 1,-1-1,0 1,1-1,-1 0,1 1,-1-1,1 0,-1 0,1 0,0 0,0-1,-1 1,1 0,0-1,0 1,0-1,0 0,0 1,0-1,0 0,0 0,0 0,-1-1,5 0,22-2,0-2,47-13,-33 6,188-55,-3-11,400-197,-283 89,-251 128,131-106,-194 140,-2-2,39-44,-61 62,1-1,-1 1,0-1,-1 0,0-1,-1 1,0-1,0 0,-1 0,0-1,-1 1,0 0,1-18,-4 8,-1 0,-1 1,-1-1,0 1,-1-1,-16-35,-63-109,45 92,-38-67,-5 3,-124-153,174 249,-59-56,80 85,-1 1,1 0,-2 1,1 1,-1 0,-1 0,1 1,-1 1,-27-8,40 13,-1 1,0 0,0-1,1 1,-1 0,0 0,0 0,1 0,-1 0,0 0,0 1,1-1,-1 1,-2 0,4-1,-1 1,1-1,-1 0,1 1,-1-1,1 1,-1-1,1 1,0-1,-1 1,1 0,0-1,-1 1,1-1,0 1,0 0,0-1,0 1,0 0,-1-1,1 1,0-1,0 1,0 0,1 1,0 3,1 0,-1 0,1-1,1 1,-1 0,1-1,-1 1,1-1,4 4,475 538,38-28,-308-310,-148-144,112 141,-162-185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9:59.2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11.0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1,'0'4,"4"10,6 11,6 6,4 6,3 5,6 18,7 14,1 9,3 6,4 2,-2-7,-4-9,-4-8,-7-12,-9-10,-8-10,-4-9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11.8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278 0,'110'130,"-68"-76,75 88,239 312,-348-444,-1 1,0 1,0-1,-1 1,-1 0,0 1,5 18,-9-28,-1 1,1 0,-1 0,0 0,0 0,0 0,-1 0,1-1,-1 1,0 0,0 0,0-1,-1 1,1 0,-1-1,0 1,0-1,0 0,-1 0,1 0,-1 0,1 0,-1 0,0-1,0 1,0-1,0 0,-1 0,-3 2,-227 122,-86 51,-10 22,316-194,5-4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12.8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55 378,'1'3,"0"1,0-1,0 1,0-1,1 1,0-1,-1 0,1 0,4 5,2 4,189 332,369 632,-550-951,-10-16,-1-1,1 1,-2 0,1 0,-1 1,0-1,4 21,-8-29,0 0,1-1,-1 1,0 0,0 0,0 0,0-1,0 1,0 0,0 0,0 0,0 0,0-1,0 1,-1 0,1 0,0-1,0 1,-1 0,1 0,-1-1,1 1,-1 0,1-1,-1 1,1 0,-1-1,1 1,-1-1,0 1,1-1,-1 1,0-1,0 0,1 1,-1-1,0 0,0 0,1 1,-1-1,0 0,0 0,0 0,0 0,1 0,-1 0,0 0,0 0,0 0,1-1,-1 1,-1 0,-4-2,-1 0,1-1,0 1,0-1,-8-5,-16-12,0-2,1-1,2-1,-34-37,-91-123,123 148,-49-66,-124-217,166 251,3-1,3-2,4-1,-29-121,50 172,2-1,0 1,1-1,2 0,0 0,1 0,5-27,-3 35,1 1,0 0,0 0,2 0,-1 1,2 0,0 0,0 0,1 1,0 0,1 1,17-17,5 1,2 1,0 2,2 1,0 1,2 2,0 2,1 1,0 2,1 2,1 1,0 2,0 2,1 2,58-1,-69 8,-1 0,0 2,0 1,0 2,31 10,-42-11,0 1,0 1,-1 0,0 1,-1 1,0 1,0 0,26 26,-38-34,0 1,-1 0,1 0,-1 0,0 0,0 0,-1 1,1-1,-1 1,0 0,-1-1,1 1,-1 0,0 0,0 0,0 0,0 0,-1 1,0-1,0 0,-1 0,0 0,1 0,-2 0,1 0,0 0,-1 0,0 0,0-1,-1 1,-5 8,-7 6,0-1,-2-1,0 0,-1-1,-31 22,29-23,-196 168,-29 23,196-169,-2-3,-1-1,-65 29,94-53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13.8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1242 1,'-22'0,"-1"2,1 0,-1 2,1 0,0 2,0 0,1 1,0 2,-39 20,-11 11,2 4,2 3,2 2,-94 93,77-57,3 4,-104 153,147-192,2 3,3 0,2 2,-37 100,63-146,0 0,1 0,1 0,-1 1,1-1,1 1,1 15,-1-21,1 1,0-1,0 0,1 0,-1 0,1 1,0-2,0 1,0 0,1 0,0-1,-1 1,1-1,0 0,0 0,1 0,-1 0,7 4,9 3,-1 0,2-1,-1-1,1-1,1-1,28 6,138 13,-152-21,200 14,292-14,233-75,-726 67,13-3,48-12,-82 16,-1-1,-1 0,1-1,0 0,-1-1,0 0,-1-1,20-15,-25 16,1-1,-1 1,-1-1,1 0,-1 0,-1-1,1 1,-1-1,0 0,-1 0,0 0,0 0,-1 0,1-11,0-15,-2 0,-4-36,4 60,-5-38,-3 0,-1 0,-2 1,-3 1,-1 0,-3 0,-1 2,-2 0,-40-59,39 70,-1 1,-1 1,-2 2,-1 0,-1 1,-2 2,0 1,-2 1,-1 2,0 2,-2 0,-39-15,40 23,-2 1,1 2,-1 2,-1 0,-61-1,68 7,0 2,0 1,1 1,-1 2,1 1,0 1,-42 16,59-18,-1 2,1 0,0 0,1 1,0 1,-18 17,8-4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14.4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0 156,'2'-3,"-1"1,0-1,1 0,0 1,-1 0,1-1,0 1,0 0,0 0,1 0,-1 1,0-1,1 0,-1 1,1-1,4-1,5-4,13-9,1 2,1 0,0 2,1 0,1 2,-1 2,1 0,1 2,0 1,-1 1,1 2,0 1,0 1,0 2,41 7,-57-6,-1 0,0 1,-1 1,1 0,-1 1,0 0,0 1,-1 0,0 0,18 17,-15-10,-2 0,1 1,-1 0,-1 1,-1 1,14 29,-1 12,-3 0,-3 1,17 100,-33-153,35 307,-25-179,-10-125,0 1,0-1,1 1,0-1,1 1,6 15,-8-23,1 1,0-1,-1 0,1 0,0 0,0 0,0 0,0-1,0 1,0 0,0-1,1 0,-1 0,1 1,-1-1,1-1,-1 1,1 0,0-1,-1 1,1-1,0 0,-1 1,1-2,0 1,-1 0,1 0,4-2,16-3,0 0,41-17,-21 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15.0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350 1,'-7'2,"-1"0,0 0,0 1,1 1,-1-1,1 1,0 0,0 1,1-1,-1 1,1 1,-7 7,-5 2,-17 13,2 2,-34 40,55-57,0 2,1-1,1 2,1-1,0 1,1 1,0 0,-5 19,12-33,0 0,0 0,0 1,1-1,-1 1,1-1,0 0,0 1,0-1,0 1,1-1,-1 1,1-1,0 0,0 1,0-1,0 0,1 0,0 0,-1 0,1 0,0 0,0 0,0-1,1 1,-1-1,1 1,-1-1,1 0,0 0,0 0,0 0,5 1,8 4,1-2,0 0,0-1,1 0,23 0,-17-1,235 29,438-2,-683-30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16.2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851 1,'0'8,"-2"1,1-1,-1 1,0-1,-1 0,-4 11,-6 18,-60 345,36-157,-25 57,-130 366,-173 245,354-867,-22 41,31-63,0-1,-1 1,0 0,1-1,-1 0,-1 0,1 0,0 0,-1 0,1 0,-1-1,-8 4,15-16,9-5,59-40,-40 31,42-38,-47 34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17.4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1,'29'17,"-1"1,-1 1,42 38,-12-9,334 293,-156-130,-65-61,269 222,-353-305,-3 4,143 160,-206-210,1-1,1-1,34 23,-34-26,-1 0,0 1,-2 1,22 24,-37-37,-1 1,1 0,-1 0,0 0,0 0,0 1,-1-1,0 1,2 10,-2 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3:58.8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149 809,'-8'10,"0"-1,1 1,1 0,-1 1,-5 13,1-2,-6 11,1 1,1 0,-12 49,23-71,1 0,0 1,1-1,1 1,0-1,0 1,1 0,1 0,0-1,1 1,1 0,-1-1,8 18,-7-25,1 1,0-1,0 1,0-1,1 0,0 0,-1-1,2 0,-1 0,1 0,-1 0,1-1,0 0,0 0,0-1,1 1,-1-1,1-1,-1 1,11 0,15 2,-1-2,63-4,-87 2,77-7,142-30,79-40,-292 74,47-16,-57 18,0 0,0 0,-1 0,1-1,-1 1,1-1,-1 0,1 1,-1-1,0 0,0 0,0-1,0 1,0 0,-1-1,3-3,-4 5,0 0,0 0,0 0,0 0,-1 0,1 0,0 0,0 0,-1 0,1 0,-1 0,1 0,-1 1,1-1,-1 0,0 0,1 0,-1 1,0-1,1 0,-1 1,0-1,0 0,0 1,0-1,0 1,-1-1,-32-15,26 13,-82-32,-2 4,-1 4,-1 4,-1 5,-127-10,43 6,177 22,1 0,0 0,-1 0,1 0,-1-1,1 1,-1 0,1-1,0 1,-1-1,1 1,0-1,0 0,-1 0,1 1,0-1,0 0,0 0,0 0,0 0,0 0,0-1,0 1,0 0,1 0,-1-1,0 1,1 0,-1-1,1 1,0 0,-1-1,1 1,0-1,0 1,0-1,0 1,0 0,0-1,0 1,0-1,1 1,0-2,2-7,2 0,-1 1,1 0,1 0,8-10,3-7,45-86,292-469,-352 579,4-8,0 2,1-1,0 1,0 0,16-12,-21 19,0 0,-1-1,1 1,0 0,1 0,-1 1,0-1,0 0,0 1,0-1,1 1,-1 0,0 0,0 0,0 0,1 0,-1 0,0 1,0-1,1 1,-1-1,0 1,0 0,0 0,0 0,0 0,0 0,0 0,-1 1,1-1,0 1,-1-1,1 1,1 2,26 30,-1 2,-2 0,25 47,25 37,-50-85,0-1,3 0,53 47,-68-68,2-1,0-1,0-1,1 0,0-1,1-1,0-1,0 0,1-1,31 5,-21-6,1-2,-1-1,43-3,-71 1,0 0,0 0,0 0,0 0,0 0,0 0,-1 0,1-1,0 1,0 0,0 0,0-1,0 1,-1 0,1-1,0 1,0-1,-1 1,1-1,0 0,-1 1,1-1,0 1,-1-1,1 0,-1 0,1 1,-1-1,0 0,1 0,-1 0,0 0,0 1,1-1,-1 0,0 0,0 0,0 0,0 0,0 0,0 1,0-1,0 0,0 0,-1 0,1 0,0 0,-1 1,1-1,0 0,-2-1,-2-7,-1 0,0 1,-13-15,9 10,-230-342,218 321,3 0,-19-45,36 77,1 0,-1 0,0 0,1 0,-1 0,1-1,0 1,-1 0,1 0,0 0,1-1,-1 1,0 0,1 0,-1 0,1 0,-1-1,1 1,0 0,0 0,2-3,0 2,-1 1,1-1,0 1,0 0,0 0,0 0,0 0,0 0,0 1,1-1,-1 1,5-1,11-2,1 1,0 0,38 1,-48 2,51 2,0 2,-1 4,0 1,0 4,-1 2,97 38,325 177,-447-212,-9-5,-9-6,0 1,-1 1,0 0,-1 1,16 15,-20-14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21.5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1064 45,'-16'-8,"1"2,-1-1,-1 2,1 0,-1 1,0 0,0 2,0 0,0 1,0 0,-29 4,23 1,0 0,0 2,0 1,1 1,0 0,0 2,-34 20,11 1,2 1,1 2,1 2,2 2,2 1,-54 74,45-49,3 2,-56 115,81-143,2 1,2 1,2 0,1 1,2 0,-5 68,13-98,1 1,0-1,1 1,0-1,0 1,2-1,-1 0,2 0,-1 0,1 0,1-1,0 1,0-1,1 0,1-1,0 1,0-1,0-1,1 1,1-1,-1-1,1 1,0-1,1-1,13 7,12 5,1-2,0-2,75 19,123 12,-145-30,249 53,-247-45,144 58,-213-73,-1 2,0 1,-1 0,0 2,-1 0,18 16,-31-24,0 1,-1-1,0 1,0 0,-1 1,1-1,-1 1,-1-1,1 1,-1 0,-1 1,1-1,-1 0,0 1,-1-1,0 1,0 0,0-1,-1 1,-1 0,-1 14,-4 3,-1 1,-2-1,0-1,-1 0,-2 0,0-1,-2-1,0 0,-2-1,-19 21,-8 6,-3-2,-98 75,112-98,0-2,-1-1,-40 17,53-28,0-1,0-1,-1 0,0-2,0-1,-1 0,-21 0,41-4,0 0,0 0,0 0,-1 0,1 0,0-1,0 1,0-1,0 1,0-1,0 0,0 0,0 0,0 0,0 0,1 0,-1 0,0-1,1 1,-1-1,1 1,-1-1,1 0,0 1,0-1,0 0,0 0,0 0,0 0,0 0,0 0,1 0,-1 0,1 0,0 0,0 0,-1-1,1 1,1 0,-1-4,2-9,-1-1,2 1,0 0,8-22,-11 37,29-85,5-5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22.3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1,'1'3,"0"-1,0 1,0 0,1 0,-1-1,1 1,-1-1,1 0,0 1,3 2,2 4,283 377,657 832,-895-1157,104 135,-134-142,-20-50,-5-17,0-1,-2-15,-15-67,-11-179,30 244,1 1,2-1,1 1,1 0,2-1,1 2,1-1,2 1,1 1,18-34,-12 33,2 1,1 1,1 0,2 2,0 1,1 0,2 2,0 1,2 1,32-18,-9 10,0 2,2 3,1 2,0 2,63-13,-96 27,0 1,0 1,0 1,1 1,-1 1,1 1,-1 0,33 7,-41-4,1 0,-1 1,0 0,0 1,0 1,-1 0,0 0,0 1,-1 1,0 0,-1 0,0 1,17 21,-2 5,-2 0,-2 1,-1 2,-2 0,25 77,37 215,-57-206,16 74,-24-156,2-14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23.4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1 181,'10'0,"1"1,-1 0,1 0,-1 1,1 1,-1-1,0 2,0-1,0 2,-1-1,0 1,1 1,-2-1,1 1,-1 1,0 0,11 12,82 78,-56-52,1-2,2-1,81 53,-123-92,0 0,-1 0,1 0,0 0,0-1,1 0,-1 0,12 1,-16-3,0 0,-1 0,1 0,0-1,-1 1,1 0,0-1,-1 0,1 1,0-1,-1 0,1 0,-1 0,0 0,1 0,-1 0,0 0,1 0,-1 0,0-1,0 1,0-1,0 1,0-1,-1 1,1-1,0 1,-1-1,1 0,-1 1,1-1,-1 0,0 1,0-1,0 0,0 0,0-2,2-28,-2-1,-1 1,-1-1,-2 1,-1 0,-18-61,-1 24,-64-131,88 200,0 0,0 0,0 0,-1 0,1 0,0 0,0-1,0 1,0 0,0 0,0 0,0 0,0 0,-1 0,1-1,0 1,0 0,0 0,0 0,0 0,0 0,0-1,0 1,0 0,0 0,0 0,0 0,0-1,0 1,0 0,0 0,0 0,0 0,0-1,1 1,-1 0,0 0,0 0,0 0,0 0,0 0,0-1,0 1,0 0,1 0,-1 0,0 0,0 0,0 0,0 0,0 0,0 0,1-1,-1 1,0 0,13 5,14 12,402 326,-404-321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24.2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0 225,'9'1,"0"0,0 0,0 1,-1 0,1 1,-1 0,1 0,-1 1,12 8,70 49,-77-51,5 4,0 1,-1 0,-1 1,22 27,-31-34,-2-1,1 1,-1 0,0 0,-1 0,0 1,-1 0,0 0,-1 0,1 0,-2 0,1 14,-37-149,24 64,3 1,3-1,2-1,8-83,-5 143,0-1,0 1,0 0,0-1,0 1,1 0,0-1,-1 1,1 0,0 0,0-1,0 1,0 0,0 0,1 0,-1 0,1 1,-1-1,1 0,0 1,-1-1,5-2,-3 3,-1 1,1-1,0 1,0-1,0 1,-1 0,1 0,0 0,0 0,0 1,-1-1,1 1,0 0,0 0,-1 0,4 1,12 8,0 0,-1 1,-1 0,18 16,-31-24,46 37,76 80,-111-103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24.9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1,'333'281,"-48"-46,-246-198,233 201,-233-209,0-1,2-3,1-1,0-2,68 24,-101-43,0 0,0 0,1 0,-1-1,1-1,-1 0,1 0,0 0,0-2,12 0,-6-5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25.4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1 546,'54'-48,"2"2,80-50,-50 37,268-212,-347 265,-6 6,0-1,0 0,1 0,-1 0,0 0,0 0,0 0,0 0,0 0,0-1,0 1,-1 0,1-1,0-1,-3 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26.6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655 104,'-13'-12,"-1"2,0 0,0 0,-1 1,0 1,0 1,-1 0,0 1,0 0,-1 1,1 1,-1 1,-33-2,38 4,-1 0,0 2,1-1,-1 2,1-1,-1 2,1 0,0 0,0 1,0 1,1 0,-1 0,1 1,0 0,1 1,0 1,0 0,0 0,-11 13,0 6,2 1,1 2,1-1,1 2,2 0,1 1,2 0,1 1,1 0,-5 44,13-70,0 0,0 0,1 0,0 1,1-1,-1 0,2 0,-1 0,1 0,0 0,0 0,0 0,1-1,0 1,1-1,0 0,0 0,0 0,0 0,1-1,0 0,0 0,0 0,1 0,0-1,0 0,0 0,8 3,53 22,2-3,1-3,125 23,-65-16,-3 1,4-1,183 69,-290-89,0 1,-1 1,0 1,-1 1,0 1,-1 0,33 34,-41-35,-1 0,-1 1,0 1,-1 0,0 0,-2 1,0 0,-1 0,0 1,-2 0,6 28,-7-17,-2 0,-1 0,-1 1,-2-1,-1 1,-1-1,-1 0,-2-1,-1 1,-1-1,-15 32,-10 14,-4-2,-82 118,80-132,-3-2,-81 81,106-118,-2-2,0 0,-1-1,-1-1,-1-1,1-1,-2-1,0-1,-1-1,-30 8,45-16,0-1,0 0,-1 0,1-1,-1-1,1 0,0 0,0-1,0 0,0-1,0 0,0-1,0 0,1 0,0-1,0 0,0 0,1-1,0-1,0 1,-11-13,-1-2,1-1,1 0,1-2,1 0,1-1,-17-38,10 11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27.0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1,'0'4,"9"1,11 14,6 6,12 9,12 15,19 21,19 19,17 13,6 0,-2 6,-7-8,-12-8,-13-11,-15-15,-14-14,-15-12,-14-13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27.5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1065,'1'-4,"0"-1,-1 0,1 1,1-1,-1 1,1-1,-1 1,1 0,1 0,-1 0,0 0,6-6,44-46,-30 34,409-459,-148 160,-202 229,-56 62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28.3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279 1455,'403'559,"-257"-365,378 496,-443-595,-82-94,-10-6,-18-14,-240-224,198 174,-387-406,342 338,-167-257,254 346,2-2,2 0,3-1,2-2,2 0,-18-87,29 98,2-1,1 0,3-1,1 1,3 0,1 0,2 0,2 1,14-46,2 17,4 2,66-123,106-113,-197 301,4-7,1 0,1 1,0 0,0 0,18-14,-23 22,-1 0,1 0,0 0,-1 1,1-1,0 1,0 0,0 0,0 0,0 1,0-1,0 1,0 0,0 0,0 1,0-1,0 1,0 0,0 0,0 0,0 1,0-1,4 3,25 13,-1 1,0 2,45 36,82 84,-100-86,26 24,181 155,-212-191,2-2,1-2,69 32,-9-29,-101-34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2:04.3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23,'6'-3,"0"0,0 0,0 0,0 1,1 0,-1 0,1 1,-1 0,1 0,0 0,-1 1,1 0,8 1,-10-1,14 0,1 2,0 0,-1 1,1 2,20 6,95 41,-112-42,815 400,-691-333,313 175,-12 20,423 338,-776-537,344 277,-416-329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3:59.7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632 625,'-26'26,"2"1,1 2,0 1,3 0,0 1,-20 46,29-52,2 1,0 0,1 0,2 1,1 0,1 0,1 1,2-1,1 31,1-47,0 0,0 0,2-1,-1 1,1-1,1 1,-1-1,2 0,0-1,0 1,0-1,1 0,1 0,0 0,0-1,0 0,1-1,0 1,1-2,-1 1,1-1,13 6,-5-4,0 0,1-2,0 0,0-1,0 0,1-2,0 0,-1-1,1-1,0-1,37-5,-24 1,-1-2,0-1,0-2,-1 0,0-3,-1 0,0-2,-1-1,42-29,-59 35,1 1,-2-2,1 0,-1 0,-1 0,1-2,-2 1,0-1,0 0,-1 0,-1-1,0 0,-1-1,0 1,-1-1,0 0,-1 0,-1 0,0 0,-1 0,-1-1,0 1,-3-25,-4 7,-1 0,-2 0,-1 1,-1 0,-2 1,-1 0,-1 1,-39-52,10 24,-2 3,-3 1,-60-50,49 52,-2 2,-88-51,111 77,-2 2,-1 1,0 3,-1 1,-58-12,-133-6,196 25,31 3,26 2,0 5,-1 0,1 0,0 2,-1 0,25 9,89 35,-102-35,496 232,-17 37,-459-253,-42-24,-1 0,0 0,1 0,-2 1,1-1,7 9,-4 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28.9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1154,'6'-1,"1"0,-1-1,0 0,0-1,0 1,0-1,0 0,-1-1,1 1,-1-1,0 0,8-8,2 0,552-510,-501 457,-50 50,95-93,-4-4,104-145,-199 238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29.3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40,'0'-14,"1"-8,-1 22,1-1,-1 1,1 0,-1-1,1 1,-1 0,1 0,-1 0,1-1,-1 1,1 0,-1 0,1 0,-1 0,1 0,-1 0,1 0,-1 0,1 0,-1 0,1 0,-1 0,1 0,0 0,-1 1,0-1,1 0,-1 0,1 1,-1-1,1 0,-1 1,1-1,-1 0,0 1,1-1,0 1,41 30,-1 2,-1 1,63 72,2 1,1-12,-48-46,86 96,-130-126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30.0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0 703,'2'-4,"0"1,0-1,0 1,0 0,1 0,-1 0,1 0,0 1,0-1,0 1,0 0,0-1,6-2,0-1,70-58,93-97,20-17,-23 56,-48 37,-67 51,-33 24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31.6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26 430,'-3'5,"0"-1,0 1,0-1,1 1,0 0,0 0,0 0,1 0,0 0,0 0,0 0,0 10,2 66,1-65,0 0,1 0,0-1,2 1,0-1,0 0,2 0,-1-1,2 0,0 0,17 22,-11-20,1-1,0-1,1 0,0-1,1 0,1-2,0 0,31 14,44 14,2-5,1-3,1-5,1-4,1-4,1-5,132 1,-221-14,5 1,0-1,0-1,0 0,25-6,-38 7,0-1,0 0,0 0,0 0,0-1,0 1,0-1,0 0,0 1,-1-1,1 0,-1-1,0 1,1 0,-1-1,0 1,0-1,-1 0,1 0,0 1,-1-1,0 0,0 0,0 0,0-1,0 1,0 0,0-6,-1-11,-1 0,-1 0,0 0,-2 0,0 0,-1 1,-1-1,-16-33,5 17,-2 1,-1 1,-38-49,35 54,-1 1,-40-37,57 58,-1 1,0 0,0 0,0 0,-1 1,1 1,-1-1,-1 1,1 1,0 0,-1 0,0 1,1 0,-17-1,21 4,0-1,0 1,0 0,0 1,1-1,-1 1,0 0,-7 5,10-6,0 0,0 0,-1 1,1-1,0 1,0-1,1 1,-1 0,0 0,1 0,-1 0,1 0,-1 0,1 1,0-1,0 0,0 1,-1 3,2-5,1 0,-1 0,0 1,1-1,-1 0,1 0,-1 0,1 0,0 0,-1 0,1 0,0 0,0 0,0 0,0 0,0-1,0 1,0 0,0-1,0 1,0 0,0-1,0 0,3 1,38 14,-24-10,38 20,89 54,-17-7,-16-19,1-5,181 51,-272-92,-12-3,-1-1,1-1,1 1,-1-2,12 2,-20-3,0 0,0 0,-1 0,1-1,0 1,0 0,0-1,-1 1,1-1,0 0,-1 1,1-1,0 0,-1 0,1 0,-1 0,0 0,1-1,-1 1,0 0,0-1,1 1,-1 0,0-1,0 0,-1 1,1-1,0 0,0 1,-1-1,1 0,-1 1,0-1,1 0,-1-2,0-19,-1 1,0-1,-2 1,-1-1,0 1,-10-28,5 19,-10-42,-4 0,-3 2,-3 0,-3 2,-73-116,94 168,-1 1,0 0,-1 1,0 1,-2 0,-17-14,27 24,0 1,0 0,0 0,0 1,-1-1,1 1,-1 0,0 1,0-1,1 1,-1 0,0 1,0 0,0-1,0 2,0-1,0 1,0 0,1 0,-1 0,0 1,1 0,-1 0,-7 5,-10 7,2 1,0 1,0 1,2 1,0 1,1 0,-18 26,-29 30,-26 18,14-15,-95 124,156-176,16-20,12-14,16-21,-15 14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33.3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373 1002,'10'0,"-1"2,0-1,0 2,0-1,0 1,0 0,0 1,-1 0,0 0,11 8,8 6,39 35,117 112,-179-162,-1-1,0 1,-1-1,1 1,0 0,-1 0,1 0,-1 1,0-1,0 1,-1-1,3 7,-4-9,1-1,-1 1,0 0,0 0,0 0,0 0,-1 0,1 0,0 0,0 0,0-1,-1 1,1 0,0 0,-1 0,1 0,-1-1,1 1,-1 0,1-1,-2 2,0 0,0-1,0 1,0-1,-1 0,1 0,0 0,-1 0,1 0,0-1,-1 1,-3 0,-8 0,-1 0,0-1,0-1,1 0,-1-1,0-1,1 0,0-1,0 0,0-1,0-1,1 0,-20-13,-5-4,1-3,2-1,-38-37,60 52,-179-181,172 170,1-1,2-1,0-1,1-1,2 0,-20-54,32 76,0-1,0 1,1-1,0 1,1-1,-1 0,1 1,0-1,0 0,1 0,-1 1,4-10,-3 12,0 0,1 0,-1 1,1-1,-1 0,1 1,0 0,0-1,0 1,1 0,-1 0,0 0,1 1,-1-1,1 0,0 1,-1 0,1-1,0 1,0 0,0 1,0-1,0 0,0 1,4-1,18 0,0 0,-1 2,1 0,0 2,0 1,-1 1,1 1,-1 1,43 19,10 11,114 74,-8-4,-182-106,12 4,-1 2,0-1,-1 2,1-1,-1 1,18 18,-23-14,-10-10,-17-19,-11-35,3-2,2-1,2-1,-20-68,25 66,15 45,-66-193,59 163,1-1,-8-82,19 121,0 0,0 0,1 0,0 0,0 0,0 0,0 0,1 0,0 1,0-1,0 0,1 1,-1-1,1 1,0 0,0 0,1 0,-1 1,1-1,0 1,0 0,0 0,8-5,-5 4,0 0,1 1,-1 0,0 0,1 1,0-1,-1 2,1-1,0 1,0 0,0 1,0 0,0 0,14 3,8 5,0 1,0 2,48 25,81 55,-126-71,106 70,221 186,-343-262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38.0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440 528,'50'-121,"37"-138,-83 245,-1 0,0 0,-1 0,0 0,-1-24,-1 36,-1 1,1-1,0 0,0 0,-1 0,1 0,-1 0,0 0,1 1,-1-1,0 0,0 0,0 1,0-1,-1 1,1-1,0 1,0-1,-4-1,3 2,0 1,-1-1,1 1,0-1,-1 1,1 0,-1 0,1 0,0 0,-1 1,1-1,-1 0,1 1,0 0,0 0,-1 0,1 0,0 0,0 0,-3 2,-19 13,1 1,1 1,1 0,-27 31,11-13,-24 25,-74 93,113-126,2 2,1 0,1 1,1 1,2 1,-12 37,24-61,0 0,1 1,0-1,1 0,0 1,1-1,-1 1,2 0,-1-1,1 1,1-1,0 0,3 10,-2-11,1-1,0 0,0 0,0 0,1 0,0-1,1 0,-1 0,1 0,0-1,0 1,1-2,-1 1,1-1,12 6,39 14,1-2,0-3,73 13,-37-9,27 6,96 28,-213-56,0 1,0 0,0 0,0 0,-1 0,1 1,-1 0,0 0,0 0,0 0,0 1,0-1,-1 1,6 7,-8-8,0 0,1 1,-1-1,0 1,-1-1,1 1,-1-1,1 1,-1-1,0 1,-1-1,1 1,0-1,-1 1,0-1,0 1,0-1,0 1,-1-1,1 0,-4 5,-37 65,-52 68,-10 15,-162 269,258-412,-1 0,0 0,-17 17,11-18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39.2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409 785,'2'-16,"0"0,2 0,0 1,0-1,13-27,-2 5,24-93,39-226,-78 356,3-11,-1-1,-1 0,0 0,-1 1,-1-16,1 26,0 0,-1 0,1 0,0 0,-1 0,0 0,1 1,-1-1,0 0,0 0,0 0,0 1,0-1,-1 0,1 1,0-1,-1 1,1 0,-1-1,0 1,1 0,-1 0,0 0,0 0,1 0,-1 0,0 1,0-1,0 1,0-1,0 1,0 0,0-1,0 1,0 0,0 1,0-1,0 0,0 0,-4 2,-2 0,1 1,0-1,-1 1,2 1,-1 0,0-1,1 2,-1-1,1 1,0 0,-7 8,-10 13,-25 34,33-40,-31 40,4 2,2 2,3 2,3 2,3 0,3 2,3 2,-22 102,42-152,2 1,0-1,1 1,1 0,4 41,-2-58,0 0,1 1,-1-1,1 0,1 1,-1-1,1-1,0 1,0 0,0 0,1-1,0 0,0 0,1 0,-1 0,1-1,0 0,0 0,1 0,-1 0,1-1,-1 0,1 0,10 3,11 1,-1-1,1-1,1-1,-1-1,0-2,1-1,49-6,13-7,86-25,-61 10,-2-6,-1-4,-2-6,148-80,-238 112,0 0,-1-2,0 0,-1 0,0-2,-2 0,0-2,21-28,-29 35,-2-1,0 0,0 0,-1 0,0-1,-2 1,1-1,-1 0,-1 0,0-1,-1 1,-1 0,0-1,0 1,-1 0,-4-18,0 10,-1-1,-1 1,-1 1,0-1,-2 1,0 1,-14-21,16 28,-1 1,0 0,0 0,-1 1,0 0,-1 0,0 1,-1 1,1 0,-2 0,1 2,-15-7,23 12,0 0,0 0,0 1,-1-1,1 1,0 0,0 0,-1 1,1-1,0 1,0 0,0 0,-5 2,8-3,0 1,0-1,0 1,0-1,0 1,0 0,0-1,0 1,0 0,0 0,0 0,0-1,1 1,-1 0,0 0,1 0,-1 0,1 0,-1 0,0 2,1-1,0 0,1-1,-1 1,0 0,0-1,1 1,-1-1,1 1,-1 0,1-1,0 1,0-1,0 0,0 1,0-1,0 0,0 1,0-1,2 1,11 11,1-2,0 0,1-1,0 0,32 13,-1 1,164 103,-180-105,-2 0,0 3,-2 0,39 47,-59-62,0 0,-1 1,0 0,-1 0,0 1,-1-1,0 1,-1 0,0 0,1 18,2 1,-6-28,0-1,1 0,-1 0,1 1,-1-1,1 0,0 0,0 0,0 1,0-1,0 0,1-1,-1 1,1 0,-1 0,1 0,-1-1,1 1,0-1,0 0,0 1,0-1,0 0,0 0,0 0,0 0,1-1,-1 1,0 0,0-1,1 0,-1 1,0-1,1 0,-1 0,0-1,3 1,15-4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39.5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1,'0'4,"4"6,6 1,10 8,5 4,8 7,6 3,5-1,4 4,2 0,6-3,-3-1,-6-3,-6-2,-11-6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39.8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529 370,'-17'-13,"-19"-13,-20-10,-13-12,-4-2,-2-6,7 7,12 8,10 10,13 11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40.8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1214,'33'-2,"1"-3,-1 0,0-3,0 0,46-19,4 0,1129-385,-1207 410,0 0,0 0,-1-1,1 1,-1-1,0 0,1 0,3-4,-8 6,1 1,-1-1,0 1,1-1,-1 1,0-1,1 0,-1 1,0-1,0 0,1 1,-1-1,0 0,0 1,0-1,0 1,0-1,0 0,0 1,0-1,0 0,0 1,-1-1,1-1,-1 1,0-1,-1 0,1 1,0 0,-1-1,1 1,-1 0,1-1,-1 1,1 0,-1 0,-3-1,-36-16,-1 3,0 1,-1 2,0 1,-1 3,-85-5,95 11,0 1,0 2,0 2,1 1,-1 1,1 2,-40 13,57-14,0 0,0 2,1 0,0 0,0 1,1 1,0 1,1 0,0 1,1 0,0 1,1 0,1 0,0 2,0-1,-7 17,8-13,1 1,1 1,1-1,0 1,1 0,-2 28,6-41,0 1,1-1,0 1,0 0,1-1,0 1,0-1,1 1,0-1,0 0,1 0,0 0,0 0,0 0,1 0,0-1,0 0,1 0,0 0,7 6,6 2,0-2,1 0,1-1,0-2,0 1,1-2,0-1,39 8,8-2,103 6,-66-14,-1-5,190-25,-150 1,205-61,-275 61,100-46,-132 50,-1-2,-1-2,67-53,-88 61,0-1,-1-1,-1-1,-1 0,-1-1,0-1,-1-1,12-26,-18 29,-1 0,-1 0,0-1,-1 0,-2 0,0 0,-1-1,0 1,-2-1,-1 1,-4-27,2 28,-2 1,0-1,-1 1,-1 0,-1 0,0 1,-1 0,-1 0,-1 1,0 0,-22-22,12 16,-1 1,-1 1,0 1,-2 1,0 1,-46-23,60 35,0 0,-1 1,1 0,-1 1,1 0,-1 0,-17 0,30 3,-1 1,0-1,1 0,-1 0,1 1,-1-1,0 1,1-1,-1 0,0 1,1-1,-1 1,0-1,0 1,0-1,1 1,-1-1,0 1,0-1,0 1,0-1,0 1,0-1,0 1,0-1,0 1,0-1,0 1,0-1,0 1,-1-1,1 1,0-1,0 0,0 1,-1-1,1 1,0-1,-1 1,1-1,0 0,-1 1,1-1,0 0,-1 1,1-1,-1 0,1 1,0-1,-1 0,1 0,-1 0,1 0,-1 1,1-1,-1 0,1 0,-1 0,1 0,-1 0,1 0,-1 0,1 0,-1 0,1 0,-1-1,1 1,-1 0,0 0,36 33,-30-29,154 125,53 46,-181-146,-1 2,-2 0,-1 2,31 50,-50-70,0 1,-2 0,0 1,0-1,-1 1,-1 0,-1 1,0-1,0 1,-2-1,0 1,-1-1,-1 1,0 0,-1-1,0 1,-1-1,-1 0,-1 0,0 0,-1-1,-13 25,-10 11,-2-2,-2-1,-2-1,-2-2,-2-2,-2-1,-78 60,104-89,-1-2,0 1,-23 9,9-8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00.4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0,'6'1,"1"0,-1 1,0-1,-1 1,1 0,0 1,-1-1,1 1,-1 0,1 0,8 9,34 16,2-11,-22-8,0 2,33 17,65 30,-111-51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41.2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1,'4'0,"6"0,6 4,-1 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43.6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38,'-4'-4,"-2"-6,5-1,11 2,8 6,9 3,9 7,12 14,13 13,15 17,15 17,10 15,0 1,0 3,-4-4,-11-7,-19-18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44.2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1 179,'39'-27,"2"1,1 3,1 1,1 3,69-22,-91 35,0 1,1 1,-1 1,1 1,0 1,0 2,0 0,0 1,-1 1,1 1,-1 1,0 1,36 14,10 11,-2 2,-1 3,71 53,-95-58,-1 2,-1 1,-2 3,-2 0,44 61,-69-84,-1 0,-1 1,0-1,0 2,-1-1,-1 1,-1 0,-1 0,0 1,0-1,-2 1,0 0,-1-1,-1 1,-1 0,0 0,-5 22,-9 26,-3-1,-3-1,-2-1,-4-1,-2-2,-2 0,-3-3,-44 57,43-71,-2-1,-2-3,-1-1,-1-1,-2-3,-2-2,-68 37,73-47,-50 17,78-33,-8 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45.0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1 453,'15'1,"0"0,-1 1,1 1,-1 0,1 1,-1 1,0 0,-1 1,15 8,16 11,53 42,-46-32,387 287,-11-9,-400-300,-26-13,-1 0,1 0,0 0,0 0,-1 0,1 0,0 0,-1 0,1 0,0 0,-1-1,1 1,0 0,-1 0,1-1,0 1,-1 0,1-1,-1 1,1-1,-1 1,1-1,0 0,0-2,1-1,-1 1,0-1,-1 1,1-1,0 1,-1-1,0 1,0-1,0 1,0-1,-2-6,-5-26,-1 1,-2 0,-2 0,-27-56,3 6,33 77,-151-409,31-9,114 380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46.3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1562,'0'-1,"0"1,0-1,0 1,1-1,-1 0,0 1,0-1,0 1,0-1,1 0,-1 1,0-1,1 1,-1-1,0 1,1-1,-1 1,1-1,-1 1,1 0,-1-1,1 1,-1-1,1 1,-1 0,1 0,-1-1,1 1,1 0,24-1,24 12,-27-1,0 0,-1 2,0 0,-1 1,36 30,86 91,-116-108,-2 1,-1 1,-2 1,0 1,32 60,-53-87,0-1,0 1,0-1,0 1,-1-1,1 1,-1 0,1-1,-1 1,0 0,0 0,-1-1,1 1,0 0,-1-1,1 1,-1-1,-2 5,3-6,-1 0,1-1,-1 1,0 0,1-1,-1 1,0 0,1-1,-1 1,0-1,0 1,1-1,-1 1,0-1,0 0,0 1,0-1,0 0,0 0,0 0,-1 0,-1 0,1 0,0-1,-1 1,1-1,0 1,-1-1,1 0,0 0,0 0,0-1,0 1,-2-2,-17-13,1-2,1 0,1-1,0-1,2 0,-23-37,-73-146,104 188,-31-66,4-1,4-1,3-2,4-1,3-1,-8-92,21 111,4 0,3-1,3 1,2-1,4 1,3 1,2-1,33-94,-32 123,40-75,-46 100,1 0,0 0,1 0,0 1,2 1,-1 0,26-20,-35 30,0 0,0 1,0-1,1 0,-1 1,1-1,-1 1,1 0,-1 0,1 0,0 0,0 1,-1-1,1 1,0-1,0 1,0 0,-1 0,1 0,0 0,0 1,0-1,-1 1,1 0,0 0,-1 0,1 0,0 0,-1 1,1-1,-1 1,0-1,0 1,1 0,-1 0,0 0,-1 0,1 0,0 0,-1 1,3 3,4 10,0 0,-1 1,0 0,-2 0,5 22,-9-34,8 34,-2-1,-2 1,-1 0,-2 1,-2-1,-2 0,-1 1,-13 57,3-42,-3-1,-2 0,-3-2,-1 0,-41 65,55-96,13-14,29-14,-9-1,16 1,0 3,1 1,-1 1,1 3,62 8,205 51,-252-47,246 58,354 69,-540-116,-95-18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47.8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10955 1,'-2'15,"-1"1,-1 0,0-1,-1 1,0-1,-1-1,-1 1,-11 17,8-16,0 0,-2-1,0-1,-1 1,0-2,-1 0,0-1,-1 0,-1-1,-21 12,-23 9,-99 37,75-35,-1123 421,254-179,750-231,-2-9,-366 15,461-52,1-4,0-6,0-4,2-4,0-6,-191-70,261 80,24 10,1-1,-1 1,0 1,0 0,0 1,-1 1,-22-2,33 4,1 1,-1 0,0-1,0 1,1 0,-1 0,0 1,1-1,-1 1,1-1,0 1,-1 0,1-1,0 1,0 1,0-1,0 0,1 0,-1 1,0-1,1 1,0-1,0 1,0-1,-2 5,-2 10,0 0,1 0,-2 19,2-15,-27 168,-12 384,42-550,0-9,1 0,0 0,1 0,0 0,1 0,1-1,0 1,6 15,-8-27,0 0,0 0,0 0,0 0,0-1,0 1,1-1,-1 1,1-1,-1 1,1-1,0 0,-1 1,1-1,0 0,0 0,0-1,0 1,0 0,0-1,0 1,0-1,0 1,3-1,3 0,0-1,-1 1,1-2,-1 1,10-4,6 0,-18 6,-9 7,-12 7,15-14,-453 374,240-203,-700 561,492-400,-259 216,191-156,95-78,-276 211,206-165,-890 759,1333-1100,-30 23,52-43,0 1,0-1,-1 0,1 1,0-1,0 0,-1 0,1 0,0 1,0-1,-1 0,1 0,0 0,-1 1,1-1,0 0,-1 0,1 0,0 0,-1 0,1 0,0 0,-1 0,1 0,-1 0,1 0,0 0,-1 0,1 0,0 0,-1 0,1-1,0 1,-1 0,1 0,0 0,-1 0,1-1,0 1,2-16,15-19,-3 11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51.1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658 824,'-10'1,"0"0,0 1,0 0,0 1,1 0,-1 0,1 1,0 0,0 1,0 0,1 0,-1 1,1 0,-8 9,-15 14,2 1,-27 35,42-47,-33 42,4 2,2 2,4 1,2 2,3 2,3 0,3 2,3 1,3 1,4 1,-14 149,28-196,2 1,0 0,2-1,1 1,1-1,1 0,15 45,-14-56,1-1,0 0,1-1,1 1,0-2,1 1,0-1,1-1,0 0,1 0,1-1,0-1,0 0,17 9,3-2,1-2,0-1,1-2,0-2,1-1,0-1,1-2,-1-2,42 0,18-4,-1-5,125-21,-81 2,-2-7,237-85,-263 71,-2-4,-2-5,159-107,-217 127,62-56,-100 80,-1 0,0 0,-1-1,0 0,-1 0,0-1,0 0,-2-1,1 0,-2 0,7-21,-11 30,-1-1,0 0,0 1,0-1,0 0,-1 1,0-1,0 1,0-1,-1 1,1-1,-1 1,0 0,0-1,-1 1,1 0,-1 1,0-1,0 0,0 1,0 0,-1-1,1 1,-1 1,0-1,-6-3,-12-7,-1 1,1 1,-39-13,46 19,-25-10,0 1,-1 3,-1 1,0 2,-48-3,91 14,15 6,23 8,102 19,274 35,145-31,-520-38,277 4,-270-10,-47 4,0 0,1 0,-1 0,0 0,1 0,-1 0,0 0,1 0,-1 0,0 0,1 0,-1 0,0 0,1 0,-1 0,0 0,0 0,1-1,-1 1,0 0,1 0,-1 0,0-1,0 1,0 0,1 0,-1 0,0-1,0 1,0 0,1-1,-1 1,0 0,0 0,0-1,0 1,0-1,-11-6,-24-2,-75-15,-271-64,262 55,-132-56,239 85,0-1,1-1,0 0,0-1,0 0,1 0,0-1,-11-12,17 16,2 0,-1 0,0 0,1 0,0 0,0 0,0-1,0 1,1-1,-1 1,1-1,0 1,1-1,-1 0,1 0,0 1,0-1,1 0,-1 1,1-1,0 0,0 1,1-1,-1 1,4-7,3-5,1-1,1 1,0 0,1 1,1 0,1 1,0 0,0 1,2 1,17-13,-4 5,2 1,0 2,1 1,52-19,-44 22,1 2,0 1,0 2,1 2,0 2,0 2,0 1,0 2,0 2,0 1,-1 3,1 1,-1 2,-1 1,0 3,73 36,-101-44,120 67,-114-62,-1 0,0 2,-1 0,0 0,17 21,-31-32,1 0,-1 0,0 0,0 1,0-1,0 0,0 1,0-1,-1 1,1-1,-1 1,1 4,-1-6,0 0,-1-1,1 1,0 0,0-1,0 1,0-1,0 1,-1 0,1-1,0 1,0-1,-1 1,1-1,-1 1,1-1,0 1,-1-1,1 1,-1-1,1 1,-1-1,1 0,-1 1,1-1,-1 0,0 1,1-1,-1 0,1 0,-1 0,0 1,1-1,-1 0,0 0,1 0,-1 0,0 0,1 0,-1 0,1-1,-1 1,0 0,1 0,-1 0,0-1,1 1,-1 0,1-1,-1 1,0-1,-2-1,1 0,0 1,-1-1,1-1,0 1,0 0,0-1,0 1,1-1,-1 1,1-1,-1 0,1 1,0-1,0 0,0 0,0 0,1 0,-1-4,-6-61,8 33,1 0,1 1,2-1,2 1,1 1,1-1,15-33,10-12,71-123,-77 154,43-55,-62 90,1 1,1 0,0 1,1 0,0 1,0 0,1 1,1 0,19-9,-26 16,0 0,1 0,-1 1,0 0,1 0,0 1,-1 0,1 0,-1 1,1 0,-1 0,1 0,-1 1,0 1,0-1,0 1,0 0,0 1,9 6,14 9,-1 2,50 46,-48-39,9 6,140 127,-143-124,-2 1,49 68,-81-102,-1 0,1 0,-1 0,1 0,-1 0,-1 1,1-1,1 7,-25-46,10-10,2-1,-8-74,8 43,-4-15,4-2,3 1,8-117,-1 209,0-1,1 0,-1 1,0-1,0 0,1 1,-1-1,1 0,0 1,-1-1,1 1,0-1,0 1,0 0,0-1,0 1,0 0,0 0,1 0,-1-1,0 1,1 0,-1 1,1-1,-1 0,1 0,-1 1,1-1,-1 1,1-1,0 1,-1 0,1-1,0 1,-1 0,1 0,0 0,-1 0,1 1,0-1,3 1,9 3,0-1,0 2,-1 0,15 8,-6-4,133 48,-67-28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51.9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637 1594,'22'1,"1"1,-1 1,0 1,-1 1,37 13,103 51,-136-57,465 237,-364-175,208 160,-323-224,41 36,-50-45,0 1,0 0,-1 0,1 0,-1 0,1 1,-1-1,0 0,0 1,0-1,0 0,0 1,0-1,-1 1,1 0,-1-1,0 1,0-1,0 1,0 4,-1-4,-1-1,1 0,0-1,-1 1,1 0,-1 0,0-1,0 1,0-1,0 1,1-1,-2 0,1 0,0 0,0 0,0 0,0 0,-1 0,1-1,0 0,-1 1,1-1,0 0,-4 0,-62-1,33-4,0-1,1-2,0-1,0-2,1-1,-45-23,-179-116,232 135,-125-83,3-6,6-7,-165-167,233 202,3-2,3-4,4-3,4-2,4-2,-85-193,126 247,1 0,3 0,0-1,3-1,1 0,2 1,1-69,5 79,1 0,1 0,1 0,2 0,0 1,2 0,1 1,1 0,1 0,1 1,23-32,-32 51,0 0,0 1,0-1,0 1,1 0,0 0,-1 1,2-1,-1 1,0 0,1 0,-1 1,1 0,0 0,7-2,-1 2,0 1,0 0,0 1,0 0,0 1,21 3,-29-2,0-1,-1 0,1 1,0 0,0 0,-1 0,1 0,-1 0,0 1,0 0,1-1,-2 1,1 0,0 1,-1-1,1 0,-1 1,0-1,0 1,0 0,-1 0,0 0,1 0,-1 0,0 0,-1 0,1 7,1 7,0 1,-2-1,0 0,-6 35,-10 22,-4-1,-2 0,-49 104,42-107,20-47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53.3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926 726,'0'-2,"-1"-1,0 1,0 0,1-1,-1 1,-1 0,1 0,0 0,0 0,-1 0,1 0,-1 0,0 1,1-1,-1 0,0 1,0 0,0-1,0 1,0 0,0 0,-4-1,-50-18,34 15,0 1,0 1,0 1,0 1,0 1,0 1,0 1,0 1,-30 8,23-2,1 0,0 2,0 1,1 2,1 0,-35 26,27-14,1 2,2 0,1 2,1 2,1 0,2 2,2 1,1 1,-34 73,49-92,1 0,1 1,1 0,1 0,0 0,1 0,0 24,3-34,0 1,1-1,0 1,0-1,1 0,0 0,0 1,1-1,0-1,1 1,-1 0,1-1,1 0,0 0,0 0,0 0,1-1,8 8,0-4,0 0,1-1,0-1,0 0,1-1,0-1,1 0,31 6,145 16,-175-26,104 10,1-5,0-6,-1-5,200-32,-308 33,0 0,0 0,-1-2,1 1,-1-2,19-10,-26 12,0 0,-1 0,0-1,0 0,0 0,-1 0,1 0,-1-1,0 0,-1 0,1 0,-1 0,-1 0,1-1,2-8,0-6,-1-1,-1 1,-1-1,-1 0,-1 0,-2-25,-26-133,26 168,-33-136,-7 2,-65-148,92 253,13 36,0 1,0-1,1 1,0-1,0 1,0-1,0 0,1 1,0-1,0 0,0 0,1-4,-1 7,1 1,-1 0,1 0,0 0,-1 0,1-1,0 1,0 0,0 0,-1 0,1 0,0 1,0-1,0 0,1 0,-1 1,0-1,2 0,0 0,0 0,1 0,-1 0,1 0,-1 1,1 0,0 0,-1 0,6 1,33 6,-1 2,0 1,0 3,51 23,-31-13,97 40,150 83,-211-92,-1 5,136 109,-201-143,-1 3,-1 0,43 54,-65-73,0 0,-1 1,0 0,0 0,-1 0,-1 1,0-1,0 1,-1 0,0 0,-1 1,0-1,-1 0,0 1,-1-1,0 1,-4 19,4-28,0-1,-1 0,0 0,1 0,-1 1,0-1,0 0,0 0,0 0,-1 0,1-1,0 1,-1 0,1 0,-4 2,4-4,0 1,0-1,-1 1,1-1,0 1,0-1,-1 0,1 0,0 1,-1-1,1 0,0 0,-1 0,1 0,0-1,-1 1,1 0,0-1,-3 0,-1-1,1-1,-1 0,0 0,1 0,-1-1,1 1,0-1,0 0,1 0,-1 0,-2-6,-31-44,3-1,2-2,3-2,2-1,3 0,3-2,2-1,3 0,-12-101,16-75,12 204,3 0,0 0,2 0,17-60,-19 88,0-1,0 1,0 0,1 0,0 0,1 0,-1 1,1-1,0 1,1 1,0-1,0 1,0 0,0 0,1 0,0 1,0 0,0 1,0-1,0 1,1 1,0 0,-1 0,1 0,0 1,0 0,0 0,0 1,0 0,0 1,0-1,0 1,0 1,-1 0,12 4,8 5,1 1,-1 1,-1 2,-1 1,0 1,-1 1,-1 0,0 2,33 40,-13-9,-3 2,-2 1,41 80,-79-133,17 28,-2 0,-1 0,-2 1,14 52,-22-66,3 14,-1 1,-2 0,0 33,-4-43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54.1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640 0,'-13'9,"0"-1,0 2,1 0,-17 18,-6 4,-161 120,111-91,-134 128,206-176,1-3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00.9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55.1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 1054,'2'0,"0"0,0-1,0 0,0 1,-1-1,1 0,0 0,0 0,0 0,0 0,-1 0,1-1,-1 1,1 0,-1-1,1 1,-1-1,0 0,0 0,2-3,20-42,-19 37,9-27,0-1,-3-1,-1 1,7-80,-11 42,-10-127,1 149,-21-100,20 134,0 1,-2 0,0 0,-1 0,-1 1,0 0,-1 1,-18-22,26 36,-1 1,0-1,0 1,0-1,0 1,-1 0,1 0,-6-2,9 4,-1 0,1-1,-1 1,1 0,-1 0,1 0,-1 0,1 0,-1 0,1 0,-1 0,1 0,-1 0,1 0,-1 0,1 0,-1 0,1 0,-1 0,1 0,-1 1,1-1,-1 0,1 0,-1 1,1 0,-1 0,1 0,0 0,-1 0,1 0,0 0,0 0,0 0,0 0,0 0,0 0,0 0,1 0,-1 0,0 0,0 0,1 0,0 2,5 9,0 0,1 0,1-1,0 0,0-1,1 1,1-1,17 14,-8-6,306 269,-189-173,217 234,-335-327,-1 1,-2 0,0 1,-1 1,20 49,-28-58,-2 1,1 0,-2-1,0 1,-1 0,-1 0,0 1,-1-1,-1 0,0 0,-5 22,-8 7,-1 0,-2 0,-3-2,-35 61,41-79,0 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56.4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437 2373,'-5'0,"0"1,0-1,0 1,1 0,-1 0,0 0,1 0,-1 1,1 0,-1 0,1 0,0 1,0-1,0 1,-4 3,3 0,-1 0,1 0,0 1,0-1,0 1,1 0,0 1,-3 8,-3 13,1 0,2 0,-6 53,12-79,-6 45,3 0,1 0,6 73,-1-105,-1-1,2 1,0 0,1-1,0 1,1-1,1 0,1-1,0 1,1-1,0-1,1 1,0-1,17 17,-22-27,0 0,-1 0,1 0,1 0,-1 0,0-1,1 0,-1 0,1 0,9 2,-13-4,1 0,-1 0,1 0,0 0,-1 0,1 0,-1 0,1-1,-1 1,1-1,-1 1,1-1,-1 1,1-1,-1 0,0 0,1 0,-1 0,0 0,0 0,0 0,1 0,-1 0,0-1,-1 1,1 0,0-1,0 1,-1-1,1 1,0-1,-1 1,0-1,1 1,-1-1,0 1,0-1,0-1,5-43,-3 1,-2-1,-1 1,-15-87,7 61,-45-380,53 442,-1-29,2 37,0 1,0-1,0 1,0-1,0 1,1-1,-1 1,0-1,0 1,0-1,1 1,-1-1,0 1,0-1,1 1,-1 0,1-1,-1 1,0-1,1 1,-1 0,1 0,-1-1,1 1,-1 0,1 0,-1-1,1 1,-1 0,1 0,-1 0,1 0,-1 0,1 0,-1 0,1 0,-1 0,1 0,-1 0,1 0,-1 0,1 0,0 0,-1 1,1-1,-1 0,0 0,1 1,-1-1,1 0,-1 0,1 1,-1-1,0 1,1-1,-1 0,1 1,389 273,-217-146,302 168,-466-291,-3-2,1 1,0-1,-1 0,1-1,10 3,-15-5,-1 1,0-1,1 0,-1 0,1 0,-1 0,0 0,1-1,-1 1,1 0,-1-1,0 1,1-1,-1 1,0-1,0 0,1 1,-1-1,0 0,0 0,0 0,0 0,0 0,0 0,0 0,0 0,-1 0,1 0,0-1,-1 1,1 0,0 0,-1-1,1-1,2-8,0-1,-1 0,0 0,-1 0,0 0,-1-1,-2-12,-14-89,11 92,-45-200,-133-361,125 431,-8 3,-6 2,-99-149,45 109,-251-287,-20 10,395 462,-21-20,15 20,7 17,8 11,0 0,2 0,22 44,-5-12,126 290,15-6,244 370,-265-496,192 216,-329-422,2 3,1-1,23 21,-31-30,0 0,0 0,0-1,1 0,-1 0,0 0,1 0,0-1,-1 0,1 0,0 0,-1 0,1-1,7 0,38-4,86-21,-59 10,-19 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58.1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3050,'4'-1,"0"0,0 0,-1-1,1 1,0-1,-1 0,1 1,-1-2,1 1,-1 0,4-5,2 1,124-91,257-179,-273 201,188-88,248-80,393-192,-716 319,-218 114,-17 15,-32 31,19-22,-22 34,2 1,-47 99,65-112,2 0,1 2,3 0,-13 74,25-110,1-1,0 0,1 0,0 0,1 0,-1 1,2-1,-1 0,1 0,1-1,0 1,0 0,0-1,1 1,0-1,1 0,6 8,-2-6,1 0,0 0,0-1,1 0,1 0,-1-2,1 1,1-1,-1-1,24 8,24 6,1-3,1-2,112 11,191-7,-358-19,420-2,-302-6,174-34,-276 38,-11 2,1 0,-1 0,0-1,1-1,-1 0,0-1,-1 0,1 0,-1-2,11-7,-21 13,0 0,0-1,0 1,0 0,0-1,0 1,0-1,-1 1,1-1,-1 1,1-1,-1 0,1 1,-1-1,0 1,0-1,0 0,0 1,0-1,0 0,0 1,0-1,-1 0,1 1,-1-1,1 1,-1-1,0 1,1-1,-3-2,-3-5,0-1,-1 1,-12-13,5 6,-92-112,-5 3,-5 6,-6 6,-5 4,-4 6,-4 6,-177-94,291 179,-41-25,62 37,-1 0,1 0,-1 0,0-1,1 1,-1 0,1-1,-1 1,1 0,-1-1,1 1,0-1,-1 1,1-1,-1 1,1-1,0 1,0-1,-1 1,1-1,0 0,0 1,-1-1,1 1,0-1,0 0,0 1,0-1,0 1,0-1,0 0,0 1,0-1,0 1,1-1,-1 0,0 1,0-1,0 1,1-1,-1 1,0-1,1 1,-1-1,1 1,-1-1,0 1,1-1,-1 1,1-1,-1 1,1 0,-1-1,1 1,-1 0,1 0,0-1,-1 1,2 0,41-11,-39 10,141-16,254 2,-269 14,737-4,5 42,-370 25,-388-39,0 4,137 52,-221-68,-1 1,-1 2,0 0,-1 2,30 23,-50-34,1 2,-1-1,0 1,-1 0,0 0,0 1,0 0,-1 0,0 0,-1 1,0-1,0 1,-1 0,0 0,-1 0,1 1,-2-1,0 1,0-1,0 17,-6 26,-3 0,-1 0,-3-1,-31 86,13-64,-2 0,-60 95,83-153,2-3,1-1,-1-1,-1 1,-16 16,22-25,0 0,1-1,-1 1,0-1,0 0,0 1,0-1,0 0,-1 0,1 0,0-1,0 1,-1-1,1 1,0-1,-1 1,1-1,-1 0,1 0,0-1,-1 1,1 0,0-1,-1 1,1-1,0 0,-1 0,1 0,0 0,0 0,-4-3,-6-6,0-1,0-1,1 0,0 0,1-1,1 0,-12-22,3 6,-46-76,4-2,6-3,4-2,5-2,-54-218,71 204,6-1,6-1,5 0,6-1,15-176,29 37,-28 218,3 1,2 1,25-55,-24 75,-3 12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1:58.6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2:09.1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88 151,'-3'-1,"0"0,1-1,0 1,-1-1,1 1,0-1,0 0,0 0,0 0,0 0,0 0,1-1,-1 1,1 0,0-1,-2-3,-5-7,0 3,3 4,0 0,0 0,1-1,0 0,0 0,-4-11,8 17,-1 0,1 0,0 0,0 0,0 0,0 0,0 0,0 0,0 0,0 0,0 0,0 0,1 0,-1 0,0 0,1 0,-1 0,1 0,-1 0,1 1,-1-1,1 0,0-1,1 1,1-1,-1 1,0 0,0 0,1 0,-1 0,1 0,-1 1,0-1,1 1,-1-1,1 1,4 0,14 0,-1 1,0 1,0 1,34 9,84 32,-78-23,712 269,-11 36,-260-109,-484-210,-3 0,0-1,0-1,1 0,20 3,-33-7,1-1,0 0,-1 1,1-1,0 0,0 0,-1-1,1 1,0-1,-1 1,1-1,-1 0,1 0,-1 0,1 0,-1 0,1 0,-1-1,0 0,0 1,0-1,0 0,0 0,0 0,0 0,-1 0,1 0,-1 0,1-1,0-3,14-30,-7 14,1 0,0 1,2 0,17-24,-11 24,-13 17,-1-1,0 0,0 0,0 0,0-1,-1 1,4-10,-7 15,0 0,0 0,0 0,0-1,0 1,0 0,0 0,0 0,0-1,0 1,0 0,0 0,0 0,0 0,0-1,0 1,0 0,0 0,-1 0,1 0,0 0,0-1,0 1,0 0,0 0,0 0,-1 0,1 0,0 0,0 0,0-1,0 1,0 0,-1 0,1 0,0 0,0 0,0 0,0 0,-1 0,1 0,0 0,0 0,0 0,-1 0,1 0,0 0,0 0,0 0,0 0,-1 0,1 1,0-1,0 0,0 0,0 0,0 0,-1 0,1 0,0 0,0 0,0 1,0-1,0 0,-1 0,-15 9,15-8,-40 23,-9 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2:09.5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0 876,'17'-13,"32"-17,33-20,32-20,22-14,15-6,6-4,-1 0,-16 12,-21 8,-24 15,-19 11,-18 12,-14 13,-16 5,-11 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2:10.4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1,'-1'10,"-1"0,0 0,-1 0,-1 0,1 0,-9 15,4-7,-27 66,-37 141,60-176,3-1,1 1,3 1,2 80,3-121,1 0,0 0,0 0,1 0,0 0,1-1,0 1,0-1,1 1,0-1,1 0,-1-1,1 1,1-1,-1 0,1 0,1-1,7 7,-5-7,1 1,1-1,-1-1,1 1,0-2,0 0,0 0,1-1,-1 0,1-1,0-1,0 1,16-2,8-2,-1-1,1-2,-1-1,0-2,61-22,162-83,-218 93,138-73,-155 79,-1 0,-1-2,0 0,-2-2,28-29,-41 40,-1-1,1 1,-2-1,1 0,-1-1,0 1,0 0,-1-1,0 0,-1 0,0 0,-1 0,1 0,-2-1,0-15,-1 12,-1 1,-1-1,0 0,0 1,-2-1,1 1,-2 0,1 1,-2-1,-9-13,3 8,0 0,0 2,-2-1,0 2,-1 0,0 1,-1 0,0 2,-1 0,0 0,-1 2,0 1,-36-12,32 16,0 1,0 1,0 1,-1 1,1 1,0 1,0 1,-27 7,-27 11,-75 30,126-41,-37 15,42-15,0-1,-1-1,-1-1,1-1,-1-1,-46 5,48-12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2:11.5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1235,'1'-7,"1"-1,0 1,0-1,0 1,1 0,1 0,-1 0,1 0,0 1,1-1,-1 1,1 0,6-5,3-6,22-29,3 1,79-70,-100 99,1 2,0 0,1 1,1 1,0 1,0 0,1 2,1 1,43-11,-52 17,0 1,1 1,-1 0,0 1,0 0,0 1,0 1,0 0,0 1,-1 0,1 1,-1 1,0 0,-1 0,1 2,-1-1,-1 2,0-1,0 2,10 10,7 10,0 1,-3 1,0 1,-2 2,30 61,-52-95,51 112,-47-101,0 1,-1 0,-1-1,0 2,-1-1,1 26,-3-38,0-1,1 1,-1 0,0 0,0-1,0 1,0 0,0-1,0 1,0 0,0 0,-1-1,1 1,0 0,0 0,-1-1,1 1,0 0,-1-1,1 1,0-1,-1 1,1 0,-1-1,1 1,-1-1,1 1,-1-1,0 0,1 1,-1-1,0 1,1-1,-2 1,0-2,0 1,1-1,-1 0,0 1,1-1,-1 0,1 0,-1 0,1 0,-1 0,1-1,0 1,-2-2,-39-52,12 6,2-2,3-1,2-2,2 0,3-1,2 0,2-2,3 1,3-2,1 1,3-82,4 129,0 0,1 0,0 1,1-1,0 0,0 1,1-1,5-12,-6 19,0 0,0 0,0 0,1 0,-1 0,1 1,-1-1,1 1,0 0,0 0,0-1,0 2,0-1,0 0,1 1,-1 0,1-1,-1 1,1 1,-1-1,1 0,0 1,-1 0,1 0,5 0,26 3,0 1,0 2,-1 1,0 1,-1 2,44 20,-28-8,-1 2,-2 3,63 46,-102-70,-1 1,0 1,0 0,0-1,-1 2,0-1,0 1,0-1,0 1,-1 1,0-1,-1 0,1 1,-1 0,2 7,-13-40,-21-49,16 44,-13-42,13 1,2-1,4 0,2 0,7-90,-2 158,0-1,1 1,-1 0,1-1,0 1,1 0,-1 0,1 0,0 0,5-9,-6 12,1-1,0 1,0 0,0 1,0-1,0 0,0 1,1-1,-1 1,1-1,-1 1,1 0,-1 0,1 0,0 1,-1-1,1 1,0-1,-1 1,1 0,0 0,0 0,3 1,19 1,0 2,0 1,0 1,46 18,91 50,-138-62,-1 1,-1 1,0 1,0 1,-2 1,0 0,21 26,-27-25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2:12.1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11,'0'-4,"4"-1,10 4,7 6,5 3,-4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2:12.4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129 135,'-8'-8,"-8"-8,-5-5,-3-3,3-2,0 4,3 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01.8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0,'17'3,"0"0,0 1,-1 0,1 2,-1 0,0 0,-1 2,0 0,17 12,-12-9,120 73,180 141,103 139,-225-149,-87-88,-102-117,0 0,1-1,0-1,1 1,0-2,0 1,18 7,-27-14,1 1,0-1,0 0,0 0,0-1,0 1,0 0,0-1,0 0,0 0,0 0,0 0,0 0,0-1,0 1,-1-1,1 0,0 1,0-1,0-1,0 1,-1 0,1-1,-1 1,1-1,-1 0,1 0,-1 0,0 0,0 0,0-1,0 1,-1-1,1 1,0-1,-1 1,2-6,6-14,-2 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2:12.9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 66,'-2'0,"0"0,0-1,0 1,0 0,0-1,0 1,0-1,1 0,-1 0,0 1,0-1,1 0,-1-1,0 1,1 0,-1 0,1-1,0 1,-1 0,1-1,0 0,0 1,0-1,0 0,0 1,0-3,0 2,1 1,0 0,0 0,0 0,0-1,0 1,0 0,0 0,0 0,0-1,0 1,1 0,-1 0,1 0,-1 0,1 0,-1-1,1 1,-1 0,1 0,0 1,0-1,-1 0,1 0,0 0,0 0,0 1,0-1,0 0,0 1,0-1,0 1,1-1,-1 1,0-1,0 1,0 0,0 0,1 0,-1-1,0 1,0 0,3 1,10-1,1 1,0 1,0 0,0 1,-1 1,1 0,-1 1,0 1,-1 0,19 11,-23-13,85 46,123 84,80 83,-219-159,442 341,-501-385,41 24,-54-34,0-1,1-1,0 1,-1-1,1 0,0-1,0 0,0 0,0 0,14-1,-3-2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2:13.3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1 597,'4'-4,"6"-6,5-5,9-5,13-11,18-14,24-7,25-8,16-7,5-4,-6 1,-15 8,-16 11,-24 13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2:13.9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489 1,'-38'67,"-84"110,8-14,67-86,-54 118,89-167,0 1,2 1,2 0,0 0,2 1,1-1,-1 60,7-86,-1 0,1 0,0 0,0 0,0 0,0 0,1 0,0 0,0 0,0-1,0 1,0-1,1 1,0-1,0 0,-1 0,2 0,-1-1,0 1,0-1,1 1,0-1,-1 0,1-1,0 1,0-1,0 1,0-1,0 0,0 0,0-1,1 0,-1 1,0-1,0-1,0 1,0 0,1-1,-1 0,0 0,0 0,0-1,0 1,-1-1,1 0,0 0,5-5,-5 4,0-1,-1 0,1 0,-1 0,0-1,0 1,-1-1,1 1,-1-1,0 0,0 0,-1 0,2-7,9-72,-11 74,10-183,-8 104,16-102,-19 186,1-1,0 1,1 0,-1-1,1 1,0 0,0 0,1 0,-1 0,1 0,0 1,1-1,5-5,-7 8,1 0,0 0,0 1,1-1,-1 1,0 0,0 0,1 0,-1 1,0-1,1 1,-1-1,0 1,1 0,-1 1,1-1,-1 0,0 1,1 0,-1 0,0 0,1 0,3 3,48 21,-2 2,0 3,65 49,-75-49,66 44,14 13,4-6,148 70,-236-136,-10-5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2:14.8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354 0,'-12'5,"1"0,-1 1,1 0,0 1,0 0,-15 13,-54 57,63-58,2-5,-10 12,0 0,-36 52,57-72,-1 0,2 0,-1 0,1 1,0-1,0 1,1 0,-1 0,2 0,-1 0,1 0,0 0,0 0,1 0,0 0,0 1,1-1,0 0,0 0,3 9,0-9,-1-2,1 1,0 0,0-1,1 1,-1-1,1-1,1 1,-1 0,0-1,1 0,0-1,8 5,12 4,49 17,-70-28,31 11,1-3,1 0,68 4,-79-11,-1-1,1-2,0 0,0-2,0-1,30-9,-53 11,0 1,0-1,0 0,0 0,0 0,-1 0,1-1,-1 1,1-1,-1 0,0 0,0 0,0-1,-1 1,1-1,-1 1,0-1,0 0,0 0,-1 0,1 0,-1 0,0 0,0-1,0 1,-1 0,1-1,-1 1,-1-9,0-11,-2 0,-1-1,-1 1,-10-28,5 15,-5-17,8 35,1 0,1-1,1 1,1-1,1 0,0 0,2-21,0 40,0-1,0 1,1-1,-1 1,0-1,1 1,-1-1,1 1,0-1,0 1,-1-1,1 1,0 0,0 0,0-1,0 1,1 0,-1 0,0 0,0 0,1 0,-1 1,0-1,3-1,0 1,0 0,-1 1,1-1,0 1,-1 0,1 0,0 0,-1 1,1-1,5 2,9 3,0 1,-1 1,23 12,29 19,128 94,55 71,24 34,357 399,-384-324,-199-238,-2 1,53 120,-94-181,-1 1,0 0,-2 0,0 1,0-1,1 18,-5-29,1-1,-1 1,0 0,-1-1,1 1,0 0,-1-1,0 1,0-1,0 1,0-1,-1 1,1-1,-1 0,0 0,0 0,0 0,0 0,-1 0,1 0,-1-1,1 1,-1-1,0 0,0 0,0 0,0 0,-1 0,1-1,0 1,-6 1,-8 1,0-1,1-1,-1 0,0-1,0 0,0-2,0 0,0-1,0-1,-28-7,3-4,0-1,-74-38,47 17,2-2,1-4,3-3,1-2,-94-94,127 111,2-2,1 0,2-2,1-1,2-1,1 0,2-2,2 0,1-1,2-1,1 0,-8-58,14 39,3 0,2 0,11-93,47-170,-40 248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2:15.4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889 2,'-26'-2,"1"2,-1 1,0 1,1 2,0 0,0 1,0 2,-47 18,18 3,1 2,1 3,2 2,-62 54,74-54,1 2,2 1,2 1,1 2,-39 66,64-93,0 0,0 0,1 0,1 1,-6 26,10-37,0-1,1 1,-1 0,1-1,0 1,0-1,0 1,0 0,1-1,0 1,-1-1,1 1,0-1,1 1,-1-1,1 0,-1 1,1-1,0 0,0 0,1 0,-1-1,0 1,1 0,0-1,-1 0,1 0,0 1,6 2,3-1,-1 1,1-2,0 0,0 0,0-1,19 1,80-3,-66-2,33-1,0-3,-1-3,-1-4,1-3,-2-4,-1-2,0-4,-2-3,96-54,-155 75,-4 4,0-1,0 0,0-1,-1 0,0 0,0-1,-1 0,0 0,0 0,11-17,-11 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2:18.7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24,'0'-2,"1"1,-1 0,1 0,-1 0,1 0,0 0,-1 1,1-1,0 0,0 0,0 0,-1 1,1-1,0 0,0 1,0-1,0 0,0 1,0 0,1-1,-1 1,0 0,0-1,0 1,0 0,0 0,2 0,40-4,-37 3,35 1,-1 1,1 2,-1 2,0 1,57 17,193 78,-156-49,-3 5,224 135,-324-169,-11-3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2:19.2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18,'0'-1,"1"0,-1 0,0 0,1 0,-1 0,1 1,-1-1,1 0,0 0,-1 0,1 1,0-1,0 0,-1 1,1-1,0 0,0 1,0-1,0 1,0-1,0 1,0 0,0-1,0 1,0 0,0 0,0 0,0 0,0 0,0 0,0 0,0 0,0 0,0 0,0 0,0 1,0-1,1 1,44 11,329 159,-71-28,-245-118,344 128,-369-143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2:19.6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527 1,'-17'0,"1"1,0 0,0 2,0 0,0 1,0 0,1 1,0 1,0 1,-15 8,3 2,2 0,0 2,1 1,-29 31,-108 118,137-141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2:20.3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907 153,'42'-29,"16"-11,-56 38,0 1,-1-1,1 0,0 0,-1 0,1 0,-1 0,0 0,1 0,-1-1,0 1,0 0,-1-1,1 1,0-1,-1 1,1-1,-1 1,0-1,0 1,0-5,-1 6,0-1,1 1,-1-1,0 1,0 0,0-1,0 1,0 0,0-1,0 1,0 0,0 0,-1 0,1 0,0 0,-1 0,1 1,-1-1,1 0,-1 1,1-1,-1 1,1-1,-4 1,-45-5,43 4,-27 2,1 1,-1 1,1 2,-1 1,1 2,1 1,0 1,-47 23,24-6,0 3,2 2,-85 67,93-62,-74 78,102-96,1 1,1 1,1 0,0 1,2 0,-18 43,28-59,0-1,0 1,1-1,-1 1,1 0,0 0,1-1,0 1,-1 0,2 0,-1 0,1-1,0 1,0 0,0-1,1 1,0-1,0 1,0-1,1 0,0 0,0 0,0 0,1 0,-1-1,1 1,0-1,1 0,-1 0,1-1,-1 1,1-1,9 4,7 3,1-1,0 0,1-2,0-1,0-1,0-1,44 2,-9-4,0-3,59-9,-40-1,-1-4,-1-4,92-34,-46 5,130-71,-190 86,84-60,-121 75,-1-1,-1-1,0-1,-2-1,35-47,-42 47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2:21.3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2319,'23'-102,"5"1,44-102,97-187,-89 215,16-34,98-238,-171 381,-3 0,-2-1,-4-1,11-135,-24 185,-1 0,-2 0,1 0,-2 0,-1 0,-7-24,9 37,0 0,0 0,0 0,-1 1,0-1,0 1,0-1,0 1,-1 0,0 0,-5-4,6 6,0 1,0-1,0 0,0 1,0 0,0 0,0 0,-1 0,1 0,0 1,-1 0,1-1,-1 1,1 0,0 1,-1-1,1 1,-1-1,-3 2,2 1,0-1,0 1,0 0,0 0,1 0,0 0,0 1,0 0,0 0,0 0,1 1,-1-1,1 1,0-1,1 1,-4 9,0-2,2-1,-1 1,2 0,0 0,0 0,-1 19,4-27,0-1,1 1,0-1,-1 0,1 1,0-1,1 0,-1 0,1 1,-1-1,1 0,0 0,0-1,0 1,0 0,1-1,-1 1,1-1,0 0,-1 0,1 0,0 0,4 1,8 5,0 0,0-2,24 8,59 12,126 17,43 10,-251-49,1 2,-1-1,0 2,0 0,27 17,-39-21,0 0,1 0,-1 0,-1 1,1-1,-1 1,1 0,-1 0,0 0,0 1,-1-1,1 1,-1-1,0 1,0 0,-1 0,0 0,1 0,-2 0,1 0,0 0,-1 0,-1 10,-1-1,-1 1,-1 0,0-1,-1 0,-13 27,-46 67,27-48,-89 163,68-122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02.5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0 680,'2'-4,"-1"0,1 1,-1-1,1 1,0-1,0 1,0 0,1 0,-1 0,1 0,4-3,7-10,216-300,-88 126,-130 174,-1 0,-1-1,12-26,-13 20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2:22.0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177 250,'-2'1,"-1"0,1 1,0-1,0 0,0 1,0 0,0-1,0 1,0 0,1 0,-1 0,1 0,-1 0,-1 4,-6 6,-8 9,2 0,1 1,1 0,0 1,2 0,0 1,2 1,1-1,1 1,1 1,1-1,1 1,2 0,0 0,2 0,3 28,-2-45,1-1,0 0,0 1,1-1,0 0,1 0,0-1,0 1,0-1,9 11,-10-15,-1 0,0-1,0 1,1-1,0 1,-1-1,1 0,0 0,0 0,0 0,0-1,0 1,1-1,-1 0,0 0,1 0,-1 0,1-1,-1 1,1-1,-1 0,1 0,-1 0,1-1,-1 1,1-1,-1 0,5-1,-5 0,-1 1,1-1,-1 0,1 0,-1 0,0 0,0-1,0 1,0 0,0-1,-1 1,1-1,-1 0,0 0,1 0,-1 1,-1-1,1 0,0 0,0-6,3-67,-4 70,-27-298,14 213,-1-167,14 254,0-1,0 1,0-1,1 1,0-1,0 1,0 0,1-1,0 1,2-5,-3 8,0 0,0 0,0 0,0 0,0 0,1 0,-1 0,0 1,0-1,1 0,-1 1,0-1,1 1,-1 0,0-1,1 1,-1 0,1 0,-1 0,1 0,-1 0,0 0,1 0,-1 1,1-1,-1 0,0 1,1-1,-1 1,0-1,1 1,-1 0,0 0,3 1,24 15,-1 1,34 28,-3-1,340 284,-186-146,-198-171,2 0,24 14,-16-15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2:22.4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0,'4'0,"6"4,5 6,5 5,7 1,8 5,7 4,8 11,9 3,-1 3,2 4,-1-2,-6-1,-7-2,-12-8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2:22.7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148 174,'-4'-4,"-11"-11,-10-6,-2-8,0 0,4 1,7 2,5 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2:23.5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603 487,'-74'84,"4"3,5 3,-83 148,134-214,-68 126,71-126,1 0,1 0,1 1,-7 37,15-61,-1 1,1 0,-1 0,1 0,0 0,-1-1,1 1,0 0,0 0,0 0,1 0,-1 0,0 0,1-1,-1 1,1 0,0 0,-1-1,1 1,0 0,0-1,0 1,0-1,1 1,-1-1,0 1,1-1,-1 0,0 0,1 0,0 1,-1-2,1 1,0 0,-1 0,1 0,0-1,0 1,0-1,-1 0,1 1,0-1,0 0,0 0,0 0,0 0,0 0,-1-1,3 0,2 1,-1-1,0-1,0 1,0-1,1 0,-2 0,1-1,0 1,0-1,-1 0,1 0,-1-1,0 1,0-1,0 0,5-8,2-10,-1 0,-1-1,-1 0,-1-1,-1 0,-1 0,3-48,-4-9,-8-86,-2 77,-3 0,-37-150,35 198,-1 1,-3 0,-1 0,-2 2,-2 0,-2 2,-46-63,66 96,-1 0,-1 1,1-1,0 1,-1-1,0 1,0 0,0 1,0-1,0 1,0-1,-8-1,34 21,309 117,145 114,-234-117,-222-119,-6-2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2:25.2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1066 2251,'0'-1,"0"-1,0 0,0 0,0 0,1 0,-1 1,1-1,-1 0,1 0,0 1,0-1,-1 0,1 1,0-1,0 1,1-1,-1 1,0 0,0-1,1 1,-1 0,1 0,-1 0,1 0,-1 0,1 0,0 0,-1 1,1-1,0 1,0-1,0 1,-1 0,1-1,0 1,0 0,0 0,0 0,-1 1,3-1,9 1,-1 1,1 0,-1 1,22 8,69 31,189 111,-200-102,1047 654,-1077-664,-55-37,0 1,-1 0,0 0,0 0,6 8,-11-13,-1 1,1-1,-1 1,1 0,-1-1,1 1,-1 0,0-1,0 1,1 0,-1-1,0 1,0 0,0 0,0-1,1 1,-1 0,0-1,-1 1,1 0,0 0,0-1,0 1,-1 1,0-1,0 0,0 0,0 0,0 0,0 0,-1-1,1 1,0 0,-1-1,1 1,0-1,-1 1,1-1,-1 0,1 1,-1-1,-2 0,-8 1,-1 0,1-1,-1-1,1 0,-1 0,1-2,-21-5,-3-5,-41-20,26 10,-147-69,-233-147,-162-157,-13-88,467 353,5-5,-119-159,213 245,3-2,3-2,1-1,3-1,-37-101,59 133,1-1,2 0,0 0,2-1,0 1,2-1,2-32,2 39,-1 1,2 0,0 1,2-1,0 1,0 0,2 0,0 0,1 1,0 1,15-19,4 2,1 1,2 2,0 1,2 1,58-36,192-94,-199 114,132-45,-180 75,1 3,1 1,-1 2,1 1,1 2,57 1,-79 4,-1 1,1 0,-1 2,0-1,0 2,0 0,0 1,-1 1,0 0,18 12,-25-13,-1-1,1 1,-2 0,1 0,-1 1,0 0,0 0,-1 0,0 1,0-1,0 1,-1 1,-1-1,1 1,-2-1,1 1,-1 0,0 0,-1 0,1 9,-3 11,-2 0,-1-1,-1 0,-1 0,-1 0,-17 38,-1 13,-4 19,-62 247,87-324,0-1,-2 0,0 0,-10 21,11-31,-1-1,0 1,0-1,-1 0,0 0,-1-1,0 0,0 0,-11 6,-5 7,2 1,0 2,1 0,1 0,1 2,1 1,2 0,0 1,2 1,-20 59,25-67,-2 0,0-1,-1 0,-1-1,-26 30,-26 40,56-74,-5 7,1 0,-17 41,29-53,7-11,7-11,-1-2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2:26.5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1 900,'423'24,"-332"-10,-1 3,139 46,-130-29,151 76,-211-89,-1 1,-1 2,-1 1,-1 3,-1 0,44 50,-69-68,-1 1,-1 0,0 0,0 0,-1 1,-1 0,0 0,0 0,-1 1,-1 0,0-1,-1 1,0 0,-1 1,-1-1,0 0,-1 0,0 0,-4 20,5-32,0 1,-1-1,1 0,0 1,0-1,-1 0,1 1,-1-1,1 0,-1 0,1 1,-1-1,0 0,0 0,0 0,1 0,-1 0,0 0,0 0,0 0,0 0,-1-1,1 1,0 0,0-1,0 1,-1-1,1 1,0-1,-1 1,1-1,0 0,-1 0,1 0,0 0,-1 0,1 0,0 0,-1 0,1 0,0-1,-1 1,1 0,0-1,0 1,-3-2,-4-2,1-1,-1 0,1 0,0 0,0-1,-6-7,-13-14,2-2,2-1,0 0,2-2,1 0,-18-44,6 1,-39-144,62 189,2 1,0-2,3 1,0 0,2-1,1 0,7-44,-3 49,2 0,1 1,1 0,1 0,2 1,0 0,1 1,31-44,-2 14,3 1,2 2,97-82,-43 54,125-73,-188 133,-37 18,0 0,0 0,0 0,0 0,1 0,-1 0,0 0,0 0,0 0,0 0,1 0,-1 0,0 0,0 0,0 0,1 0,-1 0,0 0,0 0,0 0,1 0,-1 0,0 0,0 0,0 0,0 0,1 0,-1 0,0 1,0-1,0 0,0 0,0 0,0 0,1 0,-1 0,0 1,0-1,0 0,0 0,0 0,0 1,0-1,0 0,0 0,0 0,0 1,-10 18,6-13,-7 8,0 1,1 1,1 0,0 0,-6 18,13-29,1-1,0 0,0 0,0 1,1-1,-1 1,1-1,0 1,0-1,1 0,-1 1,1-1,0 1,0-1,0 0,1 0,0 0,0 0,0 0,0 0,0 0,1 0,0-1,0 1,0-1,5 5,6 3,0-1,1 0,0-1,1 0,0-1,0-1,1-1,26 7,149 24,-132-28,42 8,-3 1,171 9,-268-27,0 1,0-1,1 0,-1 0,0 0,0 0,0 0,0-1,0 1,0 0,0-1,0 0,0 1,0-1,0 0,0 0,-1 0,1 0,0-1,0 1,-1 0,2-3,-2 2,-1 0,0 0,0 0,0 0,0-1,0 1,-1 0,1 0,-1 0,0 0,1 0,-1-1,0 2,0-1,0 0,0 0,0 0,-1 0,1 1,-3-4,-19-26,-1 0,-2 2,-1 1,-1 1,-1 1,-1 1,-2 2,0 1,-68-34,88 52,1 0,0 0,-1 1,0 1,0 0,0 0,0 2,0-1,0 1,0 1,0 0,0 1,1 0,-21 7,15-4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2:27.6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12,'0'-1,"1"1,-1-1,0 0,1 1,-1-1,1 0,-1 1,1-1,-1 1,1-1,-1 1,1-1,0 1,-1-1,1 1,0-1,-1 1,1 0,0 0,-1-1,1 1,0 0,0 0,0 0,-1 0,1-1,0 1,0 0,-1 1,1-1,0 0,0 0,0 0,-1 0,1 1,0-1,-1 0,1 1,0-1,0 1,42 13,-38-12,100 41,-2 4,179 114,162 164,-362-257,-4 4,-2 3,69 89,-127-139,-1 0,-1 1,-1 1,-2 0,16 44,-28-64,-10-27,-14-36,10 14,2 0,2-1,2 0,1-1,3 1,1-1,2 0,10-71,-6 91,1 0,1 0,0 1,2 0,1 0,1 1,1 0,0 0,2 2,0-1,2 2,0 0,1 0,1 2,1 0,0 1,22-15,-18 18,0 0,1 2,0 0,1 2,1 0,-1 2,1 1,0 1,1 0,-1 2,1 2,0 0,-1 1,1 2,0 0,-1 2,0 1,0 1,0 1,0 1,-1 1,-1 1,0 2,0 0,-1 1,0 1,-2 1,1 1,28 30,-42-39,-1 1,1-1,-1 1,-1 0,0 1,0-1,-1 1,0 0,0 0,-1 0,0 1,-1-1,0 1,0 0,-1-1,-1 1,1 0,-1 0,-1 0,0-1,-4 16,1-10,-1-1,0 1,-1-1,-1 0,0-1,-1 1,0-1,-1-1,-1 0,0 0,0-1,-1 0,-15 11,-18 12,-3-3,0-1,-62 27,-160 57,182-80,40-15,0-2,-1-2,-1-2,-1-2,0-2,-57 2,93-11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2:28.8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1698 1621,'-11'-17,"0"1,-1 0,-1 1,-1 0,0 1,-17-14,-6-7,-830-766,267 254,581 530,-25-23,42 37,-1 0,1 1,0-1,-1 0,2 0,-1 0,0 0,0-1,1 1,0 0,0-1,-1-3,2 6,0 0,0 0,0 1,1-1,-1 0,0 1,1-1,-1 0,0 0,1 1,-1-1,1 1,-1-1,1 0,-1 1,1-1,-1 1,1-1,0 1,-1 0,1-1,-1 1,1 0,0-1,0 1,-1 0,1 0,0-1,0 1,-1 0,1 0,0 0,0 0,-1 0,1 0,0 0,0 0,1 1,31 4,-6 5,0 1,0 1,-2 2,1 0,-2 2,40 33,8 3,224 156,275 176,-545-368,0-1,0-2,1-1,1-1,34 9,-49-17,0-1,0 0,0-1,0-1,0 0,0-1,0 0,0-1,0 0,0-1,0-1,-1 0,0 0,13-7,20-15,-28 16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2:30.6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502 2300,'166'-185,"-145"164,76-82,-89 92,0 0,0 0,-1-1,0 0,-1 0,-1 0,0-1,4-15,-9 24,1 1,0 0,-1 0,0 0,0 0,0 0,0-1,0 1,-1 0,1 0,-1 0,0 0,0 0,0 0,0 0,-1 0,1 0,-1 1,0-1,0 0,0 1,0 0,0-1,0 1,0 0,-1 0,1 0,-1 0,0 1,0-1,1 1,-1-1,0 1,0 0,0 0,0 0,-5 0,-6-2,-1 0,0 2,0-1,0 2,0 0,-26 3,13 3,0 1,0 1,0 1,1 1,0 2,1 0,1 2,0 1,0 1,2 1,-27 25,10-5,1 2,3 2,1 1,2 2,-28 48,50-74,1-1,1 2,1-1,0 1,1 1,2-1,0 1,-4 27,9-41,-1 0,1 0,0 0,1 0,-1 0,1 0,0 0,1 0,-1-1,1 1,1 0,-1-1,1 1,0-1,0 0,0 0,1 0,-1 0,1-1,1 1,-1-1,0 0,1 0,0-1,0 1,0-1,1 0,-1-1,0 1,1-1,11 3,9 2,0-2,0 0,1-2,0-1,0-1,41-3,161-33,-149 17,-2-3,0-4,-1-3,105-55,-169 76,0 0,0-1,0-1,-1 0,0-1,-1 0,0 0,-1-1,0-1,9-12,-12 12,-1 0,0 0,-1-1,0 0,-1 1,-1-2,0 1,0 0,-1-1,-1 1,0-19,-7-86,2 71,4-76,0 120,1-1,-1 0,1 0,0 0,0 0,0 1,1-1,0 0,-1 1,1-1,0 1,1 0,-1 0,0 0,1 0,0 0,0 0,3-2,0 1,1 0,-1 1,1-1,-1 2,1-1,0 1,0 0,1 0,7-1,13 1,1 1,-1 1,53 6,-41-1,0 2,-1 1,0 2,-1 2,64 28,-85-31,0 0,0 0,-1 1,0 2,-1-1,-1 2,1 0,-2 0,0 1,-1 1,0 0,-1 1,-1 0,10 20,-19-32,1 0,-1 1,0-1,0 0,0 1,0-1,-1 1,0-1,0 1,0-1,-1 7,0-10,1 0,0 0,0 0,-1 0,1 1,-1-1,1 0,-1 0,0 0,1 0,-1 0,0 0,0 0,0-1,0 1,0 0,1 0,-1-1,-1 1,1 0,0-1,0 1,0-1,0 1,0-1,0 0,-1 1,1-1,0 0,0 0,0 0,-1 0,1 0,0 0,0 0,0-1,-1 1,1 0,0-1,0 1,0 0,0-1,0 1,0-1,-2-1,-6-2,1-1,-1-1,1 1,1-1,-1 0,1-1,0 0,-9-11,-44-68,34 38,1-1,3-1,2-1,3-1,1 0,3-1,2-1,3 0,2-1,1-65,5 92,2-1,2 0,8-39,-9 57,0 0,0 0,1 0,1 0,0 1,0-1,1 1,0 0,1 1,0 0,10-10,-13 15,1 1,0 0,-1 0,1 0,1 1,-1-1,0 1,1 1,-1-1,1 1,-1 0,1 0,0 0,-1 1,1 0,0 0,-1 0,1 1,0 0,-1 0,1 0,-1 1,1 0,6 3,12 6,1 1,-2 1,40 30,-51-34,-1-2,158 120,-148-109,-1 1,-1 0,-1 2,-1 0,25 40,-41-59,1 0,-1 0,0 0,-1 0,1 0,0 0,0 0,-1 0,0 0,1 0,-1 1,0-1,0 0,0 0,0 0,0 1,-1-1,1 0,-2 3,2-4,0-1,-1 1,1-1,0 1,-1-1,1 0,0 1,-1-1,1 0,-1 1,1-1,0 0,-1 1,1-1,-1 0,1 0,-1 0,1 1,-1-1,1 0,-1 0,1 0,-1 0,0 0,1 0,-1 0,0 0,-22-15,13 4,1-1,0 0,1 0,1-1,0 0,0 0,1-1,-4-14,-28-121,32 124,-10-54,3-1,4 0,1-133,11 151,3 1,2-1,3 1,3 1,28-80,-29 102,-5 10,2 1,13-26,-21 48,1 0,-1 0,1 0,0 1,0-1,1 1,0 0,-1 0,1 0,0 1,1-1,-1 1,1 0,-1 0,1 1,10-5,-10 6,0 1,0-1,0 1,0 0,0 0,0 1,1-1,-1 1,0 0,0 1,0-1,-1 1,1 0,0 0,-1 0,1 1,-1 0,8 5,7 8,-1 1,29 32,-12-11,-29-33,-1 0,0 1,0 0,0 0,0 0,5 12,-8-15,-1 0,-1 0,1 0,0 1,-1-1,0 0,1 0,-1 1,-1-1,1 0,0 1,-1-1,1 0,-1 0,0 0,0 0,-3 6,-6 11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2:52.2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4519 1,'-6'1,"1"0,-1 0,1 1,0 0,-1 0,1 1,0-1,0 1,0 0,-6 6,-14 7,-115 54,-3-7,-184 57,-310 57,615-172,-239 59,-3-11,-2-12,-314 8,231-44,-629-74,876 53,0-3,-118-39,194 54,25 4,1 0,-1 0,1 0,-1 0,1 0,-1 1,1-1,-1 0,1 0,-1 1,1-1,-1 0,1 1,-1-1,1 0,-1 1,1-1,0 1,-1-1,1 1,0-1,-1 1,1-1,0 1,-1 3,1 0,-1 0,1 0,1 1,-1-1,0 0,1 0,2 7,72 311,182 490,197 278,-121-210,-212-456,-65-212,93 430,-148-636,0 0,1 1,0-1,0 0,5 10,-6-15,-1 0,1 0,0 0,-1 0,1 0,0 0,0 0,0-1,0 1,0 0,0-1,0 1,0 0,0-1,0 1,0-1,0 1,0-1,0 0,1 0,-1 1,0-1,0 0,0 0,1 0,-1 0,0 0,0 0,0-1,0 1,1 0,-1-1,0 1,0-1,0 1,0-1,2-1,21-14,1-4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03.1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0,'1'3,"0"0,0 0,1-1,-1 1,1-1,-1 1,1-1,0 1,-1-1,1 0,1 0,-1 0,4 3,2 3,49 54,-3 2,61 96,-84-114,2-1,3-1,1-3,1-1,56 45,-63-59,-8-4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2:54.5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2847 478,'2'-4,"0"0,0 1,0-1,1 0,-1 1,1 0,0-1,0 1,0 0,0 1,1-1,-1 0,1 1,4-2,4-5,0 0,0 0,1 2,0 0,1 0,0 1,24-7,96-18,-81 21,673-123,756-37,-1402 163,97-3,-175 10,1 0,0 0,0 1,0 0,-1-1,1 1,0 0,-1 0,1 0,-1 1,1-1,-1 1,1-1,-1 1,0 0,0 0,0 0,0 0,2 3,2 4,0 1,-1-1,8 20,2 4,138 218,-30-54,153 313,215 563,135 572,-619-1627,429 993,-421-986,-11-19,0 0,-1 1,1-1,-2 1,5 12,-7-17,1 0,-1 0,0 0,0 0,0 0,0 0,0-1,-1 1,1 0,-1 0,1 0,-1 0,0 0,1 0,-1-1,0 1,0 0,0-1,-1 1,1 0,0-1,-1 0,1 1,-1-1,-2 2,-305 229,-516 335,-53-82,494-299,-728 245,1004-399,-1-5,-175 20,209-40,-1-4,1-3,-1-4,-129-22,62-6,-158-58,-134-73,198 71,-721-246,900 322,0 2,0 3,-1 3,-69-2,107 8,0-2,0 0,0-1,1-1,0-1,0-1,1-1,0 0,0-2,-32-23,-8-12,-92-93,99 87,5 4,3-3,2-2,2-1,2-2,3-2,3-1,2-2,3-1,2-1,4-1,-19-90,27 81,11 54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2:56.9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1,'4'0,"0"0,0 1,0 0,0 0,0 0,0 0,-1 1,1 0,0-1,-1 1,1 1,-1-1,0 0,1 1,2 3,42 51,-40-46,146 192,369 481,-457-596,-42-55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2:57.7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1,'8'0,"1"1,-1 0,1 1,-1 0,0 0,0 1,0 0,0 0,-1 1,1 0,8 6,10 9,39 37,-36-30,148 134,215 253,-381-401,3 4,-1 0,-1 1,12 20,-22-34,0 1,0-1,0 1,-1-1,0 1,1 0,-1 0,0-1,-1 1,1 0,-1 0,0 0,0 0,0 0,0 0,-1 0,1-1,-1 1,0 0,-1 0,1-1,-4 8,-15 18,-1-1,-2 0,-1-2,-1 0,-47 35,-152 91,135-96,49-26,24-19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2:59.0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0 604,'4'2,"0"0,-1 1,1-1,-1 1,1-1,-1 1,0 0,0 1,0-1,0 0,-1 1,4 6,7 7,326 345,74 86,-374-401,-6-11,-3 1,-1 2,-1 2,24 49,-51-90,-1 1,0-1,1 0,-1 1,0-1,0 1,1-1,-1 1,0 0,0-1,0 1,0-1,0 1,0-1,1 1,-1-1,-1 1,1-1,0 1,0-1,0 1,0 0,0-1,0 1,-1-1,1 1,0-1,0 1,-1-1,1 0,0 1,-1-1,1 1,0-1,-1 0,0 1,-23 0,-26-16,-12-24,2-1,2-4,1-2,-76-81,59 50,-115-152,156 182,1-2,3-2,2 0,-39-109,58 134,1-1,2-1,0 1,2-1,1 0,2 0,0 0,2 1,1-1,1 0,1 1,2 0,0 0,20-44,-16 48,0 1,2 0,0 1,1 1,1 0,1 1,1 0,1 1,0 1,1 1,1 1,1 0,0 2,0 0,1 2,38-15,-34 16,1 2,0 0,0 2,36-4,-55 9,1 1,-1 0,1 0,-1 1,1 0,-1 0,1 1,-1 0,0 1,0 0,0 0,0 0,0 1,-1 0,0 1,0 0,0 0,8 8,5 9,-1 0,-1 2,-2 0,0 1,17 37,51 140,-75-177,9 22,-2 1,-2 0,-3 1,6 52,-14-80,-2 1,-1 0,-1-1,0 1,-2-1,0 1,-2-1,0 0,-1 0,-1-1,-19 38,12-33,-1-1,-1-1,-31 34,39-48,0-1,0 0,-1 0,0-1,-1 0,0-1,0 0,0 0,-1-1,0-1,-16 6,7-7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2:59.8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279 75,'-9'11,"1"0,0 1,0 0,1 1,1 0,-10 25,1-2,-24 53,5 2,3 1,5 1,3 2,5 0,4 1,-2 109,15-186,1 0,2 0,0 0,0 0,2 0,0-1,2 0,0 0,1 0,9 18,-10-26,1 1,1-1,-1 0,1 0,1-1,0 0,0-1,1 0,0 0,1-1,-1-1,1 0,0 0,1-1,23 8,3-3,0-2,1-2,-1-1,1-2,40-2,193-21,-269 20,61-7,288-43,-349 50,0-1,0 1,0-1,1 0,-1 0,0 0,-1-1,1 1,0-1,0 0,-1 1,1-1,-1-1,1 1,-1 0,0 0,0-1,0 1,0-1,0 0,-1 1,3-6,-2-1,0 1,-1-1,0 0,0 0,-1 0,-2-15,2 22,-9-85,-4 0,-4 1,-3 1,-4 1,-40-92,43 121,-3 2,-2 0,-2 2,-61-83,72 112,-1 1,-1 0,-1 1,-1 1,-1 1,-1 1,0 1,-1 1,0 1,-1 2,-52-19,-34 2,-213-27,318 55,-1-1,1 2,0-1,-1 1,1 0,-1 0,1 1,0 0,-1 0,1 0,0 1,-7 3,-4 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00.6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1,'12'0,"1"0,-1 0,0 1,0 1,0 0,0 1,0 0,-1 1,1 0,-1 1,0 0,0 1,0 0,-1 1,0 0,-1 0,15 14,-9-5,-1 0,0 1,-2 0,1 1,-2 0,-1 1,0 1,-1-1,-1 2,8 32,-2 12,-2 0,2 74,-9-68,24 111,-27-173,1 1,0-1,0 0,1 0,0 0,1 0,5 8,-7-13,1 0,-1 0,1 0,0-1,0 1,1-1,-1 0,1-1,-1 1,1-1,0 0,0 0,0 0,8 1,49 11,1-4,90 5,126-12,-236-4,-14 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01.5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793 1,'-4'1,"-1"1,1 0,-1 0,1 1,0-1,0 1,1 0,-1 0,0 0,1 0,-5 6,4-4,-92 98,4 4,6 4,4 4,5 3,6 4,-78 180,142-288,-49 130,51-129,1 1,0 0,1 0,1 0,0 0,2 0,0 20,1-33,0 0,0 0,0 0,0 0,1 0,-1 0,1-1,0 1,-1-1,1 1,0-1,1 1,-1-1,0 0,1 0,-1 0,1-1,-1 1,1-1,0 1,0-1,0 0,0 0,0 0,0 0,0 0,6 0,11 2,1-1,0-1,22-1,-22 0,58-1,1-3,-1-4,0-3,0-4,-2-3,82-30,-149 44,22-6,-1-1,-1-2,1-1,41-27,28-21,4 4,138-55,-164 78,-41 18,112-46,-113 51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05.6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1828,'184'-154,"-111"97,132-92,5 8,259-127,708-256,-1025 467,2 7,293-57,-416 103,-1-2,0-2,0 0,-1-2,0-2,0 0,37-24,-31 16,46-19,24-13,-36 0,-54 39,1 0,26-15,-25 22,-4 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07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1190,'30'-2,"0"-1,0-2,35-10,17-2,673-91,-120-19,-434 74,216-86,-303 87,-3-5,173-118,33-19,-118 98,4-2,-149 64,-38 20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09.3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1 609,'0'-5,"1"0,0 0,0 0,1 1,-1-1,1 0,0 0,1 1,-1-1,1 1,0 0,0 0,0 0,5-5,57-50,-57 52,79-57,3 3,3 4,175-79,-192 103,1 3,120-29,-155 50,0 1,1 2,0 2,0 2,0 2,68 8,-99-7,1 2,-1 0,0 0,0 1,-1 0,1 1,-1 1,0-1,0 2,-1 0,0 0,0 1,0 0,12 14,-14-11,1 0,-2 1,1 0,-2 1,0-1,0 1,-1 0,-1 1,0-1,-1 1,0 0,1 22,-3-10,-2 1,0-1,-2 0,-1 0,-1 0,-1 0,-1-1,-12 29,-100 192,98-206,-442 729,440-743,17-20,14-17,6-3,1 0,0 1,0 0,2 2,23-14,97-44,-95 50,804-333,-846 352,10-4,7-2,0-1,28-5,-24 10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03.4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15,'0'-4,"4"-2,2 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10.1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0 868,'1'-1,"-1"0,0 0,0 1,0-1,1 0,-1 1,0-1,1 0,-1 1,0-1,1 1,-1-1,1 0,-1 1,1-1,-1 1,1-1,0 1,-1 0,1-1,0 1,-1 0,1-1,0 1,-1 0,1 0,0-1,-1 1,1 0,0 0,0 0,1 0,26 1,-9 1,0 2,0 1,0 0,33 15,73 43,-73-36,799 487,-428-244,-376-240,1-3,2-1,53 18,-102-43,-1-1,1 0,0 1,-1-1,1 1,-1-1,1 0,0 0,-1 1,1-1,0 0,0 0,-1 0,1 0,0 0,-1 0,1 0,0 0,0 0,-1 0,1 0,0 0,-1-1,1 1,0 0,-1 0,1-1,0 1,-1 0,1-1,-1 1,1-1,-1 1,1-1,-1 1,1-1,-1 1,1-1,-1 0,0 1,1-1,-1 0,0 1,1-1,-1 0,0 1,0-1,0 0,0 1,0-1,0 0,0 1,0-1,0 0,0 0,0 1,0-1,0 0,-1-1,-17-52,13 40,-39-104,-107-311,110 294,-29-171,50 178,5-1,6 0,12-233,3 323,1 10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10.6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175 0,'-27'55,"1"-4,-21 58,30-60,2 0,2 1,3 1,1 0,3 0,2 1,4 72,0-115,2 1,-1-1,1 1,0-1,1 0,0 0,1 0,0 0,8 13,-8-17,-1 0,1 0,1-1,-1 0,1 0,0 0,-1 0,2-1,-1 1,0-1,1-1,-1 1,1-1,0 0,0 0,7 1,13 1,0-1,0-1,0-1,0-2,0 0,0-2,0-1,0-1,-1-1,0-1,0-1,45-22,-34 11,-1-1,-1-2,0-1,-2-1,-1-2,-1-2,44-50,-68 71,-1 1,1-2,-1 1,-1-1,7-13,-10 19,0 1,-1-1,1 0,-1 0,0 1,1-1,-1 0,0 0,0 0,0 0,0 1,-1-1,1 0,0 0,-1 0,1 1,-1-1,0 0,1 1,-1-1,0 0,0 1,0-1,0 1,-1-1,1 1,0 0,0 0,-1-1,1 1,-1 0,1 0,-3-1,-40-21,-1 1,-48-15,-18-8,-59-36,-94-41,202 96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11.2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51 242,'-1'-18,"-1"-1,-1 0,0 1,-2 0,-7-21,-11-47,23 85,0 0,-1 0,1 0,0 0,0 0,0 0,0-1,0 1,0 0,0 0,0 0,1 0,-1 0,0 0,0 0,1 0,-1 0,1 0,0-1,0 1,0 1,-1 0,1-1,-1 1,1 0,0 0,-1 0,1 0,0 0,-1-1,1 1,0 0,-1 0,1 1,0-1,-1 0,1 0,0 0,-1 0,1 0,0 1,0 0,39 25,-39-25,802 724,-692-617,-44-49,-44-41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11.7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0,'216'204,"-36"-37,108 105,-208-204,159 105,-233-170,0 1,1-1,-1-1,1 1,0-1,0 0,0-1,0 1,0-1,0-1,0 1,0-1,0-1,0 1,0-1,0 0,0-1,0 0,0 0,0 0,-1-1,9-4,11-8,-1-1,0-1,-1-1,22-22,-3 4,51-39,-56 45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12.1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45,'5'-4,"9"-6,12-5,0-1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12.8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 1,'-2'0,"1"1,-1-1,1 1,-1 0,1-1,-1 1,1 0,0 0,-1 0,1 0,0 0,0 0,0 0,-1 0,1 1,1-1,-3 2,-17 30,15-23,-8 15,1 0,1 1,1 1,1 0,2 0,0 0,2 1,1 0,2 0,0 1,2-1,6 51,-4-72,-1 1,1-1,1 0,-1 0,1 0,1-1,-1 1,1-1,8 11,-11-16,0 1,0-1,1 1,-1-1,0 1,1-1,-1 0,1 0,-1 0,1 0,-1 0,1 0,0 0,0-1,-1 1,1 0,0-1,0 0,0 1,0-1,0 0,0 0,-1 0,1 0,0 0,0-1,0 1,0 0,0-1,-1 1,1-1,0 0,0 0,-1 0,1 0,-1 0,1 0,-1 0,1 0,-1 0,1-1,-1 1,2-3,0 0,0 0,-1-1,1 1,-1-1,0 0,0 0,0 0,-1 0,0 0,0 0,0 0,0-1,-1-4,-2-80,-1 51,3 23,-1 3,0 0,2 0,-1 0,2 0,2-14,-3 25,-1 1,0-1,1 0,0 0,-1 1,1-1,0 1,0-1,0 1,0-1,0 1,0-1,0 1,1 0,-1 0,0-1,1 1,-1 0,1 0,-1 1,1-1,0 0,-1 0,1 1,0-1,0 1,-1-1,1 1,0 0,0 0,-1 0,1 0,0 0,0 0,0 0,-1 1,1-1,0 0,0 1,-1 0,1-1,-1 1,1 0,0 0,1 1,45 23,82 54,-43-23,22 12,116 63,-187-112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13.8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204 45,'-8'0,"0"-1,0-1,0 0,-12-4,-25-6,41 12,0-1,1 1,-1 0,0 0,0 0,1 0,-1 1,0 0,1 0,-1 0,1 0,-1 0,1 1,-1-1,1 1,0 0,0 0,0 0,0 0,0 1,-3 2,3 0,0 0,0 0,0 0,0 1,1-1,0 1,0-1,0 1,1 0,0 0,0-1,0 12,1-8,-1 1,1-1,1 1,0-1,0 1,1-1,0 0,1 1,0-1,0-1,1 1,8 13,-9-17,1 0,0-1,0 1,0-1,1 0,-1 0,1-1,0 1,0-1,0 0,1 0,-1-1,0 0,1 0,0 0,0-1,-1 1,1-1,0-1,0 1,8-1,-12 0,0 0,0 0,0 0,0 0,0 0,0 0,0-1,0 1,0-1,0 1,-1-1,1 0,0 0,0 0,-1 0,1 0,0 0,-1 0,1-1,-1 1,0 0,1-1,-1 1,0-1,2-2,-1-1,-1-1,1 1,-1-1,0 0,0 1,0-12,-1 12,0 0,1 1,-1-1,1 0,0 1,0-1,0 1,1-1,-1 1,1 0,4-8,-4 10,0 1,0 0,0 0,0 0,0 0,0 0,0 0,0 0,0 0,1 1,-1-1,0 1,0 0,1 0,-1 0,0 0,0 0,1 0,-1 0,0 1,0-1,0 1,1 0,-1-1,0 1,0 0,0 0,2 2,11 5,0 0,21 16,-34-22,103 78,93 93,83 106,-247-245,240 252,401 542,-665-813,112 176,-112-172,-1 0,0 0,-2 1,0-1,-2 2,0-1,-1 1,2 31,-6-49,0 0,0-1,0 1,0-1,0 1,0-1,-1 1,1 0,-1-1,0 0,0 1,0-1,0 1,0-1,-1 0,1 0,-1 0,1 0,-1 0,0 0,0 0,0 0,0-1,0 1,0-1,0 1,0-1,-1 0,1 0,0 0,-1 0,1 0,-1-1,1 1,-1-1,1 1,-1-1,-3 0,-7 0,-1-1,1-1,0 0,-1 0,1-1,-14-6,-30-11,1-3,1-2,1-2,2-3,-89-66,81 47,3-2,1-3,3-2,-52-72,45 43,4-3,3-1,5-3,4-2,3-2,5-1,-26-117,48 158,3 0,3 0,2-1,2 0,5-71,2 98,1 0,1 0,1 0,2 0,0 1,3 1,0-1,2 2,0 0,2 0,26-34,-18 30,2 2,1 0,39-33,-41 44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14.7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282 310,'-9'0,"1"2,-1-1,1 1,0 1,-1-1,1 1,1 1,-1 0,0 0,1 0,0 1,0 0,0 0,1 1,-1 0,2 0,-1 0,-7 12,12-18,0 1,0 0,0 0,1-1,-1 1,0 0,0 0,1 0,-1 0,1 0,-1 0,1 0,-1 0,1 0,0 0,-1 0,1 0,0 0,0 0,0 0,0 0,0 1,0 0,1-1,0-1,0 0,0 1,-1-1,1 0,0 1,0-1,0 0,0 0,0 0,0 0,0 0,0 0,0 0,0 0,0 0,0-1,-1 1,1 0,1-1,52-21,-40 11,-1-1,0 0,-1-1,0-1,-1 1,0-2,-1 0,-1 0,0 0,-2-1,1-1,-2 1,0-1,-1 0,4-26,-8 36,0 1,-1-1,0 1,0-1,-1 0,0 1,0-1,-1 1,1-1,-1 1,0 0,-1 0,0 0,-5-9,6 12,-1 0,0 1,0-1,1 1,-2-1,1 1,0 0,0 0,-1 0,1 1,-1-1,1 1,-1 0,0 0,0 0,1 0,-1 1,0 0,0-1,0 1,0 1,1-1,-1 0,0 1,0 0,-3 1,-1 1,1-1,0 1,0 1,0 0,0 0,1 0,-1 0,1 1,0 0,1 1,-1-1,1 1,0 0,0 0,1 1,0 0,-5 10,-7 15,2 1,-15 52,21-62,-6 23,2 1,1 1,-4 58,13-77,1-1,1 0,1 0,2 1,1-1,13 51,-15-74,0-1,-1 1,2-1,-1 0,0 0,1 0,0 0,0 0,0 0,0-1,1 1,-1-1,1 0,0 0,0 0,0-1,0 1,1-1,-1 0,1 0,-1-1,1 1,0-1,-1 0,8 0,11 1,0-1,0-2,-1 0,30-6,-25 4,30-7,1-2,-2-2,0-3,-1-2,70-36,-106 46,-1 0,0-2,-1 0,0-1,-1 0,0-2,-1 0,0 0,-1-1,-1-1,-1-1,0 0,-1 0,-1-1,-1 0,10-25,-10 13,-1 0,-1-1,4-44,-10 52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17.7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1441 0,'-20'3,"1"0,0 1,-1 1,2 1,-1 1,1 0,0 1,-31 20,21-13,-92 52,2 6,4 4,4 6,3 4,4 5,4 4,-111 140,168-182,2 1,-33 64,61-97,1 0,1 1,1 0,1 1,1-1,1 2,1-1,-3 46,8-61,0-1,0 1,1-1,1 0,-1 1,1-1,1 0,-1 0,2 0,-1-1,1 1,0-1,0 1,1-1,0-1,0 1,1-1,0 0,0 0,0 0,1-1,-1 0,1 0,1-1,-1 0,10 4,14 4,0-2,0-1,1-1,1-2,44 4,479 22,-57-5,-474-24,-2-3,-1 2,0 1,1 1,-2 1,1 0,0 2,38 17,-57-22,0 0,0 0,-1 0,1 0,0 0,-1 1,0-1,1 1,-1 0,0-1,0 1,-1 0,1 0,-1 0,1 0,-1 1,0-1,0 0,0 1,-1-1,1 0,-1 1,0-1,0 1,0-1,-1 4,-1 8,-1 0,-1-1,-1 1,-10 23,4-10,-24 64,-3-2,-5-2,-55 85,94-167,0 0,-1 0,1 0,-1-1,-1 0,1 0,-1 0,0 0,0-1,-1 0,1 0,-1-1,1 0,-10 3,0-2,0-1,-1 0,1-2,-1 0,-19-1,0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18.5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1,'-1'9,"0"1,-2-1,1 0,-1 0,0 0,-1 0,0-1,-6 11,-11 25,-6 32,-24 114,42-144,2 0,2 1,2 90,3-135,0 0,0 1,0-1,0 0,1 0,-1 1,1-1,-1 0,1 0,0 1,0-1,0 0,0 0,0 0,0 0,1 0,-1-1,0 1,1 0,0-1,-1 1,1-1,0 1,0-1,3 2,-2-3,-1 1,1-1,-1 0,1 0,-1 0,1-1,-1 1,1-1,-1 1,1-1,-1 0,0 0,1 0,-1 0,0 0,0 0,0-1,0 1,0-1,0 0,0 1,0-1,1-3,137-155,-52 56,-5 13,-29 34,64-88,-112 137,-1 0,0-1,-1 1,0-1,5-13,-9 21,1 0,-1-1,0 1,1 0,-1 0,0-1,0 1,0 0,0-1,0 1,0 0,0-1,0 1,0 0,-1-1,1 1,-1 0,1 0,-1-1,1 1,-1 0,0 0,1 0,-1 0,0 0,0 0,0 0,0 0,0 0,0 0,0 1,0-1,0 0,0 1,0-1,-1 0,1 1,0 0,0-1,-1 1,1 0,0-1,-1 1,1 0,0 0,-1 0,1 0,-2 1,-17 0,1 0,-1 2,-24 6,-32 4,-152-7,199-6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04.3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74 278,'-3'-1,"1"1,-1 0,0 1,0-1,0 0,0 1,0 0,0-1,0 1,0 0,1 1,-1-1,0 0,1 1,-1 0,1-1,0 1,0 0,-1 0,-1 3,1-1,1 0,1-1,-1 1,0 0,1 0,0 0,0 0,0 0,0 0,1 0,0 0,0 9,1 1,1 0,1 0,0 0,1 0,0-1,1 0,9 18,-5-11,2-1,1 0,0-1,1 0,1-1,21 20,-29-32,0 0,0 0,0-1,1 0,0 0,0 0,0-1,0 0,1-1,-1 0,1 0,-1 0,1-1,0 0,-1 0,1-1,0 0,0-1,0 1,-1-2,11-1,1-3,1-1,-1-1,0 0,0-1,18-13,86-65,-80 55,24-16,-2-2,-2-4,90-97,-146 143,0-1,-1 0,0 0,0 0,5-13,-11 21,1-1,0 1,-1-1,1 0,-1 1,1-1,-1 0,0 1,0-1,0 0,0 1,0-1,0 0,0 1,-1-1,1 0,0 1,-1-1,0 0,1 1,-1-1,0 1,0-1,0 1,0 0,0-1,0 1,0 0,0-1,0 1,-1 0,1 0,0 0,-1 0,1 1,-1-1,1 0,-1 0,0 1,1-1,-4 0,-68-17,-133-18,127 25,43 7,0 1,0 1,-1 3,1 0,0 3,0 1,1 1,-1 2,-52 20,82-26,0 1,1 0,-1 1,1-1,0 1,0 0,0 1,1-1,-1 1,-6 10,-36 61,28-43,0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19.8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1 970,'1'9,"0"0,0 0,1-1,0 1,1 0,0-1,0 0,1 0,0 0,0 0,1 0,6 7,11 12,43 43,-62-68,72 70,4-4,2-4,3-3,183 99,-253-152,-2-2,0 1,0-1,0-1,1 0,-1-1,1 0,0-1,17 2,-29-5,1 0,-1-1,0 1,0 0,0-1,0 1,0-1,0 1,0-1,0 1,0-1,0 0,0 1,0-1,0 0,0 0,-1 0,1 0,0 0,-1 0,1 0,-1 0,1 0,-1 0,1 0,-1 0,0 0,1 0,-1-1,0 1,0-2,1-42,-2 38,-8-66,-3 1,-38-124,26 109,-129-408,107 388,96 140,15 12,1-2,2-4,1-2,81 30,-36-26,1-4,1-6,2-4,232 21,-339-48,1 1,1 0,-1-2,20-1,-30 2,0-1,0 1,0 0,0-1,-1 1,1-1,0 0,0 1,0-1,-1 0,1 0,-1 0,1 0,0-1,-1 1,0 0,1-1,-1 1,0 0,0-1,0 0,0 1,0-1,0 0,0 1,0-1,-1 0,1 0,0-3,-2-8,0 0,-1 0,0 1,-1-1,-1 1,1 0,-2 0,0 0,-8-12,2-1,-23-46,-3 2,-3 2,-3 1,-2 2,-4 3,-2 1,-3 3,-111-92,133 124,-61-37,78 54,0 0,0 1,0 1,-1 1,0 0,-30-5,44 9,-1 1,0-1,1 1,-1 0,0 0,1 0,-1 0,1 1,-1-1,0 1,1-1,-1 1,1 0,-1 0,1 0,-1 0,1 1,0-1,-4 3,5-2,-1 0,1 0,0 0,0 0,0 0,0 0,0 0,0 1,1-1,-1 0,1 1,0-1,0 0,-1 0,1 1,1-1,-1 5,2 3,1 1,0-1,0 0,1 0,0-1,1 1,0-1,9 13,7 5,1-2,2 0,0-2,2-1,52 37,-11-17,102 47,232 75,-85-38,-312-124,5 1,-1 1,0 0,0 0,0 1,9 7,-15-10,0 0,-1-1,1 1,0 0,-1 0,0 1,1-1,-1 0,0 0,0 1,0-1,-1 0,1 1,0-1,-1 1,0-1,1 1,-1-1,0 1,0 0,-1-1,1 1,-1 2,-11 56,2 0,4 1,1 115,6-155,1-1,1 1,0-1,2 0,0 0,2 0,0 0,1-1,1-1,1 1,1-1,1-1,0 0,24 25,-28-35,1-1,1 0,-1-1,1 0,0 0,0-1,1-1,0 0,-1 0,2-1,-1 0,0-1,0 0,1-1,-1-1,18 0,-4-1,-1-2,1 0,-1-2,0 0,0-2,37-15,-51 17,0 0,0 0,-1-1,0-1,0 0,0 0,12-14,-2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20.2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407 1,'-4'0,"0"1,0 0,0 0,0 0,0 0,0 0,1 1,-1 0,0 0,1 0,-1 0,1 1,0-1,-4 4,-41 45,43-44,-31 38,1 1,2 3,3 0,1 2,3 1,2 1,3 1,2 1,-18 82,36-129,-1 0,1 0,0 0,1 0,0 0,0 0,1 0,0 0,0-1,1 1,0 0,1 0,-1-1,5 9,-3-11,0 0,0 1,1-1,0-1,0 1,0-1,0 0,1 0,-1 0,1-1,0 0,0 0,1 0,-1-1,0 0,1 0,8 1,41 5,1-2,-1-3,61-3,-65-1,57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20.9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356 658,'1'-2,"0"-1,1 1,-1 0,1 0,0 0,0 0,0 0,0 0,0 0,4-2,6-6,26-31,-4 4,-1 0,-1-2,45-76,-60 84,-1-1,-1-1,-2 0,-2-1,13-56,-24 87,1-1,0 1,-1-1,0 0,0 1,0-1,0 1,0-1,-1 0,1 1,-1-1,0 1,0-1,-1 1,1 0,-1-1,0 1,1 0,-1 0,-1 0,1 0,-4-3,2 3,0 1,0-1,0 1,-1 0,1 1,0-1,-1 1,0 0,1 0,-1 0,1 0,-1 1,0 0,0 0,1 0,-9 2,-13 3,1 1,0 1,0 1,1 1,-31 16,4 3,-62 43,83-51,2 2,0 2,2 0,-31 37,48-51,1 0,0 1,0 0,1 1,1-1,0 1,1 1,0-1,1 1,0-1,1 1,0 0,1 1,0 24,2-31,1-1,0 0,0 1,1-1,0 0,0 0,0 0,1 0,0 0,0-1,0 1,1-1,0 0,5 6,-1-3,1 0,0 0,1-1,-1-1,1 0,0 0,15 6,8 0,1-1,0-2,0-1,44 5,-20-8,1-2,-1-2,0-3,0-3,0-2,81-21,9-13,169-72,-270 95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22.8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833 631,'-5'1,"0"-1,0 1,0 0,0 0,1 1,-1 0,0 0,0 0,1 0,0 0,-1 1,1 0,-5 5,-51 51,46-44,-56 67,3 2,4 4,4 2,-62 126,54-74,7 2,-55 199,113-336,-47 183,43-157,1-1,2 1,2 60,1-85,0 0,1-1,0 1,0 0,1-1,0 0,1 1,-1-1,1 0,1 0,-1 0,1-1,6 8,-5-9,-1-1,1 0,0-1,0 1,0-1,0 0,1 0,-1-1,1 1,0-1,-1-1,1 1,0-1,0 0,0 0,0 0,7-1,22-1,0-1,0-1,0-2,-1-2,43-13,171-68,-242 85,136-56,-3-6,143-92,-181 92,-2-4,-4-4,107-108,-163 142,-2-3,-2 0,-2-3,28-48,-46 68,-2-1,-1 0,-1-1,-1-1,-1 1,-2-2,0 1,-2-1,1-37,-5 55,-2 0,0 0,0 1,-1-1,0 0,0 1,-2-1,-3-9,6 17,0 1,0 0,0 0,0 0,-1-1,1 1,-1 0,1 1,-1-1,0 0,1 0,-1 1,0-1,0 1,0-1,0 1,0 0,-1 0,1 0,0 0,-1 0,1 1,0-1,-1 1,1-1,-1 1,1 0,-1 0,1 0,0 0,-1 0,1 1,-1-1,1 1,0 0,-1-1,1 1,0 0,-1 1,-1 0,1 0,0 0,0 0,0 0,0 1,0-1,1 1,-1-1,1 1,0 0,-1 0,1 0,1 0,-1 0,0 0,1 1,0-1,-1 1,1-1,1 1,-1-1,0 1,1 0,0-1,0 1,0 0,0-1,1 1,-1-1,2 5,0 2,1-1,-1 0,2 0,-1-1,1 1,0-1,1 0,0 0,0 0,9 9,4 0,1 0,0-1,2-1,0 0,41 20,124 44,-80-42,2-4,2-5,0-4,2-6,0-5,0-4,130-7,-220-3,-8 1,0 0,-1-1,1 0,0-1,-1-1,1 0,-1-1,25-10,-38 13,1 1,-1 0,0 0,0 0,1 0,-1 0,0 0,0 0,1-1,-1 1,0 0,0 0,1 0,-1-1,0 1,0 0,0 0,1 0,-1-1,0 1,0 0,0 0,0-1,0 1,0 0,0-1,0 1,1 0,-1 0,0-1,0 1,0 0,0-1,0 1,-1 0,1 0,0-1,0 1,0 0,0-1,0 1,0 0,-1-1,-14-7,-31-3,40 10,-59-14,1-2,0-3,1-3,2-3,0-2,2-3,1-2,2-3,-76-63,121 89,1 0,0 0,1-1,0 0,1-1,0 1,1-2,0 1,1-1,1 0,0-1,-4-14,7 19,0-1,1 1,0 0,0-1,1 1,1-1,-1 1,2-1,-1 1,1-1,1 1,-1 0,2 0,-1 0,1 1,1-1,-1 1,12-16,4 2,0 1,1 0,1 2,0 0,27-15,9-3,68-31,-37 27,2 4,2 4,0 4,2 5,1 3,131-11,-185 29,0 2,0 2,0 1,0 3,-1 1,81 23,-102-22,1 0,-1 2,-1 0,1 1,-1 0,-1 2,0 0,-1 2,0-1,-1 2,-1 0,0 1,-1 1,-1 0,14 23,-25-36,1 0,-1 0,0 0,0 0,0 0,0 1,-1-1,0 1,0-1,0 1,-1-1,1 1,-1-1,0 1,-1 4,1-8,0-1,-1 0,1 0,0 1,-1-1,1 0,0 0,-1 0,1 0,0 1,-1-1,1 0,-1 0,1 0,0 0,-1 0,1 0,-1 0,1 0,0 0,-1 0,1 0,-1-1,1 1,0 0,-1 0,1 0,0 0,-1-1,1 1,0 0,-1 0,1-1,0 1,-1 0,1 0,0-1,0 1,-1 0,1-1,0 1,0 0,-1-2,-12-14,-11-32,-33-97,22 50,29 80,-10-21,2-1,1-1,2 0,2-1,-5-43,13 80,1 0,0 0,-1 0,1 0,0 0,0 1,0-1,1 0,-1 0,0 0,1 0,-1 0,1 0,0 1,-1-1,1 0,0 1,0-1,0 0,0 1,1-1,-1 1,0 0,1-1,-1 1,1 0,-1 0,1 0,-1 0,1 0,0 0,-1 0,1 1,0-1,0 0,0 1,0 0,0-1,-1 1,1 0,0 0,0 0,0 0,0 0,0 1,0-1,2 1,12 3,-1 0,1 0,-1 2,22 10,-27-12,426 206,-354-165,-2 5,-3 2,82 74,-140-110,-1 2,-1 0,22 31,-29-33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23.3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0 186,'22'2,"-1"1,1 1,-1 1,0 1,-1 1,27 13,12 3,-9-6,686 255,-734-271,4 2,1 0,0-1,0 1,1-2,10 3,-17-4,0 0,0 0,0 0,0 0,0 0,0-1,0 1,0 0,0 0,0-1,0 1,0-1,0 1,0-1,0 1,0-1,0 0,0 1,-1-1,1 0,0 0,0 1,-1-1,1 0,-1 0,1 0,-1 0,1 0,-1 0,1 0,-1 0,0 0,0 0,1 0,-1 0,0 0,0 0,0 0,0 0,0 0,-1 0,1 0,0 0,0 0,-1 0,0-2,-8-38,-1 0,-3 1,-1 1,-26-51,6 14,-7-25,0 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24.3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300 939,'105'-1,"-105"1,0 0,1 0,-1 0,0 0,0 0,1 0,-1 0,0 0,0 0,1 0,-1 0,0 0,1 0,-1 0,0 0,0 0,1 0,-1 0,0 0,0 0,0-1,1 1,-1 0,0 0,0 0,0 0,1-1,-1 1,0 0,0 0,0 0,0-1,0 1,1 0,-1 0,0-1,0 1,0 0,0 0,0-1,0 1,0 0,0-1,0 1,0 0,0-1,-12-10,-21-6,12 8,-1 2,0 0,0 1,0 1,-45-3,61 7,0 1,0-1,-1 2,1-1,0 1,0 0,0 0,0 0,0 1,0 0,0 0,1 1,-1-1,1 1,-1 0,1 1,0 0,0-1,1 1,-1 1,1-1,0 1,0 0,0 0,1 0,-6 11,-1 11,1 1,2 0,1 1,1 0,1 0,1 0,2 0,1 1,7 54,-3-66,1-1,0 1,1-1,1 0,1-1,0 0,1 0,0 0,2-1,0-1,0 0,1 0,1-1,1-1,-1 0,2-1,0 0,0-1,0-1,2-1,-1 0,1-1,0 0,0-2,1 0,-1-1,1-1,28 2,-39-4,0-1,0-1,0 1,0-1,0 0,0-1,-1 0,1 0,0 0,-1-1,0 0,1 0,-1-1,0 1,-1-1,1-1,-1 1,0-1,0 0,0 0,-1 0,1-1,-1 0,-1 0,1 0,-1 0,3-8,6-17,-1-1,-1 0,-2-1,5-48,-6 39,19-125,-6-2,-9 0,-14-265,0 394,-2 1,-12-53,14 81,0 0,0 0,-1 1,-1 0,1 0,-2 0,1 0,-2 1,1 0,-1 0,0 1,-1 0,-10-9,16 15,-1 0,1 1,-1 0,0-1,0 1,0 0,1 0,-1 0,0 1,0-1,0 1,0-1,0 1,-1 0,1 0,0 1,-4 0,6-1,0 0,0 1,0-1,0 1,0-1,0 0,1 1,-1 0,0-1,0 1,0-1,1 1,-1 0,0 0,1-1,-1 1,1 0,-1 0,1 0,-1 0,0 1,1 0,0-1,0 1,0 0,0 0,0 0,0-1,0 1,0 0,1 0,-1 0,1-1,-1 1,1 0,0-1,2 4,4 7,1 0,1-1,0 0,1-1,0 0,0 0,1-1,0 0,16 8,121 63,-99-56,407 184,-450-206,-1 0,1 1,-1 0,1 0,-1 1,0-1,0 1,0 0,-1 1,1-1,5 9,-6-6,0 0,-1 0,0 0,0 1,-1-1,0 1,-1 0,2 13,2 21,2 0,1 0,2-1,3-1,25 59,-22-64,1-2,2 1,1-2,2-1,1-1,44 45,-51-60,0 0,2-2,0 0,0-1,1 0,0-2,1 0,0-2,1 0,0-1,0-1,41 6,-44-9,-1-1,0-1,1 0,-1-1,1-1,32-6,-31-1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24.7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0,'6'2,"0"-1,0 1,0 0,0 0,0 1,0-1,0 2,-1-1,0 0,1 1,-1 0,-1 0,7 7,12 8,607 516,-213-168,-338-301,156 124,-172-143,125 68,-154-98,1-2,1-1,0-1,1-3,0-1,0-1,48 3,-83-11,0 0,1 1,-1-1,1 0,-1 0,0-1,1 1,-1 0,0-1,1 0,-1 1,0-1,0 0,1 0,-1 0,0 0,0-1,0 1,0-1,0 1,-1-1,1 1,0-1,-1 0,3-4,2-10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25.1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303 0,'-9'9,"-15"11,-12 11,-9 0,-1-1,3-2,5-4,9-4,9 1,8-5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26.1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231 1146,'-7'-1,"0"1,0 0,0 0,0 1,0 0,0 0,1 1,-1-1,0 2,1-1,-1 1,1 0,0 0,0 0,0 1,0 0,1 0,0 1,0 0,0 0,0 0,1 0,-1 1,1-1,1 1,-6 11,-2 3,1 1,1 0,1 0,1 1,0 0,2 1,1-1,1 1,0 0,2 31,1-52,0 1,0 0,0 0,0 0,1-1,-1 1,1 0,0-1,0 1,0 0,0-1,0 1,1-1,-1 0,1 1,0-1,-1 0,1 0,0 0,0 0,0 0,1-1,-1 1,0-1,1 1,-1-1,1 0,-1 0,1 0,0 0,-1 0,1-1,0 1,-1-1,1 0,0 1,0-1,5-1,10-1,0 0,1-1,-1-1,28-10,-39 12,99-33,-1-5,-2-5,-2-4,-3-5,-2-3,-2-5,-3-4,-3-4,130-135,-182 165,-1-2,-3-1,-1-2,32-65,-50 84,0-1,-2-1,-1 0,-2-1,-1 0,0 0,-3 0,0-1,-1-41,-3 60,-1-1,0 1,-1-1,0 1,-1 0,0 0,-1 0,0 0,-1 0,0 1,-1 0,0 0,0 0,-1 1,-11-12,9 13,0 0,-1 0,0 1,-1 1,1-1,-1 2,0 0,-1 0,1 1,-1 0,0 1,0 0,0 1,-16-1,1 2,-1 1,1 1,-1 1,1 2,0 0,0 2,1 1,-1 1,2 1,-1 2,1 0,-27 18,33-18,0 2,1 0,0 1,1 1,1 1,0 0,1 1,1 0,0 1,2 1,0 0,1 1,1 0,1 1,-8 26,14-40,1 0,0 0,1 0,-1 0,1 0,1 1,-1-1,1 0,1 0,-1 0,1 1,1-1,-1 0,1 0,0 0,1-1,0 1,0 0,0-1,1 0,0 0,0 0,0 0,1 0,0-1,0 0,0 0,1 0,0-1,10 6,22 13,2-3,81 31,90 13,45 18,-249-80,0 0,-1 1,1 0,-1 0,0 1,0 0,0 0,0 0,0 1,-1 0,0 0,0 0,-1 0,1 1,-1 0,0 0,-1 0,1 0,-1 1,-1 0,1-1,-1 1,0 0,-1 0,1 0,-1 0,-1 0,1 0,-2 13,-2 25,-1-1,-2 0,-24 83,-1 7,30-132,1 0,0 0,-1 0,1 0,0 0,0 0,0 0,0 0,1 0,-1 0,0 0,1-1,0 1,-1 0,2 2,-2-3,1-1,0 1,0 0,-1 0,1-1,0 1,0 0,0-1,0 1,0-1,0 1,0-1,0 1,0-1,0 0,0 0,0 1,0-1,0 0,1 0,6-1,-1 0,1 0,-1 0,1-1,-1 0,8-4,-5 2,16-5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26.7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160 813,'11'-25,"-1"0,-1-1,-2-1,8-46,3-109,-15 134,-2 0,-8-68,5 99,-1-1,0 0,-1 1,-2 0,1 0,-2 0,0 1,-1 0,-18-27,23 39,-1 0,1 0,-1 1,0-1,0 1,0 0,-1 0,1 0,-1 0,1 1,-1 0,0 0,0 0,-8-2,10 4,1 0,-1-1,1 1,-1 0,1 0,-1 1,1-1,0 0,-1 1,1-1,-1 1,1 0,0 0,0 0,-1 0,1 0,0 0,0 1,0-1,0 1,0-1,1 1,-1 0,0 0,1 0,-1 0,1 0,0 0,0 0,0 0,0 1,-2 3,-1 9,0-1,1 1,1 0,0 0,1 0,1 0,0 0,3 23,2-8,0 0,2-1,14 36,0-13,3 0,2-1,3-2,1 0,3-3,2 0,1-2,3-2,65 56,28 19,333 321,-434-404,-1 2,-2 1,-1 2,31 60,-48-79,-1 1,0-1,-2 2,0-1,-1 1,-2 0,0 0,-1 0,-2 0,0 1,-3 30,1-49,0 1,-1 0,1 0,-1-1,0 1,-1-1,1 1,-1-1,0 0,0 0,0 0,0 0,-1-1,0 0,0 1,0-1,0 0,0-1,-6 4,-11 4,0 0,-41 12,44-16,-34 11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05.5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0 408,'34'0,"149"5,-155-3,0 2,0 1,0 1,35 12,-80-46,2-1,1 0,-11-32,19 39,0 1,-6-44,11 59,0 0,1-1,-1 1,1-1,1 1,-1-1,1 1,1-1,-1 1,1 0,0 0,0 0,1 0,4-9,-3 11,-1 1,1-1,0 1,-1 0,1 1,1-1,-1 1,0-1,0 1,1 0,5-1,58-13,-35 9,13-4,71-7,-102 16,0 1,1 1,-1 0,0 1,0 1,0 1,0 0,25 8,-34-8,-1 1,0-1,0 1,-1 0,1 0,-1 1,0-1,0 1,0 0,-1 0,0 0,0 0,3 8,-1-4,-1-1,1-1,0 1,12 12,-3-6,-2-3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35.5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4865 180,'-6'4,"1"1,-1-1,0 0,0-1,0 1,-12 3,-11 7,-233 119,-317 110,-342 72,676-249,-469 63,435-103,-382-14,460-23,1-9,-328-75,495 87,14 5,-1-2,1 0,0-2,0 0,-33-18,52 25,-1 0,0 0,1 0,-1-1,1 1,-1 0,0-1,1 1,-1 0,1-1,-1 1,1-1,-1 1,1-1,0 1,-1-1,1 1,-1-1,1 1,0-1,0 1,-1-1,1 0,0 1,0-1,0 0,0 1,-1-1,1 0,0 1,0-1,0 1,0-1,1 0,-1 0,1 0,0 0,0 1,-1-1,1 1,0-1,0 1,0 0,0-1,0 1,0 0,1 0,-1 0,0-1,0 1,0 0,0 1,0-1,0 0,0 0,2 1,5 1,-1 1,1 0,0 0,-1 1,0-1,1 2,-2-1,1 1,0 0,-1 1,9 10,11 12,27 41,-32-40,621 923,-55 43,-255-424,-42-66,-288-502,0 0,0 0,0 0,0 0,1-1,-1 0,1 1,-1-1,1 0,0 0,0 0,0 0,0-1,0 1,0-1,1 0,5 2,3-1,0-1,1 0,21-1,10 0,214 35,9 0,-84-24,1-7,300-33,-345 10,-2-7,-2-5,0-6,145-62,-95 16,327-201,144-161,-501 336,705-555,-413 308,-212 180,57-44,-283 213,-3 2,1 0,-1-1,0 1,0-1,8-12,-13 17,0 0,-1 0,1 0,-1 0,0-1,1 1,-1 0,0 0,0-1,1 1,-1 0,0 0,0 0,-1-1,1 1,0 0,0 0,0-1,-1 1,1 0,-1 0,1 0,-1 0,1 0,-1 0,0 0,1 0,-1 0,0 0,0 0,0 0,0 0,0 0,0 1,0-1,0 0,0 1,0-1,0 1,0-1,-1 1,1 0,-2-1,-129-48,4 3,4-12,3-5,-170-118,-200-196,-136-209,594 549,19 19,-2 1,0 1,0 0,-2 1,0 1,-1 0,-23-12,20 15,-1 0,-1 1,0 1,0 2,-1 0,0 2,0 0,0 2,-28 0,6 4,1 1,0 3,-1 2,2 2,-1 2,2 2,-67 29,-124 55,213-86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36.4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1,'1'0,"1"0,0 1,-1-1,1 1,-1 0,1-1,-1 1,1 0,-1 0,1 0,-1 0,0 0,1 1,-1-1,0 0,0 0,0 1,1 1,20 34,-14-22,157 271,100 164,-26-51,-167-296,-65-90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36.9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1,'3'1,"-1"-1,1 1,0 0,0 1,0-1,-1 0,1 1,0-1,-1 1,4 3,6 3,71 47,-3 3,-2 3,-3 4,-2 4,-4 2,-3 3,77 112,26 17,-141-171,-15-18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37.7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0 807,'11'-2,"-1"0,1-1,-1 0,0 0,0-1,0 0,0-1,-1-1,12-7,13-7,1126-517,-1101 511,340-121,-372 139,-14 3,1 0,0 1,1 1,26-3,-21 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39.1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1612,'-1'-1,"0"0,0 0,1 0,-1 1,0-1,1 0,-1 0,1 0,-1 0,1 0,-1 0,1 0,-1 0,1 0,0 0,0 0,0 0,0 0,-1-1,1 1,1 0,-1 0,0 0,0 0,0 0,0 0,1 0,0-1,0-1,1 0,0 0,0 1,0-1,0 1,0 0,1 0,-1 0,6-4,8-3,0 0,29-11,-39 17,251-89,279-62,-209 66,-175 44,361-108,-13-38,-262 75,314-205,-453 247,-66 47,58-36,203-122,-291 182,0 0,1 1,-1-1,0 1,0 0,1 0,-1 0,1 1,-1-1,1 1,-1 0,1 0,-1 0,1 0,-1 1,1-1,-1 1,1 0,-1 0,0 0,1 1,-1-1,0 1,6 3,7 6,0 1,-1 0,21 21,-3-2,26 17,-1-3,-2 4,-1 1,61 77,-19 11,96 182,-191-316,144 267,107 177,-217-387,-27-40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40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0 303,'10'1,"0"0,0 0,-1 1,1 0,-1 1,1 0,-1 1,0-1,12 8,10 8,35 27,-27-17,228 173,35 25,-253-193,-20-13,1-1,1-1,39 17,-60-32,0 0,0-1,0 0,1-1,-1 0,1-1,-1 0,1 0,0-1,-1-1,1 1,0-2,-1 0,1 0,11-4,482-158,-365 127,240-32,-96 40,359-54,-555 65,0-4,-2-3,-1-5,-1-3,97-53,21-34,194-151,-385 263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41.6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0 324,'1'-2,"0"0,0 0,0-1,0 1,1 0,-1 0,1 0,-1 0,1 1,0-1,0 0,0 1,3-3,1-1,39-34,0 3,2 2,2 2,1 2,1 2,2 3,101-35,-151 59,0 0,1 0,-1 0,0 1,0-1,1 1,-1-1,0 1,1 0,-1 0,0 1,1-1,-1 1,0 0,0 0,1 0,2 1,-4 0,0 0,0 0,0 0,0 1,0-1,0 0,-1 1,1 0,-1-1,0 1,0 0,0-1,0 1,0 0,-1 0,1 0,-1 0,0 0,0 4,1 13,-2-1,-1 0,0 0,-1 0,-1 0,-1 0,-9 24,-61 125,65-149,-23 47,-3-1,-83 113,119-178,0 0,0 0,0 0,1 0,-1 0,0 0,0 0,0 0,0 0,1 0,-1 0,0 0,0 0,0 0,0 0,1 0,-1 0,0 1,0-1,0 0,0 0,0 0,1 0,-1 0,0 0,0 1,0-1,0 0,0 0,0 0,0 0,0 1,0-1,0 0,0 0,0 0,0 0,0 1,0-1,0 0,0 0,0 0,0 1,0-1,0 0,0 0,0 0,0 0,0 1,0-1,0 0,0 0,0 0,0 0,0 0,-1 1,1-1,0 0,0 0,0 0,0 0,0 0,-1 0,1 0,0 1,25-8,33-18,254-134,335-157,-568 282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42.3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552 1,'-24'1,"0"1,0 1,0 1,0 1,1 1,0 1,0 1,1 2,-29 15,23-9,1 1,1 1,0 2,2 0,0 2,-32 38,47-50,1 1,0 0,1 1,0 0,0 0,1 1,1-1,0 1,1 1,1-1,0 0,0 1,2 0,-1-1,2 1,0 0,2 19,2-12,1 0,0 0,2 0,0-1,1 0,2-1,0 1,0-2,2 1,20 23,2-2,3-2,1-1,1-2,2-1,2-3,1-1,1-2,1-2,94 37,-48-30,0-4,1-4,2-4,147 13,-228-33,36 5,-48-6,0 0,0 1,0-1,0 1,1 0,-1-1,0 1,0 0,0 0,-1 0,1 1,0-1,0 0,-1 1,1-1,2 4,-4-4,0 1,0-1,0 0,0 1,0-1,0 0,0 1,-1-1,1 0,-1 1,1-1,-1 0,1 0,-1 1,0-1,1 0,-1 0,0 0,0 0,0 0,0 0,-2 1,-29 28,24-23,-19 17,-389 361,398-366,5-4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42.8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1 253,'5'8,"0"0,1 0,0 0,1 0,0-1,0 0,11 8,12 12,285 275,596 440,-698-603,-244-189,-37-72,-88-219,129 278,-149-381,126 297,-33-166,73 262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43.4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508 1,'-33'0,"0"0,0 3,0 1,-46 11,66-11,0 0,0 2,0-1,1 2,0-1,0 2,0-1,1 2,1 0,-1 0,1 0,1 2,-12 15,4-1,2 1,0 1,2 0,1 0,1 2,2-1,0 1,2 1,2-1,-5 60,9-54,0 1,3 0,1-1,1 0,2 0,2 0,1 0,1-1,16 33,-21-55,1-1,0 0,0 0,1 0,1-1,0 0,0-1,1 1,15 11,-18-17,0 0,0 0,0-1,1 0,0 0,0-1,-1 1,1-2,1 1,-1-1,0 0,0 0,0-1,0 0,1 0,-1-1,13-3,-4 0,0-1,-1-1,0-1,-1 0,1 0,-1-2,-1 1,1-2,-2 0,1-1,-2 0,1 0,-1-2,-1 1,0-1,13-25,2-6,-2-1,-2-2,30-97,2-51,-38 140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07.8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157 1116,'5'-7,"-1"-1,1 1,1 1,10-12,39-42,-3-3,-3-1,-2-3,-4-2,-2-1,53-131,-85 180,-2-1,0-1,-1 0,4-36,-10 53,0 0,0 0,0 0,0 0,-1 0,0 0,-1 0,1 0,-1 0,-3-5,4 7,-1 1,0 0,0 0,-1 0,1 1,-1-1,1 0,-1 1,0 0,0 0,0-1,0 2,0-1,0 0,-1 1,1-1,-1 1,-3-1,-6-1,0 1,0 0,0 1,0 0,0 1,0 1,0 0,0 1,0 0,0 1,0 0,-15 7,11-3,1 0,-1 2,2 0,0 1,0 0,0 1,2 1,-19 18,10-5,1 1,1 0,1 2,1 0,2 1,1 0,1 1,2 1,1 1,1-1,2 2,1-1,1 1,2 0,1 0,4 57,0-78,0 0,1 0,0 0,1 0,1 0,0-1,0 0,1 0,1 0,0 0,0-1,1 0,0 0,11 10,-4-6,1-2,0 0,1-1,0 0,1-1,1-1,-1-1,22 8,9 1,0-2,1-2,1-2,53 5,-67-13,1-1,0-2,-1-2,1-1,-1-2,49-13,-71 14,39-10,70-29,-109 37,-1 0,0 0,0-2,-1 1,0-2,0 0,-1 0,0-1,0 0,13-18,-19 20,0-1,-1 0,0-1,0 1,-1-1,0 1,0-1,-2 0,2-12,0-15,-3-43,0 62,-16-298,9 257,-2 1,-3 0,-26-77,34 123,-1 0,0 0,-1 0,-1 0,0 1,0 0,-1 0,0 1,-1 0,0 1,-15-12,15 14,0 1,-1 1,0 0,0 0,0 1,-1 0,1 1,-1 0,0 0,0 1,0 1,0 0,-19 1,11 0,1 2,-1 0,1 1,-26 7,39-9,1 1,-1 0,0 0,0 1,1-1,-1 1,1 0,0 0,-4 5,6-6,0 0,0 0,1 0,-1 0,1 1,0-1,0 1,0-1,0 1,0-1,0 1,1 0,-1-1,1 1,-1 0,1-1,0 1,1 4,0-4,-1 1,1-1,0 1,1-1,-1 1,1-1,-1 0,1 0,0 0,0 0,1 0,-1 0,0-1,1 1,0-1,-1 1,6 2,57 31,-54-31,225 90,-26-12,-201-79,0 0,0 1,0 0,-1 1,0-1,0 2,0-1,13 15,-17-16,0 1,-1-1,0 1,0 0,0 0,-1 0,0 0,0 0,-1 1,1-1,-1 0,-1 1,1-1,-2 13,-5 622,6-480,0-151,0-1,1 1,0-1,0 1,4 10,-5-19,1 1,-1 0,1-1,0 1,0 0,-1-1,1 1,0-1,1 1,-1-1,0 0,0 1,0-1,1 0,-1 0,1 0,-1 0,1 0,-1 0,1 0,0 0,-1-1,1 1,0-1,-1 1,1-1,0 0,0 0,-1 1,1-1,0-1,0 1,0 0,2-1,16-3,0-2,0-1,-1 0,1-1,-2-1,1-1,-1-1,-1 0,0-2,-1 0,0 0,-1-1,0-1,-1-1,17-26,-19 23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44.2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304 0,'-10'1,"-1"0,0 1,1 0,-1 1,1 0,0 1,0 0,0 0,0 1,1 1,0-1,0 1,0 1,-13 13,7-5,0 0,1 1,1 1,0 0,2 1,-15 27,20-33,1 1,0-1,0 1,2 0,-1 0,2 1,0-1,0 1,1-1,1 1,0-1,1 1,0 0,6 21,-2-19,1-1,0 0,1 0,1 0,0-1,1 0,1 0,0-1,1-1,0 1,21 16,-2-4,1-2,2-1,0-2,1-1,70 28,192 45,-51-19,-236-70,-1 0,0 1,0 0,0 0,-1 0,1 1,-1 0,0 1,9 9,-14-12,0-1,0 1,0-1,-1 1,1 0,-1 0,0 0,0 0,0 0,0 0,-1 0,1 0,-1 0,1 0,-1 0,0 1,-1-1,1 0,0 0,-1 0,0 0,1 0,-1 0,-1 0,1 0,0 0,-1 0,1-1,-4 5,-11 16,-1-1,-1 0,-1-2,-1 0,-1-1,-1-1,-33 22,9-12,0-1,-94 38,78-42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54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310 1716,'-2'5,"1"0,-1-1,0 1,0 0,-1-1,1 1,-1-1,-5 7,-2 4,-39 70,4 2,-55 152,81-182,2 0,4 1,1 1,4 0,-3 94,11-145,0 0,1-1,-1 1,2 0,-1-1,1 1,0-1,6 13,-7-18,0 0,1 0,-1 0,0 0,1 0,0 0,0 0,-1-1,1 1,0 0,0-1,0 0,1 1,-1-1,0 0,0 0,1 0,-1 0,0-1,1 1,-1-1,1 1,-1-1,1 0,-1 0,1 0,-1 0,1-1,4 0,7-3,0 0,0-1,-1-1,1 0,-1-1,-1 0,1-1,14-12,92-85,-107 93,45-43,-3-3,-2-2,-3-3,46-76,-75 106,-1-1,-3-1,0 0,-2-1,-2 0,-1-1,-2-1,-2 1,-1-1,2-63,-9 79,-1 0,-1-1,-1 1,-1 1,-1-1,-1 1,0 0,-2 0,0 1,-2 0,0 1,-1 0,-1 1,0 0,-2 1,0 1,0 0,-2 1,0 0,-1 2,0 0,-1 1,0 1,-1 1,0 0,-1 2,0 0,0 2,-23-5,-10 4,35 6,1-2,-1 0,0 0,1-2,0 0,-25-11,43 16,-1-1,1 1,-1 0,1 0,-1 0,1 0,-1 0,1-1,-1 1,1 0,0 0,-1-1,1 1,-1 0,1-1,0 1,-1-1,1 1,0 0,-1-1,1 1,0-1,0 1,-1-1,1 1,0-1,0 1,0-1,0 1,0-1,0 1,0-1,0 1,0-1,0 1,0-1,0 1,0-1,21-8,35 3,-14 8,0 2,0 2,59 17,125 47,-182-55,705 280,-587-216,-4 6,217 155,-301-185,76 72,-130-107,0 0,-2 1,0 1,-1 1,-1 0,-2 1,23 50,-33-63,0 1,-1 0,-1 0,0 1,0-1,-1 0,-1 1,0-1,-1 0,-2 16,3-25,-1 1,0-1,0 0,0 0,0 1,0-1,-1 0,1 0,-1 0,0-1,0 1,0 0,0-1,0 1,-1-1,1 0,-1 1,1-1,-1 0,0-1,0 1,0 0,0-1,0 0,0 0,0 0,-1 0,1 0,0 0,-1-1,1 0,0 0,-1 0,1 0,0 0,-1 0,1-1,0 0,-1 0,-5-2,-4-1,0-1,0-1,0 0,1 0,0-1,-14-11,-67-59,47 38,-50-44,4-3,3-5,5-3,3-4,5-4,-72-127,101 144,3-3,3-1,5-1,4-3,4 0,4-2,4 0,-13-157,31 189,2 0,3 0,11-64,-9 94,2 1,1 0,2 0,0 1,3 0,0 1,28-44,-38 69,1 0,-1 0,1 0,0 0,0 0,1 1,0 0,-1 0,1 0,7-3,7 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57.3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430 0,'-6'2,"0"-1,0 1,0 1,1-1,-1 1,1 0,-1 0,1 1,0-1,0 1,0 0,1 1,-1-1,-5 9,-7 4,-17 16,3 1,0 2,3 1,0 1,3 2,1 0,2 2,2 0,2 1,2 1,1 1,3 0,-10 65,21-106,1 0,-1 1,1-1,0 0,0 0,0 0,1 0,-1 0,1 0,0 0,0 0,1-1,-1 1,1 0,0 0,-1-1,2 1,2 3,0-2,0-1,-1-1,2 1,-1-1,0 0,1 0,-1 0,1-1,0 0,0 0,9 2,225 46,12 3,-133-20,107 24,-178-48,1-1,85 1,-127-9,-1-1,1 1,-1-1,0-1,1 1,-1-1,0 0,0 0,0-1,0 1,0-2,-1 1,1 0,5-6,3-4,0-1,-1 0,16-23,-29 37,13-18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3:58.6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674 1,'-6'0,"1"1,0 0,-1 0,1 0,-1 1,1 0,0 0,0 1,0-1,0 1,1 0,-1 0,1 1,-6 4,-8 10,-30 37,29-32,-19 22,-195 247,230-287,0-1,0 1,0 0,0 0,1 0,-1 0,1 0,1 0,-2 7,3-10,0 0,0 0,1-1,-1 1,1 0,-1-1,1 1,0 0,-1-1,1 1,0-1,0 1,0-1,0 0,1 1,-1-1,0 0,0 0,1 0,-1 0,1 0,-1 0,1 0,-1 0,1 0,0-1,-1 1,1-1,0 1,-1-1,4 0,510 180,-459-157,123 61,-175-82,0 0,-1 0,1 1,-1-1,0 1,0 0,0 0,0 0,0 0,-1 0,0 1,1-1,-1 1,0 0,-1 0,1-1,-1 1,1 0,-1 0,0 1,-1-1,1 0,-1 0,0 0,0 0,0 1,0-1,-1 0,0 0,0 0,-2 6,-4 10,-1 0,-1 0,-1-1,-24 34,24-37,-37 56,-3-2,-111 120,129-159,-1-1,-1-2,-2-1,0-2,-2-1,0-2,-60 24,20-18,-1-4,-105 20,161-40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4:00.6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479 1,'-7'0,"-1"1,0 0,1 1,-1 0,1 0,-1 1,1 0,0 0,0 0,0 1,1 0,-10 7,-9 10,-39 40,24-21,39-39,-141 141,129-127,1 1,0 1,1 0,0 1,2 0,0 0,-12 36,20-49,0-1,0 1,0 0,0 0,1 0,0 0,0 0,0 0,1 0,-1 0,1 0,0 0,1 0,-1 0,1 0,0-1,0 1,1-1,-1 1,1-1,0 0,0 0,0 0,1-1,-1 1,5 3,10 5,0 0,0-1,1-1,39 15,-12-4,391 219,-425-233,1 0,-1 0,1-1,0-1,1 0,-1-1,22 3,-30-6,-1-1,1 1,0-1,0-1,0 1,0-1,0 1,-1-1,1-1,0 1,-1-1,1 0,-1 0,1 0,-1 0,0-1,0 0,0 0,0 0,-1 0,1-1,-1 1,0-1,4-6,63-90,-61 88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4:01.6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400 0,'-15'1,"-1"1,0 0,1 1,0 0,0 1,0 1,0 0,0 2,-18 10,-3 4,2 2,-44 36,69-51,-1 1,1-1,1 2,0-1,0 1,-11 19,18-27,-1 0,1 0,0 0,0 0,0 1,0-1,1 0,-1 1,1-1,-1 0,1 1,0-1,0 1,0-1,0 0,0 1,0-1,1 1,-1-1,1 0,0 1,-1-1,1 0,0 0,1 0,-1 0,0 1,0-1,1-1,0 1,-1 0,1 0,0-1,0 1,-1-1,1 1,1-1,-1 0,0 0,4 2,572 238,-530-226,91 16,-136-31,-1 0,1 1,-1-1,0 1,1-1,-1 1,1 0,-1 0,0 0,0 0,1 1,-1-1,0 0,0 1,0 0,-1-1,1 1,0 0,0 0,-1 0,0 0,1 0,-1 0,0 0,2 5,-3-4,1 1,-1 0,0 0,-1-1,1 1,0 0,-1-1,0 1,0 0,0-1,0 1,-1-1,1 1,-1-1,0 0,-4 6,-16 20,-1-1,-2-1,-1-1,-1-1,-1-1,-1-2,-40 24,-69 54,72-49,-133 75,179-116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4:30.0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1,'2'18,"1"0,1 0,0 0,1-1,1 0,1 0,0 0,17 25,-3 0,224 515,-56 22,-182-550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4:31.0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1 886,'1'-14,"0"0,1 0,1 0,0 0,1 0,1 1,0 0,0 0,12-18,10-14,40-49,-55 78,38-51,4 3,2 1,3 3,72-56,-99 91,0 2,2 1,0 2,2 1,0 1,1 3,0 0,1 3,1 1,68-10,-50 17,-1 3,0 2,1 2,-1 3,-1 2,72 21,-14 5,209 92,-276-105,0 1,-1 3,-2 2,0 2,-2 1,57 56,-83-71,0 1,-1 1,-1 0,-1 1,0 0,-1 1,-1 0,-1 1,-1 0,-1 0,0 1,-2 0,0 0,-1 1,-2-1,0 1,-2 42,-4-36,-1 1,-1-1,-1 0,-2 0,-1-1,-1 0,-1-1,-26 43,-17 13,-77 89,101-132,-115 134,-8-7,-288 243,427-396,0-1,-1 0,0-1,-1 0,0-1,-1-1,0-1,0-1,-1 0,-37 7,39-11,-266 31,253-33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4:32.2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805 206,'-9'-18,"-1"0,0 1,-1 0,-1 0,-1 1,0 1,-1 0,-21-17,28 27,0 0,0 1,-1 0,1 0,-1 1,0 0,0 0,0 0,0 1,-1 1,1-1,0 2,-1-1,1 1,-1 0,1 0,-1 1,1 1,0-1,0 1,-1 1,-12 4,-1 3,-1 1,1 1,1 1,0 1,-26 22,34-25,1 0,0 1,1 0,1 1,0 0,0 0,1 1,1 1,-7 15,13-26,0 0,0 1,1-1,-1 1,1-1,0 1,0-1,1 1,-1-1,1 1,0 0,0-1,1 1,0 0,-1-1,1 1,1-1,-1 1,1-1,0 1,0-1,0 0,0 0,1 0,-1 0,1-1,0 1,0-1,1 1,-1-1,1 0,0-1,-1 1,9 4,72 41,186 117,-222-131,-1 2,-1 2,53 57,-97-92,0 0,-1 0,1 0,-1-1,0 1,0 1,0-1,0 0,-1 0,1 0,-1 0,1 1,-1-1,0 0,-1 0,1 0,0 1,-1-1,0 0,0 0,0 0,0 0,-3 5,-4 11,-2 0,-18 26,17-27,-21 35,-3-2,-2-2,-1-1,-3-2,-2-2,-2-2,-2-1,-82 54,109-84,0-1,-1-1,0-1,0 0,-1-2,0-1,0 0,-1-2,1 0,-39-1,54-2,0-1,1 0,-1 0,0-1,1 0,-11-4,-6-5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4:32.9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0,'5'9,"5"2,1 9,3 4,3 16,4 9,1 10,7 7,2 5,-4 13,-3-1,0-4,-1-9,-4-6,-5-11,-1-10,-3-7,-2-11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2:05.7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1806,'0'-34,"1"0,1 0,2 0,2 0,1 0,1 1,2 0,14-31,-5 21,3 2,1 0,1 2,3 0,1 2,1 1,41-38,43-31,4 4,5 5,4 6,179-97,-110 88,4 9,267-83,-304 126,1 7,2 7,260-19,-390 50,-7-2,-1 2,1 2,-1 0,1 2,-1 1,1 1,31 9,-54-11,-1 0,1 0,-1 1,0 0,0-1,0 1,0 1,-1-1,1 1,-1-1,0 1,0 0,0 0,0 0,-1 1,0-1,0 1,0-1,0 1,-1 0,0-1,0 1,0 0,0 0,-1 0,0 0,0 8,-1 14,-2-1,0 1,-13 46,12-60,-62 223,-120 281,144-415,-4-1,-5-3,-4-2,-99 131,122-185,-200 245,179-227,-4-3,-98 79,123-115,0-1,-2-2,-53 22,43-22,-57 36,86-45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40.2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0 380,'15'1,"-1"0,0 2,1 0,-1 0,-1 1,1 1,0 1,-1 0,0 0,-1 1,1 1,-1 0,-1 1,17 15,15 17,-3 2,44 60,-46-55,-1-4,48 63,-75-93,-1 1,-1 0,0 0,-1 0,9 29,-15-32,-4-10,-14-17,-20-33,-5-21,2-2,4-1,3-2,3-1,4-1,-20-94,42 154,1 5,0 0,0 0,1 0,1 0,0-1,0 1,1 0,1-1,3-18,-3 28,0 0,0 0,0 0,1 0,-1 0,1 1,0-1,-1 0,1 1,0-1,0 1,0 0,0-1,0 1,0 0,0 0,0 0,1 1,-1-1,0 0,1 1,-1 0,0-1,1 1,-1 0,0 0,1 0,-1 1,0-1,3 1,9 1,0 1,0 1,22 8,47 25,-2 3,94 63,-82-47,298 199,-333-211,-2 2,-3 2,-1 3,64 83,-106-126,-14-25,-15-30,-8-18,3-1,3-1,3-2,3 1,3-2,3 0,3 0,6-137,1 193,0 0,1 0,0 0,1 0,1 0,8-19,-11 30,0-1,1 1,0 0,0-1,0 1,0 0,0 1,1-1,-1 0,1 0,0 1,0 0,0 0,0-1,0 2,0-1,1 0,-1 1,0-1,1 1,0 0,-1 0,1 0,-1 1,1-1,0 1,0 0,-1 0,6 1,6 2,0 0,-1 1,1 0,-1 2,0-1,0 2,18 11,88 67,-85-58,402 348,-303-254,-76-64,-46-47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4:33.6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1 576,'44'-39,"2"1,1 3,58-32,6-4,-24 11,167-123,-236 168,2 0,-1 2,36-18,-35 22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4:34.5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1 531,'0'13,"2"-1,-1-1,1 1,1 0,0 0,9 18,36 69,-16-37,-25-46,64 153,-65-151,-1 1,0 1,-2-1,0 0,-1 1,-1-1,-1 25,-5-50,1 1,0 0,1-1,-1 0,1 0,-3-9,-23-85,4-2,-12-109,29 137,3 0,3 0,15-127,-9 172,1 1,16-49,-18 66,2 0,-1 0,2 0,-1 1,2 0,-1 0,1 0,1 1,11-12,-16 18,0 1,0 0,0 0,0 0,0 0,1 0,-1 1,0-1,1 1,0 0,-1 0,1 0,0 1,-1-1,1 1,0 0,0 0,-1 0,1 0,0 1,-1 0,1 0,0 0,-1 0,1 0,-1 1,1-1,-1 1,0 0,0 0,0 0,0 0,0 1,3 3,11 10,-1 1,-1 0,0 2,15 25,-21-30,183 294,111 124,-263-373,-32-45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4:35.0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0 499,'24'-21,"0"1,1 1,1 2,28-15,7-6,129-101,-125 88,2 3,94-52,-132 87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4:35.7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239 2,'-8'-1,"-1"1,1 0,-1 1,1-1,-1 2,1-1,0 1,0 1,-1-1,1 1,1 1,-1-1,1 1,-1 1,1 0,0 0,1 0,-1 0,1 1,0 0,0 1,1-1,0 1,0 0,1 1,-7 13,4-9,1 2,0-1,1 0,1 1,0 0,1 0,0 1,2-1,-2 18,4-22,0 0,1-1,0 1,0 0,1-1,0 0,0 0,1 0,0 0,1 0,0-1,1 0,-1 0,12 11,-3-4,1-1,1 0,0-1,1-1,20 10,93 43,-110-57,-1-2,1 0,0-1,0-1,40 2,104-7,-82-2,-11-2,-43-1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4:36.6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148 1,'-19'-1,"-53"4,69-3,-1 1,1 0,0-1,0 1,0 0,0 0,0 0,0 1,0-1,1 1,-1 0,0 0,1 0,-1 0,1 0,0 0,0 0,-3 4,5-5,-1 0,1 1,0-1,0 0,0 0,-1 0,1 0,0 0,1 1,-1-1,0 0,0 0,0 0,1 0,-1 0,0 0,1 0,-1 1,1-1,0-1,-1 1,1 0,0 0,-1 0,1 0,0 0,0 0,0-1,0 1,1 0,35 24,-32-22,59 31,78 29,-94-43,65 25,149 39,-251-81,0 0,1 0,-1-1,0-1,1 0,0-1,13-1,-22 1,1-1,-1 0,0 0,0 0,0 0,0-1,0 1,-1-1,1 0,0 0,-1 0,1 0,-1 0,0 0,1-1,-1 1,0-1,-1 1,1-1,0 0,-1 0,1 0,-1 0,0 0,0 0,0 0,-1 0,1-1,-1-4,3-5,-2 1,0-1,-1 0,0 0,-1 0,0 0,-1 0,0 1,-1-1,-1 1,-6-17,7 23,0 0,0 1,-1-1,0 1,0 0,0 0,-1 0,1 0,-1 1,0-1,0 2,-1-1,1 0,-1 1,0 0,0 0,0 1,0 0,-1 0,1 0,0 1,-1 0,-12-1,-38-1,1 3,-92 10,136-8,0 0,0 1,0 0,0 1,1 0,0 1,0 0,0 1,-11 8,1 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4:38.2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179 708,'76'77,"-3"2,110 156,-157-197,38 62,-59-90,1 0,-2 1,0-1,0 1,-1 0,0 0,2 21,-5-30,1 0,-1 0,0-1,0 1,0 0,-1 0,1 0,0 0,-1-1,1 1,-1 0,0 0,1-1,-1 1,0 0,0-1,0 1,0-1,0 1,-1-1,1 1,0-1,-4 2,3-1,-1-1,0 0,0 0,0 0,0 0,0-1,-1 1,1-1,0 0,0 0,0 0,0 0,-4-1,-2-1,0 0,0 0,0-1,0 0,1 0,-1-1,1 0,-15-11,-5-9,1-3,1 0,-35-49,-55-100,71 100,-47-113,73 145,3-2,2 1,2-2,-8-58,19 94,0 0,1 0,0-1,1 1,0 0,1 0,0 0,1 0,0 1,6-13,-7 19,-1 0,1 0,0 1,1-1,-1 1,0-1,1 1,0 0,0 0,0 0,0 1,0-1,0 1,1-1,0 1,-1 0,1 1,0-1,0 1,0-1,0 1,0 0,0 0,0 1,0 0,0-1,0 1,0 0,9 2,4 2,-1 0,1 1,-1 1,0 1,0 0,0 1,-1 1,16 12,112 97,-82-65,225 202,-227-196,-2 3,74 105,-117-149,-8-16,-10-31,0 10,-11-74,-3-155,22-97,-3 305,1 0,2 1,2-1,1 1,21-60,-27 96,0 0,0-1,1 1,-1 0,1 1,-1-1,1 0,0 0,0 1,1-1,-1 1,0 0,1 0,-1 0,1 0,0 0,0 0,0 1,0-1,4-1,-4 3,1 0,0-1,0 1,0 0,0 1,0-1,-1 1,1 0,0 0,0 0,-1 0,1 0,-1 1,7 3,8 7,1 2,-2 0,0 1,25 27,-38-38,239 287,12 13,-227-274,-1 2,-2 1,28 48,-42-61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4:39.8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11172 1,'-122'60,"-904"402,111-123,254-103,176-65,58-36,-59 22,-539 195,342-126,180-54,-460 168,912-320,-908 379,890-366,-732 373,-231 89,483-245,481-217,-203 87,269-119,-39 12,40-12,0 0,0-1,0 1,0-1,-1 0,1 1,0-1,0 0,0 0,0 0,0 0,0 0,-1 0,1 0,0 0,0 0,0 0,0-1,0 1,0 0,0-1,0 1,-1-1,1 1,1-1,-1 0,0 1,-1-2,2 1,0 0,1 1,-1-1,1 0,-1 0,0 0,1 1,0-1,-1 0,1 0,-1 1,1-1,0 0,-1 1,1-1,0 1,0-1,0 1,-1 0,1-1,0 1,0 0,0-1,0 1,0 0,1 0,16-4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4:44.0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420 22,'-1'-1,"1"-1,-1 1,1 0,-1 0,1 0,-1 0,0 0,1 0,-1 0,0 0,0 0,0 0,0 0,0 1,0-1,0 0,0 1,0-1,0 0,0 1,0 0,0-1,-1 1,1-1,0 1,0 0,-1 0,1 0,0 0,-2 0,-39 1,29 3,1 0,0 1,0 1,0 0,0 1,1 0,0 1,0 0,1 0,0 1,1 1,-11 13,0 2,2 0,0 1,2 1,-14 33,13-24,2 0,2 0,1 2,2-1,-9 64,17-88,1 0,0 0,1 0,1 0,0 0,1 0,0 0,1-1,0 1,1 0,0-1,1 0,1 0,0-1,0 1,1-1,1 0,0-1,0 0,16 15,-2-8,1-1,0 0,1-2,43 19,111 34,-129-50,78 20,-83-26,-2 2,50 21,-90-34,0 1,0 0,0 0,0 0,0 0,0 0,0 0,0 0,0 1,-1-1,1 1,-1-1,1 1,-1 0,1-1,-1 1,0 0,0 0,0 0,0 0,0 0,0 0,-1 0,1 0,-1 1,1-1,-1 0,0 0,0 0,0 1,0-1,0 0,-1 0,1 0,0 1,-1-1,0 0,1 0,-1 0,-2 2,-4 8,-1 0,0-1,0 0,-2 0,-13 12,8-7,-166 209,133-158,-3-3,-100 98,128-142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4:45.0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 0,'-19'70,"19"-22,3 1,1-2,2 1,20 73,69 181,-91-290,206 532,-15-42,-179-458,-3 1,-2 0,-2 1,7 80,-10-102,-6-23,1-1,-1 0,0 0,1 1,-1-1,0 0,1 0,-1 0,0 0,1 0,-1 0,0 1,1-1,-1 0,1 0,-1 0,0 0,1 0,-1 0,0-1,1 1,-1 0,0 0,1 0,-1 0,1 0,-1 0,0-1,1 1,-1 0,0 0,0-1,1 1,-1 0,30-38,-28 35,21-30,-2-1,-2 0,-1-2,18-47,-9-6,13-38,-34 111,1 0,1 1,0 0,1 0,17-20,-24 31,1 1,1-1,-1 1,0 0,1 0,0 0,0 1,0-1,0 1,0 0,0 0,0 0,1 0,-1 1,1 0,-1 0,1 0,0 0,-1 1,1 0,0 0,-1 0,1 1,-1-1,1 1,0 0,-1 0,1 1,-1-1,0 1,0 0,8 5,8 6,0 1,-1 1,-1 0,0 2,16 18,0 2,-2 0,-2 2,-1 1,-2 1,-2 2,-2 0,-2 2,-2 0,-1 1,11 53,-22-71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4:45.7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0 516,'1'8,"1"-1,-1 1,1 0,0 0,1-1,0 1,0-1,0 0,1 0,0 0,1 0,-1-1,1 0,7 7,11 11,49 40,-25-27,1-3,2-1,59 28,-74-44,1-2,0-1,2-2,-1-1,68 9,-98-19,-1 0,1 0,-1-1,1 0,-1-1,1 1,-1-1,12-4,-15 4,0 0,0-1,0 0,0 0,0 0,-1 0,1 0,-1 0,1-1,-1 1,0-1,0 0,0 0,0 1,-1-1,1 0,-1 0,2-6,4-14,0 0,-2 0,-1-1,2-36,-4-104,-3 104,1-55,-5-244,5 350,-1 0,0 0,0 0,-1 0,-3-10,1 17,0 13,1 17,6 1,1-1,1 1,2-1,15 42,52 106,-64-154,77 162,152 238,-210-380,-6-11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41.0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534 151,'-8'0,"1"1,-1 0,0 1,0 0,1 0,-1 0,1 1,-1 0,1 0,0 1,0 0,1 0,-1 1,1 0,-10 9,-5 8,2 1,-32 46,27-34,-26 37,3 2,-39 85,65-114,1 1,3 0,2 2,2 0,-7 56,18-93,1-1,0 0,1 0,0 1,1-1,2 15,-2-22,-1 0,1-1,0 1,1 0,-1 0,0-1,1 1,0 0,-1-1,1 0,0 1,0-1,1 0,-1 0,0 0,1 0,-1-1,1 1,-1-1,1 1,0-1,0 0,0 0,0 0,4 1,4 0,-1-1,0 0,0 0,1-1,-1 0,0-1,1 0,-1-1,0 0,0 0,0-1,0 0,-1-1,1 0,-1-1,0 0,0 0,13-11,-11 7,0-2,-1 1,0-1,-1-1,0 1,-1-2,0 1,-1-1,0 0,-1-1,0 1,5-23,3-33,-3-2,-2 1,-4-1,-3 0,-3 0,-17-118,7 122,-4 1,-27-80,39 125,13 25,23 31,-26-27,276 360,-222-284,409 535,-446-593,-7-9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4:47.1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1286,'0'0,"1"-1,-1 0,0 1,0-1,0 1,1-1,-1 0,0 1,1-1,-1 1,0-1,1 1,-1-1,1 1,-1 0,0-1,1 1,-1-1,1 1,0 0,-1 0,1-1,-1 1,1 0,-1 0,1-1,0 1,-1 0,1 0,-1 0,1 0,0 0,-1 0,1 0,0 0,-1 0,1 0,-1 1,1-1,0 0,0 1,29 7,12 12,-1 2,-1 1,-1 3,-1 0,-2 3,0 1,-2 2,-2 1,34 43,-59-68,0 0,0 1,-1 0,0 0,-1 0,0 1,0 0,-1 0,0 0,-1 1,0-1,1 13,-17-85,9-83,6 0,6 1,39-214,-45 345,0 0,0 0,1 0,1 0,4-13,-7 24,0 0,0 0,-1 0,1 1,0-1,1 0,-1 0,0 1,0-1,1 0,-1 1,1-1,-1 1,1 0,0 0,0-1,-1 1,1 0,0 1,0-1,0 0,0 0,0 1,0-1,0 1,0 0,0 0,0-1,1 1,-1 0,0 1,3 0,27 9,-1 1,-1 2,0 1,40 27,-16-11,131 73,538 263,-711-361,683 251,-694-256,0 1,0-1,0 1,0-1,0 1,0-1,0 0,0 1,0-1,0 0,0 0,0 0,0 1,0-1,0 0,0-1,0 1,0 0,1 0,-1 0,0-1,0 1,0 0,0-1,0 1,0-1,1 0,-11-28,6 23,-402-782,309 634,-6 4,-183-204,212 281,65 66,0 0,-1 1,0 0,-1 1,1-1,-1 2,-11-5,20 9,0-1,0 1,0-1,0 1,0 0,0-1,0 1,-1 0,1 0,0 0,0 0,0 0,0 0,-1 0,1 0,0 0,0 0,0 1,0-1,0 1,0-1,-2 1,3 0,0 0,-1 0,1 0,0-1,0 1,0 0,0 0,-1 0,1 0,0 0,1-1,-1 1,0 0,0 0,0 0,0 0,1 0,-1-1,0 1,1 0,0 1,32 46,610 659,-555-614,-40-40,-23-24,1-1,2-1,0-2,35 24,-58-45,2-1,-1 1,0-1,0-1,1 1,0-1,-1 0,1-1,0 0,0 0,0 0,0-1,0 0,0 0,0-1,0 0,-1 0,1 0,0-1,0 0,-1-1,1 1,-1-1,0-1,0 1,9-7,9-9,0-1,0-2,-2 0,30-39,-32 37,14-16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4:47.6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1 379,'19'-2,"0"-1,-1-1,1-1,0 0,-1-1,0-2,-1 1,0-2,17-11,27-11,432-224,-454 232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4:50.2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796 668,'3'-8,"-1"0,2 0,-1 1,1-1,0 1,1 0,-1 0,2 0,10-12,-10 12,14-22,-20 17,-18 13,-6 7,0 2,1 1,1 1,0 1,0 0,1 2,-25 23,-124 129,169-166,-232 269,186-208,3 2,-56 109,99-171,-10 18,2 1,0 0,2 1,-7 27,13-46,0 1,0 0,0-1,1 1,-1 0,1 0,0 0,1-1,-1 1,0 0,1 0,0-1,0 1,0 0,0-1,1 1,0-1,-1 1,1-1,0 0,1 0,-1 0,0 0,1 0,0 0,-1-1,1 1,0-1,1 0,-1 0,0 0,0 0,5 1,11 3,1-1,0 0,0-2,0 0,32 0,107-8,-131 3,37-2,-1-3,1-3,115-34,-176 43,-1 0,1 0,-1-1,1 1,-1-1,0 0,0 0,0 0,0 0,0-1,0 1,-1-1,1 0,-1 0,0 1,1-2,-2 1,1 0,0 0,0-1,-1 1,0-1,0 1,0-1,0 1,0-1,-1 0,0 1,0-1,0-7,-2-7,-2-1,0 1,0-1,-2 1,-8-18,-2-9,-199-653,169 495,33 130,-39-118,50 185,-1 0,1 0,-1 0,-1 0,1 1,-1-1,0 1,0 0,0 0,-1 0,0 1,-6-6,-1 3,0 1,0-1,-1 2,-22-8,4-4,31 17,-1 0,0 0,1-1,-1 1,1 0,-1-1,0 1,1-1,-1 1,1 0,-1-1,1 1,0-1,-1 1,1-1,-1 0,1 1,0-1,0 1,-1-1,1 0,0 1,0-1,0 0,-1 1,1-1,0 0,0 1,0-1,0 0,0 1,1-1,-1 0,0 1,0-1,0 0,0 1,1-1,-1 0,0 1,1-1,-1 1,0-1,1 1,0-2,1 2,0-1,0 1,0-1,0 1,0 0,0 0,0-1,0 1,-1 1,1-1,0 0,0 0,0 1,0-1,0 1,0 0,0-1,3 3,37 19,-40-21,36 23,-1 2,-1 2,-2 0,33 36,115 141,-136-150,10 10,272 308,-315-360,-2-5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4:51.3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1564,'3'-10,"-1"-1,1 1,1 0,0 0,1 0,-1 0,2 1,8-13,3-3,2 1,0 0,1 2,29-25,99-73,-110 90,638-520,-652 529,-8 8,-1 0,0 0,-1-2,-1 0,0 0,-1-1,11-21,-22 36,0 0,-1 0,1 0,-1 0,0 0,1 0,-1 0,0 0,1 0,-1 0,0 0,0 0,0 0,0 0,0-1,0 1,0 0,0 0,-1 0,1 0,0 0,0 0,-1 0,1 0,-1 0,1 0,-1 0,0 0,1 1,-2-3,0 2,-1 0,1-1,-1 1,1 0,-1 0,0 0,1 1,-1-1,0 1,1-1,-6 1,-8 0,1 0,0 2,-21 3,-12 7,0 2,2 1,0 3,1 2,0 2,2 1,1 3,1 1,1 2,2 2,0 1,-40 47,59-57,1 1,2 1,0 0,2 1,-15 35,24-49,1-1,0 1,0 0,2 1,-1-1,1 0,1 1,0-1,1 1,0-1,1 1,0-1,0 0,2 1,-1-1,5 12,-2-14,1 0,0 0,0 0,1-1,0 0,0 0,1-1,0 0,0 0,1-1,0 0,0-1,1 1,-1-2,1 1,0-2,15 5,20 4,0-1,73 6,-115-16,132 13,0-6,0-5,1-7,197-30,-330 34,40-7,46-15,-79 19,0-1,0 1,0-2,0 0,-1 0,0 0,0-1,0-1,-1 1,9-9,-14 10,1 0,-1 0,0 0,-1 0,1 0,-1-1,0 1,0-1,-1 0,1 1,-1-1,0-8,-2-76,-1 60,-6-65,-4 1,-40-157,45 227,4 15,0 1,1-1,0 0,0 0,1 0,0 0,1 0,1-17,-1 26,1-1,-1 0,1 1,-1-1,1 1,-1-1,1 1,-1-1,1 1,0 0,-1-1,1 1,-1-1,1 1,0 0,0 0,-1-1,1 1,0 0,-1 0,1 0,0 0,0 0,-1 0,1 0,0 0,0 0,-1 0,1 0,0 1,-1-1,1 0,0 1,0-1,29 12,-28-11,73 37,114 78,59 65,-124-86,159 92,-276-183,0 0,0 0,1-1,-1 0,1-1,12 3,-19-4,0-1,0 0,0 0,0 0,0 0,0 0,0 0,0-1,0 1,0 0,0 0,0-1,0 1,0-1,0 1,0-1,0 1,0-1,-1 1,1-1,0 0,1-1,-1 0,0 1,-1-1,1 0,0 0,-1 0,0-1,1 1,-1 0,0 0,0 0,0 0,0 0,0 0,-1 0,0-4,-45-160,17 70,-66-212,-36-145,123 416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4:51.7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1,'8'0,"4"4,3 6,12 5,15 5,8 3,13 10,13 9,10 5,8 3,-3 2,-9 1,-14-5,-10-6,-11-6,-13-5,-12-7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4:52.0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4:52.4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554 0,'-43'23,"1"2,2 1,0 2,-55 52,-120 150,205-219,-41 55,49-63,0 0,0 0,0 0,1 0,-1 0,1 0,-1 1,1-1,0 1,1-1,-1 1,1-1,-1 1,1-1,0 1,0-1,1 1,0 3,0-5,0 0,0 0,1 0,-1 0,1 0,0-1,-1 1,1-1,0 1,0-1,0 0,0 0,0 1,0-2,0 1,0 0,0 0,1-1,-1 1,0-1,5 1,57 1,-48-2,62-3,-1-3,1-4,100-26,220-86,-345 104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4:53.1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316 454,'3'-1,"0"-1,1 0,-1 0,0 0,0 0,0 0,-1-1,1 1,-1-1,1 1,-1-1,4-6,3-2,65-65,-23 26,-2-3,48-68,-93 116,0-2,0 1,-1 0,0-1,0 0,-1 0,0 0,3-10,-5 16,0-1,0 1,0-1,0 1,0 0,0-1,-1 1,1-1,0 1,-1 0,1-1,-1 1,1 0,-1-1,0 1,1 0,-1 0,0 0,-1-2,0 2,0-1,0 1,0 0,0 0,0 0,0 1,-1-1,1 0,0 1,0 0,0-1,-1 1,1 0,0 0,-1 0,-2 1,-15 1,-1 2,1 0,0 2,0 0,0 1,1 1,0 1,-32 20,-136 107,170-123,-48 36,28-22,-46 43,81-69,1 1,-1-1,1 1,0-1,-1 1,1-1,0 1,0-1,0 1,0 0,1 0,-1 0,0-1,1 1,-1 0,1 0,0 0,-1 3,2-3,-1-1,0 1,1-1,0 0,-1 1,1-1,0 0,0 1,-1-1,1 0,0 0,0 0,0 0,1 0,-1 0,0 0,0 0,3 1,4 2,0-1,0 0,1 0,-1 0,1-1,15 1,279 41,233 17,-344-61,-165-1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4:54.6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445 1915,'5'-6,"-1"0,0 0,0-1,0 0,-1 0,0 0,3-9,4-11,-3 14,20-53,-26 63,0 0,0 0,0 0,-1-1,1 1,-1 0,0 0,0-1,0 1,0 0,-1-1,1 1,-1 0,0 0,0 0,0 0,-2-5,2 7,0 0,0 0,0 0,-1 1,1-1,0 0,0 1,0-1,0 1,-1-1,1 1,0-1,0 1,-1 0,1 0,0 0,-1 0,1 0,0 0,-1 0,1 0,0 0,-1 0,1 1,0-1,0 1,-1-1,1 1,0-1,0 1,0 0,0-1,0 1,-2 1,-39 32,40-32,-104 90,-74 72,158-141,1 0,2 2,0 0,2 1,-22 44,38-68,0 0,0 0,0-1,0 1,1 0,-1 0,1 0,-1 0,1 0,0 0,0 0,0 0,0 0,0 0,0 0,0-1,1 1,0 3,0-4,0 1,0-1,0 0,0 0,0 0,0 0,0 0,1 0,-1 0,0 0,0-1,1 1,-1 0,1-1,-1 1,0-1,1 1,2-1,8 2,0-2,0 0,1 0,21-4,-30 3,140-25,234-76,-326 86,421-136,-15-35,-454 185,41-20,71-46,-106 61,0 0,0-1,-1 0,0 0,0-1,-1 0,-1 0,1-1,-1 0,-1-1,0 0,6-15,-10 22,-1-1,0 1,0-1,-1 1,1-1,-1 1,0-1,0 0,-1 1,1-1,-1 1,0-1,0 1,-1-1,1 1,-1 0,0 0,0 0,-1 0,1 0,-1 0,0 0,0 1,0 0,0-1,0 1,-7-4,-6-5,-2 0,1 2,-1 0,-34-13,-25-7,-1 3,-2 4,0 4,-152-17,138 28,-2 5,1 4,-185 26,246-21,22-3,0 0,-1-1,0-1,1 0,-1 0,-17-3,30 2,0 0,-1 0,1 0,0 0,0 0,-1 0,1 0,0 0,0 0,-1 0,1-1,0 1,0 0,-1 0,1 0,0 0,0-1,0 1,-1 0,1 0,0 0,0-1,0 1,0 0,0 0,-1 0,1-1,0 1,0 0,0-1,0 1,0 0,0 0,0-1,0 1,0 0,0 0,0-1,0 1,0 0,0 0,0-1,0 1,0 0,0 0,1-1,-1 1,0 0,0 0,0-1,0 1,0 0,1 0,-1 0,0-1,0 1,0 0,1 0,-1 0,0 0,18-16,-13 12,580-607,-504 519,-47 55,108-129,-113 129,-2-2,34-63,-59 98,20-46,-21 48,0 0,0 0,-1 0,1 0,-1 0,1 0,-1 0,0 0,0 0,0 0,0 0,0-1,0 1,-1 0,1 0,-1 0,1 0,-1 0,0 0,0 0,-1-2,2 4,-1-1,1 1,-1-1,1 1,-1-1,1 1,-1 0,1-1,-1 1,1 0,-1 0,0-1,1 1,-1 0,1 0,-1 0,0 0,1 0,-1 0,0-1,1 2,-1-1,0 0,1 0,-1 0,1 0,-1 0,0 0,1 1,-1-1,0 1,-17 19,-1 28,18-39,0 0,0-1,1 1,0 0,1 0,0-1,1 1,-1-1,2 1,-1-1,1 1,0-1,7 12,8 10,0-1,26 32,-19-29,676 830,-246-320,-439-522,7 8,-1 0,-1 1,22 43,-38-60,0-1,-1 1,0 0,-1 0,0 0,-1 1,0-1,-1 1,-1-1,0 1,0-1,-1 1,-4 15,-1-2,-2-1,0 1,-2-2,-1 1,-1-1,0-1,-2 0,-1-1,-31 35,25-33,-2-1,0-1,-1-1,-1-1,-1-2,-1 0,-51 24,44-30,-1-1,0-2,0-2,0-1,-48 2,69-7,-20 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4:55.0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1 537,'0'-4,"0"-6,0-6,0-4,9-7,10-3,12-6,13 0,20-7,9-5,3-3,3-1,-9 8,-11 3,-7 9,-13 5,-13 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41.5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0,'5'9,"5"6,9 11,11 12,13 13,7 15,12 10,14 8,1-2,1 3,-8-9,-8-8,-15-13,-10-10,-12-13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4:55.5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5,'0'0,"0"0,0 0,0-1,0 1,0 0,1 0,-1-1,0 1,0 0,0 0,0 0,0-1,0 1,1 0,-1 0,0 0,0 0,0-1,1 1,-1 0,0 0,0 0,0 0,1 0,-1 0,0 0,0-1,0 1,1 0,-1 0,0 0,0 0,1 0,-1 0,0 0,0 0,1 0,-1 0,0 1,0-1,1 0,-1 0,0 0,0 0,0 0,1 0,-1 0,0 1,0-1,0 0,1 0,14 9,29 26,-1 3,-2 0,-2 3,40 54,-15-19,665 807,-661-796,10 13,99 98,-145-170,-7-11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4:56.0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0,'7'1,"1"1,-1-1,0 1,0 0,1 1,-1 0,-1 0,1 0,0 1,-1 0,9 7,4 1,51 35,-1 2,82 79,106 129,-218-216,-9-10,427 473,-439-481,4 4,26 41,-44-61,0-1,0 1,-1-1,0 1,-1 0,1 1,-1-1,-1 0,1 0,-1 1,0-1,-1 11,-1-13,0 0,-1-1,0 1,0-1,0 1,0-1,0 0,-1 0,0 0,0 0,0-1,0 1,-1-1,1 1,-8 4,-8 5,-39 22,51-31,-956 597,934-583,-66 50,95-69,0 1,0 0,0 0,0 0,0 0,0-1,0 1,0 0,0 0,0 0,0 0,0 0,0-1,0 1,0 0,0 0,-1 0,1 0,0 0,0 0,0 0,0-1,0 1,0 0,0 0,-1 0,1 0,0 0,0 0,0 0,0 0,0 0,-1 0,1 0,0 0,0 0,0 0,0 0,0 0,-1 0,1 0,0 0,0 0,0 0,0 0,-1 0,2-1,2-10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4:57.0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0 707,'193'98,"-5"9,-4 7,-6 9,-5 7,-6 7,-6 8,155 180,-294-299,-1-4,-1 1,-1 1,-1 1,-1 0,-1 2,12 28,-26-53,-1 0,0 1,0-1,-1 0,1 1,0-1,-1 0,1 1,-1-1,0 0,0 1,0-1,0 1,0-1,-1 0,1 1,-1-1,1 1,-1-1,0 0,-1 4,0-5,0 1,1-1,-1 0,0 0,0 1,0-1,1 0,-1 0,-1-1,1 1,0 0,0-1,0 1,0-1,0 0,0 1,-1-1,-3-1,-5 0,-1 0,1-1,0 0,-1-1,1 0,1-1,-18-9,-11-12,2-1,1-2,1-2,2-1,-38-46,36 40,-92-103,6-6,7-5,7-5,6-4,-153-336,162 256,84 211,0-1,2 0,1-1,1 1,2-1,2-40,1 65,-1 0,1-1,0 1,0 0,1 0,0 1,0-1,0 0,1 1,0-1,0 1,0 0,1 0,0 0,0 0,5-4,-2 3,0 1,0 0,1 1,0 0,0 0,0 1,1-1,-1 2,1-1,15-1,46-4,140 2,-142 6,233 10,-261-6,0 1,-1 3,0 1,0 2,54 23,-85-31,0 1,0 0,-1 0,1 0,-1 1,0 0,-1 0,1 1,-1 0,0 0,0 1,-1 0,0-1,0 2,-1-1,0 1,0-1,0 1,-1 0,-1 0,1 1,-1-1,-1 0,1 1,-1-1,-1 1,0 0,0-1,-2 16,-4 10,-1-1,-1 1,-2-1,-1-1,-1 0,-2 0,-1-2,-39 58,-15 9,-97 105,-259 261,392-429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4:58.0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371 228,'-2'1,"-1"0,0 0,0 0,1 1,-1-1,1 1,-1-1,1 1,0 0,-1 0,1 0,0 1,0-1,1 0,-4 6,0-1,-20 27,1 1,2 1,2 1,-23 57,-48 163,63-169,5 0,-18 136,37-189,1 1,2-1,1 0,2 1,1-1,2 0,2 0,1-1,19 52,-17-66,0 0,1-1,1-1,1 0,0 0,2-2,0 1,0-2,2 0,-1-1,2-1,0 0,32 16,10 0,2-2,1-3,76 18,39 6,2-9,1-7,2-9,214 1,-387-24,18 2,0-2,1-1,-1-1,0-1,0-2,0-1,33-11,-55 14,0 0,0 0,-1-1,1 0,-1 0,0 0,0 0,-1-1,1 0,-1 0,0 0,0-1,-1 0,1 1,-1-1,-1 0,1 0,-1-1,0 1,0 0,1-11,0-8,-1 0,-1-1,-1 1,-4-33,-14-68,-5 1,-5 1,-6 2,-63-152,48 156,-5 1,-83-131,99 190,-1 2,-3 1,-3 3,-2 1,-96-81,122 116,-1 1,0 1,-1 1,-1 1,1 1,-2 1,0 1,0 2,-32-7,46 12,0 0,-1 1,1 0,0 1,-1 0,1 1,0 0,0 1,0 0,0 1,0 0,0 1,1 0,-1 1,1 0,0 0,0 1,1 0,0 1,0 0,1 0,-1 1,-9 13,-3 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4:58.6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0 331,'2'-2,"-1"0,0 0,1 0,-1 0,1 0,-1 0,1 0,0 0,0 0,0 1,0-1,0 1,3-2,8-7,12-12,1 1,1 1,1 1,1 1,45-20,-2 7,92-26,-103 39,1 3,1 2,111-7,-142 19,1 0,-1 2,1 2,-1 1,0 1,0 2,-1 1,0 2,36 16,-49-17,-2 2,1-1,-1 2,-1 0,0 1,-1 1,0 0,-1 1,-1 0,0 1,-1 0,-1 1,11 25,7 22,-3 1,23 97,-25-79,-16-60,2 11,1-1,2 0,21 41,-27-65,0 1,0-1,0 0,1-1,1 0,-1 0,1 0,1-1,-1 0,1-1,1 0,-1 0,1-1,18 7,13 2,1-2,1-2,51 5,130 1,-165-15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4:59.2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839 1,'-11'0,"1"2,-1-1,1 1,0 1,0 0,0 0,0 1,-9 5,-78 46,60-32,-43 27,-134 110,168-120,3 2,1 1,2 2,-35 53,65-85,2 1,0 0,1 0,0 1,1 0,-8 28,13-38,0 1,0 0,0 0,1 0,0 0,0 0,1 0,0 0,0 0,0-1,1 1,-1 0,1-1,1 1,-1-1,1 1,0-1,0 0,0 0,1-1,7 8,4 2,1-1,1 0,0-1,0-1,30 14,105 39,-118-51,622 232,-547-208,1-4,152 23,-257-54,1-2,-1 1,1 0,0-1,-1 0,1 0,-1-1,1 0,-1 0,10-3,-12 3,1-1,-1 0,0-1,0 1,0 0,-1-1,1 0,-1 1,1-1,-1 0,0 0,0 0,0-1,0 1,-1 0,3-7,28-73,-21 58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05.0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1 368,'0'-5,"8"0,12-9,15-6,10 0,15-5,22-6,11-12,11-2,0 3,-9 3,-12 4,-11 9,-19 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05.9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387 1067,'7'0,"0"1,0 0,-1 1,1 0,-1 0,1 0,-1 0,0 1,0 0,0 1,0-1,0 1,-1 0,1 1,4 5,10 10,-1 2,22 30,-30-37,99 145,136 261,-230-390,-1-1,-1 2,10 36,-23-67,-1-1,1 1,-1 0,0 0,1 0,-1 0,0 0,0-1,0 1,1 0,-1 0,0 0,0 0,0 0,-1 0,1 0,0 0,0 0,0-1,-1 1,1 0,0 0,-1 0,1 0,-1-1,1 1,-1 0,1 0,-1-1,1 1,-1 0,0-1,0 1,1-1,-1 1,0-1,0 1,1-1,-1 1,0-1,0 0,0 1,0-1,0 0,0 0,1 0,-1 0,0 0,0 0,0 0,0 0,0 0,0 0,0 0,0-1,-1 0,-5 0,0-1,0 0,1-1,-1 0,0 0,-7-5,-50-39,-103-97,130 111,-42-45,3-3,4-4,4-2,3-4,5-2,-59-120,99 172,0-2,3 0,2-1,1 0,-12-76,23 97,1-1,1 0,1 0,1 1,1-1,1 0,1 1,1-1,1 1,1 1,1-1,19-36,-8 25,2 1,1 1,1 1,51-51,-60 68,2 0,0 0,1 2,0 0,0 1,2 1,-1 0,1 1,1 2,33-10,-48 15,0 1,-1 1,1-1,0 1,0-1,0 2,0-1,-1 0,1 1,0 0,0 0,-1 0,1 1,0 0,-1-1,1 2,-1-1,0 0,0 1,0 0,0 0,6 6,-1 2,-1 0,0 1,-1-1,0 1,-1 1,0-1,4 15,19 61,-4 1,-3 2,-5 0,-3 1,-5 1,-3 144,-7-200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06.5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1 513,'0'-2,"0"0,1 0,-1 0,1 1,0-1,-1 0,1 0,0 1,0-1,0 1,0-1,0 1,0-1,1 1,-1-1,0 1,1 0,-1 0,1 0,-1 0,1 0,-1 0,1 0,0 1,0-1,-1 0,1 1,3-1,56-8,-56 8,71-2,-1 3,1 3,-1 4,0 3,144 38,-125-19,0 4,-3 4,-1 4,91 57,-169-91,16 9,-1 1,0 1,-2 1,30 29,-50-43,0 1,0-1,0 1,0 1,-1-1,0 0,-1 1,1 0,-1 0,-1 0,1 0,-1 1,0-1,-1 1,0-1,0 1,-1 0,0-1,0 1,0-1,-1 1,0 0,-4 10,5-16,-1 0,1 0,-1 0,0 0,0-1,0 1,0 0,0 0,0-1,0 1,0 0,-1-1,1 1,-1-1,1 0,-1 1,1-1,-1 0,0 0,0 0,0 0,1-1,-1 1,0 0,-3 0,4-1,-1 0,0-1,0 1,1 0,-1-1,0 1,1-1,-1 1,0-1,1 0,-1 0,1 0,-1 0,1 0,-1 0,1 0,0 0,0 0,-1-1,1 1,0-1,0 1,0-1,0 1,1-1,-1 1,0-1,1 0,-1-1,-4-13,1 0,1 0,0 0,1 0,1 0,1-17,9-99,10 12,6 1,4 1,62-156,-84 254,2-6,22-43,-29 64,0 0,1 0,0 0,0 1,1-1,-1 1,1 0,0 0,0 1,0-1,1 1,-1 0,1 0,9-5,8 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07.2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121 263,'-4'-1,"0"1,0 0,0 1,0-1,0 1,0 0,0-1,1 2,-1-1,0 0,1 1,-1 0,1 0,-1 0,1 0,0 0,0 1,0-1,0 1,0 0,1 0,-1 0,1 0,0 1,0-1,0 1,0-1,0 1,1-1,0 1,0 0,0 0,0 0,0 7,0-4,1-1,1 1,-1 0,1 0,0 0,0 0,1 0,0 0,0-1,1 1,0-1,0 0,0 0,1 0,0 0,0 0,0-1,1 0,8 8,10 4,2-1,-1-1,2-2,0 0,1-1,0-2,0-1,1-1,32 5,30 1,139 4,-173-14,1-3,-1-3,102-15,-155 16,0 1,0-1,0 0,0 0,0 0,0 0,0-1,0 1,0-1,-1 0,1 0,0 0,-1 0,0 0,1 0,-1-1,2-2,-3 3,-1-1,1 1,0 0,-1 0,1-1,-1 1,0-1,0 1,0 0,0-1,0 1,0 0,-1-1,1 1,-1 0,1-1,-1 1,0 0,0 0,0 0,0 0,-3-4,-12-15,-1 1,-1 1,-1 1,0 0,-1 2,-30-20,22 15,-69-49,-117-64,155 102,-1 3,-1 2,-100-28,157 54,-19-6,-1 2,-37-5,55 10,1-1,0 1,-1 0,1 0,0 1,0 0,-1 0,1 0,0 0,0 1,0 0,0 0,0 0,1 0,-1 1,1 0,-1 0,-3 4,-2 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41.8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1,'-5'0,"0"0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07.8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0 182,'11'2,"0"0,0 1,0 0,-1 0,1 1,-1 1,12 6,5 2,506 242,-529-253,1 0,0 0,-1 0,1 0,0-1,0 0,0 0,8 0,-11-1,-1-1,1 1,-1-1,0 1,1-1,-1 0,0 1,0-1,1 0,-1 0,0 0,0 0,0 0,0 0,0 0,0 0,0 0,0 0,-1-1,1 1,0 0,-1-1,1 1,-1 0,1-1,-1 1,0-1,1 1,-1 0,0-1,0 1,0-1,-1-2,0-254,-4 111,5 94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08.3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0,'4'0,"6"0,6 9,4 6,2 6,-1 3,-1 2,1 1,5 0,-2-1,4 1,-3-2,-1 1,-5-1,-6-4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08.6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54,'0'-5,"0"-5,4-1,6-3,1 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09.4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585 413,'-11'9,"-1"0,-1 0,0-1,-14 6,-22 15,-2 6,2 3,2 2,-59 63,78-71,2 0,0 2,3 1,0 1,-32 73,54-108,-4 11,1 0,0 1,0-1,-2 15,6-25,-1 0,1 0,0 0,0 0,0 0,0 0,0 0,0 0,0 0,1 0,-1 0,1 0,-1 0,1 0,0 0,0 0,0 0,0-1,0 1,0 0,0-1,0 1,1-1,-1 1,1-1,-1 1,1-1,0 0,0 0,-1 0,1 0,0 0,3 1,18 2,-1-2,0 0,0-1,1-1,40-5,5 0,-52 5,7 0,0-1,0-1,0 0,0-2,22-7,-40 10,0-1,0 0,0 0,-1-1,1 1,-1-1,1 0,-1 0,0-1,0 1,-1-1,1 0,-1 0,1 0,-1 0,0 0,-1-1,1 0,-1 1,0-1,0 0,-1 0,1 0,-1 0,0 0,0-1,0-8,-2-21,0-1,-3 1,-1 0,-1 0,-2 0,-1 1,-2 0,-2 1,0 0,-28-45,-21-25,-129-162,157 221,-93-104,236 211,-31-9,222 144,-276-185,243 156,-230-140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10.8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1588,'2'-6,"0"-1,-1 1,2-1,-1 1,1 0,0 0,1 0,-1 0,1 0,5-5,1-4,161-209,-2 2,-145 187,-2-2,-2-1,-1 0,20-60,-17 11,-21 79,0 1,0-1,-1 0,1 1,-2-1,1 0,-1 1,0-1,-4-11,4 17,0 1,0-1,0 0,0 0,0 0,0 0,-1 1,1-1,-1 1,1-1,-1 1,0 0,1-1,-1 1,0 0,0 0,0 0,0 0,-3 0,0-1,-1 1,1 0,-1 1,1 0,-1 0,1 0,-9 1,-5 3,0 0,1 1,-24 10,21-7,1 1,0 1,0 1,1 0,1 2,0 0,1 1,0 1,-23 27,32-34,2 1,0 0,0 1,0-1,1 1,0 0,1 1,1-1,-1 1,2 0,-1 0,1 0,1 0,0 0,1 0,0 0,1 0,0 0,0 0,1 0,4 13,2-3,1 0,1 0,1 0,0-1,2-1,0 0,1-1,1 0,32 28,15 9,93 61,-123-93,1-2,1 0,1-3,1 0,1-3,0-1,1-1,0-3,0-1,1-1,46 2,-79-11,0 1,0-1,0 1,0-1,-1-1,1 1,0-1,-1 0,1-1,-1 1,0-1,0 0,0 0,0-1,0 0,-1 1,1-2,-1 1,0 0,0-1,-1 0,6-9,6-11,-2-1,-1 0,13-42,-14 37,44-121,38-179,-73 236,-4-1,-4-1,-1-116,-11 184,-1-1,-2 0,-1 0,-14-49,15 69,0 0,0 1,-1-1,-1 1,0 0,0 0,0 0,-1 0,-1 1,1 0,-1 1,-1-1,1 1,-1 1,0-1,-1 2,-10-7,16 11,-1-1,1 1,-1-1,0 1,1 0,-1 1,0-1,0 1,1-1,-1 1,0 0,0 1,0-1,1 1,-1-1,0 1,0 0,1 0,-1 1,1-1,-1 1,1 0,0 0,-1 0,1 0,0 1,0-1,1 1,-5 4,4-3,0-1,1 2,-1-1,1 0,0 0,0 1,0-1,0 1,1 0,0 0,0-1,0 1,0 0,1 0,0 0,0 0,0 0,1 0,0-1,0 1,0 0,3 8,3 1,1 1,0-1,1-1,0 1,1-2,1 1,0-2,1 1,15 11,20 13,59 33,-89-58,261 137,30 19,-272-144,-2 1,-1 2,0 1,-3 2,0 1,30 39,-58-67,0 1,0 0,0-1,0 1,-1 0,1 0,-1 0,0 0,0 0,0 0,0 1,0-1,-1 0,0 0,1 1,-1-1,0 0,-1 1,1-1,0 0,-1 0,0 1,0-1,0 0,0 0,0 0,-1 0,1 0,-1 0,0-1,0 1,0 0,-4 4,-8 5,0 0,0-1,-1-1,0 0,-19 8,4-1,-78 54,3 5,3 4,5 5,-131 144,195-193,7-10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15.2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1416,'75'-96,"261"-317,-268 316,-4-2,76-164,-122 225,-2-2,-1 1,12-57,-25 84,0-1,-1 1,0-1,-1 1,0-1,-5-23,4 29,-1 1,0-1,0 1,-1-1,1 1,-1 0,-1 0,0 0,1 1,-2-1,1 1,0 0,-10-8,8 9,0 0,0 0,0 1,-1 0,1 0,-1 1,0-1,0 1,0 1,0-1,0 1,0 1,0-1,0 1,0 0,0 1,-1 0,-9 2,-5 2,0 2,1 0,-1 1,-30 16,49-23,0 0,1 1,-1-1,0 1,1 0,-1-1,1 1,0 0,-1 1,1-1,0 0,0 1,1-1,-1 1,0-1,1 1,0 0,-1 0,1 0,-1 4,2-4,0 1,0-1,1 0,-1 1,1-1,0 0,0 0,0 1,0-1,1 0,-1 0,1 0,0 0,0-1,0 1,0 0,0-1,0 1,3 1,51 45,2-2,1-4,115 64,-23-14,-137-83,90 62,-91-61,-1-1,0 2,-1-1,0 2,14 19,-22-28,-1 1,0-1,0 1,0 0,0-1,-1 1,0 0,0 0,0 0,-1 0,1 0,-1 0,0 0,-1 0,1 0,-1 0,0 0,0-1,-3 7,-3 7,-1-1,0 0,-21 28,-3 8,19-27,-6 8,2 0,2 0,-21 70,35-102,1 0,-1 1,0-1,1 1,0-1,-1 1,1-1,0 1,0 0,0-1,1 1,-1-1,1 1,-1-1,1 1,0-1,0 0,0 1,0-1,0 0,1 0,-1 1,1-1,-1 0,1-1,0 1,0 0,0 0,0-1,0 1,0-1,0 1,0-1,1 0,-1 0,0 0,1 0,-1-1,1 1,-1-1,5 1,11 0,-1 0,0-1,1-1,33-6,-37 5,83-15,-1-4,184-65,-247 74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15.9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257 457,'26'-46,"2"1,2 1,45-49,36-53,-107 141,-1 0,0 0,-1-1,1 1,-1-1,0 1,2-10,-4 13,0 1,0 0,0 0,0 0,0 0,0 0,0 0,0 0,-1 0,1 0,0 0,-1 0,1 0,0 0,-1 0,1 0,-1 0,0 0,1 0,-1 0,0 0,0 1,1-1,-1 0,0 1,0-1,0 0,0 1,0-1,0 1,0 0,0-1,0 1,0 0,0-1,0 1,0 0,0 0,0 0,0 0,0 0,0 0,-1 0,1 0,0 1,0-1,0 0,-1 1,-12 1,1 1,-1 1,1 0,0 1,0 0,0 1,1 0,0 1,0 1,-18 14,-10 12,-53 57,71-68,-22 21,-44 47,78-80,1 0,1 1,0 0,1 1,0 0,-7 18,13-28,0 0,0-1,0 1,1 0,-1 0,1 0,0-1,0 1,0 0,0 0,0 0,1 0,-1 0,1-1,0 1,-1 0,1 0,1-1,-1 1,0-1,1 1,-1-1,1 0,0 1,0-1,0 0,0 0,0 0,0 0,0-1,1 1,-1-1,1 1,2 0,11 6,1-2,-1 0,1-1,29 4,-15-2,84 17,2-6,138 5,239-16,-416-7,7-1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16.8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561 0,'-13'0,"1"1,-1 0,1 0,0 1,-1 1,1 0,0 0,1 1,-1 1,1 0,0 1,0 0,0 1,1 0,0 0,0 1,1 0,-8 10,7-8,-174 189,164-174,1 1,1 1,1 1,1 0,2 1,-14 40,25-61,1 0,0 1,0-1,1 0,0 0,0 1,1-1,0 1,0-1,4 16,-3-20,0-1,1 1,-1-1,1 1,0-1,0 0,0 0,0 0,1 0,-1 0,1 0,0-1,0 1,0-1,0 0,0 0,0 0,1 0,-1-1,1 1,-1-1,1 0,0 0,-1 0,8 0,0 1,0 0,-1-2,1 1,0-1,0-1,-1 0,1 0,0-1,-1 0,0-1,17-7,-19 6,-1 0,0 0,0-1,0 0,-1 0,1-1,-1 0,-1 0,1 0,-1-1,0 1,-1-1,1 0,-1-1,5-12,46-145,-37 102,-15 54,-1 1,1-1,1 0,0 1,0 0,8-11,-11 17,1 1,-1-1,1 1,-1-1,1 1,0 0,-1 0,1 0,0 0,0 0,0 0,0 1,0-1,0 1,0-1,0 1,0 0,0 0,0 0,0 0,0 0,0 0,0 0,0 1,0-1,0 1,0-1,0 1,0 0,0 0,0 0,0 0,-1 0,3 2,16 12,0 1,-1 1,-1 0,-1 2,-1 0,20 29,-13-17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17.7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254 786,'-7'0,"0"1,0 0,0 1,0-1,0 1,0 1,0-1,1 1,-1 1,1-1,0 1,0 0,0 0,0 1,1 0,0 0,0 0,0 0,0 1,1 0,-6 10,-6 12,1 1,2 0,-14 46,23-65,-5 15,1 1,1-1,1 1,2 1,0-1,1 28,3-44,1 0,-1 0,2 0,0 0,0-1,0 1,1 0,1-1,0 0,0 0,1 0,0 0,0-1,1 1,0-2,0 1,1-1,14 13,1-4,0-1,1-2,1 0,0-1,41 14,134 30,-162-47,82 17,2-5,-1-6,2-4,185-9,-291-3,1 0,-1 0,0-2,0 0,24-8,-36 9,-1 1,1-1,0 1,-1-1,1 0,-1-1,0 1,0-1,0 1,0-1,0 0,-1 0,1 0,-1 0,0-1,0 1,0-1,0 1,-1-1,1 1,-1-1,0 0,0 0,0 0,-1 0,1 0,-1 0,0-5,-3-32,-1-1,-2 1,-21-71,-50-117,-6 14,-200-369,255 536,-52-68,69 102,0 1,-1 0,-1 1,0 0,0 1,-1 1,0 0,-1 1,-18-9,30 17,1 0,0 0,-1 0,1 0,0 0,-1 1,1-1,-1 1,1-1,-1 1,1 0,-1 0,0 0,1 1,-1-1,1 1,-1-1,1 1,-3 1,3-1,1 0,-1 1,0-1,1 1,-1-1,1 1,0 0,0 0,-1-1,1 1,0 0,1 0,-1 0,0 0,0 0,1 0,-1 4,0 6,0-1,1 0,1 0,-1 1,2-1,0 0,4 14,15 43,4-1,2 0,3-3,42 67,173 231,-52-118,-158-205,2-2,1-1,82 59,-104-86,0 0,0-1,1 0,-1-1,35 8,-18-8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18.2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0 633,'0'-5,"5"0,1-5,3 0,10 1,9-5,9-6,11-8,23-7,25-15,35-12,24-8,4-1,-4 3,-20 9,-24 11,-23 8,-26 12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42.9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2,'21'1,"0"1,0 1,0 1,0 0,-1 2,1 0,-1 1,30 16,10 10,73 53,-111-70,69 48,-2 4,148 151,-228-210,-1 0,0 2,0-1,10 20,-17-28,0-1,-1 1,1-1,0 1,-1 0,0-1,1 1,-1 0,0 0,0-1,1 1,-2 0,1 0,0-1,0 1,0 0,-1-1,0 3,0-3,0 1,0-1,-1 0,1 0,0 0,-1 0,1 0,-1 0,1 0,-1 0,1-1,-1 1,0 0,1-1,-1 0,0 1,1-1,-1 0,0 0,0 0,1 0,-4 0,-6-1,1-1,-1 0,1 0,0-1,0 0,0-1,0 0,0 0,1-1,0 0,-12-10,-15-11,-42-42,64 55,-41-37,2-3,-80-105,126 148,1 1,0-1,1 0,0-1,1 1,0-1,0 0,-2-18,5 26,1 0,-1 0,1 0,0 0,0 0,0 0,0 0,1 0,-1 0,1 0,0 0,0 0,0 1,0-1,0 0,1 1,-1-1,1 1,0-1,0 1,-1 0,2-1,-1 1,0 0,0 0,1 1,-1-1,1 0,-1 1,1 0,0-1,-1 1,1 0,0 0,0 1,4-2,105-17,1 5,170-1,-271 15,1 0,-1 0,0 2,0-1,19 6,-25-5,0 1,0 0,-1 0,1 0,-1 0,0 1,1 0,-2 0,1 1,0-1,-1 1,5 7,33 43,159 200,-146-192,118 105,-158-156,-2-4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18.6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1,'3'1,"1"1,-1 0,0 1,0-1,0 0,0 1,-1 0,1-1,-1 1,1 0,-1 0,2 5,7 6,583 597,-555-572,-26-27,0 1,0 0,14 22,-18-20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18.9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10,'-4'0,"-2"-4,1-2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19.5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1 632,'14'10,"-1"0,2-1,0 0,0-1,0-1,21 7,16 9,1130 453,-1169-471,-7-2,0-1,0 0,0 0,0 0,0-1,8 1,-13-2,-1 0,1 0,0 0,0 0,0 0,-1 0,1-1,0 1,0 0,0-1,-1 1,1 0,0-1,-1 1,1-1,0 1,-1-1,1 1,-1-1,1 1,0-2,0 1,-1-1,1 0,0 1,-1-1,0 0,1 1,-1-1,0 0,0 1,0-1,0 0,0 1,0-1,-1-2,-86-460,-23-176,103 596,3 11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20.9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128 557,'50'-22,"59"-19,-66 27,-1-2,61-32,-91 40,1 0,-1 0,0-1,-1-1,0 0,-1-1,0 0,0 0,-1-1,-1 0,13-23,-4 0,25-54,-39 81,-1 1,0-1,0 0,-1 0,0 0,0 0,-1 0,0-1,-2-13,1 19,0 0,0 0,0 0,-1 1,1-1,-1 0,1 1,-1-1,0 1,0 0,0 0,-1 0,1 0,0 0,-1 0,0 0,1 1,-1-1,0 1,1 0,-1 0,0 0,0 0,0 0,0 1,0 0,-4-1,-3 0,1 0,0 1,0 0,-1 1,1 0,0 0,0 1,-11 3,-6 5,1 2,0 1,0 1,2 1,0 1,-42 38,14-5,-71 88,109-120,-63 83,69-89,0 0,1 1,0 0,1 1,0-1,1 1,-3 14,6-23,1 0,-1 0,1 0,0 0,1 0,-1 0,1 1,-1-2,1 1,1 0,-1 0,0 0,1 0,0-1,0 1,3 4,0-1,1-1,0 0,0 0,0 0,1-1,-1 1,12 5,9 3,1-1,0-1,38 10,-64-21,12 2,0 1,0-2,0 0,0-1,1 0,-1-1,0 0,0-2,0 1,15-5,14-6,78-31,-3 0,8 7,-4 2,160-67,-249 84,-8 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21.9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9 582,'13'1,"1"0,-1 1,1 1,-1 0,0 1,0 0,0 1,0 1,19 11,12 11,49 39,-53-36,495 394,-269-209,-219-178,-12-13,-1 2,-2 1,-1 2,-1 1,27 37,-54-65,-1 1,0-1,0 1,0-1,-1 1,1 0,-1 0,0 0,0 0,0 0,0 0,-1 0,0 0,0 0,0 6,-1-8,0 0,1 0,-1-1,0 1,0 0,0-1,-1 1,1 0,0-1,0 0,-1 1,1-1,-1 0,0 0,1 0,-1 0,0 0,1 0,-1 0,0 0,0-1,0 1,0-1,0 0,0 1,0-1,1 0,-1 0,0 0,0 0,0-1,0 1,-3-1,-4 0,-1-1,1 0,0 0,0-1,0 0,0-1,-15-8,-59-43,60 38,-501-404,414 317,5-6,-131-174,203 239,2-1,2-2,-37-84,59 115,0 0,2 1,0-2,0 1,2-1,0 1,1-1,1 0,1 0,0 0,1 0,1 1,1-1,0 0,8-21,-7 31,0-1,0 1,1 1,0-1,1 1,-1-1,1 1,1 1,-1 0,1-1,0 2,1-1,-1 1,1 0,0 1,1 0,-1 0,1 1,-1 0,17-3,12-1,0 1,1 3,64 1,-79 2,18 0,0 2,-1 2,0 2,0 1,0 3,-1 1,0 1,-1 3,-1 0,46 28,-64-32,0 1,-1 1,-1 0,0 2,-1 0,0 1,-1 0,-1 1,-1 1,0 0,-2 0,0 2,-1-1,0 1,-2 1,-1 0,0 0,-1 0,-2 1,3 31,-6-37,-2 1,0-1,-1 1,-1-1,0 0,-1 0,-1 0,0 0,-1-1,-1 0,-1 0,0-1,-1 0,-18 24,-6 1,-2-1,-1-2,-60 46,82-71,0-2,-1 1,0-2,0 0,-1-1,-23 7,17-7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22.6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682 137,'-37'2,"0"2,0 2,1 1,0 2,0 2,1 1,0 1,1 2,1 2,0 1,-47 34,59-37,0 1,1 1,1 0,1 2,0 0,1 1,2 1,0 0,-22 41,35-58,1-1,-1 1,1 0,-1 0,1 0,1 0,-1-1,0 1,1 0,0 0,0 0,0 0,0 0,1 0,-1 0,1 0,0 0,1 0,-1 0,0-1,4 7,0-4,-1-1,1-1,-1 1,1-1,0 0,1 0,-1 0,1-1,0 1,0-1,0-1,10 4,81 26,2-5,200 29,207-26,-490-30,-4 1,-1-1,1-1,0 0,0 0,21-6,-30 6,0 0,0-1,0 1,0-1,-1 0,1 1,-1-1,1 0,-1-1,0 1,0 0,0-1,0 1,0-1,0 1,-1-1,1 0,-1 0,0 0,1 0,-2 0,1 0,0 0,-1 0,1 0,-1-7,0-15,0-1,-2 1,-1 0,-2 0,0 0,-1 0,-20-47,2 16,-3 0,-39-59,47 85,-1 1,-1 1,-2 1,-31-31,43 49,1-1,-1 2,-1-1,0 2,0-1,0 2,-1-1,0 2,0 0,-1 0,1 1,-1 1,-21-2,31 4,1 1,0-1,0 1,0 0,0 1,0-1,0 0,0 1,-1 0,1-1,0 1,1 1,-1-1,0 0,0 1,0-1,1 1,-1 0,-2 2,-5 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24.2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0 648,'3'0,"0"1,0 0,0 0,0 0,0 0,-1 0,1 0,0 1,-1-1,1 1,-1 0,1 0,-1 0,3 3,33 39,-26-29,39 43,95 86,-120-121,1-2,1-2,0 0,1-2,1-1,43 17,-72-33,1 1,-1 0,1-1,0 1,-1-1,1 0,-1 1,1-1,0 0,-1 0,1 0,0 0,-1 0,1 0,0 0,-1-1,1 1,0-1,1 0,-2 0,0 0,-1 0,1 1,-1-1,1 0,0 0,-1 0,0 0,1 0,-1 0,0 0,1 0,-1 0,0 0,0 0,0 0,0 0,0 0,0 0,0-1,0 1,-1-1,-1-9,-1 1,-1-1,1 1,-8-13,8 17,-288-514,190 353,99 165,1 1,0-1,0 0,0 0,0 0,0 0,0 0,1 0,-1 0,1 0,-1 0,1 0,0 0,0 0,0 0,0-1,0-2,0 5,1 0,-1-1,0 1,1 0,-1 0,0-1,0 1,1 0,-1 0,0 0,1-1,-1 1,0 0,1 0,-1 0,1 0,-1 0,0 0,1 0,-1 0,1-1,-1 2,0-1,1 0,-1 0,1 0,-1 0,0 0,1 0,22 13,168 158,-108-95,201 185,-283-261,-1 1,0-1,0 0,0 1,0-1,0 0,1 1,-1-1,0 0,0 0,1 1,-1-1,0 0,0 0,1 1,-1-1,0 0,1 0,-1 0,0 1,1-1,-1 0,0 0,1 0,-1 0,0 0,1 0,-1 0,0 0,1 0,-1 0,0 0,1 0,-1 0,1 0,-1 0,0 0,1 0,-1 0,0-1,1 1,-1 0,0 0,0 0,1-1,-1 1,0 0,1-1,0-22,-13-30,-24-120,7 28,5 43,-14-141,38 219,3 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26.2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0 825,'8'-1,"0"0,0 0,0-1,0 0,-1-1,1 0,-1 0,0 0,0-1,0 0,9-7,11-10,32-30,-44 38,36-37,-3-2,-1-2,-3-2,-3-2,-2-2,62-127,-97 177,21-54,-24 61,0 1,0-1,-1 0,1 0,-1 0,1 0,-1 0,0 0,0 1,0-1,-1 0,1 0,-1 0,0 0,1 0,-1 1,-1-1,-1-4,2 6,0 1,1-1,-1 1,0-1,0 1,0-1,0 1,0-1,0 1,0 0,0 0,0-1,0 1,0 0,0 0,-1 0,1 0,0 0,0 0,0 1,0-1,0 0,0 1,0-1,0 0,0 1,0-1,0 1,-1 0,-31 21,30-19,-26 21,1 1,1 1,1 2,-25 35,-77 127,55-58,65-113,0 0,1 0,1 1,1-1,-3 28,7-45,1 1,0-1,-1 1,1 0,1-1,-1 1,0 0,1-1,-1 1,1 0,0-1,0 1,0-1,0 0,0 1,1-1,-1 0,1 0,-1 1,1-1,3 2,-1-1,0 0,0-1,0 0,0 0,0 0,1 0,-1-1,1 0,0 0,-1 0,7 0,13 0,-1-1,1-1,43-9,-67 10,513-113,-482 105,83-21,148-59,-253 85,-1-1,0 1,0-1,0-1,0 0,-1 0,1 0,-1-1,-1 0,1-1,-1 1,0-1,-1 0,0-1,0 1,0-1,-1 0,0 0,0-1,-1 1,-1-1,1 1,-1-1,1-12,4-31,-3 0,-2 0,-8-85,5 131,-1-1,0 1,0 0,0 0,-1 1,-4-9,-11-3,17 17,0 0,1 0,-1 0,0 0,0 0,1 0,-1 0,0 0,0 0,1 0,-1 0,0 1,1-1,-1 0,0 0,1 1,-1-1,1 1,-1-1,0 0,1 1,-1-1,1 1,-1 0,1-1,-1 1,1-1,0 1,-1 0,1 0,-2 3,1-1,0 0,0 1,0-1,1 0,-1 1,1-1,0 1,0-1,0 1,1-1,-1 0,1 1,-1-1,1 1,0-1,1 0,-1 0,0 0,1 1,3 3,5 11,1-2,18 22,-26-34,70 79,-38-46,40 59,-66-83,0 1,-1 0,-1 0,-1 1,0 0,0 0,-2 0,5 27,-7-23,-1-1,-1 1,-1-1,0 1,-1-1,-1 0,-1 0,-1 0,-11 29,-8 6,-51 87,28-58,22-38,12-25,2 0,1 1,0 1,2-1,0 1,1 0,-4 23,11-42,0 0,0 0,-1 0,2 1,-1-1,0 0,0 0,1 0,-1 0,1 0,0 0,-1 0,1-1,0 1,0 0,0 0,0 0,1-1,-1 1,0-1,1 1,-1-1,1 1,0-1,-1 0,1 0,0 0,0 0,-1 0,1 0,0 0,0-1,0 1,0-1,0 1,0-1,4 0,10 2,0-1,1-1,-1-1,17-2,-2 1,19-2,0-1,0-3,62-18,142-57,-144 45,-69 23,-12 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28.0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 1,'-3'0,"1"1,-1-1,0 1,1 0,-1 0,1 1,-1-1,1 0,0 1,-1-1,1 1,0 0,0 0,0 0,0 0,0 0,-2 4,0-1,1 0,-1 1,1-1,0 1,0 0,-2 10,1 2,1 0,1 0,1 0,0 0,2 0,0 1,1-1,0 0,2-1,0 1,1 0,1-1,0 0,2-1,0 1,0-1,2-1,0 0,0 0,22 22,-11-15,1-1,1 0,1-2,0 0,2-2,0-1,1-1,0-1,1-1,1-2,45 12,-42-16,0-2,1-2,-1 0,1-3,0 0,44-7,-71 5,0 1,1-1,-1 0,0-1,0 1,0-1,0-1,-1 1,1-1,8-7,48-52,-21 20,62-56,-49 47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28.8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168 10,'31'29,"1"-2,1-2,1 0,2-3,57 28,-2-9,111 33,-188-69,5 2,0-1,1-1,-1 0,37 3,-52-8,-1 0,0 0,0 0,1 0,-1 0,0-1,0 0,0 1,0-1,1 0,-1 0,0-1,-1 1,1-1,0 1,0-1,-1 0,1 0,-1 0,1 0,-1-1,0 1,0-1,0 1,0-1,0 0,-1 0,1 1,-1-1,0 0,0-1,0 1,0 0,-1 0,1 0,0-6,0-1,0 0,-1 0,0 0,-1 0,0 0,0 0,-1 0,0 0,-1 0,0 1,-1-1,0 1,0 0,-10-14,9 17,0 0,0 0,-1 0,0 1,0 0,-1 0,1 0,-1 1,0 0,0 0,0 1,-1 0,1 0,-1 1,0 0,0 0,0 1,-14-1,-84 1,66 2,-68-8,27-1,-116 4,1 0,171 0,7-1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44.0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920 1,'-19'1,"0"1,0 1,0 1,0 0,0 2,1 0,0 1,0 1,1 0,-20 13,-21 18,-77 64,130-99,-55 47,2 3,2 2,-56 75,80-90,3 2,1 2,2 0,2 2,-32 89,52-124,0 0,1 1,0-1,1 1,1-1,0 1,1 0,0-1,1 1,0-1,5 21,-2-23,-1 0,2 0,-1-1,1 1,1-1,0 0,0 0,0-1,1 0,1 0,-1-1,1 0,1 0,9 6,15 8,0-3,2 0,0-2,0-2,2-1,0-2,48 8,-9-6,1-3,127-1,-121-10,0-4,-1-3,0-5,0-2,96-33,-169 45,-1 0,1 0,-1-1,0 0,0 0,-1-1,1 0,-1-1,0 1,0-1,-1-1,7-7,-10 8,0 1,0-1,0 1,-1-1,0 0,0 0,0 0,-1 0,0 0,0-1,-1 1,0 0,0 0,0-1,-1 1,0 0,0 0,-2-7,-7-24,-2 1,-1 0,-34-61,-70-92,86 149,-1 0,-2 2,-1 2,-2 1,-2 2,-1 2,-1 1,-2 2,-1 2,0 2,-73-27,47 33,42 15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29.8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1 258,'20'1,"1"0,-1 2,0 1,0 0,0 2,-1 0,20 9,128 70,-114-55,0-1,-2 1,53 42,-72-39,-31-32,0 1,1-1,-1 0,-1 0,1 1,0-1,0 1,0-1,-1 0,1 1,0 0,-1-1,0 1,1-1,-1 1,0-1,0 1,0 0,0-1,0 1,0 0,0-1,-1 1,1 1,-2-4,1-1,0 1,-1-1,1 0,0 0,0 1,0-1,0 0,1 0,-1 0,1 0,-1 0,0-2,-4-38,1 0,2-1,2 1,2 0,1 0,3 0,1 0,16-49,-19 77,1 0,0 0,2 0,-1 1,1 0,1 0,13-16,-18 26,-1 0,1 0,-1 0,1 1,0-1,0 1,0 0,0 0,0 0,1 0,-1 0,1 1,-1-1,1 1,0 0,-1 0,1 1,0-1,0 1,0 0,-1-1,1 2,0-1,0 0,0 1,-1 0,1 0,0 0,-1 0,1 0,-1 1,1 0,5 4,84 57,-64-41,1-1,0-2,2-1,39 16,-51-26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30.6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 1039,'6'-6,"0"-2,-1 1,0-1,-1 1,0-1,0-1,-1 1,1 0,-2-1,1 0,-2 0,3-13,-1-15,-3-66,-1 51,20-469,-19 497,-1 1,-8-47,9 65,-1 1,0 0,0-1,0 1,0 0,-1 0,1 0,-1 0,0 0,-1 0,1 0,-1 0,1 1,-1 0,0-1,-1 1,1 0,0 0,-1 1,1-1,-1 1,0 0,-6-3,9 5,0-1,1 1,-1-1,0 1,0 0,0-1,0 1,0 0,0 0,0 0,0 0,0 0,0 0,0 0,0 0,0 0,0 1,0-1,0 0,0 0,0 1,0-1,0 1,0-1,0 1,0-1,0 1,1 0,-1-1,0 1,1 0,-1 0,0 0,1-1,-1 1,1 0,-1 0,1 0,-1 0,1 0,0 0,0 0,-1 0,1 0,0 0,0 0,0 0,0 0,0 0,0 2,1 0,-1 0,1 1,0-1,0 0,0 0,0 0,1 0,-1 0,1 0,0-1,0 1,0 0,0-1,0 0,4 4,20 9,0 0,0-2,57 18,-19-6,-10-4,-4-2,0 3,-2 1,71 47,-115-67,1 0,-1 0,-1 1,1 0,-1 0,1 0,-1 0,0 0,0 1,-1-1,1 1,-1 0,0 0,-1 0,1 0,-1 0,0 0,0 0,0 0,-1 1,0-1,0 0,0 0,-1 1,0-1,-2 8,-4 11,0-1,-2 0,-1-1,-19 32,9-16,-9 21,-120 213,135-251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31.2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1,'8'0,"1"1,0 1,-1-1,1 2,-1-1,1 1,-1 0,0 1,0 0,0 0,-1 1,0-1,13 12,6 8,0 1,24 32,-12-14,47 62,-52-62,40 39,-60-70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31.8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259 1,'19'-1,"-1"2,1 0,0 2,-1 0,0 1,1 0,-2 2,1 0,-1 1,0 1,0 0,-1 1,0 1,18 15,-27-20,4 3,0 0,-1 0,0 1,-1 0,11 13,-17-18,-1 1,1-1,-1 1,0 0,0-1,-1 1,0 0,1 0,-2 0,1 0,0 0,-1 0,0 1,0-1,-1 0,1 0,-2 5,-5 25,0-1,-3 0,0-1,-2 0,-2-1,-1 0,-1-1,-2 0,-1-2,-1 0,-2-1,-30 30,42-51,-1 0,0 0,0-2,0 1,-1-1,0-1,0 0,0-1,0 0,-22 2,-5 2,-148 40,148-35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33.4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1 837,'7'0,"1"1,-1 1,0-1,1 1,-1 0,0 1,0-1,0 1,-1 1,1-1,-1 1,0 1,1-1,-2 1,11 10,6 8,-2 1,26 41,-25-35,-6-6,0 1,-2 0,0 1,-2 1,16 54,-36-110,0-1,1 0,-6-42,8 21,3-1,2 1,2-1,8-54,-8 99,0 0,1 0,0 0,1 0,-1 1,1-1,1 1,-1-1,7-7,-7 11,0-1,0 1,1 0,-1 0,1 0,0 1,0-1,0 1,0 0,0 0,0 0,1 1,-1-1,0 1,1 0,6 0,132-12,1 7,229 19,-364-12,119 16,-118-15,0 0,0 1,0 0,0 0,-1 1,0 1,0-1,0 2,0-1,9 8,-16-10,1 1,-1-1,1 0,-1 1,0-1,0 1,-1 0,1 0,-1-1,0 1,0 0,0 0,0 0,-1 0,1 0,-1 1,0-1,0 0,-1 0,1 0,-1 0,0 0,0 0,-1 0,1-1,-4 8,3-6,-1 0,0 1,0-1,0 0,0-1,-1 1,0-1,0 1,0-1,-1 0,1 0,-1-1,0 0,0 0,0 0,0 0,-11 3,14-5,1-1,-1 0,1 0,-1 0,1 0,-1 0,1-1,0 1,-1 0,1-1,-1 1,1-1,0 1,-1-1,1 0,0 1,0-1,0 0,-1 0,1 0,0 0,0 0,0 0,0 0,1 0,-1-1,0 1,0 0,1 0,-1-1,1 1,-1 0,1-1,-1 1,1-1,0 1,0-2,-8-62,8 58,3-49,2 0,3 0,1 1,23-69,-27 103,82-285,-84 295,1 0,0 0,1 0,0 1,0-1,1 1,14-17,-17 24,-1 1,0 0,1-1,0 1,-1 0,1 1,0-1,0 0,0 1,0 0,0-1,0 1,1 0,-1 1,0-1,0 1,1-1,-1 1,0 0,1 0,-1 0,0 1,1-1,-1 1,0 0,0 0,1 0,-1 0,0 1,0-1,0 1,3 2,54 36,-2 4,88 83,-134-117,26 25,2-1,-1 3,-2 1,47 62,-82-96,1 1,-1-1,1 1,-1 0,-1 0,3 7,-1 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34.5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1 720,'7'11,"0"-1,1 0,0 0,1-1,0 0,0-1,1 0,15 9,12 13,228 186,238 210,-480-405,-9-10,-1 1,0 0,-1 1,-1 0,0 1,-1 0,14 25,-23-38,-1 0,1 0,-1 0,1 0,-1 0,1 0,-1 0,0 0,1 0,-1 0,0 0,0 0,0 1,0-1,0 0,0 0,0 0,0 0,0 0,-1 0,1 0,0 0,-1 0,1 0,0 0,-1 0,0 0,1 0,-1 0,1 0,-1 0,0 0,0-1,0 1,1 0,-1-1,0 1,0 0,0-1,0 1,0-1,0 1,-2-1,-1 1,1-1,-1 1,0-1,1 0,-1-1,1 1,-1 0,0-1,1 0,-1 0,1 0,-6-3,-22-13,0-2,2 0,0-2,-36-35,-96-109,-97-151,218 258,3-2,2-1,-49-118,73 146,1 0,1 0,2-1,1-1,1 1,1-53,5 68,0-1,0 0,2 1,1-1,0 1,1 0,1 0,1 0,1 1,1 0,0 1,20-28,-15 27,1 0,35-29,-43 41,0 0,1 0,-1 1,1 1,1-1,-1 1,1 0,-1 1,1 0,11-2,-15 5,-1 0,0 1,1-1,-1 1,1 0,-1 0,0 0,0 1,0-1,0 1,0 0,0 0,0 1,0-1,5 5,3 3,-1 0,0 1,11 14,-13-13,0 0,-1 0,0 1,-1 0,-1 1,0 0,-1-1,0 2,-1-1,3 23,-5-17,-1 0,0 1,-2-1,0 0,-1 0,-2 1,-5 20,-1-8,-2 0,-1 0,-1-1,-2-1,-1-1,-2 0,0-1,-40 43,54-65,0-1,-1 0,0-1,-1 1,1-1,-1 0,0-1,0 0,0 0,-1 0,0-1,1 0,-1 0,0-1,0 0,-1-1,-10 1,-2-2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35.2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 0,'-1'1,"0"-1,0 1,0-1,1 1,-1-1,0 1,0-1,0 1,0 0,0 0,1-1,-1 1,0 0,1 0,-1 0,1 0,-1 0,1 0,-1 0,1 0,-1 0,1 0,0 0,0 0,-1 0,1 0,0 0,0 0,0 0,0 0,1 0,-1 0,0 2,5 40,-5-42,7 26,0 0,2 0,0 0,25 43,66 98,-51-91,-39-60,36 62,4-2,113 132,-157-203,1 0,0 0,0-1,0 0,0 0,1 0,0-1,0-1,0 1,0-1,0 0,1-1,0 0,-1-1,1 1,0-2,0 1,-1-1,1-1,0 1,0-1,-1-1,1 0,11-4,15-6,-1-2,0-2,0-1,42-30,-50 31,-20 12,21-11,-2-1,0-1,-1-2,33-31,-44 33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35.8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0 475,'10'-7,"0"0,1 0,-1 0,1 2,0-1,19-5,6-4,360-203,-76 36,-300 172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36.2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1,'5'4,"0"6,5 6,0 3,7 4,5 2,7 5,4 2,-1 4,4 1,-1 1,-1 0,-3-3,-2-8,-6-3,-7-2,-6-5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36.6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1 247,'0'-4,"0"-6,0-6,0-4,0-2,0-3,0-5,4-2,2 0,-1 2,0 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44.9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10,'0'-1,"0"1,0 0,0-1,0 1,0 0,0-1,0 1,1 0,-1-1,0 1,0 0,0-1,0 1,0 0,1-1,-1 1,0 0,0-1,1 1,-1 0,0 0,0-1,1 1,-1 0,0 0,1 0,-1 0,0-1,1 1,-1 0,0 0,1 0,-1 0,0 0,1 0,-1 0,1 0,-1 0,0 0,1 0,-1 0,0 0,1 0,-1 0,0 0,1 0,-1 1,0-1,1 0,-1 0,0 0,1 1,-1-1,0 0,0 0,1 1,-1-1,0 0,0 0,1 1,-1-1,24 20,-22-19,194 199,-86-84,564 586,-638-664,-1 2,42 62,-78-107,0 1,1 0,-1-1,1 1,0 0,0-1,0 1,1 0,0-1,0 1,0 0,2-7,2-4,0 1,1-1,9-16,-5 15,1 0,1 1,0 1,2 0,-1 0,1 2,1 0,1 0,-1 1,2 1,-1 1,1 0,1 1,31-9,4 2,0 2,1 2,102-5,196 3,-300 14,-1 3,1 2,0 3,84 24,-126-30,0 1,-1-1,0 2,0-1,0 1,-1 1,1-1,-1 1,0 1,-1 0,13 14,-17-16,0 0,0 0,0 0,-1 1,1-1,-1 1,-1 0,1-1,-1 1,0 0,0 0,-1 0,1 0,-1 0,-1 0,1 0,-1 0,0 0,0-1,-5 12,-3 7,-2 0,0-2,-2 1,0-2,-2 1,-31 35,-115 101,131-130,-2-2,-47 30,67-49,0 0,-1-1,1 0,-1-2,-1 1,1-1,-1-1,1-1,-1 0,-25 1,-164 7,33 0,111-9,0 2,-79 15,98-8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37.3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563 0,'-5'4,"-1"0,1-1,-1 0,0 0,1 0,-1-1,-1 0,-10 2,-14 6,-39 19,1 3,2 3,-81 54,138-81,0 1,1 0,0 0,0 1,1 0,0 0,1 1,0 0,1 0,-9 21,12-25,0 1,1-1,0 0,0 1,0 0,1 0,0-1,1 1,0 0,0 0,1 0,-1-1,2 1,-1 0,1 0,0-1,1 0,6 13,-5-14,0 0,1 0,0-1,0 0,0 0,1 0,0-1,0 1,8 3,64 30,-63-31,107 40,2-5,2-5,156 24,-273-59,0 0,-1-1,0 1,1-2,-1 1,16-2,-22 1,0 0,0-1,0 0,0 1,0-1,0 0,0 0,-1 0,1 0,0 0,0 0,-1-1,1 1,-1 0,1-1,-1 0,1 1,-1-1,0 0,0 1,0-1,0 0,0 0,0 0,-1 0,1 0,-1 0,1-3,2-26,-1 1,-2 0,0-1,-3 1,0 0,-13-51,7 42,-2 1,-1-1,-2 2,-20-38,26 59,0 1,-1 1,0-1,-2 1,1 1,-2 0,0 1,0 0,-1 0,-1 2,-28-19,28 24,1 0,-1 0,0 1,0 1,-1 1,1 0,0 0,-1 2,-20 1,-13 2,-67 15,105-16,0 0,0 1,0 0,1 1,-10 4,-3 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38.7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1 485,'15'1,"0"1,-1 0,1 0,0 2,-1 0,0 0,0 2,0-1,19 12,7 7,60 49,-90-66,-1 1,-1 0,0 1,9 12,-15-20,0 1,-1 0,0 0,1 0,-1 0,0 0,0 0,0 0,0 0,0 0,0 0,-1 1,1-1,-1 0,0 0,1 1,-1-1,0 0,0 1,-1-1,1 0,0 1,-1-1,1 0,-1 0,0 1,-2 3,3-6,0 1,-1-1,1 0,0 1,0-1,-1 1,1-1,0 0,-1 0,1 1,0-1,-1 0,1 1,0-1,-1 0,1 0,-1 0,1 0,-1 1,1-1,-1 0,1 0,0 0,-1 0,1 0,-1 0,1 0,-1 0,1 0,-1 0,1 0,0-1,-1 1,1 0,-1 0,0-1,-11-16,-2-31,14 45,-12-65,4 0,3-1,7-136,-1 188,0 1,2-1,-1 1,2-1,0 1,10-24,-11 33,1 0,0 1,0-1,0 1,1-1,-1 2,2-1,-1 0,1 1,0 0,0 0,0 1,0-1,1 1,0 1,8-4,10-2,0 2,0 1,1 0,0 2,-1 1,2 2,-1 0,0 1,0 2,0 1,34 8,-4 2,-1 3,-1 3,-1 2,54 29,-65-28,-1 2,-2 2,0 1,-2 2,-1 2,-2 1,0 1,-3 2,39 56,-66-86,3 4,0 0,0 0,-1 1,0 0,-1 1,0-1,-1 1,0 0,0 0,1 14,-3-6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43.7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 0,'0'4,"0"6,0 6,0 4,-4 3,-6 6,-1 7,-7 5,-5 9,1-4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45.2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500 813,'-1'-1,"-1"1,0-1,0 1,1-1,-1 1,0-1,0 0,1 0,-1 0,1 0,-1 0,1 0,-1 0,1-1,0 1,0 0,-1-1,1 1,0-1,-1-1,-20-40,14 26,-107-207,-128-230,239 448,0 0,0 1,0 0,-1 0,0 0,-10-9,14 14,0-1,0 1,0-1,0 0,1 1,-1 0,0-1,0 1,0 0,0-1,-1 1,1 0,0 0,0 0,0 0,0 0,0 0,0 0,0 0,-2 1,2 0,0 0,0 0,-1 0,1 0,0 0,1 0,-1 0,0 0,0 1,0-1,1 0,-1 1,1-1,-1 1,1-1,-1 1,1-1,0 0,0 1,0 1,-1 7,0 0,1 0,1 0,0-1,0 1,1 0,6 19,29 68,-32-86,21 43,1-1,3-2,62 80,-32-56,108 101,-131-142,1-1,2-2,1-2,61 32,-74-47,0-1,0-1,1-2,0-1,1-1,0-2,0-1,44 2,-67-6,-1-1,1 0,-1-1,1 1,0-1,-1-1,1 1,-1-1,8-4,-11 5,0-1,-1 0,1 1,-1-1,1-1,-1 1,0 0,0 0,0-1,0 1,-1-1,1 0,-1 0,1 1,-1-1,0 0,0 0,0 0,-1 0,1 0,-1 0,1-4,3-81,-4 0,-18-152,14 197,-1-12,-2 0,-3 1,-20-69,61 146,21 17,2-2,2-2,70 33,185 68,-236-106,271 94,-336-123,-1 1,1-1,0-1,-1 0,13 0,-21-1,0 0,1 0,-1 0,0 0,0-1,1 1,-1 0,0-1,1 1,-1-1,0 1,0-1,0 1,0-1,0 0,0 0,0 0,0 1,0-1,0 0,0 0,0 0,0-1,-1 1,1 0,0 0,-1 0,1 0,-1-1,0 1,1 0,-1 0,0-1,0 1,1 0,-1-1,0 1,0 0,-1-1,1 1,0 0,0 0,-1-1,1 1,0 0,-1 0,0-2,-10-25,0 1,-1 0,-2 1,-30-43,5 7,7 10,-1 1,-3 2,-2 1,-2 2,-66-58,101 99,0 1,0 0,-1 0,1 0,-1 0,0 1,0 0,-1 1,1-1,-1 1,1 0,-1 1,1-1,-1 1,-12 0,10 2,1 1,-1-1,1 1,-1 1,1 0,0 0,0 1,0-1,1 2,-1-1,-11 11,-14 5,-11 10,33-19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46.1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306 1,'-13'0,"0"0,0 0,1 2,-26 5,32-5,0 0,1 1,-1 0,0 0,1 1,0 0,0-1,0 2,0-1,0 1,-7 9,-6 10,2 0,0 1,1 0,1 1,2 1,1 0,1 1,1 0,1 1,2-1,-5 49,11-72,0-1,0 0,1 0,-1 1,1-1,0 0,0 0,0 0,1 0,0 0,-1 0,1 0,0 0,1-1,-1 1,1-1,0 0,-1 1,1-1,1 0,-1-1,0 1,1-1,-1 1,1-1,0 0,7 3,5 0,0 0,1-1,-1 0,1-1,32 1,-44-4,0 1,0-1,0 0,0-1,0 1,-1-1,1 0,0 0,0-1,0 1,-1-1,1 0,-1 0,1-1,-1 1,7-6,-6 2,0 1,-1-1,0 0,0 0,0 0,-1 0,0-1,0 1,-1-1,1 0,0-8,53-237,-50 223,-5 23,-1 0,2 0,-1 0,0 0,1 0,0 1,1-1,-1 0,7-8,-9 14,1-1,-1 1,1 0,-1 0,1 0,-1 0,1 0,-1 0,1 0,-1 0,1 0,-1 0,1 0,-1 0,1 0,-1 0,1 0,-1 1,0-1,1 0,-1 0,1 1,-1-1,1 0,-1 0,0 1,1-1,-1 0,0 1,1-1,0 1,13 17,-11-15,339 383,-298-341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47.2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411 738,'-10'0,"0"1,0 0,0 1,0 0,1 0,-1 1,1 1,-1-1,1 2,0-1,1 1,-1 1,1-1,0 1,-11 11,15-13,-1 1,1 0,-1 1,2-1,-1 0,0 1,1 0,0 0,1 0,-1 0,1 1,0-1,1 0,-1 1,1 0,1-1,-1 1,1 0,0-1,1 1,0-1,0 1,0 0,3 6,-1-7,0 1,0-2,0 1,1 0,0-1,1 1,-1-1,1 0,0-1,0 1,0-1,1 0,-1 0,1-1,9 5,14 5,0-1,31 8,-31-11,-2 1,0-2,0 0,1-2,1-2,-1 0,57-1,-83-3,0 1,0-2,0 1,0 0,-1 0,1-1,0 1,0-1,0 1,0-1,0 0,-1 0,1 0,0 0,-1 0,1 0,-1 0,1-1,-1 1,1 0,-1-1,0 0,0 1,0-1,0 1,0-1,0 0,0 0,-1 0,1 1,0-1,-1 0,0 0,1 0,-1 0,0 0,0 0,0 0,0 0,-1-2,-1-9,-1 0,0 0,-1 1,-11-24,8 20,-35-81,-75-124,-73-81,184 292,3 5,-40-62,-3 1,-84-94,81 119,46 38,-1 1,1 0,0 1,-1-1,0 0,1 1,-1 0,0 0,0 0,0 0,0 1,0 0,-4 0,7 0,0 0,0 0,0 0,0 0,0 0,1 0,-1 1,0-1,0 0,0 1,0-1,0 1,1-1,-1 1,0-1,0 1,1 0,-1-1,0 1,1 0,-1-1,1 1,-1 0,1 0,-1 0,1-1,-1 1,1 0,0 0,0 0,-1 0,1 0,0 0,0 0,0 0,0 0,0 0,0-1,0 1,0 0,1 0,-1 0,0 0,1 0,-1 0,0 0,1 0,-1-1,1 1,-1 0,1 0,0 0,30 45,5-10,1-2,2-2,64 41,-16-12,223 139,-297-193,-1 1,0 0,0 0,-1 2,0-1,0 1,13 18,-15-14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48.7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7,'2'8,"0"0,1 0,0 0,0 0,0-1,1 1,0-1,1 0,0 0,0-1,8 9,6 9,388 526,-354-483,36 49,-89-116,0 0,0-1,0 1,0 0,0 0,0-1,0 1,0 0,0 0,0-1,0 1,0 0,1 0,-1 0,0-1,0 1,0 0,0 0,0 0,0-1,1 1,-1 0,0 0,0 0,0 0,1-1,-1 1,0 0,0 0,0 0,1 0,-1 0,0 0,0 0,1 0,-1 0,0 0,0-1,1 1,-1 0,0 1,0-1,1 0,-1 0,0 0,0 0,1 0,-1 0,0 0,0 0,0 0,1 0,-1 1,0-1,0 0,0 0,1 0,-1 0,0 0,0 1,0-1,0 0,0 0,1 1,-1-1,4-32,-2 14,8-24,2 0,2 1,2 1,2 0,1 2,2 0,27-37,-8 20,2 3,2 1,94-82,-118 116,0 0,0 2,2 0,0 1,0 1,1 2,1 0,0 1,1 2,-1 0,1 1,1 2,-1 1,1 1,0 1,36 1,-50 3,1 1,-1 0,0 0,-1 1,1 1,-1 0,0 1,0 0,0 0,-1 1,0 0,-1 1,1 0,-1 1,-1 0,0 0,13 20,-9-11,0-1,-2 2,0-1,-2 2,0-1,-1 1,0 0,-2 1,5 38,-9-51,-1 0,-1 0,1 0,-1 0,-1 0,1 0,-1 0,-1 0,1-1,-1 1,-1-1,1 0,-1 0,0 0,-1 0,0-1,0 0,0 0,-1 0,-9 7,-11 7,0-2,-1 0,-54 24,33-18,-196 93,-354 117,586-230,-22 9,-68 15,86-26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49.9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434 1,'-6'0,"0"1,-1 0,1 1,0 0,0 0,0 0,0 1,0-1,0 2,1-1,0 0,-8 7,-59 57,68-63,-35 37,2 2,2 1,-34 56,55-77,1 1,2 0,0 0,1 1,2 0,0 1,2 0,-6 51,12-73,-1 0,1 0,0-1,0 1,0 0,1 0,0-1,-1 1,1 0,0-1,1 1,-1-1,1 1,0-1,-1 1,1-1,1 0,-1 0,0 0,1 0,0-1,-1 1,5 2,-2-2,1 0,0-1,-1 0,1 0,0 0,0-1,0 1,0-2,0 1,0-1,0 0,0 0,11-2,-12 2,0-1,0 0,-1-1,1 1,-1-1,1 0,-1 0,0-1,1 1,-1-1,0 0,-1 0,1 0,0 0,-1-1,0 1,0-1,0 0,0 0,-1 0,1 0,-1-1,2-4,3-13,0 1,-1-1,6-41,-4 14,43-270,-51 312,1 0,0 0,1 0,-1 1,1-1,1 0,5-11,-7 16,0 1,0 0,0-1,0 1,0 0,0 0,1 0,-1 0,0 0,1 0,-1 0,1 0,-1 0,1 1,-1-1,1 0,0 1,-1 0,1-1,0 1,-1 0,1 0,0 0,-1 0,1 0,0 0,-1 0,1 1,0-1,-1 1,1-1,0 1,-1 0,1-1,-1 1,1 0,1 2,33 20,-1 2,-2 1,-1 2,0 1,40 51,-13-17,-31-33,52 48,-61-62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50.8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0,'2'8,"0"-1,0 0,1 0,-1 0,1 0,1-1,0 1,-1-1,2 0,-1 0,8 7,3 7,264 318,-115-150,-155-177,0 0,2-1,-1 0,1-1,1 0,-1-1,1 0,1-1,0 0,0-1,0-1,0 0,1-1,0 0,0-1,0 0,28 1,-19-4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51.7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273 1,'-12'1,"1"0,-1 1,0 1,1 0,-1 0,1 2,0-1,0 1,1 0,0 1,0 1,-16 12,14-10,1 1,0 0,1 0,0 1,1 0,0 1,1 0,0 1,-11 25,18-35,0 0,0 0,0 0,0 1,0-1,1 0,0 0,-1 1,1-1,0 0,1 1,-1-1,1 0,-1 1,1-1,0 0,0 0,0 0,1 0,1 4,1-3,-1 1,1-1,0 0,0 0,1 0,-1 0,1-1,0 0,0 0,10 4,4 1,1-1,1-1,-1-1,1-1,31 2,-45-5,0-1,0 0,0 0,-1 0,1-1,0 0,0 0,-1-1,1 0,7-3,-11 3,0 1,0-2,0 1,0 0,0 0,-1-1,1 0,-1 1,0-1,0 0,0 0,0 0,0 0,0-1,-1 1,0 0,0-1,0 1,0-1,0 1,0-5,1-6,2-18,2 0,13-40,-18 71,-1-1,1 0,0 0,0 0,0 1,0-1,0 0,0 1,0-1,0 1,1-1,-1 1,0 0,1 0,0-1,-1 1,1 0,0 0,-1 1,1-1,0 0,0 0,0 1,0-1,-1 1,1 0,0 0,0-1,0 1,0 0,0 1,0-1,0 0,0 0,0 1,0-1,-1 1,1 0,0 0,0-1,-1 1,1 0,2 2,6 3,1 1,-1 0,0 1,-1 0,14 14,32 38,-3 2,72 113,-112-153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45.6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0,'4'0,"0"1,0 0,0-1,-1 1,1 1,0-1,-1 0,1 1,0 0,-1 0,0 0,1 0,-1 1,4 3,41 47,-33-35,258 316,-46-54,122 166,-187-233,-154-203,0 1,0 0,-2 0,1 0,8 23,-14-31,0 0,0 1,0-1,-1 0,1 0,-1 0,0 1,0-1,0 0,-1 0,1 1,-1-1,1 0,-1 0,0 0,0 0,-1 0,1 0,-1 0,1 0,-1 0,0-1,0 1,0-1,0 1,-1-1,1 0,-3 2,-46 33,-2-3,0-2,-2-2,-116 43,146-64,-44 9,26-10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53.0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0 266,'14'-1,"0"1,0 0,0 2,0-1,0 2,-1-1,1 2,-1 0,1 1,-1 0,-1 1,14 8,124 89,-128-85,-1 1,-1 0,0 2,23 32,-42-52,0 1,0 0,1 0,-1 0,0-1,-1 1,1 0,0 0,-1 1,1-1,-1 0,1 0,-1 3,0-4,0-1,0 1,0 0,-1 0,1-1,0 1,0 0,-1 0,1-1,-1 1,1 0,-1-1,1 1,-1 0,1-1,-1 1,1-1,-1 1,1-1,-1 1,0-1,0 1,-1 0,-1-1,1 1,-1 0,0-1,0 0,0 0,0 0,0 0,0 0,0 0,0-1,1 1,-1-1,0 0,0 0,0 0,1 0,-4-2,-2-3,0 0,1 0,-1-1,1 0,1 0,-1-1,1 0,1 0,-1 0,2-1,-1 0,1 0,0 0,1 0,0-1,0 1,-1-12,-1-7,1-1,1 1,1-1,5-49,0 60,0 1,2 0,0 0,1 0,16-31,7-20,-28 66,-1 0,1 1,-1-1,1 0,0 1,0-1,0 0,0 1,0-1,0 1,0 0,1-1,-1 1,0 0,1 0,-1 0,1 0,-1 0,1 0,0 0,-1 0,1 1,0-1,0 0,0 1,-1 0,1-1,0 1,0 0,0 0,0 0,-1 0,1 1,0-1,0 0,0 1,-1-1,1 1,0-1,-1 1,4 2,8 4,0 0,0 1,-1 0,15 13,-14-11,29 24,0 2,71 79,-109-110,0 1,-1-1,1 1,-1-1,4 12,-1 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54.2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181 1,'-5'2,"0"0,1 1,-1-1,1 1,0 1,0-1,0 0,-5 7,0-2,-16 14,1 1,-30 37,51-56,0 0,0 0,1 0,0 0,0 0,0 1,0-1,1 0,0 1,0-1,0 1,0 0,1-1,0 1,0 0,0 5,2-3,-1-1,1 1,0 0,1-1,-1 1,1-1,1 0,-1 0,8 10,7 5,1-1,0-1,2-1,29 20,-45-34,26 20,71 48,-92-65,1-2,0 1,0-2,0 1,0-1,1-1,-1 0,15 1,-21-4,1 0,-1 0,0-1,0 0,1 0,-1 0,0 0,0-1,0 0,0 0,0 0,-1-1,1 0,-1 1,1-2,-1 1,0 0,0-1,-1 0,1 0,3-5,7-11,-1 0,0-1,13-32,-7 15,3-2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54.6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1,'5'4,"5"6,5 6,5 4,-1 3,4 1,3 2,1 1,1-1,-1 0,0-1,-5 1,-6-5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55.0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65 149,'-5'-9,"0"-6,0-6,-4 1,0 0,-3-2,1 0,2 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56.0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50,'15'3,"-1"0,1 0,-1 2,0 0,-1 0,1 1,-1 1,22 14,-8-5,26 13,187 110,-202-113,0 1,-2 2,63 65,-97-91,0-1,0 1,0 0,-1 0,1 0,-1 0,0 0,0 0,0 0,0 1,1 4,-2-8,0 1,0 0,0 0,0 0,0-1,-1 1,1 0,0 0,0 0,0-1,-1 1,1 0,0 0,-1-1,1 1,-1 0,1-1,-1 1,1-1,-1 1,1 0,-1-1,1 1,-1-1,0 1,1-1,-1 0,0 1,1-1,-1 0,0 1,0-1,1 0,-1 0,0 0,0 0,0 0,1 0,-1 0,0 0,0 0,0 0,1 0,-1 0,0 0,0-1,1 1,-1 0,0-1,0 1,1 0,-2-1,0-1,-1 1,1 0,-1-1,1 1,0-1,-1 0,1 0,0 0,0 0,1 0,-1 0,0 0,1-1,-1 1,1-1,-2-4,-17-49,16 43,-21-65,14 51,1-1,1 0,2 0,1-1,1 0,1-1,1-37,3 64,0 0,0 0,0 0,0 0,1 0,-1 1,1-1,0 0,-1 0,1 0,1 0,-1 1,0-1,1 1,-1-1,1 1,0-1,0 1,0 0,0 0,0 0,0 0,1 0,-1 0,1 1,-1-1,1 1,0 0,-1 0,1 0,0 0,0 0,0 0,0 1,0 0,0-1,0 1,3 0,5 2,-1-1,0 2,0-1,0 1,0 1,-1-1,1 2,-1-1,15 11,393 269,-392-265,-6-3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5:57.6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46,'-7'0,"1"0,-1 0,1 0,-1 1,1 0,-1 0,1 1,0 0,-7 3,10-3,1-1,-1 1,1 0,0 1,0-1,0 0,0 1,0-1,0 1,1 0,-1-1,1 1,0 0,0 0,0 0,0 0,0 0,1 0,-1 0,1 0,0 4,-1-2,1 1,0-1,0 0,1 0,-1 0,1 0,0 0,1 0,-1 0,1 0,0 0,0 0,1-1,-1 1,1-1,0 0,0 0,0 0,1 0,0 0,-1-1,1 1,0-1,1 0,-1-1,0 1,1-1,0 1,9 2,-8-3,-1-1,1 1,0-1,0 0,0 0,0-1,0 0,0 0,0-1,0 1,-1-1,1 0,0-1,0 1,-1-1,1 0,-1-1,1 0,-1 1,0-2,0 1,0 0,-1-1,1 0,7-9,-1-2,-1 0,-1-1,-1 0,10-24,-10 21,0 1,1 1,12-19,-20 35,0 0,0 0,0 0,0 0,0 0,0 1,0-1,0 0,0 0,0 1,0-1,0 1,1-1,-1 1,0-1,0 1,1 0,-1-1,0 1,0 0,1 0,-1 0,0 0,1 0,-1 0,0 1,1-1,-1 0,0 1,0-1,1 1,-1-1,0 1,0-1,0 1,0 0,0 0,2 1,4 4,1 0,-1 1,-1 0,7 9,-12-16,385 537,-385-535,28 44,41 89,-64-122,-1 0,0 0,-1 0,0 1,-1-1,-1 1,0 0,-1 0,-1 0,0 0,-1 0,-4 23,3-31,0 1,-1-1,0 0,0 1,-1-2,0 1,0 0,0-1,-1 0,0 0,0 0,0 0,-1-1,-8 6,-5 2,-2-1,-40 17,60-27,0-1,0 1,0-1,0 0,0 0,0 0,-1 1,1-1,0 0,0 0,0 0,0-1,0 1,0 0,0 0,0-1,0 1,0 0,0-1,0 1,0-1,0 1,0-1,0 0,0 1,1-1,-1 0,0 0,0 1,1-1,-1 0,0 0,1 0,-1 0,1 0,-1 0,1 0,0 0,-1 0,1 0,0 0,0 0,0 0,0-2,-5-56,5 50,5-481,-4 462,1 1,2-1,12-45,-13 61,1 1,0 0,1 0,0 1,1-1,0 1,0 0,1 1,1-1,-1 2,12-11,-15 16,0-1,0 0,0 0,0 0,-1 0,0-1,0 0,0 1,0-1,-1 0,1 0,-1 0,2-9,-1-5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05.5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08.9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28 635,'-3'-4,"0"1,1-1,0 0,-1 1,1-1,1 0,-1 0,1-1,-1 1,1 0,0 0,0-9,-2-57,3 51,0 15,0 0,0 0,0 0,1 0,-1 0,1 0,0 0,0 0,1 1,-1-1,1 0,0 1,0-1,3-4,-3 7,-1-1,1 1,0 0,-1 0,1 0,0 0,0 0,0 0,0 0,0 1,0-1,0 1,0 0,0-1,0 1,0 0,0 0,1 0,-1 0,0 1,0-1,0 1,0-1,0 1,0-1,0 1,0 0,0 0,1 2,20 10,0 2,-1 1,-1 0,-1 2,-1 0,27 33,-7-10,2 1,-2 1,-2 3,-2 1,30 54,-45-57,-19-43,0 1,-1-1,1 1,0-1,-1 1,0 0,1-1,-1 1,0-1,0 1,0 0,0-1,0 1,0 0,0-1,-1 1,1 0,-1-1,1 1,-1-1,1 1,-1-1,0 1,-1 1,1-3,0 0,0 0,0 0,0 0,1 0,-1 0,0 0,0-1,0 1,0 0,1-1,-1 1,0 0,0-1,1 1,-1-1,0 1,1-1,-1 0,0 1,1-1,-1 1,1-1,-1 0,0-1,-19-24,16 21,-13-19,1 0,1 0,2-2,0 0,2 0,0-1,2-1,2 1,0-2,-5-51,9 43,1 0,2 0,2 0,1 0,2 0,2 1,1-1,13-35,-17 59,1 0,0 1,1 0,1 0,0 0,0 1,1 0,0 0,1 1,1 0,-1 0,1 1,1 1,0-1,0 2,1 0,-1 0,2 1,-1 0,1 1,-1 1,1 0,1 1,-1 0,27-2,-3 3,0 2,0 2,0 1,-1 2,1 1,-1 2,0 1,51 22,-47-14,0 2,-2 1,0 2,-2 2,0 1,60 57,-67-51,-8-6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10.8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1685,'25'-24,"42"-45,-61 61,0 1,0-1,-1 0,0-1,0 1,-1-1,4-11,-8 20,1-1,-1 1,0-1,0 1,0-1,1 1,-1-1,0 1,0-1,0 1,0-1,0 0,0 1,0-1,0 1,0-1,0 1,0-1,0 0,-1 1,1-1,0 1,0-1,-1 1,1-1,0 1,-1-1,1 1,0 0,-1-1,1 1,0-1,-1 1,1 0,-1-1,1 1,-1 0,1-1,-1 1,1 0,-1 0,1 0,-1 0,0-1,1 1,-1 0,1 0,-1 0,1 0,-1 0,0 0,1 0,-1 0,1 1,-1-1,1 0,-1 0,1 0,-1 1,1-1,-1 0,1 1,-1-1,0 1,-36 16,10 2,2 1,0 2,1 0,1 1,-28 37,15-11,-59 104,93-148,-6 8,1 2,0-1,1 0,-6 24,11-35,1-1,-1 0,0 1,1-1,0 1,0 0,0-1,0 1,0-1,0 1,0-1,1 1,0-1,-1 1,1-1,0 0,0 1,0-1,0 0,1 0,-1 0,1 1,-1-2,1 1,0 0,-1 0,1 0,0-1,0 1,1-1,-1 0,0 1,0-1,1 0,4 1,6 1,1 0,0-1,1-1,-1 0,0-1,0 0,0-1,0-1,0-1,0 0,23-8,12-6,83-43,-116 51,-1 0,0-1,-1-1,0 0,-1-1,0 0,0-1,-2-1,15-20,-9 7,0-1,-2 0,-2-1,15-43,-23 55,-1-1,-1 0,-1 0,0 0,-2-27,0 24,1-1,0 1,6-25,-6 44,-1 0,0 0,1-1,0 1,-1 0,1 0,0 0,0 0,0 0,0 0,1 1,-1-1,0 0,1 1,-1-1,1 0,0 1,-1 0,1-1,0 1,0 0,0 0,0 0,0 0,0 0,0 1,0-1,0 1,0-1,1 1,-1 0,0 0,0 0,0 0,1 0,-1 0,0 0,0 1,0-1,3 2,10 3,-1 1,1 0,-1 1,22 15,-15-10,249 146,-267-156,0-1,-1 1,1 0,0-1,1 0,-1 0,0 0,0 0,0 0,1-1,-1 1,0-1,4 0,-5-1,-1 1,0-1,1 0,-1 1,1-1,-1 0,0 0,0 0,0 0,1 0,-1 0,0 0,0-1,0 1,-1 0,1-1,0 1,0 0,-1-1,1 1,-1-1,1 1,-1-1,0 1,1-1,-1 1,0-1,0 0,0-2,7-217,8-55,-15 274,0 0,0 0,0 0,1 0,-1 0,1 0,-1 0,1 0,0 1,0-1,0 0,0 0,1-1,-1 2,0 0,-1 1,1-1,0 1,-1-1,1 1,0 0,0-1,-1 1,1 0,0 0,0-1,0 1,0 0,0 0,-1 0,1 0,0 0,0 0,0 0,1 0,4 3,0-1,1 1,-1-1,-1 2,1-1,8 6,0 1,123 74,167 73,-205-113,1-6,177 45,-249-77,0 0,1-1,0-2,0-1,33-2,-59-1,0 1,-1-1,1 0,-1 0,1 0,-1 0,0 0,1 0,-1-1,0 1,0-1,0 1,0-1,0 0,0 0,0 0,-1 0,1 0,-1 0,1-1,-1 1,0 0,0-1,0 1,0-1,-1 1,1-1,0 0,-1 1,0-1,0 0,0 1,0-1,0-3,-1-13,0 0,-2 1,-7-32,7 37,-39-170,-8 3,-113-271,139 395,-71-154,73 168,-2 0,-51-67,46 83,28 25,1 1,-1 0,0-1,1 1,-1 0,1 0,-1 0,0-1,1 1,-1 0,1 0,-1 0,0 0,1 0,-1 0,0 0,1 0,-1 0,1 1,-1-1,0 0,1 0,-1 0,1 1,-1-1,1 0,-1 1,1-1,-1 0,1 1,-1-1,1 1,-1-1,1 1,0-1,-1 1,1-1,0 1,-1-1,1 1,0 0,0-1,-1 1,1-1,0 1,0 0,0-1,0 1,0-1,0 1,0 0,0-1,0 1,0 0,1 0,-1 5,0 1,1-1,0 0,1 0,-1 0,1-1,0 1,0 0,1 0,0-1,0 0,0 1,7 6,58 67,-58-69,50 48,2-3,2-2,3-4,2-2,2-3,1-4,3-3,0-3,3-3,120 30,-162-52,0-1,1-3,0 0,58-2,-72-5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11.2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1 378,'4'0,"1"-4,5-2,4-8,5-1,6-8,9-3,11-7,11-5,8-5,2 0,-1 3,-4 5,-7 7,-9 10,-13 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46.0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12.5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723 184,'-13'-1,"-1"-1,0 0,1-1,0 0,-1-1,1-1,0 0,1 0,0-2,0 1,0-2,-13-10,24 18,0 0,0 0,0-1,0 1,0 0,0 0,0 0,0 0,0 0,0 0,0 0,-1 0,1 1,0-1,0 0,1 1,-1-1,0 0,0 1,0-1,0 1,0 0,0-1,0 1,1 0,-1-1,0 1,1 0,-1 0,0 0,1-1,-1 1,1 0,-1 0,1 1,-30 49,16-27,-145 217,-126 209,281-444,1-2,1 1,-1 0,1 0,0 0,0 0,0 0,-1 8,3-12,0-1,0 0,0 0,0 0,0 1,0-1,0 0,0 0,0 1,0-1,0 0,0 0,0 0,0 1,0-1,0 0,0 0,0 0,0 1,0-1,0 0,0 0,1 0,-1 1,0-1,0 0,0 0,0 0,0 0,1 0,-1 1,0-1,0 0,0 0,1 0,-1 0,0 0,0 0,0 0,1 0,-1 0,0 0,1 0,10-5,11-15,48-55,-2-3,-4-4,-4-1,-3-4,-4-1,78-181,-128 260,4-8,0 0,6-34,-12 48,0 1,-1-1,1 1,-1-1,0 0,1 1,-1-1,-1 0,1 1,0-1,0 1,-1-1,0 0,1 1,-1-1,0 1,0 0,-1-1,1 1,0 0,-1-1,1 1,-1 0,0 0,0 0,0 1,0-1,-2-2,0 3,1 0,-1 1,1-1,-1 1,1 0,-1 0,1 0,-1 0,1 1,-1-1,1 1,0 0,-1 0,1 0,0 0,0 1,-1-1,1 1,0 0,0 0,1 0,-5 4,6-5,-1 0,1 0,-1 0,1 0,0 1,0-1,0 0,0 1,0-1,0 1,0-1,0 1,0 0,1-1,-1 1,1 0,-1-1,1 1,-1 0,1 0,0-1,0 1,0 0,0 0,0 0,1-1,-1 1,1 0,-1 0,1-1,-1 1,1 0,0-1,0 1,0-1,0 1,0-1,0 1,0-1,0 0,0 1,1-1,-1 0,1 0,1 1,11 6,1-1,-1-1,1 0,0-1,0-1,0 0,21 2,12 4,-7 0,0 2,0 2,-1 2,-1 1,0 2,-2 2,47 33,-68-42,-1 0,-1 1,0 0,0 1,-1 1,-1 0,-1 0,0 1,-1 1,-1 0,0 0,-1 1,-1 0,-1 1,0-1,-2 1,0 0,2 29,-6-8,-2 0,-2 0,-2 0,-1-1,-2 0,-1 0,-3-1,-18 41,29-76,1-1,0 1,0 0,0-1,0 1,0 0,1 0,0 0,-1 0,1 0,0 0,0 0,0 0,1-1,0 6,0-6,0-1,0 0,1 0,-1 0,0 0,1 0,-1 0,0 0,1 0,-1 0,1 0,-1-1,1 1,-1-1,1 1,0-1,-1 0,1 0,0 1,-1-1,1 0,0-1,-1 1,1 0,-1 0,1-1,0 1,-1-1,3 0,17-5,-1-1,0 0,22-12,11-4,2 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14.1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254 587,'-5'0,"-1"1,1 0,0 1,-1-1,1 1,0 0,0 0,0 1,1-1,-1 1,1 0,-1 1,1-1,0 1,0-1,-4 7,-9 10,0 1,-13 23,22-32,-5 6,1 0,0 1,1 1,2 0,0 0,1 1,0 0,-4 24,12-43,-1 0,1-1,-1 1,1 0,0 0,0 0,0 0,0 0,0 0,0 0,0-1,0 1,1 0,-1 0,1 0,0 0,-1-1,1 1,0 0,0-1,0 1,0-1,0 1,1-1,-1 1,0-1,1 0,-1 1,1-1,-1 0,1 0,-1 0,1 0,0-1,0 1,-1 0,1-1,0 1,0-1,0 1,0-1,-1 0,1 0,2 0,1 0,0-1,0 0,0 0,0 0,0-1,-1 1,1-1,-1 0,1-1,-1 1,0-1,0 0,0 0,0 0,0 0,3-5,-3 3,-1 0,0 0,-1-1,1 1,-1-1,0 1,-1-1,1 0,-1 1,0-1,0-10,0 8,0 0,0 0,1 0,5-15,-6 21,1 0,-1 0,1 0,-1 0,1 1,0-1,0 0,-1 1,1-1,0 1,0 0,1-1,-1 1,0 0,0 0,1 1,-1-1,0 0,1 1,-1-1,1 1,-1 0,1 0,-1 0,0 0,1 0,3 1,10 1,0 1,0 1,16 5,-18-4,127 37,-26-6,151 27,-255-61,1 0,0 0,0-1,0 0,0-1,14-1,-24 1,1-1,-1 1,0-1,1 1,-1-1,1 0,-1 0,0 0,0 0,0-1,0 1,0-1,0 1,0-1,0 1,0-1,-1 0,1 0,-1 0,1 0,-1 0,0-1,0 1,0 0,0 0,0-1,0 1,-1-1,1 1,-1 0,1-4,1-32,-1-1,-2 1,-2-1,-1 1,-2-1,-19-63,-91-215,109 300,-5-13,-1 0,-2 1,-26-41,36 64,0-1,0 1,0 0,0 0,-1 1,0 0,0 0,-1 0,1 1,-1 0,0 0,0 0,-1 1,1 0,-1 1,1 0,-1 0,0 0,-14 0,22 2,-1 0,0-1,1 1,-1 0,0 0,1 0,-1 0,0 0,1 0,-1 0,0 1,1-1,-1 0,0 0,1 1,-1-1,0 0,1 0,-1 1,1-1,-1 1,0-1,1 1,-1-1,1 1,0-1,-1 1,1-1,-1 1,1-1,0 1,-1 0,1-1,0 1,0 0,-1-1,1 1,0 0,0-1,0 1,0 0,0-1,0 1,0 0,0-1,0 1,0 0,1 0,-1-1,0 1,0 0,1-1,-1 1,0-1,1 1,-1 0,0-1,1 1,-1-1,2 1,32 46,-26-37,72 98,112 137,-180-232,1-1,1-1,0 0,0-1,1 0,0-2,1 1,33 11,-12-4,52 27,69 29,-134-63,0-1,1-1,0-1,42 4,-46-8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15.6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576 1,'-8'1,"2"1,-1-1,0 2,0-1,1 1,-1 0,-6 5,-10 4,-32 11,2 3,1 3,-69 49,100-62,1 1,0 1,2 0,0 2,1 0,1 0,0 2,2 0,1 1,-13 29,24-48,0 1,0-1,1 1,0-1,0 1,0 0,0-1,1 1,-1 0,2 5,-1-8,1 0,-1-1,1 1,0 0,-1 0,1-1,0 1,0-1,1 1,-1-1,0 1,0-1,1 0,-1 1,1-1,-1 0,1 0,-1 0,1 0,0 0,-1-1,1 1,0 0,0-1,0 1,0-1,3 1,39 4,0-1,0-3,63-5,-60 2,-41 2,286-19,-236 12,-2-2,1-2,67-24,-97 25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16.5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0 197,'12'10,"0"-1,1 0,0-1,20 10,2 2,360 209,-391-226,0-1,-1 0,1 0,0-1,0 1,0-1,0 0,0 0,0 0,0-1,1 1,-1-1,0 0,8-1,-10 0,1 0,-1 0,1 0,-1 0,0 0,1-1,-1 1,0-1,0 0,0 0,0 1,-1-1,1 0,0-1,-1 1,1 0,-1 0,0-1,0 1,0-1,0 1,0-1,-1 1,1-1,0-2,8-40,-1 0,3-90,-10 114,-2 0,-1 1,-1-1,0 1,-1 0,-2 0,0 0,-17-36,19 48,-2-4,9 16,21 30,5-1,4 7,1-2,3-1,51 41,-67-62,9 4,-2 2,-1 1,0 1,38 46,-53-53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17.2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0 291,'1'-3,"0"1,0-1,0 0,0 1,0-1,1 1,-1-1,1 1,0-1,0 1,0 0,0 0,0 0,0 0,0 1,1-1,-1 0,1 1,-1 0,1-1,-1 1,1 0,0 0,0 1,5-2,12-3,0 0,24-2,-43 7,53-5,0 3,0 2,0 2,0 3,0 2,0 2,-1 3,-1 2,0 2,-1 3,95 49,-125-57,-2 1,0 2,22 18,-37-28,1 1,-1 0,1 0,-1 0,-1 0,1 1,3 8,-6-12,0 1,0 0,0-1,-1 1,1 0,-1-1,1 1,-1 0,0 0,0 0,-1 0,1-1,0 1,-1 0,0 0,1-1,-3 5,2-5,0 0,0 0,0 0,0 0,0-1,0 1,-1 0,1-1,-1 1,1-1,-1 0,1 1,-1-1,0 0,0 0,1 0,-1 0,0 0,0-1,0 1,0 0,0-1,0 0,0 1,-1-1,1 0,0 0,0 0,0 0,0 0,0-1,0 1,0-1,0 1,0-1,0 0,0 0,0 0,0 0,1 0,-4-2,-2-2,-1 0,1 0,0-1,0 0,0-1,1 1,0-1,-7-10,3-2,0 0,1-1,1 0,0-1,-6-34,-14-114,20 109,0 0,2 8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18.1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1 279,'41'2,"0"3,76 18,-55-10,238 62,-255-60,-1 2,0 2,-2 2,62 40,-101-59,1 1,-1 1,1-1,-1 0,0 1,0 0,0 0,-1 0,1 0,-1 0,0 0,-1 0,1 1,0-1,-1 1,0-1,0 1,0 7,-1-9,0-1,0 1,0 0,-1-1,1 1,0 0,-1-1,0 1,0-1,0 1,0-1,0 1,0-1,-1 0,1 1,-1-1,1 0,-1 0,0 0,0 0,0-1,0 1,0 0,0-1,-1 1,1-1,0 0,-1 0,1 0,-1 0,1 0,-1-1,-2 1,3 0,0-1,1 0,-1 0,1 0,-1 0,1 0,-1 0,1 0,-1 0,0 0,1-1,-1 1,1-1,0 1,-1-1,1 0,-1 1,1-1,0 0,-1 0,1 0,0 0,-1-2,0 1,0-1,0 0,0-1,0 1,1 0,0 0,-1-1,1 1,1 0,-2-4,0-10,1 1,0-1,3-22,-2 38,9-72,31-131,-8 60,-12 57,-10 56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19.8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1 927,'1'-3,"-1"1,1 0,0 0,0 0,1-1,-1 1,0 0,1 1,-1-1,1 0,3-3,2-2,53-63,33-42,-82 96,0-1,-1 0,-1 0,-1-1,9-25,-16 40,0 0,0 0,0 0,0-1,0 1,-1 0,0 0,0 0,0-1,0 1,0 0,0 0,-1 0,0-1,0 1,1 0,-2 0,-1-5,1 6,-1 0,1-1,0 1,-1 1,1-1,-1 0,0 0,0 1,0 0,1-1,-1 1,0 0,-1 1,1-1,0 0,0 1,0 0,0 0,-5 0,-1 0,1 0,-1 1,0 0,1 1,-1 0,1 0,-1 1,1 0,0 0,0 1,1 0,-1 0,-10 8,16-10,-1 1,1-1,0 0,0 1,0-1,0 1,0-1,0 1,1 0,-1 0,1 0,0 0,0 0,0 0,0 0,0 4,1-3,1 0,-1 0,1 0,-1 0,1 0,0-1,1 1,-1 0,1-1,0 1,-1-1,1 0,1 1,-1-1,0 0,6 4,17 19,0-2,2-1,1-1,1-2,1-1,56 28,-39-26,1-2,1-3,1-1,52 7,-60-12,-33-6,1-1,0-1,0 0,0 0,0-1,0 0,0-1,0 0,13-2,-21 1,0 0,0 0,0 0,0-1,0 1,0 0,-1-1,1 0,0 1,-1-1,0 0,1 0,-1 0,0 0,0 0,0 0,0 0,1-3,12-46,-9 29,2-7,2-5,20-47,-25 71,1 0,0 1,0 0,1 0,0 0,1 1,0 0,0 0,12-9,-11 12,0 1,0 0,1 0,-1 1,1 0,0 0,0 1,0 0,0 1,1 0,17 0,7 2,64 9,-83-7,0 0,0 2,-1-1,1 2,-1 0,0 1,-1 0,0 1,0 1,0 0,18 18,-2 2,-1 2,-2 0,27 43,-53-73,1 1,0 0,0 0,0 0,0-1,1 1,-1-1,0 1,1-1,-1 1,1-1,-1 0,1 0,0 0,0 0,-1 0,1 0,0 0,0 0,0-1,0 1,0-1,0 1,0-1,4 0,-3-1,0-1,0 0,0 0,-1 0,1 0,0 0,-1-1,1 1,-1-1,0 1,0-1,0 0,0 0,2-5,285-502,-273 480,-1 0,-2 0,-1-2,-2 1,13-67,-23 96,0-1,0 0,-1 0,1 0,-1 0,1 1,-1-1,0 0,0 1,0-1,-1 1,1-1,-1 1,1-1,-1 1,0 0,0 0,0 0,0 0,0 0,0 0,0 1,-1-1,1 1,-1 0,-3-2,5 3,1 0,-1 1,1-1,-1 0,0 1,1-1,-1 0,1 1,-1-1,1 1,-1-1,1 1,0-1,-1 1,1-1,0 1,-1-1,1 1,0-1,-1 1,1 0,0-1,0 1,0 0,0-1,0 1,0 0,0-1,0 1,0 0,0-1,0 1,0-1,0 1,0 0,1 0,-1 1,0 13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21.2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0 695,'54'-20,"-37"18,-1 1,1 1,-1 0,1 1,-1 1,0 0,0 2,1 0,16 6,23 12,61 31,-77-33,14 14,-29-17,-25-17,1 0,-1 1,0-1,1 0,-1 0,0 0,1 0,-1 0,1 0,-1 0,0 0,1 0,-1 0,0 0,1 0,-1 0,1-1,-1 1,0 0,1 0,-1 0,0 0,1-1,-1 1,0 0,1 0,-1-1,0 1,0 0,1 0,-1-1,0 1,0 0,0-1,1 1,-1 0,0-1,0 1,0 0,0-1,0 1,0-1,0 1,0 0,0-1,0 1,0-1,0 1,0 0,0-1,0 1,0 0,0-1,0 1,0 0,-1-1,0-32,1 28,-2-39,3 0,2 0,9-51,36-128,-41 191,36-123,-38 138,2 1,0 0,1 0,0 1,1 0,22-27,-29 40,0 1,0-1,0 1,0-1,0 1,0 0,0 0,1 0,-1 0,0 0,1 0,-1 1,1-1,-1 1,0-1,1 1,-1 0,1 0,-1 0,1 1,-1-1,1 1,-1-1,1 1,-1 0,0 0,1 0,-1 0,0 0,0 0,0 1,0-1,4 4,7 5,0 1,0 0,18 23,-31-33,331 361,-292-310,-28-31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21.9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1,'5'2,"-1"0,0 0,0 0,0 1,0 0,0-1,0 2,-1-1,1 0,-1 1,0-1,0 1,-1 0,4 5,0 0,326 445,-305-411,46 63,-66-96,1 0,1-1,0-1,0 1,0-1,1-1,19 11,-25-16,-1 0,1-1,0 0,0 1,0-2,1 1,-1 0,0-1,0 0,0 0,0 0,1 0,-1-1,0 1,0-1,0 0,0-1,5-1,4-3,0-1,-1-1,22-15,-18 11,6-3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22.6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0 190,'5'0,"1"-5,3 0,6-1,-1-2,6-1,5-3,1 1,5-6,6-5,1 1,-2 1,-2-2,-3 4,-7 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46.8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382 702,'6'0,"-1"1,1-2,0 1,0 0,0-1,-1 0,1 0,0-1,-1 0,0 0,1 0,-1 0,0-1,0 0,0 0,0-1,-1 1,1-1,-1 0,0 0,0 0,0-1,-1 1,1-1,-1 0,4-8,-1 1,0 0,-1-1,0 0,-1 0,-1 0,0 0,0-1,-1 1,-1-1,0 1,-1-1,-1 1,0-1,-1 0,0 1,-1 0,-7-20,0 3,-1 1,-2 1,0 0,-2 1,-1 0,-33-40,35 50,0 1,-2 1,-30-25,39 35,0 0,-1 0,1 0,-1 1,0 1,0-1,0 1,0 1,-1 0,1 0,-1 0,-10 0,14 3,1-1,0 1,0 0,-1 0,1 1,0 0,0-1,0 1,0 0,1 1,-1-1,1 1,-1 0,1 0,0 0,0 0,0 0,0 1,1-1,-1 1,-3 7,-5 9,1 2,-13 39,18-46,-13 39,3 0,2 1,-10 92,20-117,1 0,2 0,1 0,1 0,2 0,1-1,1 1,16 43,-15-57,0-1,2 0,0 0,0-1,2 0,-1-1,2 0,0-1,0 0,1 0,1-2,0 0,0 0,1-1,0-1,0-1,33 12,0-5,1-1,1-3,0-2,93 4,-122-12,1 0,0-1,0-1,0-1,-1-1,0-1,1-1,-2-1,41-18,68-29,-107 45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23.3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713 0,'-14'1,"-1"1,1-1,-1 2,1 0,0 1,0 1,-16 6,-91 53,80-41,-25 13,2 2,1 4,-89 76,142-108,1 0,0 0,0 1,1 0,-10 17,17-25,-1 0,1-1,-1 1,1 0,0 0,0 0,0 0,0 0,0 0,1 0,0 0,-1 0,1 1,0-1,1 0,-1 0,0 0,1 0,0 0,0 0,0 0,0 0,0 0,0 0,1 0,0-1,-1 1,1-1,4 5,23 16,2-1,1-1,68 33,-38-22,35 21,2-4,2-4,187 54,-265-93,0-2,0-1,34 1,-28-4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24.1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1,'-1'3,"0"1,0 0,0-1,-1 1,0-1,1 1,-1-1,0 1,-1-1,1 0,0 0,-4 3,-8 12,-3 13,1 1,1 0,2 1,1 1,2 0,1 1,2 0,2 0,-3 71,8-95,0 0,1 0,1 0,0 0,0 0,1 0,0 0,1-1,0 1,1-1,0 0,0-1,1 1,1-1,0 0,0-1,0 0,1 0,14 11,-5-7,0 0,2-2,-1 0,1-1,1-1,-1 0,1-2,1 0,30 4,13 3,-40-7,0-1,0-2,0 0,28 0,-51-4,1 1,-1 0,1 0,-1-1,1 1,0-1,-1 1,1-1,-1 1,0-1,1 0,-1 0,0 0,1 0,-1 0,0 0,0 0,0 0,0-1,0 1,0 0,0-1,0 1,0 0,-1-1,1 1,-1-1,1 1,-1-1,0 1,1-1,-1 0,0 1,0-1,0 1,0-1,0 0,0 1,-1-1,1 1,0-1,-2-2,-1-10,-1 0,-1 0,-10-22,12 30,-13-32,-2 1,-2 0,-1 2,-2 1,-2 0,0 2,-3 1,0 1,-59-48,21 41,51 28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25.8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1 828,'31'29,"-19"-18,0 0,-1 1,0 0,-1 1,11 17,-6-6,-2 0,-1 0,-1 1,-1 1,-2 0,0 0,5 36,-13-61,1 1,-1-1,0 1,0-1,0 1,0-1,-1 1,1-1,0 1,-1-1,1 1,-1-1,1 1,-1-1,0 0,1 1,-1-1,0 0,0 0,0 1,0-1,0 0,0 0,-2 1,2-2,0 0,0 0,0 0,0 0,0 0,1 0,-1 0,0 0,0 0,0-1,0 1,1 0,-1-1,0 1,0 0,0-1,1 1,-1-1,0 1,1-1,-1 0,0 1,1-1,-1 0,1 1,-1-1,1 0,0 0,-1 1,1-1,0 0,-1 0,1 0,0 0,0 0,0 1,-1-1,1 0,0 0,0 0,1-1,-3-8,1 0,1 0,0 0,0 0,1 0,0 0,1 0,0 0,0 0,7-15,5-9,27-47,-39 77,62-100,154-191,-141 197,-65 83,-2 1,1 0,0 0,1 1,1 1,22-17,-32 26,0 1,1 1,-1-1,1 0,-1 1,1 0,-1 0,1 0,0 0,-1 0,1 1,0 0,0-1,0 1,-1 1,1-1,0 1,0-1,-1 1,1 0,0 0,-1 1,1-1,-1 1,0 0,1 0,-1 0,0 0,0 0,0 1,4 4,20 22,0 1,-3 1,38 60,-13-17,-45-68,76 117,-72-109,-1 1,0 0,-1 0,-1 1,0 0,4 29,-8-44,-1 1,0-1,1 1,-1-1,0 1,0-1,0 1,0 0,0-1,0 1,-1-1,1 1,0-1,-1 1,1-1,-1 1,0-1,1 0,-1 1,0-1,-1 2,1-4,0 0,0 1,0-1,0 0,1 1,-1-1,0 0,0 0,0 0,1 0,-1 0,1 0,-1 0,0 0,1 0,0 0,-1 0,1 0,0 0,-1 0,1 0,0-1,0 1,0 0,0 0,0 0,0 0,1-2,-5-36,2-1,2 1,2-1,1 0,14-59,62-190,-62 233,-8 25,25-71,-30 91,1 0,1 0,0 0,0 1,1 0,11-13,-17 21,1 1,0-1,0 1,0-1,0 1,0 0,0 0,0 0,0 0,1 0,-1 0,0 0,1 1,-1 0,0-1,1 1,-1 0,0 0,1 0,-1 0,1 0,-1 1,0-1,1 1,-1 0,0-1,0 1,1 0,-1 0,0 1,0-1,0 0,2 3,9 6,0 0,-1 1,21 25,-16-17,50 51,-10-13,-2 2,70 102,-109-135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26.8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162 735,'3'2,"0"0,0 0,0 1,0 0,0-1,-1 1,1 0,-1 0,3 5,0-2,422 520,-421-518,6 7,0 1,-1 0,-1 0,17 36,-26-49,0 0,0 1,0-1,0 0,-1 0,0 0,1 1,-1-1,0 0,0 1,-1-1,1 0,-1 0,1 1,-3 4,1-6,0 1,0 0,0-1,0 1,0-1,0 0,-1 1,1-1,-1 0,0-1,0 1,1 0,-1-1,0 0,0 0,-1 1,1-2,0 1,-3 0,-2 0,0 0,-1-1,1 0,0 0,0-1,0 0,0 0,0-1,1 0,-1 0,0-1,1 0,0-1,-1 1,1-2,1 1,-1-1,1 1,-10-10,-10-11,1 0,2-1,-22-31,-4-11,3-2,4-1,2-3,4-1,3-2,3-1,-34-145,54 177,3-1,1 0,1-73,5 102,1-1,1 1,1 0,0 0,1 1,1-1,1 1,0 0,1 0,1 1,1 0,12-18,-13 26,0 0,0 1,0 0,1 0,0 1,0 0,1 1,-1 0,1 0,0 1,1 0,-1 1,1 0,16-2,-10 2,0 1,0 1,0 0,0 2,0 0,0 0,0 2,28 7,-39-8,0 0,0 0,0 0,0 1,-1 0,1 0,-1 1,0 0,0 0,0 0,-1 0,1 1,-1-1,0 1,0 0,-1 1,4 6,-3-5,-2 1,1 0,-1 0,0 0,-1 1,0-1,0 0,-1 0,0 1,-1-1,-2 14,-3 5,-1 0,-2 0,0-1,-2-1,-1 1,-26 40,-96 126,24-37,96-134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27.6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0 148,'358'-20,"-278"14,-70 5,0 0,0 0,0-1,0 0,0-1,-1 0,1-1,-1 0,0 0,0-1,0 0,-1-1,1 0,-1 0,-1 0,1-1,10-14,13-5,-16 18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31.0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1085,'43'-35,"482"-342,-272 190,-130 99,294-234,-403 310,-9 8,-1 1,0-1,0 0,0 0,0-1,-1 1,4-6,-7 10,0-1,0 1,0 0,0 0,1 0,-1-1,0 1,0 0,0 0,0-1,0 1,0 0,0 0,0-1,0 1,0 0,0 0,0 0,-1-1,1 1,0 0,0 0,0-1,0 1,0 0,0 0,0 0,-1-1,1 1,0 0,0 0,0 0,0 0,-1 0,1-1,0 1,0 0,0 0,-1 0,1 0,0 0,0 0,-1 0,-16-2,-21 5,35-3,-145 22,2 6,-247 81,360-98,-121 46,136-49,-1 1,1 2,0-1,1 2,-28 24,37-27,0 0,1 1,-1 0,2 0,0 1,0 0,1 0,0 0,1 1,0 0,-3 14,1 5,2 0,1 0,0 36,4-49,0-1,1 0,1 0,0 1,2-2,0 1,0 0,2-1,10 20,-11-25,1 1,0-2,1 1,0-1,1 0,0 0,0-1,1 0,0-1,1 0,0-1,23 12,84 27,2-5,196 39,-310-78,0-1,1 1,-1-2,1 1,-1-1,1 0,0 0,-1-1,1 0,-1 0,1 0,-1-1,0 0,11-5,-10 3,0-1,-1 0,0-1,0 1,0-1,-1 0,1-1,-2 1,1-1,-1 0,5-10,38-67,4 2,4 2,74-85,-122 158,-1 0,1 0,0 0,0 1,1 0,0 1,0 0,1 0,-1 0,11-3,-13 6,0 1,0-1,0 1,0 1,0-1,0 1,0 0,0 1,0-1,0 1,0 0,0 1,0-1,0 1,-1 0,1 1,5 2,47 30,-2 1,-2 3,53 49,-101-82,1 1,-1-1,-1 1,1 0,-1 0,0 0,-1 1,1 0,5 15,-12-138,1 74,2 0,9-57,-7 81,1 0,0-1,1 2,1-1,1 1,1 0,0 0,12-17,-16 29,-1 0,0 1,1 0,0-1,0 1,0 1,0-1,0 1,1-1,-1 1,1 1,-1-1,1 1,0-1,-1 1,1 0,0 1,0-1,0 1,0 0,0 1,0-1,-1 1,1 0,5 1,12 3,0 2,-1 0,0 1,21 11,283 150,-277-145,-28-13,0-1,42 14,-57-23,0-1,0 0,-1 0,1-1,0 1,0-1,0 0,0 0,0 0,-1-1,1 0,-1 0,1 0,-1-1,0 1,1-1,-1 0,-1 0,1 0,0-1,-1 1,5-6,6-8,0 0,-1-1,17-31,-27 45,13-25,-1 0,-1-1,14-44,-26 67,0 1,0-1,-1 1,0-1,0 0,0 0,-1 0,0 0,0 1,-1-1,0 0,0 0,0 1,-1-1,0 0,0 1,-1 0,0-1,0 1,-1 0,1 0,-1 1,-6-7,-28-14,33 23,0 1,1-1,-1 0,1-1,-1 1,1-1,0 1,1-1,-6-7,-22-23,26 30,1 0,-1-1,1 0,0 0,0 0,1 0,-4-7,7 12,0 0,0-1,0 1,0-1,0 1,0 0,0-1,0 1,0 0,0-1,0 1,0 0,0-1,0 1,0 0,0-1,1 1,-1 0,0-1,0 1,0 0,1-1,-1 1,0 0,0 0,1-1,-1 1,0 0,1 0,-1 0,0-1,1 1,-1 0,0 0,1 0,20-5,20 4,-24 3,1 1,-1 1,0 1,0 0,-1 1,28 15,-16-6,0 1,45 36,-40-22,-2 1,0 2,-3 0,-1 2,-1 1,40 79,-61-108,-1 1,0 1,-1-1,0 1,0-1,-1 1,0 0,-1 0,0 0,0 16,-2-18,0 0,0-1,-1 1,0-1,-1 0,1 1,-1-1,0 0,-1-1,1 1,-1 0,-1-1,1 0,-10 9,-1-1,2-3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32.1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301 1,'-10'1,"0"0,1 1,-1 1,0-1,1 2,-1-1,1 1,0 0,0 1,1 0,0 1,-1 0,2 0,-1 0,1 1,-11 14,-4 3,2 2,1 1,-28 52,42-69,0 0,1 1,0 0,0-1,1 1,1 0,0 1,0-1,1 0,0 0,2 20,0-26,0 0,0 1,0-1,1 0,0 0,0 0,0 0,0 0,1-1,0 1,0-1,0 1,0-1,1 0,0 0,0-1,0 1,0-1,1 0,-1 0,1 0,-1-1,1 1,0-1,0 0,8 1,-1 1,0-2,0 0,0 0,0-1,1 0,-1-1,0-1,16-2,-24 3,0-1,0 0,0 0,0 0,0 0,-1-1,1 1,0-1,-1 0,1 0,-1-1,0 1,0-1,0 1,0-1,0 0,0 0,-1 0,0-1,1 1,-1-1,0 1,-1-1,1 1,-1-1,1 0,0-7,46-265,-48 274,0 1,0-1,0 0,1 0,-1 1,1-1,-1 0,1 1,-1-1,1 1,0-1,0 1,0-1,0 1,0-1,0 1,0 0,1 0,-1-1,2 0,-2 2,1-1,-1 1,0 0,1 0,-1 0,0 0,0 0,1 0,-1 1,0-1,1 0,-1 1,0-1,0 0,0 1,1 0,-1-1,0 1,0 0,2 1,8 8,0 0,-1 1,18 22,-12-14,266 258,-263-261,-3-1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32.9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108 175,'-2'-5,"0"-1,0 0,0 1,-1 0,0 0,0 0,0 0,-1 0,-4-4,-2-4,-6-10,4 8,1-1,-13-25,24 40,0 1,0 0,0 0,-1 0,1 0,0 0,0-1,0 1,0 0,0 0,-1 0,1 0,0-1,0 1,0 0,0 0,0-1,0 1,0 0,0 0,0 0,0-1,0 1,0 0,0 0,0-1,0 1,0 0,0 0,0 0,0-1,0 1,0 0,0 0,0 0,0-1,0 1,1 0,-1 0,0 0,0-1,0 1,0 0,1 0,-1 0,0 0,0 0,0-1,0 1,1 0,-1 0,0 0,15 7,17 19,577 587,-557-566,3-2,2-2,74 41,-104-69,1-1,1-1,0-2,0-1,1-2,1 0,-1-2,1-2,54 2,-54-6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33.3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0 381,'4'-4,"6"-6,6-1,3-3,4-3,6-4,11-1,8-7,3-2,7-4,1-1,0 1,-6-1,-4 5,-5 4,-11 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33.9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0,'0'4,"0"6,0 6,4-1,6 2,6 3,8 1,9 7,3 2,4 4,-1-2,-2-4,-8-1,-5-6,-1-2,-5 0,-6-4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2:07.0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526 517,'-2'0,"0"0,0 1,1-1,-1 1,0 0,0-1,1 1,-1 0,1 0,-1 0,1 0,-1 0,1 0,-1 1,1-1,0 0,-2 3,-18 29,18-29,-30 65,3 1,3 1,-34 147,50-176,-32 132,8 1,7 1,9 2,3 227,17-384,0 0,2-1,0 1,1 0,1-1,1 0,1 0,1 0,1-1,0 0,2-1,0 0,1-1,0 0,1-1,1 0,1-1,0-1,1 0,1-1,0 0,0-2,34 17,-2-6,1-1,0-2,1-3,1-2,68 9,10-6,132-2,-154-13,-1-6,0-4,0-5,-1-5,167-50,-203 46,-2-4,0-2,-1-4,-2-2,-2-4,-1-1,-2-4,-2-2,57-58,-106 94,0 0,-1-1,0-1,0 1,-1-1,-1 0,0-1,0 0,-1 1,-1-2,0 1,0-1,-1 1,-1-1,0 0,-1 0,0 0,-1 0,-1 0,0 0,-1 1,0-1,0 0,-7-17,-16-42,-59-123,47 116,-305-599,285 583,-4 3,-4 2,-4 3,-146-143,178 198,-1 1,-2 2,0 1,-2 2,-1 2,-1 2,-1 2,-53-16,75 29,-1 1,1 1,-1 1,0 0,0 2,-1 2,1 0,0 1,0 1,0 1,0 2,0 0,1 1,0 2,0 0,1 1,0 2,-27 16,-87 60,-160 111,223-145,-148 117,184-138,1 2,1 2,-48 64,81-97,0-1,0 1,1-1,-1 1,0 0,1 0,0 0,0 0,0 0,-1 5,3 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47.7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737 0,'-33'2,"-1"0,1 3,0 0,1 2,-1 2,1 1,1 1,0 1,-55 32,43-17,1 1,1 2,1 3,2 0,-60 70,90-94,0 0,1 1,0-1,1 2,-9 16,14-24,0-1,0 0,1 1,-1-1,0 1,1-1,0 1,-1-1,1 1,0-1,0 1,0-1,1 1,-1-1,1 1,-1-1,1 1,0-1,0 0,0 1,0-1,0 0,0 0,1 0,-1 0,1 0,0 0,-1 0,1 0,0-1,0 1,0-1,4 3,25 10,0-1,1-1,0-2,1-1,57 7,-36-6,727 124,-524-105,276-4,-417-23,-86 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34.3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94,'0'-5,"-4"-5,-2-5,1-5,1-3,1 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35.1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 1,'-2'0,"0"1,0-1,1 1,-1 0,0 0,0 0,0 0,1 0,-1 0,1 0,-1 1,1-1,-1 1,1-1,0 1,-1-1,1 1,0 0,0 0,0-1,1 1,-1 0,0 0,1 0,-2 4,-9 52,10-38,1 0,0 0,2-1,1 1,0 0,1-1,1 0,1 1,1-2,0 1,1-1,1 0,1-1,1 0,0-1,18 20,0-3,0-2,3-1,0-1,2-2,0-1,58 31,-37-28,1-2,1-3,106 30,-121-43,1-2,1-2,-1-2,1-1,0-3,50-4,-92 3,0 0,0 0,0 0,0-1,0 1,0 0,0-1,0 1,-1-1,1 0,0 0,0 1,-1-1,1 0,0 0,-1-1,1 1,-1 0,1-1,-1 1,0 0,1-1,-1 0,0 1,1-3,-1 1,-1 0,0 0,0 1,0-1,0 0,0 0,-1 1,1-1,-1 0,0 1,0-1,0 1,0-1,0 1,-3-5,-5-7,-2-1,1 2,-2-1,-19-17,-2 2,-3 2,0 1,-1 2,-79-38,-172-51,266 105,-4-1,-11-2,0-3,1-1,0-1,2-2,-41-28,72 43,-1 1,1-1,0 0,0 0,0 0,1-1,-1 1,1-1,0 1,0-1,-2-5,0-9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36.9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710 431,'-1'1,"1"0,-1 0,0 0,1 1,-1-1,0 0,0 0,0 0,0 0,0-1,0 1,0 0,0 0,0 0,0-1,0 1,0-1,-1 1,1-1,0 1,0-1,-1 0,1 1,0-1,-1 0,1 0,0 0,-1 0,-1-1,-43 0,27-2,1-1,-1-2,1 0,0 0,1-2,-19-10,-98-65,128 80,-102-80,75 55,-2 2,-47-28,43 43,35 10,0 1,0-1,0 0,1 0,-1 0,0 0,1-1,-1 1,1-1,-1 0,-3-3,7 5,1-1,-1 0,0 1,1-1,-1 1,1-1,-1 1,1-1,-1 1,1-1,-1 1,1-1,-1 1,1 0,0-1,-1 1,1 0,-1-1,1 1,0 0,-1 0,1 0,0 0,0 0,-1-1,1 1,0 1,-1-1,1 0,0 0,0 0,30-3,-9 6,0 0,0 2,0 0,0 1,-1 1,0 1,-1 1,0 1,35 23,5 9,90 81,-32-7,-37-34,-80-81,-1 0,1 0,0-1,0 1,-1 0,1-1,0 1,0 0,0-1,0 1,0-1,0 0,0 1,0-1,0 0,0 1,0-1,0 0,0 0,1 0,-1 0,0-1,-1 1,1 0,0-1,-1 1,1-1,-1 1,1-1,-1 0,1 1,-1-1,1 1,-1-1,1 0,-1 1,0-1,0 0,1 0,-1 1,0-1,0-1,3-52,-3 40,5-42,2 1,3 0,23-75,-30 117,2 1,-1 0,2-1,-1 2,2-1,0 1,0 0,1 0,12-13,-17 21,1 0,-1 0,1 0,-1 0,1 1,0 0,0 0,0 0,0 0,0 0,0 1,1 0,-1 0,0 0,1 0,-1 1,1 0,-1-1,1 2,-1-1,1 1,-1-1,0 1,1 0,-1 1,0-1,1 1,-1 0,0 0,0 0,4 3,14 12,0 0,-1 2,-1 0,-1 2,17 22,7 7,30 30,156 134,-205-194,-6-3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41.7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957 0,'-4'2,"0"-1,0 1,0 0,0 0,1 0,-1 0,1 1,-1 0,-2 3,-9 6,-364 267,290-203,3 4,-75 90,128-131,1 1,3 1,1 1,-26 54,53-93,-1 0,1 0,-1 0,1 0,0 0,1 1,-1-1,0 0,1 1,0-1,0 0,0 1,0-1,0 0,2 7,-1-8,0 0,1 0,-1 0,1 0,0 0,-1 0,1-1,0 1,0-1,0 1,0-1,0 0,0 0,0 0,1 0,-1 0,0 0,1 0,-1-1,0 0,1 1,3-1,29 3,-1-2,0-2,0-1,1-1,-1-2,-1-1,1-2,-1-1,37-17,-60 22,-1-2,0 1,0-1,-1 0,1-1,-1 0,-1 0,0-1,0 0,0 0,-1 0,0-1,0 0,7-18,2-10,-1-1,14-61,-18 57,20-77,-12 43,3 1,41-101,-60 173,-1 0,1 0,0 0,0 0,0 1,0-1,0 0,1 1,-1 0,1-1,0 1,-1 0,1 0,0 1,0-1,0 0,5 0,-2 0,0 0,0 1,0 1,1-1,-1 1,0 0,0 0,13 2,6 4,0 1,0 1,39 18,-48-19,34 14,50 31,-85-43,0 0,0 2,-1 0,0 0,-1 1,0 1,13 17,-13-9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42.7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1 250,'0'-3,"0"0,0 0,1 0,-1 0,1 1,0-1,0 0,0 0,0 1,0-1,1 0,-1 1,1 0,0-1,0 1,0 0,0 0,0 0,0 0,0 0,1 0,-1 1,1-1,-1 1,1-1,0 1,-1 0,1 0,0 1,0-1,0 0,0 1,0 0,5 0,9-1,-1 0,1 2,-1 0,31 7,-14-2,-1-1,-1 2,0 0,-1 3,37 15,-60-22,-1-1,0 2,0-1,-1 1,1 0,-1 0,0 0,0 1,0 0,0 0,-1 0,0 0,0 1,0 0,-1 0,0 0,0 0,-1 0,1 1,-1-1,-1 1,1-1,-1 1,0 0,0 12,-1-18,0 0,0 0,0 0,0 1,0-1,0 0,0 0,0 0,0 0,0 0,-1 0,1 0,0 0,-1 0,1 0,-1 0,1 0,-1 0,0 0,1 0,-1 0,0 0,0 0,0-1,1 1,-1 0,0-1,0 1,0-1,0 1,0-1,-1 1,0-1,1 0,-1-1,1 1,0-1,-1 1,1-1,0 1,-1-1,1 0,0 0,0 0,-1 1,1-1,0 0,0-1,0 1,0 0,1 0,-1 0,0-1,0 1,1 0,-1-1,0-1,-7-16,1 0,1-1,1 0,0 0,2 0,0 0,2 0,0-1,1 1,1-1,1 1,0 0,8-27,-8 41,0 1,0-1,0 1,1-1,0 1,0 0,1 0,-1 1,1-1,0 1,0 0,0-1,1 2,-1-1,1 1,0-1,0 1,1 1,-1-1,0 1,1 0,0 0,-1 0,1 1,0 0,0 0,0 0,-1 1,1 0,0 0,0 1,0 0,0-1,0 2,-1-1,1 1,0 0,-1 0,0 1,7 3,27 16,-1 2,67 57,-41-31,-35-27,0 1,-2 2,39 46,-54-56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44.0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483 885,'-26'0,"1"2,-1 1,1 1,0 1,0 1,1 1,0 1,0 1,1 1,0 2,-22 13,29-15,0 0,0 0,1 2,0 0,1 1,1 0,-20 25,29-33,1 0,-1 1,1-1,1 1,-1 0,1 0,0 0,0 0,1 0,0 1,0-1,0 0,1 1,0-1,0 0,1 1,-1-1,1 0,1 1,-1-1,1 0,0 0,1 0,-1 0,1-1,6 10,-1-3,0-1,1 0,0 0,0-1,1 0,1-1,0 0,0-1,14 9,-20-15,-1 1,1 0,0-1,-1 0,1 0,0-1,1 1,-1-1,0 0,0-1,0 1,1-1,-1 0,0 0,0-1,1 1,-1-1,0 0,0-1,0 1,0-1,0 0,-1 0,1-1,0 0,-1 1,6-6,4-5,0-1,-2-1,1 0,-2-1,0 0,-1-1,-1 0,8-19,1-9,-2 0,11-52,-1-12,-5-2,-5 0,-5-1,-4-156,-9 248,0 1,0 0,-2-1,-1 2,0-1,-1 0,-16-30,18 40,-1 1,0-1,0 1,-1 0,0 0,-1 1,1 0,-2 0,1 0,-1 1,1 0,-2 1,1 0,-1 0,0 1,0 0,-11-4,18 7,-1 1,1-1,0 0,-1 1,1 0,0-1,-1 1,1 0,-1 0,1 0,0 0,-1 1,1-1,0 1,-1-1,1 1,0 0,0 0,-4 2,5-2,0 1,0-1,-1 1,1-1,0 1,0-1,1 1,-1 0,0-1,0 1,1 0,-1 0,1 0,0-1,0 1,-1 0,1 0,0 0,1 2,0 5,0 1,1-1,1 0,-1 0,1 0,1 0,0-1,7 13,173 245,102 135,-277-390,0 0,2 0,-1-1,1 0,0-1,1 0,0-1,17 9,-14-10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46.0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139 1386,'10'-1,"-1"0,1 0,-1-1,0 0,0-1,0 0,0-1,0 1,-1-2,13-7,10-9,37-34,-37 30,16-13,-1-3,-3-1,62-77,-89 98,-1 0,-2 0,0-1,-1-1,-1 0,-2-1,0 0,-1 0,-2-1,0 0,2-31,-6 39,-1-1,-1 1,-1-1,-1 1,0 0,-6-23,6 35,0-1,0 1,0 0,0 0,-1 0,0 0,0 0,0 0,-1 1,1 0,-1 0,0 0,0 0,-1 0,1 1,-1 0,0 0,0 0,0 0,0 1,0 0,-1 0,-7-1,-18-3,-1 2,1 2,-1 1,0 1,0 2,1 1,-1 1,1 2,-35 11,57-13,-1 0,1 0,0 1,1 0,-1 0,1 1,0 0,0 1,1 0,0 0,0 0,1 1,-10 16,-2 6,1 2,-19 51,24-54,-5 10,2 1,2 1,1 0,2 0,-5 57,13-82,2 0,0 1,1-1,1 1,0-1,1 0,1 0,0 0,1-1,1 1,0-1,2-1,-1 1,2-1,0 0,21 24,-13-21,0-1,1 0,1-1,1-2,0 0,28 14,137 53,-176-76,46 18,175 60,-203-75,0-1,0-1,0-1,1-2,-1 0,50-5,-66 1,-1 0,1-1,0-1,-1 1,1-2,-1 1,0-2,-1 1,1-1,-1-1,0 1,9-10,11-13,51-65,-46 51,-2 4,-2-2,-2-1,-2-1,-1-1,-3-2,-1 0,-3-1,19-72,-31 91,0 0,-2 0,-1 0,-1 0,-1-1,-2 1,-1-1,-1 1,-1 0,-2 0,-1 0,-1 1,-1 0,-1 0,-2 1,-21-36,-2 14,-1 1,-3 2,-1 1,-3 3,-1 1,-2 2,-1 2,-91-51,136 86,-48-24,48 24,0 0,1 0,-1 0,0 1,0-1,0 1,0-1,0 1,0 0,0 0,0-1,0 2,0-1,0 0,0 0,0 0,0 1,0-1,0 1,0 0,0 0,-2 1,3-1,1 0,-1 0,1 1,-1-1,1 0,0 0,0 0,0 1,0-1,0 0,0 0,0 0,0 1,0-1,1 0,-1 0,0 0,1 1,-1-1,1 0,-1 0,1 0,-1 0,1 0,1 2,25 33,-19-26,347 422,-218-274,-68-83,100 83,5 3,4-24,-154-119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46.4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1,'4'4,"6"6,6 1,-1 3,2 3,3 4,1 1,2 3,2 0,0 0,4 6,2 4,0 2,-1-6,-5 1,-8-6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46.8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120 197,'-4'-8,"-6"-12,-6-7,-3-2,-4-2,2 1,5 2,6 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48.1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1 384,'12'1,"1"0,-1 1,1 0,-1 1,0 1,23 9,70 41,-60-30,5 1,-1 3,-1 1,-1 3,53 47,-95-74,0 0,0 0,-1 1,0-1,0 1,5 10,-8-15,-1 0,1 0,-1 0,0 0,1 0,-1 0,0 0,0 0,0 0,1 0,-1 0,0 0,0 0,-1 0,1 0,0 0,0 0,0 0,-1 0,1 0,-1 0,1 0,0 0,-1 0,0 0,1 0,-1 0,0-1,1 1,-1 0,0-1,0 1,1 0,-1-1,0 1,0-1,0 1,0-1,0 1,0-1,0 0,0 1,0-1,0 0,0 0,0 0,0 0,0 0,0 0,0 0,0 0,-2-1,-3 1,1-1,-1 0,1 0,-1 0,1-1,-1 0,1 0,0 0,0 0,0-1,0 0,0 0,1-1,-1 1,1-1,0 0,0 0,1 0,-1 0,1-1,-5-7,-3-6,0 0,2-1,0 0,-10-29,13 28,2 1,0-1,1 0,0 0,2 0,0 0,2 0,0 0,1 0,1 1,8-30,-10 46,0 0,0 0,0 0,1 0,-1 0,1 1,-1-1,1 0,0 1,0 0,0-1,0 1,1 0,-1 0,1 0,-1 0,1 1,0-1,2-1,1 1,-1 1,0 0,0 0,1 0,-1 0,0 1,1 0,-1 0,0 0,8 2,5 2,1 1,-1 0,0 2,-1 0,22 12,257 157,-251-144,-1 2,-2 2,-1 2,42 51,-79-84,30 41,-33-45,0 0,0 1,0-1,0 1,0-1,-1 1,1-1,0 1,-1-1,1 1,-1-1,0 1,1 0,-1-1,0 1,0 0,0-1,0 1,0 0,-1-1,1 1,0 0,-1-1,1 1,-1-1,-1 3,1-3,-1 0,1-1,0 1,-1-1,1 1,-1-1,1 1,-1-1,1 0,-1 0,1 0,-1 0,1 0,-1 0,1 0,-1 0,1-1,-1 1,1 0,-1-1,1 0,-1 1,1-1,0 0,-1 1,1-1,0 0,0 0,-2-2,-36-30,20 13,1-2,1 0,1-1,0-1,2 0,1-1,1-1,-13-42,15 36,2 0,1-1,1 0,2-1,2 1,2-63,1 84,0 1,1-1,0 1,1 0,0 0,0 0,2 0,-1 0,1 1,1-1,0 1,12-15,-13 19,0 1,1 0,0 0,0 1,0 0,1 0,-1 0,1 1,0-1,0 2,0-1,0 1,0 0,1 1,-1 0,1 0,-1 0,1 1,-1 0,13 2,0 1,0 1,-1 1,1 1,-1 1,0 0,-1 1,20 13,9 7,61 48,-40-17,108 119,-128-126,-25-29,-2 2,0 0,32 52,-45-62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48.3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0,'6'7,"0"0,-1 1,0-1,0 1,-1 0,5 12,7 12,144 287,1 0,-155-307,212 367,-162-292,5-1,83 90,-130-160,1-1,0-1,1-1,1 0,0-1,0-1,2 0,-1-2,1 0,0-1,1-1,39 10,148 34,-184-47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48.6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1,'4'0,"0"1,0 0,0 0,0 0,0 0,-1 0,1 1,0 0,-1 0,1 0,4 4,39 34,-21-17,167 150,-130-113,-32-29,37 47,-54-62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49.0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 65,'0'-4,"-5"-2,0-4,-5 0,0-3,6 2,3 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50.4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1 207,'0'-1,"1"0,-1 0,1 0,-1-1,1 1,0 0,0 0,-1 0,1 0,0 0,0 0,0 0,0 1,0-1,0 0,1 0,-1 1,0-1,0 1,0-1,1 1,-1-1,0 1,0 0,1 0,-1 0,3-1,41-1,-18 6,1 1,-1 1,0 1,-1 2,34 15,123 70,-178-91,79 44,141 104,-219-145,0-1,-1 1,1 1,7 11,-5 7,-8-24,0 0,0-1,0 1,0 0,0-1,0 1,-1 0,1-1,0 1,-1 0,1-1,0 1,-1-1,1 1,-1 0,1-1,0 1,-1-1,0 1,1-1,-1 0,1 1,-1-1,1 0,-1 1,0-1,1 0,-1 1,0-1,0 0,-1 0,0 0,0 0,0 0,0 0,0 0,0-1,0 1,0-1,0 1,0-1,0 0,0 0,0 0,1 0,-1 0,0 0,1 0,-1-1,1 1,-3-3,-32-38,25 29,-28-37,-34-59,2 4,61 92,1-1,1 1,0-2,1 1,1-1,0 0,0 0,2-1,0 0,1 1,-2-27,5 39,0 0,0 1,1-1,-1 0,1 0,0 1,0-1,0 0,0 1,0-1,0 1,1-1,-1 1,1 0,0 0,-1 0,1 0,0 0,4-3,-1 2,-1 0,2 0,-1 1,0-1,0 1,1 1,-1-1,1 1,6-1,6 0,0 1,0 1,0 0,-1 1,24 5,-14 1,0 1,0 1,0 1,-1 1,47 28,-21-5,78 65,-77-50,73 87,-29-28,-73-85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51.3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326 1,'-8'1,"0"1,0 1,1 0,-1 0,1 0,0 1,0 0,0 0,0 1,1-1,-8 8,-4 2,-11 7,1 2,-50 51,69-66,1 1,1 1,0-1,0 1,1 0,0 1,1 0,0 0,1 0,0 0,0 1,-2 21,6-30,0 0,0 0,1 1,-1-1,1 0,0 0,0 0,0 0,0 0,0 0,1 0,0 0,-1 0,1-1,0 1,0-1,1 1,-1-1,0 0,1 0,-1 0,1 0,0 0,0-1,-1 1,1-1,0 0,0 0,1 0,3 1,11 3,0-1,1 0,33 1,-49-5,96 4,101-9,-196 5,0 0,0 0,0-1,0 0,0 1,0-1,0-1,0 1,-1 0,1-1,0 0,-1 0,1 0,-1 0,0-1,0 1,4-5,-4 3,0-1,-1 1,0-1,0 0,0 0,0 0,-1 0,0 0,0 0,0 0,-1 0,1-10,-1-20,-5-52,4 76,-1 0,0 0,-1 0,0 0,-1 0,0 0,0 1,-10-16,137 177,-34-25,141 268,-219-371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51.9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1,'1'8,"0"1,0-1,1 0,0 1,0-1,1 0,0 0,0 0,1-1,6 9,8 12,29 34,-6-10,226 398,-246-411,-15-29,33 52,-36-59,0 1,0-1,0 0,1 0,-1-1,1 1,0-1,-1 1,1-1,0-1,0 1,1 0,-1-1,6 1,9 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52.9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0 572,'7'-1,"1"-1,-1-1,0 1,0-1,0-1,0 1,-1-1,1 0,-1-1,0 1,0-1,8-10,9-4,243-171,-62 26,-45 32,-143 121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53.6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1,'0'4,"0"6,4 5,6 9,5 0,1 1,1 0,2 0,-2 0,1-4,1-2,-3-3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53.9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11,'0'-4,"0"-2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54.9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1 152,'1'2,"1"1,-1-1,1 0,-1 0,1 0,0 0,0 0,0-1,0 1,0-1,1 1,-1-1,0 0,1 0,2 1,10 8,20 22,-2 1,0 2,-3 2,-1 1,29 49,27 36,-78-115,0 0,0-1,1 0,0 0,0-1,0 0,1 0,0-1,0 0,0-1,1 0,-1-1,1 1,12 1,14 1,1-1,60 0,-56-3,0 1,45 1,-79-4,0 0,0 0,0-1,0 0,0-1,0 0,0 0,10-4,-15 4,0 1,0-1,-1 1,1-1,0 0,-1 1,1-1,-1 0,1 0,-1 0,0 0,0-1,0 1,0 0,-1 0,1-1,0 1,-1 0,0-1,1 1,-1-1,0 1,0 0,0-1,-1 1,1-1,-1 1,1 0,-1 0,-1-5,-4-9,-1-1,0 1,-11-19,8 16,-111-207,88 171,-2 2,-43-50,73 98,1 0,-1-1,-1 2,1-1,-1 1,1 0,-1 0,-1 0,1 1,0 0,-1 0,0 0,1 1,-1 0,-8-1,10 3,-1 0,0 0,0 0,0 1,1-1,-1 2,0-1,1 0,-1 1,1 0,0 1,-1-1,1 1,0 0,1 0,-1 0,0 1,1 0,-5 4,-217 223,212-219,1-2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56.0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1 309,'27'25,"1"-2,42 26,-41-29,0 1,36 33,-63-51,1 1,-1-1,1 0,-1 1,0-1,-1 1,1 0,0 0,-1-1,0 1,0 0,1 6,-2-9,0 0,0 0,0 0,0 0,0 0,0 1,0-1,-1 0,1 0,0 0,0 0,-1 0,1 0,-1 0,1 0,-1 0,1 0,-1 0,0 0,1-1,-1 1,0 0,0 0,0-1,0 1,1 0,-1-1,0 1,0-1,0 1,0-1,0 1,0-1,0 0,-1 0,1 1,0-1,0 0,0 0,0 0,0 0,0 0,0-1,0 1,0 0,-1 0,1-1,0 1,-1-1,-6-3,-1 0,1 0,-1-1,1 0,1-1,-1 0,1 0,0 0,0-1,1 0,-6-8,-6-5,4 4,0 0,1 0,1-1,0-1,1 0,2 0,-11-27,16 37,1 0,1-1,0 1,0-1,0 1,1-1,1 0,-1 0,1 1,1-1,0 0,0 0,0 1,1-1,1 1,-1-1,1 1,1 0,0 0,5-8,1 2,0 1,1 0,1 1,0 0,0 1,25-17,-31 24,-1 0,1 1,0-1,0 1,0 1,1-1,-1 1,1 0,-1 0,1 1,-1 0,1 0,0 1,0 0,-1 0,1 0,0 1,0 0,11 3,-8 2,-1 0,0 1,-1 0,0 1,0 0,0 0,-1 1,0-1,7 14,3 1,-8-9,0 1,-1 0,0 1,-1-1,-1 2,-1-1,6 30,5 13,-1-26,-5-22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48.7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1,'4'0,"10"0,7 0,13 0,9 0,6 0,7 0,7 4,6 2,4-1,-3 0,-3-2,-10-1,-1-1,-6-1,-12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58.3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458 1279,'-4'2,"-1"-1,0 1,1 0,-1 0,1 0,0 0,0 1,-1 0,2-1,-1 2,-5 4,-8 6,-35 29,1 2,3 2,-73 92,85-95,17-23,13-15,0 0,0 0,1 0,-1 1,2 0,-1 0,1 1,0-1,1 1,-5 12,8-19,0 0,0 0,0 0,0 0,1 0,-1 0,0 0,0 0,1-1,-1 1,1 0,-1 0,1 0,-1-1,1 1,-1 0,1-1,0 1,-1 0,1-1,0 1,-1-1,1 1,0-1,0 1,0-1,-1 0,1 1,0-1,0 0,0 0,0 1,0-1,0 0,0 0,0 0,-1 0,1 0,0 0,0-1,0 1,0 0,1-1,54-8,-44 6,263-62,309-116,-565 176,40-18,-57 22,1 0,-1-1,1 1,-1-1,1 0,-1 1,0-1,0 0,0 0,0-1,0 1,-1 0,1-1,-1 1,1 0,-1-1,2-4,-3 5,0-1,0 1,-1 0,1-1,0 1,-1-1,0 1,1 0,-1 0,0-1,0 1,0 0,0 0,-1 0,1 0,-1 0,1 0,-1 1,1-1,-4-2,-45-35,39 32,-10-8,-1 2,0 0,-1 2,-1 1,-28-10,-124-23,21 6,153 37,-1-1,1 1,0-1,-1 0,1 0,0 0,-1 0,1 0,0 0,0-1,0 1,0-1,0 1,0-1,0 0,1 0,-1 0,-1-2,3 2,0 0,0 0,0 1,0-1,1 0,-1 0,0 0,1 0,0 0,-1 1,1-1,0 0,0 0,0 1,0-1,0 1,0-1,0 1,1-1,-1 1,1 0,-1 0,1 0,2-2,320-268,-11 10,-218 175,97-115,-182 190,-1 0,0 0,-1-1,-1-1,0 1,0-1,6-17,-12 26,0 1,0-1,-1 1,1 0,-1-1,0 1,0-1,0 1,0-1,-1 1,1-1,-1 1,0-1,0 1,0 0,0-1,-1 1,1 0,-1 0,0 0,0 0,0 0,0 0,-1 1,1-1,-1 1,1 0,-1-1,0 1,0 1,0-1,0 0,0 1,-5-2,-36-17,0 2,-1 2,-55-11,94 26,1-1,0 1,0-1,1 2,-1-1,0 0,0 1,0 0,0 0,0 1,0-1,0 1,-10 3,15-4,-1 0,1 1,-1-1,1 1,0-1,-1 1,1-1,0 0,-1 1,1-1,0 1,-1 0,1-1,0 1,0-1,0 1,0-1,-1 1,1-1,0 1,0 0,0-1,0 1,0-1,0 1,1 0,-1-1,0 1,0-1,0 1,0-1,1 1,-1-1,0 1,1-1,-1 1,1 0,16 22,-13-19,527 651,-423-518,110 127,-168-210,-17-22,-2 1,-2 2,-1 1,-1 1,38 74,-53-86,-6-14,-1-1,0 1,-1 0,-1 0,5 20,-8-28,0 1,0-1,0 0,0 1,-1-1,1 0,-1 1,0-1,0 0,0 1,0-1,-1 0,1 0,-1 0,0 0,0-1,0 1,0 0,0-1,-1 1,1-1,-1 0,0 0,-2 2,-18 9,-1-1,0-2,-1 0,0-1,0-2,-39 7,36-8,-121 24,124-23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58.8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74,'4'0,"2"-4,4-1,4-1,5 2,2-3,3-1,-3-3,-1 1,1 1,1 3,-4 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6:59.9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1,'330'337,"-119"-112,136 151,-278-281,-66-149,-6-9,3 1,3-1,2 1,15-66,-14 100,1 1,2 0,1 1,0 0,2 1,1 0,1 0,1 2,2 0,0 0,30-29,-23 29,2 1,1 1,0 1,2 1,53-25,-61 34,1 2,0 0,0 2,1 0,-1 1,1 2,0 0,0 1,32 3,-46 0,-1 0,1 1,0 1,-1 0,1 0,-1 0,0 1,0 0,-1 1,1 0,8 7,12 12,36 38,-37-34,219 214,-204-205,-24-25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01.0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278 134,'-8'0,"-1"2,1-1,0 1,-1 1,1-1,0 2,0-1,1 1,-1 0,1 0,0 1,0 0,0 0,1 1,-9 9,-4 5,0 2,2 0,-20 32,29-41,0 0,1 1,0-1,1 2,1-1,-7 26,12-36,-1 1,0-1,1 1,0 0,0 0,0-1,1 1,-1 0,1-1,0 1,1-1,-1 1,1-1,0 1,0-1,0 0,1 0,-1 0,1 0,0-1,0 1,0-1,1 1,-1-1,8 5,12 5,0-1,1-1,1-1,0-1,0-1,0-2,34 5,-51-9,-1-1,1 0,-1 0,1-1,-1 0,1 0,-1-1,1 0,-1 0,11-4,-14 3,1-1,0 0,-1 0,0 0,0-1,0 1,0-1,0 0,-1 0,0 0,0 0,0-1,0 1,-1-1,4-8,33-75,-3-3,-4 0,25-126,-55 211,-1 0,0-1,0 1,0-1,-1 1,0-1,0 1,-1-1,-2-9,14 31,1-1,0 0,1-1,0 0,1-1,30 20,-17-12,60 46,4-3,2-5,2-4,3-4,115 42,-163-71,-37-11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01.8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736 0,'-10'67,"1"-13,4 5,3 0,10 115,-7-155,2-1,1 0,0 0,1 0,1 0,1-1,0 0,1 0,1-1,0 0,2 0,-1-1,22 22,-2-11,2-1,44 26,-12-9,-165-102,-215-94,201 106,-1 5,-130-30,221 67,1 2,-44-3,44 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03.5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0 480,'24'1,"-1"1,0 1,0 0,0 2,0 1,38 16,-18-3,0 2,52 36,-85-50,0-1,-1 2,13 13,-20-20,-1 0,1 1,-1-1,0 0,0 1,1-1,-1 0,0 1,0 0,-1-1,1 1,0-1,0 1,-1 0,1 0,-1-1,1 1,-1 0,0 0,0 0,0-1,0 1,0 0,0 0,-1 0,1-1,0 1,-1 0,1 0,-1-1,0 1,-1 2,1-3,0 0,0 0,-1 0,1-1,0 1,0 0,-1-1,1 1,0-1,0 1,-1-1,1 0,-1 0,1 1,0-1,-1 0,1 0,0 0,-1-1,1 1,-1 0,1 0,0-1,-1 1,1-1,0 1,0-1,-1 0,1 1,0-1,0 0,0 0,0 0,0 0,0 0,0 0,0 0,-1-2,-38-47,38 46,-5-7,0 0,1-1,1 1,0-1,0-1,2 1,-1-1,2 1,-1-1,2 0,0 0,0 0,1 0,1 0,0 0,1 0,0 1,1-1,0 1,1-1,1 1,0 0,11-19,-3 7,2 1,1 1,0 0,2 1,0 1,2 0,0 2,1 0,1 1,31-18,-46 31,0 1,-1 0,1 1,1-1,-1 1,0 1,0-1,1 1,-1 0,1 1,-1 0,1 0,-1 1,0 0,1 0,-1 0,0 1,0 0,0 1,0 0,0 0,12 8,10 7,0 2,-2 1,44 43,-30-25,-21-23,42 42,-58-54,0 1,0 0,0 0,0 1,-1-1,0 1,0-1,0 1,-1 0,2 8,-3-13,-1 1,1-1,-1 0,0 1,0-1,0 1,0-1,0 0,0 1,0-1,0 1,-1-1,1 0,0 1,-1-1,1 0,-1 1,0-1,1 0,-1 0,0 0,0 1,0-1,1 0,-1 0,0 0,-1 0,1-1,0 1,0 0,0 0,0-1,-1 1,1 0,0-1,-1 0,1 1,0-1,-1 0,1 1,-1-1,1 0,0 0,-1 0,-2-1,0 1,-1 0,0-1,1 0,-1 0,1 0,0 0,-1-1,1 1,0-1,0 0,0-1,0 1,-4-4,-2-4,2-1,-1 1,2-1,-1-1,1 0,1 0,0 0,1-1,0 1,-5-26,5 15,1 0,1-1,1 1,2-1,2-34,-2 54,1 1,0-1,0 1,0-1,0 1,0-1,1 1,-1 0,1-1,0 1,0 0,0 0,0 0,1 1,-1-1,5-3,-1 1,0 1,1 1,-1-1,1 1,-1 0,1 0,14-3,2 2,0 1,0 0,0 2,33 2,-44 0,-1 0,1 1,-1 0,0 1,1 1,-1-1,0 2,-1-1,1 2,15 9,-6 0,-1 1,0 1,32 36,-35-36,1-2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04.4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479 1,'-42'24,"1"3,1 1,-50 45,71-56,-16 12,0 1,3 2,-49 61,74-84,-1 1,2 0,0 0,0 1,1 0,0 0,1 0,0 0,1 1,0-1,0 1,2 0,-1 0,2 0,-1 0,2 0,0 0,0 0,5 17,-2-17,2 0,0 0,0-1,1 0,0 0,1 0,0-1,1-1,0 1,0-1,18 12,15 10,68 37,-91-56,17 9,139 76,-144-82,0-1,1-2,60 14,-88-25,0 0,0 0,0 0,0-1,0 0,1 0,-1 0,0 0,0-1,0 1,0-1,0 0,0 0,0 0,0-1,-1 0,5-2,-5 2,0-1,-1 0,1 0,-1 0,0 0,0-1,0 1,0-1,0 1,-1-1,0 0,0 1,0-1,0 0,0 0,-1 0,1 0,-1-5,-3-297,-2 133,4 128,-1-1,-12-63,11 94,0 1,-1 0,-1 0,0 0,-1 0,0 1,-1 0,0 0,-1 1,-1 0,-15-17,15 22,-1 0,1 0,-1 1,0 1,0 0,-1 0,1 1,-1 0,0 1,0 0,-20-2,-11 0,-75 0,93 5,2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05.8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1 532,'4'-3,"0"1,1-1,-1 0,1 1,0 0,0 0,-1 0,1 1,0 0,0 0,1 0,9 0,-3 0,0 1,1 1,-1 0,16 3,-8 2,0 0,-1 1,0 1,0 1,-1 1,28 19,-2 4,51 48,-82-69,-1 1,0 1,-1 0,-1 0,0 1,0 0,-2 1,11 26,-6-78,-6 6,11-43,-3 0,8-122,-23 61,0-29,1 156,-1 0,1 0,1 0,-1 1,1-1,0 1,1-1,0 1,0 0,0-1,0 2,1-1,0 0,1 1,-1 0,1 0,0 0,0 0,0 1,1 0,0 0,0 0,0 1,0 0,0 0,0 1,1-1,0 1,-1 1,1-1,0 1,0 0,0 1,-1 0,1 0,0 0,0 1,0 0,0 0,-1 1,1 0,0 0,7 4,54 25,-1 2,-1 4,-3 2,-1 3,101 91,-128-101,-21-21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06.6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1,'4'0,"6"4,5 6,1 6,5 3,0 4,4 6,3-2,0 4,1-5,-2-1,-4-2,-3-3,-4-2,-5-4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06.9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0,'4'0,"2"0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49.2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0,'0'5,"0"5,4 5,10 5,11 7,6 8,6 2,1 3,3 0,-2 0,-3-5,-3-1,-3-5,-3-5,-5-5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07.6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282 1,'-10'1,"0"0,1 1,-1 0,0 0,1 1,-1 1,1-1,0 2,0-1,0 1,1 0,0 1,-11 9,5-2,0 0,0 0,2 2,-1-1,2 2,-10 16,14-21,1 1,1 0,0 0,0 1,1-1,1 1,0 0,-2 16,5-24,0-1,0 1,0 0,0 0,1-1,-1 1,1 0,1-1,-1 1,0-1,1 1,0-1,0 0,1 0,-1 0,1 0,0 0,0 0,0-1,0 1,0-1,1 0,0 0,0 0,7 3,5 2,2 0,-1-2,1 0,0-1,27 4,97 6,-102-12,30 2,95-5,-136-2,0-1,-1-2,1 0,-1-2,-1-2,31-12,-33 8,-7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08.7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130 673,'2'-33,"9"-53,1-19,-10 48,-9-100,5 137,-1 0,-2 1,0-1,-1 1,0 0,-2 0,0 0,-17-25,23 41,1 1,-1-1,0 0,0 1,-1-1,1 1,0 0,-1 0,1 0,-1 0,0 0,0 1,0-1,0 1,-6-3,8 4,0 0,0 0,0 0,0 0,0 0,0 0,0 1,0-1,0 0,0 0,0 1,0-1,1 0,-1 1,0-1,0 1,0-1,0 1,1 0,-2 1,0-1,1 2,-1-1,1 0,0 0,0 0,0 1,0-1,0 0,1 1,-1-1,0 5,-1 9,1 0,1 0,0 0,1 0,0 1,1-1,1-1,1 1,0 0,11 23,-11-30,0 0,0 0,1-1,1 0,-1 0,1 0,1-1,-1 1,1-1,0-1,1 0,0 0,0 0,0-1,0 0,1-1,0 0,14 5,129 38,-142-44,-1-1,0 1,0 0,0 1,0 0,-1 1,0 0,1 0,13 12,-19-14,0 1,0-1,0 1,0 0,-1 0,1 0,-1 0,0 0,-1 0,1 1,-1-1,1 1,-1-1,-1 1,1-1,0 1,-1 0,0-1,0 1,-1-1,1 1,-3 5,-4 18,-2-1,-1 0,-1-1,-27 46,22-44,1 1,2 0,-14 44,-27 95,50-155,0-1,-1 1,0-1,-1 0,0-1,-1 1,0-1,-1-1,-11 13,8-13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23.3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 2297,'-20'-58,"17"24,2 1,1-1,2 1,1 0,1 0,2 0,19-61,5 8,66-133,-43 117,3 2,137-180,-134 209,3 2,3 3,3 3,90-64,-29 39,4 6,3 6,4 6,2 6,293-88,-215 95,1 10,3 9,337-12,-427 46,0 6,235 33,-297-22,-1 3,0 3,-1 3,-1 2,-2 4,106 60,-142-69,-1 1,-1 2,-1 0,-1 2,-1 1,-1 1,-1 2,-1 0,-2 1,-1 1,-1 1,-2 1,-1 1,-1 0,-2 0,-1 2,-2-1,9 61,-9-15,-1 155,-26 86,4-113,2 78,32 342,-10-497,-8 158,-8-212,-3-1,-3 0,-32 109,6-70,-6-2,-4-2,-76 128,-220 294,338-527,1 0,0 1,0 0,0 0,1 0,0 0,1 0,0 1,0-1,0 1,1 0,0-1,1 1,-1 0,1 0,2 10,0-8,1 0,0 0,1-1,0 1,0-1,1 0,0 0,1 0,0-1,0 0,1 0,7 7,43 38,3-2,2-3,2-3,2-3,89 43,-143-79,17 10,1-2,1-1,47 14,-71-25,0-1,0 1,0-1,-1 0,1 0,0-1,0 0,0-1,0 1,0-1,0 0,0-1,0 0,0 0,-1 0,1-1,-1 0,0 0,0-1,0 0,0 0,9-8,128-164,-30 34,-112 141,3-3,0-1,0 1,0-1,-1 0,0 0,0 0,2-5,-5 9,1 0,-1 0,0 0,0 0,0 1,0-1,0 0,0 0,0 0,0 0,0 0,0 1,-1-1,1 0,0 0,0 0,-1 1,1-1,-1 0,0-1,0 1,-1-1,0 1,1 0,-1-1,0 1,0 0,1 0,-1 1,0-1,0 0,0 0,-3 0,-107-27,-110-32,176 45,0-2,-70-38,112 53,0 0,1 1,-1-2,1 1,0 0,0-1,0 1,0-1,0 0,-5-6,8 8,0 0,0 1,0-1,0 0,0 1,-1-1,1 1,0-1,1 0,-1 1,0-1,0 0,0 1,0-1,0 1,0-1,1 0,-1 1,0-1,1 1,-1-1,0 1,1-1,-1 1,1-2,28-14,64-16,1 5,151-23,-149 33,-37 5,249-42,-237 45,0 4,95 3,-164 2,0 0,1 0,-1 0,0 0,1 0,-1 0,0 1,0-1,0 1,1-1,-1 1,0 0,0 0,0 0,0 0,0 0,0 1,0-1,-1 1,1-1,0 1,-1-1,1 1,-1 0,0 0,1 0,-1 0,0 0,0 0,0 0,-1 0,1 0,0 0,-1 1,1 2,-1 5,-1 1,0-1,-1 0,0 0,-1 0,-6 15,8-20,-28 82,-30 162,44-152,-1-5,4 0,0 179,16-241,2-8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24.2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21,'0'-4,"0"-6,0 3,0 7,0 8,0 7,4 9,2 5,8 2,6 8,4 7,2-1,5 0,2-2,-5-5,-3-4,-5-4,-7-7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24.5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25.0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51,'0'-4,"0"0,0 1,0-1,1 0,-1 1,1-1,0 1,0-1,0 0,2-3,-2 6,-1 1,0-1,1 1,-1 0,1-1,-1 1,1-1,-1 1,1 0,-1-1,1 1,-1 0,1 0,-1-1,1 1,-1 0,1 0,0 0,-1 0,1 0,-1 0,1 0,0 0,0 0,23 13,30 38,-2 2,72 97,-33-40,-6-13,5-3,161 129,-236-212,0 0,1 0,0-2,34 16,-46-23,-1-1,1 0,-1 1,1-1,-1 0,1-1,0 1,-1-1,1 1,0-1,0 0,-1-1,1 1,0-1,-1 1,1-1,-1 0,1 0,-1-1,1 1,-1-1,1 0,-1 0,0 0,0 0,0 0,0-1,-1 1,1-1,-1 0,4-4,4-11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25.4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91,'0'-4,"4"-2,2-3,4-1,4-3,5 1,7-2,7 2,-1 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26.3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231 1,'-2'0,"0"1,0-1,0 1,1 0,-1-1,0 1,0 0,1 0,-1 0,0 1,1-1,-1 0,1 1,0-1,-1 1,1-1,0 1,-2 3,-21 38,16-27,-23 42,3 2,-31 93,47-113,1-1,3 2,1-1,2 1,0 49,4-82,2 0,-1 0,1 0,1 0,-1 0,1-1,1 1,-1 0,1-1,0 0,1 0,8 13,-10-18,1 1,0 0,0-1,-1 1,1-1,1 0,-1 0,0 0,1-1,-1 1,1-1,-1 1,1-1,-1 0,1-1,0 1,0-1,-1 0,1 1,0-1,0-1,-1 1,1-1,0 1,-1-1,1 0,0-1,-1 1,6-3,5-3,0 0,0-1,-1 0,1-2,20-18,57-64,-76 77,39-45,86-120,-114 140,-1-1,-3-1,-1-1,21-66,-42 106,1 0,0 0,0 0,0 0,0 0,1 0,-1 1,1-1,0 0,-1 1,1 0,0-1,0 1,1 0,-1 0,3-2,-2 3,0 0,0 1,0-1,1 1,-1-1,0 1,0 0,0 0,0 1,0-1,0 1,0-1,0 1,0 0,0 0,4 2,119 43,607 192,-675-222,-28-7,0-2,0 0,0-2,38 1,-66-6,0 0,1 0,-1 0,0 0,0 0,0 0,1 0,-1-1,0 1,0-1,0 1,0-1,0 0,0 0,0 0,0 0,0 0,0-1,-1 1,1 0,2-4,-3 3,-1 0,1 0,-1 0,0 0,0 0,0 0,0 0,0 0,-1 0,1 0,-1 0,1 0,-1 0,0 0,1 0,-1 0,0 1,0-1,0 0,-1 0,1 1,-2-3,-10-11,0 0,-1 1,0 0,-1 2,-1-1,0 2,-1 0,0 1,0 0,-1 2,-32-11,-21-4,-130-23,131 32,25 5,-50-11,-103-9,159 27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27.1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1 280,'44'3,"0"2,0 2,-1 2,0 2,64 25,-103-35,3 1,0 1,0-1,0 1,0 0,0 1,-1 0,1 0,-1 0,0 1,0 0,6 6,-7-1,-12-12,-12-14,3-12,1-1,1 0,2-2,1 1,-11-55,14 56,5 20,1 1,1-1,-1 1,1-1,1 0,-1 1,2-1,1-11,-2 17,1 1,-1 0,1 0,0 0,0 0,0 0,0 0,0 0,0 0,1 0,-1 0,0 1,1-1,0 0,-1 1,1 0,0-1,0 1,0 0,0 0,0 0,0 0,0 0,0 0,0 1,1-1,-1 1,0-1,0 1,0 0,1 0,-1 0,0 0,1 0,-1 1,3 0,22 4,-1 1,0 2,50 20,-18-5,232 93,-52-18,-206-87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28.2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0 408,'1'-1,"-1"0,1-1,0 1,-1 0,1 0,0 0,0 0,0 0,0 0,0 0,0 0,0 0,0 0,0 0,0 1,1-1,-1 0,0 1,0-1,1 1,-1-1,0 1,1 0,-1 0,0-1,1 1,2 0,41-2,-32 3,0 1,0 0,0 1,0 0,0 1,0 1,-1 0,0 1,0 0,21 15,-26-16,0 0,0 0,0 1,-1 0,0 0,0 0,-1 1,0-1,0 1,0 1,-1-1,0 1,-1-1,0 1,0 0,0 1,-1-1,1 10,-2-17,-1 0,0-1,0 1,0 0,1 0,-1 0,0 0,0 0,0-1,0 1,-1 0,1 0,0 0,0 0,0-1,-1 1,1 0,0 0,-1 0,1-1,-1 1,1 0,-1-1,0 2,-12-13,-12-32,15 16,1-1,1 1,-7-55,0-88,14 167,0-15,0 1,2 0,-1-1,2 1,0-1,7-22,-8 36,0 1,0-1,1 0,-1 1,1 0,0-1,0 1,0 0,0 0,1 0,-1 0,1 0,-1 1,1-1,0 1,0 0,0 0,1 0,-1 0,0 0,1 1,-1-1,1 1,0 0,-1 0,1 1,0-1,-1 1,1-1,0 1,0 0,0 1,-1-1,1 1,4 1,8 1,0 2,0 0,-1 1,1 1,-1 0,-1 1,0 1,19 14,-11-6,-1 1,-1 2,-1 0,20 26,-27-30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49.5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29.0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50 615,'1'-11,"0"1,1-1,0 0,1 1,0 0,0-1,1 1,1 1,0-1,0 1,1-1,0 1,0 1,8-9,16-15,1 2,39-31,-46 42,21-19,267-238,-311 274,-7 4,-20 13,-35 23,60-38,-95 60,-107 87,176-125,1 2,2 0,0 1,1 2,2 0,1 2,1 0,-22 44,40-71,-1 1,1 0,0-1,0 1,0 0,0 0,0-1,1 1,-1 0,1 0,0 0,0 0,0 0,0 0,0 0,0 0,1 0,0 0,0 0,-1-1,1 1,1 0,-1 0,0-1,1 1,0-1,-1 1,3 1,3 2,0-1,1 0,-1-1,1 1,0-2,0 1,0-1,12 3,5 0,0-1,0-1,1-1,-1-1,1-1,0-1,0-2,-1-1,1 0,-1-2,0-1,0-1,-1-1,26-13,-12 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29.4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129 0,'-2'6,"1"0,-1 0,0 0,-1 0,1-1,-1 1,0-1,-5 7,-9 19,0 8,2 2,2 0,1 0,2 1,3 1,1-1,2 1,2 77,2-115,1 0,0 0,-1-1,1 1,1 0,-1-1,1 1,0-1,0 1,0-1,0 0,1 0,0 0,-1 0,2-1,-1 1,7 5,-4-5,1 1,0-1,0-1,0 0,0 0,0 0,1-1,0 0,-1 0,9 0,10 0,1-1,-1-1,0-1,0-2,40-9,-23 2,-1-3,-1-1,0-2,-1-2,52-31,-59 28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29.9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0,'7'2,"-1"0,0 0,0 1,0 0,0 0,0 0,-1 1,0 0,1 0,5 6,3 1,333 214,17-28,24 14,-371-200,-13-8,0-1,0 1,0-1,0 0,0 0,1 0,4 1,-7-3,-1 0,1 0,0 0,-1 0,1 0,-1 0,1 0,0-1,-1 1,1-1,-1 1,1-1,-1 0,0 0,1 1,-1-1,1 0,-1 0,0 0,0-1,0 1,0 0,0 0,0-1,1 0,11-20,-3-1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30.4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1 229,'47'-11,"-17"1,216-57,-128 32,-29 8,1 0,123-21,-187 45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32.2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451 876,'7'-2,"0"0,0-1,0 0,0 0,11-6,-12 6,45-25,-1-1,-2-2,-1-3,-1-2,-2-1,56-62,-98 96,0 1,0-1,0 0,0 0,0 0,0 0,-1 0,1 0,-1-1,0 1,1-7,-2 9,0 1,0-1,0 0,0 1,0-1,0 1,0-1,0 0,-1 1,1-1,0 1,0-1,-1 1,1-1,0 1,-1-1,1 1,-1-1,1 1,0-1,-1 1,1-1,-1 1,1 0,-2-1,0 0,0 1,0-1,0 1,0 0,0-1,0 1,0 0,0 0,-1 0,1 1,-4 0,-33 9,1 2,0 1,-55 28,28-12,-16 7,-125 75,167-86,2 2,0 1,2 2,-62 67,87-86,1 0,1 0,0 1,1 0,0 1,1 0,-9 24,14-33,0 0,0 0,0 1,1-1,0 0,-1 0,2 1,-1-1,0 0,1 0,0 0,0 0,0 1,0-1,1 0,0-1,0 1,0 0,0 0,0-1,1 1,-1-1,1 0,0 0,0 0,0 0,1-1,-1 1,1-1,3 3,7 2,1 0,-1 0,1-1,0-1,1-1,-1 0,20 2,120 5,-126-10,177 4,1-9,-1-9,217-42,-295 29,-1-4,-2-6,-1-6,-3-5,-1-5,115-69,-227 116,128-81,-119 73,0 0,-1 0,-1-2,0 0,16-22,-27 33,-1-1,0 1,0-1,-1 0,1 0,-1 0,0 0,-1 0,1 0,-1 0,0-1,0 1,-1 0,1-1,-1 1,0-1,-1 1,-1-11,1 15,0 1,1-1,-1 0,0 0,0 0,0 1,1-1,-1 1,0-1,0 0,0 1,0 0,0-1,0 1,0-1,-1 1,1 0,0 0,0 0,0 0,0 0,0 0,0 0,0 0,0 0,-1 0,1 1,0-1,0 0,0 1,0-1,0 1,0-1,-1 2,-42 20,40-19,-77 47,2 4,-76 69,113-86,2 2,1 2,2 1,-59 91,95-131,-7 10,2-1,-1 1,2 0,-8 23,12-32,0-1,1 1,-1-1,1 0,-1 1,1 0,0-1,0 1,0-1,1 1,-1-1,1 1,-1-1,1 0,0 1,0-1,0 0,0 1,0-1,0 0,1 0,-1 0,1 0,0 0,-1 0,1 0,0-1,0 1,0-1,0 1,0-1,3 1,9 4,0 0,0-2,0 1,0-2,0 0,25 1,95-1,-84-4,-26 1,1 0,0-2,-1-1,35-8,-51 9,0-1,0 0,0-1,0 0,0 0,-1 0,1-1,-1 0,-1-1,1 1,-1-1,0-1,0 1,-1-1,1 0,4-9,2-8,-2 0,0 0,-1-2,-1 1,-2-1,0 0,-2 0,-1 0,-1-1,-1 1,-3-31,-2 10,-2 0,-2 0,-2 0,-2 1,-25-62,17 62,-1 1,-2 1,-2 1,-36-46,46 69,-1 1,0 1,-2 0,0 1,0 1,-2 1,0 0,-1 2,0 0,-32-13,18 17,23 13,12-3,0 0,0 0,0 0,0 0,0-1,0 1,0 0,0 0,1 0,-1-1,0 1,1 0,-1 0,0-1,1 1,-1 0,1 0,-1-1,1 1,0 0,67 80,88 82,-23-26,338 450,-451-553,-16-21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38.6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637 1218,'9'1,"0"0,0 0,0 0,0 1,0 1,0 0,0 0,-1 0,0 1,14 8,4 6,43 38,-48-38,951 865,-966-877,-1 0,0 0,0 0,0 1,5 9,-10-15,0-1,1 1,-1-1,0 1,1 0,-1-1,0 1,0 0,0-1,0 1,0 0,1-1,-1 1,0 0,0-1,-1 1,1 0,0-1,0 1,0 0,0-1,-1 1,1-1,0 1,0 0,-1-1,1 1,-2 0,1-1,-1 1,1-1,-1 1,0-1,1 0,-1 0,1 1,-1-1,1-1,-1 1,0 0,1 0,-1 0,1-1,-1 1,-2-2,-26-8,1-2,0-1,1-2,0 0,-29-23,16 12,-351-226,-496-416,881 662,-154-142,140 127,1-2,1 0,2-1,0-1,-14-28,26 43,1 0,1 0,0 0,0 0,1-1,0 1,1-1,0 0,0 1,2-1,-1 0,1 1,1-1,0 0,0 1,1 0,0 0,8-17,7-8,1 1,2 1,43-53,-51 69,57-74,186-224,-245 303,1 0,0 1,1 1,0 0,0 0,17-7,-27 15,0 0,0 1,0-1,1 1,-1 0,1 0,-1 0,1 0,-1 1,1 0,-1-1,1 1,0 1,-1-1,1 0,-1 1,1 0,-1-1,1 1,-1 1,0-1,1 0,-1 1,0 0,0 0,0 0,0 0,0 0,-1 1,1-1,-1 1,1-1,2 6,22 35,-2 2,-2 0,25 71,-10-25,-5-12,34 118,-58-162,-1 1,-2-1,-1 1,-2 0,-1 1,-4 39,-10-30,5-30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39.5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483 0,'-43'44,"3"3,1 0,3 3,2 1,2 1,-33 74,18-17,4 2,-35 147,73-239,-13 63,17-77,0-1,1 0,0 1,0-1,0 1,0-1,1 1,0-1,0 1,0-1,0 0,1 0,-1 0,5 7,-5-9,1 0,-1 0,1 0,-1-1,1 1,0-1,0 1,0-1,0 0,0 1,0-1,0 0,0 0,0-1,1 1,-1 0,0-1,0 1,1-1,3 0,-1 0,-1-1,1 1,0-1,-1-1,1 1,-1-1,1 1,-1-1,7-5,5-3,-1-1,-1-1,0 0,13-16,-15 16,-1-1,-1 0,0-1,-1 0,-1 0,0-1,-1 0,7-20,-8 14,-1-1,-1-1,0 1,-2 0,-1-38,-2-83,20-175,-19 317,1-7,0 0,1-1,0 1,5-14,-7 21,1 0,-1 0,1-1,-1 1,1 0,0 0,-1 0,1 0,0 0,0 0,0 0,0 0,0 1,0-1,0 0,0 0,0 1,0-1,0 1,0-1,0 1,1-1,-1 1,0 0,0-1,0 1,1 0,-1 0,0 0,1 0,-1 0,0 0,0 1,1-1,-1 0,0 1,0-1,0 0,1 1,0 1,14 8,0 2,-1 0,-1 1,0 0,-1 1,0 0,-1 1,13 23,8 5,-4-6,1-2,1-1,2-1,2-2,1-1,56 35,-72-53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40.5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488 1,'-1'33,"3"1,0-1,2 0,2 0,1 0,2-1,22 56,1-13,48 80,-67-133,1-1,1 0,1-1,1 0,0-1,1-1,39 29,-62-51,-24-15,-1 0,-44-19,-39-4,-2 4,-152-27,189 57,58 7,1-1,-1 0,-21-6,25 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41.7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515 3,'-58'-1,"11"0,-1 1,-87 14,122-12,1 1,-1 0,1 1,-1 0,2 1,-1 1,0 0,1 0,0 1,1 1,-1-1,1 2,1 0,0 0,-11 13,15-15,1-1,0 0,0 1,1 0,-1-1,2 2,-1-1,1 0,0 0,0 1,1-1,0 1,0 7,1-11,1 0,-1 0,1 0,0 0,0 0,0 0,1 0,-1 0,1 0,0-1,0 1,1-1,-1 1,1-1,-1 0,1 0,0 0,0 0,0-1,1 1,-1-1,0 0,1 0,0 0,5 2,3 2,1-1,-1 0,1-1,0-1,1 0,-1 0,27 0,-35-3,0 0,0-1,0 0,-1 0,1 0,0-1,0 0,0 0,-1 0,1 0,-1-1,0 1,0-1,0 0,0-1,0 1,-1-1,1 1,-1-1,0 0,0 0,-1-1,1 1,2-8,31-73,-25 54,29-52,-38 78,21-27,-23 31,1 1,0-1,-1 0,1 1,0-1,0 0,-1 1,1-1,0 1,0-1,0 1,0-1,0 1,0 0,0 0,0-1,0 1,0 0,0 0,0 0,0 0,0 0,0 0,-1 0,1 0,0 1,0-1,0 0,0 0,0 1,0-1,0 1,0-1,1 2,28 23,28 31,25 21,-58-58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42.4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1,'4'4,"6"6,5 10,5 1,3 6,10 2,4 5,5 2,3 2,2 3,-2 0,0 1,1 2,-4-3,-4-3,-9-8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50.3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0,'16'2,"-1"1,0 0,0 2,0-1,-1 2,0 0,0 0,0 1,18 13,-4-3,90 52,107 86,101 100,-296-231,-9-6,-2-2,1-1,34 21,-54-36,1 1,0-1,0 1,0-1,0 0,0 1,0-1,0 0,0 0,0 0,0 0,0 1,0-1,0 0,0-1,0 1,0 0,0 0,0 0,0-1,-1 1,1 0,0-1,0 1,0-1,0 1,0-1,1 0,-1-1,1-1,0 1,-1 0,1 0,-1-1,0 1,1-1,-1 1,-1-1,2-3,7-63,-9 68,26-291,-26 270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43.0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1,'8'4,"4"10,7 7,1 5,5 1,8 5,2 1,-1 0,-1 2,1 0,0-2,-2-2,-6-2,-3-7,-6-1,-1-6,-4-4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44.5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1 940,'0'-3,"1"1,-1 0,1-1,0 1,0 0,0 0,0 0,0 0,1 0,-1 0,1 0,-1 0,1 0,2-1,34-29,-21 18,15-15,63-61,-86 80,0-1,0 0,-1-1,-1 0,0 0,11-26,-17 36,1-1,-1 1,0-1,0 0,-1 0,1 1,0-1,-1 0,0 0,0 0,0 0,0 0,0 0,0 1,-1-1,1 0,-1 0,0 0,0 1,0-1,0 0,-1 1,1-1,-1 1,1-1,-1 1,0 0,0 0,0 0,0 0,0 0,0 0,-1 0,1 1,-1-1,1 1,-1 0,0 0,1 0,-1 0,0 0,0 0,1 1,-4-1,-13-2,0 1,1 1,-1 1,0 0,-27 5,43-5,0 0,0 0,0 1,0 0,0-1,0 1,0 0,0 0,0 0,1 1,-1-1,0 1,1 0,-1-1,1 1,-1 0,1 1,0-1,0 0,0 0,0 1,1-1,-1 1,1 0,-2 3,3-4,-1 1,1 0,0-1,1 1,-1 0,0-1,1 1,-1-1,1 1,0 0,0-1,0 1,0-1,0 0,1 1,-1-1,1 0,-1 0,1 0,0 0,0 0,0 0,0-1,0 1,0-1,1 1,-1-1,0 0,4 1,24 13,0-1,1-2,1-2,-1 0,2-2,-1-2,35 3,236 2,-255-11,10 1,-30 1,1-2,0-1,-1-1,54-11,-79 12,0 0,0-1,0 1,0-1,0 0,-1 0,1 0,-1 0,1 0,-1-1,0 1,0-1,0 1,0-1,0 0,-1 0,1 0,-1 0,0 0,0 0,0 0,0 0,0 0,-1 0,1-1,-1 1,0 0,0-5,-1-13,0 1,-2 0,-7-30,6 30,-6-24,-2 1,-2 1,-1 0,-3 1,-1 1,-2 0,-2 2,-1 0,-33-36,49 64,-1 1,0 0,-1 1,0 0,-13-8,20 14,0 0,0 0,-1 0,1 1,-1-1,1 1,-1 0,1 0,-1 0,0 0,0 1,1-1,-1 1,0 0,0 0,0 1,1-1,-1 1,0 0,1-1,-6 3,8-2,0-1,0 1,1-1,-1 1,0-1,0 1,1 0,-1-1,0 1,1 0,-1-1,1 1,-1 0,1 0,-1 0,1-1,-1 1,1 0,0 0,-1 0,1 0,0 0,0 0,0 0,0 0,0 0,0 0,0 0,0-1,0 1,0 0,1 0,-1 0,0 0,1 0,-1 0,0 0,1-1,-1 1,1 0,-1 0,1 0,0-1,-1 1,1 0,0-1,1 2,35 29,200 111,-49-3,78 52,-262-189,0 0,0 0,0 0,0-1,1 0,-1 1,1-1,-1-1,0 1,1-1,-1 1,1-1,-1-1,1 1,-1-1,1 1,-1-1,1 0,-1-1,0 1,0-1,0 0,8-5,5-3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45.2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1,'0'5,"1"1,0 0,0-1,0 1,1-1,0 1,0-1,1 0,-1 0,1 0,5 7,46 52,-37-45,84 89,5-5,161 123,-248-211,1-2,0 0,1-1,0-1,1-2,0 0,44 12,-48-18,-1 0,1-1,-1-1,1-1,-1 0,1-1,-1-1,1-1,-1 0,0-2,21-7,-38 12,81-30,78-41,-149 65,0-1,-1-1,0 0,0 0,0-1,-1 0,-1 0,12-19,-10 14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45.8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1 373,'143'-126,"-106"95,206-144,-211 154,-14 10,-4 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46.8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26 129,'-3'6,"-1"1,1-1,0 0,1 1,0 0,0-1,0 1,1 0,-1 0,2 0,-1 0,1 0,1 8,-2 0,1-9,-1-1,1 1,1-1,-1 1,1-1,0 1,0-1,0 1,1-1,0 0,0 1,0-1,1 0,0-1,0 1,5 7,0-5,-1-1,1 1,0-1,1-1,-1 1,1-2,0 1,14 4,14 4,0-1,1-2,0-2,0-1,78 3,-42-10,0-3,88-15,-154 18,-1-1,1-1,-1 0,1 0,-1 0,0-1,0 0,0 0,0-1,-1 0,9-6,-12 6,1 0,-1 0,0 0,0 0,0-1,-1 1,1-1,-1 0,0 0,0 0,-1 0,0 0,0 0,0 0,0 0,-1 0,0-7,0-3,-1 1,-1 0,0-1,-1 1,0 0,-1 0,-1 1,0-1,-1 1,0 0,-1 1,0-1,-13-14,14 18,-1 1,-1 0,0 0,0 0,0 1,-1 0,0 1,0 0,-1 0,0 1,0 0,0 1,0 0,-1 1,0 0,1 0,-20-1,8 5,1 1,0 0,0 2,0 1,0 0,1 2,-23 9,-12 4,19-8,1 2,1 1,0 1,1 3,-34 24,51-30,3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47.8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 1,'-4'0,"-2"4,5 2,11 8,12 6,7 3,3 8,8 1,3 1,-3-2,1 3,-3-5,-2 2,-9 0,-4-6,-6-3,-5 0,-6-5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48.8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0,'6'3,"0"-1,0 1,0 0,0 1,-1-1,1 1,-1 0,0 1,0-1,8 11,0-3,147 136,137 119,-271-244,44 51,-68-79,-6-15,-5-21,-13-61,21 92,0 1,0-1,1 0,0 0,0 0,1 0,1 0,3-13,-2 17,0 1,0 0,1-1,0 1,-1 1,2-1,-1 0,1 1,-1 0,1 0,0 0,1 1,-1 0,0 0,1 0,0 1,8-3,4-2,0 2,0 0,1 1,28-1,-43 4,36-3,0 2,-1 1,1 2,59 10,-90-8,0 0,0 1,0 0,0 1,-1-1,0 2,13 10,-10-7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49.9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1 509,'283'-253,"-279"250,-1 0,1 0,-1 0,0-1,0 1,-1-1,1 0,-1 1,1-1,2-8,-5 11,1 0,-1 0,0 1,0-1,0 0,0 0,0 0,0 1,0-1,0 0,0 0,0 0,-1 0,1 1,0-1,0 0,-1 0,1 1,-1-1,1 0,0 1,-1-1,-1-1,1 1,-1 0,0 0,0 0,1 0,-1 0,0 1,0-1,0 1,0-1,0 1,0 0,0-1,-1 1,-1 0,-8 0,0 1,0 0,0 1,0 0,0 0,1 1,-1 1,1 0,0 1,0 0,-17 10,22-11,0 0,0 1,1-1,-1 1,1 0,0 1,1-1,-1 1,1 0,0 0,0 0,1 1,0-1,0 1,0 0,1 0,0 0,1 0,-1 0,1 8,0-8,0 0,1 0,0 0,0 1,1-1,0 0,0 0,1 0,-1 0,2-1,-1 1,1 0,0-1,0 0,1 1,-1-1,2-1,-1 1,0 0,1-1,0 0,1 0,-1-1,1 1,0-1,0-1,0 1,0-1,1 0,6 2,4 2,-1-2,1 0,1-1,-1-1,1 0,28 0,107-8,-152 5,20-3,1 0,-1-1,0-1,0-1,-1-1,1 0,-2-2,1 0,-1-2,-1 0,0-1,0 0,-1-2,-1 0,0-1,-1 0,-1-1,0-1,15-24,4-22,-3 0,40-118,-63 159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50.6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453 1,'-5'4,"-5"6,-5 1,-5 3,-2 3,-3 0,-5 4,-7 3,0 3,-3 0,1-5,3-1,3-4,4-5,1-1,2 3,5-2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54.9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442 508,'-5'2,"1"0,-1 0,0 0,1 1,0-1,0 1,-1 1,2-1,-1 0,0 1,1 0,-7 8,-8 7,-36 32,3 1,2 3,2 1,3 3,-52 92,95-150,-2 5,-1 0,1 0,0 1,1 0,-4 13,6-19,0 1,0-1,0 1,0-1,0 1,0-1,0 1,1-1,-1 1,1-1,-1 1,1-1,-1 0,1 1,0-1,0 0,0 0,0 1,0-1,0 0,0 0,0 0,0 0,0 0,0 0,1-1,-1 1,0 0,1-1,-1 1,1 0,1-1,41 15,47 9,-47-14,50 20,-88-29,1 1,-1-1,0 0,0 0,1-1,-1 0,0 0,0 0,1-1,-1 0,0 0,0-1,0 0,0 0,0 0,0 0,0-1,9-7,10-6,-1-2,38-35,-39 33,172-166,-168 156,-2-1,-1 0,-2-2,32-62,-54 94,1 0,-1 0,1 0,-1 0,1 0,-1 0,1 0,-1 0,1 0,0 0,0 0,-1 0,1 0,0 1,0-1,0 0,0 1,0-1,0 0,0 1,0-1,0 1,0 0,1-1,-1 1,0 0,0 0,0 0,0 0,1 0,-1 0,0 0,0 0,0 0,0 0,0 1,1-1,-1 0,0 1,0-1,0 1,0-1,0 1,0 0,0-1,1 2,6 5,1 1,-1 0,0 0,9 13,8 7,-4-9,2-2,0 0,1-2,1 0,0-2,1 0,0-2,43 12,-48-17,1-2,-1 0,1-1,0-1,0-1,1 0,-1-2,0-1,0-1,-1-1,35-10,-50 12,0 0,0-1,0 0,0 0,-1 0,1-1,-1 1,0-1,0-1,0 1,-1-1,1 0,-1 0,7-11,-10 13,0 0,1 0,-1 0,0 0,-1 0,1-1,-1 1,1 0,-1 0,0-1,0 1,0 0,-1-1,1 1,-1 0,0 0,0-1,0 1,0 0,0 0,-1 0,1 0,-1 0,0 1,0-1,0 0,0 1,-1 0,1-1,-4-1,-9-11,-2 2,1 0,-2 1,0 0,0 2,-1 0,0 1,-29-9,34 14,1 1,-1 0,1 1,-1 1,0 0,0 0,0 2,1 0,-1 0,0 1,0 1,1 0,-26 11,-4 7,0 1,-69 51,39-24,72-48,0 0,0 0,-1 0,1-1,0 1,0 0,-1-1,1 1,0 0,-1-1,1 0,0 1,-1-1,1 0,-1 0,1 0,-3 0,4 0,0-1,0 1,-1-1,1 1,0-1,0 0,0 1,0-1,0 0,0 1,0-1,0 1,0-1,0 0,0 1,0-1,0 1,0-1,0 0,1 1,-1-1,0 1,0-1,1 1,0-2,29-44,-10 22,84-87,-89 98,-1 0,2 1,0 0,0 1,29-14,-33 21,2 0,-1 1,0 0,1 1,-1 0,1 2,0-1,-1 1,1 1,-1 1,19 3,16 6,80 29,-107-33,-7-3,0 1,0 1,-1 0,19 12,-28-16,-1 1,1-1,-1 1,0 0,0 1,0-1,-1 0,1 1,-1-1,0 1,0 0,0 0,0 0,-1 0,1 0,-1 0,0 0,0 1,0 7,-3 23,0-27,0-24,-2-42,1-1,4 1,8-62,-8 113,0 1,1-1,0 1,0 0,0 0,1 0,0 0,0 0,0 1,1-1,0 1,0 0,0 0,7-5,-9 8,1 0,0 0,0 1,0-1,0 1,0 0,0 0,0 0,1 0,-1 0,0 1,1-1,-1 1,0 0,1 0,-1 0,0 1,1-1,-1 1,0 0,1 0,-1 0,0 0,0 0,0 1,0-1,0 1,0 0,3 3,210 160,-198-151,-6-4,-2-3,1 1,-1 0,-1 0,0 1,0 0,-1 1,0 0,-1 1,7 11,-13-22,-1 1,0 0,1-1,-1 1,0 0,1 0,-1-1,0 1,0 0,0 0,0-1,1 1,-1 0,0 0,0 0,-1-1,1 1,0 0,0 0,0 0,0-1,-1 1,1 0,-1 1,-15-4,-22-22,22 8,0-1,1 0,0-1,2 0,0-2,1 1,1-1,1-1,-8-23,7 13,1 0,2-1,1 0,1 0,-1-60,6 88,1 0,0 0,0 0,0 0,1 0,-1 0,1 0,0 0,0 0,1 1,-1-1,1 0,0 0,0 1,0 0,0-1,0 1,1 0,5-5,-4 5,1 0,0 1,0-1,0 1,1 0,-1 1,0-1,1 1,-1 0,1 1,-1-1,1 1,-1 0,7 1,40 3,-1 2,0 3,93 28,140 70,-275-103,-3-2,0 0,0 1,-1-1,1 1,-1 0,0 1,1-1,-2 1,1 0,0 0,-1 0,6 8,-3 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51.6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0 507,'33'0,"2"0,1 0,59-10,-83 7,-1 1,1-2,-1 0,0 0,0-1,-1 0,1-1,-1 0,-1 0,1-1,-1-1,10-9,-1-5,0-1,-1-1,-2 0,0-1,-2-1,-1 0,-1-1,-1 0,-1-1,9-53,-17 77,0 0,0 0,-1-1,0 1,1-1,-2 1,1 0,0-1,-1 1,0 0,0 0,0-1,0 1,-3-4,3 7,-1-1,1 0,-1 1,1 0,-1-1,0 1,1 0,-1 0,0 0,0 0,0 0,0 0,0 1,0-1,0 1,0-1,0 1,0 0,-1-1,1 1,0 1,0-1,0 0,0 0,0 1,0-1,0 1,0 0,0-1,-3 3,-1-1,0 0,1 0,-1 1,1 0,-1 0,1 1,0 0,0 0,0 0,1 0,0 1,-1-1,2 1,-1 0,0 1,1-1,0 1,0-1,1 1,-4 10,0 9,0 0,2 0,-2 47,4-36,-7 246,12-230,2 1,2-2,19 70,-18-89,-5-21,-1 0,1 0,1-1,0 1,8 15,-10-24,0 1,0 0,0-1,0 0,1 1,-1-1,1 0,0 0,-1 0,1 0,0-1,0 1,0-1,0 0,0 0,0 0,1 0,-1 0,0-1,1 1,-1-1,0 0,4 0,62-6,-1-4,0-2,131-42,-140 37,159-59,-181 60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55.6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164 784,'0'-693,"0"686,0 1,-1-1,1 0,-1 1,0-1,-1 1,0-1,0 1,-4-9,5 14,0-1,1 1,-1 0,0 0,0 0,0 0,0 0,0 1,0-1,0 0,0 0,0 1,0-1,-1 0,1 1,0-1,0 1,-1 0,1-1,-2 1,0 0,1 0,-1 1,0-1,1 1,-1-1,1 1,-1 0,1 0,-1 0,1 0,0 1,-1-1,1 1,-2 1,-8 7,0 0,-19 22,28-29,0 1,0-1,0 1,1 0,-1 0,1 0,0 0,0 0,0 0,1 1,0-1,-1 0,2 1,-2 5,3-9,-1 0,1 1,-1-1,1 0,0 1,0-1,-1 0,1 0,0 1,0-1,0 0,0 0,1 0,-1 0,0-1,0 1,0 0,1 0,-1-1,1 1,-1-1,3 2,41 10,-33-9,112 27,108 32,-185-47,0 2,78 42,-114-53,-1 0,0 1,0 0,-1 1,0 0,0 0,-1 1,9 11,-15-17,0-1,-1 1,1 0,-1-1,0 1,1 0,-1 0,0 0,-1 0,1 0,-1 0,1 0,-1 0,0 1,0-1,0 0,0 0,-1 0,1 0,-1 0,0 0,0 0,0 0,0 0,-1 0,1-1,-1 1,1 0,-1-1,0 1,0-1,0 0,-1 0,1 1,-5 2,-8 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56.6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19,'37'2,"-1"1,1 1,46 13,106 38,-147-42,8 6,-38-13,-1-1,1-1,0 0,0 0,1-1,-1-1,1 0,-1-1,15 0,-26-1,1 0,-1 0,1 0,-1 0,1-1,-1 1,1 0,-1-1,1 1,-1-1,0 0,1 1,-1-1,0 0,1 0,-1 0,0 0,0 0,0 0,0 0,0-1,0 1,0 0,-1 0,2-3,-2 2,1 0,-1-1,0 1,0 0,-1 0,1-1,0 1,-1 0,1 0,-1 0,0-1,0 1,0 0,0 0,-1-2,-4-5,0 0,0 0,-1 1,-1-1,-15-12,20 18,1 2,0 0,0 0,1 0,-1 0,0-1,1 1,-1-1,1 1,0-1,-1 1,1-1,0 0,0 1,0-1,0 0,0 0,1 0,-1 0,1 0,-1-2,1 4,1-1,0 1,0 0,0-1,0 1,0 0,0 0,0 0,0-1,0 1,0 0,-1 0,1 1,0-1,0 0,0 0,0 0,0 1,0-1,0 0,0 1,1 0,26 9,-26-9,48 22,78 48,-19-8,-91-53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58.1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1 478,'15'0,"31"0,56 7,-86-5,1 1,-1 1,0 1,0 0,-1 1,28 15,-34-15,0 0,-1 0,1 1,-2 0,15 17,-21-23,1 1,-1 0,0 0,1 0,-1 0,0 0,0 0,-1 0,1 1,0-1,-1 0,1 0,-1 1,0 2,0-3,0-1,-1 1,1-1,-1 0,0 1,1-1,-1 0,0 0,0 1,0-1,0 0,0 0,0 0,0 0,0 0,0 0,0-1,-1 1,1 0,0 0,-1-1,1 1,0-1,-1 1,-1-1,0 1,1 0,0-1,0 1,-1-1,1 0,0 0,-1 0,1 0,0 0,0 0,-1-1,1 1,0-1,0 1,-1-1,1 0,0 0,0 0,0 0,-2-2,0 0,0-1,0 1,0-1,1 0,-1 0,1-1,0 1,-4-7,0-3,1-1,0 1,1-1,1 0,-3-17,-4-26,5 30,0-1,3 0,-1-45,4 71,0 0,0 0,1 0,-1 0,1 0,0 0,0 0,0 0,1 1,-1-1,0 0,1 1,0-1,0 1,-1 0,2-1,-1 1,3-2,-1 1,1 0,0 0,-1 1,1-1,1 1,-1 0,0 1,0-1,8 0,3 0,0 1,0 1,-1 0,1 1,0 1,18 4,2 4,0 3,-1 1,0 1,-2 2,0 1,-1 2,0 1,46 42,-40-25,-26-15,-12-22,0-1,1 1,-1 0,0-1,0 1,0 0,0-1,-1 1,1 0,0-1,0 1,0-1,0 1,-1 0,1-1,0 1,0-1,-1 1,1 0,-1-1,1 1,0-1,-1 1,1-1,-1 0,1 1,-1-1,1 1,-2 0,0-1,1 0,-1 0,1 1,0-1,-1 0,1 0,-1 0,1 0,-1-1,1 1,-1 0,1-1,-1 1,1-1,0 1,-1-1,1 1,0-1,0 0,-1 0,1 0,0 0,0 0,0 0,0 0,0 0,0 0,0 0,1-1,-1 1,-1-2,-22-43,18 17,1-1,1 1,2-1,0 1,6-57,-1 18,-3 62,0 0,0 0,0 1,1-1,0 0,0 0,1 0,0 1,0-1,0 1,0-1,1 1,3-5,-3 7,-1 1,1 0,0 0,-1 0,1 0,0 1,0-1,0 1,0-1,1 1,-1 0,0 0,0 1,1-1,-1 1,0-1,1 1,-1 0,1 1,-1-1,0 0,1 1,5 2,10 2,-1 1,0 1,-1 0,1 2,23 15,13 6,-21-7,-19-11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7:59.8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1476,'2'-4,"-1"-1,1 1,0-1,0 1,0-1,0 1,1 0,0 0,0 0,0 1,0-1,6-4,4-7,63-75,-10 13,107-161,-171 234,1-1,-1 0,0-1,0 1,0 0,-1 0,0-1,1-10,-2 15,0 0,0 0,0 0,0 0,0-1,0 1,-1 0,1 0,0 0,-1 0,1 0,-1 0,1 0,-1 0,1 0,-1 1,0-1,1 0,-1 0,-1 0,1 0,-1 0,1 1,-1-1,1 1,-1 0,1-1,-1 1,1 0,-1 0,1 0,-1 0,1 0,-1 0,1 1,-1-1,1 0,-1 1,-2 0,-7 4,0-1,0 2,0-1,1 2,-1-1,2 1,-1 1,1 0,-11 12,-11 14,-29 44,13-15,43-60,1 1,0 0,1 0,-1 0,1 0,0 0,0 0,0 1,0-1,1 1,-1-1,1 1,0 7,1-9,0 0,1 0,0 0,-1 1,1-1,0 0,1 0,-1 0,0 0,1 0,0-1,0 1,0 0,0-1,0 1,0-1,0 0,1 0,-1 0,5 3,23 13,0-1,1-1,1-1,0-2,1-1,0-2,1-1,0-2,50 4,-76-10,0 0,1-1,-1 0,0 0,0-1,0 0,1-1,11-3,-15 3,-1 0,1-1,-1 1,0-1,0 0,0 0,0-1,0 1,-1-1,1 0,-1 0,0 0,0 0,-1-1,4-5,12-33,-1 0,-2-2,13-64,-12 44,93-403,-93 375,-4 0,-4 0,-4-107,-4 194,-1-1,1 1,-1-1,0 1,-1 0,0 0,0 0,0 0,0 0,-1 0,-6-9,7 13,1 1,-1-1,0 0,0 0,0 1,0-1,-1 1,1 0,0 0,0 0,-1 0,1 0,-1 0,1 0,-1 1,1-1,-1 1,0 0,1 0,-1 0,1 0,-1 0,1 1,-1-1,0 1,1-1,0 1,-1 0,1 0,-5 2,5-2,-1 0,0 1,0-1,0 0,1 1,-1-1,1 1,-1 0,1 0,0 0,0 0,0 1,0-1,0 0,0 1,0 0,1-1,-1 1,1 0,0-1,0 1,0 0,0 0,1 0,-1 0,1 0,0 0,-1 0,1 0,1 0,-1 1,1 2,1 1,0 0,0 0,1-1,0 1,0 0,1-1,0 0,0 0,0 0,1 0,0-1,7 7,130 100,-126-100,-6-3,0 0,0 1,0 1,-1-1,-1 1,0 1,10 18,1 7,17 47,-29-60,-1 1,-1-1,-1 1,0 26,-2-26,1 0,1-1,1 1,12 36,-14-54,0 0,0 0,1 0,0-1,1 0,-1 0,1 0,0 0,1-1,-1 0,1 0,0 0,0 0,1-1,-1 0,1-1,0 0,0 0,9 3,9-1,1-1,-1-1,1-1,0-1,-1-1,29-4,17 1,-61 3,-1 0,1-1,-1 0,1 0,-1-1,17-5,-23 5,1 0,-1 0,1 0,-1-1,0 1,0-1,0 0,0 0,0 0,0 0,-1 0,0 0,0-1,0 1,0-1,0 0,0 1,1-7,45-173,-21 71,-20 84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8:03.5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430 638,'1'-3,"0"0,1 0,-1 0,1 1,0-1,0 1,0-1,0 1,0 0,0-1,1 1,-1 1,1-1,0 0,2-1,6-5,27-26,-2-1,-1-2,39-52,-72 86,0 0,0 0,0 0,0-1,0 1,-1 0,1-1,-1 1,0-1,0 1,0-1,-1 0,1 1,-1-1,0 0,0 0,0 1,0-1,-1 0,0 1,1-1,-1 1,-1-1,1 1,0-1,-1 1,0 0,0-1,0 1,0 0,0 0,-1 1,1-1,-1 0,0 1,-2-3,-13-9,0 1,-1 0,0 2,-36-16,44 21,-72-28,-1 4,-1 4,-121-23,178 43,10 2,19 2,31 10,-8 1,-2 2,0 0,0 1,34 27,74 71,-77-63,-17-16,307 258,-248-217,182 106,-134-109,-140-68,-1 0,0 0,0-1,0 1,0-1,1 1,-1-1,0 0,1 0,-1 0,0 0,1 0,-1 0,0-1,0 1,1-1,-1 0,0 0,0 1,3-3,-2 1,0-1,0 0,0 1,0-1,-1 0,1 0,-1 0,0-1,0 1,0-1,2-4,3-10,-1-2,-1 1,5-38,-7 42,60-414,-63 429,2-16,-1 0,-1-28,-1 42,1 0,0 0,0 0,-1-1,1 1,-1 0,0 0,0 0,0 0,0 0,0 0,0 0,-2-2,2 4,0-1,0 1,0-1,0 1,0 0,1-1,-1 1,0 0,0 0,0 0,0-1,0 1,0 0,0 1,0-1,0 0,0 0,0 0,0 0,0 1,0-1,0 1,0-1,0 0,0 1,0 0,0-1,1 1,-1-1,0 1,0 1,-7 4,1 0,0 1,1 1,0-1,0 1,0 0,1 0,0 0,1 1,0 0,0 0,-4 15,5-13,0 0,1 0,0 0,1 0,0 0,1 0,0 0,1 0,0 0,4 20,-2-25,0 0,0 0,0 0,1-1,0 1,0-1,0 0,0 0,1-1,0 1,0-1,0 0,0 0,12 5,3 1,0 0,42 13,-19-11,1-2,0-2,87 5,140-15,-199 0,-68 2,0 0,0 0,-1 0,1 0,0-1,0 0,-1 0,1 0,-1 0,1 0,-1-1,1 0,5-3,-8 3,0 1,0-1,0 0,0 0,-1 1,1-1,0 0,-1 0,1 0,-1 0,0 0,0 0,0 0,0 0,0 0,0 0,0 0,0 0,-1 0,1 0,-1 1,0-1,1 0,-1 0,0 0,0 1,-2-4,-36-64,-3 2,-2 1,-63-70,96 124,-21-29,-55-51,77 82,0 1,0 1,-1 0,0 0,-1 1,1 1,-2 0,1 0,0 2,-1-1,-13-2,20 6,0 1,0 0,0 0,0 1,0-1,0 1,0 0,0 1,0 0,0-1,1 2,-1-1,-6 5,-9 5,1 2,-21 17,-24 16,19-16,36-20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8:04.5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286 1,'-5'1,"-1"0,1 0,0 1,0 0,0 0,0 0,0 0,0 1,0 0,1 0,-1 0,1 1,0-1,0 1,-4 6,-6 5,1 0,-19 32,-6 16,-40 92,72-138,0 1,1 0,-5 34,8-43,1 1,1 0,-1-1,2 1,-1-1,1 1,1-1,0 1,4 11,-5-18,1 1,0-1,-1 0,2 0,-1 1,0-2,0 1,1 0,0 0,0-1,-1 1,1-1,1 0,-1 0,0 0,0-1,1 1,-1-1,1 1,-1-1,1 0,0-1,-1 1,1-1,0 1,0-1,-1 0,1 0,0-1,5 0,-4 0,0 0,0-1,0 1,-1-1,1 0,0 0,-1 0,0 0,1-1,-1 0,0 0,-1 0,1 0,0-1,-1 0,0 1,0-1,0 0,0-1,-1 1,1 0,2-10,60-253,-42 166,-22 95,0 0,1 0,-1 0,1 0,1 1,-1-1,1 1,4-7,-6 11,1 0,-1 0,0 0,1 0,-1 0,1 0,-1 0,1 0,-1 1,1-1,0 1,-1-1,1 1,0-1,-1 1,1 0,0 0,0 0,-1 0,1 0,0 0,0 1,-1-1,1 0,0 1,-1 0,1-1,-1 1,1 0,-1 0,1-1,-1 1,3 2,24 16,0 1,-1 2,39 40,8 6,61 32,-22-18,-97-69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8:05.6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755 787,'0'-6,"-1"-1,0 0,0 0,0 1,-1-1,0 0,0 1,-1 0,0-1,0 1,0 0,-9-10,11 13,-1 1,0 0,0 0,0 0,0 0,0 1,-1-1,1 0,0 1,-1 0,1 0,-1-1,0 1,1 1,-1-1,0 0,0 1,1-1,-1 1,0 0,0 0,0 0,1 0,-1 1,0-1,0 1,1-1,-1 1,0 0,1 0,-1 0,1 1,-5 2,-3 3,0 1,1 0,-1 0,2 1,-1 0,1 1,1 0,0 0,0 0,1 1,0 0,1 0,-4 13,4-10,1-1,0 1,1 0,0 0,2 0,-1 0,2 0,0 1,0-1,1 0,4 18,-2-25,0 0,0-1,0 1,0-1,1 0,0 0,1 0,-1-1,1 1,0-1,0 0,1-1,-1 1,1-1,0 0,8 4,15 6,-1-1,42 13,-54-20,72 20,1-5,148 18,-204-35,-31-4,12 2,0 0,0-1,20-2,-31 1,0 0,-1-1,1 1,-1-1,1 0,-1 0,1 0,-1 0,0 0,1 0,2-3,-4 3,0 0,0 0,-1 0,1 0,0 0,-1 0,1 0,-1 0,1 0,-1 0,1 0,-1-1,0 1,0 0,1 0,-1-1,0 1,0 0,0 0,0-1,-1 1,1 0,0 0,0 0,-1-2,-12-30,0 0,-2 2,-38-59,32 55,-50-74,-5 3,-5 4,-172-170,180 202,-150-112,193 162,0 0,-2 2,0 1,-1 2,0 1,-1 1,-1 2,-61-11,55 19,32 3,28 4,46 12,-1 2,109 48,-67-23,25 6,-3 6,194 114,-272-138,-2 3,0 2,-3 2,-1 2,-2 1,-2 3,-1 1,58 92,-66-85,53 82,-72-117,1 0,0-1,2-1,0 0,22 16,-13-15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8:06.1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0,'0'5,"0"0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8:23.59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0 1,'0'0,"5"0,5 0,6 0,8 0,4 0,2 0,0 0,4 0,-1 0,-1 5,4 0,8 0,3-1,4 4,-3-1,-1 5,1-2,-1-2,-3-2,-6-2,2-2,-5-1,-2-1,-3 0,-2-1,-2 1,-5-5,-2-1,0 1,-3 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8:35.10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228.34302"/>
      <inkml:brushProperty name="anchorY" value="-1325.81055"/>
      <inkml:brushProperty name="scaleFactor" value="0.5"/>
    </inkml:brush>
  </inkml:definitions>
  <inkml:trace contextRef="#ctx0" brushRef="#br0">0 0,'0'0,"0"5,0 5,10 11,1 9,9 23,8 6,4 15,6 5,4 8,-6 5,2-6,-3-2,-8-14,-2-8,-8-11,0-15,-5-8,-3-4,-4-3,-3-10,-1-11,-6-3,0-3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53.5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38,'5'-4,"5"-6,5-1,5 1,-2 7,1 4,6 6,2 10,6 11,6 9,8 16,14 11,5 8,-8-8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8:37.16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892.93823"/>
      <inkml:brushProperty name="anchorY" value="-3569.25928"/>
      <inkml:brushProperty name="scaleFactor" value="0.5"/>
    </inkml:brush>
  </inkml:definitions>
  <inkml:trace contextRef="#ctx0" brushRef="#br0">0 510,'0'0,"0"-4,0-13,0-3,0-5,0-2,0-1,0-4,0-1,5-3,1 0,9-3,-1-2,9 1,-2 3,7 9,-5 2,1 8,4 7,1 4,0 3,9 4,10 0,10 11,17 6,12 10,13 13,10 1,8 6,1 7,-8 1,-14-4,-13-6,-19-6,-15-6,-16-4,-9-2,-10-2,-6-1,-6-1,-2 1,-2 1,-6 4,-5 1,0 5,-3 5,-8 8,-3 14,-7 3,-6 9,-9 14,-9-3,7-5,0-7,7-8,0-7,5-3,-1-9,-2-2,7-5,-1 0,2-3,3-8,1-8,2-8,1-5,1-4,0-3,5-6,6-6,9 0,10-8,8-4,6-7,10-1,6-6,7-3,15-9,-7 7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8:38.17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024.43457"/>
      <inkml:brushProperty name="anchorY" value="-5819.1792"/>
      <inkml:brushProperty name="scaleFactor" value="0.5"/>
    </inkml:brush>
  </inkml:definitions>
  <inkml:trace contextRef="#ctx0" brushRef="#br0">1 299,'0'0,"0"4,0 7,0 4,0 5,4 2,7 3,4 1,4 5,4 5,1 1,7 3,0-2,6 2,-2 3,-1-3,3 2,3-3,-7-4,-3-3,-7-3,-3-7,0-11,-5-12,-4-9,-4-13,-3-5,-2-12,-2-12,0-4,-1-12,0-5,0-4,1-2,0 6,-1 5,1 6,0 9,0 10,0 7,0 5,5 10,0 1,6 7,-2 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8:40.02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826.89746"/>
      <inkml:brushProperty name="anchorY" value="-6791.20605"/>
      <inkml:brushProperty name="scaleFactor" value="0.5"/>
    </inkml:brush>
  </inkml:definitions>
  <inkml:trace contextRef="#ctx0" brushRef="#br0">0 560,'0'0,"0"-4,0-7,0-10,0-3,0-4,0-1,0 0,0 16,5 17,1 15,9 14,4 10,10 10,12 19,7 17,3 5,3 11,0-8,-5-10,-7-11,-10-9,-11-13,-3-11,-1-13,-10-11,-8-14,-4-11,-6-14,-6-12,-3-8,-8-11,-2-10,-6-16,-4-6,0-12,-2-6,2-3,4 4,3 6,4 5,6 5,7 10,7 12,4 8,3 9,2 8,1 5,5 10,6 7,4 7,4 4,4 3,6 2,1 0,0 1,4-1,4 0,-1 0,3 4,3 0,-4 5,-2 5,-4 3,-4-1,-2 1,-7 2,-6 2,-1 0,1 7,-3 1,-2 0,-4 0,-2 4,-2 3,-2 5,-5-2,-1 13,1 2,-5 2,-4-6,-4-1,3-6,-3-6,3-5,-1-9,-1-2,-3-7,3-10,4-10,9-8,9-1,7 1,7 3,4 3,2 2,1 3,1 1,-5 7,4-1,0 1,1 4,0-1,9 3,6 4,9 3,8 2,8 3,9 6,4 1,1 5,-5-1,-1 4,-11-2,-11-8,-6-2,-12-3,-5-5,-11-2,-1-4,-6-3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8:43.04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0771.37012"/>
      <inkml:brushProperty name="anchorY" value="-8783.70508"/>
      <inkml:brushProperty name="scaleFactor" value="0.5"/>
    </inkml:brush>
  </inkml:definitions>
  <inkml:trace contextRef="#ctx0" brushRef="#br0">53 0,'0'0,"0"5,0 5,0 11,-5 8,0 14,-6 22,2 24,1 17,1 23,3 27,2 10,1 10,5-2,7-13,5-21,9-21,8-12,7-19,6-18,2-7,3-18,6-4,5-1,5-11,-6-7,-2-8,-4-6,-8-5,-6-2,-7-2,-9-1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8:43.54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771.82129"/>
      <inkml:brushProperty name="anchorY" value="-12170.39453"/>
      <inkml:brushProperty name="scaleFactor" value="0.5"/>
    </inkml:brush>
  </inkml:definitions>
  <inkml:trace contextRef="#ctx0" brushRef="#br0">0 0,'0'0,"0"5,0 5,6 6,9 13,5 9,10 12,7 10,6 12,5 11,6 7,-2 2,4-7,-10-4,0-12,-12-14,-10-11,-9-9,-2-6,-5-9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8:44.31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4588.71094"/>
      <inkml:brushProperty name="anchorY" value="-14403.24414"/>
      <inkml:brushProperty name="scaleFactor" value="0.5"/>
    </inkml:brush>
  </inkml:definitions>
  <inkml:trace contextRef="#ctx0" brushRef="#br0">0 156,'0'0,"0"-5,5-6,0-4,10-5,0-3,3 4,-2-2,1 5,2 5,1 3,3 4,5 2,2 2,10 0,10 1,15 0,16 9,12 6,11 15,5 9,6 1,-10 9,-8 8,-13 1,-17 5,-14-1,-13-2,-8-3,-10-3,-9-2,-6-6,-4-7,-8 0,-7 0,-5-7,-4 1,-3-2,-7-2,-5 3,-6-1,-14 9,-8 4,-1 3,-15 3,2-5,-1-4,1-6,6-9,5-3,6-3,10-6,9-4,6-4,11-4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8:45.60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6207.77051"/>
      <inkml:brushProperty name="anchorY" value="-16958.15039"/>
      <inkml:brushProperty name="scaleFactor" value="0.5"/>
    </inkml:brush>
  </inkml:definitions>
  <inkml:trace contextRef="#ctx0" brushRef="#br0">1 84,'0'0,"4"0,7 5,4 10,10 6,7 9,13 7,11 6,8 9,16 8,5-3,-3 4,-1-12,-3-2,-11-7,-6-10,-11-10,-9-8,-13-16,-9-9,-9-8,-5-10,-4-6,-8-12,-5-4,-5-7,0-1,3 6,4 17,-1 3,-3-4,2 3,-2 1,1 3,4 2,-3 8,3 10,2 13,2 13,2 9,7 15,6 12,15 16,15 22,14 22,15 21,13 24,8 9,8 3,3-1,1-3,-3-19,-16-13,-11-18,-15-25,-13-16,-8-18,-12-13,-9-9,-8-6,-9-8,-8-1,-2 0,-9 1,-4 2,-2 2,0 1,-1-4,-5 1,1 1,-4-5,1-4,1-4,-2-3,-4-8,2-6,-2-12,-8-10,-2-17,-3-18,-5-18,0-11,5-18,2-13,7-11,11-18,10-1,9 9,7 10,5 17,2 21,7 17,0 19,0 16,4 11,3 12,4 10,8 7,3 10,5 3,6 6,4 5,9 4,-4 2,-3 1,-6-3,-5 0,-9 0,-9-5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8:46.44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8877.07617"/>
      <inkml:brushProperty name="anchorY" value="-18782.70703"/>
      <inkml:brushProperty name="scaleFactor" value="0.5"/>
    </inkml:brush>
  </inkml:definitions>
  <inkml:trace contextRef="#ctx0" brushRef="#br0">0 431,'0'0,"9"0,3 5,3 0,3 6,4 8,11 5,8 8,0 6,3 0,3 9,-5-2,-2-3,-11-5,-3-4,-8-3,-7-3,-4-1,-9-7,-8-4,-6-11,-5-10,-3-7,-1-12,-2-8,1-3,-1-6,-4-7,5-8,1-8,0 0,6 7,5-2,5-2,4 2,13 6,7 3,7 7,3 6,1 5,2 9,-6 4,0 5,-1 5,1 5,0 2,2 8,5 5,6 11,10 5,5 8,8 10,11 11,1 8,3 2,-4-1,1 1,-10 3,-3-3,-15-8,-2-3,-12-9,-3-7,-3-5,-5-9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8:47.37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1385.51172"/>
      <inkml:brushProperty name="anchorY" value="-20457.13086"/>
      <inkml:brushProperty name="scaleFactor" value="0.5"/>
    </inkml:brush>
  </inkml:definitions>
  <inkml:trace contextRef="#ctx0" brushRef="#br0">331 1,'0'0,"-9"0,-8 0,-3 0,-4 0,-2 5,-5 0,-1 5,0-1,2 4,6 3,1-1,2-3,5 1,4 3,4 2,4 3,2 2,7 1,6 1,10 5,5 1,7-5,6 4,1-7,-2-5,-4-1,-2-4,-3-5,-8-8,-5-7,-7-13,-4-4,2-10,-2-6,0-4,-2 0,-1 4,-1 4,-1 4,5 8,0 13,5 6,-1 10,-1 8,8 10,-1 5,3 3,6 9,-2 6,6 3,1-3,0 6,0-5,-6-4,-2-5,0-6,-4-3,-6-7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8:49.01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3047.21094"/>
      <inkml:brushProperty name="anchorY" value="-22331.4668"/>
      <inkml:brushProperty name="scaleFactor" value="0.5"/>
    </inkml:brush>
  </inkml:definitions>
  <inkml:trace contextRef="#ctx0" brushRef="#br0">1 1,'0'0,"4"0,7 0,4 5,10 5,3 15,11 10,7 13,8 15,4 4,5 11,-6 2,3 1,-7 0,-6-7,-3-10,-11-8,-9-9,-9-8,-12-12,-5-19,-3-13,-6-11,-4-7,1-9,2-7,-2-5,-2-3,3-8,2-2,3 0,3-4,3 2,1 5,1 9,6 6,0 6,-1 4,5 8,4 7,3 5,4 5,2 8,2 2,10 10,7 0,4 14,9 2,11 11,7 10,4 4,-4 1,-4 5,-1-2,-14-2,-5-2,-13-2,-7-2,-9-7,-8-5,-5-7,-10-14,3-20,0 0,0 0,0 1,0-1,0 0,-1 0,1 0,0 1,0-1,0 0,-1 0,1 0,0 1,0-1,-1 0,1 0,0 0,-1 0,1 0,0 0,0 0,-1 1,1-1,0 0,-1 0,1 0,0 0,0 0,-1 0,1-1,0 1,-1 0,1 0,0 0,0 0,-1 0,1 0,0 0,-1-1,-10-9,-5-15,-3-16,-3-13,4-10,-2-7,0-9,3-3,5 0,-1 5,3 8,2 1,4 11,1 9,7 14,5 12,7 10,-1 12,3 5,2 3,1 10,8 3,5 5,7 7,8 5,10 15,6 5,6 3,3 8,-8 0,-4-2,-6 1,-7-4,-4-8,-5 2,-5 2,-5-6,-7-1,-7-7,-7-6,-4-5,1-9,4-9,-1-6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54.2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285 1,'-20'24,"2"1,1 1,1 0,-23 52,23-45,-15 33,3 1,-34 121,50-142,3 0,2 0,1 1,3-1,3 64,0-106,1-1,-1 0,1 1,-1-1,1 0,0 0,0 0,1 1,-1-1,1 0,-1-1,1 1,0 0,0 0,0-1,0 1,1-1,-1 0,1 1,-1-1,1 0,0-1,0 1,5 2,5 0,0 0,0 0,0-1,27 1,-3 1,63 15,-2 4,0 5,163 72,-204-76,70 43,-111-59,-1 1,-1 1,0 0,0 1,-1 0,-1 1,0 0,-1 1,15 24,-24-34,0 0,0 1,-1-1,1 1,-1-1,0 1,0-1,-1 1,0-1,1 1,-1 0,-1-1,1 1,-1 0,0-1,0 1,0-1,0 0,-1 1,0-1,0 0,0 0,0 0,-1 0,0 0,0 0,0-1,-4 4,-10 11,-2-1,0-1,-2-1,-23 14,13-9,-74 45,-215 96,183-96,117-56,11-3,0-1,-1 0,1-1,-1 0,0-1,0 1,-1-2,1 0,0 0,-21 0,15-9,6-4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8:49.51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6585.92383"/>
      <inkml:brushProperty name="anchorY" value="-24733.83789"/>
      <inkml:brushProperty name="scaleFactor" value="0.5"/>
    </inkml:brush>
  </inkml:definitions>
  <inkml:trace contextRef="#ctx0" brushRef="#br0">1 1,'0'0,"0"4,0 7,0 4,5 15,0 8,11 7,3 5,5 6,7 7,0 0,2-1,-2-3,-7-2,-1-9,-2-1,-4-11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8:49.80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8136.16406"/>
      <inkml:brushProperty name="anchorY" value="-26687.94922"/>
      <inkml:brushProperty name="scaleFactor" value="0.5"/>
    </inkml:brush>
  </inkml:definitions>
  <inkml:trace contextRef="#ctx0" brushRef="#br0">178 402,'0'0,"-4"-13,-12-19,-5-14,-3-8,-3 1,-1 0,6 5,4 7,7 6,5 9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8:50.44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6688.9707"/>
      <inkml:brushProperty name="anchorY" value="-25016.99023"/>
      <inkml:brushProperty name="scaleFactor" value="0.5"/>
    </inkml:brush>
  </inkml:definitions>
  <inkml:trace contextRef="#ctx0" brushRef="#br0">354 1,'0'0,"-4"0,-7 0,-5 0,-8 5,1 5,-6 10,-6 5,-1 8,-3 11,1 5,8 4,2 1,8 1,7-2,5-5,10-2,12 0,7-4,10-5,12-4,17 1,8 3,-3-6,4-2,0-7,-3-7,-4-6,-8-5,-9-2,-8-2,-5-1,-5 0,-7-1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8:51.63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8390.13867"/>
      <inkml:brushProperty name="anchorY" value="-27119.79297"/>
      <inkml:brushProperty name="scaleFactor" value="0.5"/>
    </inkml:brush>
  </inkml:definitions>
  <inkml:trace contextRef="#ctx0" brushRef="#br0">1 464,'0'0,"0"-4,0 3,10 6,5 11,10 16,5 9,10 13,17 18,8 7,8 10,-1 1,6 4,-4-8,-9-9,-12-13,-10-13,-8-11,-5-8,-5-10,-23-23,-1 2,1 0,-1-1,1 1,-1 0,1-1,0 0,-1 1,1-1,-1 0,1 0,0 0,1 0,-2-1,0 1,0 0,1-1,-1 1,0-1,0 0,0 1,0-1,0 0,0 1,0-1,0 0,0 0,0 0,1-2,11-20,-5-15,-3-19,-3-20,-2-18,-1-14,0-15,0-7,0 3,1 4,4 7,1 16,0 20,-1 19,-1 11,4 11,-1 17,0 11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8:52.33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0556.28711"/>
      <inkml:brushProperty name="anchorY" value="-27926.16406"/>
      <inkml:brushProperty name="scaleFactor" value="0.5"/>
    </inkml:brush>
  </inkml:definitions>
  <inkml:trace contextRef="#ctx0" brushRef="#br0">407 174,'0'0,"-5"0,-6 0,1 5,-9 0,1 6,-7 3,-2 4,-1 4,-6 7,1 1,-4 11,1 5,2-2,3 7,6-3,8-5,7-5,4 0,13 2,9-8,5-3,9-2,7-7,6-6,-1-6,3-3,1-3,-4-3,-3 1,-5-7,-8-4,-9-5,-1-9,-6-8,-3-3,-3-9,-2-9,-2-7,-5-8,-1-3,-5-4,-4 5,-4 4,2 5,-1 15,3 8,-1 13,3 10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8:52.88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9229.39844"/>
      <inkml:brushProperty name="anchorY" value="-26482.26563"/>
      <inkml:brushProperty name="scaleFactor" value="0.5"/>
    </inkml:brush>
  </inkml:definitions>
  <inkml:trace contextRef="#ctx0" brushRef="#br0">1 87,'0'0,"0"-4,0-7,0-10,0-4,0 8,0 8,0 11,0 14,10 22,0 21,16 22,8 13,8 18,10 14,4 12,1-7,0-1,-2-18,-11-17,-2-16,-11-18,-4-19,-3-11,-7-13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8:53.57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1083.74219"/>
      <inkml:brushProperty name="anchorY" value="-29030.37891"/>
      <inkml:brushProperty name="scaleFactor" value="0.5"/>
    </inkml:brush>
  </inkml:definitions>
  <inkml:trace contextRef="#ctx0" brushRef="#br0">0 0,'0'0,"0"5,0 5,0 6,0 8,0 9,5 12,5 10,6 20,8 10,4 5,2 0,0 3,4-3,0-14,-7-8,-7-9,-2-15,-5-9,1-12,1-9,3-7,2-4,7-4,3-5,5-6,-1 0,0 1,3-2,-7-3,3 2,-7 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8:54.06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2995.33203"/>
      <inkml:brushProperty name="anchorY" value="-31244.35938"/>
      <inkml:brushProperty name="scaleFactor" value="0.5"/>
    </inkml:brush>
  </inkml:definitions>
  <inkml:trace contextRef="#ctx0" brushRef="#br0">0 21,'0'0,"4"0,7 0,4 0,5 0,3 0,1 0,-3-5,0-1,0 1,-5 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8:54.89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4441.62109"/>
      <inkml:brushProperty name="anchorY" value="-32494.37695"/>
      <inkml:brushProperty name="scaleFactor" value="0.5"/>
    </inkml:brush>
  </inkml:definitions>
  <inkml:trace contextRef="#ctx0" brushRef="#br0">104 1,'0'0,"-4"4,-7 2,0 9,-3 5,1 3,-2 8,3 6,2 5,3 0,3 2,2-4,1-3,7-4,4-8,6-8,0-11,-4-11,-2-8,-4-7,-2-4,-2-7,-2-2,0 1,4-4,0 1,1-3,-1 2,3 7,5 17,5 9,3 11,2 7,3 11,0 8,11 8,6 10,4 3,4-4,1 5,1-6,-5-5,-6-12,0-5,-9-4,-4-7,-3-6,-6-4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8:56.24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6344.55078"/>
      <inkml:brushProperty name="anchorY" value="-34393.42969"/>
      <inkml:brushProperty name="scaleFactor" value="0.5"/>
    </inkml:brush>
  </inkml:definitions>
  <inkml:trace contextRef="#ctx0" brushRef="#br0">476 16,'0'0,"-5"0,-6 0,-4 0,-9 0,-4 5,-7 5,0 10,-10 10,3 3,-4 6,-1-1,9-1,4 1,10-2,3-3,6-2,5-2,10-2,8-7,2 0,5-5,3-5,8-4,3-3,1-1,0-3,-1 1,-6-6,-2 0,0 0,5-9,2-3,-5-5,5-12,-1-6,6-7,0-2,-6-2,-7 0,-1 4,-6 6,-5 6,-3 20,-2 13,3 13,4 14,4 10,10 9,3 10,7 8,6 2,4 4,4 8,2-8,-4 2,0 0,-10-3,-4-10,-10-8,-7-4,-7-6,-4-4,-3-5,-2-2,-10 4,-6 3,-5 1,-13 3,-1 9,-7 3,3 3,-3 0,3-5,4-20,9-17,24-10,2-1,-1 0,0 0,1 0,-1 0,1-1,-1 1,0 0,1-1,-1 1,1-1,-1 1,-1-2,-14-18,6-13,4-8,-1-2,2-4,2-1,1 4,1 5,6 4,1 4,5-2,4 7,0 1,3 2,-3-1,1 1,3 5,2-6,1-1,-2-1,5-5,1 0,1-5,1 0,0 2,-1 3,-4 1,-2 8,-5 1,1 5,-4 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54.7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1,'-1'136,"-23"177,21-290,-15 109,-5 0,-63 202,-23-29,102-287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8:57.29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8176.76172"/>
      <inkml:brushProperty name="anchorY" value="-36122.37109"/>
      <inkml:brushProperty name="scaleFactor" value="0.5"/>
    </inkml:brush>
  </inkml:definitions>
  <inkml:trace contextRef="#ctx0" brushRef="#br0">361 259,'0'0,"4"-4,12-12,5-5,3-4,3-7,1-5,-5-1,-11 6,-11 8,-10 9,-8 6,-4 4,-5 4,-5 2,-2 0,-9 1,0 4,3 1,-2-1,-2 3,-2 5,3-2,8 3,10 8,9 8,6 2,6 0,7-1,8-1,5-3,0-1,1-6,3-6,1-5,2 0,0-3,1-1,0-3,1-1,-1-1,6 0,-1-2,1 1,-2 0,-1-1,-5-4,3-1,-1-4,6-4,6-5,-1-2,-1 2,3 5,-2-7,-3 4,-2-1,-7-2,-2 3,-7 10,-4 3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8:59.23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9918.67969"/>
      <inkml:brushProperty name="anchorY" value="-37306.35156"/>
      <inkml:brushProperty name="scaleFactor" value="0.5"/>
    </inkml:brush>
  </inkml:definitions>
  <inkml:trace contextRef="#ctx0" brushRef="#br0">0 730,'0'0,"0"5,10 11,5 9,11 15,3 8,7 19,0 8,4 11,3 6,3 5,1 9,-2-4,-5-5,-5-5,-9-12,-2-14,-8-14,-6-11,-4-8,-3-6,-7-9,-7-5,-1-11,-3-14,-4-8,-2-10,-7-13,-7-17,0-14,0-1,-3-14,2-5,2-5,8 2,2-5,7 4,6 5,4 0,4 10,7 8,16-1,7-3,14-6,7-5,4 6,2 6,0 4,-5 12,-6 11,-12 9,-4 14,-4 10,-6 13,-6 11,1 4,1 11,3-1,3 12,8 2,-3 11,5-2,1 14,-5-4,-1 1,-7-6,-4-1,-6-6,-3-4,-2-5,-7-9,-6 3,-5-6,-5 1,2-1,-6 1,-1 6,-6 2,0 0,-1 0,-7 4,0 0,2-2,3-6,3-1,3-7,2-6,6 1,6 2,6 2,4 4,8 1,7-2,2 0,3-3,4 0,2-4,2-2,2-4,0 2,6 4,5 4,5 3,-1 8,8 7,2 1,2 5,0-1,-4 2,-2 2,-4-2,-6-4,-8-3,-4-9,-8-2,0-8,-5 1,2-5,-3-3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9:00.78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2355.59766"/>
      <inkml:brushProperty name="anchorY" value="-39551.35156"/>
      <inkml:brushProperty name="scaleFactor" value="0.5"/>
    </inkml:brush>
  </inkml:definitions>
  <inkml:trace contextRef="#ctx0" brushRef="#br0">23 728,'0'0,"5"0,11-5,4 0,5 0,1-4,2-4,5 1,-1-9,0 3,-2-3,-1 0,-2-2,-5-1,-7 0,-10 3,-10 6,-8 5,-7 4,-3 4,-3 1,-1 6,0 7,-5-1,6 4,-6-1,2 6,1 8,1 3,6 0,5 0,7-1,9-7,4-1,7-1,5 0,5 6,7 1,8 6,1 0,10 4,-2-6,2-3,2-2,-5-7,-3-6,-6-5,-3-5,-3-2,-2-2,-2-6,1 0,-1-5,0-14,6-15,5-17,0-17,4-11,-1-10,-2-15,-4 2,-7 4,-8 12,-6 13,-5 15,-4 10,-7 15,-7 14,1 15,0 13,2 16,9 7,2 9,16 7,6 4,10 8,1 7,6 7,3-2,3-2,-4 2,-3-4,-5-3,-8-2,-4-4,-7-6,-1-1,-3-6,-4-5,-9-9,-1-3,-8-2,-4-5,-5-5,2 1,-2-3,-2 2,5-1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9:01.80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4833.64844"/>
      <inkml:brushProperty name="anchorY" value="-41181.92188"/>
      <inkml:brushProperty name="scaleFactor" value="0.5"/>
    </inkml:brush>
  </inkml:definitions>
  <inkml:trace contextRef="#ctx0" brushRef="#br0">0 1,'0'0,"0"4,0 7,0 4,0 10,0 13,0 7,5 25,6 19,9 6,10 16,-2-2,6-4,4-13,-6-8,3-10,-7-14,-7-13,-2-9,-6-7,1-10,-3-2,1-6,3-5,9-3,2-3,2-2,0 0,0-6,0 0,-6-5,-2 1,1 1,-5-2,-9 1,-10 3,-8 2,-6 1,-6 3,-2 0,4 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9:03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6617.20313"/>
      <inkml:brushProperty name="anchorY" value="-43582.05859"/>
      <inkml:brushProperty name="scaleFactor" value="0.5"/>
    </inkml:brush>
  </inkml:definitions>
  <inkml:trace contextRef="#ctx0" brushRef="#br0">1 535,'0'0,"4"0,7 0,4 0,10 0,3 0,11 0,17 0,9-5,7-5,5-1,6-3,1 1,0-2,-7 3,-7 2,-12 3,-5 3,-10 2,-7 1,-10-4,-9-4,-17 9,0 0,0 0,0-1,0 1,1 0,-1 0,0-1,0 1,0 0,0-1,1 1,-1 0,0-1,0 1,0 0,0-1,0 1,0 0,0-1,0 1,0 0,0-1,0 1,0 0,0-1,-1 1,1 0,0-1,0 1,0 0,-1-1,-5-3,-8 3,-10 6,1 7,-8 5,1 4,4 3,1 6,7 1,5 1,5-2,4-1,3-1,6-7,6 0,5-1,10 1,12 1,8-4,10 0,7 2,7 1,-2-4,-3-4,-8-4,-10-3,-8-4,-7-1,-3-1,-9-6,-6-5,-11 0,-10-4,-7-3,-1-3,-9 3,-2-6,-6-1,-7-6,-4-6,1-1,3-2,-1 6,3 3,8 4,8 1,13 6,11 6,5 1,6 3,5 3,2 3,9-4,5 2,7 1,3 1,4 2,7 0,0 1,1 1,3 5,-5 6,-7 0,-3 3,-5 9,-5-2,1 2,-3 0,-7 6,3 1,-7-1,0 6,-1-2,-4-1,-5-1,-3-2,-5-2,-2-1,-2 0,0-1,-1-1,0 1,-4-5,-6-5,-5-6,-4-3,3-9,2-6,0-12,3-5,4-8,2-5,3-11,1-9,2-6,5-6,1-3,5-2,4-1,-1 0,-3 5,3 10,-3 12,2 9,-2 7,-3 11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9:05.02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9914.67578"/>
      <inkml:brushProperty name="anchorY" value="-44318.41406"/>
      <inkml:brushProperty name="scaleFactor" value="0.5"/>
    </inkml:brush>
  </inkml:definitions>
  <inkml:trace contextRef="#ctx0" brushRef="#br0">182 706,'0'0,"5"0,6 0,4-6,5-4,-3-5,3-5,-4-3,-5-1,2-2,2-5,-3 0,-2 0,-3 1,-3 1,-7 7,-11 5,-7 7,-4 5,-2 7,-1 8,0 6,0 5,-4-2,1 11,0 2,1 1,7 3,6 5,7-2,4-2,3-4,3-2,6-3,5-7,1-1,3-5,3-5,3-4,2-2,6 1,2 0,0 0,-2-2,0-1,-1 0,-2-2,0 0,-6-5,0-5,0-6,10-13,-2-5,5-11,4-14,5-9,4-12,-3-3,-3-1,-5 1,-9 11,-7 8,-8 12,-6 9,-8 13,2 29,1-1,-1 1,0-1,0 1,1 0,-1 0,0-1,0 1,0 0,0 0,-1 0,1 0,-2-2,-14-2,-4 16,3 9,-2 6,0 8,3 1,5 5,3-2,4 2,-2-2,1-2,1-5,7-6,11-3,1-2,5-4,3-4,1 0,2 2,1-2,0 3,0 7,-1-3,6 8,-6 1,1 5,-2 11,0 4,-5 4,-5-4,-5 0,-4 0,-3 0,-1-4,-2-5,0-5,5-8,11-9,5-6,4-6,3-4,1-1,-6-6,0-1,0 0,-1 2,2 1,-5 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9:05.78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2263.58984"/>
      <inkml:brushProperty name="anchorY" value="-45991.03516"/>
      <inkml:brushProperty name="scaleFactor" value="0.5"/>
    </inkml:brush>
  </inkml:definitions>
  <inkml:trace contextRef="#ctx0" brushRef="#br0">1 0,'0'0,"4"0,2 5,4 5,4 6,0 8,2 9,7 7,-2 10,2 19,5 18,6 20,1 22,4 18,-2 14,-2 5,-2-5,-8-12,-3-19,-6-18,-5-15,-4-22,-4-12,-2-14,-2-11,-5-12,0-5,0-3,-4 1,1-5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9:08.37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3953.17188"/>
      <inkml:brushProperty name="anchorY" value="-49277.14063"/>
      <inkml:brushProperty name="scaleFactor" value="0.5"/>
    </inkml:brush>
  </inkml:definitions>
  <inkml:trace contextRef="#ctx0" brushRef="#br0">1 1029,'0'0,"4"0,7 0,4 0,9 0,9 0,12 0,21 0,28 0,33 0,22-5,47-5,37-10,25-5,21-13,30-1,24-5,9 2,14 4,3 3,3-6,-2 7,-12 8,-16 2,-19 8,-19 5,-26 5,-14 3,-23 8,-14 5,-15 7,-12 8,-8 4,-4 6,-9 1,-1 4,0 2,2-1,-4-4,2-3,-9-8,-4-8,-7-2,-13-5,4-4,1-3,-1-2,6-2,4 0,1-1,12 0,-4 1,4-1,-11 1,7 0,-1 0,-6 0,-1 0,-11 0,-11 0,-5 0,-12 0,-12 0,-14 0,-3 0,-4 0,-2 0,14 0,25 5,-9 0,-13 0,-19 0,3-7,7-7,40-10,47-5,90-4,128-6,111 0,86 5,49 8,1 7,6 10,-18 16,-29 7,-23 16,-60 4,-76 0,-66-6,-58-4,-48-8,-44-7,-38-6,-22-9,-14-8,-10-2,-3-4,-2-4,12-3,5-1,9 3,-3 0,5-1,-1 0,-1-2,-11-1,-7 0,3-1,1 0,-7 0,2-1,-9 1,7-5,9-1,-5 1,2 6,-9 0,2 7,-7 1,2 3,-7 0,-5 2,4-2,-4 2,-4-2,-4-3,-9 2,-3-2,-1 3,-6 3,-4 3,0-2,3 1,2-2,3 0,7 3,3 1,5 2,11 2,3-3,9-1,-3 2,-6 0,-7-4,-11-3,-9-1,-15 3,-6-3,-14-4,-12 3,0 3,-12-3,-6-2,1 2,-3-2,-1-3,3 3,0-2,-1 4,-2 3,-1 3,-6-2,-6-3,-6-4,-5 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9:27.2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364 1,'-48'17,"0"-2,-1-2,-1-2,-74 7,97-20,26 2,0 0,1 0,-1 0,1 0,-1 0,1 0,-1 0,0 0,1 0,-1 0,1 0,-1 0,1 0,-1 0,0 0,1-1,-1 1,1 0,-1 0,1-1,-1 1,1 0,-1-1,1 1,0-1,-1 1,1 0,-1-1,1 1,0-1,0 1,-1-1,1 1,0-1,-1 0,3 0,-1 1,0-1,0 1,0 0,1 0,-1-1,0 1,0 0,1 0,-1 0,0 0,0 0,1 0,-1 1,0-1,0 0,1 1,-1-1,0 1,0-1,0 1,0-1,0 1,0 0,0 0,2 1,33 26,-34-27,27 26,0 1,-2 2,27 37,65 110,-93-136,256 405,134 202,-349-551,75 118,-131-194,-10-18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9:27.8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44 0,'1'5,"0"-1,1 0,0 1,0-1,0 0,1 0,-1 0,1-1,0 1,0 0,0-1,7 6,4 6,223 249,104 130,-131-97,-164-224,-4 3,45 109,-70-143,-3 1,-1 0,-3 0,-1 2,-2-1,1 50,-8-63,-1 1,-2-1,-1 1,-1-1,-2 0,-1-1,-1 0,-2 0,-24 48,20-52,-1-1,-1 0,-2-2,0 0,-1 0,-1-2,-2-1,0-1,-48 31,-11-2,-152 64,31-30,163-68,-1-2,0-2,-49 5,83-14,0 0,-1-1,1 0,0 0,-1-1,-7-1,-3-5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2:08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0 322,'5'-1,"0"-1,0 1,0-1,0-1,-1 1,1-1,-1 1,6-6,6-3,36-15,2 2,0 2,93-24,-94 30,108-30,196-30,-248 60,1 6,200 5,-266 8,-1 2,1 2,-1 1,-1 3,56 20,-74-21,0 1,0 1,-1 1,-1 1,0 0,-1 2,0 1,-2 0,0 2,20 24,-24-22,-1 1,-1 0,-1 1,17 44,25 107,-32-99,23 81,-6-17,103 243,-140-376,1 1,0-1,0 0,0 0,1-1,0 1,0 0,1-1,0 0,-1 0,2-1,-1 1,0-1,1 0,0-1,0 1,0-1,0 0,1-1,-1 1,1-1,-1-1,1 1,0-1,9 0,25 3,-4 1,1-2,0-2,0-2,71-9,-40-4,-54 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55.1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87 78,'-4'0,"-11"-4,-6-1,0-5,4-9,9-1,10 7,4 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9:28.7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514 945,'0'3,"1"-1,0 0,0 0,0 1,1-1,-1 0,0 0,1-1,-1 1,1 0,3 3,2 3,324 465,-247-341,191 303,224 484,-456-829,51 159,-93-245,0-1,0 1,0 0,0 0,-1-1,1 1,-1 0,0 0,0 0,0 0,-1 0,1-1,-1 1,-2 5,2-8,0 1,0-1,-1 0,1 1,0-1,-1 0,1 0,-1 0,1 0,-1 0,0 0,1 0,-1-1,0 1,0-1,1 1,-1-1,0 0,0 0,0 1,0-1,1 0,-1-1,0 1,0 0,0 0,0-1,1 1,-1-1,0 0,-1-1,-18-5,2-1,-1-1,1-1,1 0,0-2,-27-21,14 10,-141-105,5-8,7-7,-176-202,226 216,6-4,6-6,6-3,-120-251,178 320,4-2,2-1,5-1,-18-96,35 138,2 0,1 0,2 0,2-1,1 1,1 0,3 0,0 0,2 1,2 0,1 0,16-32,-5 23,1 0,3 2,1 0,2 2,2 2,1 0,62-52,-65 65,1 1,1 1,1 2,0 2,2 0,0 3,1 0,0 3,1 1,54-10,5 8,0 5,0 3,1 5,-1 4,0 4,0 5,167 43,-218-43,66 30,-99-38,1 1,-1 0,0 1,0 0,-1 0,0 2,0-1,-1 1,0 0,9 14,-15-18,0 0,-1 0,0 0,0 1,0-1,-1 0,0 1,0-1,0 1,-1 0,1-1,-2 1,1 0,0-1,-1 1,0-1,0 1,-1-1,0 1,0-1,0 0,0 0,-1 0,-6 9,-7 10,-1-1,-1-1,-35 33,39-40,-786 751,400-421,382-330,-1 0,-1-2,0 0,-1-1,-23 9,20-12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9:29.4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747 342,'-115'-2,"19"0,-99 11,183-7,0 0,0 1,0 0,0 1,0 1,1 0,0 0,0 1,0 0,1 1,0 0,0 1,1 0,0 1,0 0,1 0,0 0,0 1,2 1,-9 14,-3 10,3 1,0 0,3 1,1 0,-8 47,7-21,3 1,-2 87,10-117,3 0,0 1,3-1,0 0,3-1,12 37,-15-57,0-1,1 1,1-1,0-1,0 1,2-1,-1 0,1-1,1 0,0 0,0-1,1-1,0 1,0-2,1 0,0 0,0-1,1 0,0-1,0-1,20 5,36 7,1-3,81 5,148-8,-204-11,0-4,-1-5,0-3,0-5,143-46,-219 58,-1-1,0 0,0-1,0-1,-1-1,0 0,-1-1,15-15,-23 19,0-1,0 0,-1 0,0-1,-1 0,0 0,0 0,-1-1,0 0,0 0,-1 0,-1 0,0 0,0 0,0-21,-3 14,0 1,-1-1,-1 1,0 0,-1 0,-1 0,-1 0,0 1,-14-25,-12-14,-45-59,11 28,-4 3,-124-115,81 98,-161-107,262 197,-173-105,167 104,0 1,-1 2,0-1,-1 2,0 1,1 0,-2 1,-28-1,23 6,6 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9:30.0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26,'3'-3,"1"1,-1 0,1 0,-1 0,1 0,0 1,0-1,0 1,0 0,0 0,0 0,5 0,57-2,-46 3,51-1,0 3,83 13,-112-8,0 1,-1 3,0 1,76 35,-105-42,-1 2,0-1,0 1,-1 1,0 0,0 0,-1 1,0 1,0-1,-1 1,13 22,-12-15,-1 1,-1-1,-1 1,-1 1,0-1,-1 1,2 28,6 74,39 260,-42-340,2-1,1-1,2 0,2-1,1 0,2-2,29 43,-37-64,1 0,1-1,0 0,1-1,0-1,1 0,0-1,1-1,19 10,-8-7,1-2,0-1,1-1,58 11,-9-8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9:40.1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659 98,'1'-7,"0"0,0 0,0 0,1 0,0 0,3-7,6-24,-11 38,0 0,0 0,0 0,0 0,-1 1,1-1,0 0,0 0,0 0,0 0,-1 0,1 0,0 0,0 1,0-1,-1 0,1 0,0 0,0 0,0 0,-1 0,1 0,0 0,0 0,-1 0,1 0,0 0,0 0,0 0,-1 0,1-1,0 1,0 0,0 0,-1 0,1 0,0 0,0 0,0 0,-1-1,1 1,0 0,0 0,0 0,0-1,0 1,0 0,-1 0,1 0,0-1,0 1,0 0,0 0,0 0,0-1,0 1,0 0,0 0,0-1,-18 21,15-17,-115 137,-107 167,160-205,4 4,-76 180,133-274,-5 8,1 1,1 0,1 0,-5 31,11-48,-1 1,1-1,-1 0,1 1,1-1,-1 1,1-1,-1 1,1-1,1 1,-1-1,0 0,1 0,0 0,0 0,0 0,1 0,-1 0,1-1,0 1,0-1,0 0,0 0,1 0,-1 0,1-1,7 5,14 2,-1-1,1-1,1-2,-1 0,1-1,42 0,-4 1,368 31,-296-31,161-14,-283 8,0 0,0-1,0 0,0-1,-1-1,1 0,21-10,-13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9:47.4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1,'8'4,"12"6,11 5,13 9,16 9,11 11,5 12,4 4,-8-3,-8-3,-10-11,-15-9,-13-9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9:47.9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25,'0'-4,"0"-6,0-1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9:48.6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29,'10'1,"-1"0,0 1,1-1,-1 2,0-1,0 1,-1 1,1-1,9 7,73 49,-73-45,91 65,-3 4,141 147,-231-214,-1 2,2-1,34 27,-69-78,-24-25,4 7,-60-106,89 140,1 1,1-1,1 0,0 0,1-1,1 0,1 1,1-1,0-1,3-35,-1 52,0 0,1 0,0 0,-1 1,1-1,0 0,0 1,1-1,-1 0,1 1,-1-1,1 1,0 0,0 0,0-1,0 1,0 1,4-4,-1 2,1-1,0 2,0-1,0 1,0-1,0 2,0-1,8 0,10-1,1 1,0 2,32 3,-55-3,38 5,-1 1,0 2,-1 1,52 21,-25-4,100 57,-114-53,-1 3,-2 2,-1 2,78 81,-99-88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9:49.2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636 101,'1'-6,"-1"1,0-1,-1 1,1-1,-1 1,0-1,0 1,-1 0,0-1,0 1,0 0,-3-5,2 7,1 1,0 0,-1 0,0 0,1 0,-1 0,0 1,0-1,0 1,0 0,0-1,0 1,0 1,0-1,-1 0,1 1,0 0,0 0,-1 0,1 0,0 0,-4 1,-17 3,0 0,1 1,0 1,0 2,0 0,1 1,1 1,-39 25,24-11,0 2,2 1,-59 62,77-71,-1 1,-20 33,32-44,0 1,1 0,0-1,0 1,1 0,0 1,1-1,0 1,-1 15,2-23,1 0,1 0,-1-1,0 1,0 0,1 0,-1 0,1 0,-1-1,1 1,0 0,0 0,0-1,0 1,0-1,0 1,0-1,1 1,-1-1,0 0,1 1,-1-1,1 0,-1 0,1 0,0 0,-1 0,1-1,2 2,6 0,-1 1,1-1,0-1,15 2,-13-2,-1 0,258 29,-214-20,-1 2,98 34,-142-42,0 0,0 0,-1 1,1 0,-1 1,0 0,-1 1,0 0,0 0,0 0,-1 1,11 15,-15-17,0 0,0 0,-1 0,1 0,-2 1,1-1,-1 1,0-1,0 1,-1 0,1-1,-2 1,1-1,-1 1,0 0,0-1,-1 0,1 1,-1-1,-1 0,-4 9,2-3,-1 1,0-2,-1 1,0-1,-1 0,0-1,0 0,-1 0,-1 0,0-1,0-1,-1 0,1 0,-2-1,1-1,-1 0,0 0,0-1,-1-1,-13 4,-11 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9:50.5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853 587,'6'0,"0"-1,0-1,0 1,0-1,-1 0,1 0,0 0,9-7,-13 8,0 1,0-1,0 0,0-1,-1 1,1 0,0 0,-1-1,1 1,-1-1,1 0,-1 1,0-1,0 0,0 0,0 0,0 1,0-1,0 0,0 0,-1-1,1 1,-1 0,0 0,0 0,1 0,-2-3,1 3,-1 1,0 0,0-1,0 1,0 0,-1 0,1-1,0 1,0 0,-1 0,1 0,-1 1,1-1,0 0,-1 0,0 1,1-1,-1 1,1-1,-1 1,0 0,1 0,-1 0,0 0,1 0,-1 0,0 0,1 0,-1 1,-2 0,-59 13,55-12,-43 15,1 1,1 3,1 2,0 2,2 2,1 2,-44 37,24-10,2 3,2 2,-85 114,137-164,2-3,0 0,1 0,0 0,1 1,0 0,0 0,1 1,0-1,0 1,-2 13,6-21,0 0,0-1,1 1,-1-1,1 1,-1-1,1 1,-1-1,1 0,0 1,-1-1,1 0,0 1,0-1,0 0,0 0,0 0,1 0,-1 0,0 0,0 0,1 0,-1 0,0-1,1 1,-1 0,1-1,-1 1,1-1,-1 0,1 1,-1-1,1 0,2 0,63 2,-62-3,52-3,0-3,76-20,109-42,-164 45,-21 8,-2-3,-1-2,0-2,58-36,-96 49,0 0,0-2,-1 0,0-1,-2 0,1-1,-2 0,0-1,0-1,-2 0,0 0,0-1,-2-1,0 1,-1-1,7-29,-5 2,-3 0,-1-1,-2 0,-2 1,-3-1,-1 0,-2 1,-2 0,-3 0,-17-53,22 83,-2 0,0 0,0 0,-1 1,-12-16,18 27,0-1,0 1,-1 0,1 0,-1 0,0 0,0 1,0-1,0 1,0 0,-1-1,1 2,-1-1,1 0,-1 1,0-1,1 1,-1 0,0 0,0 1,0-1,0 1,0 0,0 0,0 0,0 0,-4 2,6-2,0 1,0 0,0 0,0 0,1 0,-1 0,0 0,0 0,1 1,-1-1,1 1,0-1,-1 1,1-1,0 1,0 0,0 0,0-1,0 1,0 0,0 0,1 0,-1 0,1 0,-1 0,1 0,0 0,0 0,0 1,0-1,0 0,0 0,1 0,0 3,1 1,-1 0,1-1,0 0,1 1,-1-1,1 0,0 0,0 0,0 0,1-1,7 7,13 7,0-2,2-1,0-1,51 20,-26-11,70 27,-71-31,-1 3,0 1,82 54,-128-74,1-1,-1 1,0 0,0 0,0 0,0 1,0-1,-1 1,1-1,-1 1,0 0,0 0,0 0,-1 0,0 0,1 0,-1 0,-1 1,1-1,-1 0,1 1,-1-1,0 0,-1 5,-3 7,0-1,0 0,-2 0,0 0,-10 18,1-1,-173 421,165-394,15-40,4-13,1 0,1 0,-1 0,1 0,0 0,0 1,1-1,-1 1,2-1,-1 1,1 0,0-1,1 13,0-17,-1-1,1 0,0 0,0 0,-1 0,1 0,0 0,0 0,0 0,0 0,0 0,0-1,0 1,0 0,1-1,-1 1,0 0,0-1,1 0,-1 1,0-1,0 0,1 0,-1 1,0-1,1 0,-1 0,0 0,1-1,2 1,43-15,-40 13,95-39,-47 20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9:50.9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0,'4'9,"6"7,2 5,6 7,5 8,7 6,3 9,-5-4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56.2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1,'2'11,"-1"0,1 0,1 0,0 0,0 0,1 0,1-1,9 16,5 16,426 1218,-356-990,-31-90,143 390,-197-559,2 4,1 0,0 0,0-1,2 0,11 15,-18-26,0-1,1 1,-1-1,1 0,-1 0,1 0,0 0,0 0,0-1,0 1,0-1,0 0,0 0,0 0,1 0,-1 0,0-1,1 0,-1 1,0-1,1-1,-1 1,0 0,1-1,-1 1,0-1,0 0,0 0,0-1,4-1,40-22,0-1,64-51,-36 24,134-81,40-28,-209 132,-18 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9:51.2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386 533,'-17'-13,"-14"-17,-11-16,-6-9,0-4,0 0,4 2,5 5,10 8,9 7,8 5,6 5,4 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9:52.3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0 637,'6'-1,"-1"0,0 0,0 0,0 0,0-1,0 0,0 0,-1 0,10-7,43-32,-33 23,70-56,-2-5,-5-3,96-114,-183 195,10-9,-1-1,-1 0,0-1,8-15,-15 26,-1 0,1-1,0 1,-1 0,1-1,-1 1,1 0,-1-1,1 1,-1-1,0 1,0 0,0-1,0 1,0-1,0 1,0-1,0 1,-1 0,1-1,0 1,-1-1,0 1,1 0,-1-1,0 1,1 0,-1 0,0 0,0-1,0 1,0 0,0 0,0 0,0 1,0-1,-1 0,1 0,0 1,0-1,-1 0,1 1,-1-1,1 1,0 0,-1-1,1 1,-1 0,1 0,-1 0,1 0,0 0,-2 1,-7-1,1 0,-1 1,1 0,0 1,-1 0,1 0,0 1,0 0,1 1,-1 0,1 0,-1 1,1 0,1 1,-8 6,-16 13,2 2,-30 37,55-59,-73 87,69-81,0 0,1 1,0 0,1 0,1 1,-8 21,13-32,-1 0,1 0,0 0,-1 0,1 0,0 0,0 0,0 0,0 0,1 0,-1 0,0 0,1 0,0 0,-1 0,1-1,0 1,0 0,0 0,0-1,0 1,0 0,1-1,-1 1,0-1,1 0,-1 0,1 1,0-1,-1 0,1 0,0 0,-1 0,4 0,6 3,1-1,-1-1,0 0,23 1,-16-1,454 33,0-40,-451 4,57-8,-74 8,-1 0,1 1,-1-1,0-1,1 1,-1 0,0-1,0 1,0-1,0 0,0 0,-1-1,1 1,0 0,-1-1,0 1,4-6,-5 5,-1 1,1-1,-1 0,0 1,1-1,-1 0,0 1,-1-1,1 0,0 1,-1-1,0 0,0 1,1-1,-1 1,-1-1,1 1,0 0,-1-1,-1-2,-37-43,31 39,0 2,-1-1,-1 1,1 0,-1 1,-22-9,26 12,1 1,0 0,-1 0,1 0,-1 1,1 0,-1 0,0 1,0 0,1 0,-1 1,0-1,1 1,-11 4,16-5,-1 0,1 1,0-1,0 1,0-1,0 1,0 0,0 0,0-1,0 1,0 0,0 0,0 0,0 0,1 0,-1 0,0 0,1 0,-1 0,1 0,-1 1,1-1,-1 0,1 0,0 1,0-1,-1 1,2 1,-1 0,1 1,-1-1,1 0,0 0,0 0,0-1,1 1,-1 0,4 4,4 6,0-1,2 0,14 14,31 22,79 52,-84-66,-2 3,71 69,-116-103,-1 0,1 1,-1 0,0 0,0 0,0 0,-1 1,0-1,0 1,0-1,0 1,0 0,-1 0,0 0,1 9,-3-9,1 0,-1 0,-1 0,1 0,-1-1,0 1,0 0,0-1,0 1,-1-1,0 0,0 1,0-1,0-1,-6 6,-16 14,-1 0,-37 24,-9 8,47-33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9:41.3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224 1,'-1'10,"-2"0,1-1,-1 1,0 0,-1-1,0 1,-1-1,-9 13,-1 6,-15 32,3 2,2 1,4 1,2 0,3 2,-14 122,29-171,0-1,1 1,1-1,0 0,2 1,0-1,0 0,8 19,-8-27,1 0,-1-1,2 1,-1-1,1 0,0 0,0-1,1 1,0-1,0 0,1-1,0 0,-1 0,2 0,-1-1,0 0,17 6,5-1,0-1,0-2,1-1,0-1,0-2,32-1,185-21,-150 5,-2-3,102-36,-131 32,-2-3,0-2,103-64,-148 80,-2-2,1 0,-1-1,-1 0,-1-1,24-30,-36 41,0 0,0-1,0 1,0-1,-1 1,0-1,0 0,0 0,-1 0,1 0,-1 0,-1-1,1 1,-1 0,1 0,-2 0,1-1,0 1,-1 0,0 0,0 0,-1 0,0 0,1 0,-1 0,-1 0,1 0,-1 1,0 0,0-1,0 1,-6-6,7 8,0 0,0-1,0 1,0 0,0 0,0 0,-1 1,1-1,-1 1,1-1,-1 1,0 0,1-1,-1 1,0 1,0-1,0 0,1 1,-1 0,-6-1,9 1,0 0,0 0,0 0,-1 0,1 0,0 0,0 0,0 0,0 0,-1 0,1 0,0 0,0 0,0 0,0 0,-1 0,1 1,0-1,0 0,0 0,0 0,0 0,-1 0,1 0,0 0,0 1,0-1,0 0,0 0,0 0,0 0,0 0,-1 1,1-1,0 0,0 0,0 0,0 0,0 1,0-1,0 0,0 0,0 0,0 0,0 1,0-1,0 0,0 0,0 0,0 0,1 1,-1-1,0 0,0 0,0 0,0 0,0 1,0-1,0 0,15 8,21 4,335 35,4-31,-90-6,-232-6,58 0,-111-4,0 0,0 0,0 0,1 0,-1 0,0 0,0 1,0-1,1 0,-1 0,0 0,0 0,0 0,1 0,-1 0,0 0,0 0,0 0,1 0,-1-1,0 1,0 0,0 0,1 0,-1 0,0 0,0 0,0 0,1 0,-1-1,0 1,0 0,0 0,0 0,0 0,1-1,-1 1,0 0,0 0,0 0,0-1,0 1,0 0,0 0,0 0,0-1,0 1,0 0,0 0,-11-9,-25-7,35 15,-229-105,-14-5,191 90,-1 2,-92-18,132 34,1 2,-1 0,0 0,1 1,-1 1,0 0,1 1,-1 1,1 0,-17 6,0 3,-1 2,2 1,-29 21,6-4,29-19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9:42.2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0 413,'16'1,"0"2,0 0,0 0,-1 2,0 0,26 12,-13-5,-1-1,190 80,-181-73,0 2,-2 1,58 45,-88-63,0 0,-1 0,1 0,0 0,-1 1,0 0,0-1,0 1,0 1,0-1,-1 0,0 0,0 1,0 0,-1-1,2 8,-2-11,-1-1,0 1,0-1,0 1,-1-1,1 1,0-1,0 1,0-1,0 0,0 1,0-1,-1 1,1-1,0 0,0 1,-1-1,1 1,0-1,0 0,-1 1,1-1,0 0,-1 0,1 1,-1-1,1 0,0 0,-1 1,1-1,-1 0,1 0,-1 0,1 0,-1 0,-19-5,-17-20,19 9,1-2,0 0,2-1,0 0,1-2,1 1,1-2,1 0,1 0,1-1,0 0,2 0,1-1,-4-34,8 43,0 1,1 0,1 0,1-1,0 1,0 0,2 0,0 0,0 0,1 0,1 1,0 0,1 0,1 0,0 1,0 0,1 0,1 0,0 1,0 1,1-1,1 2,0-1,0 2,22-14,-16 13,0 0,1 2,0 0,0 1,1 0,-1 2,1 0,0 1,0 1,1 1,-1 1,0 0,0 2,1 0,-1 1,-1 1,1 0,32 13,-23-5,-1 1,0 1,-1 1,0 2,-2 0,0 2,0 0,-2 2,-1 0,0 2,20 29,-28-33,6 7,0-1,32 33,-30-39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9:43.0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1 305,'0'-2,"0"1,0-1,0 0,0 1,1-1,-1 1,0-1,1 0,0 1,-1-1,1 1,0-1,0 1,0 0,0-1,0 1,0 0,0 0,0 0,0 0,1-1,2 0,0 0,0 0,0 0,0 1,0-1,1 1,-1 0,1 1,6-1,9 0,0 1,39 7,-55-7,37 8,0 1,0 2,-1 2,-1 2,40 21,-19-6,-3 4,80 59,-95-60,39 39,-67-58,0 1,-1 1,-1 0,0 0,17 35,-28-51,-1 1,1 0,-1-1,1 1,-1 0,1 0,-1 0,0-1,1 1,-1 0,0 0,0 0,0 0,0 0,0-1,0 1,0 0,0 0,0 0,0 0,0 0,0 0,0-1,-1 1,1 0,0 0,-1 0,1-1,-1 1,1 0,-1 0,1-1,-1 1,0 0,1-1,-1 1,0-1,1 1,-2 0,0-1,0 1,1-1,-1 0,0 0,1 0,-1 0,0 0,1-1,-1 1,1 0,-1-1,0 1,1-1,-1 0,1 1,-1-1,1 0,0 0,-1 0,1 0,-2-2,-7-10,0 0,0-1,1 0,1-1,0 0,2 0,-1-1,-5-25,3 17,-14-40,-18-48,-50-221,90 330,0-1,0 1,1-1,0 1,-1-1,1 1,0-1,1 1,-1-1,1 1,-1-1,1 1,0-1,0 1,1 0,2-6,-2 7,0 1,0-1,0 1,0 0,0 0,1 0,-1 0,0 0,0 0,1 1,-1-1,0 1,1 0,-1-1,1 1,-1 0,0 0,1 1,-1-1,1 0,-1 1,0 0,1-1,-1 1,4 2,58 23,-2 3,0 2,99 69,-90-55,32 21,-3 5,143 132,-221-181,-7-4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9:43.9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1 689,'8'-1,"0"0,0-1,0 0,-1-1,1 0,-1 0,1-1,-1 1,12-10,6-1,67-38,126-93,-179 114,-1 0,-2-3,-1-1,-2-1,42-60,-33 25,-40 67,0 0,0 0,-1 0,1-1,-1 1,0-1,0 1,0-1,-1 1,1-1,-1 1,0-1,-1 0,-1-8,1 11,-1-1,0 1,0-1,0 1,0 0,-1 0,1 0,-1 0,1 0,-1 1,0-1,1 1,-1-1,0 1,0 0,0 0,0 1,0-1,0 0,0 1,0 0,0 0,-5 0,-75 3,83-3,-38 7,1 1,0 2,0 2,1 1,1 2,1 2,0 0,1 3,-42 31,62-41,1 1,0 1,1 0,0 1,1 0,0 0,1 1,-12 25,15-28,1 0,1 1,0 0,1-1,0 1,1 0,0 0,1 1,0-1,1 0,0 1,3 14,-2-23,0 0,0 0,1 0,0 0,0 0,0 0,0-1,1 1,-1-1,1 0,0 1,0-1,0 0,1-1,-1 1,1-1,-1 1,1-1,6 2,8 4,0-1,0-1,21 4,-22-6,672 162,5-58,-588-99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9:44.4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422 0,'-6'1,"0"0,0 0,0 0,0 0,0 1,0 0,0 1,1-1,-1 1,1 0,0 0,-5 5,-58 52,54-47,-22 23,1 1,-52 75,72-89,1 0,0 1,2 1,1 0,1 0,-13 51,22-67,0 0,0 0,1-1,0 1,0 0,1 0,0-1,1 1,0 0,0-1,1 1,0-1,0 0,1 0,0 0,1-1,-1 1,1-1,1 0,0-1,0 1,0-1,0 0,1-1,8 6,12 7,0-1,1-1,1-2,0-1,49 15,-1-4,1-4,95 13,-124-27,1-2,-1-2,1-2,88-12,-131 11,0 0,0 0,0-1,-1 0,1 0,0-1,-1 0,0 0,1-1,-1 1,0-1,-1 0,1-1,-1 0,0 0,0 0,0 0,-1-1,5-6,7-20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9:44.8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0,'16'17,"-2"1,23 33,0 1,381 411,-241-278,-79-78,172 173,-240-253,2-1,52 32,-66-46,1-2,1-1,-1 0,1-1,1-2,31 8,-24-13,-4-3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9:45.2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 83,'-4'0,"-6"0,-1-4,5-6,4-5,7-1,11 4,15-2,3 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9:46.7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306 1762,'2'-6,"0"0,1 0,-1 1,1-1,0 1,0 0,1 0,8-9,-3 1,-2 4,-1-1,0 0,0-1,-1 1,-1-1,0 0,0 0,-1 0,0-1,1-16,-4 23,0 1,0-1,0 1,-1-1,1 1,-1 0,0-1,-1 1,1 0,-1 0,0 0,0 0,0 0,0 0,-1 0,1 1,-1-1,0 1,0 0,-1 0,1 0,0 0,-1 1,0-1,0 1,0 0,0 0,0 0,-7-2,-8-1,0 1,0 0,0 2,0 0,0 1,-1 1,1 0,0 2,0 0,0 1,0 1,-28 10,44-13,-1 1,1-1,-1 0,1 1,0 0,0 0,0 0,0 0,0 0,1 1,-1-1,1 1,-1 0,-2 5,4-7,1 1,-1 0,1-1,0 1,0 0,-1 0,1-1,1 1,-1 0,0-1,0 1,1 0,-1-1,1 1,-1 0,1-1,-1 1,1-1,0 1,0-1,0 1,0-1,0 0,0 1,1-1,-1 0,0 0,0 0,1 0,-1 0,1 0,1 1,16 8,0 0,1-1,-1-1,2-1,-1-1,41 7,-20-4,25 5,1-2,1-3,0-3,0-3,0-3,0-3,-1-3,1-3,-1-3,94-29,-65 8,-1-4,-1-4,123-76,-143 71,-2-3,-3-3,-2-4,80-84,-135 127,29-32,-39 43,0 0,-1 0,1-1,-1 1,1 0,-1-1,0 1,0-1,0 1,0-1,0 0,-1 1,1-1,-1 0,0 1,0-5,0 5,-1 1,0 0,1 0,-1 0,0 0,0 0,0 0,0 0,0 0,0 0,0 1,0-1,0 0,0 1,-1-1,1 1,0-1,0 1,0-1,-1 1,1 0,0 0,-1-1,1 1,0 0,-1 0,1 0,0 1,-1-1,0 0,-44 9,-2 7,1 2,0 2,1 2,-49 32,9 2,-82 70,141-105,0 2,2 0,0 2,2 1,-25 34,43-54,1 0,1 1,-1 0,1-1,0 1,0 0,1 0,0 1,0-1,1 0,0 1,0-1,1 1,0-1,0 1,1-1,0 0,0 1,0-1,1 0,1 1,-1-1,1 0,0-1,0 1,1 0,0-1,0 0,1 0,7 8,-2-4,0 0,0 0,1-1,1-1,-1 1,1-2,1 0,25 11,-31-15,1 0,0-1,0 0,0 0,0-1,1 0,-1 0,0-1,0 0,1-1,-1 1,0-2,0 1,0-1,0 0,14-7,-19 8,-1-1,1 0,-1 0,1 0,-1 0,0-1,0 1,0 0,0-1,0 0,0 1,-1-1,1 0,-1 0,1-3,13-53,-12 45,19-109,9-194,-25-128,-7 312,-7-1,-31-163,39 293,-18-67,16 66,1 0,-2 0,1 0,-1 0,1 1,-1-1,0 1,-1-1,1 1,-7-6,9 10,1-1,-1 0,0 1,1-1,-1 1,0-1,0 1,0-1,1 1,-1-1,0 1,0 0,0-1,0 1,0 0,0 0,1 0,-1 0,0 0,0 0,0 0,0 0,0 0,0 0,0 0,0 0,0 1,1-1,-1 0,0 1,-1 0,1 0,-1 1,1 0,-1 0,1 0,0-1,0 1,0 0,0 1,0-1,0 0,1 0,-2 3,0 5,1-1,0 1,0-1,1 1,1 12,9 20,3-1,1 0,2-2,22 42,-8-17,105 244,108 369,-219-574,-18-67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56.5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1 449,'8'-1,"-1"0,1-1,-1 0,1 0,-1-1,0 0,10-5,9-4,60-18,2 4,143-24,-130 31,108-22,255-55,-14-32,-383 103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9:56.0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11,'0'-4,"4"-2,15 5,12 11,9 12,20 16,16 13,9 16,10 13,8 11,-3-2,0-4,-8-11,-8-6,-10-6,-16-13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9:56.4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59,'761'-58,"-642"59,0 5,-1 5,-1 5,160 43,-226-44,-1 2,0 2,-2 2,0 2,-2 2,68 49,-94-59,-1 1,0 1,-1 0,-1 2,0 0,-2 1,0 0,-1 1,-2 1,0 0,-1 1,-1 0,-1 1,-1-1,8 46,-10-33,-2 0,-2 1,-1-1,-4 39,0-54,-1 1,0-1,-2 0,0 0,-2 0,0-1,-1 0,-14 23,-26 26,-3-2,-3-2,-81 75,105-109,-194 182,185-180,-1-1,-1-3,-1-1,-49 22,80-45,0 0,0-1,0 0,-1-1,1 0,-1-1,0 0,-19-1,12-2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9:58.2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0 597,'0'0,"0"-1,1 0,-1 0,0 0,1 0,-1 1,0-1,1 0,-1 0,1 1,-1-1,1 0,-1 1,1-1,0 0,-1 1,1-1,0 1,-1-1,1 1,0 0,0-1,-1 1,1 0,0-1,0 1,0 0,0 0,-1 0,1 0,0-1,0 1,0 0,0 1,0-1,-1 0,1 0,2 1,35 7,44 28,-1 4,-2 3,87 63,-52-33,-109-70,73 46,128 59,-205-106,1-1,0 0,0-1,0 1,0 0,0 0,0-1,0 1,0-1,0 0,0 0,0 1,0-1,0-1,0 1,0 0,0 0,0-1,0 1,0-1,0 0,0 1,0-1,2-2,-2 1,-1 0,1-1,-1 1,0-1,1 1,-1-1,-1 1,1-1,0 0,-1 0,1 1,-1-1,0 0,0 0,0 0,0 1,-1-6,-3-17,0 1,-2-1,-1 1,-14-35,-4-12,-13-45,-51-186,74 240,3-1,-8-122,20 145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39:59.6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85 1110,'2'3,"0"1,1 0,-1 0,1-1,0 0,0 1,0-1,0 0,1 0,-1-1,1 1,0-1,5 3,3 3,151 106,64 51,-189-126,-37-38,0 0,0 0,0-1,0 1,0 0,0 0,-1 0,1 0,0 1,-1-1,1 0,-1 0,1 0,-1 0,1 1,-1-1,0 0,0 0,1 1,-1-1,0 0,0 1,0-1,-1 0,1 0,0 1,0-1,-1 0,1 0,0 1,-1-1,0 0,1 0,-1 0,-1 2,1-3,0 1,0-1,-1 0,1 1,0-1,-1 0,1 0,0 0,-1 0,1 0,-1 0,1 0,0 0,-1-1,1 1,0 0,-1-1,1 1,0-1,0 0,0 1,-1-1,0-1,-29-21,30 22,-34-32,1-2,2-1,-47-67,-63-135,107 172,3-3,-46-143,65 162,1 0,3-1,2-1,3 1,2-66,2 98,2 0,0 0,1 1,1-1,1 1,1 0,0 0,1 0,1 1,1 0,0 1,1-1,1 2,1 0,0 0,16-14,-25 26,1 0,0 0,0 1,0 0,0 0,1 0,-1 0,0 1,1-1,-1 1,1 0,0 1,-1-1,1 1,0 0,-1 0,1 0,0 0,-1 1,1 0,-1 0,1 1,-1-1,1 1,-1 0,6 3,10 7,0 1,-1 0,0 2,19 19,-6-6,-8-7,0 0,20 25,-37-38,-1 0,0 1,0-1,-1 1,0 1,0-1,-1 0,0 1,-1 0,2 11,-4-17,-1-1,1 1,-1-1,0 0,-1 1,1-1,-1 1,1-1,-1 0,0 1,0-1,0 0,-1 0,1 0,-1 0,0 0,1 0,-4 3,-3 3,-1-1,0 1,-19 12,-17 17,15-3,1 1,-44 75,-34 90,35-60,71-139,-1-1,1 1,1 0,-1 0,0-1,0 1,1 0,-1 0,1 0,-1 0,1 0,0 0,0 0,0 0,0 0,0 0,0 0,1 2,0-3,0-1,0 1,0 0,0-1,0 1,0-1,0 0,0 1,0-1,0 0,0 1,0-1,0 0,0 0,1 0,-1 0,0 0,0 0,0-1,0 1,0 0,0 0,0-1,0 1,0-1,0 1,0-1,0 1,0-1,0 0,0 1,1-2,32-14,0 2,1 2,0 1,0 1,1 2,1 2,-1 1,1 2,0 2,0 1,64 8,24 12,-1 5,122 43,-235-65,97 24,1-5,135 11,-209-29,-1 1,1 3,-1 0,64 26,-76-22,-6-1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0:00.3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0:14.7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1,'201'397,"380"722,-563-1086,-8-13,0 0,2-1,0 0,1-1,28 29,-38-44,1 0,0-1,0 1,0-1,1 0,-1 0,0-1,1 1,-1-1,1 0,-1 0,1-1,0 1,-1-1,1 0,0 0,0-1,-1 1,1-1,5-2,12-3,-1-1,1-1,19-10,-14 6,569-287,-189 88,-322 166,-79 41,-12 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0:15.1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0 570,'4'0,"6"-4,6-1,4-9,11-2,14-7,7-7,12-4,17-8,11-7,16-6,16-8,3-1,-7 1,-16 4,-24 11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0:15.7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194 180,'-13'17,"1"0,1 1,0 1,2 0,0 0,1 1,-6 24,3-13,-14 38,3 2,-24 145,45-210,0-1,0 1,1-1,0 1,0 0,1-1,-1 1,1-1,1 1,-1-1,1 0,0 1,0-1,5 10,-4-12,0 1,1-1,-1 0,1 0,-1 0,1-1,0 1,0-1,0 0,0 0,1 0,-1-1,0 1,1-1,-1 0,1-1,0 1,8 0,23-1,0-1,0-1,0-3,0 0,0-3,53-17,198-92,36-44,-245 115,-2-3,70-58,-133 96,-7 7,0-1,0 1,0-1,0-1,-1 1,0-1,0 0,0 0,-1 0,0-1,0 1,4-11,-9 16,1 0,0 0,0 0,0-1,-1 1,1 0,0 0,-1 0,1 0,-1 0,0 0,1 0,-1 0,0 0,0 0,1 0,-1 0,0 0,0 0,0 1,0-1,0 0,0 1,0-1,0 1,-1-1,1 1,0 0,0-1,-2 1,-49-14,35 11,-656-126,423 90,249 39,-271-38,241 36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0:16.3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974 0,'-22'1,"0"1,1 0,-1 2,1 1,-21 7,-102 43,132-49,-61 25,1 4,3 2,-93 67,135-84,0 2,1 0,1 2,2 1,0 1,2 1,0 0,2 2,1 0,-20 47,33-65,1 1,0 1,1-1,0 0,1 1,0 0,1-1,2 26,-1-31,1 0,0-1,1 1,0 0,0-1,0 0,1 1,0-1,0 0,1 0,0-1,0 1,0-1,0 0,1 0,0 0,0 0,8 5,1-1,1-1,0 0,0-1,0-1,1 0,0-1,24 4,120 10,-137-18,550 11,-2-39,-130 4,-417 21,-14 1,1 0,0 1,0 0,-1 1,1 0,0 0,20 7,-30-8,0 0,-1 1,1-1,0 0,-1 1,1-1,-1 0,1 1,-1-1,1 1,-1-1,1 1,-1 0,1-1,-1 1,1-1,-1 1,0 0,0-1,1 1,-1 0,0-1,0 1,0 0,1-1,-1 1,0 0,0 0,0-1,0 1,0 0,-1-1,1 1,0 0,0 1,-15 23,14-23,-58 69,-81 79,88-97,-349 333,354-350,12-13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0:16.7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193 1,'-15'17,"1"2,0 0,1 0,1 1,-13 30,5-6,2 1,2 1,-10 50,19-68,2 1,1 0,2 0,0 0,2 0,6 42,-5-61,1 0,0-1,1 1,0-1,0 0,1 0,0 0,1 0,0-1,1 1,-1-1,1-1,1 1,0-1,12 11,-7-10,0 0,0-1,1 0,0-1,0-1,1 0,-1-1,1 0,25 3,8-3,-1-3,1-1,0-2,0-2,66-16,-91 16,88-22,-100 23,0 0,0-1,0 0,-1-1,0 0,0-1,0 0,9-8,0-7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57.1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0,'-1'157,"22"478,-17-605,0-1,1 0,2-1,1 1,20 46,-23-65,0 0,1-1,0 1,0-1,1-1,0 1,1-1,0 0,0-1,1 0,-1 0,2-1,-1 0,1 0,0-1,0-1,0 1,15 3,0-3,1-1,0-1,0-1,1-1,-1-1,0-2,33-5,2-4,112-37,-116 29,67-33,-108 44,-1 0,0-1,0-1,-1 0,0-1,-1 0,0-1,-1-1,11-13,-20 22,-1 0,1 0,-1 0,0 0,0-1,-1 1,0 0,1-1,-1 1,-1-1,1 0,-1 1,0-1,0 1,0-6,-2 2,1 0,-1 0,-1 0,1 0,-1 1,-1-1,-7-12,-5-3,0 2,-2 0,0 1,-22-18,23 21,-1 2,-1 0,-30-19,39 29,0 0,0 1,0 0,-1 0,0 1,1 0,-1 1,0 1,-19-2,-18 0,-84-17,86 12,2 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0:17.7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0,'18'1,"0"1,0 0,0 2,0 0,-1 1,1 0,17 9,115 64,-109-55,12 6,38 20,-2 4,106 83,-190-132,0 0,0 1,0 0,0 0,-1 0,0 0,0 1,0 0,-1 0,0 0,5 11,-7-12,-1-1,1 1,-1-1,1 1,-1-1,0 1,-1-1,1 1,-1-1,0 1,0-1,-1 1,1-1,-1 0,0 0,0 0,0 0,-3 4,-195 262,126-174,55-72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0:18.1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0,'4'0,"6"0,6 0,3 5,9 5,2 5,6 5,4 7,13 8,7 6,0 5,-9-5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0:18.8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66 403,'-19'-44,"-20"-71,38 110,0 2,-1-1,1 0,0 0,1 0,-1 1,1-1,-1 0,1 0,0 0,1 0,-1 0,2-7,-1 10,-1 1,1-1,-1 0,0 0,1 1,0-1,-1 0,1 1,-1-1,1 1,0-1,-1 1,1-1,0 1,0-1,0 1,-1 0,1-1,0 1,0 0,0 0,1-1,1 1,0 0,0 1,0-1,0 0,0 1,0 0,0 0,0 0,5 2,218 123,-96-49,-33-16,-66-40,2-1,0-1,53 21,-85-40,-1 1,1-1,0 0,0 0,-1 0,1 0,0 1,0-1,-1 0,1 0,0 0,0-1,-1 1,1 0,0 0,0 0,-1-1,1 1,0 0,-1 0,1-1,0 1,-1-1,1 1,-1-1,1 1,0-1,0 0,9-26,-8-39,-2 57,-15-229,4 83,9 113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0:19.7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0 383,'11'-9,"0"0,0 1,1 0,14-6,21-15,11-10,-31 22,0-2,-2 0,0-2,25-26,-47 44,-1 0,1-1,0 1,-1-1,0 0,0 0,0 0,-1 0,1 0,-1 0,0 0,0 0,0-1,0 1,-1 0,0-1,0 1,0 0,-1-1,1 1,-1 0,0 0,-3-8,3 9,-1 0,0 0,1 1,-1-1,0 1,-1 0,1 0,0-1,-1 1,1 1,-1-1,1 0,-1 1,0-1,0 1,0 0,0 0,0 0,0 0,0 0,0 1,0-1,0 1,0 0,0 0,-1 0,1 1,0-1,0 1,0-1,0 1,-6 3,-3 0,1 1,0 1,0 0,0 0,1 1,-1 1,-16 16,7-5,1 2,-24 31,35-40,0 1,0 0,1 0,0 0,2 1,-1 0,2 0,-6 25,9-34,1 1,-1-1,1 0,0 1,0-1,0 1,1-1,0 0,0 1,0-1,1 0,0 0,0 0,0 0,0 0,1 0,0-1,0 1,0-1,1 0,-1 0,1 0,0 0,0 0,0-1,9 5,42 23,1-3,1-3,1-2,1-3,1-2,0-3,2-2,-1-4,1-2,1-2,87-6,-143 1,-1 0,1 0,0-1,-1 0,1-1,0 1,-1-1,0-1,1 1,-1-1,0 0,0 0,7-6,2-7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0:20.9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0,'1'5,"-1"-1,1 0,0 0,0 0,1 1,-1-1,1 0,0-1,0 1,0 0,0-1,1 1,0-1,-1 1,5 2,54 45,-42-37,240 178,172 146,-418-326,34 34,2-2,1-2,3-3,63 37,-86-58,-25-14,0-1,0 1,0-1,0-1,1 1,-1-1,1 0,-1 0,1 0,0-1,11 1,3-2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0:21.4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0,'0'4,"0"11,8 6,8 8,13 13,16 11,11 14,19 9,9 12,3 9,0 0,-7-3,-12-14,-10-11,-9-14,-15-15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0:22.3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1,'4'1,"1"1,-1 0,0 0,0 0,0 0,0 1,0 0,-1 0,1 0,-1 0,0 0,0 1,4 4,5 5,39 37,547 574,-597-622,72 82,-3 3,59 100,-116-169,-13-18,0 0,0 0,0 0,0 0,-1 0,1 0,0-1,0 1,0 0,0 0,0 0,0 0,0 0,0 0,0 0,0 0,0-1,0 1,0 0,0 0,0 0,0 0,0 0,0 0,0 0,0 0,0-1,0 1,0 0,0 0,0 0,0 0,0 0,0 0,0 0,0 0,0-1,1 1,-1 0,0 0,0 0,0 0,0 0,0 0,0 0,0 0,0 0,0 0,1 0,-1 0,0 0,0 0,0 0,0 0,0 0,0 0,0 0,0 0,1 0,-1 0,0 0,0 0,0 0,0 0,0 0,0 0,0 0,0 0,1 0,-11-40,4 18,4 7,0 1,1-1,1 0,0 0,1 0,0 0,1 0,1 1,1-1,0 1,0 0,2 0,0 0,13-22,-13 26,0 1,1 0,0 1,1-1,0 1,0 1,0-1,1 1,0 1,1 0,-1 0,1 1,1 0,-1 1,0 0,1 0,0 1,0 1,0 0,12-1,-8 3,1 0,0 1,0 1,-1 1,0 0,1 1,-1 1,0 0,-1 1,1 0,-1 1,20 14,14 13,-1 1,43 45,-21-19,76 62,-118-98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0:23.2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190 288,'2'-3,"-1"1,1-1,0 1,0 0,0 0,0 0,0 0,0 0,1 0,-1 1,1-1,-1 1,1-1,4 0,6-6,0 0,48-36,-56 41,-1-1,0 0,0 0,-1-1,1 1,-1-1,0 1,0-1,0 0,3-10,-6 13,1 0,-1 1,0-1,0 0,0 0,0 1,0-1,0 0,0 0,-1 1,1-1,-1 0,1 0,-1 1,1-1,-1 1,0-1,0 1,0-1,0 1,0-1,0 1,-1 0,1 0,0-1,0 1,-1 0,1 0,-1 0,1 0,-1 1,0-1,1 0,-1 1,0-1,1 1,-1 0,0-1,0 1,-1 0,-12-3,0 1,0 1,-23 0,31 1,-19 1,1 0,0 1,-1 2,1 0,1 2,-1 1,-25 10,50-17,1 0,-1 0,0 0,0 1,0-1,0 0,0 0,0 0,1 0,-1 0,0 0,0 0,0 0,0 1,0-1,0 0,0 0,0 0,0 0,1 0,-1 1,0-1,0 0,0 0,0 0,0 0,0 0,0 1,0-1,0 0,0 0,0 0,0 0,0 0,0 1,0-1,0 0,-1 0,1 0,0 0,0 0,0 1,0-1,0 0,0 0,0 0,0 0,0 0,-1 0,1 0,0 1,0-1,0 0,0 0,0 0,0 0,-1 0,1 0,0 0,0 0,0 0,0 0,-1 0,1 0,22 5,29-2,2-1,-1 2,0 2,0 3,51 16,-87-21,13 4,1-1,57 5,-81-12,1 1,-1-1,1 0,-1-1,1 1,-1-1,1-1,-1 1,0-1,1 0,-1-1,0 1,0-1,-1 0,1-1,0 1,-1-1,0 0,7-8,-8 6,0 0,0 0,-1 0,0 0,0-1,0 0,-1 1,0-1,2-12,-3 15,-1-1,1 1,-1-1,0 1,0-1,0 1,-1-1,0 1,1 0,-2-1,1 1,0 0,-1 0,0-1,-4-6,-9-6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0:23.9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999 0,'-27'2,"-1"0,1 1,0 2,-31 10,-107 41,93-30,-483 183,516-192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0:25.2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411 560,'120'-73,"173"-77,-52 29,-235 118,16-9,-1 0,0-1,23-21,-39 30,-1 0,0 0,0 0,-1-1,1 0,-1 1,0-1,4-10,-6 13,0-1,0 1,-1-1,1 1,-1 0,0-1,0 1,0-1,0 1,0-1,0 1,-1-1,1 1,-1-1,0 1,0 0,0-1,0 1,0 0,-3-4,1 2,-1 1,1-1,-1 1,0 0,0 1,0-1,-1 0,1 1,0 0,-1 0,0 1,1-1,-1 1,0 0,0 0,0 1,0-1,0 1,0 0,1 0,-9 2,-14 1,1 1,-40 12,65-16,-54 17,0 2,1 3,1 2,-97 61,58-23,-137 123,185-145,2 1,-56 72,84-95,0 2,1 0,2 0,0 1,1 0,0 1,2 0,1 1,-5 26,11-43,1 1,0 0,0 0,0 0,0 0,1 0,0-1,1 1,0 0,0-1,0 1,1-1,0 0,0 0,0 0,1 0,0 0,0-1,1 1,-1-1,1 0,0-1,0 1,7 3,12 8,1-1,1-1,0-1,36 12,-60-24,82 29,2-3,1-4,0-4,1-4,1-4,1-3,93-5,-161-3,-1 0,1-2,-1 0,1-1,-1-1,0-2,24-8,-31 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57.7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832 297,'-6'-16,"-1"1,-1-1,-1 2,0-1,0 1,-2 0,0 1,0 1,-1 0,-1 0,0 1,0 1,-1 0,-1 0,1 2,-25-11,7 5,0 1,-1 2,0 1,-1 2,0 1,0 2,-38-2,54 6,1 1,-1 1,1 0,-1 1,1 1,0 1,0 0,0 1,-21 9,30-9,0-1,1 1,-1 0,1 1,0-1,0 1,0 1,1 0,0 0,1 0,-1 0,1 1,1 0,0 0,0 0,0 0,1 1,0 0,-2 13,2-8,2 0,0 1,1-1,0 0,1 0,0 0,1 0,1 0,0 0,1 0,1-1,0 0,1 0,0 0,1 0,0-1,1 0,0-1,19 20,0-3,0-2,2-1,1-1,1-1,1-2,44 22,369 158,-71-36,-355-156,1 1,1 0,35 25,-53-33,1 1,-1-1,0 1,0 0,0 0,0 0,0 0,-1 1,0-1,1 1,-1-1,0 1,-1 0,1 0,-1 0,1 0,-1 0,-1 0,1 0,0 0,-1 0,0 5,-4 9,-2-1,0 1,0-1,-2-1,0 0,-1 0,0 0,-22 26,6-6,-286 391,303-416,-1-1,0 0,0 0,-22 15,29-23,-1 0,1-1,0 0,-1 1,0-1,1 0,-1 0,1 0,-1-1,0 1,0-1,0 1,1-1,-1 0,0 0,0 0,0-1,1 1,-1-1,0 1,0-1,1 0,-1 0,1 0,-1 0,1-1,-1 1,1-1,-4-3,-39-40,24 18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0:26.2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643 506,'5'1,"0"0,0 1,-1 0,1-1,-1 2,1-1,-1 0,0 1,1 0,-1 0,-1 0,5 5,6 3,97 81,133 142,-170-159,569 624,-615-667,-14-18,-1 0,-1 1,-1 1,0 0,-1 0,0 1,7 20,-16-35,0-1,-1 1,1 0,0 0,-1 0,1-1,-1 1,0 0,1 0,-1 0,0 0,0 0,-1 0,1 0,0 0,0-1,-1 1,0 0,1 0,-1 0,0-1,0 1,1 0,-1-1,-1 1,1 0,0-1,0 0,-1 1,1-1,0 0,-1 1,1-1,-1 0,0 0,1 0,-1-1,0 1,0 0,-3 0,-6 2,0-1,-1-1,0 0,1 0,-18-2,-29-3,0-3,1-2,0-3,-56-19,-215-90,322 118,-152-62,-235-135,328 161,1-3,2-3,3-3,1-2,-100-114,144 147,1 0,2 0,-1-1,2-1,1 0,-14-37,19 42,1 1,0-1,1 1,1-1,0 1,1-1,0 0,1 0,1 1,0-1,7-21,6-10,2 1,37-68,58-78,-97 166,-1 1,17-28,42-51,-63 90,0-1,1 2,1-1,0 2,1-1,0 2,0 0,1 0,17-7,-25 14,1 0,-1 1,1 0,-1 0,0 1,1 0,0 0,-1 0,0 1,1 0,-1 0,13 4,9 5,41 19,-40-16,11 4,-1 1,-1 3,0 1,-2 2,41 34,-63-46,-1 1,-1 1,0 0,0 0,-2 1,14 24,-19-27,0-1,0 1,-1 0,0 0,-2 0,1 0,-1 1,-1-1,0 1,-1 18,-2-19,0-1,-1 0,0 0,0 0,-1 0,-1-1,0 1,0-1,-1 0,0-1,-8 10,-14 14,-47 46,64-68,-42 40,-2-2,-120 81,141-111,7-7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0:26.9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1 910,'10'-6,"368"-166,-347 160,1 2,0 1,0 1,1 2,0 1,56-1,-73 6,1 1,-1 0,0 2,0 0,0 0,0 1,-1 1,0 1,0 0,0 1,0 1,-1 0,-1 1,1 0,18 18,25 30,-3 3,-3 2,-2 2,-3 2,-4 2,-2 2,49 118,-88-186,3 7,-1 1,0-1,0 0,-1 1,1 11,-2-19,-1-1,0 1,0 0,0-1,-1 1,1 0,0-1,0 1,-1-1,1 1,-1-1,0 1,1-1,-1 1,0-1,0 1,0-1,0 0,0 0,0 1,0-1,0 0,-1 0,1 0,0 0,-1 0,1-1,-1 1,1 0,-1-1,1 1,-1-1,1 1,-1-1,0 0,1 0,-1 1,-1-1,-10 0,0 0,1-1,-1 0,0-1,1 0,0-1,0-1,-1 1,2-2,-1 0,1 0,-1-1,2-1,-1 0,1 0,0-1,0 0,-11-14,-2-2,2-1,0-1,2-1,1-1,-27-57,27 44,2 0,2-1,2 0,2-1,1-1,3 1,1-1,2 0,5-69,1 76,2-1,1 1,1 0,3 0,1 1,1 0,2 1,2 0,1 2,2 0,32-44,61-53,-95 112,1 2,1 0,0 2,1 0,22-12,-19 16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0:27.9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171 384,'-10'1,"-1"-1,1 2,0-1,0 1,-17 7,25-9,1 0,0 0,0 1,-1-1,1 1,0-1,0 1,0-1,-1 1,1 0,0-1,0 1,0 0,0 0,0 0,0 0,1 0,-1 0,0 0,0 0,1 0,-1 0,1 0,-1 1,1-1,-1 0,1 0,0 1,-1-1,1 0,0 0,0 1,0-1,0 0,0 1,0-1,1 0,-1 0,0 1,1-1,-1 0,0 0,1 1,0-1,-1 0,1 0,0 0,0 0,-1 0,1 0,0 0,0 0,0 0,0 0,2 0,4 5,0 0,0 0,1-1,0-1,0 1,1-1,12 4,66 19,-82-26,293 63,-245-56,1-3,0-2,88-7,-121 2,1-2,-1 0,0-1,-1-1,1-2,-1 0,-1 0,31-20,-43 24,-1 0,1 0,-1-1,0 0,-1 0,1-1,-1 1,0-1,0 0,-1-1,1 1,-2-1,1 0,-1 0,0 0,0 0,-1-1,0 1,0-1,-1 0,0 1,0-1,-1 0,1 0,-2 1,1-1,-3-8,0 5,-1 0,0 0,-1 1,0-1,-1 1,0 0,0 0,-1 1,0 0,-11-10,-8-6,-56-44,58 51,-1 1,-1 1,0 2,-1 0,-40-14,58 25,0 0,-1 0,1 1,-1 0,1 1,-1 0,0 0,1 1,-1 0,0 1,0 0,1 1,-1 0,1 0,0 1,-1 1,1-1,1 1,-1 1,-13 8,-143 126,28-22,-107 97,238-207,5-7,0 1,-1 0,1 0,0 0,0 0,0 0,0 0,0 0,0 1,1-1,-1 0,0 0,0 1,1-1,-1 0,1 1,0-1,-1 1,1 1,5 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0:28.6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0,'0'5,"0"5,0 5,0 5,4 3,2 2,-1 1,0 0,-2 0,-1-4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0:29.9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1 128,'0'-5,"1"0,-1 0,1 0,0 0,1 0,-1 0,1 0,0 1,0-1,1 0,-1 1,1 0,0-1,0 1,1 0,-1 1,1-1,0 1,0-1,0 1,0 0,0 1,1-1,-1 1,1 0,0 0,5-2,3 0,-1 0,1 1,0 1,0 0,0 0,0 2,0-1,0 2,21 2,1 6,-1 2,0 1,-1 1,-1 2,45 29,-22-15,41 30,-3 3,139 121,-145-111,119 110,-176-151,-2 1,-1 1,-1 1,29 52,-53-82,0-1,0 0,0-1,0 2,-1-1,1 0,-1 0,0 0,0 1,0-1,0 0,-1 1,1-1,-1 6,0-9,-1 0,1 0,-1 0,1 0,0 0,-1 0,1 0,-1 0,1 0,0 0,-1-1,1 1,-1 0,1 0,0-1,-1 1,1 0,0 0,-1-1,1 1,0 0,0-1,-1 1,1 0,0-1,0 1,0-1,-1 1,1 0,0-1,0 1,0-1,0 1,0 0,0-2,-7-16,5 10,1 0,0 0,1 0,0 0,0 0,1 0,-1 0,2-1,-1 1,1 1,1-1,-1 0,1 1,1-1,-1 1,1 0,1 0,-1 0,1 0,0 1,1 0,6-6,15-13,0 0,3 2,45-28,-72 48,45-27,75-35,-98 54,0 0,0 2,1 2,1 0,31-4,-53 10,-1 1,0-1,0 1,1 0,-1 0,1 0,-1 1,0 0,0-1,1 2,-1-1,0 0,0 1,0 0,0 0,-1 0,1 0,0 0,-1 1,1 0,-1 0,0 0,3 3,-2 1,-1-1,1 1,-1 0,-1 0,1 0,-1 0,0 0,-1 1,0-1,0 1,-1-1,0 11,-8 236,8-248,-1 0,0 0,-1 0,1 0,-1-1,0 1,0 0,-1-1,0 0,0 0,0 0,0 0,-1 0,0 0,0-1,0 0,-1 0,1 0,-1 0,0-1,0 0,0 0,-1 0,1-1,-1 1,1-1,-1-1,0 1,-9 1,-10 1,1-2,-1 0,0-1,0-1,-43-7,-677-101,668 99,50 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0:31.0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1424 1380,'-9'-7,"0"0,0 0,-1 1,1 0,-16-6,-12-7,-29-24,1-3,-91-83,-103-128,188 184,-516-548,549 585,27 28,2-1,-1-1,1 0,0 0,-10-17,18 26,1 1,-1-1,0 0,1 0,-1 1,1-1,0 0,-1 0,1 0,0 0,-1 1,1-1,0 0,0 0,0 0,0 0,0 0,0 0,0 0,0 1,0-1,0 0,1 0,-1 0,0 0,0 0,1 1,-1-1,1 0,-1 0,1 0,-1 1,1-1,-1 0,1 1,0-1,-1 1,1-1,0 0,-1 1,1-1,0 1,0 0,0-1,-1 1,1 0,0-1,0 1,0 0,0 0,0 0,1 0,4-1,0 1,0 0,0 0,0 1,0-1,11 4,18 7,-1 2,0 1,53 31,90 68,-157-100,113 83,-4 5,-4 6,-5 6,-6 4,-4 6,107 156,-201-257,-13-15,1 0,0-1,0 0,1 0,0 0,0-1,0 1,0-1,1 0,0-1,0 0,1 0,-1 0,1 0,0-1,0 0,14 3,31 3,0-3,1-2,97-5,-64-1,-45 2,0-3,-1-1,0-2,63-17,-77 13,-7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0:31.9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0 910,'1'-5,"-1"-1,1 0,0 0,1 1,-1-1,1 0,0 1,1 0,-1-1,1 1,0 0,0 0,1 1,-1-1,1 1,5-5,9-8,1 1,34-21,-21 15,192-136,178-132,-379 272,13-8,-1-3,-1-1,59-67,-91 96,-1-1,0 1,1-1,-1 1,0-1,0 0,0 1,0-1,-1 0,1 0,0 0,-1 0,1 0,-1 1,0-1,1 0,-1 0,0 0,0 0,0 0,-1 0,1 0,0 0,-2-3,1 3,-1 0,0 0,1 0,-1 1,0-1,0 0,0 1,-1 0,1-1,0 1,0 0,-1 0,1 1,0-1,-1 0,-3 0,-12-2,-1 1,0 1,-33 2,51-1,-39 4,0 1,0 3,1 1,0 1,1 3,-65 29,42-11,1 2,2 2,-63 52,100-70,0 0,1 2,0 1,-25 34,39-47,1 1,0 0,0 0,1 0,0 1,0 0,1 0,0 0,1 0,0 0,0 0,1 1,0-1,1 0,0 1,2 17,0-21,0-1,1 1,-1 0,1-1,1 0,-1 1,1-1,-1-1,1 1,1 0,-1-1,1 0,-1 0,1 0,0-1,1 0,-1 0,1 0,-1 0,1-1,11 3,12 4,1-1,59 6,667 42,-713-54,-1 2,1-3,-1-1,1-3,66-11,-90 9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0:33.3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1207,'76'0,"0"3,0 3,99 20,-174-25,295 75,-250-61,0 2,-1 2,-1 2,51 33,-89-50,-1-1,0 1,0 0,0 1,0-1,-1 1,0 0,0 0,5 8,-8-11,0 0,-1-1,1 1,-1 0,1 0,-1 0,0 0,0 0,0-1,0 1,0 0,0 0,0 0,0 0,-1 0,1 0,-1 0,0-1,1 1,-1 0,0-1,0 1,0 0,0-1,0 1,-1-1,1 1,0-1,-1 0,1 0,-1 1,1-1,-1 0,0 0,-1 0,-4 4,0-1,-1-1,1 1,-1-1,1-1,-1 1,0-1,0-1,0 1,0-2,-1 1,-8-1,12 0,1 0,-1-1,1 0,-1 1,1-1,-1-1,1 1,0-1,-1 0,1 0,0 0,0 0,0-1,1 0,-1 1,1-1,-1-1,1 1,0 0,0-1,0 0,-3-7,-2-6,0-1,2-1,0 1,1-1,1 0,1 0,0 0,2-1,0 1,1-1,1 1,1 0,1-1,0 1,2 0,0 0,9-22,0 8,2 1,0 0,2 1,2 1,1 0,1 2,1 1,39-36,-55 56,-1 1,1 1,0 0,1 0,-1 0,1 1,0 0,0 0,0 1,0 0,1 0,-1 1,1 1,0-1,0 1,-1 0,12 1,-11 2,0-1,0 1,0 1,0-1,-1 1,1 1,-1 0,0 0,0 1,0 0,0 0,-1 1,0-1,0 2,-1-1,10 12,26 35,-2 1,-2 2,40 81,-77-134,28 66,-28-66,0 0,0 0,0 0,-1 0,1 0,-1 0,1 0,-1 0,0 0,0 0,-1 0,1 0,-1 0,1 0,-1 0,0 0,0 0,0 0,-1 0,-2 4,3-6,0 0,1-1,-1 1,0-1,0 1,0-1,0 0,0 1,0-1,0 0,0 1,0-1,0 0,0 0,0 0,0 0,0 0,0 0,0 0,0-1,0 1,0 0,0 0,0-1,0 1,0-1,0 1,0-1,0 1,0-1,0 1,1-1,-1 0,0 0,0 1,0-2,-25-30,12 4,2 0,1-1,1-1,1 1,1-1,2-1,2 1,0-1,2 0,1 0,6-49,1 25,3 0,2 0,2 1,3 0,34-77,-27 81,2 2,3 0,35-46,-42 65,2 2,0 1,2 1,0 1,54-39,-70 58,-1-1,1 1,-1 1,1 0,1 0,16-5,-22 9,0-1,0 1,-1 0,1 0,0 0,0 0,0 1,0-1,0 1,-1 0,1 0,0 1,-1-1,1 1,-1-1,1 1,-1 0,0 1,0-1,3 4,31 30,-1 2,39 57,13 14,-58-76,13 13,-3 2,-1 2,41 68,-72-103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0:35.6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226 76,'-2'1,"0"0,0 0,0 0,-1 0,1 0,0 1,1-1,-1 1,0 0,0-1,1 1,-1 0,1 0,-3 4,-20 31,9-4,0 0,3 1,0 1,-13 71,16-40,-3 120,11-180,1-1,0 1,0 0,1-1,-1 1,1-1,0 1,1-1,-1 1,1-1,0 0,1 1,-1-1,1 0,0-1,0 1,0 0,1-1,0 0,0 0,0 0,0 0,0-1,1 1,0-1,-1 0,1-1,1 1,-1-1,0 0,0 0,1-1,-1 1,1-1,11 1,59 5,1-3,128-10,-154 4,231-25,-279 27,0 0,0 0,0-1,0 0,0 1,1-1,-1 0,0 0,-1-1,1 1,0 0,0-1,-1 0,1 0,-1 0,1 0,-1 0,0 0,0-1,0 1,0-1,0 1,0-1,-1 0,1 0,-1 0,0 0,0 0,0 0,0 0,-1 0,1 0,-1 0,0 0,0 0,0-1,0 1,0 0,-1 0,0-4,-4-13,0 1,-1 0,-1 0,0 0,-12-18,-10-23,-3 2,-67-93,84 132,0 1,-1 0,-1 2,-1 0,0 0,-1 2,-1 0,0 2,-1 0,0 1,-27-9,-22 1,-1 3,-1 3,-132-6,153 15,20 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0:36.8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1 637,'21'19,"0"-1,41 25,17 13,-38-21,-1 2,37 46,-62-65,-1 0,0 1,-2 1,0 0,-1 1,-1 0,10 32,-18-49,-1 0,0 0,0 0,0 0,-1 0,1 0,-1 1,0-1,0 0,-1 0,1 0,-1 0,0 0,0 0,0 0,0 0,-1 0,0 0,-2 4,1-5,0 1,-1-1,0 0,1 0,-1 0,0-1,-1 1,1-1,0 0,-1 0,1-1,-1 1,1-1,-1 0,0 0,-5 0,0 1,0-1,-1 0,1 0,0-1,0-1,-1 0,-16-3,20 2,1-1,0 1,0-1,0 0,0-1,1 1,-1-1,1 0,0-1,0 1,1-1,-1 0,-3-6,-6-8,2-1,0 0,1-1,1 0,1-1,1 0,1 0,1-1,-4-35,1-18,1-118,9 163,1 0,2 0,1 0,1 0,1 1,2 0,1 1,1-1,2 2,1 0,1 1,1 0,1 1,2 1,26-28,-24 28,1 0,0 0,32-26,-48 46,0 0,1 0,-1 0,1 1,0 0,1 1,-1 0,0 0,1 0,0 1,-1 0,1 1,0-1,13 1,-14 2,0 0,-1 1,0 0,1 0,-1 1,0 0,0 0,0 0,-1 1,1-1,-1 1,10 10,57 64,-61-66,387 522,-379-508,-3-4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58.4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1 205,'0'7,"1"0,1 0,0 0,-1 0,2 0,-1-1,1 1,0-1,1 0,-1 0,1 0,0 0,1 0,-1-1,1 0,8 7,12 9,0-1,36 21,-48-33,106 61,2-5,3-6,175 57,-267-104,-16-4,1-1,0 0,0-2,0 0,0-1,1 0,19 0,-36-3,0 0,0 0,0 0,0 0,0 0,0-1,0 1,0 0,0 0,0-1,0 1,0 0,0-1,0 1,0-1,0 1,0-1,0 0,0 1,-1-1,1 0,0 0,-1 1,1-1,0 0,-1 0,1 0,-1 0,1 0,-1 0,0 0,1 0,-1 0,0 0,0 0,0 0,0 0,0 0,0 0,0 0,0-2,-1-3,-1-1,0 0,0 1,0-1,-5-7,6 10,-52-98,-122-180,-9-14,262 363,-5 4,-3 3,84 115,-73-84,-49-66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02.3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753 1,'-113'100,"0"-1,53-31,3 2,3 3,3 1,4 3,3 2,3 2,4 1,-50 169,72-199,-14 95,27-133,0 0,2 0,-1-1,2 1,0 0,0 0,2-1,0 1,0-1,1 0,0 0,10 18,-10-25,0 0,1 0,0 0,0-1,0 0,1 0,-1 0,1 0,0-1,1 0,-1-1,1 1,0-1,0 0,13 3,7 0,0-1,53 3,8-5,-1-4,117-17,173-44,179-68,-405 82,231-105,-339 132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03.0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0,'1'8,"1"-1,0 0,0-1,0 1,1 0,0 0,1-1,-1 0,1 0,9 11,-1 0,8 13,2-1,1-2,2 0,0-1,2-1,1-2,0-1,2-1,48 26,-35-26,1-2,1-2,0-1,1-3,1-1,83 8,-24-11,1-4,0-5,-1-4,0-6,0-3,189-51,-273 57,54-18,-70 22,-1 1,0-1,0 0,0 0,0 0,-1-1,1 0,-1 0,0 0,7-9,-10 11,0 0,0 0,0-1,-1 1,1 0,-1-1,1 1,-1 0,0-1,0 1,0-1,0 1,0 0,0-1,-1 1,1-1,-1 1,0 0,0-1,0 1,0 0,0 0,0 0,0 0,-1 0,1 0,-1 0,-3-3,-6-6,0 0,-1 1,-16-12,19 15,-15-12,-1 0,-1 2,-1 1,0 1,-1 1,0 2,-1 0,-1 2,1 2,-2 0,-48-5,-28 6,-1 4,1 5,-1 5,-110 21,185-22,-53 18,76-21,1 1,0-1,0 2,0 0,1 0,-1 0,1 1,0 0,1 1,-9 8,7-1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03.9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1 275,'13'1,"0"0,0 2,0-1,-1 2,1 0,-1 0,1 1,-1 0,-1 1,1 1,-1 0,13 10,16 15,61 64,-96-91,42 45,-2 2,-3 2,57 94,72 195,-165-328,14 24,-21-55,-9-16,-103-241,-23-68,121 296,2 9,-14-66,26 94,-1-1,1 1,0-1,1 0,0 1,1-1,0 0,0 1,0-1,1 1,1 0,-1-1,6-10,-4 14,-1 0,1 0,-1 1,2-1,-1 1,0 0,1 0,0 1,-1-1,2 1,8-4,67-24,-62 25,69-19,1 3,105-11,186 4,-344 28,0 2,1 1,-2 2,1 2,0 1,-1 1,38 16,-47-14,-1 2,0 0,-1 2,0 1,-1 1,-1 0,-1 2,0 1,32 38,-28-25,-1 2,-1 0,-3 2,0 0,16 47,-8-7,28 133,-49-181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04.5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488 865,'-1'-48,"-2"-1,-2 1,-2 0,-2 1,-3 0,-1 0,-2 1,-3 1,-1 1,-2 0,-2 2,-2 0,-2 2,-2 0,-1 3,-37-37,55 62,-1 0,-1 2,-18-13,28 20,1 1,-1 0,0 0,0 0,0 0,0 1,-1 0,1-1,0 1,-1 1,1-1,-1 1,1 0,0 0,-1 0,1 0,-8 2,12-2,-1 1,1-1,-1 0,1 0,-1 0,1 0,0 0,-1 0,1 1,-1-1,1 0,0 0,-1 1,1-1,0 0,-1 0,1 1,0-1,0 0,-1 1,1-1,0 0,0 1,-1-1,1 1,0-1,0 0,0 1,0-1,0 1,0-1,0 1,0-1,0 0,0 1,0-1,0 1,0-1,0 1,0-1,0 0,0 1,0-1,0 1,1-1,-1 0,0 1,0-1,1 0,-1 1,0-1,0 0,1 1,-1-1,0 0,1 1,-1-1,1 0,-1 0,25 17,11-2,0-1,1-3,0 0,46 5,-22-3,207 43,254 59,-16 42,-482-148,56 26,-74-32,0 1,0-1,0 1,-1 0,0 1,0-1,0 1,0 0,7 11,-10-13,-1 0,0 1,0-1,0 0,-1 1,1-1,-1 0,0 1,0-1,0 0,0 1,0-1,-1 0,0 1,1-1,-1 0,0 1,-1-1,1 0,-1 0,1 0,-4 4,-5 10,-2-1,-21 25,23-30,-301 297,207-213,72-64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05.2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33,'97'177,"121"165,-144-236,3-3,154 155,-191-218,3-2,1-2,1-1,3-3,0-2,2-2,1-2,84 29,-127-52,-1 0,1-1,0-1,0 1,0-1,0 0,12-1,-18-1,1 1,-1-1,1 1,-1-1,0 0,0 0,1 0,-1 0,0-1,0 1,0 0,0-1,0 0,0 1,-1-1,1 0,0 0,-1 0,0 0,1 0,-1 0,0-1,0 1,0 0,0 0,-1-1,2-4,2-12,-1-1,-1 1,-1 0,0-1,-2 0,-3-21,-23-120,24 151,-113-453,92 390,-3 1,-3 1,-3 1,-50-76,40 89,28 39,13 15,5 5,41 36,1-3,73 43,-31-20,261 199,-245-175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06.1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20 851,'-10'-74,"7"63,1 0,0 0,1 0,0 0,0 0,2 0,2-21,-3 30,1-1,0 1,0 0,0-1,0 1,0 0,1 0,-1 0,1 0,-1 0,1 0,0 1,-1-1,1 0,0 1,0-1,1 1,1-1,1-1,0 1,1 1,-1-1,1 1,-1 0,1 0,9 0,6 1,0 1,1 1,23 6,-43-8,37 9,0 1,-1 2,0 2,-1 1,-1 2,0 1,63 45,-90-55,-1 0,-1 0,1 0,11 19,-10-15,-28-39,1-1,1 0,2-1,1-1,1 0,-9-32,3 12,-13-35,2-1,5-2,-25-159,49 244,1 0,-1 1,1-1,0 0,0 0,0 0,0 0,0 1,1-1,-1 0,1 0,0 0,0 1,0-1,0 1,0-1,1 0,-1 1,4-5,-2 6,-1-1,1 1,0 0,0 0,0 0,0 0,0 1,0-1,0 1,0-1,0 1,0 0,0 0,0 1,0-1,0 1,0-1,6 3,35 11,-1 1,-1 3,79 44,-60-30,-32-17,290 157,-230-118,122 96,-194-136,0 0,-2 2,0 0,13 18,-28-34,0 0,0 0,0 1,0-1,0 0,0 0,0 0,0 0,0 1,0-1,1 0,-1 0,0 0,0 0,0 1,0-1,0 0,0 0,0 0,1 0,-1 0,0 0,0 1,0-1,0 0,1 0,-1 0,0 0,0 0,0 0,0 0,1 0,-1 0,0 0,0 0,0 0,1 0,-1 0,0 0,0 0,0 0,0 0,1 0,-1 0,0 0,0 0,0 0,0 0,1 0,-1 0,0-1,0-13,-9-41,2 22,2-11,2 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07.3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233 858,'-12'1,"1"-2,0 0,0 0,-1-1,1 0,0-1,0 0,1-1,-20-9,24 9,0 0,1 0,-1 0,1-1,0 0,0 0,0 0,1-1,-1 1,1-1,1 0,-1 0,1-1,0 1,1-1,-4-12,-3-20,3-1,1 1,-1-58,16-119,-4 163,2 1,19-65,-26 113,0 0,1 0,-1 0,1 1,0-1,0 0,0 1,1 0,-1-1,1 1,0 0,0 0,0 1,0-1,0 1,1-1,-1 1,1 0,0 0,-1 1,1-1,0 1,0-1,8 0,-6 1,0 1,0-1,0 1,0 0,0 1,0 0,1 0,-1 0,-1 1,1-1,0 2,0-1,-1 0,1 1,9 7,14 12,-18-10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08.6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1091,'1'-6,"1"0,-1 0,1 0,1 0,-1 0,1 0,0 1,0-1,4-5,8-14,305-701,-311 701,19-59,-26 76,0 0,-1 0,0 0,0 0,-1 0,0-1,0 1,-2-9,2 15,-1 1,1-1,-1 0,0 0,1 1,-1-1,0 0,0 1,0-1,0 1,-1-1,1 1,0 0,-1-1,1 1,0 0,-1 0,0 0,1 0,-1 0,1 0,-3 0,-1-1,-1 1,1 0,0 0,0 0,-1 1,1 0,-10 1,-4 1,1 1,0 1,-27 9,31-7,-1 0,1 0,0 1,-26 18,37-23,0 1,0-1,0 1,1 0,-1 0,1 0,-1 0,1 0,0 0,1 1,-3 4,3-6,1 1,-1-1,1 0,0 0,0 1,0-1,0 0,0 1,0-1,1 0,-1 0,1 0,-1 1,1-1,0 0,0 0,0 0,0 0,1 0,-1 0,2 1,5 6,1 0,0 0,0-1,1 0,0-1,0 0,1-1,19 9,8 1,51 14,-29-13,0-4,1-2,1-2,-1-4,111-3,-163-2,0 0,0-1,-1 0,1-1,-1 0,1 0,-1-1,0 0,0 0,0-1,0 0,0 0,-1-1,0 0,0 0,0-1,-1 1,0-2,0 1,0-1,-1 0,0 0,0 0,-1-1,0 1,0-1,0 0,-1-1,-1 1,3-13,-2 8,0 1,-1-1,0 0,-1 0,-1 0,0 0,-3-21,2 30,0-1,0 0,0 1,-1 0,1-1,-1 1,0 0,-1 0,1 0,-1 0,0 0,0 0,0 1,0 0,0-1,-1 1,0 0,1 1,-1-1,0 1,0-1,-1 1,1 1,-6-3,-50-7,58 11,-1-1,1 1,-1 0,1 0,-1 0,1 0,0 0,-1 0,1 1,-1-1,1 1,0 0,-1 0,1 0,0 0,0 0,0 0,-1 1,1-1,1 1,-4 2,5-3,-1 0,1 0,0 0,0 0,0 0,-1 0,1 0,0 0,0 0,1 0,-1 0,0 0,0 0,0 0,1 0,-1 0,1 0,-1 0,0 0,1 0,0 0,-1 0,1 0,0 0,-1-1,1 1,0 0,1 0,26 21,-24-19,84 53,-51-33,0 1,51 44,-78-59,0 1,-1 0,0 0,-1 1,0 0,0 1,-1 0,-1 0,0 0,-1 1,0 0,4 19,-2 16,-2 1,-3 0,-1 0,-7 50,3-38,7 113,-4-169,0-1,1 1,0-1,0 1,0-1,0 0,1 0,0 1,0-1,0 0,0 0,1-1,5 8,-5-9,0 1,0-1,1 0,-1 0,1-1,-1 1,1-1,0 0,0 0,-1 0,1 0,0-1,0 1,0-1,0 0,5-1,40 0,70-12,-103 10,1 0,-1-1,0-2,0 1,-1-2,1 0,26-17,-24 10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09.5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1,'3'0,"-1"1,1 0,0-1,-1 1,1 0,0 1,-1-1,0 0,1 1,-1-1,0 1,1 0,-1 0,3 3,26 33,-30-37,30 47,-2 1,-2 1,27 69,-24-50,40 67,-63-124,-1 0,0 0,-1 0,5 16,-5-8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10.4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 1385,'-1'0,"1"0,-1 0,1 0,-1 0,1 0,-1 0,1 0,-1-1,1 1,-1 0,1 0,-1 0,1 0,-1-1,1 1,-1 0,1-1,-1 1,1 0,0-1,-1 1,1 0,0-1,-1 1,1 0,0-1,0 1,-1-1,1 1,0-1,0 1,-1-1,4-20,16-20,193-274,10-17,-183 268,-2-2,-4-2,-2-1,37-125,-66 187,0-1,0 1,-1 0,-1-1,1 1,-1 0,0-1,-1 1,1-1,-2 1,1 0,-1-1,0 1,-5-11,4 13,-1-1,0 1,0 0,0 0,-1 0,0 0,0 1,0 0,0 0,-1 1,0-1,1 1,-1 0,0 1,-1-1,-7-1,-52-10,63 14,-1 0,1 0,0 0,-1 0,1 0,0 0,0 1,-1 0,1-1,0 1,0 1,0-1,0 0,0 1,0-1,0 1,-4 3,7-4,0-1,-1 1,1-1,0 1,0 0,-1 0,1-1,0 1,0 0,0-1,0 1,0 0,0-1,0 1,0 0,0 0,0-1,1 1,-1 0,0-1,0 1,1 0,-1-1,0 1,1-1,-1 1,0 0,1-1,-1 1,1-1,-1 1,1-1,-1 1,1-1,1 1,25 20,-22-18,300 180,-105-67,290 191,-19 31,-460-329,21 17,42 44,-67-64,-1 1,0 0,-1 0,0 1,0-1,0 1,-1 0,0 1,-1-1,0 1,0-1,2 16,-4-22,-1 0,0 1,0-1,0 0,0 1,-1-1,1 0,-1 0,1 1,-1-1,0 0,0 0,0 0,0 0,0 0,0 0,-1 0,1 0,-3 2,-11 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4:59.3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1 939,'3'2,"0"-1,0 1,0 0,1 0,-2 0,1 0,0 0,0 1,-1-1,1 1,-1 0,0 0,2 3,6 5,490 472,131 141,-624-617,24 30,-30-36,0 0,0 0,0 1,0-1,-1 0,1 1,0-1,0 1,-1-1,1 1,-1-1,0 1,1 0,-1-1,0 1,0-1,0 1,0 0,0-1,0 1,0-1,-1 3,0-3,0 0,0 0,0 0,0-1,0 1,0 0,0-1,0 1,0-1,0 1,0-1,0 1,0-1,0 0,0 0,-1 0,1 1,0-1,0 0,0 0,0 0,-1-1,1 1,0 0,0 0,0-1,0 1,-2-2,-33-14,12-1,1 0,0-2,1 0,-33-39,-67-99,93 118,-91-131,-150-275,213 332,5-1,5-3,-57-221,93 288,3-1,-4-78,11 100,2 0,1 0,1 0,1 0,16-51,-18 74,0 0,1 0,-1 0,1 0,1 0,-1 1,1 0,0-1,0 1,1 1,8-8,-11 11,-1 0,1-1,0 1,0 0,0 1,0-1,0 0,0 1,0-1,1 1,-1-1,0 1,0 0,0 0,0 0,0 0,1 0,-1 1,0-1,0 1,0-1,0 1,0 0,0 0,0 0,0 0,0 0,0 0,-1 0,1 1,0-1,-1 1,1-1,-1 1,0 0,1-1,0 4,10 12,-1 0,-1 1,0 0,-2 1,0-1,-1 2,-1-1,-1 1,6 38,-4 8,-3 113,-4-173,0 1,0 0,0 0,-1 0,0-1,-1 1,1-1,-1 1,-1-1,1 1,-1-1,0 0,0 0,-8 9,-4 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10.7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1,'4'0,"6"0,2 4,2 2,3 3,4 5,5 9,9 9,9 11,12 8,8 7,2 8,-2 0,-11-11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12.0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1309,'13'-12,"1"1,1 0,0 1,1 1,30-13,92-30,-102 40,477-131,12 34,57-12,-557 114,-16 4,0 1,-1 0,1 1,0-1,10 1,-34 21,-107 114,-187 269,199-245,-141 278,246-425,-1-1,1 1,0-1,1 2,0-1,-2 13,5-22,1-1,0 1,0-1,0 1,0-1,0 0,0 1,0-1,1 1,-1-1,1 1,-1-1,1 0,-1 1,1-1,0 0,-1 1,1-1,1 2,0-2,0 0,0 0,0 0,0 0,-1 0,1-1,0 1,1 0,-1-1,0 0,0 1,0-1,0 0,0 0,0 0,0 0,4-1,15-2,1-1,-1-1,1-1,37-17,78-44,-135 66,54-29,-2-2,-1-3,-2-2,65-61,-85 67,-1-2,-1 0,-2-2,-1-1,-2-1,-2-1,22-51,-9-3,-5-1,-3-2,-5-1,-3 0,-5-1,1-118,-13 186,-2 0,-1 0,-2 1,-1-1,-1 0,-1 1,-11-30,12 44,-1 0,-1 0,-1 1,1 0,-2 1,0 0,0 0,-1 1,-1 0,0 1,0 0,-1 0,0 2,-1-1,-16-7,11 5,2 0,-1-1,1-1,-24-25,-29-23,69 61,-1-1,0 1,1-1,-1 1,1-1,-1 1,0-1,1 1,-1 0,0-1,1 1,-1 0,0 0,1 0,-1-1,0 1,0 0,1 0,-1 0,0 0,0 0,-1 1,0 12,16 33,-10-37,103 333,105 590,-199-878,-6-40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13.0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363 408,'12'-1,"0"0,1-1,-1-1,0 1,0-2,0 0,-1 0,1-1,19-12,-13 6,-1-1,0 0,-1-2,29-29,-29 26,-1-2,0 0,18-34,-29 47,-1 1,0-1,-1 0,1 0,-1 0,0 0,-1 0,0 0,0 0,0-1,0 1,-1 0,0-1,-1 1,1 0,-1-1,-1 1,-2-11,1 14,1 0,0 0,0 1,-1-1,0 1,1-1,-1 1,0 0,0 0,0 0,-1 1,1-1,0 1,-1-1,1 1,-1 0,1 1,-1-1,1 0,-1 1,-5 0,-4-1,0 1,0 1,0-1,-23 6,15 1,0 0,1 2,1 0,-1 1,2 1,-1 0,1 2,1 0,-20 20,-19 21,-55 73,108-123,-24 27,3 1,0 2,-25 48,42-67,0 1,0-1,2 1,0 1,1-1,0 1,2 0,0 0,0 0,3 29,-1-42,1 1,0-1,1 0,-1 1,1-1,0 0,-1 0,2 0,-1 0,0 0,1-1,0 1,0-1,0 0,0 0,1 0,-1 0,1 0,-1-1,1 1,7 2,8 4,1-1,0-1,28 7,-22-7,64 17,0-4,2-4,0-4,122 1,-210-13,0 0,0 0,-1 0,1 0,0 0,0-1,-1 0,1 0,0 0,-1 0,1 0,-1-1,1 0,-1 0,0 0,0 0,1 0,-2 0,6-6,1-2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23.2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457 1698,'-4'-66,"-2"1,-3 1,-19-69,5 26,-22-247,31 211,0 0,3 11,-53-234,61 354,-1 0,0-1,-1 1,0 1,-1-1,-8-11,13 21,-1 0,1 0,-1 0,1 0,-1 0,0 0,1 1,-1-1,0 0,0 1,0 0,-1-1,1 1,0 0,0 0,-1 0,1 1,0-1,-1 0,1 1,-1 0,1-1,-1 1,1 0,-1 0,1 1,-1-1,1 0,-1 1,1 0,0-1,-1 1,1 0,0 0,0 0,-1 1,1-1,-3 3,-3 2,0 1,0 1,0-1,1 1,0 0,1 1,0 0,0 0,1 0,0 1,-5 16,4-10,1 0,0 1,2 0,0 0,1 0,0 27,2-39,1 0,-1 0,1-1,0 1,0 0,1 0,0 0,0-1,0 1,0-1,0 1,1-1,0 0,0 0,0 0,1 0,-1-1,1 1,0-1,0 0,0 0,0-1,0 1,1-1,-1 0,1 0,6 2,12 3,0-1,1-1,-1-1,33 1,-47-4,198 10,-109-8,181 28,-275-30,0 0,1 0,-1 0,0 0,0 0,0 1,0 0,0 0,0 0,-1 1,1-1,-1 1,1 0,-1-1,0 2,0-1,0 0,0 1,-1-1,3 5,-1 3,-1 0,0 0,0 0,-1 0,-1 1,1 14,-1-16,4 54,-4 1,-1-1,-4 1,-3-1,-2 0,-3-1,-3 0,-30 79,15-63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24.0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1 185,'0'7,"1"-1,1 1,-1-1,1 0,0 1,0-1,1 0,0 0,0 0,0-1,1 1,5 6,57 60,-55-61,11 12,2-2,0 0,1-2,1 0,1-2,0-1,1-1,1-2,1-1,-1-1,38 9,-64-19,1-1,-1 1,1 0,-1-1,1 0,-1 0,1 0,0 0,-1 0,1-1,-1 1,1-1,-1 0,1 0,-1-1,0 1,0-1,1 1,4-5,-4 2,-1 0,0 0,0-1,0 1,-1-1,1 1,-1-1,0 0,0 0,-1 0,0 0,0 0,1-6,3-34,-2 0,-5-84,0 49,1 60,0 0,-1 0,-1 1,-1-1,-1 1,-10-26,15 45,0-1,0 1,0 0,-1-1,1 1,0 0,0-1,0 1,0 0,-1-1,1 1,0 0,0-1,0 1,0-1,0 1,0 0,0-1,0 1,0-1,0 1,1 0,-1-1,0 1,0 0,0-1,0 1,0 0,1-1,-1 1,0 0,0-1,1 1,-1 0,0 0,0-1,1 1,-1 0,0 0,1-1,-1 1,1 0,22 3,42 28,-45-21,254 106,79 37,-327-140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25.1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100 1103,'-4'1,"1"0,-1 0,1 0,0 0,0 0,0 1,0 0,0-1,0 1,0 0,0 0,0 1,1-1,0 0,-1 1,1 0,0 0,-2 3,-2 3,0 0,1 0,0 0,-6 18,9-20,0 0,0 0,0 1,1-1,1 1,-1-1,1 0,0 1,1-1,-1 1,2-1,-1 0,1 1,0-1,0 0,1 0,0 0,1-1,6 11,-4-9,0-1,0 0,1-1,0 1,1-1,-1-1,1 1,0-1,1 0,-1-1,1 0,0-1,0 0,0 0,11 2,19 2,1-1,0-2,0-2,0-2,0-1,72-12,-108 12,1 0,0 0,-1-1,1 1,-1-1,0 0,1 0,-1 0,0-1,0 0,0 0,-1 0,1 0,-1 0,1-1,3-5,-3 3,-1 0,-1 0,1 0,-1 0,0 0,0 0,-1-1,0 1,0-1,0-12,-3-10,-1 0,-1 0,-2 0,-13-40,13 47,-151-482,111 382,-5 1,-69-115,115 227,-4-8,0 0,-2 1,1 1,-2-1,-26-25,86 100,706 642,-562-529,-174-155,-14-12,1 0,0 0,0-1,1 1,-1-1,1 0,0 0,0-1,0 0,1 0,7 2,-13-5,1 0,-1-1,0 1,1-1,-1 1,0-1,0 0,1 1,-1-1,0 0,0 0,0 0,0 0,0 0,0 0,0 0,0 0,-1 0,1-1,0 1,-1 0,1 0,0-1,-1 1,0 0,1-1,-1 1,0-1,0-2,9-49,-9 48,2-18,1 0,1 0,0 0,2 0,1 1,0 0,12-22,-16 41,0-1,0 1,0 0,0 0,1 0,-1 0,1 1,0-1,0 1,0 0,0 0,0 0,0 1,0-1,1 1,-1 0,1 0,-1 1,1-1,-1 1,1 0,8 1,11 1,0 1,45 12,-61-13,35 10,-1 2,-1 2,0 1,-1 3,0 1,-2 2,-1 1,-1 2,64 60,-58-41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27.0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892 140,'-6'1,"1"1,0 1,0-1,0 1,0-1,0 1,1 1,-1-1,1 1,0-1,0 1,0 1,-5 7,1-3,-49 57,3 2,-72 119,-65 160,190-345,-217 464,172-347,6 2,-26 129,63-240,0 5,0 1,0 1,2-1,-1 19,2-33,0 1,0-1,0 1,1-1,-1 0,1 1,-1-1,1 0,0 1,-1-1,1 0,1 0,-1 0,0 1,0-1,1-1,-1 1,1 0,-1 0,1 0,0-1,0 1,0-1,0 0,0 1,0-1,0 0,0 0,1 0,-1-1,0 1,1 0,-1-1,5 1,2 0,1-1,-1 0,1-1,-1 0,0 0,1-1,-1 0,0-1,0 0,-1-1,14-6,-18 8,1-1,-1-1,1 1,-1-1,0 1,0-1,-1-1,1 1,-1 0,0-1,0 1,0-1,-1 0,1 0,-1 0,-1-1,1 1,-1 0,1-1,-1-9,49-1334,-50 1328,-1 16,0-1,1 1,0-1,0 0,0 1,1-1,0 1,0-1,0 1,1-1,-1 1,1 0,5-9,-6 13,0 1,0-1,0 1,0 0,0 0,0-1,-1 1,1 0,0 0,0 0,0 0,0 0,0 0,0 0,0 0,0 0,0 1,0-1,0 0,0 0,0 1,-1-1,1 1,0-1,0 1,0-1,-1 1,1 0,0-1,0 1,0 1,32 29,-22-19,266 243,404 336,-518-478,-137-97,1-1,0-2,1-1,43 13,-68-23,1-1,-1 0,0 0,1-1,-1 1,1-1,0 1,-1-1,1 0,-1 0,1-1,-1 1,1-1,-1 0,1 0,-1 0,1 0,-1 0,5-4,-4 1,-1 1,0-1,0 0,0 0,-1 0,0-1,0 1,0-1,0 1,0-1,-1 0,0 0,0 1,0-6,9-75,-3 0,-6-124,-2 103,1 32,-9-276,4 298,-1 0,-4 0,-1 1,-30-81,35 116,-1 0,0 0,-2 1,1 0,-2 0,-12-14,17 24,0 0,0 0,0 0,-1 1,0 0,0 0,0 0,0 1,0 0,-1 0,0 1,1 0,-1 0,0 0,0 1,0 0,-12 0,0 1,-1 1,1 0,0 2,-23 5,38-7,0 0,0 0,0 0,0 0,1 0,-1 1,0 0,1 0,-1 0,1 0,0 0,-1 1,1-1,0 1,1 0,-1 0,0 0,1 0,0 1,0-1,0 1,0-1,0 1,1 0,-1-1,0 7,2-7,0 0,0-1,1 1,-1-1,1 1,0-1,0 0,0 1,0-1,0 0,0 1,1-1,-1 0,1 0,-1 0,1 0,0-1,0 1,0 0,0-1,4 3,57 30,-40-23,511 214,22-46,-81-27,-410-131,-26-9,0 2,69 34,-104-46,0 1,0-1,-1 0,1 1,0 0,-1-1,0 1,0 1,0-1,0 0,0 1,-1 0,1-1,-1 1,0 0,0 0,2 8,-4-7,1-1,-1 0,-1 0,1 1,0-1,-1 0,0 0,0 1,0-1,-1 0,1 0,-1 0,0-1,0 1,-1 0,1-1,-1 1,-3 3,-5 5,-1 1,0-2,-18 14,-12 11,31-26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29.9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968 0,'-7'2,"2"0,-1 0,0 1,0 0,1 0,-1 0,1 1,0-1,0 1,0 0,-4 6,-15 9,-91 68,3 4,4 6,5 4,4 4,-105 144,180-214,1 0,-26 56,43-78,0 1,1 0,0 0,1 0,1 0,0 0,1 1,1 0,0-1,2 25,0-33,0-1,1 0,0 0,0 0,0 0,0-1,1 1,0 0,0-1,0 0,1 0,-1 0,1 0,0 0,0-1,0 0,1 1,-1-2,1 1,8 3,8 4,2-1,-1-2,31 7,-37-10,178 30,-137-28,0 4,69 20,-123-29,-1-1,0 1,1-1,-1 1,0 0,1 0,-1 0,0 1,0-1,0 0,0 1,0 0,0-1,0 1,-1 0,1 0,-1 0,1 0,-1 0,0 0,0 0,0 0,0 1,0-1,0 0,0 1,-1-1,1 1,-1-1,0 0,0 1,0-1,0 1,0-1,0 1,-1-1,1 1,-1-1,-1 3,-4 10,-1 0,0-1,-1 0,0 0,-12 14,2-3,-32 54,12-16,-3-1,-3-2,-85 90,101-128,0-1,-2-1,0-1,-35 15,18-9,19-12,1-2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30.7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223 0,'-9'12,"-1"1,1 0,1 0,1 1,-11 25,2-5,-16 34,3 1,3 2,-28 124,53-185,-1 0,1 0,0-1,2 20,-1-28,-1 1,1 0,1-1,-1 1,0 0,0-1,1 1,-1-1,0 1,1 0,0-1,-1 1,1-1,0 1,0-1,0 0,0 1,0-1,0 0,0 0,0 0,1 1,-1-1,0 0,1-1,-1 1,1 0,-1 0,1-1,-1 1,1-1,0 1,-1-1,1 0,-1 1,4-1,-3-1,-1 1,1-1,0 1,-1-1,1 0,-1 0,1 0,-1 0,1 0,-1 0,0 0,1 0,-1 0,0-1,0 1,0 0,0-1,0 1,0-1,0 0,-1 1,1-1,-1 1,1-1,-1 0,1 0,-1-2,6-54,-6 52,-2-213,2 217,1-1,-1 1,0-1,0 1,1-1,0 1,-1 0,1-1,0 1,0 0,0 0,0-1,1 1,-1 0,1 0,-1 0,1 1,0-1,0 0,-1 1,5-4,-2 4,0-1,0 1,0-1,0 1,0 0,0 1,1-1,-1 1,0 0,0 0,8 1,9 2,0 2,0 0,39 16,-59-20,65 28,-1 3,78 53,-121-72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31.8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323 1,'-13'0,"1"0,-1 1,0 0,0 1,1 0,-1 1,-18 8,22-7,1 1,0 0,0 0,0 1,1 0,0 0,0 0,0 1,1 1,0-1,-5 9,-4 7,1 0,0 0,2 1,1 1,1 0,1 1,2-1,0 2,-4 32,11-56,0 0,0 0,0 0,0 0,0 0,0 0,1 0,0 0,0-1,-1 1,2 0,-1 0,0-1,0 1,1 0,0-1,-1 0,1 1,0-1,0 0,0 0,4 3,-2-2,1-1,0 0,0 1,0-2,0 1,0 0,1-1,-1 0,0-1,1 1,8-1,1 0,1-1,-1-1,1-1,-1 0,0-1,0 0,26-13,-33 13,1-2,-2 1,1-1,0 0,-1-1,0 0,-1 0,0 0,0-1,8-12,1-9,22-54,-13 27,-23 54,0-1,0 1,0-1,1 1,-1 0,1-1,-1 1,1 0,0 0,0 0,0 0,0 1,0-1,0 0,0 1,1 0,-1-1,1 1,-1 0,1 0,-1 0,1 1,-1-1,1 1,0-1,-1 1,1 0,0 0,0 0,-1 0,1 0,0 1,-1-1,1 1,4 1,6 4,-1 0,1 0,-1 1,0 1,18 14,162 138,323 350,-317-292,-9 8,205 324,-387-540,23 38,29 63,-53-97,0 1,0 0,-2 0,0 0,-1 1,0-1,-1 1,-1 0,0 19,-2-29,0-1,0 0,0 0,-1 0,0 1,0-2,0 1,-1 0,1 0,-1-1,0 1,0-1,-1 0,1 0,-1 0,0 0,0-1,0 0,-1 1,1-2,-1 1,0 0,1-1,-1 0,0 0,-10 2,-12 3,-1-1,0-2,-54 3,53-6,-16 2,0-2,-1-2,1-2,-1-1,-76-20,96 16,-1-1,2-1,-1-1,2-1,-1-1,2-2,0 0,0-1,2-1,-34-35,38 33,1 0,1-1,0-1,2 0,1-1,0 0,1-1,2 0,0 0,-5-29,8 22,1 0,2 0,1-1,1 1,2 0,1-1,1 1,8-32,9-21,4 0,4 2,50-104,-9 50,88-130,-128 225,-4 12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00.3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226 837,'194'230,"-96"-108,-79-99,294 369,-254-308,-3 2,83 174,-135-252,-1 0,0 1,0-1,-1 0,2 13,-4-21,0 1,0 0,0 0,0-1,0 1,0 0,0 0,0 0,0-1,0 1,-1 0,1 0,0-1,-1 1,1 0,0-1,-1 1,1 0,-1-1,1 1,-1-1,1 1,-1 0,1-1,-1 0,0 1,-1 0,0-1,0 0,0 0,0 0,0 0,0 0,1 0,-1 0,0-1,0 1,0-1,0 1,1-1,-1 0,0 0,-2-1,-20-11,0-1,1-1,1-1,-28-25,-77-84,118 116,-86-95,6-3,4-4,4-4,6-3,6-3,4-3,-56-156,103 232,2 0,3-1,1 0,3-1,-6-84,14 111,1 0,1 0,1 1,1-1,1 0,1 1,1 0,1 0,1 0,1 1,1 0,0 1,2 0,23-31,-30 46,0-1,0 2,1-1,0 0,-1 1,1 0,1 1,-1-1,0 1,1 0,0 1,0 0,0 0,0 0,10-1,-7 2,1 1,-1 0,1 0,-1 1,0 0,1 1,-1 0,0 1,0 0,12 6,-14-6,0 1,-1 0,0 0,0 1,0 0,0 0,-1 1,0 0,0 0,0 0,-1 1,7 10,-9-11,0-1,-1 1,0 0,0 0,0 0,-1 0,0 0,0 0,0 0,-1 0,0 0,0 0,0 0,-1 0,0 1,0-1,-1 0,-3 8,-18 39,-2-2,-62 93,37-65,-49 97,53-90,-84 119,106-175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32.5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0,'1'4,"0"0,0-1,0 1,0 0,0-1,1 0,0 1,-1-1,1 0,0 0,1 0,-1 0,1 0,-1 0,1-1,0 1,0-1,5 3,16 17,17 26,-2 2,-2 1,-2 2,-3 2,-2 0,-3 2,-2 1,-3 2,-2 0,15 79,-28-100,-2 0,-2 1,-1 0,-2 0,-7 52,2-63,0 0,-2 0,-1-1,-1 0,-1 0,-2-1,-27 47,27-56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33.3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557 996,'2'-173,"-10"-249,3 386,0 0,-3 0,-12-39,14 58,-1-1,-1 1,0 0,-1 1,0 0,-2 0,-23-27,28 37,-1 0,1 1,-1 0,0 0,0 1,0 0,-1 0,1 1,-1-1,0 2,0-1,0 1,0 0,-1 1,1 0,0 1,-16 0,10 1,1 1,0 0,0 1,0 0,0 1,1 1,-1 0,1 0,0 2,-20 13,22-13,1-1,1 2,-1 0,1 0,0 0,1 1,0 0,1 0,-1 1,2 0,0 0,-7 17,10-20,0 1,0-1,1 0,0 1,1-1,0 1,0-1,0 1,1-1,0 1,0-1,1 1,0-1,0 0,1 0,0 0,0 0,1-1,0 1,5 6,9 10,1-2,0 0,2-1,0-2,43 30,133 70,-160-98,952 453,-970-465,-8-4,-1 0,-1 0,1 1,-1 1,16 11,-23-15,0 0,-1-1,1 1,-1 0,1 0,-1 0,0 1,1-1,-1 0,-1 0,1 1,0-1,0 0,-1 1,1-1,-1 1,0-1,0 1,0-1,0 1,0-1,-1 1,1-1,-1 0,1 1,-1-1,0 0,0 1,-2 3,-41 79,35-68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33.9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0,'4'5,"6"1,5 8,10 6,7 12,13 10,6 10,12 9,4 12,3 1,3-3,-3-5,-5-9,-13-11,-7-8,-7-7,-9-8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34.4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17,'0'-1,"0"0,0 1,0-1,0 0,1 0,-1 1,0-1,0 0,1 1,-1-1,1 0,-1 1,0-1,1 1,-1-1,1 0,0 1,-1-1,1 1,-1 0,1-1,0 1,-1-1,1 1,0 0,0 0,-1-1,1 1,0 0,0 0,-1 0,1 0,0 0,0 0,-1 0,1 0,0 0,0 0,0 0,33 9,-1 10,0 1,-2 2,0 1,48 47,-19-16,221 206,-220-196,-3 2,68 101,-116-153,-1 1,0 0,-2 0,0 1,0 0,4 19,-9-29,-1 0,0 0,-1-1,1 1,-1 0,0 0,-1 0,1 0,-1 0,-1-1,1 1,-1 0,0-1,0 1,0-1,-1 1,0-1,0 0,0 0,-1-1,-3 5,-38 36,-2-3,-1-1,-2-3,-97 56,100-67,-85 35,98-50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35.4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1541 1,'-76'0,"0"2,-1 4,2 3,-1 4,1 3,-112 39,106-23,-78 42,126-55,0 0,1 3,1 0,-50 49,69-58,0 0,2 1,0 0,0 1,1 0,-11 26,16-31,0 0,1 0,0 1,1-1,0 1,0 0,1 0,1 0,0-1,0 1,4 19,-3-26,0-1,1 0,-1 0,1 0,0 0,0 0,0 0,0 0,0-1,1 1,-1-1,1 0,0 0,0 1,0-2,0 1,0 0,0-1,0 1,1-1,3 1,12 4,0-1,32 3,-32-5,99 11,0-4,185-9,-242-10,-58 8,0 1,0-1,0 0,0-1,0 1,0 0,0-1,0 0,-1 1,1-1,-1 0,0-1,1 1,-1 0,0-1,2-3,-3 6,-1-1,0 0,0 0,0 0,1 0,-1 0,0 0,0 0,0 0,0 0,-1 0,1 0,0 0,0 0,-1 0,1 0,0 0,-1 0,1 0,-1 0,1 0,-1 0,0 1,1-1,-1 0,0 0,1 1,-1-1,0 1,0-1,0 0,0 1,0 0,1-1,-1 1,0-1,-2 1,-46-18,34 13,-837-239,795 230,16 4,-68-8,89 16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38.1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412 784,'-15'1,"-1"1,1 0,-1 1,1 1,0 1,0 0,0 0,1 2,0 0,0 0,0 1,1 1,1 1,-1-1,1 2,-17 19,10-9,1 2,1-1,1 2,1 0,1 1,1 1,1 0,-11 37,21-58,1 0,0 1,-1-1,2 0,-1 1,1-1,0 1,0-1,1 10,0-13,-1 0,1 0,0 0,0 0,0 0,0 0,1 0,-1 0,0 0,1-1,-1 1,1 0,0-1,-1 0,1 1,0-1,0 0,0 0,0 0,0 0,0 0,0 0,1-1,-1 1,3 0,32 4,-1-2,1-1,-1-1,43-6,0 1,-18 4,-37 1,0-1,0 0,-1-2,1-1,0 0,-1-2,24-8,-44 12,-1 0,0-1,1 1,-1 0,0-1,0 0,0 1,0-1,0 0,0 0,0 0,0 0,-1-1,1 1,-1 0,0-1,0 1,0-1,1-2,0-1,-1 0,-1 1,1-1,-1 1,0-1,0 0,-1 1,-2-11,-3-7,-1 1,-1 1,-17-33,-15-20,24 48,1-1,1-1,-15-46,47 87,11 16,89 131,114 204,-108-162,232 345,-138-216,-199-302,35 58,-51-82,-1 1,1-1,-1 1,0 0,-1 0,1 0,-1 0,0 0,-1 0,1 0,-1 0,0 0,-2 7,1-10,0-1,0 1,0 0,-1 0,0-1,1 1,-1 0,0-1,0 0,0 1,-1-1,1 0,0 0,-1 0,1-1,-1 1,0-1,0 1,0-1,1 0,-1 0,0 0,0 0,-5 0,-8 2,-1-1,0 0,-19-1,28-1,-15-2,2 0,-1-1,0-1,0-1,1-1,0-1,1 0,-1-2,1-1,1 0,-19-13,10 4,1-1,1-1,1-1,1-1,1-2,-32-41,42 45,1 0,1-1,0 0,2-1,1 0,0-1,2 1,1-1,1-1,1 1,0-33,3-26,24-161,-10 147,5 0,53-161,-70 252,0 1,1-1,-1 1,1 0,0 0,1 0,-1 1,1-1,0 1,0 0,0 0,0 0,1 0,-1 1,1 0,0 0,0 0,1 1,-1-1,0 1,10-2,6-5,37-19,-2-2,-1-2,-2-3,-1-3,-2-1,-2-3,81-90,-114 115,0-1,-2-1,0 0,-1-1,-2-1,0 1,0-2,-2 1,6-24,-12 34,1-1,-2 1,1-1,-2 1,1-1,-2 1,1-1,-2 1,1-1,-2 1,1 0,-2-1,1 1,-2 1,1-1,-1 1,-1 0,0 0,-13-17,15 23,0 0,0 0,0 0,-1 1,0 0,1 0,-1 0,0 0,0 1,0-1,-1 2,1-1,0 0,-1 1,1 0,-1 0,0 1,1-1,-1 1,0 1,1-1,-1 1,1 0,-1 0,-5 2,-3 1,1 1,1 0,-1 1,1 0,0 1,0 0,1 1,0 0,-13 13,-3 6,2 2,0 0,2 2,-31 54,43-65,0 0,2 1,0 0,2 1,0 0,1 0,2 1,0-1,-1 25,5-33,1 1,0-1,1 1,0-1,1 0,1 0,0 0,1 0,0-1,1 0,14 22,-10-20,1-1,1 0,0-1,1 0,0-1,1 0,1-1,22 13,-5-7,0-1,1-2,1-1,0-2,1-2,0 0,1-3,68 5,133-10,-212-3,-1-1,0 0,1-2,-2-1,1-1,-1-1,36-17,-48 18,-1 0,0 0,-1-1,0-1,0 1,0-2,-1 1,0-1,-1 0,-1 0,1-1,-1 0,-1 0,0-1,-1 1,0-1,-1 0,3-18,1-19,-2 0,-2 0,-4-61,1 105,-3-43,-1 1,-3 0,-2 0,-2 0,-28-73,13 54,-4 2,-2 2,-47-70,71 122,1 0,-1 0,-1 1,0 0,-11-9,17 15,1 1,-1 0,0 0,0 0,0 0,0 1,0-1,0 1,0-1,0 1,-1 0,1 1,0-1,-1 0,1 1,-1 0,1 0,-1 0,1 0,0 0,-1 1,1 0,-5 1,7-2,0 1,-1 0,1 0,-1 0,1-1,0 1,0 1,-1-1,1 0,0 0,0 0,0 1,0-1,0 0,1 1,-1-1,0 1,1-1,-1 1,1-1,-1 4,0-1,1-1,0 1,1-1,-1 1,0-1,1 1,0-1,0 1,3 5,0 1,1 0,1 0,0-1,0 1,14 13,90 79,-12-14,-92-82,56 56,-2 3,62 87,-107-130,-1 1,0 0,-2 1,-1 1,-1 0,-1 0,-1 1,-1 0,-1 0,-2 1,3 45,-12 251,5-313,-1 0,0 0,-1 0,0 0,-1 0,0-1,0 1,-8 13,-45 70,6-13,36-52,-22 35,27-52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41.7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1,'4'0,"6"0,1 4,3 6,0 5,0 9,4 9,1 7,-1 6,-4-6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42.5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1 238,'22'-62,"-13"42,-1-2,-1 1,-1-1,-1 0,3-24,-8 45,0 0,1 0,-1 0,0 0,0 1,0-1,0 0,0 0,0 0,0 0,0 0,0 1,-1-1,1 0,0 0,0 0,-1 1,1-1,0 0,-1 0,1 1,-1-1,1 0,-1 1,0-1,0-1,0 2,0 1,0-1,0 0,0 0,0 1,0-1,0 1,0-1,0 1,0-1,1 1,-1-1,0 1,0 0,1-1,-1 1,0 0,0 1,-4 3,1 0,0 1,0-1,1 1,-5 11,7-13,0-1,1 0,-1 1,1-1,0 1,0-1,1 1,-1-1,1 1,-1-1,1 1,0-1,1 0,-1 1,0-1,1 0,0 0,-1 0,1 0,1 0,-1-1,0 1,1-1,-1 1,1-1,0 0,4 3,9 5,0 0,1-2,34 14,-27-13,69 26,-61-25,0 2,-1 1,0 2,35 22,-62-34,0 0,0 0,0 1,0-1,-1 1,0 0,1 0,-1 0,-1 1,1-1,-1 1,0 0,0-1,0 1,0 0,0 6,0-2,-2 0,1 0,-1 0,-1 0,1 0,-1 0,-1-1,-4 16,-5 6,-2 1,0-2,-35 54,48-83,-10 17,-1 0,-1-1,0-1,-26 25,23-27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43.4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1 813,'452'481,"-147"-151,-268-292,-16-19,-1 2,-1 0,0 1,-2 1,19 35,-35-57,0 0,0 1,0-1,-1 0,1 1,-1-1,1 0,-1 1,1-1,-1 0,0 1,0-1,0 1,0-1,0 1,0-1,0 1,0-1,-1 0,1 1,0-1,-1 1,1-1,-1 0,0 1,1-1,-1 0,-1 2,0-2,-1 1,1-1,0 0,-1 0,1 0,-1 0,1 0,-1-1,1 1,-1-1,1 1,-1-1,0 0,-3-1,-9 0,1 0,0-2,-1 1,-24-10,-8-9,1-2,1-2,1-1,2-3,0-2,2-1,2-2,0-2,3-1,1-2,2-1,-43-72,62 89,1 0,1-1,1-1,2 0,0 0,1 0,2-1,1 0,1 0,1 0,1-1,1 1,2 0,0-1,2 1,1 1,1-1,1 1,1 0,21-42,8-4,3 3,3 1,3 2,2 2,4 3,2 2,2 2,3 2,2 4,118-76,-166 118,58-32,-67 38,0 0,0 0,0 1,0-1,1 1,-1 0,0 1,1-1,-1 1,0-1,1 2,-1-1,1 0,6 2,-8 0,0 0,1 0,-1 1,0-1,0 1,0 0,0 0,-1 0,1 0,-1 0,0 1,0-1,0 1,0-1,-1 1,1 0,-1 0,2 7,2 11,-1 0,2 22,-6-40,4 42,-2 1,-2 0,-1 0,-3-1,-2 1,-2-1,-2 0,-2-1,-31 74,7-33,-71 116,80-157,-2-2,-3-1,-1-1,-43 40,44-53,7-8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43.9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 0,'-4'0,"-2"4,1 6,5 6,11 8,8 4,0 6,3-2,0-3,-3-2,-4-5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01.0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0,'1'10,"0"-1,0 0,1 0,0 0,1 0,0 0,8 16,37 60,-34-63,23 39,446 671,-475-723,4 8,2 0,0-1,23 20,-32-32,0 0,1 0,0-1,0 1,-1-2,2 1,-1 0,0-1,0 0,1-1,-1 1,1-1,0-1,-1 1,9-1,28-2,-10 2,1-2,-1-1,62-14,-73 8,-5-1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44.2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90 147,'-8'-4,"-3"-6,-5-10,-2-1,0-1,5-2,7 0,6 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44.8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11 178,'-9'-138,"8"136,1 0,0 0,-1 0,1 0,0 0,0 0,0 0,1 0,-1 0,0 0,1 0,-1 0,1 0,0 0,1-3,-1 5,-1-1,1 1,0-1,-1 1,1-1,0 1,0 0,-1-1,1 1,0 0,0 0,-1-1,1 1,0 0,0 0,0 0,-1 0,1 0,0 0,0 0,0 1,-1-1,1 0,0 0,0 0,0 1,9 4,-1 0,-1 0,1 0,14 14,-16-14,102 87,-4 4,104 123,159 237,-278-332,47 59,-106-152,-10-16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45.6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597 0,'-1'10,"-1"0,0 0,0-1,-1 1,-1-1,1 0,-2 0,1 0,-9 13,-12 25,-94 207,-220 346,332-588,-21 30,27-40,-1 1,0-1,1 0,-1 0,0 0,-1 0,1-1,0 1,0-1,-1 1,1-1,-1 0,-4 2,2-6,9-8,9-7,-4 10,0 1,1-1,0 2,0 0,0 0,1 0,0 2,0-1,0 1,1 1,-1 0,22-2,14 0,91 3,-85 2,315 7,-249 1,127 25,-174-20,116 7,-162-20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46.6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2422,'7'-7,"-2"-1,1 1,-1-1,-1 0,1 0,-1 0,-1-1,1 0,1-9,8-17,56-121,25-61,-44 86,5-9,56-224,-106 341,11-63,-15 81,0 0,-1-1,0 1,0-1,0 1,-1 0,0-1,0 1,0 0,-1 0,0-1,-2-5,3 10,-1-1,1 0,0 0,-1 1,1-1,-1 0,1 1,-1-1,0 1,1 0,-1 0,0 0,0 0,0 0,0 0,0 0,0 0,0 1,0-1,-1 1,-3-1,2 2,-1-1,0 1,1-1,-1 1,1 1,-1-1,1 1,-1-1,-6 5,-4 3,0 1,1 1,0 0,-16 17,7-4,1 1,1 1,1 0,-30 57,40-64,1 0,1 0,1 0,1 1,0 0,2 1,0-1,1 1,0 21,3-34,1-1,-1 1,1-1,0 1,1-1,0 1,0-1,1 0,-1 0,1 0,1-1,0 1,0-1,0 1,8 7,-5-7,1 0,0-1,0 0,0 0,1-1,0 0,0 0,0-1,1 0,11 2,19 3,0-3,0-1,0-2,65-3,-17-2,-1-5,0-3,-1-4,0-4,-1-3,-1-4,136-61,-191 72,-1-1,-1-1,0-1,-2-2,0-1,0 0,-2-2,-1-1,-1 0,-1-2,-1 0,-1-1,-1-1,-1-1,-2 0,-1-1,15-47,-9 13,-2-1,-3-1,-2-1,-4 1,0-119,-9 146,-1-1,-2 1,-2 0,-2 0,-1 1,-2 0,-1 1,-2 0,-1 1,-2 0,-29-44,34 64,0 0,0 1,-1 0,-29-23,35 32,0-1,0 1,-1 1,0 0,0 0,0 0,0 1,-1 0,1 0,-1 1,0 1,-14-2,22 3,-1 0,1 0,0-1,-1 1,1 1,-1-1,1 0,0 0,-1 1,1-1,0 0,-1 1,1-1,0 1,0 0,-1-1,1 1,0 0,0 0,0 0,0 0,0 0,0 0,0 0,-1 2,1-1,1 1,-1-1,1 0,0 0,0 0,0 1,0-1,0 0,0 0,1 0,-1 1,1-1,-1 0,2 3,4 8,0 0,1-1,15 22,33 38,3-3,127 116,157 99,-252-213,-32-25,12 8,62 65,-129-117,0 1,0 0,-1 0,1 0,-1 0,0 1,0-1,0 1,0-1,0 1,-1 0,0 0,0-1,0 1,0 0,0 0,-1 0,0 0,0 5,-1-3,-1 0,0 1,0-1,0 0,-1 0,0 0,0 0,-1 0,0-1,-8 10,-322 394,279-342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47.9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3211,'7'-12,"1"0,0 1,0 0,1 0,1 1,13-11,10-12,627-690,-62-44,-562 714,43-84,-76 131,0 0,0 0,-1-1,0 1,0-1,1-9,-3 15,0 0,0 0,0 0,0-1,0 1,-1 0,1 0,0 0,-1 0,1 0,0 0,-1 0,1 0,-1 0,0 0,1 0,-1 0,0 0,0 0,1 0,-1 0,0 1,0-1,0 0,0 1,0-1,0 1,0-1,0 1,0-1,0 1,-1 0,1-1,0 1,0 0,0 0,0 0,0 0,-1 0,1 0,-2 1,-16 0,-1 2,1 0,0 1,0 1,-34 14,-5 1,-58 18,-137 66,181-69,2 3,2 4,-66 51,95-62,2 2,1 1,2 1,1 2,-53 80,66-84,2 0,1 1,2 1,1 0,2 1,2 1,1 0,-7 59,14-75,0 0,1 0,1-1,1 1,1 0,7 28,-7-42,0 0,0 0,1 0,0 0,0-1,1 1,0-1,0 0,1 0,-1-1,1 1,0-1,1 0,-1 0,1-1,0 1,0-1,0-1,1 1,0-1,12 4,33 8,1-2,0-3,87 6,165-11,-155-14,-2-7,0-6,200-56,-308 67,0-1,-1-2,-1-2,-1-1,62-39,-84 46,0-2,0 0,-1-1,-1 0,0-1,-1-1,0 0,-2 0,1-1,-2-1,0 1,-1-1,-1-1,9-31,-6 0,-1-2,-2 0,-3 0,-2 0,-5-54,-6-1,-31-143,-2 70,-8 2,-7 2,-9 2,-153-287,111 280,92 157,-1 1,-1 0,-1 1,0 1,-29-21,40 35,-1 0,1 1,-1 1,0-1,0 1,-16-4,24 7,-1 1,1-1,-1 1,1-1,-1 1,0 0,1 0,-1 0,1 0,-1 0,1 0,-1 0,0 0,1 0,-1 1,1-1,-1 1,1-1,-1 1,1 0,-1-1,1 1,0 0,-1 0,1 0,0 0,0 0,0 0,0 1,0-1,0 0,0 0,0 1,0-1,0 1,1-1,-1 1,1-1,-1 1,1-1,0 1,-1-1,1 1,0-1,0 1,0 0,0-1,1 3,-1 5,1 0,1 0,0 1,0-1,1 0,0-1,0 1,1-1,0 1,1-1,6 9,12 14,37 41,-42-53,459 469,34-25,-128-119,-339-305,-12-11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48.4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0 410,'2'-3,"0"-1,-1 1,1 0,0 0,1 0,-1 0,1 1,-1-1,1 1,0-1,0 1,0 0,0 0,0 0,6-2,0-1,128-91,-61 42,113-61,-17 32,-151 70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1:49.1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303 1,'-5'1,"1"-1,0 1,0 1,-1-1,1 1,0-1,1 1,-1 0,0 0,0 1,1-1,-1 1,1 0,0 0,0 0,-5 7,-45 65,41-55,-18 26,2 1,2 2,-24 63,43-92,0 0,2 0,0 1,1 0,1-1,1 2,0-1,2 0,1 0,0 0,8 32,-6-42,0 0,1 0,0-1,1 0,0 0,1 0,0-1,1 0,-1 0,16 15,-8-12,0 0,0-1,1-1,1 0,0-1,18 7,7 0,0-2,1-2,0-2,80 9,-43-13,0-4,0-3,0-3,0-4,-1-4,0-3,-1-3,-1-4,-1-3,-1-3,99-53,-152 70,0-1,-1-1,-1-1,0-1,-1 0,25-28,-31 29,-2-1,0 1,0-2,-2 1,0-1,-1 0,0-1,-1 0,4-23,0-18,-3 0,-3-1,-6-97,2 130,-1 15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2:34.0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813 0,'-9'0,"-1"1,1 0,-1 1,1 0,0 0,0 1,0 0,0 1,-12 7,-5 4,-39 32,19-13,-92 61,-219 166,350-256,1 0,0 0,1 1,-1 0,1 0,0 0,0 0,1 1,0 0,0 0,1 0,-1 1,2-1,-1 1,1-1,0 1,1 0,-1 0,2 0,-1 0,1 0,0 0,1 0,0 0,0 0,1-1,0 1,0 0,1-1,4 11,3 1,0-1,1 0,1-1,1 0,0-1,1-1,1 0,0 0,1-2,1 0,0-1,33 18,-17-13,1-1,1-1,0-3,1 0,0-3,49 8,-73-16,1 1,-1-2,0 1,1-2,-1 0,1 0,-1-1,0-1,0 0,0-1,0 0,-1 0,1-1,-1-1,0 0,18-14,112-72,-24 17,-87 55,-5 4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2:34.8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0,'1'30,"2"-1,1 0,2 1,0-2,2 1,1-1,18 37,106 184,-107-204,-8-16,5 13,2-2,49 62,-70-99,1 1,0 0,-1-1,1 0,0 0,1-1,-1 1,1-1,-1 0,1-1,-1 1,1-1,0 0,8 0,17 0,46-3,-35 0,49 1,211-9,-254 5,-1-2,1-2,-1-3,57-21,-11-5,-62 21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2:35.7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431 1,'-17'1,"0"0,0 1,-1 1,2 1,-1 1,0 0,1 1,0 0,-27 17,24-12,0 2,1 0,0 1,2 1,-1 0,2 1,-21 29,26-31,0 0,1 1,1 0,1 0,0 1,1 0,1 1,0-1,-5 34,9-37,1 0,0-1,0 1,1 0,1-1,0 0,1 1,0-1,1 0,0 0,1 0,1-1,0 0,10 16,-5-13,1 0,1-1,0 0,0-1,2-1,-1 0,1-1,1 0,0-1,31 12,-12-8,1-1,0-1,1-2,46 5,-78-13,0-1,0 1,0-1,-1 0,1 0,0 0,0-1,0 1,0-1,0 0,-1-1,1 1,6-4,-8 3,-1 0,0-1,1 1,-1-1,0 1,-1-1,1 0,0 1,-1-1,0 0,1 0,-1 0,0 0,-1 0,1-1,0 1,-1 0,0 0,0 0,0-1,-1-4,-1-72,-3 0,-4 1,-3 0,-4 0,-48-141,48 190,11 25,8 19,3 1,1 0,0 0,1-1,0 0,1 0,1-1,13 15,89 81,-74-74,277 262,-302-286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02.2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0 766,'1'1,"0"1,0 0,0-1,1 1,-1-1,0 1,1-1,-1 1,1-1,-1 0,1 0,-1 0,1 0,0 0,0 0,-1 0,1 0,3 0,4 4,28 14,1-1,0-2,2-1,-1-2,2-2,0-2,79 8,-111-16,0-1,0-1,0 0,0 0,0 0,0-1,-1-1,1 1,-1-1,0-1,1 0,-1 0,-1 0,1-1,-1 0,0-1,0 0,0 0,-1 0,0-1,0 0,-1 0,0 0,5-10,5-11,0-1,-3-1,0 0,-2 0,9-46,4-47,7-146,-20 164,-8 92,-1 8,0 0,-1-1,1 1,-1-1,0 1,0-1,-1 1,0-1,0 1,0-1,-3-5,1 11,0 12,1 12,5-4,0-1,2 0,0 0,1 0,0-1,2 0,11 21,80 119,-87-140,480 638,-100-141,-44 30,-335-523,133 270,-130-254,-2 1,-1 1,-2 1,-2 0,7 71,-15-101,-1 0,0 0,0 0,-1 0,-1 0,0-1,0 1,-1-1,-1 1,1-1,-2 0,-6 12,6-14,-1-1,0 0,0-1,0 1,-1-1,0 0,0-1,0 1,-1-2,1 1,-1-1,-1 0,1 0,0-1,-10 2,7-2,1 0,-1 0,0-1,0 0,0-1,0-1,-1 0,-15-1,22 0,1-1,-1 1,1-1,-1 1,1-1,0-1,0 1,0 0,0-1,0 0,0 0,1 0,-1 0,1-1,0 0,0 1,0-1,1 0,0 0,-1 0,1-1,-1-4,-56-118,-6 2,-152-219,15 65,-76-109,35-21,222 367,-87-189,95 198,1 0,2-1,2 0,1 0,-3-40,10 67,-1 0,1 1,1-1,-1 1,3-12,-2 16,-1 0,1 0,0 0,0 1,0-1,0 0,0 1,0-1,0 1,0-1,0 1,1-1,-1 1,1 0,-1 0,1 0,-1 0,1 0,0 0,-1 0,1 0,0 1,2-1,14-2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2:36.5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331 41,'0'-2,"0"1,0-1,0 1,0-1,0 0,0 1,-1-1,1 1,0-1,-1 1,1-1,-1 1,0 0,1-1,-1 1,0 0,0-1,0 1,0 0,0 0,0 0,0 0,0 0,-1 0,1 0,0 0,-2 0,-1 0,1 0,0 0,0 1,-1 0,1 0,0 0,-1 0,1 0,0 0,-1 1,1 0,-4 1,-3 1,0 1,1-1,-1 2,1 0,0 0,1 0,-16 13,10-2,1 1,1-1,0 2,1 0,-10 24,-36 99,49-119,1 1,1 0,1 0,-3 33,7-51,1 1,0-1,1 0,-1 1,1-1,0 0,0 0,1 1,0-1,0 0,3 5,-3-7,0 0,0-1,0 1,0-1,1 1,0-1,-1 0,1 0,0 0,0 0,0 0,0-1,0 1,1-1,-1 0,0 0,1 0,5 1,47-2,-43-1,0 0,0 2,17 1,-27-2,-1 1,1 0,0-1,0 1,-1 0,1 0,0 1,-1-1,1 0,-1 1,0 0,1-1,-1 1,0 0,0 0,0 0,0 1,-1-1,4 5,1 6,-1 1,0 0,-1 0,0 1,-1-1,2 28,-3 95,-3-86,3 11,0-36,-2 1,0 0,-2-1,-1 1,-8 35,2-41,-1-6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2:37.2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194 1,'-9'0,"0"0,0 1,1 0,-1 0,0 1,1 0,-1 1,1 0,0 0,0 0,0 1,0 1,0-1,1 1,0 1,0-1,1 1,-1 0,1 1,0-1,1 1,-8 13,11-17,0 0,1 0,0 0,0 0,0 0,0 0,0 0,0 0,1 0,0 0,0 1,-1-1,2 0,-1 0,0 0,1 1,-1-1,1 0,0 0,0 0,0 0,1 0,-1 0,1 0,-1-1,1 1,4 4,4 4,2 0,0 0,0-1,21 14,4 3,24 21,-31-27,-2 1,0 2,-2 1,-1 0,39 53,-61-75,-1 1,1 0,-1 0,0 0,-1 0,1 0,-1 0,1 0,-1 1,-1-1,1 1,-1-1,1 0,-1 1,0-1,-1 1,1-1,-1 1,0-1,0 0,0 0,-1 1,0-1,1 0,-5 6,2-4,-1-1,1 0,-1-1,0 1,0-1,-1 1,1-2,-1 1,0-1,0 1,0-2,0 1,-1-1,1 0,-1 0,-10 1,-7 0,0-1,-29-2,41 0,-26-1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2:37.7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0,'5'0,"9"5,7 5,4 1,7 3,-3 3,3 0,-5 0,-6 2,-7 1,-6 3,-4-4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2:38.0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11,'0'-4,"0"-2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2:39.1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1 777,'0'1,"0"0,0 0,0-1,0 1,1 0,-1 0,0-1,1 1,-1 0,0 0,1-1,-1 1,1 0,-1-1,1 1,0-1,-1 1,1-1,-1 1,1-1,0 1,0-1,-1 0,1 1,0-1,-1 0,1 0,0 1,0-1,0 0,-1 0,1 0,0 0,0 0,0 0,-1 0,1 0,0 0,0-1,0 1,-1 0,1 0,0-1,1 0,37-13,38-31,-1-4,125-105,-151 114,63-47,67-55,-143 109,0-1,46-59,-78 87,-1-1,0 0,0 0,0 0,-1-1,0 1,3-10,-6 16,0-1,1 1,-1 0,0 0,0-1,0 1,0 0,0 0,0-1,0 1,0 0,-1 0,1-1,0 1,-1 0,1 0,-1 0,1 0,-1-1,-1 0,0 1,1 0,0 0,-1 0,0 1,1-1,-1 1,1-1,-1 1,0 0,1 0,-1-1,0 1,0 0,1 0,-1 1,0-1,1 0,-1 1,0-1,-2 1,-2 1,0 1,0-1,0 1,0 0,1 1,-1-1,1 1,0 0,0 1,0-1,0 1,1 0,0 0,0 0,-6 11,2-1,-1 1,2 1,0 0,-8 28,2 11,2-1,3 1,2 1,3-1,2 1,2-1,3 1,3-1,2 0,2 0,3-1,2-1,26 58,-21-61,51 138,-65-168,-2 0,-1 1,0 0,-1 0,-2 0,-2 43,1-61,-1 0,0 0,0 0,0 1,-1-1,1-1,-1 1,0 0,0 0,0-1,-1 1,1-1,-1 1,0-1,0 0,0 0,0-1,0 1,-8 4,-1 2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2:39.5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0 177,'5'0,"5"-5,10-1,5 0,3-3,6-5,9-3,2 0,2 0,1 2,-3-1,-5 3,-5 3,-8-1,-5 2,-1 2,-5 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2:39.9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0,'0'5,"0"5,0 5,4 5,2 3,-1 1,0-2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2:40.3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76 353,'0'-5,"-4"-9,-1-12,-1-9,-2-8,-5-4,0 1,2 4,3 4,3 6,2 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2:40.9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468 1,'-32'-1,"-58"8,77-4,-1 0,1 1,0 0,0 1,1 0,-24 14,4 2,1 1,1 1,2 2,0 1,-26 31,51-54,0 0,1 1,-1-1,1 0,0 1,0 0,0-1,0 1,1 0,-1 0,1 0,0 0,0 0,1 0,-1 0,1 0,0 1,0-1,1 8,0-8,1 0,0-1,0 1,0 0,0-1,0 1,1-1,-1 1,1-1,0 0,0 0,0-1,1 1,-1-1,1 1,-1-1,1 0,0 0,5 1,44 16,0-3,1-2,1-3,0-2,86 3,-96-10,0-1,72-9,-92 4,-1-1,-1 0,1-2,-1 0,0-2,31-16,-30 11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2:42.2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377 558,'-15'1,"0"1,0 0,0 0,0 2,0 0,1 0,-1 2,1-1,1 2,-1 0,1 1,-20 14,10-3,0 1,1 1,1 1,1 1,-23 33,41-53,0-1,0 1,0 0,0 0,1 0,0 0,-1 0,1 0,0 0,0 0,1 1,-1-1,1 0,-1 4,2-5,-1-1,1 1,0-1,-1 1,1-1,0 0,0 0,0 1,0-1,0 0,0 0,0 0,1 0,-1 0,0 0,0 0,1 0,-1-1,1 1,-1-1,1 1,-1-1,1 1,-1-1,1 0,-1 1,1-1,-1 0,1 0,-1 0,3-1,52 3,96-11,-149 9,-1 0,0 0,1-1,-1 1,0-1,1 0,-1 1,0-1,0 0,1-1,-1 1,0 0,0 0,-1-1,1 1,0-1,0 0,-1 1,1-1,-1 0,1 0,-1 0,0 0,0 0,0-1,0 1,0 0,0 0,-1-1,1 1,-1 0,1-1,-1 1,0-4,9-28,-9 34,1-1,-1 0,1 0,0 0,-1 1,1-1,-1 0,1 1,0-1,0 1,-1-1,1 1,0-1,0 1,0-1,0 1,0 0,-1-1,1 1,0 0,0 0,0 0,0 0,0-1,0 1,0 1,0-1,0 0,0 0,0 0,0 0,0 1,1 0,33 14,-32-14,145 86,23 11,-138-82,0-1,1-1,46 11,-78-24,1 0,0 0,0 0,0-1,0 1,0-1,0 0,0 0,0 0,0 0,0-1,0 1,0-1,0 0,0 1,0-2,-1 1,1 0,0 0,-1-1,4-2,-3 1,0-1,0 0,0 0,-1 0,0-1,0 1,0-1,0 1,-1-1,1 1,-1-1,-1 0,2-5,6-73,-3 0,-3 0,-12-107,4 126,-27-119,27 160,-1 0,-1 0,-1 0,-1 1,-1 0,-1 1,-1 0,-18-22,26 38,0 0,0 0,0 1,-1 0,0 0,0 1,0-1,0 1,0 1,-14-5,18 6,1 1,-1 0,0-1,1 1,-1 0,0 0,1-1,-1 1,0 1,1-1,-1 0,0 0,0 1,1-1,-1 1,1-1,-1 1,0 0,1-1,0 1,-1 0,1 0,-1 0,1 0,0 1,0-1,-1 0,1 0,0 1,0-1,0 1,1-1,-1 1,0-1,0 1,1-1,-1 1,1 0,0-1,-1 1,1 0,0-1,0 1,0 0,0-1,0 1,0 0,1 2,0 4,0-1,1 0,0 1,0-1,1 0,0 0,0 0,0 0,1-1,0 1,10 11,7 8,34 30,-44-44,285 250,-148-137,-137-116,-1 0,1 0,1-1,-1-1,1 0,1-1,-1 0,1-1,0 0,1-1,20 4,-17-6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2:09.4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1,'-1'8,"-1"0,0-1,0 1,-1 0,0-1,0 1,-1-1,0 0,0 0,-6 8,-15 27,4 5,2 1,2 0,2 1,2 1,2 0,3 1,-3 84,11-125,1 1,1-1,0 0,1 1,0-1,0 0,1 0,0-1,1 1,0-1,0 0,1 0,1-1,-1 1,1-1,1-1,-1 1,1-1,12 7,16 11,2-2,0-1,56 22,-39-19,39 25,-72-36,2-1,-1 0,2-2,-1-1,1-1,1-1,0-2,26 5,-24-10,0-1,1-2,-1 0,-1-2,1-1,51-16,157-73,-178 68,22-11,-2-3,-2-3,-1-4,71-59,-128 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05.5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0,'2'5,"0"1,1-1,0 0,0 0,0-1,1 1,-1-1,1 1,0-1,8 6,0 1,58 60,3-3,3-4,93 60,-109-85,1-3,2-3,1-3,2-2,76 21,-117-41,1-2,-1 0,1-2,0-1,32 0,-57-3,1 0,-1 1,1-1,-1 0,1 0,-1-1,0 1,1 0,-1 0,1-1,-1 1,0 0,1-1,-1 0,0 1,1-1,-1 0,0 1,0-1,0 0,0 0,0 0,0 0,0 0,0 0,0-1,0 1,-1 0,1 0,0 0,-1-1,1 1,-1 0,1-1,-1 1,0-1,0 1,1 0,-1-1,0 1,0-1,0 1,-1-1,1 1,0 0,0-1,-1 1,1-1,-2-1,-3-10,-1 0,0 1,-1-1,-10-14,4 8,10 13,-34-56,4-1,-41-107,71 163,1 0,0-1,1 1,-1-1,1-11,1 18,0 0,0-1,0 1,0 0,0 0,0 0,1 0,-1 0,0 0,1 0,-1 0,1 0,-1 0,1 0,-1 0,1 0,0 0,-1 0,1 1,0-1,0 0,0 0,0 1,-1-1,1 1,0-1,0 1,0-1,0 1,1-1,-1 1,0 0,0 0,0-1,0 1,0 0,0 0,0 0,0 0,1 0,-1 1,0-1,0 0,0 0,0 1,2 0,8 3,0 1,0 0,-1 0,1 1,-1 1,0 0,-1 0,1 1,13 15,3 0,177 166,-7 8,310 408,-476-563,-11-13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2:42.7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0 154,'0'-4,"9"-1,6-5,6 0,12-3,13 1,11-2,14 2,7-2,-1 2,-5-2,-6 2,-11 3,-9 3,-9 2,-7 2,-7 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2:43.1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1,'0'4,"0"10,0 7,0 4,5 2,5 1,1 0,-1-1,2-4,-2-3,3-4,-1-5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2:44.9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1 275,'2'-3,"0"0,0 1,0-1,0 1,1 0,-1 0,1 0,0 0,0 0,-1 0,1 1,0-1,0 1,0 0,7-2,2-2,22-9,0 1,57-12,-29 8,-14 4,0 2,1 1,1 4,-1 1,94 3,-140 2,-1 0,1 0,0 1,0-1,0 1,-1-1,1 1,0 0,-1 0,1 1,4 2,-6-4,-1 1,1-1,-1 1,1 0,-1-1,1 1,-1 0,1-1,-1 1,0 0,1 0,-1-1,0 1,0 0,0 0,0 0,1-1,-1 1,0 0,0 0,-1 0,1-1,0 1,0 0,0 0,-1 1,-3 5,1 0,-2 0,1 0,-1-1,0 0,-10 9,-8 13,14-16,0 2,1-1,1 1,0 0,1 0,-5 16,10-26,0 0,0 0,0 1,1-1,-1 0,1 1,0-1,0 0,1 1,-1-1,1 0,0 1,0-1,0 0,1 0,-1 0,1 0,0 0,0 0,1-1,-1 1,1 0,0-1,0 0,0 0,5 5,19 9,0-1,0 0,2-2,40 14,-3-1,-44-17,-1-1,1-1,1-1,0-2,-1 0,1-1,1-1,-1-1,42-2,-64 0,0 0,0 0,-1 0,1 0,0 0,0 0,0 0,0-1,0 1,0 0,-1 0,1-1,0 1,0 0,0-1,-1 1,1-1,0 1,0-1,-1 1,1-1,-1 0,1 1,0-1,-1 0,1 0,-1 1,1-1,-1 0,0 0,1 0,-1 1,0-1,0 0,0 0,1 0,-1 0,0 0,0 0,0 1,0-1,0 0,-1 0,1 0,0 0,0 0,0 0,-1 1,1-1,-1 0,1 0,0 0,-1 1,0-1,1 0,-2 0,-4-9,-2 0,1 1,-14-13,12 13,-20-21,15 17,0-2,1 1,1-2,-21-32,31 44,0 0,0-1,0 1,0-1,1 1,0-1,0 1,0-1,1 0,0 1,-1-1,2 0,-1 0,0 1,1-1,0 0,0 1,0-1,1 1,0-1,0 1,0 0,0 0,0 0,1 0,3-4,-3 5,1-1,0 1,-1 0,1 1,0-1,0 1,0 0,0-1,1 2,-1-1,1 1,-1-1,1 1,-1 0,1 1,0-1,0 1,7 0,12 2,0 0,32 7,-40-6,16 4,-1 1,-1 2,0 1,0 1,-1 1,-1 2,0 1,-1 1,-1 2,-1 0,0 2,36 38,-26-14,-34-44,0 0,-1 0,1 0,0 0,-1 0,1-1,-1 1,1 0,-1 0,1 1,-1-1,0 0,1 0,-1 0,0 0,0 0,0 0,0 0,0 0,0 1,0-1,0 0,0 0,-1 0,1 0,0 0,-1 0,1 0,-1 0,1 0,-1 0,1 0,-1 0,0 0,1 0,-1-1,0 1,0 0,0 0,0-1,0 1,0 0,0-1,0 1,-1 0,0-1,0 0,0 1,0-1,0 0,0 0,0 0,0-1,0 1,0 0,1-1,-1 1,0-1,0 1,0-1,0 0,0 0,1 0,-1 0,0 0,1 0,-1-1,1 1,-1 0,1-1,0 1,0-1,0 0,-1 1,1-1,1 0,-3-3,-1-3,1 0,0 0,0 0,1 0,0-1,-2-10,1-16,1 0,1 0,2 1,2-1,1 0,2 1,1-1,1 2,3-1,13-31,-22 60,0 1,0 0,0 1,0-1,1 0,0 1,-1-1,1 1,1 0,-1 0,0 0,1 0,-1 0,1 1,0 0,0 0,0 0,5-2,-3 3,-1 0,1 0,0 1,0 0,0 0,0 0,-1 1,1-1,0 1,0 1,-1-1,7 4,10 4,0 2,-1 1,0 0,-1 2,26 22,11 10,-3 2,-2 2,-2 2,-3 3,62 91,-104-137,0 0,-1 0,0 0,-1 1,1-1,-2 1,0 0,2 13,-2 5,-3 46,1-73,-1 20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2:46.7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171 661,'-5'1,"0"0,0 0,0 0,0 1,0 0,1 0,-1 0,1 0,-1 1,1-1,0 1,0 0,0 1,0-1,0 1,1 0,-1-1,-2 6,-6 7,1 1,1 0,-10 22,14-28,1 0,1 1,0-1,0 1,1 0,1 0,-2 19,4-27,0 0,0 1,1-1,0 0,-1 1,1-1,1 0,-1 0,1 0,-1 0,1 0,1 0,-1-1,0 1,1-1,0 1,-1-1,1 0,1 0,-1 0,0-1,1 1,-1-1,7 3,5 3,0-2,1 0,0-1,0-1,0 0,1-1,-1-1,32 0,7-3,71-10,-108 9,-8 2,0-1,0-1,0 0,0 0,0-1,0 0,17-9,-26 12,-1 0,1 0,-1 0,0-1,1 1,-1 0,1-1,-1 1,0 0,0-1,1 1,-1 0,0-1,1 1,-1 0,0-1,0 1,0-1,0 1,1-1,-1 1,0 0,0-1,0 1,0-1,0 1,0-1,0 1,0-1,0 1,0 0,0-1,0 1,-1-1,1 1,0-1,-16-14,-23-6,-55-9,-105-21,197 50,-52-15,33 0,20 15,1 0,0 0,-1 1,1-1,0 0,0 1,-1-1,1 0,0 0,0 0,0 1,0-1,0 0,0 0,0 1,0-1,0 0,1 0,-1 0,0 1,0-1,1 0,-1 1,0-1,1 0,-1 1,1-2,13-13,0 1,1 1,0 1,1 0,0 0,1 2,0 0,22-9,-7 2,179-93,171-96,-264 135,123-96,-224 155,-10 7,1 0,-1 0,0-1,0 0,-1 0,1-1,-1 1,-1-1,1-1,-2 1,1-1,4-9,-9 16,1 0,-1 0,0 1,0-1,0 0,0 0,0 0,0 1,0-1,0 0,0 0,0 0,0 1,0-1,-1 0,1 0,0 1,-1-1,1 0,0 0,-1 1,1-1,-1 0,1 1,-1-1,1 1,-1-1,0 0,-24-5,18 7,0-1,0 1,0 1,0-1,-11 5,8-2,0 1,1 0,-1 0,1 1,0 1,0 0,1 0,0 0,-9 11,14-14,0 0,1 0,-1 1,1-1,0 0,1 1,-1 0,1-1,0 1,0 0,0-1,1 1,-1 0,1 0,0 0,1 0,-1-1,1 1,0 0,0-1,1 1,-1 0,4 6,16 28,1 0,2-2,1 0,36 38,-20-24,139 163,93 128,-272-341,60 98,-55-88,-1-1,0 1,-1 0,0 0,-1 1,0-1,2 21,-6-26,1 0,-1 0,-1 0,1 0,-1-1,0 1,0 0,-1-1,0 0,0 1,0-1,0 0,-5 4,-54 59,26-33,-70 51,91-75,-1 0,0-2,-1 0,0 0,0-2,-1 0,-35 8,45-14,-1-1,0 1,0-1,0-1,1 0,-1 0,0-1,1 0,-10-3,-7-4,-40-22,30 13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2:47.3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0 151,'125'-9,"0"-5,132-34,38-5,-171 31,-108 18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2:49.4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1,'2'11,"0"-1,0 1,2 0,-1-1,1 0,1 0,0 0,9 14,-4-6,54 91,85 106,-4-7,-98-133,-5-7,51 64,-81-119,-1-4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2:50.6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156 1,'0'9,"1"0,0 0,1 1,0-1,1 0,0 0,0-1,1 1,0 0,0-1,7 9,9 11,42 44,-30-35,103 119,305 375,-412-496,-14-18,0 1,-1 0,0 1,-2 0,0 1,13 34,-23-52,-1 1,1 0,-1-1,0 1,0 0,0-1,0 1,0 0,0 0,-1-1,0 1,1 0,-1-1,0 1,0-1,0 1,-1-1,1 0,-1 1,1-1,-1 0,0 0,0 0,0 0,0 0,0 0,0-1,0 1,0-1,-1 1,1-1,-1 0,-4 1,-10 5,-1-1,0 0,-36 4,34-6,-163 22,55-9,-90 28,52-9,154-34,0 0,0-1,0 0,0-1,0 0,-12-2,21 2,1-1,0 1,0 0,0-1,-1 0,1 1,0-1,0 0,0 0,0 0,0-1,0 1,0 0,1-1,-1 1,0-1,1 0,-1 1,1-1,0 0,0 0,-1 0,1 0,0 0,0 0,1 0,-1 0,0 0,1-1,0 1,-1 0,1 0,0-1,0 1,0 0,0-1,0 1,2-4,0-3,1 0,0 0,1 1,0-1,0 1,1 0,0 0,0 1,1-1,7-7,-2 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2:52.0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1 178,'2'3,"0"0,1 1,-1-1,0 0,0 1,-1-1,1 1,-1 0,2 5,6 16,59 96,119 160,-134-205,241 319,97 145,-385-531,-3-5,0 1,1 0,-2 0,1 1,0-1,-1 1,2 8,-4-14,0 1,1-1,-1 0,0 0,0 1,0-1,0 0,0 0,0 1,0-1,0 0,0 0,0 1,0-1,0 0,0 0,0 1,0-1,-1 0,1 0,0 1,0-1,0 0,0 0,0 0,0 1,-1-1,1 0,0 0,0 0,0 1,-1-1,1 0,0 0,0 0,-1 0,1 0,0 0,0 0,-1 1,-12-6,-12-12,-66-66,-89-107,108 112,-22-27,5-3,5-4,-120-210,184 285,2 0,2-2,1 0,2-1,1 0,3-1,1 0,2 0,-1-84,7 114,2 1,0-1,0 1,1 0,0-1,1 2,0-1,0 0,1 1,0 0,1 0,0 0,1 0,0 1,0 1,0-1,1 1,10-7,-11 8,0 1,1 1,-1 0,1 0,0 0,0 1,0 0,0 1,1 0,-1 0,1 0,-1 1,1 1,0 0,-1 0,1 0,0 1,-1 0,1 1,-1 0,0 0,15 7,78 38,-3 5,-2 4,-2 4,-3 4,156 145,-239-201,1 1,-1 0,-1 0,0 1,7 12,-12-20,-1 1,0-1,0 1,0 0,0-1,0 1,0 0,-1 0,1 0,-1 0,0 0,0 0,0-1,0 1,0 0,-1 0,0 0,1 0,-1 0,0-1,0 1,0 0,-1-1,1 1,-1-1,-2 4,-9 9,-1-2,0 0,-1-1,-1 0,0-1,-34 17,-116 44,116-52,-382 129,363-127,44-13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2:53.0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688 1,'-9'-1,"-1"1,0 0,1 1,-1 1,0-1,1 1,0 1,-1 0,1 0,0 1,0 0,1 0,-1 1,1 0,0 1,0 0,1 0,-10 11,-46 49,3 3,4 3,2 2,4 3,4 1,-73 168,102-201,-15 64,28-93,1 0,1 1,0-1,1 1,1 0,0-1,5 28,-4-38,2-1,-1 1,1 0,0-1,0 0,0 0,1 0,-1 0,1 0,1 0,-1-1,0 0,1 0,0 0,0-1,0 0,1 0,-1 0,1 0,9 2,14 6,1-3,56 10,-62-13,800 126,-799-128,28 5,2-3,55-1,-97-4,0 0,0-1,0-1,-1 0,1-1,-1 0,0-1,0 0,0-1,0 0,-1-1,0-1,0 0,15-11,-21 12,-1 1,0-1,0 1,0-1,0 0,-1-1,0 1,0 0,-1-1,0 0,0 0,0 1,-1-1,0-9,1-12,-2 0,-3-35,0 28,-1-13,-2 1,-3 0,-2 0,-1 1,-3 0,-38-81,27 74,-3 2,-2 1,-2 2,-2 0,-53-52,70 81,-1 1,-1 2,-1-1,0 2,-1 1,-30-14,41 22,0 2,0-1,-1 1,0 1,0 0,0 0,0 2,0-1,0 1,0 1,-1 0,1 1,0 0,0 1,-18 5,11 2,0 0,1 0,0 2,1 1,-22 18,-25 15,33-26,9-6,-37 29,45-29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2:53.9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1 154,'0'-6,"1"0,0 0,1 0,-1 0,1 0,0 0,0 1,1-1,0 0,0 1,0 0,1 0,0 0,0 0,0 0,0 1,1 0,7-6,-5 5,1-1,-1 1,1 1,1-1,-1 1,0 1,1 0,0 0,0 0,0 1,17-1,-4 3,0 2,-1 0,1 1,0 2,-1 0,0 1,26 12,137 72,-108-47,93 71,-128-82,-1 1,-2 3,54 63,-88-94,1 0,-1 1,0-1,-1 1,1 0,-1 0,0 0,0 1,-1-1,0 1,0-1,-1 1,0 0,0 0,0-1,-1 1,-1 12,1-16,0 0,0 0,0-1,1 1,-1 0,1 0,-1 0,1-1,0 1,0 0,0-1,0 1,0-1,1 1,-1-1,1 1,0-1,0 0,0 0,0 0,0 0,0 0,0-1,1 1,-1-1,1 1,3 1,8 3,1 0,0-1,29 6,-17-4,67 11,-70-16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06.3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0 337,'10'2,"0"0,0 1,-1 0,1 0,-1 1,0 0,0 1,-1 0,10 7,14 6,85 47,-3 5,106 85,-206-144,0 0,0 1,-1 1,0 0,-2 1,1 0,17 30,-29-40,-6-7,-9-9,1-4,1-2,0 0,1 0,1-1,-10-25,-39-108,48 118,5 13,-57-170,54 156,2-1,2 0,-4-55,10 88,0 0,0 0,0 1,1-1,-1 0,0 0,1 0,0 0,0 1,0-1,0 0,0 1,1-1,-1 1,1-1,-1 1,1 0,0 0,0-1,4-2,-2 2,1 0,0 1,-1 0,1 0,0 0,0 0,0 1,0-1,1 1,8 0,10 0,0 2,0 0,46 10,-51-7,0 1,-1 1,0 1,-1 0,1 2,-1 0,-1 0,0 2,0 0,-1 1,26 26,4 11,-1 2,37 61,-33-46,27 44,-58-88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2:55.0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358 0,'-17'0,"1"2,-1-1,1 2,0 0,0 1,0 1,1 0,-1 1,1 1,0 0,1 1,0 1,-16 12,19-12,1 0,0 0,1 1,0 0,1 0,0 1,0 0,1 1,1 0,0 0,1 0,0 1,0 0,2-1,-1 2,-1 19,2-9,1 1,2-1,0 0,8 48,-7-65,0 0,1 0,1 0,-1 0,1 0,0-1,0 0,1 1,0-1,0-1,1 1,-1 0,1-1,0 0,1 0,-1-1,1 1,0-1,0-1,0 1,11 4,32 11,1-3,71 14,-76-21,-18-3,0-1,53 2,-66-7,0 0,0-1,0 0,1-1,-1-1,-1 0,1-1,0 0,17-9,-13 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2:57.5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1439,'0'-2,"0"1,1-1,0 0,-1 0,1 1,0-1,0 1,0-1,0 0,0 1,0 0,0-1,1 1,-1 0,0-1,1 1,-1 0,1 0,0 0,1 0,41-21,-31 17,148-60,286-74,-261 86,391-100,6 24,6 27,3 25,4 26,667 29,-931 32,1170 3,-735-50,503-10,-175 77,-620-11,-236-13,352-36,175-51,1 38,418 69,-373-20,0-52,-529 27,6-1,682-13,347 171,-1314-137,182 24,201 2,-134-20,206-7,-229-20,389-23,-195 21,28-1,346 20,-674 3,-60-1,0-4,92-18,122-43,-39 7,128-16,187-40,-429 91,-61 14,64-20,-103 23,1 1,0 2,1 0,27 1,110 7,-101-2,522 64,-501-48,-56-11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2:59.6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25606 1,'-6'4,"-1"0,0-1,1 1,-1-1,0-1,-1 1,1-1,0 0,-1-1,-9 1,-26 7,-608 169,264-101,-3-17,-718 19,-481-86,433-19,586 2,-18-1,-1309 26,158 112,978-22,680-83,0 3,0 4,1 3,1 4,-124 52,132-34,57-31,0-1,-1 0,0 0,-1-2,1 0,-32 8,2-8,-1-1,-81-2,-100-19,99 5,-442-18,-1 25,-674 82,1109-62,-511 53,-3-33,-711 13,108 17,-442-56,1156-22,-323-2,-378 15,789 22,374-17,-136 20,-264 67,467-91,-58 9,-1-3,0-3,-108-6,-73 5,208 3,0 1,0 2,1 3,-65 27,22-7,-2 1,41-16,-57 16,100-33,0-1,0 0,1 0,-1 1,0-1,0 1,1-1,-1 1,1 0,-1 0,0-1,1 1,0 0,-1 0,1 1,0-1,-1 0,1 0,0 1,-2 2,2 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3:42.5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40,'-1'-7,"2"-21,4 23,6 16,14 31,-1 1,22 55,-10-19,282 540,-17-35,-294-568,-5-12,-1 1,2 0,-1 0,0-1,1 1,0-1,0 0,7 7,-5-12,-3-6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3:43.7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140 0,'3'1,"0"0,0 0,0 0,0 1,0-1,-1 1,1 0,0-1,-1 1,1 0,-1 1,4 3,0-1,131 125,-6 6,-6 5,142 208,-257-333,0-4,-1 1,-1 0,0 1,-1 0,8 22,-14-33,0 0,0 1,-1-1,1 1,-1-1,0 1,0-1,0 0,-1 1,1-1,-1 1,1-1,-1 1,0-1,-1 0,1 0,-1 0,1 0,-1 0,0 0,0 0,0 0,0 0,-1-1,1 1,-1-1,1 0,-1 0,0 0,-3 2,-246 139,-290 217,541-359,-39 23,39-23,0 0,0 0,-1 0,1-1,0 1,0-1,-1 1,1-1,0 1,-1-1,1 0,0 0,-1 0,1 1,-1-1,1 0,0-1,-1 1,1 0,0 0,-1-1,1 1,0 0,-1-1,1 0,0 1,-2-2,3 1,0 0,-1-1,1 1,0 0,0-1,0 1,1 0,-1-1,0 1,0 0,1 0,-1-1,0 1,1 0,0 0,-1 0,1-1,0 1,-1 0,1 0,0 0,2-1,0-3,6-8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3:44.5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0,'0'4,"0"2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3:46.5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58 781,'7'1,"1"-1,-1 1,1 1,-1-1,0 1,0 0,0 1,0 0,0 0,-1 0,1 1,-1 0,0 0,9 9,5 6,-1 1,28 38,-18-21,505 728,-475-674,-31-48,70 116,-98-159,0 0,0 0,0 0,-1 0,1 0,0 0,0 0,0 0,0 0,0 0,0 0,0 0,0 0,0 0,0 0,0 0,0 1,-1-1,1 0,0 0,0 0,0 0,0 0,0 0,0 0,0 0,0 0,0 0,0 1,0-1,0 0,0 0,0 0,0 0,0 0,0 0,0 0,0 0,0 0,0 1,0-1,0 0,0 0,0 0,0 0,1 0,-1 0,0 0,0 0,0 0,0 0,0 0,0 1,0-1,0 0,-11-9,-14-15,-127-133,-48-54,69 63,-89-106,158 176,-69-114,120 174,2-1,0 0,0-1,2 1,1-1,0-1,2 1,0-1,1 0,1 0,1 0,1 0,1 0,1 0,6-33,0 15,1 0,2 1,2 0,1 0,2 2,1 0,2 1,2 0,38-48,-47 70,0 0,2 1,-1 1,1 0,1 0,0 2,0 0,24-10,-8 6,1 1,0 1,49-8,-46 13,-1 2,0 2,1 1,-1 2,1 1,-1 2,1 1,-2 2,1 1,-1 2,35 14,-64-22,-1-1,1 1,0 0,0 0,-1 0,1 1,-1-1,0 1,0 0,0 0,0 0,-1 0,1 1,-1-1,1 1,-1-1,2 6,-3-5,0 1,-1 0,1 0,-1 0,0 0,-1 0,1-1,-1 1,0 0,0 0,0-1,-1 1,1 0,-5 6,-18 36,-2-2,-2-1,-52 63,9-13,55-74,-2 1,0-2,-2-1,0 0,-1-1,0-1,-2-1,-43 22,30-22,29-13,0 1,0 0,0 0,0 0,1 1,-1 0,1 1,0 0,0 0,-5 5,-61 75,56-65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3:47.4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1107 170,'-17'15,"-1"-1,0 0,-37 19,1 0,-48 41,3 4,4 4,4 4,3 4,4 4,5 3,-112 178,175-249,1-4,0 1,2 0,0 1,2 1,1 0,-11 40,20-63,1 0,0 1,-1-1,1 0,0 0,1 0,-1 0,0 0,0 0,1 0,-1 0,1 0,0 0,0 0,-1 0,1-1,1 1,-1 0,0 0,3 2,-1-1,0-1,0 1,0-1,1 0,-1-1,1 1,0 0,-1-1,1 0,6 1,10 1,0-1,1 0,31-4,-31 2,168 4,-96 0,110-9,-145 0,80-9,-121 11,-1-1,0 0,1-1,-2 0,30-15,-42 17,1 1,-1-1,0 0,0 0,0 0,0 0,0-1,-1 1,1-1,-1 0,0 0,0 0,0 0,-1 0,2-5,11-70,-10 53,28-202,-9-2,-8-280,-16 490,1-4,-1 0,-1 0,-1 0,-13-45,15 64,0 1,-1-1,0 1,0-1,-1 1,1 0,-1 0,0 0,0 0,0 0,0 1,-1 0,1-1,-1 1,0 0,0 1,0-1,-1 1,1 0,0 0,-1 0,1 0,-1 1,0 0,0 0,1 0,-1 1,0-1,0 1,-8 1,-13 1,-1 1,2 1,-1 1,0 1,1 2,-43 18,64-24,1 1,-1-1,1 1,0 0,0 0,0 0,0 1,-3 5,1-2,-4 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3:48.2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1,'5'0,"0"1,0 0,0 0,0 1,0-1,0 1,0 0,-1 1,1-1,-1 1,1 0,6 5,47 48,-46-44,-4-4,0 0,0 0,-1 0,0 1,0 0,-1 1,0-1,-1 1,0 1,-1-1,0 0,0 1,-1 0,-1 0,3 14,3 87,-3-27,4 0,31 134,-35-203,0 1,1-1,1 0,15 26,-19-37,0 0,0 0,1 0,0-1,0 0,0 0,1 0,-1 0,1-1,0 0,0 0,0 0,0 0,0-1,1 0,-1 0,11 2,6-2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3:48.9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421 1,'-36'33,"23"-22,1 0,1 1,-14 17,-155 237,148-211,3 1,2 1,-21 67,47-120,-1-1,1 1,0 0,0 0,0 1,1-1,0 0,-1 0,1 0,1 0,-1 0,1 1,-1-1,1 0,2 6,-1-7,0 0,1 0,-1-1,1 1,-1 0,1-1,0 1,0-1,0 0,0 0,0 0,0-1,1 1,-1-1,1 0,-1 1,7 0,353 88,-230-55,199 26,-321-60,0 0,0 0,0-1,0-1,0 0,13-3,-3-1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06.7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0,'5'0,"9"5,3 5,2 5,3 5,10 7,-1 8,4 2,0 3,2 0,0-4,-3 2,-7-3,-4-1,-5-4,-7-6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3:50.0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1,'4'8,"6"12,10 15,5 14,12 12,8 17,4 8,4 6,0-3,-4-9,-6-14,-7-9,-4-10,-8-5,-8-4,-7-10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3:51.0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1 572,'53'-20,"-7"4,72-36,-5 1,299-122,165-62,-561 229,33-10,-46 16,-1-1,1 1,0-1,0 1,-1 0,1 0,0 0,0 0,0 0,-1 1,1-1,0 1,-1 0,5 1,-7-1,1 0,0 0,0 0,0 0,0 0,-1 0,1 0,0 0,-1 1,1-1,-1 0,0 0,1 0,-1 1,0-1,0 0,1 0,-1 1,0-1,0 0,-1 1,1-1,0 0,0 0,-1 1,0 1,-13 42,7-27,-4 24,3 1,1-1,-2 56,9 135,1-137,-1-53,-1-11,1 1,2-1,1 0,10 46,-11-71,0 1,1-1,0 1,0-1,1 0,0 0,0 0,0-1,1 1,0-1,0 0,1-1,-1 1,1-1,1 0,-1 0,1-1,-1 0,1 0,0-1,1 0,-1 0,11 3,28 2,0-1,90 2,-77-7,401 5,-450-7,0-1,-1 0,1 0,0-1,9-3,-18 5,-1 0,0 0,1 0,-1 0,0-1,1 1,-1 0,0 0,0 0,1 0,-1-1,0 1,1 0,-1 0,0 0,0-1,0 1,1 0,-1 0,0-1,0 1,0 0,1-1,-1 1,0 0,0 0,0-1,0 1,0 0,0-1,0 1,0 0,0-1,0 1,0 0,0-1,0 1,0 0,0-1,0 1,0 0,0-1,0 1,-1 0,1-1,0 1,0 0,0 0,-1-1,1 1,-15-13,11 10,-106-102,24 22,-26-24,-28-26,113 110,-1 1,-1 2,-42-23,54 34,0 1,0 1,0 1,-1 0,0 1,0 1,-1 0,1 2,-1 0,0 1,1 1,-1 1,0 0,1 2,-1 0,1 1,0 0,0 2,-32 14,-23 15,40-23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3:52.0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1 206,'1'5,"1"1,0-1,1 0,-1 0,1-1,0 1,0-1,0 1,7 5,2 6,254 310,25-24,-219-228,-65-67,3 3,0 0,0 1,-1 0,9 15,-17-25,0 1,-1-1,1 0,0 0,0 1,-1-1,1 1,0-1,-1 1,0-1,1 1,-1-1,0 1,0-1,0 1,0-1,0 1,0-1,0 1,0 0,-1-1,1 1,0-1,-1 1,0-1,1 0,-1 1,0-1,1 0,-1 1,0-1,0 0,0 0,0 0,-1 0,1 0,0 0,0 0,-1 0,1 0,0 0,-1-1,1 1,-1-1,1 1,-1-1,1 1,-4-1,-1 2,-1-1,0-1,0 1,0-1,0 0,0-1,0 1,1-1,-1-1,0 1,1-1,-1-1,1 1,-1-1,1 0,0 0,0-1,0 0,-5-4,-13-12,1 0,1-2,-19-24,14 16,-15-16,1-2,3-1,3-2,1-1,-33-72,55 98,1-1,1 0,1-1,2 0,0 0,2 0,1-1,2 0,1 0,1 0,1 0,1 1,11-46,-12 67,1 0,0 1,0 0,1-1,0 1,0 0,0 0,1 1,-1-1,2 1,-1-1,0 1,1 1,0-1,0 1,1-1,11-5,-7 5,1 1,0 0,0 1,0 0,0 1,0 0,1 1,-1 0,20 1,-16 1,-2-2,1 1,-1 1,0 0,0 1,0 1,16 5,-26-7,0 0,0 1,0 0,0 0,0 0,-1 0,1 0,-1 0,1 1,-1-1,0 1,0-1,0 1,-1 0,1 0,0 0,-1 0,0 0,0 0,0 1,0-1,0 0,-1 0,1 1,-1-1,0 0,0 1,0-1,-2 7,-1 2,0 1,-1-1,0 1,-1-1,0-1,-1 1,0-1,-11 14,-2 6,-31 50,-78 97,103-146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3:52.7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128 1,'-4'1,"-1"-1,1 1,-1 1,1-1,0 1,-1-1,1 1,0 1,0-1,0 0,0 1,1 0,-1 0,1 0,-1 0,1 1,0-1,0 1,1 0,-1 0,-3 7,0 2,0-1,0 1,1 0,1 0,0 0,-2 17,4-19,0 0,1 0,1 1,0-1,0 0,1 0,0 0,5 16,-5-22,1 0,1 0,-1-1,1 1,0-1,0 1,0-1,0 0,1 0,-1 0,1-1,0 1,1-1,-1 0,0 0,1-1,0 1,-1-1,1 0,6 2,16 2,0 0,0-2,1-1,-1-1,1-2,44-4,-18 2,-34-3,-29-6,-42-14,34 17,-29-18,-67-53,57 38,29 23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3:53.2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 1,'0'0,"0"0,0 0,-1 1,1-1,0 0,0 0,-1 0,1 1,0-1,0 0,-1 0,1 1,0-1,0 0,0 0,0 1,0-1,-1 0,1 1,0-1,0 0,0 0,0 1,0-1,0 0,0 1,0-1,0 0,0 1,0-1,0 0,0 1,0-1,0 0,1 1,-1-1,0 0,0 0,0 1,0-1,1 0,-1 0,0 1,0-1,0 0,1 0,-1 0,0 1,0-1,1 0,13 20,-12-18,157 211,124 155,-147-193,-117-151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3:54.0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117 76,'-5'0,"0"0,1 0,-1 0,0 1,0 0,0 0,1 0,-1 0,1 1,-1 0,1 0,-1 0,-6 5,9-5,1 0,-1 0,1 0,-1 0,1 0,0 0,0 0,0 0,0 0,0 1,1-1,-1 0,0 1,1-1,0 1,0-1,0 0,0 1,0-1,0 1,0-1,1 1,-1-1,1 0,0 1,0-1,0 0,0 0,2 3,5 10,0 0,2 0,0-1,0-1,2 0,-1 0,2-1,23 18,-4-6,1-1,59 30,-81-47,48 21,-54-25,-1-1,1 1,0-1,0 0,-1 0,1-1,0 1,0-1,0 0,6-1,-9 1,-1-1,1 1,-1-1,1 1,-1-1,0 0,1 0,-1 0,0 1,0-1,0 0,0 0,1-1,-1 1,-1 0,1 0,0 0,0-1,0 1,-1-1,1 1,0 0,-1-1,0 1,1-1,-1 1,0-1,0 1,1-1,-1 1,0-1,-1 1,1-1,0 1,0-1,-1 1,1-1,-1 1,1-1,-2-1,-1-6,0 1,-1 0,0 0,0 0,-9-12,-18-20,-3 1,0 1,-45-36,54 54,0 0,-1 2,0 1,-2 2,0 0,-38-13,34 18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3:56.1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380 599,'-58'0,"-77"10,119-8,-1 1,0 1,1 0,0 1,0 1,0 1,1 0,-1 1,-15 12,30-20,1 0,-1 0,0 0,1 1,-1-1,1 0,-1 1,1-1,-1 0,1 1,-1-1,1 1,0-1,-1 1,1-1,-1 1,1-1,0 1,0-1,-1 1,1-1,0 1,0-1,0 1,-1 0,1-1,0 1,0-1,0 1,0 0,0-1,0 1,0-1,0 1,1 1,22 6,44-7,-61-1,16-1,0-1,0-1,30-9,-46 12,-1-1,1 0,-1 1,1 0,-1 1,1-1,-1 1,1 0,-1 0,1 1,-1-1,0 1,0 0,0 1,0-1,0 1,-1 0,1 0,6 7,9 8,-1 1,32 40,-28-30,575 735,-589-752,129 194,-116-168,-2 0,-1 2,23 68,-40-101,0 1,0-1,0 1,-1 0,0 0,0 0,-1-1,0 1,-1 0,-2 14,2-18,0-1,-1 0,0 1,1-1,-1 0,-1 0,1 0,0 0,-1 0,1-1,-1 1,0-1,0 0,0 0,0 0,0 0,-1 0,1 0,0-1,-1 0,1 0,-1 0,0 0,-4 0,-18 4,0-1,0-1,0-1,-1-1,1-2,0-1,0-1,0-1,0-1,0-1,1-1,0-2,1 0,-1-2,2 0,0-2,0-1,1 0,1-2,1 0,0-2,1 0,1-1,0-1,2 0,0-1,2-1,0-1,1 0,2 0,0-1,2-1,0 0,-4-26,5 2,2-1,2 1,3-1,2 0,2 0,2 0,22-90,12-7,72-176,35-7,-145 326,1 1,-1 0,1-1,0 1,0 0,0 0,1 0,-1 0,1 1,-1-1,1 0,0 1,0 0,0 0,0 0,7-3,-7 4,1 1,0 0,-1-1,1 1,0 1,0-1,-1 1,1-1,0 1,-1 0,1 0,-1 0,1 1,-1 0,7 3,30 16,41 24,171 65,-248-109,0 0,0 1,0-1,1-1,-1 1,0-1,0 1,1-1,-1-1,0 1,0 0,1-1,-1 0,4-1,-5 0,0 1,-1-1,1 0,-1 1,1-1,-1 0,0-1,0 1,0 0,0-1,0 1,0-1,0 0,-1 1,0-1,1 0,-1 0,0 0,1-5,3-16,-1 1,-1-1,-1 0,-1 0,-2-26,-17-123,14 139,2 23,-12-74,12 77,0 0,0 0,-1 0,0 0,-1 1,0-1,-8-11,11 31,6 10,26 55,62 104,-46-93,104 168,7 12,-112-172,-4 3,-5 1,-4 2,-4 1,-5 2,-5 0,7 130,-23-212,-2 0,-1 0,-1 0,-1-1,-5 24,6-42,0 0,0 0,0 0,0 0,-1-1,1 1,-1 0,0-1,0 1,0-1,-1 0,1 0,-1 0,0 0,0 0,0-1,0 1,0-1,0 0,-1 0,1 0,-1 0,0 0,1-1,-1 0,0 0,0 0,0 0,0 0,0-1,0 0,0 0,0 0,0 0,0-1,-4 0,-17-4,1-1,0-2,1 0,-42-20,-82-55,28 8,5-5,3-4,3-6,5-4,4-4,-89-115,146 157,-43-72,68 97,1 0,2-1,1 0,-12-47,24 74,0 0,0 0,1 0,0 0,0 0,1 0,-1 0,1 0,0 0,3-6,-4 9,0 1,1 0,-1 0,0 0,1 0,-1 0,1 0,0 0,-1 1,1-1,0 0,0 0,-1 0,1 1,0-1,0 0,0 1,0-1,0 1,0-1,0 1,0-1,0 1,0 0,0-1,0 1,0 0,1 0,-1 0,0 0,0 0,0 0,0 0,0 0,0 0,0 1,0-1,1 0,-1 1,0-1,0 1,0-1,0 1,-1 0,1-1,0 1,0 0,0 0,0-1,-1 1,1 0,0 1,10 10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4:00.5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8210 0,'2'8,"-1"0,2 0,-1-1,1 1,0-1,1 1,0-1,0 0,1-1,7 10,9 17,446 798,-368-647,-99-183,1 0,-1-1,1 1,-1-1,0 1,1 0,-1 0,0-1,0 1,0 0,1-1,-1 1,0 0,0 0,0-1,0 1,0 0,0 0,0-1,-1 1,1 0,0 0,0-1,-1 1,1 0,0-1,-1 1,1 0,0-1,-1 1,1-1,-1 1,1 0,-1-1,1 1,-1-1,0 0,0 1,-33 10,18-7,-161 48,-155 52,-1069 390,-155-5,894-323,26-26,442-96,-760 192,347-78,97-23,177-55,-605 165,859-220,-269 78,307-97,27-5,12-1,4 0,3 0,-1 1,1-1,0 1,-1 0,0 0,1 0,-1 1,0-1,1 1,-1 0,0 0,0 1,-1-1,1 1,0 0,-1 0,0 0,4 5,7 8,-1 1,19 29,-26-35,427 740,-330-562,-12-24,-7 4,100 287,-76-24,-106-424,-1-1,1 1,0-1,1 0,0 0,0 0,5 8,-8-14,1 0,-1-1,1 1,-1 0,1-1,-1 1,1-1,0 1,-1-1,1 1,0-1,-1 1,1-1,0 1,0-1,0 0,-1 0,1 1,0-1,0 0,0 0,-1 0,1 0,0 0,0 0,1 0,0-1,0 0,0-1,0 1,0 0,0-1,0 0,-1 1,1-1,-1 0,1 0,-1 0,0 0,0 0,1 0,-1-2,13-29,-1 0,-2-1,-1 0,8-59,-5 27,25-159,9-261,-41 413,-5 63,-1 5,1 1,-1 0,0-1,0 1,0-1,-1 1,-1-8,2 11,-1 1,1 0,0 0,-1 0,1 0,0-1,-1 1,1 0,0 0,-1 0,1 0,0 0,-1 0,1 0,0 0,-1 0,1 0,-1 0,1 0,0 0,-1 0,1 0,0 1,-1-1,1 0,0 0,-1 0,1 1,0-1,0 0,-1 0,1 0,0 1,0-1,-1 0,1 1,0-1,0 0,0 1,-1-1,1 0,0 1,0-1,0 0,0 1,0-1,0 0,0 1,0 0,-11 18,-6 24,2 0,3 1,-11 62,-7 141,13-90,-17 80,33-233,1 0,-1 0,0 1,0-1,0 0,-1 0,1 0,-1 0,0-1,0 1,-1 0,1-1,-1 1,1-1,-1 0,0 0,0 0,-1 0,1-1,-1 1,1-1,-1 0,0 0,-6 3,2-3,-1-1,1 1,-1-1,1-1,-1 0,0 0,1 0,-1-1,1-1,-1 1,-12-6,-343-116,93 29,20 16,247 77,-1 0,-1-1,1 0,0 0,0 0,0 0,0-1,0 0,0 0,1 0,-1-1,1 0,0 1,-6-8,10 10,0 0,0 0,-1 0,1 0,0 0,0 0,0 0,0 0,0 0,0 1,0-1,1 0,-1 0,0 0,0 0,1 0,-1 0,0 0,1 0,-1 1,1-1,0 0,-1 0,1 1,-1-1,1 0,0 1,0-1,-1 1,1-1,0 1,0-1,1 0,35-17,-30 16,619-276,-306 137,-302 132,-1-1,29-20,15-9,-28 21,-11 5,0 1,25-8,-25 12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4:03.1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1790,'4'0,"-1"-1,0 1,1-1,-1 0,0 0,0 0,0-1,1 1,-1-1,3-2,13-6,397-151,-253 104,1663-506,50 147,-1801 402,664-137,-19-60,-694 201,66-24,163-83,-247 112,0 1,0 0,1 0,-1 1,1 0,0 1,0 0,0 0,0 1,1 0,-1 0,0 1,0 1,1-1,-1 1,12 4,-19-4,0 1,0 0,0 0,-1 0,1 0,0 0,-1 1,0-1,0 0,0 1,0-1,0 1,0-1,0 1,-1-1,1 1,-1-1,0 1,0 0,0 3,5 20,13 18,1-1,3-1,44 65,-25-42,122 197,247 418,-360-587,-5 2,38 113,-75-197,-2-24,0-45,-3 33,21-105,16-113,-5 24,-16 113,-19 104,0 0,0 0,1 0,-1 0,0 0,1 1,-1-1,1 0,0 0,0 0,0 0,0 1,0-1,0 0,2-2,-2 4,0 1,-1-1,1 0,0 0,-1 1,1-1,-1 0,1 1,0-1,-1 0,1 1,-1-1,1 1,-1-1,1 1,-1 0,0-1,1 1,-1-1,0 1,1 0,-1-1,0 1,0 0,1-1,-1 1,0 1,17 68,-2 225,0-4,22-22,-36-265,-1 0,1-1,-1 1,0 0,0 0,0 0,0 0,-1-1,1 1,-1 0,0 0,0-1,-1 1,1-1,-3 5,3-7,-1 1,0-1,0 1,1-1,-1 0,0 0,0 0,0 0,-1 0,1 0,0 0,0-1,0 1,-1-1,1 0,0 1,0-1,-1 0,1 0,0-1,0 1,-1 0,1-1,0 1,0-1,0 0,-3-1,-78-26,-79-40,-2-1,-241-75,379 130,25 13,1 1,0 0,-1-1,1 1,0 0,-1-1,1 1,0-1,0 1,0 0,-1-1,1 1,0-1,0 1,0-1,0 1,0-1,0 1,0 0,0-1,0 1,0-1,0 1,0-1,0 1,0-1,0 1,0-1,1 0,2-2,0 0,0 0,1 0,-1 0,1 1,0-1,0 1,5-3,-1 1,494-296,-278 185,-153 68,-55 34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4:05.7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608 1,'-6'0,"0"1,1 0,-1 1,1-1,-1 1,1 0,0 0,-1 1,1 0,-8 5,-49 41,43-33,-33 27,2 2,2 3,2 1,2 3,3 1,2 2,-49 91,80-129,0 1,1 0,1 0,0 0,1 1,1 0,1 0,1 0,1 0,1 31,1-36,1-1,1 0,0 0,1 0,0 0,1 0,0-1,1 0,1 0,0-1,0 1,1-1,0-1,1 0,19 17,-11-13,2 0,0-1,1-1,0-1,31 12,113 34,-117-43,4 2,0-3,1-2,77 6,-102-15,-1-1,0-2,1 0,-1-2,0-1,0-1,-1-1,47-18,-60 18,0 0,-1 0,0-2,0 1,0-2,-1 1,-1-1,1-1,-1 1,-1-2,0 1,-1-1,0 0,0-1,7-17,-1 4,1 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07.7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50,'0'-1,"0"-1,0 1,1-1,-1 1,0-1,1 1,-1-1,1 1,-1-1,1 1,0-1,0 1,0 0,0 0,0-1,0 1,0 0,0 0,0 0,0 0,0 0,1 0,-1 0,0 1,1-1,-1 0,1 1,-1-1,1 1,-1-1,1 1,2 0,1-1,-1 1,1-1,-1 1,1 0,-1 1,1-1,-1 1,0 0,1 0,4 2,162 84,9-10,477 225,-612-278,108 61,-127-68,-1 0,-1 2,35 33,-56-49,0 0,0 0,-1 0,1 1,-1-1,0 1,0 0,0-1,0 1,-1 0,1 0,0 7,-1-10,-1 0,0 0,0 0,-1 0,1 0,0 0,0 0,0 0,-1 0,1 0,0 0,-1 0,1 0,-1 0,1 0,-1 0,0 0,1 0,-1-1,-1 2,0-1,0 1,0-1,0 0,0 0,0-1,0 1,0 0,-1-1,1 1,0-1,-1 0,-3 1,-1-2,1 0,0 0,0 0,0 0,0-1,0 0,0-1,1 1,-1-1,1 0,-1 0,1-1,0 1,0-1,1-1,-1 1,1 0,-6-8,-7-11,0 0,-21-41,36 60,-12-23,1 0,1 0,2-1,1-1,1 0,2 0,0 0,2-1,2 0,0 0,2 0,1 1,2-1,1 0,12-46,-15 71,1-1,0 1,0-1,1 1,-1-1,1 1,1 0,-1 1,1-1,0 0,0 1,0 0,0 0,1 0,-1 0,1 1,0 0,0 0,9-4,-6 5,1 0,-1 1,0-1,0 2,0-1,1 1,-1 0,0 1,1 0,-1 0,0 1,0 0,13 5,76 32,-2 4,-1 4,-3 3,-3 5,-1 4,-4 3,81 78,-134-111,-8-6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4:06.8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502 0,'-5'2,"1"-1,0 0,0 1,0 0,0 0,1 0,-1 1,0-1,1 1,0 0,-1 0,1 0,-3 4,-9 7,-203 178,172-147,2 2,-57 80,98-124,1 1,-1-1,1 1,0-1,0 1,1 0,-1 0,1 0,-1 0,2 0,-1 0,0 0,1 0,-1 1,1-1,0 0,1 0,-1 0,2 8,0-8,0-1,0 1,0-1,0 0,1 1,0-1,-1 0,1 0,0-1,0 1,0 0,1-1,-1 0,1 0,-1 0,1 0,0-1,0 1,-1-1,7 1,583 124,-503-109,36 1,-73-11,0 1,95 29,-145-36,0 0,1 1,-1-1,0 1,0 0,0 0,0 0,0 1,0-1,-1 1,1-1,-1 1,1 0,-1 0,0 0,0 0,-1 1,1-1,-1 0,1 1,-1-1,0 1,0-1,-1 1,1-1,-1 1,0 0,0-1,0 1,-1 7,-2 9,-1 0,-1 0,-1-1,-11 28,6-17,0 1,-2-1,-1 0,-1-1,-1 0,-2-1,0-1,-39 41,40-50,-2-1,1-1,-2 0,0-2,-1 0,0-1,-1-2,-1 0,0-1,-43 12,-3-3,39-8,-1-3,1 0,-1-2,0-2,-1 0,-53-2,82-2,1 0,0 0,0-1,-1 1,1-1,0 1,0-1,0 0,-1 0,1 0,0 0,0 0,1-1,-1 1,0 0,0-1,0 1,1-1,-1 0,1 0,0 0,-1 1,-1-5,-3-10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4:07.4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1,'2'8,"0"0,1-1,-1 1,2-1,-1 1,1-1,0 0,1 0,-1-1,1 1,1-1,9 9,0 3,204 239,70 87,-107-89,-172-238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4:08.6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1 440,'8'-1,"0"0,0 0,-1-1,1 0,0 0,-1-1,1 0,-1 0,13-8,66-49,-27 17,120-86,-107 73,-56 45,1 0,26-11,-28 16,0-2,-1 0,0-1,17-14,-15 10,0 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4:10.1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0 463,'10'-2,"-1"0,0-1,0 0,0 0,-1-1,1 0,-1 0,0-1,0 0,-1-1,9-7,30-18,-12 13,68-38,136-54,-228 105,0 0,0-1,-1 0,1 0,14-15,29-19,59-36,-95 63,5-2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4:30.6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11709 1,'4'2,"0"0,-1 0,1 0,0 1,-1-1,0 1,0 0,0 0,0 0,0 1,-1-1,1 1,2 4,2 2,12 15,20 26,44 73,-74-109,-1 1,0 0,-1 0,-1 0,-1 1,0 0,-1 0,-1 0,2 35,-5-46,-1 1,-1-1,1 1,-1-1,0 0,0 0,-1 0,0 0,0 0,0 0,-1-1,0 0,0 0,0 0,-1 0,0 0,0-1,-9 7,-12 7,-1-1,-46 22,50-27,-738 338,541-254,-269 125,-123 53,-114-6,163-68,184-60,-137 56,138-36,-753 295,865-356,-182 60,61-33,-151 46,-403 79,880-239,-107 7,-3 0,-433 112,261-32,-272 90,492-145,-259 86,-8-30,339-93,0-2,-63-3,4 0,102-2,1 1,0-1,0 2,-1-1,1 1,0 0,-10 4,68 36,-28-17,0 2,-2 0,-1 2,18 35,7 8,79 128,139 304,-251-475,13 50,7 16,-29-154,13-295,-8 236,-7 102,0 1,1-1,1 1,5-19,-7 34,-1-1,0 1,0 0,0 0,0-1,0 1,0 0,0 0,1-1,-1 1,0 0,0 0,0 0,1-1,-1 1,0 0,0 0,0 0,1-1,-1 1,0 0,0 0,1 0,-1 0,0 0,1 0,-1 0,0 0,0 0,1 0,-1 0,0 0,1 0,-1 0,0 0,0 0,1 0,-1 0,0 0,0 0,1 0,-1 0,0 1,1-1,-1 0,0 0,0 0,0 0,1 1,-1-1,0 0,0 0,0 0,1 1,-1-1,0 0,0 0,0 1,0-1,0 0,0 1,0-1,0 0,0 0,1 1,-1-1,0 0,-1 1,12 21,257 708,-113-321,-154-408,9 39,-10-39,0 0,0 0,-1 0,1-1,0 1,0 0,0 0,-1 0,1-1,0 1,-1 0,1 0,-1-1,1 1,0 0,-1-1,0 1,1 0,-1-1,1 1,-1-1,0 1,1-1,-1 1,0-1,0 0,1 1,-1-1,0 0,0 0,0 1,0-1,1 0,-1 0,0 0,0 0,0 0,0 0,1 0,-1 0,0 0,0-1,0 1,0-1,-21-3,0-1,1-2,-38-16,-4-1,28 12,-460-139,403 128,-1 5,0 4,-140-4,231 18,-4 0,0 0,0 0,-1-1,1 1,0-1,-9-3,15 4,-1-1,1 1,-1 0,0-1,1 1,-1 0,1-1,-1 1,1-1,-1 1,1-1,-1 1,1-1,0 1,-1-1,1 1,0-1,-1 0,1 1,0-1,0 1,0-1,-1 0,1 1,0-2,0 0,1 0,-1 0,1 0,-1 0,1 1,0-1,0 0,0 0,0 0,0 1,0-1,3-2,320-377,-175 212,-56 60,5-7,117-107,-208 216,0 1,1 0,0 1,0 0,0 0,12-6,-18 11,-1-1,1 0,0 1,-1-1,1 1,0 0,0 0,-1-1,1 1,0 0,0 0,0 1,-1-1,1 0,0 1,0-1,-1 1,1-1,0 1,-1 0,1 0,-1-1,1 1,-1 0,1 1,-1-1,1 0,-1 0,0 1,0-1,0 0,0 1,0-1,0 1,0-1,0 1,-1 0,1-1,0 4,5 14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4:33.8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0,'12'15,"-1"-1,-1 1,0 1,-1 0,11 26,8 15,208 293,-134-209,-15-33,-73-93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4:36.0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1039,'0'6,"1"0,0 0,1 0,-1 1,1-2,0 1,1 0,-1 0,1-1,0 1,1-1,5 7,54 57,-51-57,185 175,-99-99,-5 5,103 129,-193-218,-1 0,1 0,-1 0,0 1,0-1,-1 0,1 1,0 5,-2-9,0-1,1 0,-1 0,0 1,0-1,0 0,0 1,0-1,0 0,0 0,0 1,0-1,0 0,0 1,0-1,0 0,0 0,0 1,-1-1,1 0,0 0,0 1,0-1,0 0,0 0,-1 1,1-1,0 0,0 0,0 0,-1 1,1-1,0 0,0 0,-1 0,1 0,0 0,0 0,-1 1,1-1,0 0,-1 0,-21-15,-36-48,-73-103,81 100,-11-12,-172-244,208 282,3-1,0-1,3-1,2-1,2-1,-14-62,28 99,0 0,1 1,0-1,0 0,1 0,0 0,3-12,-4 19,0-1,1 1,-1 0,0-1,1 1,-1 0,1-1,-1 1,1 0,0 0,0-1,-1 1,1 0,0 0,0 0,0 0,0 0,0 0,0 0,1 0,-1 1,0-1,0 0,1 1,-1-1,0 1,1-1,-1 1,0 0,1 0,-1-1,0 1,1 0,-1 0,1 0,-1 0,0 1,1-1,-1 0,1 1,-1-1,0 1,1-1,-1 1,0-1,0 1,0 0,1 0,0 1,8 5,-1 0,0 1,0 1,-1 0,0 0,0 0,-1 1,9 15,43 91,-56-110,0 1,0 0,0 0,-1 1,0-1,-1 0,0 1,0-1,0 1,-1-1,0 1,0-1,-1 1,0-1,-4 12,1-6,0-1,-1 0,-1-1,0 1,-1-1,0 0,-15 17,21-27,0 1,0-1,-1 1,1-1,0 1,-1-1,1 0,-1 0,1 0,-1 0,1 0,-1 0,0 0,1 0,-1-1,-4 2,6-2,-1-1,0 1,0 0,0 0,0-1,1 1,-1 0,0-1,0 1,1-1,-1 1,0-1,1 1,-1-1,1 1,-1-1,1 0,-1 1,1-1,-1 0,1 0,-1 1,1-1,0 0,-1-1,-1-5,0 0,1 0,0 0,0 0,1 0,-1 0,2-10,6-47,3 0,26-92,54-119,-68 209,18-56,50-130,-89 248,1 0,-1 0,1 0,0 1,0-1,1 1,-1-1,1 1,-1 0,1 0,0 0,0 0,0 0,1 1,-1 0,1-1,-1 1,1 0,0 1,0-1,4 0,-2 1,-1 1,1 0,0 1,-1-1,1 1,0 0,-1 1,1-1,-1 1,0 0,0 0,0 1,0 0,8 5,13 11,-1 0,-1 2,-1 1,-1 1,-1 1,-1 1,-1 0,-1 2,23 47,-35-63,0 0,-1 0,-1 1,0 0,0 0,-1 0,-1 1,0-1,-1 0,0 1,-1-1,0 1,-1 0,-1-1,0 0,0 1,-1-1,-1 0,0 0,0-1,-2 1,1-1,-1 0,-8 10,-51 69,-123 131,124-150,60-66,-147 157,122-134,-1-2,-2 0,-49 30,62-47,3-3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4:37.4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0 409,'3'-13,"-1"1,2 0,0 0,0 0,1 1,10-19,-8 16,86-148,-47 88,-44 69,1 1,0 0,0 1,0-1,1 0,-1 1,1 0,0 0,0 0,0 0,0 0,1 1,-1 0,1 0,-1 0,1 1,0-1,-1 1,1 0,0 0,0 1,0-1,0 1,0 1,0-1,0 0,0 1,-1 0,1 0,0 1,0-1,-1 1,1 0,6 5,-3-4,0 1,0 1,-1 0,0 0,0 0,0 1,-1 0,0 0,0 0,-1 1,1 0,-1 0,-1 1,1-1,-1 1,-1 0,0 0,0 0,3 12,-2 33,-6 107,-1-59,1-54,-3 0,-1 0,-3 0,-2-1,-1-1,-3 1,-35 74,29-94,15-21,13-16,14-13,1 1,2 1,0 0,1 2,29-17,-10 5,35-25,-60 40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4:39.2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0 298,'1'5,"0"0,0 0,1 0,0 0,0 0,0 0,0-1,1 1,-1-1,1 0,0 0,7 7,47 46,-54-54,32 25,1-1,50 28,2 1,-56-33,-15-10,0-1,0 0,1-2,0 0,31 12,-47-22,-1 1,1-1,0 0,-1 1,1-1,-1 0,1 0,-1 0,1 0,0 0,-1-1,1 1,-1 0,1-1,-1 1,1-1,-1 0,1 1,-1-1,0 0,1 0,0-1,1-1,-1 1,0-1,0 0,0 1,0-1,0 0,-1 0,0-1,1 1,0-4,2-9,-1-1,0 0,0-24,-2 31,1-193,-2 201,0 0,0 0,0 0,1 0,-1 0,0 0,1 0,-1 1,1-1,0 0,0 0,-1 0,1 1,0-1,1 0,-1 1,0-1,0 1,1-1,-1 1,1 0,-1-1,1 1,-1 0,1 0,0 0,-1 0,1 1,0-1,0 0,0 1,0-1,0 1,0 0,3-1,6 2,-1-1,1 2,-1-1,1 2,15 5,2-1,3 2,47 20,-46-16,57 15,-80-26,1 0,0-1,-1 0,1 0,-1-1,1 0,0-1,-1 0,1 0,15-6,-22 6,1-1,-1 0,0 1,0-2,0 1,0 0,0-1,0 1,0-1,-1 0,0 0,1 0,-1 0,0 0,0-1,-1 1,1-1,-1 1,0-1,1 1,-2-1,1 0,0 0,-1-3,2-15,-1 1,0 0,-5-26,2 14,0-117,2 126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4:44.1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1,'0'6,"1"0,0-1,0 1,1 0,0 0,0-1,0 1,1-1,0 0,0 0,5 8,49 53,-39-46,282 272,-160-162,-104-94,-2 2,-2 1,29 45,-55-75,1 2,0-1,0 0,1 0,1-1,16 16,-24-25,-1 1,1-1,0 0,-1 1,1-1,0 0,0 0,-1 0,1 1,0-1,-1 0,1 0,0 0,0 0,-1 0,1 0,0-1,0 1,-1 0,1 0,0 0,-1-1,1 1,0 0,-1-1,1 1,0 0,-1-1,1 1,-1-1,1 1,0-1,-1 1,0-1,1 0,-1 1,1-1,-1 0,0 1,1-1,-1 0,0 1,0-1,1-1,12-41,-11 30,10-34,-9 33,0 0,1 1,0-1,1 1,1 0,13-25,-10 24,14-22,-22 35,-1 1,1-1,-1 0,1 1,0-1,0 1,-1-1,1 1,0-1,0 1,0 0,-1-1,1 1,0 0,0 0,0-1,0 1,0 0,0 0,0 0,-1 0,1 0,0 0,0 1,0-1,0 0,0 0,0 1,-1-1,1 0,0 1,0-1,0 1,-1-1,1 1,0-1,-1 1,2 1,8 9,-1 1,0 0,0 1,-2 0,1 0,6 19,3 3,202 485,-136-305,-61-161,-2 1,-2 1,11 65,-29-120,1 1,-1-1,0 0,0 1,0-1,0 1,0 0,0-1,0 0,0 1,0-1,-1 1,1-1,-1 1,1-1,-1 1,-1 1,2-3,-1 1,0-1,1 1,-1-1,0 0,0 1,1-1,-1 0,0 0,0 1,1-1,-1 0,0 0,0 0,1 0,-1 0,0 0,0 0,0 0,1 0,-1-1,0 1,-1-1,-7-3,0 0,1-1,0 0,-11-8,5 4,-77-46,-2 4,-3 4,-1 5,-132-39,193 72,-1 2,-56-5,91 12,-1 0,1 0,0 0,-1-1,1 1,-1-1,1 0,-1 1,1-1,0 0,0-1,0 1,-1 0,1 0,-3-4,4 4,0 0,1 0,-1 0,1 0,0-1,-1 1,1 0,0 0,-1 0,1-1,0 1,0 0,0 0,0 0,0-1,1 1,-1 0,0 0,0 0,1 0,-1-1,2-1,3-7,1 1,1-1,-1 1,2 1,11-12,-6 5,47-53,-5 3,3 2,82-69,-109 106,-4 3,1 2,53-32,-74 48,0 2,0-1,0 1,1 0,-1 1,1 0,0 0,0 0,-1 1,1 0,0 1,0 0,0 0,0 1,0-1,0 2,13 3,-20-5,0 1,0-1,0 1,0-1,0 1,0 0,0 0,0-1,-1 1,1 0,0 0,-1 0,1-1,0 1,-1 0,1 0,-1 0,1 0,-1 0,0 0,0 0,1 1,-1-1,0 0,0 0,0 0,0 0,0 0,0 0,0 0,0 0,-1 0,1 2,-18 43,8-21,-3 45,7-48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08.3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1,'2'14,"1"1,0 0,1-1,0 1,1-1,1 0,1-1,0 0,0 0,16 20,-3-1,38 58,123 145,94 64,-87-97,-84-79,-99-118,0 0,1-1,-1 0,1 0,0 0,0-1,0 0,1 0,-1 0,1-1,8 3,83 11,-68-13,156 21,-147-17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4:47.0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1 201,'2'-4,"1"0,0 0,0 0,1 1,-1-1,1 1,0 0,0 0,0 0,0 1,0-1,5-1,5-5,-6 3,188-120,-193 124,1 0,0 0,0 0,0 1,0-1,0 1,0 0,0 0,0 0,0 1,1-1,-1 1,0 0,0 1,1-1,-1 1,0-1,0 1,0 0,0 1,0-1,0 1,5 2,-5 0,1 0,-1 0,0 0,0 0,0 1,-1-1,0 1,1 0,-2 0,1 0,0 0,-1 1,0-1,-1 1,1-1,0 10,4 22,-2 1,-2-1,-2 1,-6 58,-39 145,36-214,8-22,-1-1,0 1,1-1,0 1,0-1,0 1,1-1,-1 7,1-11,1 1,-1-1,0 1,1-1,-1 1,1 0,-1-1,0 1,1-1,-1 0,1 1,-1-1,1 1,0-1,-1 0,1 1,-1-1,1 0,0 0,-1 0,1 1,0-1,-1 0,1 0,0 0,-1 0,1 0,-1 0,1 0,0 0,-1 0,1-1,0 1,30-6,-23 5,2-1,0 0,0 1,0 0,0 1,1 0,-1 0,0 1,0 1,17 4,-22-4,0 0,-1 0,1 1,-1 0,1 0,-1 0,0 0,0 1,0-1,-1 1,1 0,-1 0,0 1,0-1,0 1,-1-1,1 1,-1 0,-1 0,4 10,0 7,-1 1,0-1,-2 1,-1 0,0-1,-2 1,0 0,-2 0,-1-1,0 1,-9 23,5-20,-2-1,-1 1,0-2,-2 0,-1 0,-1-1,-1-1,0-1,-22 21,37-41,0 1,0-1,0 1,-1-1,1 0,0 0,-1 1,1-1,-1 0,0 0,1-1,-1 1,0 0,1 0,-1-1,0 1,0-1,0 0,1 1,-1-1,0 0,0 0,0 0,0 0,0-1,-3 0,-3-8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4:48.4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1 406,'3'2,"1"0,-1 0,1 1,-1-1,0 0,0 1,0 0,-1 0,1 0,-1 0,1 0,-1 0,2 6,7 4,186 264,-98-129,-87-122,-12-25,1-1,-1 0,0 1,0-1,0 1,0-1,0 1,0-1,0 0,-1 1,1-1,0 1,0-1,0 0,0 1,0-1,-1 1,1-1,0 0,0 1,-1-1,1 0,0 1,0-1,-1 0,1 0,0 1,-1-1,1 0,0 0,-1 1,-1-1,0 0,0-1,0 1,0 0,0-1,0 1,0-1,0 1,1-1,-1 0,0 0,1 0,-1 0,0 0,1 0,-1-1,1 1,0 0,-1-1,1 1,-2-4,-21-26,1-2,1 0,-21-48,-44-116,45 98,31 73,0-1,2 0,1 0,-6-37,12 53,1 0,1 0,-1 0,2 0,0 0,0 0,1 0,0 0,1 1,0-1,0 1,1-1,1 1,6-10,-5 9,1 1,1 0,0 0,17-16,-24 24,1 0,-1 1,1-1,0 1,-1 0,1-1,0 1,0 0,0 0,0 0,0 0,0 0,0 1,0-1,1 1,-1-1,0 1,0 0,0 0,1 0,-1 0,0 0,0 0,0 1,1-1,-1 1,0-1,0 1,0 0,0 0,0 0,0 0,0 0,0 1,-1-1,3 2,-1 0,-1 1,0-1,-1 0,1 1,0-1,-1 1,0-1,0 1,0 0,0-1,-1 1,1 0,-1 0,0 0,0-1,0 1,-2 7,-17 72,14-64,-1 0,0 0,-1 0,-1-1,-1 0,0-1,-2 0,0 0,0-1,-22 23,17-22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4:49.7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1 239,'7'-2,"1"1,-1-1,0-1,0 1,-1-2,1 1,0 0,5-6,9-2,25-13,23-12,1 3,97-31,-129 51,-22 7,0 0,0 2,1 0,-1 1,21-2,-36 5,0 0,0 0,0 0,0 0,0 0,0 0,0 0,0 0,0 0,0 0,0 1,0-1,0 0,-1 1,1-1,0 1,0-1,0 1,-1-1,1 1,0-1,0 1,-1 0,1 0,0-1,-1 1,1 0,-1 0,1 0,-1-1,0 1,1 1,-1 1,0-1,0 1,0-1,0 1,-1-1,1 1,-1-1,0 1,0-1,0 0,0 1,-1 1,-8 12,1-1,-20 22,27-35,-55 62,-93 79,2-2,148-141,-1 0,1 1,-1-1,1 0,-1 1,1-1,-1 0,1 1,-1-1,1 1,-1-1,1 1,0-1,-1 0,1 1,0 0,0-1,-1 1,1-1,0 1,0-1,0 1,0-1,0 1,0 0,-1-1,1 1,0-1,1 1,-1 0,0-1,0 1,0-1,0 1,0-1,1 1,-1-1,0 1,0 0,1-1,-1 1,0-1,1 0,-1 1,1-1,-1 1,0-1,1 0,-1 1,1-1,-1 0,1 1,-1-1,1 0,0 0,-1 1,1-1,-1 0,1 0,-1 0,1 0,0 0,-1 0,2 0,48 2,-41-3,170-3,237 4,-413 0,-1 0,1 0,0 1,-1-1,1 0,0 1,-1 0,1 0,-1-1,1 2,-1-1,1 0,-1 0,0 1,0-1,0 1,0 0,0-1,0 1,0 0,0 0,-1 0,1 1,-1-1,3 5,-3-4,-1 1,1-1,-1 1,0-1,1 1,-2 0,1-1,0 1,-1-1,0 1,0-1,0 1,0-1,0 1,-1-1,1 0,-1 0,-4 6,-130 213,127-208,-1 0,0-1,-1 0,0 0,0-1,-18 13,14-15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4:51.9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1 340,'7'1,"0"0,0 0,-1 0,1 1,0 0,0 0,-1 1,1 0,-1 0,7 5,61 45,-48-32,17 15,-26-22,-1 0,2-1,25 14,-42-26,0-1,0 1,0-1,0 0,0 1,0-1,0 0,0 0,0 0,0 0,0 0,0 0,0 0,0 0,0 0,0 0,0 0,0-1,-1 1,1 0,0-1,0 1,0-1,0 1,0-1,0 1,-1-1,1 1,0-1,0 0,-1 0,1 1,-1-1,1 0,0 0,-1 0,0 0,1 0,-1 1,1-1,-1 0,0 0,0 0,0 0,1 0,-1-2,5-51,-5 49,-4-62,2 50,1 0,0 0,1 1,1-1,6-30,-7 46,1 0,-1 0,1 0,-1 0,1 0,0 0,0 0,0 0,-1 0,1 0,0 1,0-1,0 0,0 1,0-1,0 1,1-1,-1 1,0-1,0 1,0 0,0-1,1 1,-1 0,0 0,0 0,0 0,1 0,-1 0,0 0,0 1,0-1,1 0,-1 1,0-1,0 0,0 1,0 0,2 0,50 28,-45-24,20 12,0-1,1-1,0-2,42 14,-70-27,0 0,0 1,0-1,0 0,0 0,0 0,0 0,0 0,0 0,0 0,0 0,0 0,0 0,0-1,0 1,0 0,0-1,-1 1,1 0,0-1,0 1,0-1,0 0,-1 1,1-1,0 0,-1 1,1-1,0 0,0-1,0-1,0 0,1 0,-1 0,0 0,-1 0,1 0,-1-1,1 1,-1-5,0-6,-1 1,-1-1,-4-20,-12-26,-7-30,23 81,1 1,0-1,1 1,0 0,0-1,1 1,0-1,3-14,2 8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4:13.0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0 818,'1'-1,"-1"0,1 0,0 0,-1 0,1 0,0 0,-1 0,1 0,0 0,0 0,0 0,0 1,0-1,0 0,0 1,0-1,0 1,1-1,-1 1,0-1,0 1,0 0,1-1,-1 1,0 0,0 0,1 0,-1 0,2 0,41 1,19 5,-1 3,-1 3,0 3,69 25,228 109,-132-51,-129-55,54 20,-148-61,0-1,0 0,1 0,-1-1,0 1,0-1,1 1,-1-1,0 0,0 0,1-1,-1 1,0-1,0 1,4-2,-5 1,-1-1,1 1,-1 0,1-1,-1 1,0 0,0-1,1 0,-1 1,0-1,-1 0,1 0,0 1,0-1,-1 0,1 0,-1 0,1 0,-1 0,0 0,0 0,0 0,0 0,0 0,0 0,-1-3,-11-73,-3-1,-38-120,7 35,-72-272,90 351,19 59,0-1,-6-32,10 39,0 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4:14.1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571 1,'-20'-1,"1"2,-1 0,0 2,1 0,0 1,-22 8,31-8,1 0,0 0,0 1,0 0,1 1,-1 0,1 0,1 1,-1 0,1 0,1 1,-1 0,-9 16,12-16,0-1,0 1,1-1,0 1,1 0,0 0,0 0,1 0,0 1,0-1,1 0,0 1,0-1,1 0,0 0,0 1,1-1,1 0,-1 0,1 0,0-1,1 1,0-1,0 0,0 0,1 0,0 0,1-1,-1 0,1 0,0 0,1-1,8 6,43 30,3-2,1-3,1-2,2-3,2-3,0-3,1-3,117 21,-179-42,0 0,0 0,-1 0,1 1,0 0,-1 0,1 1,9 6,-13-8,-1 0,0 0,0 0,0 0,0 0,0 1,-1-1,1 0,0 1,0-1,-1 0,1 1,-1-1,1 1,-1-1,0 1,0-1,1 1,-1 0,0-1,0 1,-1-1,1 1,0-1,0 1,-1-1,1 1,-1-1,1 1,-1-1,0 0,0 1,1-1,-1 0,0 0,0 1,0-1,-2 1,-12 15,-1 0,0-1,-1 0,-1-2,-28 18,-20 17,-239 198,267-217,0-1,-2-3,0-1,-65 29,90-48,0 0,0 0,0-2,-1 0,0-1,1 0,-1-1,0-1,0 0,-1-2,1 1,0-2,0 0,1-1,-1-1,1 0,-16-7,-8-12,26 10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4:14.9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1,'3'0,"0"1,0 0,0 1,-1-1,1 0,0 1,-1 0,1-1,-1 1,0 0,0 0,1 1,-1-1,-1 0,1 1,2 2,2 3,96 122,110 185,-98-137,-88-141,164 267,-181-287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4:16.0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0 302,'31'-2,"-1"-3,-1 0,1-2,-1-1,0-1,-1-1,30-16,-1 2,51-21,-51 19,0 3,1 3,99-22,-56 21,47-6,-125 25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4:17.2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1 293,'22'-2,"-1"-1,1-1,-1-1,24-9,-7 4,110-27,-74 21,-1-3,118-48,-149 45,-2-2,40-30,-72 48,5-3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4:56.8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0 487,'8'-1,"0"0,0-1,0 0,-1-1,1 0,-1 0,10-6,6-2,188-88,105-42,-251 116,0 3,2 3,1 3,83-9,-119 20,0-2,-1 0,42-18,35-8,-68 23,-25 5,0 1,1 1,30-2,-40 5,0 0,-1 1,1-1,0 1,-1 1,1-1,0 1,-1 0,0 0,1 1,-1-1,0 1,0 0,7 7,16 17,-1 1,-2 2,44 64,-21-27,324 476,-189-267,-139-211,-3-1,3-2,80 86,-122-146,-1 0,1 0,1 0,-1 0,0 0,0 0,1 0,-1-1,1 1,0-1,-1 0,1 0,0 0,0 0,-1 0,1-1,4 1,-5-2,0 1,-1-1,1 0,0 0,-1 0,1 0,-1-1,1 1,-1 0,0-1,0 1,1-1,-1 1,0-1,0 1,0-1,-1 0,1 1,0-1,-1 0,1 0,-1 0,1 0,-1 1,0-1,0 0,0-3,6-57,-3 0,-6-85,0 37,4-31,-5-124,-1 239,5 26,0 0,0 0,0 0,0 0,-1 0,1 0,0 0,0 0,0 0,0 0,-1 0,1 0,0 0,0 0,0 0,-1 0,1 0,0 0,0 0,0 0,0 0,-1 0,1 0,0 0,0 0,0 1,0-1,-1 0,1 0,0 0,0 0,0 0,0 0,0 1,0-1,-1 0,1 0,0 0,0 0,0 1,0-1,0 0,0 0,0 0,0 0,0 1,0-1,0 0,0 0,0 0,0 1,0-1,0 0,0 0,-2 6,1 1,0-1,0 0,0 0,1 1,0 7,13 107,58 231,-43-233,-28-116,1 0,-1 1,1-1,-1 1,0-1,0 1,0-1,-1 1,1-1,-1 0,0 1,0-1,0 0,0 1,-1-1,0 0,1 0,-1 0,0 0,0-1,0 1,-1 0,1-1,-1 1,1-1,-1 0,-5 3,-7 4,-1-1,0 0,-1-2,-24 8,2-1,6-2,0-1,0-2,0-1,-67 4,33-9,-105-10,167 8,0-1,-1 0,1 0,0 0,0-1,0 1,0-1,0-1,0 1,1 0,-1-1,1 0,0 0,-1-1,2 1,-1-1,0 0,1 0,-1 0,1 0,0-1,1 1,-1-1,1 0,0 0,-3-6,4 4,-1-1,1 1,0 0,1 0,-1 0,2-1,-1 1,1 0,0 0,0 0,1 0,0 0,0 0,1 0,0 1,0-1,0 1,1 0,4-7,35-41,95-91,64-34,-200 178,11-11,22-18,0 0,2 3,1 1,44-22,-15 11,-46 24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08.7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606 1,'-4'0,"-6"4,-9 6,-11 6,-9 8,-5 4,-9 7,-8-3,2 1,3 0,6-6,8-7,6-4,5-3,4-5,2-4,6-1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4:58.2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0 439,'1'-5,"-1"0,1 1,0-1,1 0,-1 1,1-1,0 1,0-1,1 1,-1 0,1 0,4-6,47-48,-31 35,21-25,3 1,2 3,1 2,104-66,-153 108,0-1,-1 1,1-1,0 1,0-1,-1 1,1 0,0-1,0 1,0 0,-1 0,1 0,0 0,0 0,0 0,0 0,0 0,-1 0,1 0,0 0,0 0,0 1,-1-1,1 0,0 0,0 1,-1-1,1 1,0-1,0 1,-1-1,1 1,-1-1,1 1,0 0,-1-1,1 1,-1 0,0-1,1 1,-1 0,1 0,-1-1,0 1,0 0,1 0,-1 0,0 0,0-1,0 1,0 0,0 0,0 0,0 1,-3 50,-10-4,-2 1,-3-2,-23 47,0 1,40-94,-1 5,0-1,0 0,0 1,1-1,0 1,-1 6,2-11,0 0,0 0,0 0,0 0,1 0,-1 0,0 0,1 0,-1 0,1 0,-1 0,1 0,-1 0,1 0,-1 0,1-1,0 1,0 0,-1 0,1-1,0 1,0 0,0-1,0 1,0-1,0 1,0-1,0 1,0-1,0 0,0 0,0 1,0-1,0 0,0 0,0 0,0 0,2 0,18-1,-1 0,1-2,-1 0,31-9,-34 8,0-1,1 2,-1 0,1 1,0 1,31 2,-46 0,-1-1,1 1,0-1,-1 1,1 0,-1 0,1 0,-1 0,0 1,1-1,-1 0,0 1,0 0,0 0,0-1,0 1,0 0,-1 1,1-1,1 3,-1 0,0 0,0-1,-1 1,0 0,0 0,0 0,-1 0,1 0,-1 0,-1 7,-2 9,0 0,-2 0,0 0,-9 20,-3-1,-2-1,-1-1,-2-1,-2 0,-1-2,-54 57,70-81,0-2,-1 1,0-1,0-1,-1 1,-1-2,1 0,-15 7,9-9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4:59.8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57 435,'11'1,"0"0,0 1,0 0,0 1,-1 0,1 1,-1 0,0 1,17 9,10 9,38 32,-45-32,-11-9,42 33,-58-44,1 0,0 1,-1 0,1-1,-1 1,0 1,0-1,-1 0,1 1,-1-1,2 6,-4-9,0 0,1-1,-1 1,0-1,0 1,0-1,0 1,0 0,0-1,0 1,0-1,0 1,0 0,0-1,0 1,0-1,-1 1,1-1,0 1,0-1,-1 1,1-1,0 1,-1-1,1 1,0-1,-1 1,1-1,-1 1,1-1,-1 0,1 1,-1-1,1 0,-1 0,1 1,-1-1,1 0,-1 0,1 0,-1 0,0 1,1-1,-1 0,1 0,-1 0,0 0,1 0,-1-1,1 1,-1 0,1 0,-2 0,-31-13,14 0,0-2,1 0,0-1,-24-30,-56-83,52 66,19 30,6 6,-30-48,46 68,2 1,-1-2,1 1,0 0,0-1,1 1,0-1,1 0,-1 0,1 1,1-1,0-14,2 15,0 1,0 0,0 0,1 0,0 0,0 0,1 0,0 1,0 0,0 0,0 0,1 0,0 1,0-1,0 1,0 0,1 1,-1 0,1-1,0 2,10-4,4-2,0 1,1 0,0 2,1 1,27-2,-34 4,-4 1,0-1,-1 2,1-1,0 2,0-1,0 2,0-1,14 5,-24-5,1 0,-1-1,0 1,0 0,1 0,-1 0,0 1,0-1,0 0,-1 0,1 0,0 1,0-1,-1 0,1 1,0-1,-1 1,0-1,1 1,-1-1,0 1,0-1,0 1,0-1,0 1,0-1,0 1,0-1,0 1,-1-1,1 1,-1-1,1 0,-1 1,0-1,1 0,-1 1,0-1,0 0,-1 2,-6 9,0 0,0-1,-12 13,13-17,-17 23,-2-1,-2-1,0-1,-2-2,-45 31,-16 7,85-60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5:01.5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0,'7'1,"0"0,0 0,0 0,0 1,-1 0,1 0,0 1,-1 0,0 0,1 0,-1 1,0 0,-1 0,1 0,-1 1,0 0,5 5,9 14,0 0,26 46,-15-23,-5-5,-20-32,0 0,0-1,1 1,0-1,1 0,0-1,0 0,1 0,0 0,12 8,-17-15,-1 0,1-1,0 0,-1 1,1-1,-1 0,1 0,0-1,-1 1,1 0,-1-1,1 0,0 1,-1-1,0 0,1 0,-1-1,0 1,1 0,-1-1,0 1,0-1,0 0,0 0,2-3,43-52,-46 56,2-4,0-1,0 0,0 0,-1 0,0 0,0 0,-1 0,1 0,-1 0,-1-1,1 1,-1 0,0-1,0 1,-1-1,-2-9,0 4,0 0,-1 0,-1 1,1-1,-2 1,0 0,-10-15,139 153,-23-22,-48-52,-3 1,62 89,-99-125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5:02.9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1 634,'4'2,"0"1,1-1,-1 1,0 0,-1 0,1 0,0 0,-1 0,0 1,4 5,5 4,188 201,-84-82,-92-103,-19-22,0 0,1 0,0-1,0 0,0 0,1 0,-1-1,12 7,-18-12,1 0,0 0,-1 0,1 0,0 0,0 0,-1 0,1 0,0 0,-1 0,1-1,0 1,-1 0,1 0,0-1,-1 1,1 0,-1-1,1 1,-1-1,1 1,-1-1,1 1,-1-1,1 1,-1-1,1 1,-1-1,0 0,1 1,-1-1,0 0,0 1,1-1,-1 0,0 1,0-1,0 0,0 0,0 1,0-1,0 0,0-1,1-35,-12-66,-47-195,14 97,-11-35,55 234,-1 0,1 0,-1 0,1 0,0 0,-1 0,1 0,0 1,1-1,-1 0,0 0,0 0,1 0,-1 0,1 0,0 1,-1-1,3-3,-2 4,0 1,0-1,0 1,0-1,0 1,0 0,0-1,0 1,0 0,0 0,0 0,0 0,0 0,0 0,0 0,0 0,0 0,0 0,0 1,0-1,0 0,0 1,2 0,8 5,0 0,-1 1,0 0,12 11,802 622,-791-615,108 81,-140-105,-1 0,1 0,0-1,-1 1,1 0,0-1,-1 1,1-1,0 1,0-1,0 1,0-1,-1 0,1 1,0-1,0 0,0 1,0-1,0 0,0 0,0 0,0 0,0 0,0 0,1-1,-1 0,-1 0,1 1,-1-1,0-1,1 1,-1 0,0 0,0 0,0 0,0 0,0 0,0 0,0 0,0 0,0 0,0 0,0 0,-1-1,-19-58,19 57,-76-184,-48-130,65 154,-24-74,78 214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5:14.7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0 155,'2'-3,"0"-1,0 1,0 0,1 0,-1 0,1 0,-1 0,1 1,0-1,0 1,0-1,1 1,-1 0,6-2,2-3,10-6,0 0,1 1,1 2,0 0,0 1,1 2,0 0,43-6,-1 6,0 3,68 4,-107 1,0 1,0 1,-1 1,52 15,-70-17,-1 1,1 0,-1 0,1 1,-1-1,0 2,-1-1,1 1,-1 0,0 0,0 1,0 0,-1 0,0 0,0 0,0 1,-1 0,0 0,0 0,4 15,-7-14,0 0,0 1,-1-1,0 1,0-1,-1 1,0-1,-1 0,0 0,0 1,0-1,-1 0,-1-1,1 1,-10 13,-7 11,-2-1,-31 34,36-46,-99 105,-10 11,125-135,1 1,-1 0,0 0,1-1,-1 1,1 0,-1 0,1-1,-1 1,1 0,-1 0,1 0,0 0,-1 0,1 0,0 0,0 0,0 0,0 0,0 0,0 0,0 0,0 0,0 0,0-1,1 3,0-2,0 0,0 0,1 0,-1 0,0 0,0 0,1 0,-1-1,0 1,1-1,-1 1,0-1,1 1,-1-1,4 1,10 0,0 0,29-2,-30 0,32 0,165 3,-184 0,0 2,0 0,-1 2,1 1,43 17,-64-21,1 0,-1 0,0 1,0 0,0 0,0 0,-1 1,0-1,0 1,0 1,0-1,-1 1,0 0,0 0,4 8,-6-8,0-1,-1 1,0 0,0-1,0 1,-1 0,1-1,-1 1,-1 0,1 0,-1-1,0 1,0 0,-1-1,0 1,0-1,0 0,0 0,-5 7,-11 18,-2-2,-1 0,0-1,-38 35,-110 87,145-130,-132 101,142-110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5:36.5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1100,'0'-3,"0"1,1 0,-1 0,0-1,1 1,0 0,0 0,-1 0,1 0,0 0,1 0,-1 0,0 0,1 0,-1 1,1-1,-1 0,1 1,0-1,-1 1,1 0,0-1,0 1,0 0,0 0,0 0,3 0,7-3,0 1,1 0,22-3,-21 4,1450-161,-48 114,-247 17,-89-70,-704 61,-207 20,-1-8,-1-7,216-76,-127 24,385-79,-592 158,392-79,-414 80,-24 7,1-1,-1 1,0 0,1 0,-1 0,1 1,-1-1,1 1,-1 0,1 0,-1 0,1 0,-1 0,1 1,-1 0,1-1,-1 1,1 1,-1-1,0 0,0 1,0 0,0 0,0 0,3 2,28 28,-1 2,-2 1,-1 2,-2 1,32 58,6 4,359 594,-356-540,-15-28,-54-126,0 1,0-1,0 0,0 1,0-1,0 0,0 1,0-1,0 0,1 0,-1 1,0-1,0 0,0 1,0-1,1 0,-1 0,0 1,0-1,1 0,-1 0,0 0,0 1,1-1,-1 0,0 0,1 0,-1 0,0 0,1 0,-1 1,0-1,1 0,-1 0,0 0,1 0,-1 0,0 0,1 0,-1 0,0-1,1 1,-1 0,0 0,1 0,-1 0,0 0,0 0,1-1,-1 1,1 0,10-24,2-35,17-284,-18 153,-6 120,59-598,-63 649,-2 12,0 0,1 0,0 0,0 0,1 0,0 0,0 1,0-1,6-9,-2 48,-2 612,-7-340,3-275,-1 44,1-67,-1-1,1 0,-1 0,-1 1,1-1,-1 0,0 0,0 0,0-1,-5 7,6-9,-1 0,0-1,0 1,0 0,0-1,-1 0,1 1,0-1,-1 0,1 0,-1 0,1-1,-1 1,1-1,-1 1,1-1,-1 0,1 0,-1 0,0 0,1 0,-4-1,-58-16,57 15,-99-40,-171-95,64 29,66 43,-71-34,216 98,-1 0,1 0,0 0,0-1,0 1,0 0,0-1,0 1,1-1,-1 0,0 0,1 1,-1-1,1 0,0 0,0 0,0-1,0 1,-2-4,4 4,-1 0,0 1,1-1,-1 0,1 1,0-1,0 1,-1-1,1 1,0-1,0 1,0-1,1 1,-1 0,0 0,0 0,1 0,-1 0,1 0,-1 0,1 0,-1 0,1 0,-1 1,1-1,0 1,2-1,161-44,-79 24,321-58,-229 49,-172 30,-1-1,1-1,-1 1,0-1,1 0,-1 0,0-1,8-5,-1-2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41.7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55,'1'-1,"-1"0,1 0,-1 0,0 0,1 0,-1 0,1 0,0 1,-1-1,1 0,0 0,-1 1,1-1,0 0,0 1,0-1,0 1,-1-1,1 1,0-1,0 1,0 0,0-1,0 1,0 0,0 0,1 0,37-6,-29 5,415-29,2 37,202 26,333 7,-130-42,-828 2,10 0,0 0,0 1,-1 0,28 7,-38-7,0 0,0 0,0 0,0 1,0-1,-1 1,1 0,0 0,-1 0,1 0,-1 0,0 0,0 1,0-1,0 1,0-1,0 1,-1 0,1 0,-1 0,0 0,1 0,-2 0,1 0,0 0,-1 0,1 4,5 29,2 0,2-1,1 0,1-1,2 0,22 38,3 10,109 285,14 34,-158-393,0 3,2 0,-1 0,1 0,15 18,-20-27,0-1,0 0,0 0,0 0,1 0,-1 0,0 0,1 0,-1 0,1 0,-1-1,0 1,1-1,0 1,-1-1,1 1,-1-1,1 0,-1 0,1 0,0 0,-1 0,1 0,0 0,-1 0,1-1,-1 1,1 0,-1-1,1 0,-1 1,1-1,-1 0,1 0,-1 0,0 0,0 0,1 0,-1 0,0 0,0 0,0-1,0 1,1-3,21-28,-19 25,-1 1,1 0,1 0,-1 0,1 1,0-1,0 1,0 0,1 0,0 1,0 0,7-4,-12 8,0 0,0 0,0 0,-1-1,1 2,0-1,0 0,0 0,-1 0,1 0,0 0,0 1,-1-1,1 0,0 1,0-1,-1 0,1 1,0-1,-1 1,1-1,-1 1,1 0,-1-1,1 1,-1-1,1 1,-1 0,1-1,-1 1,0 0,1 0,-1-1,0 1,0 0,0 0,0 0,1 1,3 36,-4-32,0 58,-2 1,-3 0,-3-1,-19 71,26-131,1 1,-2-1,1 0,0 0,-1 0,0 0,0 0,0 0,-1 0,1-1,-1 1,0-1,0 1,0-1,0 0,0 0,-6 3,4-4,0 0,-1 0,1 0,-1 0,1-1,-1 0,0 0,0-1,0 0,1 0,-1 0,-10-2,-11-2,1-1,0-2,0-1,-30-13,-97-52,110 51,-17-9,-44-19,4-5,-102-73,200 126,0 1,-1 0,1-1,0 0,1 1,-1-1,0 0,0 0,1 0,-1 0,1 0,0-1,-1 1,1 0,0-1,-1-3,3 5,-1-1,1 0,-1 1,1-1,-1 1,1-1,0 1,0-1,0 1,0-1,0 1,0 0,0-1,1 1,-1 0,0 0,1 0,-1 0,0 0,1 0,0 1,-1-1,1 0,-1 1,3-1,26-10,1 2,0 1,0 2,1 0,50-1,29-5,413-101,-486 100,44-22,3-2,-49 22,41-14,-70 27,0 0,0 0,0 1,0 0,0 0,1 1,-1 0,10 1,-16-1,1 1,-1-1,1 1,0 0,-1-1,1 1,-1 0,0 0,1 0,-1 0,0 0,1 0,-1 0,0 1,0-1,0 0,0 1,0-1,0 1,-1-1,1 1,0-1,-1 1,1-1,-1 1,1 0,-1-1,0 1,0 0,0-1,0 1,0 0,0 0,-1 2,0 9,-2-1,1 1,-8 19,6-18,-26 133,24-106,-2-1,-1-1,-23 60,22-76,-1 0,-1-1,-1 0,-1-1,-1-1,-1 0,0-1,-2-1,0 0,-1-2,-1 0,-28 18,-80 67,106-85,3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5:29.2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4868 0,'32'60,"49"110,-26-50,-48-101,0 0,-1 0,-1 1,-1 0,-1 0,-1 0,0 0,-2 1,-3 38,4 60,11-57,-9-52,0 1,-1-1,0 1,-1 0,0 16,-2-23,1-1,-1 1,0 0,0-1,0 1,0-1,-1 1,1-1,-1 0,0 0,0 0,0 0,-1 0,1 0,-1 0,1-1,-1 1,0-1,0 0,-5 3,-29 15,-2-1,-1-2,0-2,-42 10,55-17,-1075 275,721-194,-46 7,-83 19,198-41,-258 72,490-124,-155 23,-89-12,160-19,-11-1,-97 12,262-24,-17 6,26-6,1 0,-1 0,1 0,0-1,0 1,-1 0,1 0,0 0,0-1,0 1,0 0,0 0,0 0,0 0,0 0,1-1,-1 1,0 0,0 0,1 0,-1-1,0 1,1 0,-1 0,1-1,-1 1,1 0,-1-1,1 1,0 0,25 47,-2 1,-2 0,-3 2,25 102,-23-76,65 281,-42-164,-43-190,0 0,0 0,0 0,0-1,1 1,-1 0,1-1,0 1,0-1,1 0,-1 0,1 1,3 2,-5-5,0-1,0 1,-1-1,1 1,0-1,0 0,0 1,0-1,0 0,0 0,0 0,0 0,0 0,0 0,0 0,0 0,0 0,0 0,0 0,0 0,1-1,0 0,0-1,1 1,-1-1,0 1,0-1,0 0,0 0,0 0,-1 0,1 0,1-3,17-28,-16 25,0 1,0-1,1 1,0 0,0 0,1 0,0 1,7-6,-13 12,1 0,-1 0,1 0,-1 0,0 0,1 0,-1 0,0 0,1 0,-1 0,0 0,1 1,-1-1,1 0,-1 0,0 0,0 1,1-1,-1 0,0 0,1 1,-1-1,0 0,0 1,0-1,1 0,-1 1,0-1,0 0,0 1,0-1,1 0,-1 1,0-1,0 1,0-1,0 0,0 1,0-1,0 1,0-1,0 0,-1 1,3 23,-2-23,0 289,-2-130,3-153,-1 2,0 0,-1 0,0 0,-3 17,3-25,1 1,-1-1,1 0,-1 1,1-1,-1 1,0-1,0 0,0 1,0-1,0 0,0 0,0 0,0 0,0 0,0 0,0 0,-1 0,1 0,0-1,-1 1,1 0,-1-1,1 1,-1-1,1 0,-1 1,1-1,-1 0,1 0,-1 0,1 0,-1 0,0 0,-2-1,-15-5,0-2,1 1,0-2,0-1,0 0,2-1,-25-21,7 8,-158-126,157 119,1-2,2-1,-33-45,61 74,0 0,1 0,0 0,0 0,0-1,0 1,1-1,0 0,0 0,-1-8,3 12,0-1,1 1,-1 0,1-1,0 1,0 0,-1 0,1 0,1-1,-1 1,0 0,0 0,1 1,-1-1,1 0,0 0,-1 1,1-1,0 1,0-1,0 1,0 0,0 0,0 0,1 0,-1 0,0 0,5 0,64-22,108-20,61 4,-119 22,224-31,-325 43,3 1,-23 5,0-1,1 1,-1 0,0-1,0 1,1-1,-1 1,0 0,0-1,0 1,0 0,0-1,0 1,0 0,0-1,0 1,0 0,0-1,0 1,-1 0,1-1,0 1,0-1,-1 1,1 0,0-1,-1 1,1-1,-1 1,1-1,-1 1,1-1,-1 0,0 2,-41 75,4 3,3 1,-27 98,26-73,-61 124,76-194,13-23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5:30.1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 41,'-20'-41,"20"42,5 11,13 30,27 44,0-2,115 211,-22-47,-130-233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5:30.8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0 335,'1'-5,"-1"0,1 1,0-1,0 0,0 0,1 0,0 1,0-1,0 1,0 0,1-1,-1 1,1 0,0 0,1 1,-1-1,1 1,-1-1,1 1,5-3,10-6,0 0,1 2,27-11,-5 2,63-28,-63 29,-1-1,69-43,-96 50,-3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10.4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776 757,'-18'0,"0"0,0 2,0 0,0 1,1 0,-1 2,1 0,0 1,0 1,1 0,-24 15,-151 73,79-42,101-48,6-2,1 0,-2 0,1-1,0 0,0 0,-1 0,1-1,-1 1,0-1,-6 0,11-1,1 0,0-1,-1 1,1 0,0 0,-1 0,1-1,0 1,-1 0,1 0,0-1,0 1,-1 0,1 0,0-1,0 1,0 0,-1-1,1 1,0-1,0 1,0 0,0-1,0 1,0 0,0-1,0 1,0-1,0 1,0 0,0-1,0 1,0 0,0-1,0 1,0-1,0 1,0 0,1-1,-1 1,0 0,0-1,0 1,1 0,-1-1,0 1,1 0,-1 0,0-1,14-18,36-37,6-4,-2-3,75-118,-54 46,-64 113,-1 0,-2-1,0 1,6-32,-13 52,-1-1,1 1,-1 0,1-1,-1 1,0 0,0-1,0 1,0 0,0-1,-1 1,1 0,-1-1,1 1,-1 0,0 0,0 0,0-1,0 1,0 0,-1 0,1 1,-1-1,1 0,-1 0,0 1,1-1,-1 1,0-1,0 1,0 0,0 0,0 0,0 0,-1 0,1 0,0 0,0 1,-1-1,-3 1,-2-1,1 1,0 0,0 1,0 0,0 0,0 0,0 1,0 0,1 0,-1 1,0 0,-10 7,-7 7,2 1,0 2,0 0,2 1,1 1,-26 38,-83 156,94-153,-38 99,65-143,0 0,2 0,0 1,2-1,0 1,1 0,1 0,0 0,2 0,4 26,-3-37,1 0,0 0,0-1,1 0,1 0,-1 0,1 0,0 0,1-1,0 0,0 0,1-1,-1 0,1 0,1 0,-1-1,1 0,14 7,10 3,1-2,1-1,51 12,494 81,9-46,-553-55,-17-2,-1 0,1-1,-1-1,29-4,-43 4,-1-1,1 0,-1 0,0 0,1 0,-1 0,0-1,0 1,0-1,0 1,0-1,0 0,0 0,0 0,-1 0,1 0,-1 0,0 0,1 0,-1-1,0 1,0 0,0-1,-1 1,1-4,2-8,0 0,-2 0,1-21,-1 17,5-142,-20-239,6 325,-3 0,-3 0,-4 1,-3 1,-42-98,48 138,-1 1,-2 1,-22-30,31 48,0 1,0 0,-1 1,-1 0,0 0,0 1,-1 0,0 1,0 1,-15-7,25 13,1 0,-1 0,0 0,0 1,0-1,0 1,-1-1,1 1,0 0,0-1,0 1,0 0,0 0,0 1,0-1,-1 0,1 1,-2 0,3 0,0 0,0 0,0-1,1 1,-1 0,0 0,1 0,-1 0,0 0,1 0,-1 0,1 0,0 0,-1 1,1-1,0 0,0 0,-1 0,1 0,0 1,0-1,1 0,-1 2,1 4,1 0,-1 1,2-1,-1 0,1 0,0 0,0 0,9 11,16 19,2-2,2-1,1-1,2-2,46 33,206 119,245 93,-280-151,-250-125,0 1,0 0,0 0,-1 0,1 0,0 0,0 0,0 0,-1 1,1-1,-1 1,1-1,-1 1,0 0,1-1,-1 1,0 0,0 0,0 0,1 2,-3-1,1-1,-1 0,1 1,-1-1,0 0,0 1,0-1,0 0,-1 0,1 0,0 0,-1 0,1 0,-1-1,0 1,-3 2,-34 36,-64 82,91-106,2 1,0-1,1 2,0-1,2 1,0 0,1 1,1 0,-3 19,7-36,1 1,-1-1,1 1,0-1,0 1,0-1,0 1,0-1,1 0,-1 1,1-1,0 1,0-1,-1 0,1 0,1 1,-1-1,0 0,0 0,1 0,-1 0,3 2,-1-2,0 0,1-1,-1 1,0 0,1-1,-1 0,1 0,-1 0,1 0,0-1,-1 1,1-1,5 0,12-2,0 0,0-2,-1 0,23-8,-35 10,32-9,-1-3,48-22,-52 18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5:32.3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1 468,'1'3,"-1"0,1 1,0-1,0 0,0 0,1 0,-1 0,1 0,-1 0,1 0,0 0,0-1,3 3,35 35,-30-31,47 48,-31-29,1-2,38 29,-64-54,0 0,0-1,0 1,0 0,0 0,0-1,0 1,0 0,0-1,0 1,0-1,1 1,-1-1,0 0,0 0,0 1,1-1,-1 0,0 0,0 0,1 0,-1 0,0-1,0 1,0 0,1 0,-1-1,0 1,0-1,0 1,0-1,0 0,0 1,0-1,0 0,0 1,0-1,0 0,0 0,-1 0,1 0,0 0,0 0,-1 0,1 0,-1-1,1 1,-1-1,4-9,-1-1,0 1,-1-1,1-16,1-2,12-56,7-120,-14 133,-7 67,-1 1,0 0,1-1,0 1,0 0,1 0,0 0,-1 0,2 1,6-9,-9 12,0 0,0 1,0-1,1 0,-1 1,0 0,0-1,1 1,-1-1,0 1,0 0,1 0,-1 0,0 0,1 0,-1 0,0 0,1 0,-1 1,0-1,0 0,1 1,-1-1,0 1,0 0,2 0,34 23,-25-16,91 64,-62-41,2-2,2-1,0-3,72 30,-116-54,0-1,0 0,1 0,-1 1,0-1,0 0,0 0,0 0,1 0,-1 0,0-1,0 1,0 0,0 0,0-1,0 1,0-1,0 1,0-1,0 1,0-1,0 0,0 1,0-1,0 0,0 0,-1 0,1 0,0 1,-1-1,1 0,0 0,-1 0,1 0,-1-1,0 1,1 0,-1 0,0 0,0 0,0 0,1 0,-1-1,-1-1,2-64,-2 54,-2-303,3 287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5:33.4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 0,'-1'1,"0"-1,0 1,-1-1,1 1,0-1,0 1,0 0,0-1,0 1,0 0,1 0,-1 0,0 0,0 0,1 0,-1 0,0 0,1 0,-1 0,1 0,-1 0,1 1,0-1,-1 0,1 0,0 1,0-1,0 0,0 0,0 2,0 39,3-31,0 1,0-1,1 1,1-1,0 0,0-1,1 1,0-1,1-1,0 1,1-1,0 0,13 11,-3-4,1-1,0-1,1-1,0-1,41 18,-30-19,-1-1,1-1,1-2,0-1,0-2,0-1,0-2,45-3,-74 2,1 0,-1-1,1 0,-1 0,0 0,0 0,1 0,-1-1,0 1,0-1,0 0,-1 0,1 0,0 0,-1 0,1-1,-1 1,3-5,-2 2,0-1,0 1,-1-1,0 1,0-1,0 1,-1-1,0 0,0 0,0-7,0-1,-2 0,0 0,0 0,-1 0,-1 0,0 0,-1 0,-9-20,10 29,0-1,0 1,-1 0,0 0,0 0,0 1,-1-1,1 1,-1 0,0 0,0 1,-1-1,1 1,-1 0,1 1,-1-1,0 1,0 0,0 1,-10-2,-12-1,1 2,-1 1,-41 4,13-1,-18-3,42-1,0 2,0 1,-39 6,48-2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5:18.0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77 204,'1'27,"1"-1,2 1,1-1,1 0,1 0,17 42,81 146,-62-134,252 479,-287-543,1-1,0 1,-2 0,0 0,0 1,-2 0,7 31,-12-47,1 1,-1 0,0-1,0 1,0-1,0 1,0 0,0-1,0 1,-1-1,1 1,0-1,-1 1,0-1,1 1,-1-1,0 1,1-1,-1 0,0 1,0-1,-1 1,0-1,1-1,0 1,0-1,-1 0,1 1,0-1,-1 0,1 0,0 0,-1 0,1 0,0 0,-1 0,1-1,0 1,-1 0,1-1,0 1,0-1,-2 0,-4-3,0 0,0-1,0 0,0 0,1 0,0-1,-7-7,-17-27,2-1,1-2,3-1,-28-67,14 14,-27-114,50 152,3 0,2-1,3 0,0-70,7 98,2-1,1 1,1 0,2 0,1 0,2 1,1 0,1 1,22-40,-28 61,1 2,0-1,0 1,1-1,0 2,0-1,0 1,1 0,0 1,1 0,-1 0,1 0,0 1,0 1,0 0,0 0,15-3,15 0,1 1,76 0,-94 4,-1 1,0 0,0 1,0 1,-1 1,24 7,-40-9,1 1,-1-1,0 1,0 0,0 0,0 1,0-1,0 1,-1 0,1 0,-1 0,6 7,-7-7,-1 0,1 0,-1 0,0 1,0-1,0 0,0 1,0-1,-1 1,0-1,1 1,-1-1,-1 1,1-1,0 1,-1-1,0 0,0 1,-1 4,-16 39,-31 64,16-43,23-44,-2 0,-1-1,-1-1,-25 33,30-44,-1-1,0-1,0 0,-1 0,0-1,-1 0,1-1,-1 0,-1-1,-21 7,-429 153,397-149,41-13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5:19.3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1 277,'1'-7,"0"0,0 0,1 0,0 0,1 0,-1 0,1 0,1 1,-1-1,1 1,0 0,1 0,-1 1,1-1,0 1,0 0,1 0,0 1,10-7,12-7,0 1,60-25,-54 28,0 1,1 2,1 2,0 1,0 1,54-2,-64 9,-1 0,1 2,-1 0,1 2,-1 1,0 1,-1 1,0 1,0 2,27 13,-19-5,0 2,56 45,-73-52,-1 1,0 0,-1 0,-1 1,0 1,-1 0,12 25,-21-37,0 0,0 1,-1-1,1 1,-1 0,0-1,-1 1,1 0,-1 0,0-1,0 1,0 0,-1-1,0 1,0 0,0-1,0 1,-1-1,0 1,0-1,-2 5,-6 6,0-1,-1 0,-1-1,-19 18,7-7,-482 446,445-421,88-62,1 1,-1 1,2 2,-1 1,1 1,1 2,-1 1,1 1,0 1,-1 2,1 1,43 7,-25-1,-1 3,-1 1,1 3,-2 1,0 3,-1 1,42 26,-49-23,0 3,55 47,-78-60,-2 1,1 0,-1 1,-1 0,0 1,-2 0,1 0,-2 1,9 21,-15-32,-1 1,0-1,0 1,0 0,-1-1,1 1,-2 0,1-1,0 1,-1 0,0-1,-1 1,1-1,-1 1,0-1,0 0,-1 0,1 0,-1 0,0 0,0 0,-1-1,0 0,0 0,-6 6,-10 7,-1 0,-1-1,-1-1,-26 12,35-19,-65 36,-3-4,-88 31,127-56,0-2,0-2,-1-2,-1-2,1-2,-52 0,68-6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5:20.7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0 562,'4'38,"1"-1,2 0,1 0,2-1,26 65,-19-55,291 753,-299-777,22 48,-29-67,-1 0,1 0,0 0,0-1,0 1,1 0,-1-1,0 0,1 0,0 0,-1 0,1 0,0 0,0 0,0-1,0 0,0 0,4 1,-5-1,1-2,-1 1,0 0,0 0,1-1,-1 1,0-1,0 0,0 0,0 0,1 0,-1 0,-1 0,1 0,0-1,0 1,0-1,-1 1,1-1,-1 0,1 1,-1-1,0 0,1 0,-1 0,0 0,0 0,-1-1,1 1,0 0,0-3,3-9,0 0,-1-1,1-20,45-644,-48 597,19-128,-20 208,0 0,0 0,0 0,0 0,1 0,-1 0,1 0,-1 0,1 0,0 0,0 0,0 1,0-1,0 0,0 1,1-1,-1 1,0-1,1 1,-1-1,1 1,0 0,-1 0,1 0,0 0,0 0,0 0,0 0,-1 1,1-1,0 1,0-1,0 1,0 0,0 0,1 0,-1 0,0 0,0 0,0 0,0 1,0-1,2 2,9 2,-1 2,0-1,0 2,0-1,13 11,-22-15,276 217,-132-98,-37-33,356 262,-391-298,-29-18,2-3,0-2,79 34,-126-62,0 0,0-1,0 1,0-1,0 0,0 1,1-1,-1 0,0 0,0 0,1 0,-1 0,0 0,0 0,0 0,1 0,-1 0,0-1,0 1,0-1,0 1,0-1,1 1,-1-1,0 1,0-1,0 0,-1 0,1 1,0-1,0 0,0 0,0 0,-1 0,1 0,0 0,-1 0,1 0,-1-1,0 1,1-2,2-6,-2-1,1 1,-1 0,-1-17,1 2,44-782,-3 32,-39 738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5:22.2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8127 0,'-69'4,"1"3,-104 24,30-4,-1323 182,1162-179,-36 5,17 5,-228 38,-34 34,-50-27,396-61,80-4,-90 9,49-4,30-2,-137 14,140-14,-146 25,-67 9,298-50,0-3,-142-12,157 4,0 2,0 3,-120 18,-189 58,331-66,42-11,-4 2,0 0,1 0,-1-1,0 0,0 0,0-1,1 0,-1 0,0 0,0 0,0-1,0 0,1-1,-1 1,-7-3,-1-8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5:50.9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7563 16,'0'0,"0"-1,0 0,0 0,0 1,1-1,-1 0,0 1,0-1,0 0,1 1,-1-1,0 1,1-1,-1 0,1 1,-1-1,1 1,-1-1,1 1,-1 0,1-1,-1 1,1-1,-1 1,1 0,0-1,-1 1,1 0,0 0,-1 0,1-1,0 1,-1 0,1 0,0 0,-1 0,1 0,0 0,0 0,-1 0,1 1,0-1,1 1,29 10,-10 2,0 2,-1 0,-1 1,17 20,68 80,-85-94,-5-1,-1 1,-1 0,-1 1,-1 0,-1 0,10 39,-8-26,3 18,-2-1,-3 2,2 63,-2-25,-8-90,-1 0,1 0,-1 0,0 0,0 0,0 0,-1 0,1 0,-1 0,0 0,1-1,-1 1,0 0,-1 0,1-1,-1 1,-2 4,0-4,1 0,-1 0,0 0,0-1,0 1,0-1,-1 0,1 0,-1 0,-7 1,-226 51,51-15,-117 42,-426 99,556-146,-1-9,-221 5,202-29,51-3,-266 33,-1158 256,1050-186,-776 51,743-121,536-31,0 1,1 1,-1 0,1 0,0 1,0 1,0 1,0-1,0 2,-19 12,31-17,1 0,0 0,0 0,0 0,-1 1,1-1,0 0,0 0,1 0,-1 1,0-1,0 0,1 0,-1 0,0 0,1 0,-1 1,1-1,0 0,-1 0,1 0,0 0,-1 0,3 1,2 6,27 65,-3 0,25 98,22 163,-45-188,-9-47,195 739,-8-343,-208-493,0 0,-1 1,1-1,0-1,0 1,0 0,0 0,1 0,-1-1,1 1,-1 0,1-1,-1 1,1-1,0 0,-1 0,1 1,0-1,0 0,0 0,0-1,3 2,-4-3,1 0,0 1,0-1,0 0,-1 0,1 0,-1 0,1-1,-1 1,1 0,-1-1,0 1,1-1,-1 1,0-1,0 0,0 1,0-1,0 0,-1 0,1 0,-1 1,1-1,0-4,6-20,0-1,-2 0,-1 0,0-28,-3-117,-2 88,-1-17,0 26,14-139,-10 206,-1 1,1 0,1 0,-1 0,6-9,-8 16,0-1,0 1,0-1,0 1,0 0,1-1,-1 1,0 0,0-1,1 1,-1 0,0-1,0 1,1 0,-1-1,0 1,1 0,-1 0,1 0,-1-1,0 1,1 0,-1 0,0 0,1 0,-1 0,1-1,-1 1,1 0,-1 0,0 0,1 0,0 1,0 0,0 0,0 1,0-1,0 1,-1 0,1-1,0 1,-1-1,1 1,-1 0,0 0,1-1,-1 1,0 2,33 331,17-14,46 432,-94-732,-1-7,1 0,-2 0,0 0,-2 15,2-28,-1 1,1 0,0 0,0 0,-1-1,1 1,-1 0,0 0,1-1,-1 1,0-1,0 1,0-1,0 1,0-1,0 1,-1-1,1 0,0 0,-1 1,1-1,-1 0,1 0,-1-1,0 1,1 0,-1 0,0-1,1 1,-1-1,0 1,0-1,0 0,1 0,-1 0,0 0,0 0,-2-1,-116-21,-214-71,325 91,-377-125,-78-24,35 2,419 144,0 1,1-1,-1-1,1 1,1-2,-1 1,1-1,0-1,-11-12,17 17,0 0,0 0,0 0,1-1,-1 1,1 0,0-1,0 1,0-1,0 1,1-1,-1 0,1 1,0-1,0 0,0 1,1-1,-1 0,1 1,0-1,0 1,0-1,1 1,-1 0,1-1,0 1,-1 0,2 0,-1 0,0 0,4-3,3-2,0 1,0 0,1 1,0 0,0 0,0 1,1 0,-1 1,1 1,0-1,19-2,4-3,758-169,15 55,-679 106,-53 9,-48 6,0-1,42-10,-54 8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03.4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735 1,'-2'1,"-1"0,0 0,1 0,-1 1,1-1,-1 1,1 0,0 0,0 0,0 0,0 0,-3 4,-1 0,-70 82,-129 192,183-248,-15 22,-160 251,167-252,2 1,3 2,-35 111,56-151,0 0,1 0,1 0,0 0,2 29,0-39,0-1,1 1,0-1,1 1,-1-1,1 0,0 1,0-1,1 0,-1 0,1-1,0 1,0-1,1 1,-1-1,1 0,0 0,0 0,1-1,5 4,3 0,1 0,0-2,0 0,1 0,-1-1,1-1,0 0,0-1,0-1,27-1,12-3,89-15,-13-9,-1-6,-2-4,-2-7,-2-5,159-87,-255 121,38-26,-43 22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04.3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77,'2'5,"1"1,0 0,0-1,1 1,-1-1,1 0,0 0,1-1,-1 1,1-1,7 6,-9-8,17 14,1-2,1 0,0-1,1-1,0-1,1-1,0-1,0-1,1-2,0 0,37 3,31-1,165-6,-202-3,-27 1,-21 1,0-1,0 0,0 0,0-1,0 0,0 0,15-6,-23 7,1 0,0-1,-1 1,1-1,-1 1,0-1,1 0,-1 1,1-1,-1 1,0-1,1 0,-1 1,0-1,0 0,1 1,-1-1,0 0,0 0,0 1,0-1,0 0,0 1,0-1,0 0,0 0,0 1,-1-1,1 0,0 1,0-1,-1 0,1 1,0-1,-1 0,1 1,-1-1,1 1,-1-1,1 1,-1-1,1 1,-1-1,1 1,-1-1,0 1,-33-31,29 27,-36-28,-2 2,0 1,-2 3,-1 1,-60-22,95 43,0 0,0 0,-1 2,1-1,-21-1,27 4,1 0,-1 1,1-1,-1 1,1 0,-1 0,1 0,0 1,-1-1,1 1,0 0,0 0,0 1,0-1,1 1,-1 0,-4 5,-41 32,36-28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05.2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1 183,'41'41,"241"233,-253-245,-1 1,45 65,-73-95,5 2,-3-11,-3-11,-8-49,-17-169,24 197,2-1,1 1,13-72,-14 109,1 0,0 0,0 0,0 0,0 0,1 1,-1-1,1 0,0 1,0 0,1-1,-1 1,0 0,1 0,0 0,0 0,5-3,-3 3,0 1,1 0,0 0,-1 1,1-1,0 1,0 1,0-1,0 1,0 0,7 1,6 0,1 1,-1 1,0 1,0 1,0 1,-1 0,31 16,6 7,53 40,-56-35,-45-30,0 1,0 1,0-1,10 12,-4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11.2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51 815,'3'-47,"3"1,2 0,2 0,1 1,31-75,9-40,-39 119,-5 21,-1-1,-1 0,0 0,-2-1,0 1,-2-1,-1-35,-1 54,0 0,0 0,0 0,0 0,-1 0,1 0,-1 0,0 0,0 1,0-1,0 1,0-1,-1 1,1 0,-1 0,1 0,-1 0,0 1,1-1,-1 1,0-1,0 1,0 0,0 0,-1 0,1 1,0-1,0 1,0 0,-1 0,-3 0,2 0,-1 0,0 0,0 1,1 0,-1 0,0 0,1 1,-1 0,1 0,-1 0,1 1,0-1,0 1,0 0,1 1,-9 7,8-5,0 1,0 0,1 0,0 1,0-1,1 1,0 0,0 0,1 0,0 0,0 1,1-1,0 0,0 1,1-1,0 0,1 1,0-1,0 1,1-1,0 0,0 0,1 0,0 0,1 0,4 7,1 3,2-1,0 0,1 0,1-1,0-1,1 0,1-1,0 0,30 20,-6-12,66 29,-7-4,-89-42,-1 1,1 1,-1-1,-1 1,1 1,-1-1,0 1,-1 1,0-1,0 1,-1 0,0 0,-1 1,0-1,0 1,2 11,5 20,-3 0,6 69,-12-93,8 223,-10-237,0-1,0 1,1 0,-1 0,0 0,1 0,-1-1,1 1,0 0,0-1,0 1,1-1,-1 1,0-1,1 1,0-1,0 0,-1 0,1 0,0 0,1 0,-1 0,0 0,0-1,1 1,-1-1,1 0,-1 0,5 2,0-2,-1-1,1 1,-1-1,1 0,0-1,-1 0,1 0,-1 0,0-1,1 1,-1-2,6-2,14-7,0-1,-1-2,-1 0,28-24,81-78,-126 111,62-60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05.9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0,'19'1,"-1"1,1 0,0 2,-1 0,0 1,33 14,103 58,-90-43,221 117,-284-150,0-1,0 1,0 0,0 0,1-1,-1 1,0-1,0 1,1-1,-1 1,0-1,1 0,-1 0,1 0,-1 1,0-1,1-1,-1 1,0 0,1 0,-1 0,0-1,1 1,-1-1,0 1,3-2,-3 1,0-1,1 0,-1 0,0 1,0-1,0 0,0 0,-1 0,1 0,0 0,-1 0,0 0,1-1,-1 1,0-3,0-13,-1 0,0 1,-5-23,4 32,-12-73,9 45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07.6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0 557,'8'0,"-1"0,0 0,0-1,0 1,0-2,0 1,0-1,11-4,-15 4,0 0,1-1,-1 1,0-1,0 1,-1-1,1 0,-1 0,1 0,-1 0,0-1,0 1,0 0,-1-1,1 0,-1 1,2-8,42-124,-44 133,0 0,0 1,-1-1,1 0,0 0,-1 1,1-1,-1 0,0 0,0 0,1 0,-1 0,-1 1,1-1,0 0,0 0,-1 0,1 0,-1 1,1-1,-1 0,0 0,0 1,1-1,-1 1,-1-1,1 0,-2-2,0 4,1-1,-1 0,1 0,0 1,-1 0,0-1,1 1,-1 0,1 0,-1 0,1 1,-1-1,1 1,-1-1,1 1,0 0,-1 0,1 0,0 0,-1 0,-1 2,-3 1,0 1,1-1,0 1,0 0,0 0,1 1,0 0,0 0,0 0,1 1,0-1,0 1,-4 9,4-5,0 0,0 1,1 0,0 0,1 0,1 0,-1 23,3-30,-1-1,1 1,1 0,-1-1,0 1,1-1,0 0,0 1,0-1,1 0,-1 0,1 0,0-1,0 1,1-1,-1 1,1-1,-1 0,1 0,0-1,0 1,0-1,6 2,11 6,1-1,1-1,29 7,-39-11,48 10,0-2,0-3,1-3,0-2,112-9,-171 5,0-1,0 1,0-1,-1 0,1 0,0 0,-1 0,1-1,-1 1,1-1,-1 1,1-1,-1 0,0 0,0 0,0 0,0 0,0-1,-1 1,1 0,-1-1,0 1,1-1,-1 0,0 0,0 1,-1-1,1 0,-1 0,1 0,-1 0,0-4,1-11,-1 0,-1 0,-6-35,5 45,-24-176,34 200,1 0,1 0,14 18,13 21,-31-44,-5-8,0 0,1 0,-1 0,1 0,0 0,0 0,0 0,0 0,1-1,-1 1,1-1,3 3,-5-8,0 1,0-1,0 0,0 1,0-1,0 0,-1 0,0 0,1 0,-1 0,0 0,0 0,-1-5,1 5,0-42,-13-308,12 350,1 1,-1 0,1 0,0 0,0-1,0 1,0 0,0 0,0-1,1 1,-1 0,1 0,-1 0,1 0,0-1,0 1,0 0,0 0,0 1,1-1,2-3,-2 4,0 0,0 0,0 0,0 0,0 1,0-1,0 1,0 0,0-1,0 1,1 0,-1 0,0 0,0 1,0-1,0 0,0 1,3 0,9 4,0 1,0 0,-1 0,25 17,10 13,-1 1,72 75,-107-100,48 41,-45-39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08.6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1,'0'8,"9"12,2 20,8 11,6 10,2-2,-4-1,0-2,-5-7,-2-8,2-5,2-6,1-7,-2-8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09.4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0,'8'9,"8"6,5 10,7 9,8 8,6 8,5 6,7 0,-2 1,-4-6,1-3,-7-5,-3-6,-7-5,-5-7,-7-5,-3-5,-4-5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10.4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1 356,'0'-6,"1"1,0 0,0 0,0 0,1 0,0 0,0 1,0-1,0 0,1 1,-1-1,1 1,1 0,-1 0,0 0,1 1,6-6,8-5,1 0,32-18,-29 19,146-102,-64 41,-103 73,1 0,-1 0,1 1,0-1,0 0,-1 1,1-1,0 1,0 0,0-1,-1 1,1 0,0 0,0 0,0 1,0-1,-1 0,1 1,0-1,0 1,-1-1,1 1,0 0,-1 0,1 0,0 0,-1 0,3 2,4 4,1 1,-1 0,12 16,-1-1,-10-12,0 1,16 25,-12-16,-2-4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11.6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1 329,'0'-3,"0"1,1 0,0 0,0 0,-1-1,1 1,1 0,-1 0,0 0,0 0,1 0,-1 1,1-1,0 0,-1 1,1-1,0 1,0-1,0 1,0 0,2-1,56-25,-40 19,35-17,-16 6,1 2,0 2,1 1,46-8,-84 22,-1-1,0 1,1-1,-1 1,1 0,-1 0,0 0,1 1,-1-1,1 1,-1-1,0 1,1 0,-1-1,0 1,0 0,0 1,0-1,0 0,0 1,0-1,0 1,0-1,1 3,1 2,0 1,0 0,-1 0,0-1,0 2,2 8,13 31,-1-14,1 2,2-1,1 0,38 46,-56-77,0-1,-1 0,1 0,0 0,0 0,0-1,1 1,-1-1,0 0,0 0,1 0,-1 0,1-1,-1 1,1-1,-1 0,0 0,1 0,-1 0,1-1,-1 1,1-1,-1 0,0 0,5-2,11-5,-1 0,-1-1,23-15,-26 16,10-7,11-5,-2-1,57-48,-87 67,-1-1,1 0,0 1,-1-1,0 0,0 0,0-1,0 1,0 0,-1-1,1 1,-1-1,0 1,0-1,0 0,0 1,-1-1,0 0,0-6,-1 5,0-1,0 1,-1 0,0-1,0 1,-1 0,1 0,-1 1,0-1,0 0,-1 1,-3-4,-12-11,-1 1,0 2,-1 0,-33-18,49 30,-11-6,0 1,-1 0,0 1,0 1,-33-9,42 14,0 0,-1 1,1 1,0-1,0 1,-1 1,1 0,0 0,0 0,0 1,0 0,0 1,0 0,0 0,-10 6,-12 11,-54 44,56-41,-56 36,13-19,59-35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12.7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1 200,'11'-1,"1"0,-1 2,0-1,1 1,-1 1,1 0,-1 1,0 0,0 0,-1 1,1 1,-1 0,1 0,-2 1,19 14,-14-9,26 24,-39-34,0 0,0 1,0-1,0 1,0-1,0 1,0-1,0 1,-1-1,1 1,0 0,-1 0,0-1,1 1,-1 0,0 0,0-1,0 1,0 0,0 0,0-1,0 1,-2 3,2-5,0 1,0-1,0 1,0 0,0-1,-1 1,1-1,0 1,0-1,-1 1,1-1,0 1,-1-1,1 0,0 1,-1-1,1 1,-1-1,1 0,-1 1,1-1,-1 0,1 0,-1 1,1-1,-1 0,1 0,-1 0,1 0,-1 1,1-1,-1 0,0 0,1 0,-1 0,1 0,-1-1,1 1,-1 0,1 0,-1 0,0 0,1-1,-1 1,1 0,-1 0,1-1,0 1,-1 0,1-1,-1 1,1-1,-1 1,1 0,0-1,-1 1,1-1,0 1,0-1,-1 1,1-2,-18-32,13 13,1 1,1-1,0 0,2 0,0 0,3-27,-1 39,1-1,0 1,0 0,1 0,0 0,0 0,7-11,-8 16,1-1,0 1,0 0,0 0,1 0,0 1,-1-1,1 1,0 0,1 0,-1 0,0 1,1-1,6-1,-8 3,0 0,0 0,1 1,-1 0,0-1,0 1,1 0,-1 0,0 1,0-1,0 1,1 0,-1-1,0 1,0 1,0-1,0 0,-1 1,1-1,0 1,3 3,6 5,0 1,0 0,12 16,17 15,34 11,-64-42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14.4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163 628,'-12'1,"-1"-1,0 1,0 1,0 1,-18 5,27-7,0 1,0-1,0 1,0 0,1 0,-1 0,1 0,-1 1,1-1,0 1,0 0,0 0,0 0,0 0,1 0,0 1,-1 0,1-1,0 1,1 0,-2 4,2-5,1-1,0 0,0 1,1-1,-1 0,0 0,1 1,0-1,-1 0,1 0,0 0,0 0,0 0,0 0,0 0,1 0,-1 0,1 0,-1-1,1 1,2 1,45 36,-31-26,44 40,-48-39,0 0,1-1,1-1,0 0,0-2,1 0,0 0,23 7,-39-16,1-1,0 1,0-1,0 1,0-1,-1 0,1 0,0 0,0 0,0-1,0 1,-1 0,1-1,0 1,0-1,0 0,-1 1,1-1,0 0,-1 0,1 0,-1 0,3-2,-2 0,1-1,0 1,-1-1,0 0,0 1,0-1,0 0,-1 0,0 0,2-4,1-12,-1 0,-1 0,-1-28,-1 44,1-26,0 14,0 0,-1 0,0 0,-2 0,0 0,0 1,-2-1,0 0,-8-20,13 36,0 0,0 0,0-1,0 1,0 0,0 0,1 0,-1 0,0 1,0-1,0 0,0 0,0 1,0-1,0 0,0 1,0-1,0 1,0-1,0 1,1 1,45 17,-37-14,276 109,-262-104,-15-6,-1-1,0 0,1 0,-1-1,1 1,9-1,-16-1,0-2,-1 1,1 0,0 0,0 0,-1-1,1 1,-1-1,1 1,0-1,-1 0,1 0,-1 0,1 0,-1 0,0 0,1 0,-1 0,0 0,0-1,0 1,0 0,0-1,0 1,0-1,0 1,-1-1,1 1,-1-1,1 0,-1 1,1-1,-1 0,0 1,0-1,0 0,0-1,1-13,-1 0,0 1,-2-1,0 0,0 1,-1-1,-7-17,-1-1,-2 1,-19-35,-100-159,111 197,-1 0,-1 2,-2 0,-1 2,-33-26,56 49,0 0,0 0,0 1,-1 0,1-1,-1 1,1 1,-1-1,0 0,0 1,0 0,0 0,0 0,0 0,0 1,-4 0,7 0,1 1,-1-1,1 1,-1 0,1-1,0 1,0 0,-1-1,1 1,0 0,0 0,0-1,0 1,0 0,0 0,0-1,0 1,0 0,0 0,0-1,0 1,0 0,1 0,-1-1,0 1,1 0,-1-1,0 1,1-1,-1 1,1 0,-1-1,1 1,-1-1,2 2,19 26,-20-27,109 123,233 200,-75-126,-262-194,0 0,1-1,-1 1,1-1,0-1,12 4,-1-2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17.5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19.8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0,'3'1,"-1"0,0 0,1 0,-1 1,0-1,0 0,0 1,0 0,0-1,0 1,0 0,2 3,5 4,38 34,75 89,-27-27,55 48,7-6,251 180,-383-310,0 0,1-2,1-1,1-2,54 18,-68-26,0-1,0-1,1 0,-1-1,1 0,0-2,-1 1,1-2,-1 0,0-1,1 0,-1-1,-1 0,17-8,-26 10,0 0,-1 0,1-1,-1 1,1-1,-1 1,0-1,5-6,2-5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12.2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1 125,'4'2,"1"-1,-1 1,0 0,0 0,0 1,0-1,0 1,-1 0,1 0,-1 0,1 0,-1 1,3 3,15 13,73 49,126 68,114 41,-294-158,3 3,-12-7,0 0,34 10,-64-25,0 0,0-1,1 1,-1-1,0 0,0 1,1-1,-1 0,0 0,1 0,-1 0,0 0,1 0,-1 0,0 0,1 0,-1-1,0 1,0-1,1 1,-1-1,0 1,0-1,0 0,0 1,0-1,2-1,-2 0,0 0,0 0,0 0,-1 0,1-1,0 1,-1 0,1 0,-1-1,0 1,0 0,0-1,0 1,-1-4,-2-13,-1 0,-1 1,-7-20,7 25,-44-143,-72-209,127 372,1 1,0-1,0 0,1 0,11 7,79 59,-42-32,92 81,-82-66,136 90,-185-136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20.3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1 602,'6'-6,"1"1,0 0,1 0,13-6,1-1,240-124,-27 16,-158 76,386-207,-448 244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21.5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1 763,'20'1,"0"1,0 1,0 1,0 0,0 1,-1 2,21 8,127 72,-122-61,42 26,-52-30,1-1,0-1,2-2,47 15,-84-32,0-1,1 1,-1-1,0 1,1-1,-1 0,0 0,1 0,-1 0,0 0,1 0,-1 0,1 0,-1 0,0 0,1-1,-1 1,0-1,1 1,-1-1,0 1,0-1,0 0,1 0,-1 1,0-1,0 0,0 0,0 0,0 0,-1 0,1 0,0-1,0 1,-1 0,1 0,-1-1,1 1,-1 0,1 0,-1-1,0 1,0-1,1-2,-1-7,0 0,0 0,-1 0,-3-18,2 16,-30-140,22 112,1 0,1-1,3 0,0-73,4 113,1 1,0-1,1 1,-1-1,0 1,0-1,1 1,-1-1,1 1,-1-1,1 1,-1-1,1 1,0 0,0 0,0-1,0 1,0 0,0 0,0 0,0 0,0 0,0 0,1 0,-1 0,0 1,1-1,-1 0,1 1,-1-1,1 1,-1-1,1 1,-1 0,1 0,-1 0,1 0,-1 0,1 0,-1 0,1 0,-1 1,1-1,-1 0,1 1,-1-1,2 2,11 3,0 0,0 1,25 16,-23-13,28 15,-1 0,79 32,-121-55,1 0,0 0,0 0,0-1,0 1,0-1,0 1,0-1,0 0,1 1,-1-1,0 0,0 0,0-1,0 1,0 0,0-1,0 1,0-1,0 0,0 1,0-1,0 0,0 0,0-1,-1 1,1 0,0 0,1-3,-1 0,1-1,-1 1,0-1,-1 0,1 0,-1 0,0 0,0 0,-1 0,1 0,-1-7,-2-69,-3 0,-4 0,-4 0,-23-84,15 100,12 42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22.8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 1310,'3'0,"0"-1,0 0,-1 0,1 0,0 0,-1 0,1-1,-1 1,0-1,1 0,-1 0,0 0,3-2,25-32,-15 14,0-2,-2 0,-1 0,-2-1,0-1,-1 0,-2 0,0 0,-2-1,-1 0,-1 0,-1 0,-3-39,1 64,0 0,0 0,0 0,0 0,0 0,0 0,-1 0,1 0,-1 0,1 0,-1 0,0 0,0 0,0 0,0 1,0-1,0 0,-1 1,1-1,0 1,-1-1,1 1,-1-1,0 1,1 0,-1 0,0 0,0 0,1 0,-1 1,0-1,0 0,0 1,0-1,0 1,0 0,0 0,0 0,0 0,-1 0,1 0,0 0,-3 2,-2 0,0 0,0 0,0 1,0 1,1-1,-1 1,1 0,0 0,0 1,1 0,-6 5,3 0,1-1,0 1,1 0,0 1,1-1,0 1,0 0,1 1,0-1,-3 24,6-27,0 0,0 0,1 0,0-1,0 1,1 0,0 0,0 0,1 0,0-1,0 1,1-1,0 0,0 1,1-1,0-1,8 13,3-4,-1-1,2-1,0 0,0-1,1 0,1-2,34 17,143 41,-158-57,-18-5,1-1,1 0,39 2,-51-7,0 0,1 0,-1-1,0 0,0-1,0 1,0-2,0 0,0 0,-1 0,10-6,-14 7,-1-1,1 0,-1 0,0 0,0 0,-1-1,1 1,0-1,-1 0,0 0,0 1,0-1,-1 0,1-1,1-6,8-72,-9 63,5-76,-4-1,-5 0,-17-127,7 152,-2 0,-4 1,-3 1,-3 1,-33-66,10 46,42 81,0 1,0 0,-1 1,0-1,0 1,0 0,-1 0,-14-9,20 15,0-1,0 0,0 1,0-1,0 0,0 1,-1-1,1 1,0 0,0-1,-1 1,1 0,0 0,-1 0,1 0,0 0,-1 0,1 0,0 1,0-1,-1 0,1 1,0-1,0 1,-1-1,1 1,0-1,0 1,0 0,0 0,0-1,0 1,0 0,0 0,0 0,0 0,1 0,-1 0,0 1,1-1,-1 0,1 0,-1 0,1 1,0-1,-1 0,1 1,0-1,0 0,0 3,-1 3,0 1,0 0,1 0,0 0,0-1,1 1,2 11,7 9,0 0,2 0,1-1,26 42,79 96,-98-137,-13-19,0 1,1-1,0-1,17 16,-21-22,1 1,0 0,0-1,-1 0,1 0,1 0,-1-1,0 1,0-1,0 0,1-1,10 0,28 4,1 1,-1 2,0 2,64 22,29 6,-106-29,-6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23.4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1 568,'15'2,"-1"0,1 0,-1 1,15 6,-3-2,395 122,-269-80,-110-33,26 9,-62-23,-1-1,0 0,0 0,1 0,-1-1,1 0,-1 0,0 0,10-2,-13 2,-1-1,1 0,-1 0,1 0,0 0,-1 0,0 0,1 0,-1-1,0 1,1 0,-1-1,0 1,0-1,0 0,0 1,-1-1,1 0,0 1,-1-1,1 0,-1 0,1 0,-1 1,0-4,1-54,-2 43,-45-639,40 609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24.3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222 436,'8'-6,"0"0,-1-1,0 0,0 0,-1 0,1-1,-2 0,1-1,-1 1,6-16,-3 10,6-11,-2 0,18-53,-27 67,0 0,0 0,-1-1,-1 1,1-1,-2 1,0-1,0 1,-1-1,-3-12,3 21,0 0,1 0,-2 1,1-1,0 0,0 0,-1 1,0-1,1 0,-1 1,0 0,0-1,-1 1,1 0,0 0,-1 0,1 0,-1 1,1-1,-5-1,2 1,-1 1,1-1,-1 1,0 1,1-1,-1 1,0 0,0 0,0 0,-6 2,-7 2,0 1,0 1,1 0,-1 1,-22 14,24-13,3-1,-1 1,1 1,-26 20,38-27,0-1,0 1,0 0,0-1,1 1,-1 0,1 0,-1 1,1-1,-1 0,1 0,0 1,0-1,0 0,1 1,-1-1,0 1,1-1,0 1,-1 0,1-1,0 1,1-1,-1 1,0 0,1-1,-1 1,1-1,0 1,0-1,0 0,1 4,6 4,0 1,0-2,0 1,2-1,-1 0,16 10,72 46,-63-44,66 41,4-4,171 68,-272-125,1 1,-1-1,1 1,-1-1,1-1,0 1,0 0,-1-1,1 0,0 0,0 0,0 0,-1 0,1-1,0 0,0 0,5-2,-5 1,-1-1,1 0,-1 1,0-1,0-1,0 1,0 0,-1-1,1 1,-1-1,0 0,0 0,0 0,2-8,28-73,52-129,-70 185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25.4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1 472,'45'-31,"-4"2,-24 13,-1-2,-1 0,0-1,-2 0,0-1,-1 0,-1-1,-1-1,-1 0,-1 0,-1 0,-1-1,-1 0,-1-1,2-33,-6 55,0 0,0 0,0 0,0 0,0-1,0 1,-1 0,1 0,-1 0,0 0,1 0,-1 0,0 0,0 0,0 0,-1 1,1-1,0 0,-2-1,1 2,1 1,0-1,0 1,-1-1,1 1,0-1,-1 1,1 0,-1 0,1 0,0 0,-1 0,1 0,0 0,-1 1,1-1,-1 0,1 1,0-1,0 1,-3 0,-2 3,1-1,0 0,0 1,0 0,0 0,1 1,-1-1,1 1,0 0,0 0,-4 9,2 3,1-1,0 1,1 0,1 0,1 0,1 0,0 1,1-1,1 0,0 1,1-1,1 0,9 26,-6-28,1-1,1 1,0-1,1-1,1 1,0-2,0 1,2-1,-1-1,20 15,19 12,71 40,-105-68,92 51,29 19,-135-79,0 0,0 0,0 0,0 0,0 0,-1 1,1-1,0 1,-1-1,1 1,-1 0,0-1,1 1,-1 0,0 0,0 0,0 0,0 0,-1 0,1 0,0 0,-1 0,0 1,1-1,-1 3,-1-2,-1 0,1 0,-1 0,1-1,-1 1,0 0,0-1,0 1,-1-1,1 0,0 0,-1 0,0 0,1 0,-1 0,-3 1,-15 9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26.4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1 248,'5'1,"0"1,0 0,0 0,0 0,0 0,0 1,-1 0,1 0,-1 0,0 1,0-1,0 1,0 0,5 7,10 9,39 33,48 43,-90-84,1 0,0-1,0 0,33 14,-49-24,1-1,-1 1,1 0,0-1,-1 1,1-1,-1 1,1-1,0 0,-1 0,1 1,0-1,-1-1,1 1,0 0,-1 0,1 0,0-1,-1 1,1-1,-1 0,1 1,-1-1,1 0,-1 0,1 0,-1 0,0 0,1 0,-1 0,0 0,0 0,0-1,0 1,0-1,0 1,0 0,-1-1,1 0,0 1,-1-1,0 1,1-1,-1 0,1-2,1-10,-1-1,0 1,-1 0,-2-21,1 16,-3-32,1 35,2-1,0 1,0 0,2 0,0 0,6-29,-5 42,-1 1,1-1,0 1,-1-1,1 1,0 0,1 0,-1 0,0 0,0 0,1 0,0 0,-1 1,1 0,0-1,-1 1,1 0,0 0,0 0,0 1,0-1,0 1,0 0,0 0,0 0,0 0,5 1,13 0,-1 2,39 8,-45-7,355 87,-358-87,-6-2,-1 0,0-1,1 0,-1 1,1-1,-1-1,1 1,-1-1,1 0,0 0,-1 0,8-2,-11 2,-1-1,1 1,-1-1,1 0,-1 1,1-1,-1 0,0 1,0-1,1 0,-1 0,0 1,0-1,0 0,0 0,0 1,0-1,0 0,0 0,0 0,0 1,0-1,0 0,0 0,-1 1,1-1,0 0,-1 1,1-1,-1 0,-12-27,11 25,-98-204,88 181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26.7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0,'5'0,"9"5,7 5,8 1,0 3,-1-1,-1 2,-1 2,-1-1,-4 0,-6-2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27.1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145 206,'-4'-5,"-6"-9,-5-3,-5-6,-3 0,3-5,4-1,1 4,3 1,3 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27.7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19 142,'-10'-49,"9"44,-1-1,0 1,1 0,0 0,0-1,1 1,-1 0,1-1,0 1,1 0,1-9,-2 13,1 0,-1-1,1 1,-1 0,1 0,0 0,0 0,-1 0,1 0,0 0,0 0,0 0,0 1,0-1,0 0,0 1,1-1,-1 0,0 1,0-1,0 1,1 0,-1-1,2 1,1 0,-1 0,1 0,-1 1,1-1,-1 1,1 0,-1 0,0 0,4 2,8 4,-1 0,26 20,-38-26,234 186,-29-21,-197-158,0 0,1-1,0 0,0-1,0 0,1-1,0 0,0-1,0 0,0-1,1-1,-1 0,1 0,0-1,14-1,64-1,-55 3,1-3,-1-1,0-1,0-2,38-10,-47 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13.2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122 961,'6'1,"-1"0,1 0,-1 1,1 0,-1 1,0-1,0 1,0 0,0 0,0 0,8 9,2-1,215 186,-142-116,37 30,307 283,-30 33,-395-419,-1 0,0 0,-1 1,1 0,-2 0,1 0,3 12,-7-20,-1 1,0 0,1-1,-1 1,0 0,0-1,0 1,0 0,0-1,0 1,-1 0,1-1,0 1,-1-1,1 1,-1 0,0-1,1 1,-3 2,1-3,0 1,0-1,0 1,0-1,0 0,-1 0,1 0,0 0,-1 0,1 0,-1-1,1 1,-1-1,1 0,-1 0,1 0,-5 0,-4-1,-1 0,1 0,0-2,0 1,0-1,-20-9,-65-36,47 22,-66-36,4-6,2-4,3-5,4-5,-141-145,189 170,2-2,2-2,3-3,4-1,-48-94,71 116,1 0,3-1,1 0,3-1,1-1,3 0,1 0,3-1,1 0,5-60,2 76,1 0,2 0,1 1,1 0,1 1,2 0,1 0,1 2,1-1,2 2,1 0,1 1,38-39,-37 43,1 2,1 1,0 0,2 2,0 0,0 2,1 1,1 0,0 2,1 2,0 0,1 1,-1 2,1 1,37-2,-53 6,-1 2,1-1,-1 2,0-1,1 1,-1 1,0 0,0 1,0 0,-1 1,0 0,1 0,-2 1,1 0,-1 1,0 0,13 13,-11-8,-1 1,0 0,-1 1,0 0,-1 0,-1 1,0 0,-1 0,0 1,-2 0,6 27,-3 8,-1 1,-3 0,-2 0,-11 101,5-119,-1-1,-1 0,-2 0,-2-1,-1 0,-1-1,-1-1,-30 47,29-57,0-2,-27 26,25-28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28.1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97,'0'-4,"4"-2,2-3,4-1,0-3,7 1,1-2,1 2,2 2,-3 4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29.6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124 312,'-7'1,"0"0,-1 0,1 0,0 1,0 0,0 1,0 0,0 0,1 0,-1 0,1 1,-11 9,15-12,0 1,1-1,-1 1,0 0,1-1,-1 1,1 0,-1 0,1 0,0 0,0 0,0 0,0 0,0 1,1-1,-1 0,0 0,1 1,0-1,0 0,-1 1,2-1,-1 0,0 1,0-1,1 0,-1 1,1-1,-1 0,1 0,0 1,0-1,0 0,0 0,1 0,-1 0,1 0,-1-1,1 1,-1 0,1-1,0 1,3 1,11 10,1 0,1-2,0 0,0-1,1-1,28 10,123 30,-168-48,46 11,1-2,0-3,1-1,-1-3,56-2,-103-1,1 0,-1 0,0 0,0 0,1-1,-1 1,0-1,0 1,0-1,0 0,1 1,-1-1,0 0,0 0,-1-1,1 1,0 0,0-1,-1 1,1-1,0 0,-1 1,0-1,1 0,-1 0,0 0,0 0,0 0,0 0,0 0,-1 0,1 0,-1-1,1 1,-1 0,0 0,0-1,0 1,0 0,0 0,0 0,-1-1,0-2,-3-11,0 1,-2 0,1 0,-16-27,15 30,-42-74,-3 3,-71-87,36 74,138 144,3-3,92 59,-91-66,406 319,-457-353,0-1,-1 1,1 1,-1-1,0 1,0-1,0 1,-1 0,0 0,0 1,0-1,0 1,1 5,-4-11,0 0,0 0,-1 0,1 0,0 0,0 0,0 0,0 0,0 0,0 0,-1 0,1 0,0 0,0 0,0 0,0 0,0 0,0 0,0 0,-1 0,1 0,0 1,0-1,0 0,0 0,0 0,0 0,0 0,0 0,0 0,-1 0,1 0,0 1,0-1,0 0,0 0,0 0,0 0,0 0,0 0,0 0,0 1,0-1,0 0,0 0,0 0,0 0,0 0,0 0,0 1,0-1,0 0,0 0,0 0,0 0,0 0,0 0,1 0,-1 1,0-1,0 0,0 0,0 0,0 0,-10-12,-10-24,13 6,2 0,0 0,3-1,0 1,2-1,1 1,8-51,-7 72,0-1,1 1,-1 0,2 0,-1 1,1-1,1 1,-1-1,1 2,1-1,11-13,-14 18,0 0,0 1,1-1,-1 1,1-1,0 1,0 0,0 0,0 1,0-1,0 1,0 0,0 0,0 0,1 1,-1-1,0 1,1 0,-1 0,0 1,0-1,1 1,-1 0,0 0,0 1,0-1,7 4,18 11,-2 0,0 2,28 24,10 7,-43-34,-4-4,-1 1,0 1,0 0,-1 1,-1 1,25 31,-30-29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31.7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1,'0'4,"4"2,6 8,1 6,7 8,6 13,6 11,7 15,5 8,5 5,3 1,1-1,-4-8,-5-9,-6-11,-4-14,-9-9,-7-10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32.5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333 0,'20'19,"44"30,-8-7,-7-2,-5-6,-1 3,-1 1,-2 2,52 68,-88-101,1 1,-1 1,0-1,-1 1,0-1,0 1,-1 0,0 0,1 16,-2 5,-4 49,0-15,2-52,-1 1,0-1,-1 0,0 1,-1-1,0 0,-1-1,-1 1,1-1,-2 0,1-1,-2 1,-13 14,-12 11,-1-2,-45 34,71-61,-22 17,-1-1,-1-1,-1-2,-1-1,-1-1,0-2,-1-2,-48 12,-9 4,52-15,-44 8,75-25,14-8,3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33.2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0,'22'2,"1"0,-1 1,0 1,0 1,-1 1,25 10,124 61,-119-51,-11-7,-2 2,0 1,-2 2,40 34,-74-57,0 1,0 0,-1-1,1 1,0 0,-1 0,1-1,-1 1,0 1,1-1,-1 0,0 0,0 0,0 0,-1 1,1-1,-1 1,1-1,-1 0,0 4,-3 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34.6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84 775,'0'-1,"0"1,0-1,0 0,0 1,0-1,1 0,-1 1,0-1,0 0,0 1,1-1,-1 1,0-1,1 0,-1 1,0-1,1 1,-1-1,1 1,-1-1,1 1,-1-1,1 1,-1 0,1-1,-1 1,1 0,0-1,-1 1,1 0,-1 0,1 0,0 0,-1-1,1 1,0 0,-1 0,1 0,0 0,-1 0,1 0,0 1,-1-1,1 0,0 0,-1 0,1 1,-1-1,1 0,0 1,0 0,33 19,14 33,-1 3,65 103,-65-89,432 710,-382-621,-151-211,-115-155,-245-399,345 497,5-3,-92-228,144 303,2-1,2 0,2 0,1 0,1-1,3 0,1 1,2-1,1 0,3 1,13-54,-17 85,0 1,1-1,-1 1,1 0,0 0,1 0,0 0,0 0,0 1,0 0,1 0,0 0,0 0,0 1,1 0,-1 0,1 0,0 1,0 0,1 0,-1 0,1 1,-1 0,1 0,-1 1,1 0,0 0,0 0,0 1,0 0,0 0,8 2,13 5,-1 0,-1 2,0 0,0 2,-1 1,0 1,-1 2,0 0,22 20,-40-30,-1 0,0 1,0 0,-1 0,0 0,0 0,0 1,-1-1,0 1,0 0,-1 0,0 0,0 1,0-1,0 12,0 13,-1 0,-5 45,1-15,-1 114,-33 219,32-349,4-31,-1 1,0-1,-5 15,5-25,1-1,-1 1,0-1,-1 1,1-1,-1 0,1 0,-1 0,-1 0,1-1,0 1,-1-1,-6 5,-2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35.5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52 1,'-1'3,"1"1,-1 0,0 0,0 0,0-1,-1 1,1 0,-5 5,-5 17,3 2,2 0,1 0,1 0,2 0,0 0,2 1,1-1,1 1,9 38,-6-47,0 0,2 0,0-1,1 0,1 0,1-1,0 0,1 0,1-2,1 1,1-1,0-1,27 22,0-7,2-2,0-2,2-2,0-2,2-2,0-2,83 19,-21-13,1-6,158 8,49-23,-314-3,1 0,0-1,-1 1,1-1,-1 1,0-1,1 0,-1 0,0-1,1 1,-1-1,0 1,0-1,0 0,0 0,-1-1,6-3,-7 3,0 1,0-1,0 0,0 1,0-1,-1 0,1 0,-1 1,0-1,0 0,0 0,0 1,0-1,-1 0,1 0,-1 1,1-1,-1 0,0 1,0-1,-1 1,-1-5,-15-22,0 1,-2 0,-1 2,-1 0,-1 2,-34-28,14 11,-19-17,-2 3,-92-60,107 83,-2 2,-2 3,0 2,-65-22,85 39,0 0,0 2,0 1,-54 0,-136 12,187-4,-21 4,40-4,1-1,-1 0,-17-2,19-2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36.4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28,'1'-1,"-1"-1,1 1,-1 0,1 0,-1 0,1 0,0 0,-1 0,1 0,0 0,0 0,0 1,0-1,-1 0,1 0,0 1,1-1,-1 1,0-1,0 1,0-1,0 1,0-1,0 1,1 0,-1 0,2 0,39-5,-38 5,19-2,-1 2,1 0,-1 1,1 2,-1 0,0 2,0 0,-1 1,1 1,-1 1,-1 1,1 1,-2 1,1 1,-2 0,0 1,0 1,-1 1,29 33,-19-14,43 72,-51-76,2-2,2-1,0-1,2-2,0 0,44 30,-54-44,0-1,0-1,1-1,0 0,29 8,-35-11,7 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37.2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79 1,'-7'7,"0"1,0 0,0 1,1-1,0 1,1 1,0-1,1 1,-7 18,7-11,1 1,0 0,1 0,2 36,-1-26,1-10,0 1,1-1,5 26,-6-40,1-1,0 1,0-1,0 0,0 1,0-1,1 0,0 0,-1 0,1 0,0 0,1 0,-1-1,0 1,1-1,-1 1,1-1,0 0,0 0,0 0,0 0,0-1,6 3,21 1,0-1,0-1,0-2,0-1,39-4,13 0,16-1,0-4,134-29,-229 37,-1 1,0-1,1 1,-1-1,1 0,-1 0,0 0,0 0,0 0,0-1,2 0,0-4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25.4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1010,'6'-1,"0"-1,0 0,-1 0,1 0,-1 0,1-1,5-4,14-5,12 0,2 1,-1 3,1 1,69-4,-16 2,237-41,329-94,192-63,125-32,-444 125,3 35,-353 54,-43 3,-52 7,157-8,-230 23,0 2,0-1,-1 2,1-1,-1 2,19 7,71 37,-55-24,31 14,345 151,249 76,-26 52,-396-165,-211-124,-2 1,0 2,-3 1,35 41,-44-40,-2 0,-1 2,-1 1,-2 0,26 73,43 203,-38-119,-48-189,12 36,-14-38,1 0,-1-1,1 1,0-1,0 1,0-1,0 0,0 1,0-1,0 0,0 0,0 1,1-1,-1 0,0 0,1 0,-1 0,1-1,2 2,-3-2,0 0,-1 0,1-1,0 1,0 0,-1-1,1 1,0 0,-1-1,1 1,-1-1,1 1,0-1,-1 1,1-1,-1 1,1-1,-1 0,1 1,-1-1,0 0,1 1,-1-1,0 0,0 0,1 1,-1-1,0 0,0 0,0-1,4-31,-3 25,51-307,-38 258,2 1,3 1,36-77,-41 114,-13 18,-1 0,1 0,-1 0,0 1,1-1,-1 0,0 1,1-1,-1 0,0 1,1-1,-1 0,0 1,0-1,1 0,-1 1,0-1,0 1,0-1,1 1,-1-1,0 1,0-1,0 0,0 1,0-1,0 1,0 0,1 53,-2-44,-13 232,1-26,12-191,2 2,-2-1,-1 0,-1 1,-1-1,-12 40,15-63,0 0,-1 1,1-1,-1 0,0-1,0 1,0 0,0 0,-1-1,1 1,-1-1,1 0,-1 0,0 0,0 0,0 0,0-1,0 1,0-1,-1 0,1 0,0 0,-1 0,1 0,-1-1,1 0,0 0,-1 0,1 0,-1 0,1-1,-1 1,1-1,0 0,-7-2,-10-4,0-1,0-1,1-1,-26-17,41 25,-650-454,627 437,-113-93,124 98,0-1,1-1,1 0,1-2,0 1,-11-21,24 37,-1 0,0-1,1 1,-1 0,1 0,-1-1,1 1,0 0,-1 0,1-1,0 1,0 0,0-1,0 1,0 0,0-1,1 1,-1 0,0-1,1 1,-1 0,1-1,-1 1,1 0,-1 0,1 0,0 0,0 0,0-1,-1 1,1 1,0-1,0 0,0 0,0 0,1 0,-1 1,0-1,0 0,0 1,1-1,-1 1,3-1,7-2,0 0,1 1,0 0,13 0,-12 0,383-22,-39 4,-268 10,171-41,-222 39,-31 9,0 0,1 0,-1 0,0 1,1 0,0 1,0 0,-1 0,1 1,0-1,0 2,0-1,14 4,-21-4,-1 0,1 1,0-1,0 1,0-1,0 1,-1 0,1-1,0 1,-1 0,1-1,0 1,-1 0,1 0,-1-1,1 1,-1 0,1 0,-1 0,0 0,1 0,-1 0,0 0,0 0,1 1,-9 30,-30 27,35-55,-32 43,12-19,1 2,2 1,-27 52,-149 387,190-456,-1 0,0 0,-14 19,8-18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2:10.4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11240,'1'-3,"-1"1,1-1,-1 1,1-1,0 1,0-1,0 1,1 0,-1 0,0-1,1 1,3-4,4-7,335-451,33 12,-86 118,56-57,2684-2556,-1042 1334,51 64,-1583 1205,186-145,-59 32,-79 55,-86 52,-76 47,112-130,-41-25,-378 414,-3-2,34-62,-64 101,-7 10,-3 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13.8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34,'3'-28,"-3"27,0 1,0 0,0 0,0-1,0 1,0 0,0 0,0 0,0-1,0 1,0 0,1 0,-1 0,0-1,0 1,0 0,0 0,0 0,0 0,1 0,-1-1,0 1,0 0,0 0,0 0,1 0,-1 0,0 0,0 0,0-1,1 1,-1 0,0 0,0 0,0 0,1 0,-1 0,0 0,0 0,1 0,-1 0,0 0,0 0,0 0,1 1,-1-1,0 0,27 38,-23-31,132 221,438 675,-565-891,38 53,91 96,-123-146,0 0,0-1,2-1,0-1,0 0,1-1,0-1,1-1,0 0,1-2,35 10,-45-16,1 0,-1 0,0-1,0-1,1 0,-1 0,0-1,0 0,0-1,0 0,-1 0,1-1,-1 0,0-1,0 0,0-1,-1 1,11-10,-5 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5:39.5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 0,'2'12,"0"-1,1 1,0-1,1 0,1 0,-1 0,12 18,6 15,237 730,-208-604,-8 4,-68-228,-33-53,-16-30,-135-373,193 464,-13-65,24 90,2 0,1 0,0-1,2 1,3-33,-3 52,0 0,1-1,-1 1,0 0,1-1,0 1,0 0,-1 0,1 0,1 0,-1 0,0 0,0 0,1 0,-1 0,1 1,0-1,-1 0,1 1,0 0,0-1,2 0,-1 0,1 1,-1 1,1-1,-1 0,1 1,0 0,-1-1,1 2,-1-1,1 0,-1 1,8 1,3 3,1 0,-1 1,0 0,0 1,19 14,45 38,-3 4,85 91,-99-93,111 127,-81-84,-91-103,1 0,0 0,0 1,0-1,0 0,0 0,0 0,0 0,0-1,1 1,-1 0,0 0,0-1,1 1,-1-1,0 1,1-1,-1 1,1-1,-1 0,3 0,-3 0,-1-1,1 1,0-1,0 0,0 1,0-1,-1 0,1 0,0 0,-1 1,1-1,0 0,-1 0,1 0,-1 0,0 0,1 0,-1 0,0 0,0 0,1-2,1-12,-1-1,-1 1,-1-18,1 18,-4-168,5-244,6 391,3 30,7 16,4 13,-2 1,-1 1,-1 1,-1 0,-1 1,12 31,0-2,241 467,-259-501,-2-4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5:41.2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0 806,'1'46,"2"0,2-1,2 1,2-1,1 0,3-1,2 0,2-1,1-1,33 55,-47-90,0-1,1 1,0-1,0 0,0 0,1 0,0-1,0 0,0 0,0 0,1-1,0 0,0 0,0-1,0 0,1 0,-1-1,1 0,0 0,0 0,-1-1,1-1,0 1,0-1,13-2,-14 2,7 0,1-1,-1-1,28-7,-38 8,0 0,0-1,0 0,0 0,0 0,0 0,-1-1,1 0,-1 1,0-1,0 0,0-1,0 1,0 0,0-1,-1 0,3-6,7-15,-2 0,-1 0,-1-1,-1-1,-2 1,0-1,-2 0,0 0,-2-1,-2 1,0 0,-8-43,8 66,0 1,0 0,0 0,-1 0,1 1,-1-1,1 0,-1 0,-3-3,5 6,0 0,0 1,0-1,0 0,0 0,0 0,0 0,0 0,0 0,0 0,-1 0,1 0,0 0,0 0,0 1,0-1,0 0,0 0,0 0,0 0,0 0,0 0,0 0,0 0,0 0,0 0,-1 0,1 0,0 0,0 0,0 0,0 0,0 0,0 0,0 0,0 0,0 0,0 0,-1 0,1 0,0 0,0 0,0 0,0 0,0 0,0 0,0 0,0 0,0 0,0 0,-1 0,1 0,0 0,0 0,0 0,0 0,0 0,0 0,0-1,0 1,0 0,0 0,0 0,0 0,0 0,7 19,7 6,1-1,0-1,2 0,1-1,27 26,114 93,-119-108,22 20,3-2,2-3,2-4,90 44,-156-86,0-1,1 1,-1-1,0 1,1-1,-1 0,1-1,0 1,-1 0,1-1,0 0,-1 0,1 0,-1 0,1-1,6-1,-8 1,0-1,0 0,0 0,0 1,-1-1,1 0,0 0,-1-1,0 1,1 0,-1 0,0-1,0 1,0-1,-1 1,1-1,0 1,-1-1,0 1,0-1,1 0,-1 1,-1-1,1-3,-5-80,-32-167,23 171,-160-778,163 813,6 22,-1 1,-1-1,-1 1,-1 0,-1 1,-22-37,32 59,-1 0,0 0,1 0,-1 0,0 0,0 0,0 0,0 0,0 1,0-1,0 0,0 1,0-1,0 0,-1 1,1 0,-2-1,3 1,-1 0,0 0,1 0,-1 0,1 1,-1-1,1 0,-1 0,1 1,-1-1,1 0,-1 1,1-1,-1 0,1 1,-1-1,1 1,-1-1,1 1,0-1,-1 1,1-1,0 1,-1 1,-1 3,1 0,-1 0,1 1,0-1,1 1,-1 8,2 41,3 0,2 0,3 0,2-1,2-1,3 0,23 52,13 15,123 202,-139-263,2-3,90 102,-111-139,1-2,0 1,2-2,0-1,1 0,0-2,1 0,0-2,1 0,1-1,30 7,-48-15,1 0,0-1,-1 0,1 0,0-1,0 0,0 0,-1-1,11-1,-14 1,0 0,-1-1,1 1,0-1,-1 1,1-1,-1 0,0 0,0 0,0 0,0 0,0 0,0 0,0-1,-1 1,1-1,-1 0,0 1,0-1,0 0,0 0,0 1,0-1,0-5,4-40,-1-2,-3 1,-2 0,-12-88,10 109,-17-139,-8 1,-69-231,96 392,-10-32,-1 1,-2 0,-1 1,-26-43,40 76,0-1,-1 1,1 0,-1 0,0 0,0 0,0 0,0 1,0-1,0 1,0-1,0 1,0 0,-1-1,1 1,-1 0,1 1,-1-1,-4 0,6 1,-1 0,0 1,1-1,-1 1,1 0,-1-1,1 1,-1 0,1 0,0 0,-1 0,1 0,0 0,0 0,0 1,0-1,0 0,0 1,0-1,0 1,1-1,-1 1,0-1,1 1,-1-1,1 1,0 0,-1-1,1 1,0-1,0 1,0 2,-1 12,0 1,2-1,-1 1,2-1,5 26,27 86,-28-110,30 92,5-3,5-1,97 165,-63-145,5-3,139 154,-112-166,-101-100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5:41.7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53,'5'0,"9"-4,12-2,13-3,18-2,7 3,11 1,0 3,5 2,-3 1,-10 1,-7 0,-11 0,-9 1,-6-1,-10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5:42.1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1,'4'0,"6"0,1 4,-1 6,6 5,0 5,2 7,3 8,1 6,5 5,4 4,3 1,-2 0,-4-3,-2-2,-5-9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5:42.4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27 337,'0'-9,"0"-6,-4-6,-2-12,0-4,2-1,1 3,1 2,1 3,0 2,6 6,1 2,-1 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5:43.2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379 1207,'-2'-48,"-2"1,-2-1,-19-69,-55-148,71 236,-230-614,239 643,0 0,0-1,0 1,0 0,0-1,0 1,0 0,0-1,0 1,0 0,0-1,0 1,0 0,0-1,0 1,-1 0,1-1,0 1,0 0,0 0,0-1,-1 1,1 0,0 0,0-1,-1 1,1 0,0 0,0-1,-1 1,1 0,0 0,-1 0,1 0,0 0,-1 0,1-1,0 1,0 0,-1 0,1 0,0 0,-1 0,1 0,0 0,-1 0,0 1,-3 19,5 34,4-7,2 0,3 0,1-1,3 0,1-1,29 57,10 6,87 128,-129-218,3 7,32 37,-43-57,1 1,0-1,1 0,-1-1,1 1,0-1,0 0,0-1,1 0,-1 0,1 0,7 2,6-2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5:44.5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1 678,'83'-97,"-23"27,-32 39,83-101,-101 119,0-2,-2 1,1-2,-2 1,0-1,-1 0,8-29,-14 42,1 1,-1-1,1 1,-1-1,0 1,0-1,0 1,0-1,-1 0,1 1,-1-1,1 1,-1 0,0-1,0 1,0-1,0 1,-1 0,1 0,-1 0,1 0,-4-4,1 4,0-1,0 0,0 1,0 0,0 0,0 1,0-1,-1 1,1 0,-1 0,1 0,-6 0,-2 0,-1 1,0 0,1 1,-1 0,1 1,-1 1,1 0,0 0,-12 6,18-5,0 0,0 0,1 0,0 1,0 0,0 0,1 0,-1 0,1 1,0 0,1 0,0 0,-1 0,2 0,-1 1,1-1,0 1,1 0,-2 6,-2 19,1 0,1 56,3-77,1 10,1 1,2-1,0 1,1-1,1 0,0-1,2 0,1 0,0 0,2-1,0-1,1 0,0 0,2-1,0-1,1 0,27 22,-27-25,1-2,0 0,1-1,0 0,0-1,1-1,0-1,35 9,-38-13,-1-1,0 0,1-1,0 0,-1-2,1 0,-1 0,1-1,-1-1,0 0,0-1,21-9,-25 8,0-1,-1 0,1 0,-1-1,-1-1,1 1,-1-1,-1-1,1 1,-1-1,-1-1,8-13,1-5,-1-1,-1-1,9-34,-2-8,-3-2,15-143,-31 208,-1 0,1 0,-1 0,-1 0,0 0,0 0,-4-12,19 58,2-1,2 0,1-1,1-1,27 33,142 158,-181-215,55 53,-58-59,-1 0,1-1,0 1,0-1,0 0,1-1,-1 1,1-1,-1 0,1 0,0 0,6 0,-9-2,0-1,1 0,-1 1,0-1,0 0,1 0,-1-1,0 1,0-1,0 1,-1-1,1 0,0 0,-1 0,1-1,-1 1,1-1,-1 1,0-1,0 0,-1 0,1 0,2-5,4-8,0-2,9-32,-15 45,26-103,-4-2,16-189,-34 256,-1 10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5:46.2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207 1279,'3'-4,"0"0,0 0,-1 0,0 0,1 0,-2 0,1-1,0 1,-1-1,0 1,0-1,0 0,0 1,-1-1,0 0,0 0,-1-5,1 7,0 0,0 0,-1 0,1 0,-1 0,0 0,0 0,0 0,0 1,-1-1,1 0,-1 1,1-1,-1 1,0 0,0-1,0 1,0 0,0 0,-1 0,1 0,-1 1,1-1,-1 1,0 0,1-1,-5 0,-4 0,1 0,-1 1,1 0,-1 1,1 0,-1 0,1 1,-16 4,22-5,1 1,-1 1,0-1,1 0,-1 1,1 0,0 0,-1 0,1 0,0 0,0 1,0 0,1-1,-1 1,1 0,-1 0,1 0,0 1,0-1,0 0,1 1,-1-1,1 1,0 0,-1 7,0 6,1-1,0 1,2 0,0 0,1 0,0 0,9 25,44 117,-37-112,-18-47,52 125,-43-107,0-1,1 0,1-1,24 29,-33-42,1 0,-1-1,1 1,0-1,0 1,0-1,0 0,1 0,-1 0,1-1,-1 1,1-1,-1 0,1 0,0 0,4 0,-5-1,0 0,0 0,0-1,0 1,0-1,0 0,-1 0,1 0,0-1,0 1,-1 0,1-1,-1 0,1 0,-1 1,3-4,3-4,0-1,0-1,-1 1,0-1,-1 0,-1 0,0-1,6-16,23-93,25-168,-50 243,58-471,-61 405,-5 0,-22-184,3 190,15 95,0 0,-1 0,0 0,0 1,-1-1,-1 1,-6-10,12 20,-1-1,1 1,0-1,0 1,0-1,-1 1,1 0,0-1,-1 1,1-1,0 1,-1 0,1-1,0 1,-1 0,1-1,-1 1,1 0,-1 0,1-1,-1 1,1 0,0 0,-1 0,1 0,-1 0,1-1,-1 1,1 0,-1 0,1 0,-1 0,0 1,1-1,-1 0,1 0,0 0,-1 0,1 0,-1 1,1-1,-1 0,1 0,-1 1,1-1,0 0,-1 1,1-1,0 0,-1 1,1-1,0 1,-1-1,1 1,0-1,0 0,-1 1,1-1,0 1,0-1,0 1,0-1,0 1,0-1,0 1,0-1,0 1,0 0,-6 40,6-40,-4 109,5-1,20 154,-9-200,26 82,-10-46,70 226,-96-319,-1-1,1 1,1 0,-1-1,1 1,0-1,0 1,1-1,4 6,-7-10,1 0,-1 0,1-1,-1 1,1 0,-1 0,1-1,-1 1,1 0,0-1,-1 0,1 1,0-1,-1 0,1 0,0 0,-1 0,1 0,0 0,-1-1,1 1,0-1,-1 1,1-1,-1 1,1-1,-1 0,1 0,-1 0,1 0,-1 0,0 0,1 0,-1 0,0 0,0-1,1-1,13-10,-2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5:53.8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73,'-1'-41,"1"9,2 35,0-1,0 1,0-1,-1 1,1 0,-1 0,1 0,-1 0,0 0,1 6,326 805,-311-777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5:55.1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6 506,'1'-3,"0"1,1 0,0 0,-1 0,1 0,0 0,0 0,0 0,0 0,0 1,1-1,-1 1,0-1,4 0,7-7,0 0,0 1,0 0,25-10,-24 12,0-1,0 0,17-14,-29 21,-1-1,0 0,0 0,0 0,0 0,0 0,0 0,0-1,0 1,0 0,0 0,-1-1,1 1,0 0,-1-1,0 1,1-2,-1 2,0 0,0 0,0 1,0-1,-1 0,1 0,0 0,0 1,-1-1,1 0,0 1,-1-1,1 0,-1 1,1-1,-1 0,1 1,-1-1,0 1,1-1,-1 1,-1-1,-1-1,0 0,0 1,-1 0,1-1,-1 1,1 1,-1-1,1 0,-1 1,1 0,-1 0,-5 0,2 1,1 1,-1-1,0 1,0 1,1-1,-1 1,1 0,0 1,0-1,0 1,0 0,1 1,0-1,0 1,0 0,0 1,1-1,0 1,0 0,0 0,1 0,-3 7,0 0,1 1,0 0,1 0,1 0,1 0,0 0,0 1,1-1,3 28,-1-36,0-1,1 0,-1 0,1 1,1-1,-1-1,1 1,0 0,0-1,0 1,0-1,1 0,0 0,0 0,0-1,0 1,1-1,-1 0,1 0,0 0,0-1,0 0,9 3,14 4,1 0,-1-2,35 3,-44-7,172 19,-165-21,1-1,-1-1,0-1,0-2,32-8,-54 11,1-1,-1 0,0 0,-1 0,1 0,0-1,-1 0,1 0,-1 0,0 0,0 0,0-1,0 1,0-1,-1 0,0 0,0 0,0 0,2-6,3-10,-1-1,6-41,-5 19,4-14,-4 0,-2-1,-2-73,1 111,-4 19,1 1,-1 0,0 0,1 0,-1 0,0 0,1 0,-1 0,0 0,1 0,-1 0,1 0,-1 0,0 0,1 0,-1 0,0 0,1 0,-1 0,0 0,1 0,-1 1,0-1,1 0,-1 0,0 0,1 1,-1-1,0 0,0 0,1 1,28 35,-20-22,241 266,-57-68,-188-206,0 0,0-1,1 1,-1-1,1-1,12 9,-17-13,0 1,0-1,-1 0,1 0,0 1,0-1,0 0,0 0,-1 0,1 0,0 0,0 0,0 0,0 0,-1 0,1 0,0 0,0 0,0-1,-1 1,1 0,0-1,0 1,-1 0,1-1,0 0,1-1,-1 0,0 0,1 0,-1 0,0 0,-1 0,1 0,0 0,-1-1,1 1,-1 0,1-1,-1 1,0-3,0-39,-2 1,-2 0,-2 0,-18-68,-1-11,23 113,-39-302,39 278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14.2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1 358,'4'-4,"6"-2,5 1,9-4,9-4,7 0,14-7,20-3,26-7,14-7,17-6,13-3,-7 1,-12 8,-29 11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5:56.3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1053,'8'-1,"0"1,0-1,0 0,-1-1,1 0,0 0,-1-1,0 0,1 0,-1-1,0 1,-1-2,1 1,-1-1,1 0,-2 0,1-1,0 1,-1-1,0-1,-1 1,1-1,-1 1,-1-1,1-1,-1 1,0 0,-1-1,3-12,-4 16,-1 0,0 0,0 0,-1 0,1 0,-1 0,1 0,-1 0,-1 0,1 0,0 1,-1-1,0 0,0 1,0-1,0 1,-1 0,1 0,-1 0,-6-5,7 6,-1 0,0 0,1 1,-1-1,0 1,0 0,0-1,0 1,0 1,0-1,-1 0,1 1,0 0,0 0,0 0,-1 0,1 0,0 1,0-1,0 1,0 0,0 0,0 0,0 0,0 1,-5 2,3 0,1 0,-1 0,1 1,0-1,1 1,-1 0,1 0,0 0,0 1,0-1,1 1,0 0,0-1,-2 12,1-8,2 0,-1 0,1 1,0-1,1 0,0 0,1 1,0-1,2 11,-1-15,1 1,0-1,0 1,0-1,0 0,1 0,0 0,0-1,0 0,1 1,0-1,-1-1,10 6,7 4,45 19,3-3,1-3,105 24,-124-39,0-2,1-3,0-2,71-3,-118-1,0 0,0-1,0 1,0-1,0 0,-1-1,1 1,0-1,-1 1,1-2,-1 1,1 0,-1-1,0 0,0 0,0 0,-1 0,6-6,-6 3,1 0,-1 0,0 0,-1-1,1 1,-1-1,-1 0,1 0,-1 1,0-1,-1 0,0-10,-1-22,-2 0,-1 1,-2 0,-2 0,-16-47,-77-177,65 181,-80-133,94 180,-1 1,-2 0,-2 2,0 1,-2 2,-36-29,56 50,0 1,-1 0,0 1,0-1,-11-3,19 9,1-1,-1 0,1 1,0-1,-1 1,1-1,-1 1,1 0,-1 0,1-1,-1 1,1 0,-1 1,1-1,-1 0,1 0,-1 0,1 1,-1-1,1 1,-1-1,1 1,0 0,-1 0,1-1,0 1,0 0,0 0,-1 0,1 0,0 0,0 0,0 1,1-1,-1 0,0 1,0-1,1 0,-1 1,1-1,-1 1,1-1,-1 0,1 1,0-1,0 1,0 1,0 3,0 1,0-1,1 0,0 0,0 1,0-1,1 0,0 0,3 7,31 56,-19-38,408 717,-283-508,-126-212,-6-6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45.6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0 504,'1'3,"0"1,0-1,0 0,0 0,1 0,-1-1,1 1,0 0,-1 0,6 4,0 3,263 396,170 232,-435-633,-1 0,0 0,0 0,-1 1,1-1,-1 1,3 8,-6-14,0 0,0 0,0 0,0 1,0-1,1 0,-1 0,0 0,0 0,0 1,0-1,0 0,0 0,0 0,0 0,0 0,0 1,0-1,0 0,0 0,0 0,0 0,-1 1,1-1,0 0,0 0,0 0,0 0,0 0,0 1,0-1,0 0,0 0,-1 0,1 0,0 0,0 0,0 0,0 0,0 0,-1 1,1-1,0 0,0 0,0 0,0 0,0 0,-1 0,1 0,0 0,0 0,0 0,0 0,-1 0,1 0,-14-6,-15-13,-38-36,3-4,2-2,3-3,3-3,3-2,3-2,3-2,3-2,-61-147,87 176,3-1,1-1,-13-88,23 104,1 0,2 0,2 0,0 0,3 0,13-60,-12 75,1 2,1-1,0 1,1 0,1 0,0 1,1 0,0 1,1 0,1 0,0 1,0 1,18-12,-23 18,0 0,0 0,0 1,0 0,1 0,0 1,0 0,0 0,0 1,0 0,0 1,0 0,1 0,-1 0,1 1,-1 1,0-1,1 1,-1 1,0-1,0 1,1 1,-2 0,1 0,0 0,-1 1,14 9,1 4,-2 1,0 1,-1 1,-2 1,0 0,0 1,-2 1,-1 1,-1 0,-1 0,-1 1,-1 1,-2 0,0 0,-2 1,-1 0,3 41,-5-36,-2 1,-1 1,-2-2,-2 1,0 0,-2 0,-2-1,-1 0,-1-1,-2 0,-1-1,-1 0,-2-1,-22 32,29-49,7-10,-1 1,1 0,0-1,0 1,1 0,-1 0,1 0,-3 7,10 1,18-6,44-2,-1 4,0 2,-1 3,98 31,-140-34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48.3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1562,'20'-11,"0"-1,-2-2,26-21,6-5,82-65,130-134,-250 227,-5 7,-1-1,0 1,-1-2,1 1,-1 0,0-1,7-14,-12 20,0 0,1 0,-1 0,0 0,0 1,0-1,0 0,0 0,0 0,0 0,0 0,-1 0,1 1,0-1,0 0,-1 0,1 0,0 0,-1 1,1-1,-1 0,1 0,-1 1,0-1,1 0,-1 1,0-1,1 1,-1-1,0 1,1-1,-1 1,0 0,0-1,0 1,0 0,1-1,-1 1,0 0,0 0,0 0,0 0,0 0,0 0,1 0,-1 0,0 0,-1 1,-46 3,38 0,0 1,0 0,1 0,-1 0,1 2,1-1,-1 1,1 0,-9 11,-65 82,68-82,-8 12,-36 60,53-80,0 0,1 0,0 0,0 0,1 1,1 0,0-1,0 1,1 0,0 0,1 12,1-20,-1-1,1 1,-1 0,1 0,0 0,0 0,0-1,0 1,0 0,1-1,0 1,-1-1,1 1,0-1,0 0,0 0,0 0,0 0,1 0,-1 0,1-1,-1 1,1-1,-1 0,1 0,0 0,0 0,0 0,0 0,-1-1,1 1,0-1,0 0,0 0,0 0,6-1,9-1,0 0,0-1,0-2,28-9,48-24,-2-4,139-86,-116 61,-81 48,-7 5,41-29,-61 38,-1-1,1 1,-1-1,0 0,-1-1,1 1,-1-1,-1 0,1-1,4-12,-6 13,18-56,-20 60,-1 0,1 0,-1 0,1 0,-1 0,0-1,0 1,-1 0,1 0,0 0,-1 0,0 0,0 0,0 0,0 0,0 1,-1-1,-1-3,2 6,1-1,-1 0,0 1,0-1,1 0,-1 1,0-1,0 1,0-1,0 1,0-1,0 1,0 0,0 0,0-1,0 1,0 0,0 0,0 0,0 0,0 0,0 0,0 0,0 0,0 1,0-1,0 0,0 1,0-1,0 0,1 1,-1-1,0 1,0 0,0-1,0 1,1 0,-1-1,0 1,1 0,-2 1,-28 39,27-37,-117 203,106-178,1 0,1 0,2 1,1 0,-8 50,16-76,1 0,-1 0,1 0,0 0,-1 0,2 0,-1 0,0 0,1 0,0-1,0 1,0 0,1 0,-1-1,1 1,0 0,0-1,0 0,0 1,4 3,-1-4,-1 1,1-2,0 1,1 0,-1-1,0 0,1 0,-1-1,1 1,0-1,-1 0,1-1,8 1,56 1,108-9,-176 7,1 0,0 0,-1-1,1 0,0 1,-1-1,1 0,-1 0,1 0,-1-1,0 1,1 0,-1-1,0 0,0 1,0-1,0 0,0 0,2-4,-2 2,0 1,-1-1,1 0,-1 0,0 0,0 0,0 0,-1-1,1 1,-1 0,0-7,-3-10,0 0,-2 0,0 0,-9-22,9 27,-45-121,-5 3,-6 2,-6 3,-140-203,182 292,19 29,-1-1,0 1,0 1,-1-1,-1 1,1 1,-12-10,18 22,7 11,10 14,268 305,-136-169,-119-131,-7-7,0-1,2-1,0-1,50 36,-72-58,1 0,-1 0,1 0,-1 0,1 0,-1-1,1 1,-1 0,1-1,0 0,-1 1,1-1,0 0,-1 0,1 0,0 0,-1 0,1 0,0 0,-1-1,1 1,0-1,2 0,-2-1,0 1,0-1,0 0,0 0,0 0,-1 0,1 0,-1 0,1 0,-1 0,0-1,0 1,2-5,1-7,-1-1,0 0,-1 1,0-19,-1-313,-3 170,7 151,-5 24,1 1,-1 0,0 0,1-1,-1 1,0 0,1 0,-1 0,0 0,1 0,-1 0,1 0,-1 0,0 0,1 0,-1 0,1 0,-1 0,0 0,1 0,-1 0,1 0,-1 0,0 0,1 1,-1-1,0 0,1 0,-1 0,0 1,1-1,-1 0,1 1,33 40,-18-21,10 4,1-2,1 0,0-2,2-2,1 0,0-2,43 15,-73-30,1 0,-1 0,1 0,-1 0,1-1,0 1,-1-1,1 1,0-1,0 0,-1 0,1 0,0 0,0 0,-1 0,1 0,0 0,0-1,-1 1,1-1,0 1,-1-1,1 0,0 1,-1-1,1 0,-1 0,0 0,1-1,-1 1,0 0,1 0,-1-1,0 1,0 0,0-1,0 1,0-1,-1 0,1 1,0-1,-1 0,1 1,-1-1,0 0,1 1,-1-1,0-2,2-13,-1 0,0-1,-2 1,-2-19,2 15,-25-270,20 258,-15-51,16 62,45 92,3-3,2-1,4-2,68 69,-100-118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48.9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55 0,'-2'1,"-1"-1,1 1,0-1,0 1,0 0,0 0,0 0,0 0,0 0,0 1,0-1,0 1,1-1,-1 1,0 0,1-1,0 1,-1 0,1 0,0 0,0 0,0 0,0 0,0 0,1 0,-1 1,0-1,1 0,0 3,-3 10,0 0,1 29,2-43,-1 21,0-4,1 1,0-1,1 1,1-1,5 22,-5-36,-1 1,0-1,1 0,0-1,0 1,0 0,0 0,1-1,-1 1,1-1,0 0,0 0,0 0,0 0,1-1,-1 1,1-1,-1 0,1 0,0 0,0 0,0-1,0 1,0-1,0 0,1 0,-1-1,5 1,51 2,105-8,-142 0,-5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50.9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0 866,'36'-33,"0"1,50-32,-2 2,-80 58,0 1,0-1,-1 0,1 0,-1 0,0 0,5-8,-8 11,0 1,0-1,1 1,-1-1,0 1,0-1,0 1,0 0,0-1,0 1,0-1,1 1,-1-1,-1 1,1-1,0 1,0-1,0 1,0-1,0 1,0-1,0 1,-1-1,1 1,0 0,0-1,-1 1,1-1,0 1,0 0,-1-1,-1 0,0 1,0-1,1 1,-1 0,0 0,0-1,1 1,-1 0,0 1,0-1,1 0,-1 0,0 1,-2 0,-18 5,1 0,0 1,1 1,0 1,0 1,1 0,-24 18,41-27,0 0,1 1,-1-1,1 0,-1 0,1 1,0-1,-1 1,1-1,0 1,0 0,0-1,0 1,0 0,1 0,-1 0,0-1,1 1,-1 0,1 0,0 0,0 0,0 0,0 0,0 2,1-2,0 1,1-1,-1 1,0-1,1 0,0 0,0 0,-1 0,1 0,0 0,0 0,1-1,-1 1,0-1,5 2,9 5,1-1,1-1,0 0,19 3,243 48,89 19,-363-74,0-1,0 1,0-2,-1 1,1 0,0-1,0 0,0-1,0 1,7-3,-11 2,0 0,1 0,-1 0,0-1,0 1,0-1,0 0,0 1,0-1,0 0,0 0,-1 0,1 0,-1-1,0 1,1 0,-1-1,0 1,0 0,-1-1,1 1,0-1,-1 0,0 1,1-4,62-290,-44 223,-19 72,1-1,-1 0,0 1,1-1,-1 0,0 0,0 1,0-1,0 0,0 0,0 1,-1-1,1 0,0 1,-1-1,0 0,0-1,0 2,0 0,1 0,-1 1,0-1,0 1,0-1,1 1,-1-1,0 1,0-1,0 1,0 0,0-1,0 1,0 0,0 0,0 0,0 0,0 0,0 0,-2 0,-2 1,0 0,-1 0,1 1,0 0,0 0,0 0,0 1,0-1,-4 5,-13 10,2 0,0 2,1 1,-29 38,-57 98,57-81,40-63,1 1,0 0,1 0,0 1,1-1,0 1,2 1,-4 17,6-28,1-1,-1 1,1 0,0-1,0 1,0 0,1-1,-1 1,1 0,0-1,0 1,0-1,1 1,-1-1,1 0,-1 1,1-1,0 0,1 0,-1 0,0-1,1 1,0 0,-1-1,1 0,0 1,0-1,0 0,1-1,-1 1,0-1,1 1,-1-1,1 0,0 0,6 0,-4 1,0-1,0 0,-1-1,1 0,0 0,0 0,0 0,0-1,0 0,0 0,0-1,8-3,-10 3,-1 0,0-1,1 1,-1-1,0 1,-1-1,1 0,0 0,-1-1,0 1,0 0,0-1,0 1,0-1,-1 0,1 1,-1-1,0 0,0 0,0-4,10-61,-2 0,-4 0,-2-1,-4 0,-2 1,-4-1,-3 1,-2 1,-40-120,3 71,43 104,-1 0,-1 1,0 0,-1 0,0 1,-16-15,24 24,-1 1,1 0,-1 0,0 0,1 0,-1 0,0 0,1 0,-1 1,0-1,0 0,0 1,0 0,1-1,-1 1,-4 0,-2 8,12 12,21 20,1-1,2-1,47 50,-38-47,63 75,226 276,-272-327,-33-42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51.7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18,'0'-1,"0"0,0 0,0 0,1 0,-1 1,0-1,1 0,-1 0,1 1,-1-1,1 0,-1 0,1 1,-1-1,1 1,0-1,-1 1,1-1,0 1,-1-1,1 1,0-1,0 1,0 0,-1-1,1 1,0 0,0 0,0 0,0-1,0 1,-1 0,1 0,1 1,32 3,-7 10,-1 1,-1 1,0 1,-1 1,36 36,2-1,84 83,-133-126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52.8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0 541,'9'-10,"-1"0,0-1,8-15,6-10,47-65,51-69,-102 147,1 2,1 1,0 0,2 1,26-17,-38 30,0 1,0 0,0 1,1 0,0 1,-1 0,1 0,1 1,-1 1,0 0,0 0,0 1,1 1,-1 0,0 0,18 6,2 1,0 2,-1 1,-1 2,46 25,21 18,130 96,-188-122,-1 2,-2 1,-1 2,-2 1,53 77,-81-106,0 0,0 1,-1 0,0-1,0 1,-1 0,0 1,0-1,-1 0,0 0,0 1,-1-1,0 1,-1-1,0 0,0 1,-1-1,0 0,0 0,-1 0,0 0,-7 12,-7 10,-2 0,-1-2,-1 0,-30 29,12-11,-5 4,-2-2,-81 66,101-93,-1-2,-1 0,-1-2,-58 25,65-32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53.8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178 1,'-6'1,"-1"0,1 0,-1 1,1 0,0 0,0 1,-1-1,2 1,-1 1,0-1,1 1,-1 0,1 0,0 1,1-1,-8 10,4-5,0 1,1 0,0 1,0 0,1 0,1 0,0 0,-4 14,6-16,1 1,0 0,1 0,0 0,0 0,1 0,0 0,1 1,3 16,-3-23,0 0,1 0,-1 0,1-1,0 1,0-1,1 1,-1-1,1 0,-1 0,1 0,0 0,0 0,0-1,1 1,-1-1,0 0,1 0,0 0,-1 0,1-1,0 0,0 0,0 0,0 0,5 0,39 3,0-2,0-3,0-1,59-12,-47 7,-12 2,6 0,-1-3,78-20,-86 8,-30 11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54.6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0,'2'2,"1"-1,-1 1,0 0,0 0,0 0,0 0,0 0,0 0,0 0,-1 1,1-1,-1 1,0-1,1 1,0 4,6 9,30 34,2-2,2-2,50 43,-43-42,12 11,100 73,-122-104,1-1,1-3,1-1,53 19,-81-36,-1-1,1 0,0-1,1-1,-1 0,0-1,24-1,-34 0,0 0,0 0,0-1,0 0,0 0,0 0,0 0,0 0,0-1,-1 0,1 1,-1-1,1-1,-1 1,0 0,0-1,0 0,0 0,0 0,0 0,-1 0,0 0,1-1,-1 1,-1-1,1 1,0-1,-1 0,0 0,2-6,-1-11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55.1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0,'4'0,"6"0,6 0,4 5,3 9,6 3,2 6,1 0,2 5,1-3,-2-1,-1-1,-8 1,-2-4,-6-6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14.9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372 457,'9'-1,"-1"0,0 0,0-1,0 0,0-1,0 0,0 0,0 0,11-8,66-48,-60 40,-2 2,-1-1,0-1,27-31,-42 42,0-1,-1 0,0 0,0 0,-1-1,0 0,0 0,-2 0,1 0,-1-1,0 1,1-14,-4 20,0 1,0 0,0 0,0-1,-1 1,1 0,-1 0,0 0,0 0,0-1,0 1,-1 1,1-1,-1 0,0 0,0 0,0 1,-3-4,0 2,0 0,0 0,0 1,0 0,0 0,-1 0,0 0,1 1,-10-2,3 0,-1 2,-1 0,1 0,0 1,0 1,-1 0,1 1,-24 4,19 0,1 2,0-1,0 2,1 0,0 1,-25 19,-85 77,84-67,9-10,-69 65,91-82,0 2,0-1,2 1,0 1,0 0,-7 16,14-27,1 1,0-1,1 0,-1 0,0 1,1-1,0 0,0 1,0-1,0 0,0 1,1-1,-1 0,1 1,0-1,0 0,0 0,0 0,1 0,-1 0,1 0,0 0,0 0,0-1,0 1,0-1,1 1,-1-1,1 0,0 0,4 3,10 5,0 0,0-1,0-1,24 7,-29-10,465 142,-305-100,-110-28,224 55,-239-65,0-2,1-2,-1-2,55-4,-85 0,0-1,0-1,-1-1,1 0,-1-1,0-1,0-1,-1 0,17-10,-12 3,0 0,-1-1,-1-1,0-1,25-31,5-14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55.4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11,'0'-4,"0"-2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56.6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0 338,'101'-2,"-39"0,1 2,-1 3,79 14,-122-12,-1 0,1 2,-1 0,-1 1,1 1,-1 0,-1 2,0 0,0 0,-1 1,20 22,8 14,-2 2,39 63,41 49,-118-158,0-1,0 1,0-1,-1 1,1 0,-1 0,0 0,1 4,-3-7,1 0,-1 0,0 0,0 0,-1 0,1 0,0 0,0 0,0 0,-1 0,1 0,0-1,-1 1,1 0,-1 0,1 0,-1 0,1-1,-1 1,0 0,1-1,-1 1,0 0,0-1,1 1,-1-1,0 1,0-1,0 1,0-1,1 0,-1 1,0-1,0 0,0 0,0 0,0 0,0 0,0 0,0 0,0 0,0 0,-1 0,-9 0,0 0,-1-1,1 0,0-1,0 0,0 0,0-1,1-1,-1 0,1 0,0-1,0-1,0 1,-15-13,-7-7,2-1,-49-53,52 49,2-2,0 0,3-1,-36-70,47 79,0 0,2-1,2 0,0-1,1 1,2-1,0-1,1-42,4 56,0-1,2 2,-1-1,2 0,0 0,0 1,1 0,0 0,1 0,1 1,0 0,0 0,1 0,1 1,14-13,-18 19,0 1,0 0,0 0,1 0,-1 1,1 0,0 0,0 1,0-1,0 1,-1 1,2-1,-1 1,0 0,0 0,0 0,0 1,0 0,-1 1,9 2,10 4,-1 1,1 1,29 18,-51-27,64 37,-1 2,-3 3,73 66,-95-69,49 63,19 19,-94-110,-2-2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57.2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1,'1'3,"-1"0,1 0,0 0,0 0,0-1,0 1,1 0,-1 0,1-1,0 1,0-1,4 5,32 32,-23-25,531 568,-403-410,-121-149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6:58.8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386 0,'-2'8,"0"-1,-1 0,0 0,0 0,-1-1,0 1,0-1,0 0,-1 0,0 0,-8 7,3-2,7-7,-34 39,-58 90,85-119,-1 0,0-1,0 0,-2-1,1-1,-1 1,-24 14,-15 13,51-38,0-1,-1 1,1 0,0 0,0 0,0 0,0 0,0 0,0 0,0 0,0 0,1 0,-1 0,0 1,1-1,-1 0,1 1,-1-1,1 0,-1 1,1-1,0 0,0 1,0 1,1-2,-1 0,1 1,0-1,0 0,0 0,0-1,0 1,1 0,-1 0,0 0,0-1,0 1,1 0,-1-1,0 0,1 1,-1-1,0 0,3 1,14 1,-1 0,34-2,-43 0,14 1,-1 0,1 2,-1 0,0 2,0 0,0 1,24 11,133 75,-94-45,-74-43,1 1,-1-2,1 1,0-1,0-1,0 0,0 0,1-1,-1-1,22-2,-15 1,0-2,-1-1,0 0,0-1,0-1,19-8,-19 6,-1 2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02.4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28 526,'-1'0,"0"0,-1 0,1-1,-1 1,1 0,0-1,-1 0,1 1,0-1,0 0,0 1,-1-1,1 0,0 0,0 0,0 0,0 0,0 0,1-1,-1 1,-1-2,2 3,0-1,-1 1,1-1,0 1,0-1,0 1,-1-1,1 1,0-1,0 0,0 1,0-1,0 1,0-1,0 1,0-1,0 0,1 1,-1-1,0 1,0-1,0 1,1-1,-1 1,0-1,0 1,1-1,-1 1,1-1,-1 1,0 0,1-1,-1 1,1 0,-1-1,1 1,-1 0,1-1,-1 1,1 0,-1 0,1 0,-1-1,1 1,0 0,-1 0,1 0,-1 0,1 0,-1 0,1 0,0 1,9-1,0 0,-1 1,1 1,0 0,-1 0,0 1,0 0,0 0,0 1,0 1,9 5,19 13,38 32,-42-30,325 272,-335-283,-23-14,1 0,-1 1,1-1,0 0,-1 0,1 0,-1 0,1 0,-1-1,1 1,-1 0,1 0,0 0,-1 0,1 0,-1-1,1 1,-1 0,1-1,-1 1,0 0,1-1,-1 1,1 0,0-1,0-3,1 1,-1-1,0 1,0-1,0 0,0 1,0-1,-1 0,0 1,0-7,-3-297,3-69,1 368,1 1,0-1,0 0,1 0,0 1,0 0,1-1,0 1,0 1,0-1,1 0,8-7,-7 7,0-1,-1 1,1-1,-2 0,1 0,-1 0,0-1,3-12,-3 3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03.2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367 172,'-7'1,"-1"0,1 0,0 1,-1 0,1 0,0 1,0 0,1 0,-10 6,-60 42,53-34,-78 61,90-68,-1 1,2 1,-1 0,2 0,-16 26,24-37,0 0,0 1,0-1,0 0,1 1,-1-1,0 0,1 1,0-1,-1 1,1-1,0 1,-1-1,1 1,0-1,0 1,0-1,0 1,1-1,-1 1,0-1,1 1,-1-1,1 1,0 1,1-2,-1 0,0 0,1 0,0 0,-1-1,1 1,-1 0,1-1,0 1,0-1,-1 0,1 1,0-1,0 0,0 0,-1 0,4-1,10 0,0-2,1 0,23-9,672-290,-707 300,1 0,-1 0,0 0,0 0,-1-1,1 1,0-1,-1 0,0-1,1 1,4-7,-8 9,1 0,-1 0,1 0,-1-1,0 1,1 0,-1 0,0 0,0 0,0 0,0 0,0-1,0 1,0 0,-1 0,1 0,0 0,-1 0,0-2,0 1,-1-1,1 1,-1 0,0 0,0-1,0 1,0 0,0 1,0-1,-5-2,-14-7,-1 1,0 2,0 0,-1 1,0 1,-31-4,26 5,-5-1,0 2,0 2,0 0,0 3,-61 7,43 1,1 2,0 2,-50 21,69-20,7-1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03.7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85,'0'-11,"-1"4,1 1,0-1,1 1,0 0,0-1,2-9,-2 15,0-1,-1 1,1 0,0 0,0 0,0 0,-1 0,1 0,0 0,0 0,0 1,1-1,-1 0,0 0,0 1,0-1,0 1,1-1,-1 1,0 0,1-1,-1 1,0 0,1 0,-1 0,0 0,1 0,-1 0,0 0,1 1,-1-1,0 0,0 1,1-1,-1 1,0-1,0 1,1 0,22 9,-1 1,-1 0,0 2,40 30,76 75,-103-86,492 441,-465-420,-40-38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04.4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1,'6'2,"0"0,-1 0,1 0,0 1,0 0,-1 0,0 1,0 0,0-1,0 2,6 6,1-1,154 127,5-7,255 146,-410-267,-1 0,1-2,1 0,-1-1,1 0,1-1,-1-1,0-1,1 0,0-2,-1 0,21-1,-15-2,-3 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04.8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1 269,'0'-4,"4"-1,6-1,5-7,5-1,7-7,8-1,1 1,0-2,-2-1,2 0,-6-1,1 4,-5 2,-2 3,-6 5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05.8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379 122,'-5'1,"0"1,0 0,0 0,1 1,-1-1,1 1,-1 0,1 0,0 0,0 1,0-1,-4 7,-3 0,-33 28,2 3,2 1,2 2,-59 88,90-122,2 1,-1 0,1 0,1 0,0 0,0 1,1 0,1 0,-2 15,4-23,0 0,0 0,0 0,1 0,-1 0,1 0,0 0,0 0,1 0,-1 0,1-1,0 1,0 0,0-1,0 1,1-1,-1 0,1 0,0 0,0 0,0-1,0 1,1-1,-1 1,1-1,-1 0,1-1,0 1,0-1,6 2,-6-1,-1-1,1 0,0 0,0 0,0 0,0-1,-1 1,1-1,0 0,0 0,0-1,0 1,0-1,0 0,0 0,-1 0,1 0,0-1,-1 1,1-1,3-3,-2 1,-1-1,1 0,-1 0,0 0,-1-1,1 1,-1-1,0 0,-1 0,1 0,-1 0,1-7,35-166,-27 111,7-41,-6 32,27-95,-39 172,0 0,0 0,0 0,1-1,-1 1,0 0,0 0,0 0,0-1,0 1,0 0,0 0,0 0,1 0,-1-1,0 1,0 0,0 0,0 0,1 0,-1 0,0-1,0 1,0 0,0 0,1 0,-1 0,0 0,0 0,1 0,-1 0,0 0,0 0,0 0,1 0,-1 0,0 0,0 0,0 0,1 0,-1 0,0 0,0 0,0 0,1 0,-1 1,12 10,14 25,-21-28,58 72,3-3,140 125,-146-151,-39-33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16.1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614 1423,'-12'-1,"0"1,0 1,0 0,1 0,-1 1,0 1,1 0,-1 1,1 0,0 0,0 1,1 1,-1-1,-15 13,-17 19,2 1,2 1,1 3,2 1,2 2,2 1,-38 73,54-86,1 0,2 0,1 2,2-1,1 2,2-1,2 1,1 0,0 57,5-83,-1 0,1 0,1 0,-1 0,2 0,0 0,0-1,0 1,1-1,1 0,-1 0,2 0,-1-1,1 1,0-1,1-1,0 1,0-1,1 0,9 6,-1-3,0 0,1-1,1-1,-1-1,1-1,1 0,-1-1,1-1,35 4,5-3,0-1,0-3,0-3,96-15,-128 12,0-2,0 0,0-2,-1 0,0-2,-1-1,0-1,-1-1,-1-2,0 0,-1-1,20-20,-30 24,-1-1,-1 0,0-1,-1 0,0-1,-2 0,0 0,0 0,-1-1,-2 0,1 0,-2-1,0 1,0-36,-3 5,-2 0,-2 0,-3 1,-15-64,-9 0,-74-181,-74-98,154 338,-3-7,-176-352,141 299,-118-161,173 262,3 3,-1 0,0 0,0 1,0-1,-1 1,0 1,0 0,-1 0,0 0,0 1,-12-6,19 10,0 1,0 0,0 0,0-1,-1 1,1 0,0 0,0 0,0 0,-1 0,1 0,0 1,0-1,0 0,0 1,0-1,-1 1,1-1,0 1,0-1,0 1,0 0,0-1,1 1,-1 0,0 0,0 0,0 0,1 0,-1 0,0 0,1 0,-1 0,1 0,-1 0,1 0,0 0,-1 0,1 0,0 2,-7 56,7-52,-1 56,3 0,2 0,3-1,3 0,3 0,36 108,5-37,6-3,5-2,5-4,6-2,182 219,-110-185,16 20,-154-164,-2-2,0-1,-1 1,9 15,-8-7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08.1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376 436,'-18'-18,"5"4,-1 0,-1 2,0-1,0 2,-25-14,34 22,1 1,0 0,-1 0,0 1,1-1,-1 1,0 1,0-1,0 1,0 0,1 0,-1 1,0-1,0 1,0 1,1-1,-1 1,1 0,-1 0,1 1,0-1,-9 7,3-1,0 0,1 1,0 0,0 0,-15 20,22-25,0 0,0 0,0 0,0 0,1 1,0-1,0 1,0-1,0 1,1 0,0 0,0 0,0 0,0 0,1 0,0 0,0 0,1 7,1-8,0 0,0 0,0-1,1 1,-1-1,1 0,0 1,0-1,0-1,0 1,0 0,1-1,-1 1,1-1,0 0,0 0,0-1,0 1,7 1,9 3,1-1,30 3,-50-8,56 6,1-3,109-7,-164 4,0 0,-1 0,1-1,0 1,-1-1,1 0,0 0,-1 0,1 0,-1 0,0 0,1-1,-1 1,0-1,0 1,0-1,0 0,0 0,0 0,0 0,-1 0,1-1,-1 1,1 0,-1-1,0 1,0-1,0 1,0-1,-1 0,1-4,0 1,-1 0,0 0,0 0,-1 0,0 0,0 0,0 0,-1 0,0 1,0-1,0 1,-1-1,-4-6,59 86,148 154,99 118,-267-306,-2 1,-2 2,38 77,-58-104,-1-1,-1 1,-1 1,0-1,-1 1,-1 0,-1 0,0 0,-1 0,-1 1,0-1,-2 0,0 0,-7 28,6-36,-2-1,1 1,-1-1,0 0,0-1,-1 1,0-1,-1 0,1 0,-1-1,-1 0,1 0,-1-1,0 0,0 0,-1-1,1 0,-12 3,5-1,-1 0,0-2,0 0,0-1,-1-1,1 0,0-1,-1-1,-27-3,34 1,0 0,1 0,-1-1,1 0,0-1,0 0,0-1,1 0,-1 0,1-1,0 0,-7-8,5 4,0-1,1 0,0-1,1 0,1-1,0 1,-8-21,3-2,1 1,2-2,2 1,1-1,-2-64,5-128,-6-95,4 278,3 24,0 0,1 0,2-31,0 49,0 1,-1-1,1 1,0 0,0-1,1 1,-1 0,0 0,1 0,-1 0,1 0,0 0,0 0,-1 0,1 1,0-1,1 1,-1-1,0 1,0 0,1 0,-1 0,0 0,1 0,2 0,9-2,0 0,1 0,18 1,-15 0,351-7,-122 8,-241 1,0 0,0 0,0-1,0 0,-1 0,1 0,0-1,-1 0,1 0,-1 0,0-1,9-5,-11 6,-1-1,1 0,-1 0,0-1,1 1,-2 0,1-1,0 1,-1-1,1 1,-1-1,0 0,0 0,-1 1,1-1,-1 0,0 0,0 0,0-7,-2-21,-1 1,-2-1,-1 1,-19-59,19 74,0 1,0 0,-2 0,0 0,0 1,-2 1,1-1,-2 2,0-1,0 1,-17-13,19 20,0-1,0 2,-1-1,1 1,-1 1,0 0,0 0,0 1,0 0,0 1,0 0,-1 1,1 0,0 0,-16 3,22-2,0 0,0 0,-1 0,1 1,0-1,0 1,0 0,0 1,0-1,1 0,-1 1,1 0,0 0,0 0,-6 6,7-5,0 0,1 0,-1 0,1 0,-1 1,1-1,0 0,1 1,-1-1,1 0,0 1,0-1,0 1,1-1,-1 0,1 1,0-1,3 8,2 3,1 0,0 0,1 0,0-1,1 0,1-1,0 0,1 0,17 15,14 9,64 44,-58-44,-28-20,1-2,1 0,0-1,30 13,-42-23,1-1,-1-1,1 1,0-2,-1 0,1 0,0-1,0 0,0-1,0 0,14-4,11-4,68-27,-77 25,53-17,-48 19,-1-2,0-1,-1-2,43-25,-55 25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11.2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0 232,'4'2,"-1"-1,0 1,0 0,-1 0,1 0,0 0,-1 0,1 1,-1-1,0 1,1 0,-1-1,2 7,3-1,304 427,-41-54,-262-370,20 23,-28-33,1-1,-1 0,0 0,1 1,-1-1,0 0,1 0,-1 1,1-1,-1 0,0 0,1 0,-1 0,1 1,-1-1,1 0,-1 0,0 0,1 0,-1 0,1 0,-1 0,1 0,-1-1,1 1,-1 0,1 0,6-20,-4-26,3 0,2 0,2 0,2 2,1-1,3 1,2 1,1 1,2 1,2 1,2 0,2 2,1 1,1 1,57-51,-27 33,3 3,3 3,92-53,-115 77,2 2,1 2,0 2,1 2,1 2,85-14,-119 26,1 1,-1 0,0 1,1 1,-1 0,1 1,-1 0,0 1,0 1,17 6,-22-6,0 0,-1 0,1 1,-1 0,0 0,0 1,0 0,-1 0,0 1,0-1,-1 1,1 1,-2-1,1 1,-1 0,5 11,-2 2,-1 0,0 0,-2 0,-1 1,0-1,-1 41,-2-50,0 0,-1-1,-1 1,0 0,-1 0,0-1,0 1,-1-1,-1 0,0 0,0 0,-1-1,-14 19,-2-7,-1 0,-1-2,-1-1,-40 25,-118 53,97-54,-344 148,280-129,124-53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12.7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120 522,'-2'0,"0"1,1 0,-1-1,0 1,1 0,-1 0,0 0,1 0,0 0,-1 0,1 1,-1-1,1 0,0 1,0-1,-1 3,-21 29,19-26,-6 9,1 0,1 0,0 1,1 0,0 0,2 1,-5 23,9-33,0 0,1 0,0 0,0 0,0 0,1 0,1 0,-1 0,1 0,1-1,-1 1,1-1,1 1,-1-1,1 0,1 0,-1-1,1 1,6 5,12 13,40 34,-56-53,1 0,-1 0,1-1,0 0,1-1,-1 0,1 0,0-1,0 0,14 3,-21-6,-1 0,0 0,0 0,0-1,0 1,0 0,0-1,-1 1,1 0,0-1,0 1,0-1,0 0,0 1,-1-1,1 0,0 0,0 1,-1-1,1 0,-1 0,1 0,-1 0,1 0,-1 0,1 0,-1 0,0 0,0 0,1 0,-1 0,0 0,0 0,0 0,0 0,0 0,0 0,0 0,-1 0,1-1,-8-58,4 38,2 1,-36-281,37 295,-1-2,0 1,1 0,0-1,1 1,0-10,0 17,0-1,0 1,1 0,-1 0,0-1,0 1,1 0,-1 0,1 0,-1-1,1 1,0 0,-1 0,1 0,0 0,0 0,0 0,0 0,0 1,0-1,0 0,0 0,0 1,0-1,0 0,0 1,1-1,-1 1,0 0,0-1,1 1,-1 0,0 0,0 0,1 0,-1 0,0 0,1 0,-1 0,0 1,2-1,20 6,0 1,-1 1,30 14,2 1,329 97,-326-105,-53-13,4 0,1 1,-1-2,1 1,0-1,9 0,-17-1,1 0,-1 0,0 0,1 0,-1 0,0-1,0 1,1 0,-1-1,0 1,0-1,0 1,1-1,-1 0,0 0,0 1,0-1,0 0,0 0,0 0,-1 0,1 0,0 0,0 0,-1 0,1 0,-1-1,1 1,-1 0,1 0,-1-1,0 1,1 0,-1 0,0-1,0 1,0 0,0-1,0 1,0 0,-1-1,1 0,-7-35,-2 0,-2 1,-1 0,-1 1,-23-41,-1-7,-40-82,63 139,-1 1,-2 0,0 1,-24-24,22 32,19 15,-1 1,1 0,0-1,0 1,-1-1,1 1,0 0,-1-1,1 1,-1 0,1 0,0-1,-1 1,1 0,-1 0,1 0,0-1,-1 1,1 0,-1 0,1 0,-1 0,1 0,-1 0,1 0,-1 0,1 0,-1 0,1 0,0 0,-1 0,1 0,-1 1,1-1,-1 0,1 0,0 0,-1 1,1-1,-1 0,1 1,0-1,-1 1,3 2,-1-1,1 1,0-1,1 1,-1-1,0 0,1 0,-1 0,1 0,0-1,-1 1,1 0,0-1,6 2,-3 0,255 120,-153-76,-1 5,123 81,-225-130,0 1,0-1,0 1,0 0,-1 1,1-1,-1 1,0 0,-1 0,6 9,-8-11,0 1,0-1,0 0,-1 0,0 0,0 0,0 1,0-1,0 0,-1 0,1 0,-1 1,0-1,0 0,0 0,0 0,0 0,-1 0,1-1,-1 1,-4 5,-29 40,18-26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14.5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1186,'2'-5,"0"0,0 0,0 0,1 1,-1-1,1 1,1-1,-1 1,0 0,1 0,0 0,0 1,7-6,-3 2,225-182,-76 66,-115 89,-20 18,-2-1,0-1,-1 0,19-24,-37 41,1-1,-1 1,0-1,0 1,0-1,0 0,0 0,-1 1,1-1,0 0,-1 0,1 0,-1 0,0 0,0 0,1 0,-2-2,1 4,0-1,-1 0,1 0,-1 0,1 0,-1 1,1-1,-1 0,1 0,-1 1,0-1,0 1,1-1,-1 0,0 1,0-1,0 1,1 0,-1-1,0 1,0 0,0-1,0 1,-1 0,-3-1,-1 1,1 0,0 0,-1 0,1 1,-1-1,1 1,0 0,-1 1,-4 2,-8 3,2 1,-1 0,1 1,0 1,1 1,0 0,1 1,0 1,1 0,-13 17,18-19,1-1,1 1,0 1,0-1,1 1,0 0,1 0,1 0,0 1,0 0,2-1,-1 1,1 0,1 0,2 20,-1-30,-1-1,1 1,0-1,0 1,0-1,0 1,0-1,1 0,-1 1,1-1,-1 0,1 0,0 0,0 0,0 0,0-1,0 1,0-1,0 1,1-1,-1 0,1 0,-1 0,1 0,-1 0,1 0,-1-1,1 1,0-1,-1 0,1 0,3 0,12 0,-1 0,0-1,29-6,-46 7,92-19,-2-3,0-4,-2-4,-1-4,-2-4,99-58,-161 82,-1 0,0-1,-1-1,25-25,-45 41,0-1,0 0,0 1,-1-1,1 0,0 0,-1 0,1 0,0 0,-1 1,1-1,-1 0,0 0,1 0,-1 0,0 0,0 0,1-1,-1 1,0-1,-1 2,1-1,-1 1,1 0,-1-1,1 1,-1 0,1-1,-1 1,1 0,-1 0,1 0,-1-1,1 1,-1 0,0 0,1 0,-1 0,1 0,-1 0,0 0,1 0,-1 0,1 0,-2 1,-40 12,17 1,2 1,0 1,0 1,2 1,0 1,1 1,1 1,1 0,1 1,1 1,1 1,-13 27,25-46,1 0,0 0,0 0,0 0,1 0,0 0,0 0,0 0,1 1,0-1,0 0,0 1,0-1,1 0,0 0,0 1,0-1,1 0,0 0,4 9,-2-9,-1-1,1 0,0 0,0 0,0 0,1 0,-1-1,1 0,0 0,0 0,0-1,0 1,1-1,-1 0,0-1,1 1,0-1,-1 0,11 0,-12-1,0 0,0-1,0 1,1-1,-1 0,0 0,0 0,0 0,0-1,0 1,-1-1,1 0,0-1,-1 1,0 0,1-1,-1 0,0 0,0 0,0 0,-1 0,1-1,-1 1,0-1,0 1,0-1,2-5,2-7,0 1,-1-2,-1 1,0 0,2-27,-1-20,-2 0,-4 0,-2 0,-19-110,11 123,-1 1,-3 1,-2 0,-2 1,-2 1,-38-61,57 101,-2 1,1 0,-1 0,1 0,-1 0,-1 1,1-1,-1 1,1 0,-1 1,0-1,-1 1,1 0,0 0,-1 1,0-1,0 1,-6-1,12 3,-1 0,1 0,0 0,0-1,0 1,-1 0,1 0,0 0,0 0,-1 0,1 0,0 0,0 0,-1 0,1 1,0-1,0 0,0 0,-1 0,1 0,0 0,0 0,0 0,-1 0,1 1,0-1,0 0,0 0,0 0,-1 0,1 1,0-1,0 0,0 0,0 0,0 1,0-1,0 0,0 0,0 1,0-1,-1 0,7 12,13 10,393 375,-154-127,-235-247,-5-6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15.4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1,'0'4,"0"6,5 5,5 5,9 7,7 4,7 4,2 6,3-1,0 2,-2 2,-3-6,-7-1,-4-7,-6-4,-1-7,-3-7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17.1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732 0,'5'7,"0"-1,0 1,0 0,-1 0,5 11,11 18,304 409,-320-439,2 0,-1 1,1 0,-2 0,1 0,-1 0,6 16,-10-21,1 1,-1-1,0 0,0 1,0-1,0 1,0-1,-1 0,1 1,-1-1,1 0,-1 1,0-1,0 0,0 0,0 0,0 1,-1-1,1-1,-1 1,1 0,-1 0,0 0,1-1,-1 1,0-1,0 0,-5 3,-14 8,-2 0,1-2,-1-1,-1 0,-25 4,-43 17,78-24,-346 121,340-122,-1 0,0-2,0 0,0-2,-26-1,37 0,1-1,0 0,0-1,0 0,0 0,0-1,1 0,-1-1,1 0,0 0,0-1,0 0,1 0,-10-9,-11-14,1-3,1 0,1-1,2-1,-33-66,39 49,13 29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18.3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234 634,'0'6,"1"-1,0 0,0 1,0-1,1 0,0 0,0 0,0 0,1 0,-1 0,7 7,43 49,-27-33,305 364,-317-378,39 53,-48-62,-1 0,1 0,-2 1,1-1,0 1,-1 0,0 0,-1 0,1 0,0 9,-2-14,0 0,0-1,0 1,0 0,0 0,0 0,0-1,-1 1,1 0,0 0,-1-1,1 1,0 0,-1 0,1-1,-1 1,1 0,-1-1,0 1,1-1,-1 1,1-1,-1 1,0-1,1 1,-1-1,0 0,0 1,1-1,-1 0,0 0,0 1,0-1,1 0,-1 0,0 0,0 0,0 0,0 0,1 0,-1 0,0-1,0 1,0 0,1 0,-1-1,0 1,0-1,-40-16,8-7,0-2,1-1,2-1,-30-36,23 25,-58-63,4-3,-142-220,225 312,2-1,0 0,0 0,1 0,1-1,1 0,0 0,1 0,0 0,1 0,1 0,0 0,2-1,-1 1,2 0,0 0,0 1,2-1,0 1,0 0,2 0,-1 0,2 1,14-20,-3 6,1 1,1 1,1 0,37-30,-49 47,-1 1,1 1,0 0,1 0,0 1,21-7,-25 10,0 0,0 1,-1 0,1 1,0-1,0 1,0 1,0-1,-1 1,1 0,0 1,-1 0,8 2,-6 1,1-1,-1 1,0 1,-1 0,1 0,-1 0,-1 1,1 0,-1 1,0-1,-1 1,8 13,3 7,-2 1,15 41,-27-65,0 0,0 0,0 0,-1 0,0 1,0-1,0 0,0 1,-1-1,0 1,0-1,-1 1,1-1,-1 0,0 1,-1-1,1 0,-1 0,0 0,-1 0,1 0,-1 0,0 0,0-1,0 0,0 1,-1-1,0 0,0-1,-6 6,-210 173,163-129,36-29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19.4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282 104,'-9'0,"1"0,-1 1,1 0,-1 1,1 0,0 0,0 1,0 0,0 0,0 1,1 0,-1 0,1 1,-7 5,4-1,1 1,-1 0,1 0,1 0,0 2,1-1,0 1,-6 13,-1 9,2 0,1 1,2 0,1 0,-5 62,9-61,2 0,1 0,2 0,1-1,10 52,-10-77,0 0,1-1,1 1,-1-1,1 0,1 0,0 0,0-1,1 1,0-1,0-1,0 1,1-1,1 0,-1 0,1-1,0 0,1-1,-1 0,1 0,0-1,0 0,19 6,51 7,0-3,104 4,-158-16,22 2,-1-3,47-4,-78 2,0 0,0-2,0 0,0-1,0 0,-1-1,0-1,0 0,0-1,13-9,-23 13,-1-1,1 1,-1-1,0 1,0-1,-1 0,1 0,-1 0,0-1,0 1,0 0,-1-1,1 1,-1-1,0 0,-1 1,1-11,0-7,-2 0,-4-36,2 29,-3-7,0 1,-3-1,0 1,-3 1,-27-59,5 27,-76-111,94 155,0 1,-2 1,-1 0,0 2,-1 0,-1 1,-1 1,-26-14,31 20,0 1,-1 1,0 1,0 1,-1 0,0 1,0 1,0 1,-1 1,1 0,-40 3,56-1,-1 1,0 0,0 0,1 0,-1 0,1 1,-1-1,1 1,-1 0,1 0,0 0,0 0,0 1,0-1,0 1,1 0,-1 0,1 0,-1 0,1 0,0 0,1 1,-3 3,-7 18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20.2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73,'39'-3,"0"-1,0-2,54-17,-58 13,0 2,1 1,0 2,58-2,-82 8,-1 0,0 0,0 1,-1 1,1 0,0 0,-1 1,0 0,1 1,-2 0,1 0,-1 1,0 1,0 0,0 0,-1 0,0 1,-1 1,10 12,-12-14,-1 0,0 0,0 0,-1 1,0-1,0 1,0 0,-1 0,1 10,2 74,-5-70,1-1,6 41,-2-39,33 126,-32-132,0 0,1 0,1-1,1 0,0 0,14 18,-20-31,0 0,1 0,-1 0,0 0,1-1,0 1,0-1,0 0,0 0,0-1,0 1,0-1,0 0,1 0,6 1,6-1,0 0,29-3,-21 1,-3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21.9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304 1,'-5'0,"1"1,-1 0,1 1,-1-1,1 1,0 0,-1 0,1 0,0 1,0-1,1 1,-1 0,1 0,-5 4,-43 51,50-56,-29 36,3 1,-40 74,56-91,2-1,0 2,1-1,1 1,1 0,2 1,-4 34,8-41,1 0,1-1,1 1,0-1,1 0,0 1,2-2,0 1,13 24,-2-8,2-2,1 0,34 39,-50-65,-1 0,1-1,0 1,1-1,-1 0,1 0,-1 0,1-1,0 0,0 1,0-2,0 1,0-1,0 1,1-1,-1-1,0 1,1-1,-1 0,1 0,-1-1,0 1,1-1,-1 0,6-3,0 1,1-1,-1-1,-1 0,1-1,-1 0,0 0,0-1,0 0,-1-1,10-11,98-111,-106 117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21.0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0 210,'16'1,"-1"1,1 0,-1 1,0 1,0 0,0 1,-1 1,0 0,23 15,13 10,55 45,-64-44,534 440,-327-233,-245-236,2 3,1 0,0-1,0 0,0 0,12 6,-18-11,1 0,-1 1,1-1,-1 0,1 0,-1 1,1-1,0 0,-1 0,1 0,-1 0,1 0,0 0,-1 0,1 0,-1 0,1 0,0 0,-1 0,1-1,-1 1,1 0,-1 0,1-1,-1 1,1 0,-1-1,1 1,-1 0,1-1,0-1,0 0,0 0,-1 0,1 0,-1 0,0 0,1 0,-1 0,0 0,0-1,0 1,0 0,-1 0,0-2,-19-114,-48-152,35 150,-10-46,-52-189,91 343,2 8,1 1,0 0,-1-1,1 0,0 1,1-1,-1 0,1 1,-1-1,1 0,0 1,1-1,-1 0,1 0,-1 1,1-1,2-4,6-1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32.6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604 669,'3'21,"0"0,2 0,0 0,2 0,0-1,1 0,1 0,11 17,7 20,7 15,-13-29,16 50,-36-93,-1 1,1 0,-1 0,0 0,1 0,-1 0,0 0,0 0,0 0,0 0,0 0,0 0,0 1,0-1,0 0,0 0,0 0,-1 1,-12-2,-23-26,-15-25,-73-98,72 82,-65-82,7-4,-128-240,227 373,5 11,1 0,0 0,1 0,0-1,0 0,1 1,0-1,1 0,-2-18,4 26,1 0,-1 1,0-1,1 1,-1-1,1 1,0-1,0 1,-1-1,1 1,0-1,0 1,0 0,0 0,1 0,-1-1,0 1,0 0,1 0,-1 0,0 1,1-1,-1 0,1 1,-1-1,1 1,0-1,-1 1,1-1,-1 1,1 0,0 0,-1 0,1 0,3 1,5-1,0 1,0 0,0 0,15 5,37 14,0 3,94 50,108 78,-147-74,-67-42,1-3,100 47,-144-76,1 0,-1 0,1-1,0-1,0 1,0-1,12 0,-19-1,1 0,-1 0,1-1,0 1,-1 0,1-1,-1 1,1-1,-1 1,1-1,-1 0,0 1,1-1,-1 0,0 0,1 0,-1 0,0 0,0-1,0 1,0 0,0 0,0-1,0 1,-1-1,1 1,0 0,-1-1,1 0,-1 1,1-1,-1 1,0-1,0 1,0-1,0 0,0 1,0-1,0 1,0-1,-1 0,1 1,-1-2,-5-18,-1 0,0 0,-2 1,0 0,-1 1,-13-18,-4-9,13 20,7 14,0-1,1 1,0-2,-4-13,6 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33.9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1,'5'4,"1"6,3 1,6-2,-1 3,-2 3,1-1,2 2,-1 2,1-2,-2 0,2 3,1-3,-1-4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34.3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35.3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410 413,'1'-1,"0"-1,0 1,0-1,0 1,0-1,0 0,-1 1,1-1,-1 0,1 1,-1-1,0 0,0 0,0 1,0-1,0 0,0 0,0 1,0-1,-1 0,1 0,-1 1,1-1,-1 0,0 1,1-1,-1 1,0-1,0 1,0-1,0 1,-1 0,1 0,0-1,-3-1,-7-7,0 0,0 1,-16-9,23 15,-82-62,-140-136,221 196,3 4,0 0,0-1,1 1,-1-1,1 0,-1 0,1 1,0-1,-1 0,1 0,0 0,-1-4,3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36.7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0 195,'10'0,"0"-1,0 1,0 1,1 0,-2 0,1 1,0 0,0 0,0 2,-1-1,0 1,0 0,0 1,0 0,0 0,7 8,82 78,-71-63,0-2,43 31,-73-74,-8-10,-10-20,7 16,1 0,-11-39,22 60,0 0,0 1,1-1,0 0,1 0,0 0,0 0,1 0,0 0,1 1,0-1,4-9,-4 14,0 0,0 0,0 0,0 0,1 0,0 1,0-1,1 1,-1 0,1 0,0 0,0 1,0-1,0 1,1 0,-1 0,1 0,0 1,-1 0,1 0,1 0,-1 0,0 1,6-1,-2 1,0 1,0 0,-1 1,1 0,0 0,-1 1,1 0,-1 1,1-1,-1 2,0-1,0 1,-1 0,8 6,38 29,88 84,-128-111,4 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38.0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184 488,'4'-3,"0"1,0-1,0 0,0 0,-1 0,0 0,1-1,-1 1,-1-1,1 0,0 0,-1 0,2-5,4-2,14-21,-2-1,0-1,-3-1,-1 0,-1-2,17-68,-30 98,-1 0,1 0,-2-1,1 1,-1 0,0-1,-2-10,2 16,-1 0,1 0,-1 0,0 0,0 0,0 0,0 0,-1 0,1 1,0-1,-1 0,1 1,-1-1,0 1,1-1,-1 1,0 0,0 0,0 0,0 0,0 0,0 0,0 0,0 1,0-1,0 1,0-1,-4 1,-5-2,0 0,-1 1,0 0,1 1,-1 1,1 0,-1 0,1 1,-1 1,1 0,0 0,0 1,0 0,1 1,-1 0,1 1,0 0,1 1,-1 0,1 0,1 1,-12 13,10-10,2 1,-1-1,2 1,0 1,0-1,1 1,0 0,-6 28,9-33,2 0,-1 0,1 0,0 0,1 0,0 1,0-1,1 0,0 0,0 0,1 0,0 0,1 0,-1 0,2-1,-1 1,5 7,-5-12,0 0,0 0,0 0,1 0,-1 0,1-1,0 1,0-1,0 0,0 0,0-1,0 1,0-1,1 0,-1 0,0 0,1-1,4 1,16 0,-1-1,28-4,-12 2,9 3,69 9,-44-1,-70-9,0 0,0 0,1 0,-1 0,0-1,0 1,0-1,1 0,-1-1,0 1,-1-1,1 1,0-1,0 0,-1-1,7-4,-1-1,0-2,0 1,-1-1,8-13,-10 14,3-4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39.2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148 880,'-12'10,"-1"0,0-1,0-1,-1 0,-17 7,9-4,22-10,-1 0,0-1,0 1,0-1,0 1,0-1,0 1,0-1,0 0,0 1,0-1,0 0,0 0,0 0,0 0,0 0,0 0,0 0,0 0,0 0,0 0,0 0,0-1,0 1,-1-1,1 0,0 0,1 0,0 0,-1 0,1-1,0 1,-1 0,1 0,0 0,0 0,0 0,0-1,0 1,0 0,1 0,-1 0,0 0,1-2,27-65,-23 58,250-638,-248 629,17-72,-22 85,-1 0,0 0,-1 0,0 0,0 0,0 0,0 0,-1 0,0 0,-1 0,-3-11,5 17,0-1,0 1,0-1,0 0,0 1,0-1,-1 1,1-1,0 1,0-1,-1 1,1-1,0 1,0 0,-1-1,1 1,-1-1,1 1,0 0,-1-1,1 1,-1 0,1-1,-1 1,1 0,-1 0,1 0,-1-1,1 1,-1 0,1 0,-1 0,1 0,-1 0,1 0,-1 0,1 0,-1 0,0 0,1 0,-1 0,1 0,-1 1,1-1,-1 0,1 0,-1 1,1-1,0 0,-1 0,1 1,-1-1,1 1,-1-1,1 0,0 1,-1 0,-1 1,1 1,-1-1,1 1,-1 0,1 0,0 0,0 0,-1 5,2-1,0-1,1 0,-1 0,1 0,0 0,1 0,0 0,0 0,0 0,0-1,1 1,0-1,0 0,1 0,-1 0,1 0,0 0,5 4,14 13,0-1,34 23,-33-26,-9-7,-1 0,0 1,-1 1,0 0,12 17,-22-26,0 1,-1-1,1 1,-1 0,0-1,0 1,0 0,-1 0,0 0,0 1,0-1,0 0,-1 0,0 1,0-1,-1 0,1 0,-1 1,0-1,0 0,-1 0,-2 5,-6 11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40.3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1 286,'20'18,"0"0,1-1,1-1,0-1,41 20,127 46,-175-75,-14-6,0 1,1 0,0 0,-1 0,1-1,-1 1,1-1,0 1,-1-1,1 0,0 0,0 1,-1-1,1 0,0-1,-1 1,1 0,0 0,0-1,-1 1,1-1,-1 0,1 1,0-1,-1 0,1 0,-1 0,2-1,-1-2,-1 1,1-1,-1 1,0-1,0 0,0 1,0-1,-1 0,1 0,-1 0,0-7,-3-60,2-35,1 105,0-1,-1 0,2 1,-1-1,0 1,0-1,0 1,1-1,-1 1,1-1,-1 1,1 0,0-1,-1 1,1 0,0-1,0 1,0 0,0 0,0 0,0-1,0 1,1 1,-1-1,0 0,1 0,-1 0,0 1,1-1,-1 0,1 1,-1 0,1-1,-1 1,1 0,-1 0,1-1,-1 1,3 1,5 0,1 1,0 0,-1 1,1 0,11 6,10 2,29 14,-51-20,-1 0,1-1,0 0,1-1,-1 0,0-1,1 1,-1-2,1 1,12-1,-21-1,1 0,-1-1,1 1,-1 0,0-1,0 1,1-1,-1 1,0-1,0 0,1 1,-1-1,0 0,0 0,0 0,0 0,0 0,0 0,-1 0,1 0,0 0,0-1,0 0,0-1,0 0,0-1,-1 1,1 0,-1 0,1-1,-1 1,0 0,-1-6,-2-6,0 1,0-1,-8-17,10 29,-58-154,53 141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40.9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1,'4'0,"1"4,5 2,4 0,4 2,0 5,-4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41.2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10,'0'-4,"0"-2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21.6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434 47,'-72'-2,"43"0,0 1,0 2,0 1,-36 6,57-6,1 1,0-1,-1 1,1 0,1 1,-1 0,0 0,1 0,0 1,0 0,0 0,-9 12,7-7,1 1,0-1,0 2,2-1,-1 1,1 0,-3 13,-1 13,1 1,2 0,-1 76,6-91,1-1,1 0,0 1,8 29,-8-47,0-1,1 1,0-1,0 0,0 1,1-1,0 0,0 0,0-1,0 1,1-1,0 1,0-1,0 0,0 0,1-1,-1 0,1 1,0-2,0 1,0 0,1-1,6 2,11 2,-1-2,0-1,1-1,0-1,41-2,-20-4,0-1,46-14,-34 5,-1-3,-1-2,53-28,-74 30,0 0,-2-3,0 0,-2-2,49-47,-70 61,1-1,-2 0,1-1,-1 0,-1 0,0 0,0-1,-2 0,1 0,-1 0,3-16,-6 21,0 0,-1 0,1 0,-2 1,1-1,0 0,-1 0,-1 0,1 1,-1-1,0 1,0-1,-1 1,0 0,0 0,-1 0,1 0,-1 0,0 1,-1 0,1 0,-9-7,-8-4,-1 2,-1 0,0 1,-1 1,0 1,-36-10,34 13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41.9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1,'7'0,"-1"1,0 0,1 1,-1-1,0 1,0 0,0 1,0 0,0 0,-1 0,1 0,-1 1,5 4,11 10,32 36,-35-35,206 236,-113-124,-109-129,8 10,0 0,2 0,-1-1,27 19,-33-27,0-1,0 1,1-1,-1 0,1 0,0-1,-1 0,1 0,0 0,0-1,-1 0,1 0,0 0,0 0,0-1,-1 0,8-3,14-4,0-1,0-2,-2 0,38-24,-45 24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42.4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0 164,'4'0,"2"-4,4-2,4-4,1-4,1 0,-2-2,5 1,0 0,0 2,2-1,1-2,2 1,-4 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44.0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161 547,'-10'1,"0"1,0 0,0 0,1 1,-1 0,1 1,-1 0,1 1,0 0,1 0,-1 1,1 0,0 1,-10 10,17-17,0 1,0 0,0 0,0 0,0 0,0 0,1 0,-1 0,0 0,0 0,1 1,-1-1,1 0,-1 0,1 1,-1-1,1 0,0 1,0-1,0 0,0 1,0-1,0 1,0-1,0 0,1 2,0 0,0 0,1-1,-1 0,1 1,-1-1,1 0,0 0,0 0,0 0,1 0,-1-1,4 3,12 6,0-1,0 0,22 6,-21-8,23 10,215 82,-205-82,1-2,106 15,-156-29,-1-1,0 0,1 0,-1 0,0 0,1 0,-1 0,0-1,1 1,-1-1,0 1,0-1,0 0,1 0,-1 0,0 0,0 0,0-1,0 1,-1 0,1-1,0 0,-1 1,1-1,-1 0,1 0,-1 0,0 0,0 0,0 0,0 0,0 0,0 0,0-1,-1 1,1 0,-1-1,0 1,0 0,0-1,0 1,0-4,-1-12,-1 0,0 0,-1 1,-8-24,8 27,-102-307,91 283,-18-47,-83-150,89 204,12 19,13 12,1 0,0 0,0 0,0 0,-1 0,1 0,0 0,0 0,0 0,-1 0,1 0,0 0,0 0,-1 0,1 0,0 0,0 0,0 0,0 0,-1 0,1 0,0 0,0 1,0-1,0 0,-1 0,1 0,0 0,0 0,0 1,0-1,0 0,-1 0,1 0,0 0,0 1,0-1,0 0,0 0,0 0,0 1,0-1,0 0,0 0,0 0,0 1,0-1,0 0,0 0,0 0,0 1,0-1,0 0,0 0,0 0,1 1,1 9,2-1,-1 1,1-1,1 0,-1 0,1 0,1-1,0 0,14 15,-6-5,354 425,-301-353,-43-57,-24-33,0 1,0-1,0 0,0 1,1-1,-1 0,0 1,0-1,1 0,-1 1,0-1,0 0,1 1,-1-1,0 0,1 0,-1 0,1 1,-1-1,0 0,1 0,-1 0,1 0,-1 0,0 1,1-1,-1 0,1 0,-1 0,0 0,1 0,-1-1,1 1,0 0,6-13,-2-24,-5-33,-1 51,1 0,0 0,2 0,0 0,6-23,-7 39,0 0,0 0,0 0,1 0,-1 1,1-1,0 1,-1-1,1 1,0 0,1-1,-1 1,0 0,1 1,-1-1,1 0,-1 1,1-1,0 1,0 0,-1 0,1 0,0 0,0 0,0 1,0-1,0 1,0 0,1 0,-1 0,0 0,0 1,0-1,0 1,0-1,4 3,8 1,0 1,0 1,0 1,-1-1,22 16,-3-1,-1 1,-1 2,-1 1,-1 2,-2 1,0 1,32 46,-50-62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45.0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39 0,'-11'11,"9"-10,0 1,0 0,0 0,0-1,0 1,0 1,1-1,-1 0,1 0,-1 1,1-1,0 0,0 1,0-1,0 1,0 0,1-1,-1 1,1 0,0-1,0 1,0 0,0-1,0 1,1 3,4 16,1 0,1 0,1 0,1-1,0 0,22 31,85 112,-110-156,3 4,-1-1,2 0,0-1,0 0,1-1,0 0,17 11,-8-11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45.9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453 1,'2'1,"1"1,-1-1,0 1,0 0,0 0,0 0,-1 0,1 0,0 0,-1 0,0 0,1 1,-1-1,0 1,0-1,0 1,0 2,3 5,143 241,-78-142,-36-59,-24-40,-1 2,0-1,0 1,-2 0,1 0,-2 1,1 0,-2 0,0 0,3 15,-7-24,-1 0,1 0,-1 0,0-1,0 1,0 0,-1-1,1 1,-1-1,0 1,0-1,0 0,0 1,-1-1,1 0,-1-1,0 1,0 0,0-1,0 0,-4 3,-10 6,-1-1,-31 14,43-21,-34 13,-1-1,0-3,0-1,-1-2,-1-2,0-2,1-1,-1-3,-81-7,108 3,0 0,1-1,-30-11,-14-5,39 16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47.2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33 455,'2'0,"0"1,1-1,-1 1,0-1,0 1,0 0,0 0,0 0,-1 0,1 0,0 1,0-1,-1 1,1-1,-1 1,1-1,-1 1,3 3,22 41,-17-29,16 27,184 306,-143-250,109 128,-170-223,28 36,-32-40,0 0,0 0,0 0,-1 0,1 1,0-1,0 0,-1 0,1 0,-1 1,1-1,-1 0,0 1,1-1,-1 0,0 1,0-1,0 0,0 1,0-1,0 0,0 1,-1-1,1 0,0 1,-1-1,1 0,-1 1,-1 1,1-2,-1-1,1 1,-1 0,0-1,1 0,-1 1,0-1,1 0,-1 0,0 0,1 0,-1 0,0 0,1 0,-1-1,0 1,1 0,-1-1,1 0,-1 1,0-1,-2-2,-37-22,38 23,-34-26,2-2,1-1,1-2,2-1,1-1,-26-41,-5-19,-63-133,106 191,3 0,1-2,1 1,3-2,1 0,1 0,3 0,1-1,2 0,2 0,6-42,-5 75,0 0,1 0,0 0,0 1,1-1,0 1,1 0,-1 0,2 0,-1 0,0 1,1-1,1 1,-1 0,1 1,0-1,0 1,0 1,1-1,-1 1,9-4,11-5,0 2,0 2,1 0,45-9,-59 16,0-1,-1 1,1 1,0 1,0 0,14 1,-25 0,1-1,-1 0,0 1,0 0,1-1,-1 1,0 0,0 0,0 0,0 1,0-1,0 0,-1 1,1-1,0 1,2 3,-3-3,0 0,0 1,0-1,-1 0,1 1,-1-1,1 0,-1 1,0-1,0 1,0-1,0 1,-1-1,1 0,-1 1,1-1,-1 0,0 1,-2 3,-18 42,-3-2,-50 75,9-16,-45 71,97-158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48.2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145 1,'-5'0,"-1"0,1 0,0 1,-1 0,1 0,0 0,-1 0,1 1,0 0,0 0,1 1,-1-1,0 1,1 0,-1 0,1 1,0-1,-5 6,4-2,0 0,1 0,-1 0,1 1,1 0,-1 0,2 0,-1 0,1 0,-2 14,1 3,1 0,2 0,0-1,2 1,1 0,0 0,9 26,-4-20,2 0,0 0,3-1,0-1,23 37,-30-57,1 0,-1 0,1-1,1 1,-1-2,1 1,1-1,-1 0,1-1,1 0,-1 0,1-1,0-1,0 1,0-1,1-1,-1 0,1-1,14 2,56 0,1-4,-1-3,0-4,147-32,-224 39,0-1,-1 0,1 0,0 0,-1 0,0 0,1-1,-1 0,0 1,0-1,0-1,0 1,0 0,0-1,0 1,-1-1,0 0,1 0,-1 0,0 0,0 0,2-7,-2 4,-1 0,0-1,-1 0,1 1,-1-1,0 1,-1-1,1 1,-1-1,-1 1,1-1,-3-6,-4-5,1-1,-2 1,-1 0,0 1,-1 0,-1 1,0 0,-27-26,2 7,-1 2,-56-38,71 55,-1 2,-1 0,0 2,-1 1,0 1,-40-10,27 12,-1 1,-1 3,-73 0,-2 5,93-1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49.1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2,'18'-1,"0"1,0 0,0 2,-1 0,1 1,-1 0,1 2,-1 0,0 0,-1 2,0 0,25 15,-18-6,-1 1,0 1,-1 0,-1 2,-1 0,-1 2,0 0,-2 0,-1 2,0 0,-2 1,-1 0,-1 0,-1 2,-1-1,6 34,-10-37,1 1,1-1,2 0,0-1,1 1,1-2,1 0,1 0,1-1,1-1,23 24,-32-36,1 0,0 0,0 0,1-1,0 0,0 0,0-1,1 0,-1 0,1-1,0 0,1-1,14 4,-2-5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50.5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126 1,'-8'0,"0"0,0 0,0 1,0 0,1 0,-1 1,0 0,0 1,-11 5,16-7,1 1,-1 0,1 0,-1 0,1 1,0-1,0 1,0-1,0 1,0-1,1 1,-1 0,1 0,0 0,-1 0,2 0,-1 0,0 0,0 0,1 1,0-1,0 0,0 0,0 1,0-1,1 5,3 8,0 0,2-1,-1 0,2 0,0 0,0-1,20 27,-12-17,-11-19,-1 0,1 0,0-1,0 0,0 0,1 0,0 0,-1-1,1 1,1-1,-1-1,0 1,1-1,-1 0,1 0,0 0,-1-1,8 1,11 1,1-2,-1 0,30-4,-8 1,-18 1,1-1,-1-2,0 0,-1-2,1-1,-1-1,28-13,-33 11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54.3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0 606,'1'-1,"-1"-1,1 1,0-1,0 1,0-1,-1 1,1 0,1-1,-1 1,0 0,0 0,0 0,1 0,-1 0,0 0,1 0,-1 0,1 0,-1 1,1-1,2 0,42-14,-38 13,159-41,178-22,179 2,-405 50,718-69,-225 25,399-61,1054-4,-1766 139,-204-8,-86-9,1 1,0 0,-1 1,19 6,-24-6,0 0,1 0,-1 1,-1-1,1 1,0 0,-1 0,1 1,-1-1,0 1,0 0,4 6,698 1061,-550-856,-117-168,2-1,63 53,-86-84,1 0,0-2,1 0,35 17,-50-28,0 0,0 0,1 0,-1-1,0 1,1-1,0 0,-1-1,1 1,0-1,-1 0,1 0,0 0,-1-1,1 1,-1-1,1 0,0-1,-1 1,0-1,1 0,-1 0,0 0,0-1,0 1,0-1,-1 0,1 0,3-5,36-48,-3-1,-3-2,37-78,-36 65,22-52,-34 68,36-60,-62 115,1 0,-1-1,1 1,0 0,0 0,-1 0,1 0,0 0,0 0,0 0,0 0,1 0,-1 0,0 0,0 1,0-1,1 0,-1 1,0-1,0 1,3-1,-3 1,1 1,-1-1,0 1,0-1,0 1,0-1,0 1,0 0,0-1,0 1,-1 0,1 0,0 0,0 0,-1 0,1 0,0-1,-1 2,1-1,0 1,4 11,0 0,-1 0,3 20,-4-20,112 612,-60-288,-54-334,0 3,0-1,0 1,-1-1,1 1,-1 0,-1 7,0-11,1-1,0 0,-1 0,1 0,-1 1,1-1,-1 0,0 0,0 0,1 0,-1 0,0 0,0 0,0 0,0-1,0 1,0 0,0 0,0-1,0 1,-1-1,1 1,0-1,0 1,-1-1,1 0,0 0,0 1,-1-1,1 0,0 0,-1 0,-1-1,-22-2,0 0,0-2,0-1,1-1,-44-19,17 7,-184-67,-515-172,728 252,15 5,0 0,0-1,0 0,0 0,1 0,-1-1,1 0,0-1,0 1,0-1,0 0,-8-8,14 11,0 1,-1-1,1 0,0 1,0-1,0 0,0 1,0-1,0 0,0 1,0-1,0 0,0 1,0-1,0 0,0 1,0-1,0 0,1 1,-1-1,0 0,1 1,-1-1,0 1,1-1,-1 1,1-1,-1 1,1-1,-1 1,1-1,-1 1,1-1,-1 1,1 0,1-1,28-14,-22 12,461-245,-421 224,-30 17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22.1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 49,'0'-5,"0"-4,-4-3,-2-2,1 5,1 9,9 8,8 12,20 14,12 16,16 15,18 18,18 17,18 17,-11-12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 0,'-1'0,"-1"1,1-1,0 1,0 0,0-1,0 1,0 0,0 0,0-1,1 1,-1 0,0 0,0 0,1 0,-1 0,0 0,1 0,-1 0,1 0,-1 1,1-1,0 0,-1 0,1 0,0 1,0-1,0 0,0 0,0 0,0 1,0-1,1 2,4 44,20 46,4-1,66 145,118 158,-160-307,-40-73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55.6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1 529,'1'-3,"0"0,1 1,-1-1,1 1,0-1,0 1,0 0,0 0,0 0,0 0,0 0,1 1,-1-1,1 0,-1 1,6-2,3-4,355-223,-244 157,8-3,6-13,-114 73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57.3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249 962,'8'-1,"-1"0,1 0,-1-1,0 0,0-1,0 0,0 0,0 0,-1-1,0 1,1-2,-1 1,-1-1,9-8,6-7,0-1,22-32,-15 16,-1-2,-2-2,-2 0,32-83,-44 95,-2-1,0 0,-2 0,-2-1,0 0,-2 0,-2 0,-4-44,3 66,0-1,-1 1,0 0,-1-1,0 1,0 0,-1 0,0 1,-1-1,0 1,0 0,-1 0,1 0,-2 1,1 0,-1 0,0 1,-13-9,7 8,0 0,0 0,-1 2,1 0,-1 0,0 1,-1 1,1 1,-1 0,1 0,-22 2,25 0,0 0,0 1,-1 1,1 0,0 1,0 0,1 0,-1 1,1 0,0 1,0 1,0-1,-16 14,12-7,1 1,0 0,1 1,1 1,0-1,1 2,-15 30,12-20,2 1,0 1,2 0,1 0,2 1,0 0,2 0,1 1,2-1,0 1,2-1,6 38,-4-58,0 1,0-1,0 0,1 0,1 0,0 0,0-1,0 0,1 0,0 0,1-1,0 0,0 0,13 9,11 6,0-2,54 25,-39-22,-21-9,1-2,0 0,1-2,0-1,1-1,0-2,0 0,0-2,1-1,38-1,-60-2,0 0,0 0,1-1,-1 0,0-1,0 1,0-1,-1-1,1 1,8-5,-11 4,1-1,-1 0,1 0,-1 0,0-1,-1 1,1-1,-1 0,0 0,0 0,0 0,-1-1,2-5,-1 3,0 1,0-1,1 1,0 0,0 0,1 0,0 0,0 1,1 0,-1 0,1 0,1 1,-1 0,1 0,0 0,0 1,0 0,0 1,9-4,90-28,209-40,-256 66,-36 7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58.3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0,'4'2,"0"0,1 0,-1 0,0 1,-1-1,1 1,0 0,-1 0,0 0,1 1,-1-1,3 6,4 1,213 238,-10-12,-181-192,-34-71,-28-51,16 46,1-1,1 0,3 0,0-1,-5-51,14 80,-1 1,2-1,-1 0,0 0,1 1,0-1,0 0,0 1,1-1,0 1,0 0,0-1,0 1,0 0,1 0,0 0,5-5,-2 3,1 1,0-1,-1 2,2-1,-1 1,0 0,1 0,0 1,11-3,0 1,1 0,-1 2,1 0,0 2,-1 0,1 1,37 5,-39-1,-1 1,1 0,-1 2,0 0,0 1,-1 0,0 1,-1 1,0 1,14 12,12 14,-2 2,34 44,-34-31,-3 1,-2 3,-2 0,39 100,-50-108,-12-30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7:59.2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250 1,'-43'61,"19"-23,-5 4,1 2,3 1,-24 56,39-76,1-1,1 2,1-1,1 1,1 0,2 0,1 0,0 31,4-46,-1-1,1 1,1-1,0 0,0 0,1 0,1 0,-1 0,2-1,-1 0,1 0,1 0,-1-1,1 0,1 0,0-1,0 0,0 0,1-1,0 0,14 7,19 8,0-2,1-2,74 19,-75-24,3-1,-33-9,-1 0,1 1,-1 0,0 1,0 0,0 1,0 0,-1 0,13 10,-22-14,-1 0,1 0,0-1,-1 1,1 0,-1 0,1 1,-1-1,0 0,1 0,-1 0,0 0,0 0,1 0,-1 0,0 1,0-1,0 0,0 0,-1 0,1 0,0 0,0 0,-1 1,1-1,-1 0,1 0,-1 0,1 0,-1 0,0 0,1-1,-1 1,0 0,0 0,0 0,1-1,-1 1,0 0,0-1,0 1,0-1,-2 1,-4 4,1-1,-1 0,-1 0,-12 4,-35 10,28-8,-1-1,0-1,0-1,-38 3,44-9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8:00.6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1 151,'21'0,"-1"0,1 2,-1 0,1 2,-1 0,0 1,0 1,-1 1,0 1,0 0,21 13,-34-16,1-2,1 1,-1-1,0 0,1 0,0-1,11 2,-18-4,1 0,0 1,0-2,0 1,0 0,0 0,-1 0,1-1,0 1,0-1,0 0,-1 1,1-1,0 0,-1 0,1 0,-1 0,1 0,-1 0,1-1,-1 1,0 0,0-1,0 1,1-1,-1 1,-1-1,1 0,0 1,0-1,-1 0,1 0,-1 1,1-1,-1 0,1-3,0-14,1 0,-2-1,-1 1,0 0,-1 0,-9-33,7 30,3 21,1 1,0 0,0-1,0 1,0-1,-1 1,1-1,0 1,0-1,0 1,0-1,0 1,0-1,0 1,0-1,0 1,1-1,-1 1,0-1,0 1,0 0,1-1,-1 1,0-1,0 1,1 0,-1-1,0 1,1-1,-1 1,0 0,1-1,15 5,16 20,299 258,-328-279,0 0,0 0,1-1,-1 0,0 1,1-1,-1 0,1-1,4 2,-7-2,-1-1,1 0,0 0,-1 0,1 0,0 0,-1 0,1 0,0 0,-1 0,1-1,0 1,-1 0,1 0,0 0,-1-1,1 1,0 0,-1-1,1 1,-1-1,1 0,1 0,-1-1,-1 1,1-1,0 0,0 1,0-1,-1 0,1 1,-1-1,0 0,1 0,-1-2,3-40,-2 0,-2 0,-1 0,-12-55,9 72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8:01.2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0,'4'0,"2"4,3 2,6 4,3 4,-1 5,2-2,-4 1,-3-2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8:01.6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 95,'0'-8,"-5"-4,0-3,-1-4,2-2,1 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8:02.1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75 605,'1'-87,"-4"-1,-4 0,-4 1,-38-147,43 213,10 26,14 37,48 110,111 191,-87-178,48 113,53 95,-186-364,4 7,0-1,21 26,-28-39,0 1,0-1,0 0,0 1,0-1,1 0,-1-1,1 1,-1 0,1-1,0 1,0-1,0 0,0 0,0 0,0 0,0-1,0 1,0-1,0 0,0 1,0-2,4 1,7-6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8:02.5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0 335,'0'-4,"5"-2,5 1,9-8,6-2,8-6,6-9,10-7,4-2,-1-3,-2 6,-5 0,-6 7,-10 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23.0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0,'1'6,"0"-1,0 0,1 0,0 0,0 0,1 0,-1-1,1 1,0-1,0 1,1-1,4 5,8 11,570 702,-464-585,155 134,-272-266,1 0,-1-1,1 0,0 0,0-1,1 0,-1 0,1 0,-1 0,1-1,0-1,0 1,9 0,-1-2,1-1,0 0,0-1,23-7,-30 7,43-6,-41 8,0-1,0-1,0 0,0 0,0-1,-1-1,1 0,16-9,-26 13,-1 0,0 0,0 0,1 0,-1 0,0 0,0 0,1 0,-1 0,0 0,0 0,1-1,-1 1,0 0,0 0,0 0,1 0,-1-1,0 1,0 0,0 0,0-1,1 1,-1 0,0 0,0 0,0-1,0 1,0 0,0-1,0 1,0 0,0 0,0-1,0 1,0 0,0 0,0-1,0 1,0 0,0 0,0-1,0 1,0 0,0 0,0-1,-1 1,1-1,-17-1,-24 5,-52 19,43-9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8:04.1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127 629,'-5'-1,"0"1,0 1,-1-1,1 1,0-1,0 1,0 1,0-1,1 1,-1 0,0 0,1 0,-1 1,1-1,-1 1,1 0,0 1,1-1,-1 1,0-1,1 1,0 0,0 0,0 1,1-1,-1 1,1-1,0 1,0 0,0 0,1-1,0 1,0 0,0 1,1-1,-1 0,2 6,0 10,1-1,1 1,1-1,0 0,2 0,0-1,2 1,0-2,1 1,20 31,-5-14,2-1,1-1,1-1,37 32,-41-44,2 0,0-2,1-1,1-1,1-1,0-2,1 0,39 11,-67-25,0 1,0 0,0-1,0 1,0-1,0 0,0 1,0-1,1 0,-1 0,0 0,0-1,0 1,0 0,0-1,0 0,0 1,0-1,0 0,0 0,0 0,-1 0,1 0,0-1,-1 1,1 0,-1-1,1 1,-1-1,0 0,1 1,-1-1,0 0,0 0,0 0,0 0,-1 0,1 0,0-2,2-10,-1 0,0 0,-1 0,-1-29,-1 18,-5-185,-10 0,-9 2,-60-236,81 424,3 11,0-1,-1 1,0 0,-1 0,0 0,0 1,-1-1,0 1,-1 0,1 0,-8-9,11 17,1-1,0 1,0 0,-1-1,1 1,0 0,0 0,-1-1,1 1,0 0,-1 0,1-1,-1 1,1 0,0 0,-1 0,1 0,0 0,-1-1,1 1,-1 0,1 0,-1 0,1 0,0 0,-1 0,1 0,-1 0,1 1,0-1,-1 0,1 0,-1 0,1 0,0 1,-1-1,1 0,-1 0,-3 19,8 24,19 42,37 94,-16-54,3 8,37 129,-7 24,-69-265,3 16,-10-36,-1 1,0-1,0 0,0 1,0-1,0 0,0 1,0-1,0 0,0 0,0 1,-1-1,1 0,-1 1,1-1,-1 0,1 0,-1 0,0 0,1 1,-3 0,3-2,0 1,0-1,-1 0,1 0,0 1,0-1,-1 0,1 0,0 0,-1 0,1 1,0-1,-1 0,1 0,0 0,-1 0,1 0,-1 0,1 0,0 0,-1 0,1 0,0 0,-1 0,1 0,0 0,-1 0,1 0,0-1,-1 1,1 0,0 0,-1 0,1-1,0 1,0 0,-1 0,1 0,0-1,-10-18,2-22,4 0,1 0,3 1,1-1,12-69,-8 80,2 1,1-1,1 1,2 1,1 0,30-53,-41 79,0 0,0 0,0 1,0-1,1 0,-1 0,0 1,1-1,0 0,-1 1,1 0,0-1,0 1,0 0,0 0,0 0,0 0,0 0,4 0,-4 1,-1 1,1 0,-1-1,1 1,-1 0,1 0,-1 0,0 0,1 0,-1 0,0 1,0-1,0 0,0 0,0 1,0-1,0 1,-1-1,1 1,0-1,-1 1,1 0,-1-1,0 1,1 0,-1-1,0 3,11 45,-4-16,1 0,21 55,-23-75,-1 0,0 1,-1 0,4 23,-6-17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8:05.0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 26,'0'-4,"-4"-2,-2-4,1 4,9 8,4 7,9 6,7 10,6 9,4 2,0 5,2-1,-4-3,-4-8,-2-4,-6-2,-6-6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8:05.9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76 0,'8'1,"1"0,0 0,-1 1,1 0,-1 1,0 0,0 0,0 1,0 0,0 0,-1 1,0 0,7 5,14 14,45 50,-35-34,52 49,189 202,-271-282,0 1,-1 0,0 0,-1 1,6 14,-11-23,0 0,0 1,0-1,0 0,-1 0,1 0,-1 0,0 1,1-1,-1 0,0 0,0 1,-1-1,1 0,0 0,-1 1,1-1,-1 0,0 0,0 0,0 0,0 0,0 0,0 0,0 0,-1 0,1-1,-1 1,1-1,-1 1,0-1,0 1,1-1,-1 0,-4 2,-10 4,1 0,-2-1,1-1,0-1,-1-1,-20 3,-104-2,98-4,-82 9,59-1,-130 0,174-8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8:07.4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81 332,'7'2,"-1"0,1 1,-1-1,1 1,-1 0,0 1,0 0,-1 0,1 0,-1 0,0 1,7 8,7 4,40 36,101 115,33 77,-163-207,85 115,-114-152,0 0,0 0,0 0,0 1,0-1,0 0,0 1,0-1,-1 0,1 1,-1-1,1 1,-1-1,1 1,-1-1,0 1,0-1,0 1,0-1,0 1,0-1,0 1,0-1,-1 1,1-1,-1 1,1-1,-1 1,1-1,-1 0,0 1,-1 1,-9 20,10-1,-1 8,2-29,0-1,-1 1,1 0,0-1,-1 1,1 0,0-1,-1 1,1-1,-1 1,1 0,-1-1,1 1,-1-1,1 0,-1 1,0-1,1 1,-1-1,0 0,1 1,-1-1,0 0,1 0,-1 0,0 0,0 1,1-1,-1 0,0 0,0 0,1-1,-2 1,-9-3,1-1,-1 0,1 0,1-1,-1-1,1 0,-1 0,2-1,-11-8,-11-8,-19-15,1-2,2-3,2-1,2-2,2-1,2-3,3-1,1-2,3-1,2-1,3-2,2 0,3-2,2 0,-14-85,31 133,-11-76,13 80,0 0,0 0,0 0,1 0,0-1,0 1,1 0,0 0,4-10,-4 14,0 0,0 1,1-1,-1 1,0 0,1 0,-1 0,1 0,0 0,0 1,0-1,0 1,0-1,0 1,0 0,0 1,0-1,0 0,1 1,2 0,77-2,-58 3,37 0,248 7,-233-2,151 32,-219-36,1 0,-1 1,0 0,0 1,0 0,0 1,-1 0,12 8,-18-11,1 0,-1 0,0 1,-1-1,1 0,0 1,0-1,-1 1,0-1,1 1,-1 0,0 0,-1 0,1-1,0 1,-1 0,1 0,-1 0,0 0,0 0,0 0,-1 0,1 0,0 0,-1 0,0 0,0 0,0-1,0 1,0 0,-3 3,-12 20,-1 0,-1-1,-1-1,-26 26,-5 6,-16 25,13-14,-106 103,131-152,14-13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8:08.2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276 721,'-29'-1,"12"1,0-1,-30 5,43-3,-1 0,1 0,-1 0,1 1,-1 0,1 0,0 0,0 0,0 0,0 1,0 0,0 0,1 0,-6 6,-1 6,0-1,1 1,1 1,0 0,1 0,1 0,1 1,-6 26,1 13,-3 73,12-121,0 0,1-1,0 1,0 0,1 0,0 0,0-1,1 1,0-1,1 1,-1-1,1 0,0 0,1 0,0 0,0 0,1-1,-1 0,1 0,1 0,-1 0,1-1,0 0,7 4,24 16,2-2,0-1,83 31,137 31,-170-58,-22-4,-27-8,0-2,0-2,58 8,-97-17,1-1,0 0,0 1,0-1,0 0,0 0,0 0,0 0,0-1,0 1,-1 0,1-1,0 1,0-1,0 0,-1 1,1-1,0 0,-1 0,1 0,0-1,-1 1,0 0,1 0,-1-1,0 1,1-1,-1 1,0-1,0 0,0 1,-1-1,1 0,0 0,-1 1,1-1,-1 0,1 0,-1 0,0 0,0 0,0 0,0-2,-2-11,0 0,-1 1,0-1,-11-26,4 11,-170-545,121 413,-119-231,160 359,-2 1,-1 1,-1 0,-37-39,49 61,-1 0,0 1,0 0,-1 1,0 0,-20-9,24 14,0-1,0 2,0-1,-1 1,1 1,-1 0,1 0,-1 0,0 1,1 0,-16 3,18-2,0 1,0 0,0 0,0 1,0-1,0 1,1 0,-1 1,1 0,0-1,0 2,1-1,-1 0,1 1,-4 5,0 2,0-1,1 1,0 0,2 1,-9 23,6-10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8:09.0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40,'10'-1,"1"0,-1-1,0 0,0 0,-1-1,13-6,-12 5,0 1,0-1,0 2,0-1,1 1,11 0,-11 2,0 1,-1 0,1 0,0 1,-1 1,1 0,-1 0,0 1,0 0,0 1,-1 0,1 0,-1 1,0 0,-1 1,0 0,0 1,0-1,10 15,6 12,-3 0,0 1,30 74,-5-11,-22-50,-10-17,1-2,1 1,2-2,1 0,1-1,30 30,-45-52,0-1,0-1,1 1,0-1,0 0,0 0,0 0,0-1,0 0,1 0,-1-1,1 0,-1 0,11 0,4-1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8:10.0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353 0,'-10'0,"0"0,1 1,-1 0,1 1,-1 0,1 0,0 1,0 0,-10 5,4 1,1 0,1 0,0 1,-19 19,11-8,1 1,1 0,-20 32,30-41,0 1,2 0,0 1,0 0,1 0,1 1,-5 23,9-36,1 1,-1 0,1-1,0 1,0-1,0 1,0-1,1 1,-1-1,1 1,0-1,0 1,0-1,1 0,-1 1,1-1,0 0,0 0,0 0,0 0,0-1,1 1,-1-1,1 1,0-1,-1 0,1 0,0 0,0 0,1 0,-1-1,0 0,0 1,1-1,-1 0,6 0,13 3,1-1,-1-1,0-1,39-4,-30 2,5-1,-1-1,1-2,-1-1,0-2,52-19,-65 18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8:14.2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1694,'235'-7,"342"-52,221-106,-385 47,522-222,-682 223,369-229,-487 268,4 7,3 5,2 7,290-78,-247 95,2 8,1 8,308-2,-465 28,124 4,-138-3,0 2,-1 0,0 1,1 1,32 13,-46-15,0 0,0 1,-1-1,0 1,1 0,-1 0,-1 0,1 0,0 1,-1 0,0 0,0-1,-1 2,1-1,-1 0,0 0,-1 1,2 7,3 13,-2 1,1 44,-3-39,5 33,4 1,2-2,3 0,2-1,4 0,2-2,3-1,62 103,-32-75,4-3,4-3,3-2,140 126,-201-200,7 8,1-1,0 0,1-1,0-1,1 0,0-1,1-1,20 7,-36-15,0-1,0 0,0 0,0 0,0 0,-1 0,1-1,0 1,0 0,0-1,-1 0,1 1,0-1,0 0,-1 0,1 0,-1 0,1 0,-1 0,1 0,-1-1,0 1,1 0,-1-1,0 1,0-1,0 0,0 1,0-1,0-2,5-7,-1-1,-1 1,5-17,-7 20,72-278,-68 369,-8 509,2-589,0 0,0 0,0 0,0 0,0 0,0 0,-1 0,0 0,1 0,-1-1,0 1,-1 0,1 0,0-1,-1 1,1-1,-1 1,0-1,0 0,-3 3,2-3,-1 0,0-1,0 1,0-1,0 0,0 0,0-1,0 1,-1-1,1 0,0 0,0 0,0-1,-6 0,-82-16,-172-54,146 36,-83-16,-103-33,297 82,1-1,-1 0,1 0,-1 0,-7-7,13 10,0-1,0 1,1-1,-1 1,0-1,0 0,1 1,-1-1,1 0,-1 0,0 0,1 1,0-1,-1 0,1 0,-1 0,1 0,0 0,0 0,-1 0,1 0,0 0,0 0,0 0,0 0,0 0,0 0,1 0,-1 1,0-1,0 0,1 0,-1 0,0 0,1 0,-1 0,1 0,-1 1,1-1,0 0,-1 0,1 1,0-1,-1 0,1 1,0-1,1 0,16-12,1 2,-1 0,27-11,17-9,692-358,-737 381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8:15.3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435 453,'6'-2,"0"0,-1-1,1 0,-1 0,1 0,-1 0,0-1,0 0,0 0,-1 0,1-1,5-6,9-13,-1-1,-2-1,0 0,-1-1,-2 0,-1-2,-1 1,-1-1,10-57,-19 83,0 1,-1-1,1 0,-1 0,0 0,0 1,0-1,0 0,-1 0,1 0,-1 1,1-1,-1 0,0 0,0 1,0-1,-1 1,1-1,-4-4,3 5,0 1,-1-1,1 0,-1 1,0 0,1-1,-1 1,0 0,0 1,0-1,0 0,0 1,0-1,0 1,0 0,1 0,-1 0,0 1,-4 0,-11 2,1 1,-1 1,1 0,1 2,-1 0,1 0,0 2,-18 12,-115 92,131-98,-21 17,1 2,-43 49,70-70,1 0,0 1,0 1,2-1,0 1,0 1,2-1,0 1,1 1,-6 26,11-36,0 0,0 1,0-1,1 0,0 1,0-1,1 0,0 0,1 0,-1 0,1-1,0 1,1-1,0 1,0-1,0 0,1 0,-1-1,11 9,8 7,2 0,1-2,30 19,-49-34,6 4,11 9,2-2,0 0,51 19,-70-31,0-1,1 0,-1 0,0-1,1 0,0 0,-1-1,1 0,-1 0,1-1,-1 0,1 0,-1-1,1 0,-1 0,0 0,0-1,0-1,0 1,8-6,7-8,-1-1,-1 0,-1-1,27-35,58-94,-80 111,207-299,-205 298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8:15.6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0,'4'4,"2"6,4 6,4 3,0 4,2-2,7 3,4 2,1 2,0 3,0-2,-5-7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23.9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0,'1'14,"0"-1,1 0,0 0,1 1,1-1,0-1,1 1,0-1,9 16,11 13,37 48,-28-43,143 203,149 215,-289-409,-20-27,1-1,1-1,1-1,1 0,38 33,12 8,-51-45,2-1,27 20,-47-38,1-1,-1 0,1 0,-1 0,1 0,0-1,0 1,-1-1,1 1,0-1,0 0,0 0,-1 0,1 0,0-1,0 1,-1-1,1 0,0 0,-1 0,1 0,-1 0,1 0,-1-1,1 1,-1-1,0 0,4-3,6-5,-1-1,0-1,15-20,-14 16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8:16.0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63 117,'-4'-8,"-6"-8,-1-4,-3-4,1-2,3 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8:18.5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250 1466,'-3'-2,"1"0,-1 0,0 0,0 1,0-1,0 1,0 0,0 0,0 0,0 0,0 0,-1 1,1-1,0 1,0 0,-1 0,1 0,0 0,-1 1,1 0,0-1,0 1,0 0,0 0,0 1,0-1,-6 4,-5 3,0 0,0 1,1 1,-13 12,18-15,0 1,1-1,0 1,1 1,0-1,0 1,1 0,0 1,0-1,-6 20,11-26,-1 0,0 0,1-1,0 1,0 0,0 0,0 0,0 0,0 0,1 0,-1 0,1 0,0 0,0-1,0 1,0 0,3 3,-2-3,1 0,0-1,0 1,0-1,0 0,0 0,0 0,0 0,1 0,-1 0,1-1,-1 0,1 0,0 0,0 0,-1 0,5-1,6 1,1 0,-1-1,0-1,1 0,-1-1,0 0,22-8,-31 9,0 0,0 1,-1 0,1-1,0 1,0 1,0-1,-1 1,1 0,0 0,-1 0,1 1,0 0,-1 0,0 0,8 5,4 4,0 1,26 26,-10-9,23 18,272 247,-279-244,-2 1,-2 3,-2 1,45 80,-75-113,-1 0,-1 1,-1 0,-1 0,-1 1,-1 0,-1 0,3 50,-8-57,0 0,-2 0,0-1,-1 1,0 0,-2-1,0 0,0 0,-2 0,0-1,0 1,-2-2,-20 28,-3-2,-1-2,-76 66,85-84,0-2,-1-1,-1 0,-1-3,0 0,-37 13,60-26,1 1,0-1,0 0,-1-1,1 1,0-1,-1 1,1-1,-1 0,1 0,0 0,-1-1,1 1,0-1,-1 0,1 0,0 0,0 0,0-1,-1 1,2-1,-6-3,4 1,1 0,-1 0,1 0,0-1,0 1,0-1,1 0,0 0,0 0,0 0,0 0,1 0,-2-10,-6-62,4 0,5-108,2 126,88-881,-23 396,-44-4,-23 539,-1 0,0-1,0 1,-6-15,7 22,-1-1,1 1,-1 0,0 0,0 0,0 0,0 0,0 0,-1 0,1 1,0-1,-1 0,0 1,1-1,-1 1,0-1,0 1,0 0,1 0,-1 0,-1 0,1 0,0 0,-3 0,5 1,0 0,-1 0,1 0,-1 0,1 0,-1 0,1 0,0 0,-1 0,1 0,-1 1,1-1,0 0,-1 0,1 0,0 1,-1-1,1 0,0 0,-1 1,1-1,0 0,-1 1,1-1,0 0,0 1,0-1,-1 1,1-1,0 0,0 1,0-1,0 1,0-1,0 0,0 1,0-1,0 1,0-1,0 1,0-1,0 0,0 1,0-1,0 1,0-1,0 1,1 0,7 22,13 16,2-1,41 51,-35-49,207 271,-113-152,-89-104,-34-102,-3-253,3 297,0 1,0-1,0 1,1-1,-1 1,1 0,0-1,-1 1,1 0,0 0,0-1,0 1,1 0,-1 0,0 0,4-3,-4 4,0 1,1-1,-1 0,1 1,-1-1,0 1,1-1,-1 1,1 0,-1 0,1 0,-1 0,1 0,-1 0,1 0,-1 0,1 0,-1 1,1-1,1 1,8 4,0 1,0 0,0 0,0 1,11 11,-7-8,200 150,405 280,-603-429,-11-7,-1 0,0 0,1-1,0 0,0 0,0-1,0 1,8 1,-14-4,1 0,-1 0,1 0,-1 0,1 0,-1 0,1 0,-1 0,1 0,-1 0,1 0,-1 0,1 0,-1 0,1-1,-1 1,1 0,-1 0,1-1,-1 1,1 0,-1-1,0 1,1 0,-1-1,0 1,1 0,-1-1,0 1,0-1,1 1,-1-1,0 1,0-1,0 1,1-1,-1 1,0-1,0 1,0-1,0 1,0-1,0 1,0-1,0 1,0-1,0 1,-1-1,1 1,0-1,0 1,0-1,-1 1,1-1,-15-34,12 30,-162-288,84 156,-468-780,543 907,-44-72,-4 3,-87-98,116 153,107 121,543 507,-606-587,100 79,-115-94,0 0,1 0,0 0,-1-1,1 1,0-1,0 0,0-1,0 1,0-1,-1 0,1 0,0-1,0 1,8-3,8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8:18.8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427 1,'-4'0,"-10"0,-12 0,-4 0,-3 0,-3 8,-5 4,0-1,4 2,3-2,3 3,3-2,2 2,1-2,4-3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8:19.9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 1,'-6'7,"1"1,0 0,0 0,1 1,0 0,0-1,1 1,0 1,-3 17,6-23,1 1,-1-1,1 0,0 0,0 0,0 1,1-1,-1-1,1 1,0 0,0 0,0-1,1 1,-1-1,1 1,0-1,0 0,0 0,0 0,0-1,1 1,-1-1,6 3,13 8,1-1,41 15,-40-17,67 27,103 48,-169-72,-1 1,0 1,-1 1,-1 2,28 26,-46-39,0 0,-1 0,0 0,0 0,0 1,0-1,-1 1,0 0,0 0,-1-1,1 1,-1 0,-1 0,1 1,-1-1,0 0,0 0,-1 0,0 0,0 0,0 0,-1 0,0-1,-3 7,0 2,-1-1,0 0,-1-1,0 1,-1-1,-1-1,1 0,-2 0,-12 12,1-7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8:21.7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0 160,'11'1,"-1"-1,0 2,1-1,-1 1,0 1,0 0,-1 0,16 8,1 4,39 27,-8-4,-54-36,0-1,0 0,0 0,0 0,0 0,0-1,0 1,0-1,0 0,0 0,0 0,1 0,-1 0,0-1,0 0,0 1,0-1,0 0,0 0,0-1,3-1,-2 1,1 0,-1 1,1-1,0 1,0 0,0 0,0 1,8-1,10 6,0 1,0 1,-1 1,0 0,-1 2,0 1,36 24,16 7,-23-13,28 13,-120-122,-5-3,32 58,1 0,-21-51,34 75,1 1,-1-1,1 0,0 1,-1-1,1 0,0 0,0 0,0 1,-1-1,1 0,0 0,0 0,0 1,0-1,0 0,0 0,1 0,-1 0,0 1,0-1,0 0,1 0,-1 1,1-1,-1 0,0 0,1 1,0-2,1 2,-1 0,0-1,1 1,-1 0,0 0,1 0,-1 0,0 1,1-1,-1 0,0 1,1-1,-1 0,0 1,1 0,0 0,61 38,-52-32,98 68,28 18,-136-92,0 0,0 0,1 0,-1 0,1 0,-1 0,1 0,-1-1,1 1,-1-1,1 1,-1-1,1 1,0-1,-1 0,1 0,0 0,-1 0,1 0,-1 0,1 0,0-1,-1 1,1 0,2-2,-3 0,0 1,0-1,0 0,0 1,-1-1,1 0,-1 0,1 1,-1-1,0 0,1 0,-1 0,0 0,0 0,0 1,-1-1,1 0,-1-3,-3-13,-1 0,0 1,-11-22,-18-55,27 69,-2-1,-1 2,-24-45,23 52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8:22.7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1,'0'4,"0"6,4 5,6 9,1 5,3 1,-1 0,2 0,-2-2,-3-5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8:23.1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48 135,'-4'-4,"-6"-6,-1-5,1-5,3-3,2-2,6 3,3 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8:23.7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0,'284'520,"-148"-279,-136-241,5 12,2-1,-1-1,1 1,14 15,-17-23,-1 0,1-1,0 1,0-1,-1 0,1 1,1-2,-1 1,0 0,0-1,1 0,-1 0,1 0,-1-1,1 1,4-1,155-4,-142 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8:24.1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45,'4'0,"10"-4,11-6,15-5,-1-1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8:25.9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261 1101,'-22'3,"0"0,1 1,-1 1,1 1,0 0,1 2,0 1,0 0,-34 23,53-32,0 1,0-1,0 0,0 1,0 0,0-1,0 1,1-1,-1 1,0 0,0 0,1-1,-1 1,0 0,1 0,-1 0,1 0,-1 0,1 0,-1 0,1 0,0 0,-1 0,1 0,0 0,0 0,0 0,0 0,0 0,0 0,0 1,1-1,0 0,0 0,0 0,1 0,-1 0,0 0,0-1,1 1,-1 0,0-1,1 1,-1-1,1 0,-1 1,1-1,-1 0,1 0,-1 0,1 0,-1 0,1 0,2-1,429-48,-404 46,-5 1,0 0,0-2,-1-1,1 0,-1-2,28-12,-48 17,0-1,-1 1,1 0,-1-1,1 1,-1-1,0 0,0 0,0 1,-1-2,1 1,-1 0,0 0,1 0,-1-1,-1 1,1 0,0-1,-1 1,0-1,0 1,0-5,-1-11,0 0,-8-33,7 45,-32-131,-6 1,-88-198,121 320,-13-36,-2 0,-2 2,-3 1,-36-49,32 66,30 31,1-1,-1 1,1 0,-1-1,1 1,-1-1,0 1,1 0,-1-1,0 1,1 0,-1 0,0 0,0-1,1 1,-1 0,0 0,1 0,-1 0,0 0,0 0,1 1,-1-1,0 0,1 0,-1 0,0 1,0-1,1 0,-1 1,1-1,-1 0,0 1,1-1,-1 1,1-1,-1 1,1-1,-1 1,1 0,0-1,-1 1,1 0,0-1,-1 1,1 0,0-1,0 1,-1 0,1-1,0 1,0 0,0 0,-3 14,1 0,0-1,1 1,1 0,0 0,3 17,20 94,-13-83,26 117,110 294,-61-267,-84-183,1 0,0 0,0 0,1-1,-1 1,1-1,-1 0,1 1,0-1,0-1,1 1,-1 0,5 2,-6-4,1-1,-1 0,0 1,1-1,-1 0,0 0,1 0,-1 0,0-1,1 1,-1 0,0-1,0 0,1 0,-1 0,0 0,0 0,0 0,0 0,0 0,0-1,0 1,-1-1,1 0,2-2,23-18,1 2,0 1,44-21,2-3,-67 38,1 1,-1 0,1 0,0 0,0 1,0 0,9-1,-14 4,0-1,-1 1,1 0,-1 0,1 1,-1-1,1 0,-1 1,1 0,-1-1,1 1,-1 0,0 0,1 0,-1 1,0-1,0 1,0-1,0 1,0-1,0 1,-1 0,1 0,0 0,-1 0,0 0,3 5,10 22,-1 0,-2 1,10 35,13 37,-18-64,62 163,-70-171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24.6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1 333,'14'-1,"0"0,0-1,0-1,0 0,0-1,21-8,78-44,-63 30,108-61,78-36,-202 109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8:26.8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80 0,'-5'0,"-5"0,-5 0,-5 0,1 5,9 0,9 1,10-2,8 4,4-1,0 4,-1-1,2-1,-4-3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8:27.8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1,'0'4,"4"10,6 11,6 6,3 2,4 3,-2 1,3 2,2-1,-2-3,-3-3,-3-3,-2-6,-3-3,1-5,-3-4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8:29.5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216 312,'-53'-68,"17"19,1 4,-48-85,75 111,18 29,18 30,197 361,-224-400,-1 0,1 1,0-1,0 1,-1-1,1 1,0 0,-1-1,0 1,1-1,-1 1,0 0,0-1,0 1,0 0,0-1,0 1,0 0,-1-1,1 1,-1 0,1-1,-1 1,0-1,1 1,-1-1,0 1,0-1,0 0,0 1,0-1,0 0,-1 0,1 0,0 0,-1 0,1 0,-1 0,1 0,-1 0,1-1,-1 1,1-1,-1 1,0-1,1 1,-1-1,-2 0,-12 2,0 0,0-1,0-1,-18-2,16 2,-5-1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8:31.1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51 455,'6'1,"0"-1,0 1,1 1,-1-1,0 1,0 0,0 0,-1 1,1 0,0 0,-1 0,0 1,0 0,0 0,0 0,4 5,10 12,0 1,20 34,-1-3,-22-35,-13-15,1 1,0 0,-1 0,0 1,0-1,0 0,0 1,-1 0,0 0,0 0,2 7,-4-12,1 0,-1 1,0-1,0 0,0 0,0 0,0 0,0 0,0 1,0-1,0 0,0 0,0 0,0 0,0 0,0 0,0 1,0-1,0 0,0 0,0 0,-1 0,1 0,0 1,0-1,0 0,0 0,0 0,0 0,0 0,0 0,0 0,-1 0,1 1,0-1,0 0,0 0,0 0,0 0,0 0,-1 0,1 0,0 0,0 0,0 0,0 0,0 0,-1 0,1 0,0 0,0 0,0 0,0 0,0 0,-1 0,1 0,0 0,0 0,0 0,0-1,0 1,0 0,-1 0,1 0,0 0,0 0,0 0,-15-13,-13-17,-14-27,2-1,3-3,2 0,3-2,-37-105,66 158,0 0,1 0,-1 0,2 0,0 0,0 0,1 0,0 0,0-1,1 1,5-18,-5 23,1 0,-1 0,2 1,-1 0,0-1,1 1,0 0,-1 0,2 0,-1 0,0 1,1-1,0 1,0 0,0 0,0 1,0-1,0 1,1-1,-1 2,1-1,0 0,0 1,-1 0,1 0,5 0,0-1,-1 1,1 0,-1 1,1 0,14 2,-22-1,0-1,-1 1,1-1,0 1,0-1,0 1,-1 0,1 0,0 0,-1 0,1 0,-1 0,1 1,-1-1,1 0,-1 1,0-1,0 1,0-1,0 1,0 0,0 0,0-1,0 1,-1 0,1 0,-1 0,1 0,-1 0,0-1,0 1,1 0,-2 3,-1 12,0-1,-1 0,-1 0,-1 0,-11 27,-10 37,6-15,14-49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8:32.2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456 152,'-22'1,"0"1,0 1,1 1,-1 1,1 0,0 2,0 0,-38 21,35-15,1 1,0 1,2 1,0 1,0 1,-33 39,50-52,-1 1,2-1,-1 1,1 0,0 0,0 0,0 0,1 0,0 1,0-1,1 1,0-1,0 1,0 11,1-13,1-1,0 1,0 0,0-1,0 0,1 1,-1-1,1 0,0 0,0 0,1 0,-1 0,1 0,0-1,0 1,0-1,1 0,-1 0,1 0,0 0,-1 0,5 1,56 28,135 45,-38-16,-154-58,-1 0,1 0,1 0,-1-1,0 0,1 0,7 0,-12-2,-1 0,0 0,1 0,-1 0,0-1,1 0,-1 1,0-1,0 0,1 0,-1 0,0 0,0 0,0-1,0 1,0-1,-1 1,1-1,0 0,-1 1,1-1,-1 0,0 0,2-2,3-9,0 0,0 0,-1 0,-1 0,-1-1,0 1,0-1,1-24,-3-10,-4-57,2 85,-1 1,-1-1,-1 1,-1 0,-1 0,-13-31,14 39,-1 1,1 0,-2 1,1-1,-2 1,1 1,-1-1,0 1,-1 1,0-1,0 2,-19-12,-187-96,188 97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8:33.3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48,'6'-5,"0"0,0 0,1 1,0 0,0 0,0 1,0-1,1 2,-1-1,1 1,12-2,-17 3,0 1,0-1,0 1,0 0,0 0,0 0,0 0,0 0,0 1,0-1,0 1,-1 0,1 0,0 0,0 0,-1 1,1-1,-1 1,1-1,-1 1,1 0,-1 0,0 0,0 0,0 0,0 1,0-1,-1 1,1-1,-1 1,2 5,20 54,53 107,-58-136,1-1,2-1,1-1,44 46,-38-51,-4-8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8:34.3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160 1,'-13'0,"1"0,1 0,0 0,0 1,-1 0,-17 6,25-6,1 0,0 1,0-1,0 1,1 0,-1 0,0 0,1 0,-1 0,1 0,0 1,-1 0,1-1,0 1,1 0,-1 0,1 0,-1 0,1 0,0 0,0 0,0 0,-1 7,-2 27,1 1,2 1,5 59,1-4,-5-75,-1-8,1 1,0-1,1 1,1-1,4 18,-5-26,0 0,1 0,-1 0,1-1,-1 1,1-1,0 1,0-1,0 0,0 1,0-1,0 0,1 0,-1-1,1 1,0 0,-1-1,1 0,0 0,0 1,0-1,0-1,0 1,0 0,5-1,38 3,1-2,55-7,-60 3,-38 3,19 0,-1-2,0 0,0-1,0-2,-1 0,31-12,-41 10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40.2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15555 1,'13'16,"-1"1,0 0,-2 1,0 0,0 0,-2 1,7 24,22 42,-10-31,-3 0,-2 1,21 81,-42-133,0 0,-1 0,1 0,0 0,-1 0,0 0,1 0,-1 0,-1 0,1 0,0 0,-1 0,1 0,-1 0,0 0,0 0,0 0,-1 0,1-1,-3 4,-1-1,0-1,0 0,0-1,-1 1,0-1,1 0,-1 0,-12 3,8-2,-814 284,415-187,-456 50,-437-44,449-100,206-6,-189 75,685-57,-531 90,9-2,-706 98,1240-178,-153 30,-318 21,470-74,0-6,-215-30,-265-83,-204-42,656 133,-273-4,217 16,9-1,164 13,0 2,0 2,-72 15,-114 43,-145 27,185-57,35-4,-322 15,484-44,-1 1,0 0,0 0,0 0,1-1,-1 1,0 0,0 0,0 0,0 0,1 0,-1 1,0-1,0 0,0 0,1 0,-1 1,0-1,0 0,1 1,-1-1,0 1,1-1,-1 1,0-1,1 1,-1-1,1 1,-1 0,1-1,-1 1,1 0,-1-1,1 1,0 0,-1 0,1-1,-1 3,15 29,-3-13,13 43,-4 0,19 91,-2-8,214 682,-136-467,-95-313,-19-46,-1 0,0-1,1 1,-1 0,1-1,0 1,-1-1,1 1,-1-1,1 1,0-1,-1 1,1-1,0 1,-1-1,1 0,0 0,0 1,-1-1,1 0,2 0,-2 0,0-1,0 1,0-1,0 1,0-1,0 0,0 1,0-1,0 0,-1 0,1 0,0 0,0 0,-1 0,1 0,-1 0,1 0,0 0,-1 0,1-1,5-16,-1 1,-1-1,0 0,-1 0,-1 0,0-22,6-42,13-43,-8 35,4 2,40-122,-55 204,1-1,0 1,0 1,1-1,7-10,-11 15,1 1,-1-1,0 1,1 0,-1-1,1 1,-1-1,1 1,-1 0,1-1,-1 1,1 0,-1 0,1-1,-1 1,1 0,-1 0,1 0,-1 0,1 0,0-1,-1 1,1 0,-1 1,1-1,-1 0,1 0,0 0,0 1,0 0,0 0,0 1,0-1,0 0,-1 0,1 1,0-1,-1 0,1 1,-1-1,1 1,-1-1,0 1,0-1,0 4,5 63,-2 0,-11 94,5-110,-43 546,46-593,-1 6,0 0,-1 0,0 0,-1 0,-5 15,7-24,-1 1,1-1,-1 1,1-1,-1 1,0-1,0 0,0 0,0 0,-1 0,1 0,0 0,-1-1,1 1,-1-1,0 0,1 0,-1 0,0 0,0 0,0 0,0-1,1 1,-1-1,-3 0,-18 0,1-2,0 0,-31-8,-12-1,-210-23,-292-43,8-46,525 113,20 7,0-1,0 0,0-1,0-1,1 0,0-1,0-1,-19-13,32 20,-1-1,1 1,0-1,0 0,0 1,0-1,0 0,0 1,0-1,0 0,1 0,-1 0,1 0,-1 0,1 0,0 0,0 0,-1 0,2-3,0 0,0 1,0-1,0 1,1 0,-1 0,1 0,0 0,5-7,0 1,1 0,1 0,0 0,0 1,17-12,19-9,1 2,2 2,68-28,164-46,-169 62,779-208,-653 189,-169 43,19-6,-74 15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43.3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178 1075,'2'1,"0"0,0 1,0-1,0 1,0-1,0 1,0 0,-1-1,1 1,-1 0,1 0,0 3,3 2,123 178,-43-57,257 397,-22-31,-310-481,-7-10,0 0,-1 0,1 1,0-1,-1 1,0 0,0-1,0 1,0 0,-1 0,1 1,-1-1,1 8,-4-13,-1 0,0 0,1 0,-1 0,1 0,0-1,-1 1,1-1,0 0,-2-1,-74-66,-108-127,104 107,-262-310,283 319,4-4,3-1,-51-114,81 146,1-1,4 0,1-2,-18-108,33 138,1 0,1-1,1 1,1 0,2 0,0 0,2 0,1 0,1 1,1 0,1 0,1 1,15-25,-1 10,1 1,2 2,2 1,1 1,2 1,1 2,57-41,-46 41,2 2,1 2,1 2,2 2,100-32,-132 49,1 1,0 2,0 0,0 0,0 2,0 0,23 3,-33-1,0 1,0 0,0 0,-1 1,1 0,-1 0,0 1,0 0,0 0,0 1,-1 0,0 0,0 1,0 0,-1 0,1 1,6 10,-2 1,0 0,-1 1,-1 1,-1 0,0 0,-2 1,0-1,-1 1,2 31,-2 4,-3-1,-6 82,-2-78,-2-1,-3 0,-3-1,-2-1,-2 0,-3-1,-2-1,-3-1,-32 50,21-47,-1-2,-3-1,-3-2,-1-2,-3-2,-2-2,-92 63,35-32,102-74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44.4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1854,'267'-584,"-75"46,-155 411,-6-1,20-174,-50 288,2-5,-2 0,0 0,-2-24,1 41,0-1,0 1,0-1,0 1,-1-1,1 1,-1 0,0-1,1 1,-1 0,0-1,0 1,0 0,-1 0,1 0,0 0,-1 0,0 0,1 1,-1-1,0 0,0 1,0-1,0 1,0 0,0-1,0 1,0 0,-1 1,1-1,0 0,-1 0,-3 1,3 0,0 0,0 1,0 0,0 0,0 0,0 0,0 0,0 1,0-1,0 1,1 0,-1 0,1 0,-1 0,1 0,0 1,0-1,0 0,0 1,0 0,1 0,-1-1,1 1,-1 0,1 0,0 0,0 0,0 4,-2 3,0 1,1 0,0 0,1 0,0 0,1 23,5-6,0 1,2-1,1 0,13 29,53 107,-47-108,197 380,23 46,-206-372,-15-34,-26-75,0 0,0-1,1 1,-1 0,0-1,0 1,0-1,1 1,-1 0,0-1,1 1,-1-1,0 1,1 0,-1-1,1 1,-1-1,1 0,-1 1,1-1,-1 1,1-1,0 0,-1 1,1-1,0 0,-1 0,1 1,0-1,0 0,12-16,0-30,-9-20,-6-97,-2 104,4 0,8-75,-7 128,0 1,0-1,0 1,1 0,0-1,0 1,1 0,-1 0,1 1,0-1,0 0,1 1,-1 0,1 0,0 0,9-7,-10 9,0 1,-1 0,1-1,0 1,0 0,0 0,0 1,0-1,0 1,0-1,1 1,-1 0,0 0,0 0,0 1,0-1,0 1,0 0,0-1,0 2,0-1,0 0,0 0,-1 1,1 0,0-1,-1 1,1 0,-1 0,0 0,3 4,55 60,-4 1,71 112,-45-59,-57-86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3:22.2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25.6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0,'-9'1,"0"0,0 0,0 0,0 2,1-1,-1 1,1 0,-1 1,1-1,0 2,0-1,1 1,-1 1,1-1,0 1,1 0,-1 1,-9 12,15-17,0 0,1 0,-1 0,0 0,1 0,-1 0,1 0,-1 0,1 0,0 0,0 1,0-1,0 0,1 0,-1 0,0 0,1 0,0 0,-1 0,3 4,-1-2,1 0,0 0,0-1,0 1,0-1,1 1,-1-1,1 0,4 2,7 4,-1-1,1-1,1 0,21 6,-25-9,0-1,0 0,1-1,-1 0,1-1,-1 0,1-1,15-2,-23 1,0 0,0 0,0 0,0-1,0 0,0 0,-1 0,1-1,-1 0,1 0,-1 0,0 0,0 0,0-1,-1 0,1 0,-1 0,0 0,0 0,0-1,-1 1,3-6,10-42,-14 45,1-1,0 1,0-1,1 1,-1 0,2 0,-1 0,1 0,6-9,-9 15,0 0,0 0,0 1,0-1,0 0,1 0,-1 1,0-1,0 0,0 1,1-1,-1 1,0 0,1-1,-1 1,0 0,1 0,-1 0,0 0,1 0,-1 0,3 1,-1 0,0 0,1 0,-1 1,0-1,0 1,0 0,-1 0,1 0,3 2,5 8,0-1,-1 2,10 14,-16-22,26 36,2 0,46 43,-56-64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45.8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0 616,'7'1,"-1"0,1 0,-1 1,0 0,1 0,-1 0,6 4,22 7,78 17,172 22,-251-47,86 9,-104-13,0 0,-1-2,1 0,0 0,24-6,-36 5,1 1,0-1,-1 0,1 0,-1 0,1-1,-1 1,0-1,0 0,0 0,-1 0,1 0,-1 0,0-1,1 1,-1-1,-1 0,1 1,-1-1,1 0,-1 0,0 0,0 0,0-8,1-10,0 0,-2-1,-3-29,1 30,-1-13,-2 0,-2 0,-1 1,-2 0,-1 0,-2 1,-1 0,-1 2,-2-1,-1 2,-1 0,-2 2,-28-31,45 55,0 0,0 1,0 0,0-1,-1 1,1 1,-6-3,10 4,-1 1,1 0,-1 0,1 0,0-1,-1 1,1 0,0 0,-1 0,1 0,-1 0,1 0,-1 0,1 0,0 0,-1 0,1 0,-1 0,1 0,0 0,-1 0,1 1,-1-1,1 0,0 0,-1 0,1 0,0 1,-1-1,1 0,0 1,-1-1,1 2,0-1,0 1,0-1,0 1,0-1,0 1,0-1,0 1,1-1,-1 1,1-1,-1 1,1-1,1 3,14 24,2 0,0-1,2-1,1-1,46 43,-24-24,658 604,-523-494,42 32,78 70,-295-253,7 6,0 0,-1 1,0 0,12 18,-19-26,-1 0,0 0,0-1,0 1,0 0,0 0,-1 0,1 1,-1-1,1 0,-1 0,0 0,1 0,-1 0,0 1,0-1,-1 0,1 0,0 0,-1 0,0 0,1 1,-1-1,0 0,0 0,0-1,0 1,0 0,0 0,-1 0,1-1,-1 1,1-1,-1 1,-3 1,-22 16,-2-2,0-1,-1-1,0-2,-1-1,-1-1,0-2,0-1,-1-2,0-1,0-1,-47-1,67-3,1-1,-1 0,1-1,-1 0,1-1,0 0,-1-1,2 0,-1-1,0 0,1-1,0 0,-10-9,8 5,1-1,0 0,1-1,1-1,0 1,0-2,1 1,1-1,-7-17,-1-9,1-1,3-1,1 0,3 0,1-1,-3-73,9 21,4 1,4 0,4 1,4 0,4 1,4 0,63-158,14 17,-99 230,1 0,-1 0,0 0,0 0,0-1,-1 1,1 0,-1 0,1-1,-1 1,0-1,-1 1,1 0,0-1,-1 1,0 0,0 0,-2-6,1 6,0 1,0 1,0-1,0 0,0 0,0 1,-1-1,1 1,0 0,-1 0,0 0,1 0,-1 0,1 0,-1 1,0-1,0 1,1 0,-1-1,0 2,0-1,1 0,-4 1,0 0,1 0,-1 1,1-1,0 1,0 1,-1-1,1 1,1-1,-1 1,0 1,1-1,-1 1,1 0,0 0,1 0,-1 0,-5 9,7-11,0 1,0 0,1-1,-1 1,1 0,0 0,0 0,0 0,0 0,0 0,0 0,1 0,0 0,-1 1,1-1,0 0,1 0,-1 0,0 0,1 0,0 1,0-1,0 0,0 0,0-1,1 1,-1 0,1 0,0-1,0 1,0-1,3 4,20 14,1-2,1-1,55 26,8 5,-69-35,87 57,-96-61,0 1,0 0,-1 1,-1 0,0 1,10 16,-17-24,-1 0,0 0,-1 1,1-1,-1 1,0-1,0 1,0 0,0-1,-1 1,0 0,0 0,0-1,-2 10,-3 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46.2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1,'4'0,"6"0,6 4,3 6,9 6,2 4,10 7,6 3,4 6,2 0,1 3,0-1,-5-2,-7 0,-9-5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46.5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23 108,'0'-4,"-4"-6,-2-6,1-7,0-6,2 3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47.7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201 162,'-13'15,"-1"0,2 1,0 0,1 1,0 1,2 0,-11 26,-40 140,46-132,11-41,-2 4,1 1,0-1,1 1,1 0,-1 24,3-37,0 1,1-1,-1 0,1 1,0-1,-1 0,2 0,-1 1,0-1,1 0,-1 0,1 0,0-1,0 1,0 0,0-1,0 1,1-1,-1 1,1-1,0 0,0 0,0-1,-1 1,2 0,-1-1,0 0,0 0,0 0,1 0,-1 0,4 0,25 3,1 0,0-2,0-2,32-3,130-23,-147 18,-1-3,0-1,-1-3,-1-1,0-3,-1-1,-2-3,0-1,-1-2,-1-2,46-42,-76 61,-1-1,0 0,-1 0,0-1,-1 0,0-1,0 1,-1-1,-1 0,0-1,-1 1,0-1,-1 0,-1 0,1 0,-2 0,0-1,-1 1,0 0,-1-1,0 1,-1 0,-1 0,0 0,-1 0,0 1,-1-1,0 1,-1 0,-1 1,0-1,-13-16,17 23,-1 1,0 0,0-1,0 1,0 1,-1-1,0 1,1-1,-1 1,-1 1,1-1,0 1,-1 0,1 0,-1 0,1 1,-1 0,0 0,0 1,1-1,-1 1,0 0,0 1,1-1,-1 1,0 1,0-1,1 1,-1 0,1 0,0 0,-8 5,-5 3,2 1,-1 1,1 0,1 1,1 0,0 1,0 1,-13 19,18-23,1 0,0 0,0 1,2 1,-1-1,1 1,1 0,0 0,-4 22,9-33,0-1,0 1,0 0,0 0,0 0,0-1,1 1,-1 0,1 0,0-1,-1 1,1 0,0-1,0 1,0-1,0 1,0-1,0 1,0-1,1 0,1 2,1 0,0 0,1-1,-1 0,0 0,1 0,0 0,9 2,6-1,0 0,39 0,-56-3,18 1,0 1,-1 1,0 1,1 1,-2 0,1 2,-1 0,0 1,0 1,-1 1,0 1,23 18,329 248,-351-261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48.4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0,'1'6,"0"0,0 0,0-1,1 1,0 0,0-1,0 0,1 1,0-1,0 0,0 0,5 5,53 57,-43-48,202 193,-103-103,-99-90,23 19,-38-36,-1-1,1 1,0-1,-1 0,1 0,0 0,0 0,-1 0,1 0,0-1,0 1,0-1,0 0,0 0,0 0,3-1,12-3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50.1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884 1,'-4'1,"-1"0,1 1,-1-1,1 1,0 0,-1 0,1 1,0-1,1 1,-1 0,0 0,1 1,-7 6,3-3,-115 120,5 6,-169 251,208-270,-98 197,172-302,-2 1,1 1,1 0,0 0,0 0,-2 15,5-24,1-1,0 1,0 0,0-1,0 1,0 0,0-1,1 1,-1 0,1-1,-1 1,1-1,-1 1,1 0,0-1,0 0,-1 1,1-1,0 1,1-1,-1 0,0 0,0 0,0 1,1-1,-1 0,0-1,1 1,-1 0,1 0,-1-1,1 1,0-1,-1 1,1-1,0 1,-1-1,1 0,0 0,-1 0,1 0,0 0,-1 0,3-1,102-3,149-26,77-3,-324 33,0 0,-1 0,1 1,-1 0,1 0,-1 1,15 5,-21-7,0 1,0 0,1 0,-1-1,0 1,0 0,0 0,0 0,0 0,0 0,0 0,0 0,0 1,-1-1,1 0,0 0,-1 1,1 1,0-1,-1 1,0-1,0 0,0 0,-1 0,1 1,0-1,-1 0,0 0,1 0,-1 0,0 0,0 0,0 0,-3 3,-8 12,-1 0,-1-2,0 1,-1-2,-1 0,0-1,-29 18,2-5,-1-2,-49 20,75-36,1-1,-1-1,1-1,-2 0,-33 3,35-9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50.7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1,'4'0,"0"1,0 0,0 0,-1 0,1 0,0 1,-1-1,1 1,-1 0,0 0,6 5,36 32,-35-29,87 91,107 142,-126-146,-73-90,1 0,0 0,1-1,-1 0,1-1,1 1,-1-1,1-1,0 1,0-1,15 5,-18-8,-1 0,1 0,-1 0,1-1,-1 0,1 0,-1 0,1 0,-1-1,1 0,-1 0,0 0,1 0,-1-1,0 0,0 0,0 0,0 0,0 0,0-1,-1 0,1 0,-1 0,6-6,4-7,-1 3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51.1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361 0,'-4'0,"-11"5,-2 5,-2 5,-12 5,1 3,0 2,-3 5,-4-2,-1 2,3-4,6-2,5 0,6-5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51.8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0 451,'193'-1,"211"3,-385-2,1 2,0 0,0 1,-1 0,38 13,-54-14,1-1,-1 0,1 1,-1 0,1 0,-1 0,0 0,0 0,0 1,0 0,0-1,-1 1,1 0,-1 0,0 0,0 1,0-1,0 0,0 1,-1-1,0 1,0 0,0-1,0 1,0 0,-1 0,1 0,-1-1,0 1,0 0,-1 0,1 0,-1 0,0-1,0 1,0 0,-2 4,-5 10,0 0,-15 24,-3 6,25-45,-1 0,1 0,-1-1,0 1,0 0,0-1,0 1,0-1,-4 3,6-5,0 1,0-1,-1 0,1 0,0 0,-1 0,1 0,0 1,0-1,-1 0,1 0,0 0,-1 0,1 0,0 0,-1 0,1 0,0 0,-1 0,1 0,0-1,0 1,-1 0,1 0,0 0,-1 0,1 0,0 0,0-1,-1 1,1 0,0 0,-1-1,-5-20,-20-678,26 665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53.4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0 311,'13'0,"0"0,0-1,0 0,0-1,16-5,-26 6,0 0,1-1,-1 1,0-1,0 1,0-1,0 0,0 0,-1 0,1-1,-1 1,1-1,-1 1,0-1,0 0,0 0,0 0,0 0,-1 0,1 0,-1 0,0-1,0 1,1-5,4-76,-5 79,-1 0,0-1,-1 1,1 0,-1 0,0 0,-1 0,1 0,-1 1,0-1,0 0,0 1,-6-9,6 12,0 0,0 0,0 1,0-1,0 0,-1 1,1 0,0-1,0 1,0 0,-1 0,1 0,0 0,0 1,-1-1,1 1,0-1,0 1,0 0,0 0,0 0,0 0,0 0,0 0,0 0,1 1,-1-1,-1 3,-1-2,1 0,0 0,0 0,0 1,1 0,-1-1,1 1,-1 0,1 0,0 0,0 1,0-1,1 0,-1 1,1-1,-1 6,2-6,1 1,0-1,0 0,0 0,0 0,0 0,1 0,0 0,-1 0,1 0,0 0,1-1,-1 1,0-1,1 0,3 4,53 35,-37-28,-17-9,91 55,-87-54,0-1,1 0,0 0,0-1,0-1,0 1,1-2,15 2,-24-3,0 0,1-1,-1 1,0-1,0 1,1-1,-1 0,0 0,0 0,0 0,0 0,0 0,0 0,0-1,0 1,0-1,-1 1,1-1,-1 0,1 0,-1 0,0 0,1 0,-1 0,0 0,0 0,-1 0,1 0,0-1,-1 1,1 0,-1-1,0-2,2-12,-1 1,0-1,-4-29,1 21,-1-136,3 161,0 0,0 0,0 0,0 0,0 0,0 1,0-1,0 0,0 0,1 0,-1 0,0 0,0 0,0 0,0 0,0 0,0 0,0 0,0 0,0 0,0 0,1 0,-1 0,0 0,0 0,0 0,0 0,0 0,0 0,0 0,0 0,1 0,-1 0,0 0,0 0,0 0,0 0,0 0,0 0,0 0,0 0,0 0,0 0,0 0,1 0,-1 0,0-1,0 1,0 0,0 0,0 0,0 0,0 0,0 0,0 0,0 0,0 0,0 0,0-1,0 1,0 0,0 0,0 0,0 0,0 0,0 0,0 0,0 0,0-1,10 13,18 26,-16-19,16 15,1-2,43 37,29 32,-89-87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26.9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222 26,'-4'-3,"-1"0,1 0,-1 1,0-1,0 1,0 0,0 0,0 1,0 0,0 0,-1 0,1 0,0 1,-10 0,7 0,-1 1,1-1,0 2,0-1,0 1,-1 0,2 1,-15 6,19-8,0 1,-1-1,1 1,0 0,1 0,-1 1,0-1,1 0,-1 1,1 0,0-1,-1 1,1 0,1 0,-1 0,0 1,1-1,0 0,-1 1,2-1,-1 0,0 1,0-1,1 1,0 0,0-1,0 1,0-1,0 1,1-1,0 1,0-1,0 1,0-1,2 5,3 4,1 0,0-1,0 0,1-1,1 0,0 0,0-1,15 12,12 7,1-1,1-2,2-1,0-3,1-1,2-2,-1-1,55 12,-85-26,1 0,-1-1,0-1,1 0,19 0,-31-1,1-1,0 1,0 0,0-1,0 1,-1-1,1 0,0 1,0-1,-1 0,1 0,-1 0,1 0,-1-1,1 1,-1 0,0-1,2 0,-2-1,0 1,0 0,0-1,-1 1,1-1,-1 1,0-1,1 1,-1-1,0 1,0-1,0 1,-1-1,1 1,-1-1,1 1,-2-4,-31-91,21 69,2-1,1 0,2-1,-6-46,12 75,1 0,0 0,-1 0,1 0,0 0,0 0,0 0,0-1,0 1,0 0,0 0,1 0,-1 0,0 0,1 0,-1 0,0 0,1 0,-1 0,1 0,0 0,-1 0,1 0,0 0,-1 0,1 1,0-1,1-1,0 2,0 0,-1 0,1 0,0 1,-1-1,1 0,0 1,-1-1,1 1,-1 0,1-1,-1 1,1 0,-1 0,0 0,3 2,7 6,1 2,-1-1,11 16,333 479,-277-385,218 338,95 143,-285-445,173 271,-271-413,-3-7,0 1,-1 0,0 0,0 1,4 13,-8-20,0-1,0 1,1 0,-1-1,0 1,0 0,-1-1,1 1,0 0,0 0,-1-1,1 1,-1-1,0 1,1 0,-1-1,0 1,0-1,0 0,0 1,0-1,0 0,0 1,-1-1,1 0,0 0,-1 0,1 0,-1 0,1-1,-1 1,1 0,-1-1,-2 1,-46 15,-1-2,-1-3,0-1,0-4,-1-1,-103-5,143 0,1-1,0 0,0 0,-1-2,1 1,1-2,-1 1,0-2,1 1,0-2,0 1,0-2,1 1,0-1,0-1,0 0,1 0,1-1,-1 0,1-1,1 0,0 0,0 0,1-1,1 0,-1 0,2-1,-7-22,-5-29,2 0,-7-96,6-133,-7-67,-14 171,-4-25,37 188,2 0,1 0,0-1,2 1,1 0,9-36,5 11,2 1,47-87,-30 67,-30 57,4-7,-1 0,-1-1,10-34,-14 32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54.0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156 11,'0'0,"0"0,0-1,0 1,0-1,0 1,0-1,0 1,0-1,0 1,0 0,-1-1,1 1,0-1,0 1,0 0,-1-1,1 1,0 0,0-1,-1 1,1 0,0-1,-1 1,1 0,0 0,-1-1,1 1,-1 0,1 0,0 0,-1-1,1 1,-1 0,-19 3,-14 16,24-8,1 1,0 0,0 0,1 1,1 0,0 1,1 0,0 0,1 0,1 0,0 1,1 0,0 0,2 0,-1 0,2 0,2 27,-2-39,1 0,0 0,-1 0,1 1,0-1,1 0,-1 0,0 0,1-1,0 1,0 0,0-1,0 1,0-1,0 1,0-1,5 4,-2-3,1 0,-1-1,0 1,1-1,-1 0,1 0,0-1,0 0,7 1,5-1,-1 0,1-2,0 0,0-1,29-7,-36 6,-1 0,1-1,0-1,-1 0,0 0,0-1,-1 0,1 0,-1-1,8-9,-3 3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54.6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1,'1'17,"1"1,0-1,2 0,0 0,0 0,2-1,0 1,14 25,10 12,41 55,-31-50,-7-8,74 85,-90-117,1-2,0 0,1-2,1 0,0 0,1-2,34 15,-20-12,1-2,0-2,1-1,0-2,1-1,0-3,64 3,-74-9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56.3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1102,'14'-11,"1"0,0 2,1-1,0 2,0 0,20-6,25-13,167-85,124-63,-53 24,-296 150,-1-1,1 1,-1 0,1 0,-1 0,1 0,0 1,0-1,-1 1,1-1,0 1,0 0,-1 0,1 0,0 1,0-1,0 1,-1-1,1 1,0 0,-1 0,5 2,-2 1,0 1,0 0,0 0,0 1,-1-1,0 1,0 0,3 6,24 32,1-2,2-1,2-2,2-2,1-1,74 52,-65-55,0-2,3-2,0-2,91 33,-139-59,0 0,0 0,0 0,0 0,0-1,0 1,0-1,0 0,0 0,0 0,0 0,0 0,0-1,6-1,-8 1,0 0,0 0,0 0,0 0,0 0,0-1,-1 1,1 0,0 0,-1-1,1 1,-1 0,1-1,-1 1,1-1,-1 1,0-1,0 1,0-1,0 1,0 0,0-1,0 1,0-1,-1 1,1-1,0 1,-1 0,1-1,-1 1,0 0,1-1,-2-1,-188-468,132 333,51 112,7 26,0 0,0-1,0 1,0 0,0-1,0 1,0 0,1-1,-1 1,0 0,0 0,0-1,0 1,0 0,1 0,-1-1,0 1,0 0,0 0,1 0,-1-1,0 1,0 0,1 0,-1 0,0 0,0-1,1 1,-1 0,0 0,1 0,-1 0,0 0,0 0,1 0,-1 0,1 0,40 17,-37-15,755 351,-757-352,0 0,0 0,0 0,-1 0,1-1,0 1,0 0,0-1,0 0,0 1,0-1,1 0,-1 0,0 0,0 0,0 0,0-1,0 1,0-1,0 1,0-1,0 0,0 1,0-1,2-2,-3 1,0 0,0-1,0 1,0-1,0 1,-1 0,1-1,-1 0,0 1,1-1,-1 1,0-1,-1 1,1-1,0 1,-1-1,1 1,-1-1,0 1,-1-4,-17-45,-3 1,-52-88,26 51,-74-125,97 174,-2 1,-1 1,-45-43,40 57,15 17,17 5,1 0,-1 0,1 0,0 0,-1 1,1-1,0 0,-1 0,1 0,0 1,0-1,-1 0,1 1,0-1,0 0,-1 0,1 1,0-1,0 0,0 1,0-1,-1 1,1-1,0 0,0 1,0-1,0 0,0 1,0-1,0 1,0-1,0 0,0 1,0-1,0 0,0 1,1-1,-1 1,0-1,1 4,1 0,-1 0,1 0,0 0,0 0,0-1,1 1,-1-1,1 0,0 1,3 2,44 37,-32-28,132 101,287 169,-203-141,-212-129,7 3,35 28,-57-41,-2 0,1 1,0-1,-1 1,0 0,-1 1,1-1,-1 1,0 0,-1 0,5 11,-8-15,1 0,-1 0,0 1,0-1,0 0,0 1,-1-1,1 0,-1 1,0-1,0 0,0 0,-1 0,1 0,-1 0,1 0,-5 5,-43 48,19-23,24-26,3-3,-1 1,1-1,0 1,0 0,0 0,-4 9,7-13,0 0,0-1,0 1,0 0,0 0,0-1,0 1,0 0,0 0,0-1,0 1,0 0,0 0,1-1,-1 1,0 0,1-1,-1 1,0 0,1-1,-1 1,1 0,1 0,0 0,-1 1,1-2,0 1,-1 0,1 0,0 0,0-1,0 1,0-1,-1 0,5 1,10 1,1-1,-1 0,0-1,1-1,-1 0,0-1,0-1,31-10,-23 2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57.2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205 370,'5'-1,"0"-1,0 0,0 0,0 0,-1-1,1 0,-1 0,1 0,-1 0,0-1,5-6,7-4,37-30,-2-2,54-63,-101 104,0-1,0 0,0 1,0-2,-1 1,0 0,-1-1,1 1,1-9,-4 13,1 0,-1 1,0-1,0 0,0 1,0-1,0 0,0 1,0-1,0 0,-1 1,1-1,-1 0,1 1,-1-1,0 1,0-1,0 1,0-1,0 1,0 0,0-1,0 1,0 0,0 0,-1 0,1 0,0 0,-1 0,1 0,-1 0,1 1,-1-1,0 1,1-1,-1 1,1-1,-1 1,0 0,1 0,-1 0,-3 0,-6 0,-1 0,0 1,1 1,-1 0,1 0,0 1,-1 1,1 0,-16 8,0 2,-1 2,-34 25,36-22,1 2,1 0,1 2,-32 39,44-48,2 1,-1-1,2 2,0-1,1 1,0 0,1 0,1 1,1 0,-3 19,7-28,0 0,0-1,1 1,0-1,1 0,0 1,0-1,0 0,1 0,0 0,0 0,1-1,0 1,0-1,0 0,1 0,0 0,7 6,10 8,0 0,2-1,31 19,-22-18,1-2,1-2,0-1,1-2,0-1,1-2,56 8,-80-16,-1 0,0-1,0-1,0 0,16-3,-23 2,1-1,-1 1,0-1,1-1,-1 1,0-1,0 0,-1 0,1 0,0-1,-1 1,0-1,5-6,7-7,-2 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13.5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0,'9'11,"-1"0,0 1,-1 0,0 0,-1 1,8 23,2 1,97 228,41 88,-142-332,-2-6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14.3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416 0,'3'2,"1"0,-1 0,1 0,-1 0,0 0,0 1,0-1,0 1,-1 0,1 0,-1 0,1 0,2 6,5 4,163 171,-18-22,-141-146,6 5,-1 2,-1 0,0 0,-2 2,17 34,-30-53,-1 1,1 0,-1-1,0 1,-1 0,0 0,0 0,0 0,-1 0,0 0,-1-1,1 1,-1 0,-1 0,1 0,-1 0,0-1,-1 1,1-1,-1 1,-1-1,1 0,-1 0,0-1,0 1,-1-1,0 0,-6 6,-17 13,0-1,-1-2,-55 31,-105 39,155-78,0-1,-1-1,0-2,-1-2,0-1,0-1,-1-3,-54-2,48 1,27-1,0 1,0-2,0 0,-24-5,24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15.7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1 185,'1'31,"2"0,1-1,1 1,2-1,20 58,74 139,-63-149,358 686,-390-753,17 29,-22-38,-1-1,1 1,0 0,0-1,-1 1,1 0,-1 0,0-1,1 1,-1 0,0 0,0 0,0 0,0-1,0 1,-1 0,1 0,-1 2,0-3,1-1,-1 1,0-1,1 0,-1 1,1-1,-1 0,0 0,1 1,-1-1,1 0,-1 0,0 0,1 0,-1 0,0 0,1 0,-1 0,0 0,1 0,-1 0,0 0,1-1,-1 1,0 0,1 0,-1-1,1 1,-1 0,0-1,1 1,-1-1,1 1,-1-1,0 0,-24-21,21 18,-59-58,3-2,-80-112,104 123,2-1,2-2,3 0,-27-78,40 85,3-1,2-1,2 0,-2-58,7-207,5 203,-1 105,0 1,0-1,1 0,0 1,0-1,1 1,0-1,0 1,1 0,0 0,0 0,6-9,-5 12,0 0,0 0,0 0,0 0,1 1,0 0,-1 0,1 0,0 0,0 1,1 0,-1 0,1 0,-1 1,1-1,-1 1,10 0,47-3,0 2,0 3,65 9,-90-5,0 2,64 20,-81-20,0 1,-1 1,0 0,0 2,-1 0,23 17,-38-25,1 0,-1 1,1-1,-1 1,0-1,-1 1,1 0,-1 0,1 0,-1 0,0 0,-1 1,1-1,-1 1,0-1,0 1,0-1,-1 1,1 0,-1-1,0 1,-1 0,1-1,-1 1,0 0,0-1,0 1,-2 4,-6 10,0 1,-2-2,0 1,-26 31,12-15,-19 34,30-46,0 1,-2-2,0 0,-1-1,-2-1,-31 28,37-41,-1 0,0-1,-1 0,1-2,-1 1,0-2,-29 4,5-1,-14 3,0-3,-1-2,-97-7,120-1,9-2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18.2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305 87,'-3'0,"1"1,-1 0,1-1,-1 1,1 0,-1 0,1 0,0 1,-1-1,1 1,0-1,0 1,0 0,-3 2,-27 33,26-29,-27 33,2 2,2 1,-43 87,61-104,0-1,2 1,0 1,2 0,2 0,0 0,2 1,0 50,3-71,1 0,0 0,0-1,1 1,0 0,1-1,-1 1,1-1,1 0,-1 0,1 0,1 0,7 9,-4-8,1 1,-1-2,1 0,0 0,1 0,0-1,0-1,16 7,10 1,1-2,0-2,0-1,62 4,164 8,327-17,-564-3,114-11,-128 9,0 0,0 0,0-1,0-1,-1 0,1-1,-1 0,18-12,-26 15,-1-1,1 1,-1-1,1 0,-1 0,0 0,0-1,0 1,-1 0,1-1,-1 1,0-1,0 1,0-1,0 0,0 1,-1-1,0 0,0 0,0 1,0-1,-1 0,1 0,-1 1,0-1,-2-5,-2-8,-2 0,0 1,0 0,-12-18,-26-35,-3 3,-3 1,-2 3,-3 2,-3 3,-2 3,-2 2,-89-55,116 83,-2 2,-54-25,78 42,0-1,0 1,0 1,0 1,-1 0,0 1,1 0,-1 1,0 1,-26 3,36-2,-1 1,1-1,0 1,0 1,0-1,0 1,1-1,-1 2,1-1,-1 0,-6 8,-41 53,18-21,-21 20,-37 40,-113 99,184-184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19.2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58,'3'-1,"0"0,0 0,0 0,0 0,-1 0,1-1,0 0,-1 1,1-1,-1 0,4-4,18-11,-10 12,-1 2,1-1,0 1,0 1,1 1,-1 0,28 2,6 3,46 11,-93-15,74 14,127 39,-198-51,0-1,-1 1,1-1,0 1,0 0,-1 0,1 1,-1-1,0 1,0 0,0 0,0 0,0 0,0 0,-1 1,0-1,0 1,0-1,0 1,0 0,1 7,-1-4,-2 0,1 0,-1 1,0-1,-1 0,0 0,0 0,0 1,-1-1,0 0,-5 12,-9 18,9-24,1 0,0 0,2 1,-1-1,1 1,1 0,1 0,-2 19,5-30,0-1,0 1,0 0,0-1,0 1,1-1,-1 1,1-1,-1 0,1 1,0-1,0 0,0 0,0 0,0-1,1 1,-1 0,0-1,1 0,0 1,-1-1,1 0,-1 0,1 0,0-1,0 1,0-1,3 1,12 2,1-2,-1 1,19-3,-29 1,14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20.4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585 0,'-7'2,"0"-1,0 1,0 1,1-1,-1 1,1 0,-11 6,-11 6,-147 71,114-52,49-27,0 1,1 0,0 1,0 0,1 1,-17 21,-48 74,60-82,5-7,0 1,1-1,0 1,1 1,1 0,-8 32,14-41,-1 1,1 0,0 0,1-1,0 1,1 0,0 0,1 0,0-1,0 1,1-1,0 1,0-1,10 17,-4-14,-1 1,2-1,0-1,0 0,1 0,0-1,1-1,0 0,0 0,1-1,1-1,23 10,16 3,1-2,58 11,-61-16,-17-4,0-1,1-2,-1-2,1-1,63-2,-96-2,1 1,0 0,-1-1,1 1,0-1,-1 0,1 0,-1 0,0 0,1-1,-1 1,0-1,3-1,5-9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27.7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541 332,'2'-72,"0"43,-1 1,-1-1,-2 1,-6-34,7 58,0 0,0 0,-1 0,0 1,1-1,-1 1,-1-1,1 1,0 0,-1-1,0 1,0 1,0-1,0 0,0 1,-5-4,2 3,-1-1,0 1,0 0,0 1,0 0,-1 0,1 0,-12 0,7 1,0 1,-1 0,1 0,0 1,0 1,0 0,0 1,0 0,0 1,-21 10,9 1,1 2,1 0,1 2,0 0,1 1,2 1,0 1,1 0,1 1,1 1,1 1,-12 29,25-50,-1 0,1 0,0 0,0 0,0 1,1-1,-1 0,1 1,0-1,0 0,1 1,-1-1,1 0,0 0,0 1,0-1,1 0,0 0,-1 0,1-1,1 1,-1 0,0-1,1 1,0-1,0 0,0 0,0 0,1 0,-1 0,1-1,7 5,10 5,1-1,0-1,1-1,37 10,127 30,3-9,1-9,225 9,-380-37,13 1,0-2,0-2,66-9,-102 7,0 0,-1-1,1-1,0 0,-1-1,0 0,0 0,-1-2,1 1,-1-1,-1-1,1 0,-1-1,-1 0,0 0,0-1,11-16,-6 7,-2-1,-1-1,0 0,-1-1,-1 1,-2-2,0 1,-1-1,-1 0,3-38,-6-126,-3 157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22.0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299 820,'-15'1,"-1"0,1 1,-1 1,1 0,0 1,0 0,1 2,-1-1,-15 10,22-11,0 1,1-1,0 1,0 1,0-1,0 1,1 0,0 1,0-1,1 1,0 0,0 1,1-1,0 1,0 0,0 0,-3 13,-1 17,1 1,-4 69,11-94,1 0,0 0,1 0,0 0,1 0,1 0,0-1,1 1,0-1,1 0,9 14,5 2,2 0,1-1,2-2,0 0,2-2,0-1,36 23,222 122,-268-159,0 0,0-1,0-1,1-1,20 5,-33-10,-1 0,1-1,-1 1,1-1,-1 0,1 0,-1-1,1 1,-1-1,1 0,-1 0,0-1,0 1,1-1,-1 0,0 0,0 0,-1 0,1-1,0 0,-1 0,0 0,1 0,-1 0,-1-1,5-5,10-23,-1 0,-2-1,-1 0,-2-1,12-58,-11 46,36-159,-10-2,-8-1,4-255,-34 429,0 1,-3-1,-10-59,10 80,-1-1,0 1,-1-1,-1 1,0 0,-1 1,0 0,0 0,-2 0,1 1,-17-16,24 26,0 0,0-1,0 1,0 0,-1 1,1-1,0 0,0 0,-1 0,1 1,-1-1,1 1,-1-1,1 1,0-1,-1 1,0 0,1 0,-1 0,1 0,-1 0,1 0,-1 0,1 0,-3 1,2 0,-1 1,1-1,0 1,0 0,0 0,0-1,0 1,0 1,0-1,1 0,-1 0,1 1,-2 2,-4 11,0 0,2 0,-7 26,11-37,-23 96,4 1,5 0,-3 136,19-229,0-1,0 1,1 0,0-1,0 1,1-1,0 0,0 0,1 0,0 0,1-1,0 1,0-1,0 0,1-1,8 8,13 11,2-1,49 32,-25-18,234 158,-56-41,-229-153,16 11,1 0,1-1,31 14,-48-25,1 1,0 0,0-1,0 1,0-1,1 0,-1 0,0-1,0 0,1 1,-1-1,0-1,1 1,-1 0,0-1,0 0,0 0,1-1,-1 1,0-1,-1 1,1-1,0-1,0 1,5-5,2-5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23.4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189 47,'-9'6,"0"1,0 0,0 0,1 0,0 1,-11 15,-4 3,7-10,-34 38,46-50,1 0,0 0,0 1,1-1,-1 1,1-1,0 1,0 0,1 0,-3 10,4-13,0 0,1 0,-1 0,0 0,1 0,-1 0,1 0,0 0,0 0,0 0,0 0,0 0,0-1,0 1,0 0,1-1,-1 1,1-1,-1 0,1 1,-1-1,1 0,0 0,0 0,-1 0,1 0,0 0,4 0,6 3,1 0,0-1,19 2,-16-3,110 24,-69-13,0-2,1-2,74 0,-128-8,0-1,0 0,-1-1,1 1,0-1,0 1,0-1,0 0,0-1,-1 1,1-1,0 1,-1-1,0 0,1 0,-1-1,0 1,0-1,0 0,4-4,-6 3,1 1,-1-1,0 1,0-1,0 1,0-1,-1 0,0 1,0-1,0 0,0 1,0-1,-1 0,1 1,-1-1,0 0,0 1,0-1,-1 1,1 0,-1-1,-3-3,-16-34,8 13,-1 2,-1-1,-2 2,0 0,-35-37,12 22,35 34,26 26,7 5,59 40,10 8,2 16,171 142,-252-217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24.2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325 1,'-7'0,"-1"1,1 1,-1-1,1 1,0 0,0 1,0-1,0 2,0-1,0 1,1 0,0 0,0 1,-9 7,-7 10,0 1,-22 30,23-27,6-7,0 0,1 1,1 1,0 0,-9 27,19-43,1 1,0 0,1 0,0 1,0-1,0 0,0 0,1 0,0 1,1-1,1 8,-1-10,0 0,1 0,-1 0,1 0,0 0,0 0,1-1,-1 1,1-1,0 0,0 0,0 0,0 0,0 0,1-1,-1 1,1-1,6 3,230 106,-211-96,-6-4,-1 0,0 2,-1 1,0 0,-1 1,26 26,-45-40,1 1,-1-1,1 1,-1 0,0 0,1-1,-1 1,0 0,0 0,0 0,-1 0,1 0,0 1,-1-1,1 0,-1 0,0 0,0 0,0 1,0-1,0 0,0 0,-1 0,1 1,-1-1,1 0,-1 0,0 0,0 0,0 0,0 0,0 0,0-1,0 1,-1 0,1 0,-1-1,1 1,-1-1,0 0,0 1,1-1,-4 1,-10 7,0 0,-1-1,-1-2,-25 9,15-6,-144 74,144-72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25.0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348 0,'-10'1,"-1"0,1 1,0 0,0 0,0 1,0 1,0 0,1 0,0 1,-11 6,-3 4,1 1,-33 31,39-33,2-3,1 1,1 0,0 1,0 0,1 1,1 0,-16 28,26-39,-1 0,0-1,1 1,0 0,0-1,0 1,0 0,0 0,0-1,0 1,1 0,0-1,-1 1,1 0,0-1,0 1,1-1,-1 0,0 1,1-1,-1 0,1 0,0 0,0 0,0 0,0 0,0 0,2 1,9 6,0-1,0 0,26 11,-26-13,82 39,174 88,-257-126,0 1,-1-1,1 2,-2 0,1 0,-1 1,13 16,-22-24,1 0,0 1,-1-1,1 1,-1 0,0 0,0-1,0 1,0 0,-1 0,1 0,-1 0,1 0,-1 0,0 0,-1 5,0-5,0 0,-1 0,1 0,-1-1,1 1,-1 0,0-1,0 1,0-1,0 0,-1 1,1-1,-1 0,1 0,-1-1,0 1,0-1,1 1,-5 0,-147 57,148-57,-53 18,-2-3,1-2,-67 6,94-18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25.6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0,'4'0,"2"5,4 5,4 5,4 5,4-2,-2 1,-1 2,2 1,0-3,2-1,-3 1,-5 2,-6-3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26.0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 49,'0'-4,"-4"-2,-2-4,0-4,2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26.9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1 433,'6'-2,"0"-1,0 1,0-1,0-1,-1 1,1-1,-1 0,0 0,0-1,8-9,-8 9,65-63,-3-3,75-101,-141 171,1-1,-1 1,0 0,0-1,0 1,0-1,0 0,0 1,0-1,0 0,-1 0,1 1,-1-1,1 0,-1 0,0 0,1 0,-1 0,0 0,0 0,-1 1,1-1,0 0,-1 0,1 0,-1 0,1 1,-2-3,0 2,-1 0,0 0,1 1,-1-1,0 1,0 0,0-1,0 1,0 0,0 1,0-1,0 1,-1-1,1 1,0 0,-5 1,-13-2,-1 1,1 2,-1 0,1 1,-38 11,52-11,0-1,0 1,1 0,-1 1,0-1,1 1,0 1,0-1,0 1,1 0,-1 0,1 1,0-1,1 1,0 0,0 1,0-1,0 1,1 0,-2 7,-1 3,1 0,1 1,1 0,0 0,2 0,0 0,1 0,0 0,2 0,6 32,-1-26,1 0,1-1,1 1,1-2,1 0,1 0,19 24,116 133,-97-123,-3 2,60 96,-104-147,0-1,0 1,-1 0,0 1,-1-1,0 0,0 1,0 0,-1-1,0 11,-1-15,0 1,0-1,-1 1,0-1,0 1,0-1,0 0,0 1,-1-1,0 0,1 0,-1 0,0 0,0 0,-1 0,1-1,-1 1,1-1,-1 0,0 1,0-1,0 0,0-1,-4 3,-21 7,0-1,-1-1,-1-2,1 0,-53 3,82-10,-51 6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27.5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91,'24'-1,"0"-2,46-10,5-2,389-18,-249 22,-137 1,-55 5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28.3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0,'4'0,"1"4,1 6,2 2,1 2,2-1,0 6,3 0,2 1,3 5,3 3,2 1,-4 0,-4-5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28.7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40.5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477 1,'-14'1,"1"1,-1 0,1 1,0 0,0 1,0 0,1 1,0 1,-19 11,-8 7,-51 42,69-48,1 0,0 2,1 0,2 1,-18 26,26-34,0 2,1-1,1 1,0 0,1 0,1 1,0 0,1 0,-4 29,8-40,0-1,0 1,1 0,-1 0,1 0,0 0,0-1,0 1,1 0,0-1,0 1,0-1,0 0,1 0,0 0,0 0,0 0,0 0,0-1,1 0,0 1,-1-1,1 0,0-1,1 1,-1-1,0 0,1 0,6 2,10 3,1-1,1-1,-1-1,44 2,39-3,-1-4,138-18,201-57,40-42,-343 82,-139 35,9-1,-1 0,0-1,0 0,14-8,-23 11,1-1,0 0,0 1,0-1,0 1,-1-1,1 0,0 1,-1-1,1 0,0 0,-1 0,1 1,-1-1,1 0,-1 0,0 0,1 0,-1 0,0 0,0 0,0 0,1 0,-1 0,0 0,0 0,-1 0,1 0,0 0,0 0,0 0,-1 0,1 0,0 0,-1 0,1 1,-1-1,1 0,-1 0,1 0,-1 0,0 1,1-1,-1 0,0 1,0-1,1 0,-1 1,0-1,0 1,0-1,-1 1,-72-52,58 43,1 0,0-2,0 0,2 0,-21-22,33 32,0-1,-1 1,1-1,0 1,0-1,0 0,0 0,1 1,-1-1,0 0,1 0,-1 0,1 0,0 0,-1-2,2 3,-1 0,0 0,0 0,1 0,-1 0,0 0,1 0,-1 1,1-1,-1 0,1 0,-1 0,1 0,0 1,-1-1,1 0,0 1,0-1,0 0,-1 1,2-1,2-1,-1 1,1 0,-1 0,1 0,-1 1,1-1,-1 1,1 0,0-1,-1 2,1-1,-1 0,1 1,-1 0,5 1,81 29,-1 4,-2 4,-2 3,125 85,-176-102,-1 1,-1 2,49 57,-65-69,-2-5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29.4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275 1,'-16'0,"-1"0,0 2,1 0,0 1,-1 0,1 2,-30 11,39-12,-1 0,0 0,1 1,0 0,0 0,0 1,1 0,0 0,0 1,0 0,1 0,0 0,0 0,1 1,0 0,-6 14,9-18,0 0,0 0,0 0,1 0,-1 0,1 1,0-1,0 0,0 0,1 0,-1 0,1 0,0 0,0 0,3 5,-1-2,1 0,0-1,0 1,0-1,1 0,0-1,11 10,6 3,2-1,0-1,38 19,-48-28,-2-1,166 84,-147-76,1-1,0-3,61 14,-38-20,-34-4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31.2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575 314,'-16'0,"1"2,-1 0,0 1,1 1,-1 0,1 1,0 0,-18 11,-15 10,-47 33,76-46,-34 21,-53 36,94-61,0 1,1 0,0 1,0 0,-17 25,27-34,-1 1,1-1,0 0,0 1,0-1,0 1,0 0,0-1,1 1,-1 0,1 0,0-1,0 1,0 0,0 0,0-1,1 1,-1 0,1-1,0 1,0 0,0-1,0 1,0-1,0 1,1-1,-1 0,1 1,-1-1,1 0,0 0,0 0,0 0,4 2,9 7,-1-1,2-1,0 0,22 9,-12-6,213 110,-238-121,1 0,-1 0,0 0,0 0,1-1,-1 1,0-1,1 1,-1-1,1 1,-1-1,1 0,-1 1,1-1,-1 0,1 0,-1 0,1 0,-1-1,1 1,-1 0,1-1,-1 1,1-1,-1 1,0-1,1 1,-1-1,0 0,1 0,-1 0,0 0,0 0,0 0,0 0,0 0,0 0,0-1,0 1,0 0,-1-1,1 1,0 0,-1-1,1 1,-1-1,0 1,1-1,-1 1,0-3,2-11,0-1,-1 0,-1 0,-2-17,1 12,-2-23,-8-44,5 51,-2-72,8 107,0 0,0 0,0 0,0 0,0 0,0 0,1 1,-1-1,1 0,-1 0,1 0,0 1,-1-1,1 0,0 0,0 1,1-1,-1 1,0-1,0 1,1 0,-1-1,1 1,1-1,0 1,-1 0,1 1,0-1,-1 1,1-1,0 1,0 0,-1 0,1 1,0-1,-1 0,1 1,0 0,-1-1,4 2,13 7,0 0,-1 1,29 20,-30-19,97 62,91 55,-159-103,2-1,74 26,-114-48,-1 1,1-1,0 0,0-1,0 0,0 0,9 0,-15-2,0 1,0 0,0-1,0 1,0-1,0 0,0 1,-1-1,1 0,0 0,-1 0,1-1,0 1,-1 0,1 0,-1-1,0 1,1-1,-1 0,0 1,0-1,0 0,0 1,0-1,-1 0,1 0,0 0,-1 0,0 0,1 0,-1 0,0 0,0-3,0-29,-1-1,-2 0,-2 1,-1 0,-12-38,18 71,-73-252,56 209,-1 0,-2 1,-40-61,57 99,1 0,-1 1,0-1,-1 1,1 0,-1 0,1 0,-1 1,0-1,0 1,-1 0,1 0,-1 0,-8-3,13 6,0 0,0 0,0 0,0 0,0 0,-1 0,1 0,0 0,0 0,0 0,0 0,0 0,-1 0,1 0,0 0,0 0,0 0,0 0,0 0,-1 0,1 0,0 0,0 0,0 0,0 0,0 0,0 1,-1-1,1 0,0 0,0 0,0 0,0 0,0 0,0 0,0 1,0-1,0 0,0 0,-1 0,1 0,0 0,0 1,0-1,0 0,0 0,0 0,0 0,0 0,0 1,0-1,0 0,0 0,1 0,-1 0,0 0,0 1,8 11,13 11,10 6,306 278,-261-245,3-4,142 80,-201-127,-3-1,1 0,29 10,-44-19,0 1,0-1,0 0,0 0,0-1,0 1,1-1,-1 0,0 1,1-1,-1-1,0 1,0 0,1-1,-1 0,0 0,0 0,0 0,0 0,0 0,0-1,4-2,3-7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31.7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0 229,'4'0,"6"0,6-5,4 0,7-5,12 0,12-2,10-9,12-4,7 2,2 0,-4 0,-3 0,-5 3,-11 6,-10 5,-15 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32.2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1,'6'1,"-1"1,0 1,0-1,0 1,0-1,0 1,0 1,-1-1,7 7,6 3,121 97,-55-35,-69-65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32.6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16 104,'0'-4,"-4"-6,-2-6,1-4,9 2,5-1,0 3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33.9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76 1,'-2'14,"0"0,0 0,-2 0,0 0,0 0,-8 14,-7 26,12-31,1 0,1 0,1 0,1 0,1 1,2 45,1-65,0 0,-1-1,2 1,-1-1,0 1,1-1,-1 1,1-1,0 0,0 0,0 1,1-2,-1 1,1 0,4 4,0-3,-1 1,0-1,1-1,0 0,0 1,0-2,11 4,9-1,1 0,-1-2,37 0,-55-2,9 0,-12 0,1 0,-1-1,0 0,0 0,0 0,1 0,-1-1,0 0,0 0,0-1,0 0,11-5,-16 7,-1-1,0 1,1-1,-1 1,1-1,-1 1,0-1,1 1,-1-1,0 1,0-1,1 0,-1 1,0-1,0 1,0-1,0 0,0 1,0-1,0 0,0 1,0-1,0 1,0-1,0 0,0 1,-1-1,1 1,0-1,0 0,-1 1,1-1,0 1,-1-1,1 1,0-1,-1 1,1 0,-1-1,1 1,-1-1,1 1,-1 0,1-1,-1 1,0 0,1 0,-1-1,0 1,-36-16,32 14,-23-10,0 0,-47-29,69 38,0-1,0 0,1 0,-1-1,1 1,0-1,0-1,1 1,-1 0,1-1,0 0,1 0,-1 0,1-1,0 1,1-1,0 1,-2-10,3 14,1-1,0 1,0-1,0 1,0 0,1-1,-1 1,1-1,-1 1,1 0,0-1,0 1,0 0,0 0,0 0,0 0,1 0,-1 0,1 0,-1 0,4-2,-2 2,1-1,0 1,-1 0,1 1,0-1,0 1,1-1,-1 1,0 0,0 1,6-1,7 0,-1 2,1 0,-1 0,1 2,17 4,19 9,-2 1,0 3,-1 2,84 51,-52-20,134 115,-214-167,-1 0,0 0,1 0,-1 0,0 1,0-1,0 0,0 1,0-1,0 0,0 1,-1-1,1 1,0-1,-1 1,1 0,-1 2,0-3,0-1,0 1,0 0,0-1,-1 1,1 0,0-1,-1 1,1 0,0-1,-1 1,1 0,-1-1,1 1,-1-1,1 1,-1-1,1 0,-1 1,0-1,1 1,-1-1,1 0,-1 1,0-1,-1 0,0 1,0-1,0 1,-1-1,1 0,0 0,0 0,-1 0,1 0,0 0,0-1,-1 1,1-1,0 0,0 0,0 1,0-1,0 0,0-1,0 1,0 0,1-1,-1 1,-3-4,2 0,0-1,0 1,0-1,1 0,-1 0,1 0,1-1,-1 1,1 0,0-8,-1-70,3 57,-1 5,-1-25,2-1,2 1,13-63,-15 107,0 0,0 0,0 0,0 0,0 0,1 0,0 0,-1 0,1 1,0-1,0 1,0-1,0 1,1 0,-1 0,1 0,-1 0,5-2,-2 2,0 0,0 0,0 1,1-1,-1 1,0 1,0-1,1 1,-1 0,8 0,3 2,0 1,-1 1,1 0,0 1,-1 0,21 12,25 16,-1 3,-2 3,-2 2,-2 2,-1 3,-3 2,48 59,-65-63,-2 1,33 62,-54-87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49:35.2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16897 0,'-3'1,"-1"0,0 0,1 1,-1-1,1 1,0 0,0 0,-6 3,-13 8,-69 22,-188 45,-105-7,332-64,-689 107,-338 62,1016-166,-482 76,182-40,-109 9,-447 58,499-51,-819 90,769-99,-450 69,226-63,-4-35,-63 4,-946 123,857-42,280-34,-210 39,-19 3,-7-60,647-60,-1-6,-191-35,165 17,157 23,1 2,-1 1,0 1,-41 8,-4 0,53-9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03.3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1387,'0'-1,"0"0,1 0,-1 0,1 0,-1 0,1 0,-1 0,1 0,0 0,-1 1,1-1,0 0,0 0,0 1,0-1,-1 0,1 1,0-1,0 1,0-1,0 1,0-1,0 1,0 0,1 0,-1-1,0 1,1 0,40-5,-30 4,38-7,89-27,-38 8,1221-259,7 41,788-156,-1577 276,144-29,-495 121,316-14,150 47,-276 3,-373-3,1 0,-1 0,1 0,-1 1,1 0,-1 0,0 1,0-1,7 4,-10-3,-1-1,0 1,0 0,-1 0,1 0,0 0,-1 0,1 0,-1 1,0-1,1 0,-1 1,0-1,-1 1,1-1,0 1,-1-1,1 1,-1-1,0 1,0 0,0-1,0 1,-1 4,-2 52,2-1,3 1,3-1,12 59,21 36,6-1,6-2,7-3,7-2,141 235,-204-379,6 11,0-1,1 0,15 16,-21-26,0 1,0 0,0-1,0 1,0-1,0 0,0 0,0 0,1 0,-1 0,0 0,4 0,-5-1,0 0,0 0,1 0,-1 0,0 0,1-1,-1 1,0 0,0-1,0 1,1-1,-1 1,0-1,0 0,0 0,0 1,0-1,0 0,0 0,0 0,-1 0,1 0,0 0,1-2,5-13,0 0,-1 0,0-1,-2 0,0 0,3-23,1-3,14-84,-13 68,29-101,-27 138,-8 39,-7 40,-14 74,-69 245,85-369,-1 0,0 0,0 0,-1-1,1 1,-1-1,-1 0,1 0,-1-1,0 1,0-1,-1 0,-10 7,5-5,0-1,0 0,-1-1,1 0,-1-1,0 0,-18 2,-5-1,1-2,-1-1,1-2,-67-9,21-5,0-4,2-3,0-3,2-4,-112-58,175 79,-63-34,71 38,1 0,0 0,0 0,0-1,1 1,-1-1,1 0,-1 0,1 0,1-1,-1 1,0-1,-1-5,3 8,1 1,0-1,0 1,0-1,0 1,0-1,0 1,0-1,0 1,1-1,-1 1,0-1,1 1,0 0,-1-1,1 1,0 0,-1-1,1 1,0 0,0 0,0 0,0 0,0 0,0 0,2-1,40-22,-32 19,717-327,28 62,-563 219,-193 51,1 0,-1 0,0 0,0 0,0 0,1-1,-1 1,0 0,0 0,1 0,-1 0,0 0,1 0,-1 0,0 0,0 0,1 0,-1 0,0 0,0 0,1 0,-1 0,0 0,0 0,1 1,-1-1,0 0,0 0,1 0,-1 0,0 0,0 1,1-1,-1 0,0 0,0 0,0 1,0-1,0 0,1 0,-1 1,0-1,0 0,0 0,0 1,-8 15,-29 24,29-32,-66 75,-104 153,-39 106,200-313,-21 26,-10 21,40-58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06.1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1,'96'100,"193"193,-279-284,330 300,25-27,-344-268,-12-7,1 0,-1-1,1 0,0-1,1 0,-1 0,19 4,-27-8,-1-1,0 0,0 0,1 0,-1 0,0 0,1 0,-1 0,0 0,0 0,1-1,-1 1,0 0,0-1,1 1,-1-1,0 0,0 1,0-1,0 0,0 0,0 1,1-3,0 1,-1 0,1-1,-1 1,0-1,0 1,0-1,0 1,0-1,-1 0,1-5,0-7,-1 0,-1-1,-3-19,2 23,-10-99,-44-447,49 334,7 211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06.8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339 158,'-4'1,"1"0,-1 1,1-1,0 1,0 0,0 0,0 0,0 0,0 1,0-1,1 1,0 0,-1 0,-2 5,-8 7,-22 20,2 1,-43 63,66-84,0 0,2 1,-1 0,2 1,0 0,1 0,1 0,1 1,0 0,-1 21,5-36,-1 0,1 0,0 0,0 0,0 0,1 0,-1 0,1 0,-1 0,1 0,0 0,0 0,1 0,-1-1,1 1,-1 0,1-1,0 1,0-1,0 0,0 1,0-1,0 0,1 0,-1-1,1 1,-1 0,1-1,0 1,0-1,0 0,0 0,5 1,8 0,0 0,0-1,1-1,-1 0,22-4,4 1,-23 2,0 0,0-1,-1-1,1-1,-1-1,1 0,30-14,-39 13,0 0,0 0,0-1,-1 0,0-1,0 0,-1-1,0 1,-1-1,0-1,0 0,-1 0,9-20,-7 12,-1-1,-1 0,-1 0,0-1,2-26,-6 34,0 0,0 0,-2 0,1 0,-2-1,1 1,-2 0,1 1,-10-23,8 26,-1 1,0 0,0 0,0 1,-1-1,0 1,-1 0,1 1,-1 0,-8-5,-76-40,88 48,-30-13,-1 1,0 2,-69-16,83 24,0 1,-1 1,1 0,-1 2,1 0,-1 1,1 1,-30 7,30-2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41.4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1520 230,'0'1,"0"-1,1 0,-1 0,0 0,1 1,-1-1,0 0,0 0,1 1,-1-1,0 0,0 1,0-1,0 0,1 1,-1-1,0 0,0 1,0-1,0 0,0 1,0-1,0 0,0 1,0-1,0 0,0 1,0-1,0 0,0 1,0-1,0 0,0 1,-1-1,1 0,0 1,0-1,-1 1,-15 6,-23-3,-95-13,-199-41,167 22,50 10,-49-6,0-7,-163-53,323 82,-23-5,27 7,0 0,0 0,0 0,0 0,0 0,0 0,1 0,-1 0,0 0,0 0,0 1,0-1,0 0,0 1,1-1,-1 1,0-1,0 1,0-1,1 1,-1 0,0-1,1 1,-1 0,1-1,-2 2,-1 10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07.3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 0,'-3'3,"1"1,0-1,0 1,0-1,0 1,0 0,1 0,0-1,-1 1,2 0,-1 0,0 1,1-1,0 0,0 0,0 5,11 66,0-36,1-1,3-1,1 0,1-1,32 50,5-7,71 82,-26-59,-60-64,-21-20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07.7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0,'0'2,"1"1,0-1,0 0,0 0,0 0,1 0,-1 0,0 0,1 0,0 0,-1-1,4 4,6 6,316 462,-153-214,-151-224,-7-8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08.2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1 173,'4'-5,"6"-1,5 1,5-8,11-6,14 1,7-2,8-1,7-1,0 3,-3 5,-11 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09.0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326 0,'-3'1,"-1"-1,0 1,1 0,-1 0,1 0,-1 0,1 1,-1-1,1 1,0 0,0 0,0 0,-5 6,-37 39,34-34,-35 39,3 3,-70 114,111-165,0 1,0-1,0 0,0 1,1 0,0-1,0 1,0 0,0 8,1-12,0-1,0 1,0 0,0 0,0 0,1 0,-1 0,0-1,1 1,-1 0,0 0,1 0,-1-1,1 1,-1 0,1 0,-1-1,1 1,0-1,-1 1,3 0,-2 0,1 0,0-1,-1 0,1 1,0-1,-1 0,1 0,0 0,0 0,-1 0,1-1,0 1,-1 0,1-1,3 0,0-2,0 1,0-1,0 1,0-2,0 1,-1 0,0-1,1 0,3-4,-4 3,0 1,0 0,0 1,1-1,-1 1,1 0,0 0,0 0,0 0,0 1,7-2,24-1,1 1,-1 2,1 2,42 5,-34-3,5 1,0 2,-1 3,1 1,54 19,-101-27,0 0,1 0,-1 0,0 1,0-1,0 1,0-1,0 1,0 0,0 1,0-1,-1 0,1 1,-1-1,0 1,2 3,2 8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10.1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350 1,'-11'0,"-1"0,1 1,0 0,0 1,0 0,0 1,1 0,-1 1,1 0,-1 0,1 1,1 1,-1 0,1 0,0 1,0 0,1 0,0 1,-10 13,2-5,0 1,2 1,0 0,1 1,1 0,1 1,1 1,1 0,-13 40,21-59,1-1,0 1,-1 0,1 0,0 0,0 0,0 0,0 0,0 0,0-1,1 1,-1 0,1 0,-1 0,1 0,0-1,0 1,0 0,0-1,0 1,0 0,0-1,2 3,0-2,-1-1,1 1,0-1,-1 0,1 0,0 0,0 0,0 0,-1-1,1 1,0-1,0 0,0 1,3-2,0 1,1 0,-1-1,0 0,0 0,1-1,-1 1,0-2,0 1,-1 0,1-1,0 0,-1-1,0 1,6-6,4-11,-1 0,-1 0,-1-2,-1 0,-1 0,-1-1,8-29,25-57,-42 107,1 1,-1-1,1 1,-1-1,1 1,0-1,0 1,0-1,-1 1,1 0,0-1,1 1,-1 0,0 0,0 0,1 0,-1 0,0 0,1 0,-1 0,1 0,-1 1,1-1,-1 1,1-1,-1 1,1 0,0-1,-1 1,1 0,0 0,-1 0,1 0,0 0,-1 1,1-1,-1 1,1-1,0 1,-1-1,1 1,-1 0,1-1,0 2,8 6,-1-1,0 1,0 1,-1 0,9 12,-4-6,289 386,-236-308,-31-43,57 77,104 193,-186-301,29 66,-36-79,-1 0,0 0,-1 0,1 0,-1 0,0 0,-1 1,0-1,0 0,0 0,-2 10,1-12,-1-1,0 1,0-1,0 0,-1 0,1 0,-1 0,0 0,1-1,-1 1,0-1,-1 1,1-1,0 0,-1 0,1-1,-1 1,1-1,-1 0,0 0,-4 1,-6 1,0 0,0-1,0 0,-21-1,21-2,0 0,0 0,0-1,0-1,0-1,0 0,1 0,0-1,0-1,0-1,1 1,0-2,0 0,-18-16,14 9,1-2,1 0,0 0,2-1,0-1,1 0,1-1,-14-35,-2-16,-25-113,41 140,3-1,2 1,1-88,4 127,0 0,1 0,-1 0,1 0,0 0,0 1,1-1,-1 0,1 1,0-1,1 1,3-7,5 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10.8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255 526,'2'-20,"1"1,1 0,0 1,2-1,0 1,1 0,13-25,14-40,-28 65,26-93,-30 101,-1 0,1 1,-1-1,-1 0,0 0,0 1,-1-1,0 0,-4-12,5 20,-1 0,1 1,-1-1,0 1,1-1,-1 1,0-1,0 1,0 0,0-1,0 1,0 0,0 0,-1 0,1 0,0 0,-1 0,1 0,0 0,-1 0,1 1,-1-1,1 0,-4 0,1 1,1 0,-1 0,1 0,0 1,-1-1,1 1,-1 0,1 0,0 0,0 0,-5 3,-5 3,0 1,1 1,0 0,-15 14,-6 9,2 1,-43 59,61-75,2 1,0 1,1-1,1 2,1-1,0 1,-7 36,14-50,0-1,1 1,-1-1,1 1,1-1,-1 1,1-1,0 1,0-1,0 1,1-1,0 0,0 0,0 0,1 0,0 0,0 0,0-1,0 1,1-1,5 5,7 5,1-1,0 0,0-2,27 14,-15-9,7 2,0-2,69 21,-51-18,191 51,-238-68,0 1,0-1,0 0,0-1,1 0,-1 0,1-1,-1 0,0 0,1 0,-1-1,1 0,12-4,-2-4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11.5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605 1,'-15'-1,"-1"2,1-1,-1 2,1 0,0 1,0 0,0 1,0 1,0 0,-18 10,-6 7,2 1,0 2,1 2,2 1,-55 58,73-69,1 1,0 1,2 1,0 0,1 0,1 1,1 1,1 0,1 0,1 1,1 0,-5 36,10-48,1 0,0 0,0-1,1 1,0 0,1 0,1-1,-1 1,2-1,-1 0,10 17,-6-14,2 0,0-1,0 0,1-1,0 0,1 0,18 13,14 5,1-2,1-2,90 36,-98-46,191 73,-127-52,180 92,-274-124,1 1,-1 0,0 0,0 1,0 0,-1 0,8 11,-12-16,-1 1,0 0,0-1,0 1,0 0,0 0,0 0,0 0,-1 0,1 0,-1 0,1 0,-1 0,0 0,0 0,0 0,0 0,0 1,0-1,-1 0,1 0,-1 0,1 0,-1 0,0 0,0 0,0-1,0 1,0 0,0 0,-1-1,1 1,0 0,-1-1,-2 3,-67 54,-87 55,117-94,23-14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12.4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687 1,'-13'1,"0"0,-1 1,1 1,0 1,0 0,1 0,-1 1,-12 7,-93 58,105-62,-46 30,1 4,-57 52,93-74,0 2,2 0,0 2,2 0,0 1,2 1,-20 42,32-59,0 0,1 0,0 0,0 1,2 0,-1-1,1 1,0 0,1 0,0 0,0 0,3 11,-1-14,0 0,1 0,0 0,0 0,0-1,1 1,0-1,0 0,0 0,1-1,0 1,0-1,0 0,1 0,0-1,11 7,0 0,0-2,1 0,1-1,-1-1,1 0,1-2,-1 0,1-1,23 1,-32-4,-1-1,0 0,1 0,-1-1,1 0,-1-1,0-1,0 1,0-2,0 1,-1-1,1-1,-1 1,0-2,0 1,-1-1,1-1,-1 1,8-11,-2-1,-1 0,0-1,-2-1,0 0,-1 0,-1-1,-1-1,-1 1,5-30,1-18,7-117,-19 172,3-38,-2-1,-7-72,9 141,1-1,0 1,1-1,13 24,5 14,40 89,7-2,5-3,113 152,-154-244,1-1,43 39,-67-70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13.4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764 1,'-23'1,"-1"1,1 1,0 1,1 1,-1 1,-24 10,-2 4,-70 41,60-28,-86 67,120-80,0 2,2 0,0 2,1 0,-26 40,42-55,1 0,0 0,1 1,0 0,0-1,1 1,0 0,1 0,0 1,1-1,0 0,0 1,1-1,0 1,4 19,-2-23,0 1,0-1,1 0,0-1,0 1,1 0,0-1,0 0,0 0,1 0,0 0,0-1,0 0,1 0,0 0,0-1,0 0,0 0,1 0,-1-1,1 0,11 4,9-1,-1 0,1-2,0-1,0-1,0-1,0-2,0 0,0-2,0-1,-1-1,0-1,0-2,44-18,-58 19,1-1,-1 0,-1-1,1-1,-1 0,-1 0,0-1,-1 0,0-1,0 0,-1 0,-1-1,0 0,-1-1,0 1,5-20,-1-3,-1 1,-2-2,-1 1,-2-1,-1-48,2 59,-5 26,1 0,-1 0,0-1,1 1,-1 0,0 0,1 0,-1 0,1 0,-1 0,0 0,1 0,-1 0,0 0,1 0,-1 0,1 1,-1-1,0 0,1 0,-1 0,0 0,1 1,-1-1,0 0,0 0,1 1,-1-1,0 0,0 0,1 1,-1-1,0 0,0 1,1-1,27 48,-25-42,549 1137,-510-1054,20 43,111 259,-169-382,-1 0,0 0,0 0,-1 0,1 13,-3-20,0-1,0 1,0-1,0 1,0-1,0 1,-1-1,1 1,0-1,-1 1,0-1,1 1,-1-1,0 0,1 0,-1 1,0-1,0 0,0 0,0 0,0 0,0 0,-1 0,1 0,0 0,0 0,-1 0,1-1,-1 1,1-1,0 1,-1-1,1 1,-1-1,1 0,-1 0,1 0,-1 0,-1 0,-193 9,187-7,1-2,0 1,-1-1,1 0,0-1,-1 0,1-1,0 1,0-1,0-1,0 0,0 0,1 0,0-1,-1 0,1-1,0 1,1-1,-1-1,1 1,0-1,0 0,1-1,0 1,0-1,1 0,-1 0,1-1,1 1,0-1,-4-13,-14-46,4 0,-13-95,-1-143,26 242,-16-348,20 348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15.8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1339 1,'-38'2,"0"1,1 2,-1 2,1 1,1 2,0 2,0 1,1 1,-46 28,9 0,3 4,2 2,-75 70,78-60,3 3,3 2,3 3,2 2,-55 95,81-115,2 0,2 2,3 0,1 1,3 1,2 1,3 0,2 1,-4 75,12-107,1 1,1-1,1 0,8 38,-8-54,-1 0,1 0,0-1,1 1,0-1,0 1,0-1,0 0,1 0,0 0,0 0,0-1,0 1,1-1,0 0,0-1,0 1,0-1,1 0,-1 0,8 2,13 1,0 0,0-2,0-1,1-2,-1 0,1-1,43-8,-37 6,139-18,-2-7,-1-8,-1-7,-2-7,-3-7,-3-7,-2-8,172-104,-290 152,-1 1,39-29,-70 44,1 1,-1-1,0-1,-1 1,0-1,0-1,-1 1,0-1,9-18,-13 24,-1-1,0 1,0 0,0-1,-1 1,1-1,-1 1,0 0,0-1,0 1,0-1,-1 1,1-1,-1 1,0 0,-2-6,2 7,0 1,0-1,0 0,0 0,0 1,-1-1,1 0,-1 1,1 0,-1-1,1 1,-1 0,0 0,0 0,0 0,0 0,0 0,1 0,-1 1,-1-1,1 1,0-1,0 1,0 0,0 0,0 0,-3 0,4 0,0 0,1 0,-1 0,1 0,-1 0,0 0,1 0,-1 1,1-1,-1 0,1 0,-1 0,0 1,1-1,-1 0,1 0,-1 1,1-1,0 0,-1 1,1-1,-1 1,1-1,-1 1,1-1,0 1,-1-1,1 1,0-1,0 1,0-1,-1 1,1-1,0 1,0 0,0-1,0 1,0-1,0 1,0-1,0 1,0 0,0-1,0 1,0-1,0 1,1 0,-1-1,0 1,0-1,1 1,-1-1,0 1,1-1,-1 1,1 0,24 29,9-4,2-1,0-2,2-2,57 24,-44-21,87 40,4-6,2-7,218 49,-323-95,-29-9,-22-10,-89-64,-189-136,214 163,-160-78,150 86,85 43,1 0,0 0,-1 0,1 0,0 0,0 0,-1 0,1 0,0 0,0 0,-1-1,1 1,0 0,0 0,-1 0,1 0,0-1,0 1,0 0,0 0,-1-1,1 1,0 0,0 0,0-1,0 1,0 0,0 0,-1-1,1 1,0 0,0-1,0 1,0 0,0 0,0-1,0 1,0 0,0-1,1 1,-1-1,14-3,29 2,-40 2,133 3,220 34,128 57,-208-27,-227-51,0 1,-1 2,67 39,-98-48,-1 1,28 23,-40-30,0-1,0 1,0 0,0 1,-1-1,0 1,0-1,0 1,-1 0,1 0,-1 0,0 0,-1 1,2 7,-5 5,-6-17,7-3,0 1,-1 0,1-1,0 1,-1-1,1 1,0-1,0 0,0 1,1-1,-1 0,0 0,1 0,-1-3,-4-33,1 0,3 0,3-44,0 13,-2 59,0 0,0 0,1 1,1-1,0 1,4-13,-5 20,0-1,0 1,0-1,1 1,-1 0,1-1,0 1,-1 0,1 0,0 0,0 1,0-1,1 0,-1 1,0-1,1 1,-1 0,1 0,-1 0,1 0,-1 0,1 0,0 1,-1-1,1 1,0 0,4 0,10 1,1 0,0 2,-1 0,1 1,-1 0,30 13,-2 3,51 31,-66-34,52 41,-72-49,0-1,-1 1,0 1,0 0,-1 0,0 1,-1 0,7 14,-12-22,-1-1,0 1,0-1,0 1,-1-1,1 1,-1 0,1-1,-1 1,0 0,0-1,0 1,0 0,-1-1,1 1,-1 0,1-1,-1 1,0-1,0 1,0-1,0 1,-1-1,1 0,-1 0,1 0,-1 1,0-1,0-1,0 1,0 0,0 0,0-1,0 1,-1-1,1 0,0 0,-6 2,5-1,-1-1,0 0,0 0,0-1,0 1,0-1,0 1,0-1,1-1,-1 1,0 0,0-1,0 0,0 0,0 0,0 0,1-1,-1 1,1-1,-1 0,1 0,-1 0,1-1,0 1,0-1,-4-4,-3-9,1-1,0 0,1 0,1-1,0 0,1 0,2 0,-1-1,-2-33,7 48,-1 1,1 0,0-1,0 1,0 0,0-1,0 1,1 0,0-1,-1 1,1 0,0 0,1 0,-1 0,1 0,-1 0,1 0,0 0,0 0,0 1,3-3,-2 3,0 0,1 0,-1 0,1 1,-1 0,1-1,0 1,-1 1,1-1,0 0,0 1,0 0,0 0,-1 0,1 0,0 1,0 0,5 1,5 3,-1 0,1 1,-1 0,-1 1,1 0,-1 1,-1 1,16 13,9 6,-19-16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42.8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0 402,'1'-1,"-1"0,1 0,-1-1,1 1,0 0,0 0,-1 0,1 0,0 0,0 0,0 0,0 0,0 1,0-1,1 0,-1 0,0 1,0-1,0 1,1-1,-1 1,0 0,1-1,-1 1,0 0,1 0,1 0,39-2,-29 4,0 1,-1 0,1 1,-1 0,0 1,0 1,-1 0,14 9,87 68,-75-53,-29-24,24 21,-31-26,0 0,0 0,0 1,0-1,0 0,0 1,0-1,0 0,-1 1,1-1,0 1,-1-1,1 1,-1 0,0-1,1 1,-1-1,0 1,0 3,0-5,0 0,0 1,-1-1,1 1,0-1,0 0,0 1,0-1,-1 0,1 1,0-1,0 0,0 1,-1-1,1 0,0 1,-1-1,1 0,0 0,-1 0,1 1,0-1,-1 0,1 0,0 0,-1 0,1 1,0-1,-1 0,1 0,-1 0,1 0,0 0,-1 0,1 0,-1 0,1 0,0 0,-1 0,1-1,-1 1,1 0,0 0,-1 0,1 0,0-1,-1 1,1 0,0 0,-1-1,1 1,0 0,0 0,-1-1,1 1,0 0,0-1,0 1,-1 0,1-1,0 1,0-1,0 1,0-1,-17-25,7-2,2 0,1-1,2 0,1 0,-1-29,8-151,-3 203,1 0,0 0,0 0,0 0,1 0,0 0,0 0,1 0,0 0,0 1,0 0,0-1,1 1,7-7,-4 5,0 1,0 1,1-1,0 1,0 0,0 1,1 0,16-6,4 3,-1 1,1 1,-1 2,1 0,40 3,-60 1,0 0,1 1,-1 0,0 0,-1 1,1 0,0 0,-1 1,0 1,0-1,0 1,0 1,-1-1,0 1,10 10,9 12,-1 2,30 46,-19-25,-22-34,74 93,-77-98,1 0,0 0,1-1,1-1,-1 0,17 8,-23-14,0-2,-1 1,1-1,1 0,8 1,6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16.7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132 631,'14'1,"0"1,0 0,0 1,-1 0,1 1,-1 0,0 1,0 1,15 8,17 13,46 36,-64-43,21 14,118 89,-137-99,-1 1,-1 2,33 42,-56-63,1 1,-2 0,1 0,-1 0,0 0,0 1,-1-1,3 11,-5-16,1-1,-1 1,0 0,0 0,0-1,0 1,0 0,0-1,0 1,0 0,-1-1,1 1,0 0,-1-1,0 1,1-1,-1 1,0 0,0-1,0 0,0 1,0-1,0 0,0 1,0-1,-1 0,1 0,0 0,-1 0,1 0,-1 0,1-1,-1 1,0 0,1-1,-1 1,1-1,-1 0,0 1,0-1,1 0,-1 0,0 0,-2 0,-4-1,-1 0,1-1,-1 0,1 0,0 0,0-1,0-1,0 1,0-1,1 0,-14-11,-9-8,-37-37,51 45,-71-74,3-4,-122-178,177 230,2-1,2-2,2 0,1-2,3 0,-18-65,34 101,1 0,1 0,0 0,0 0,1 0,0 0,1 0,0 0,0 0,1 0,1 0,3-11,-3 16,0-1,0 0,0 0,0 1,1 0,0-1,0 1,1 1,-1-1,1 1,0 0,0 0,1 0,-1 1,1-1,0 1,0 1,0-1,9-2,6 1,0 0,0 1,0 1,0 1,1 1,-1 1,0 1,0 0,0 2,0 1,-1 0,0 1,0 2,0 0,-1 1,31 19,-44-24,-1 1,1 0,-1 1,0-1,0 1,0 0,-1 0,0 1,0-1,-1 1,5 10,-7-14,0 1,0-1,-1 0,1 0,0 0,-1 0,0 1,0-1,0 0,0 0,0 0,-1 1,1-1,-1 0,0 0,0 0,0 0,-1 0,1 0,0 0,-1 0,0-1,0 1,0-1,0 1,0-1,0 0,-5 4,-27 19,18-12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18.2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433 848,'5'-8,"0"1,0 0,1 1,0-1,13-10,5-6,-18 16,0 0,0 0,-1 0,0-1,7-13,-12 19,1 1,-1 0,1 0,-1-1,1 1,-1 0,0 0,0-1,1 1,-1 0,0-1,0 1,0-1,-1 1,1 0,0 0,0-1,-1 1,1 0,-1-1,1 1,-1 0,0 0,1 0,-1 0,0 0,0-1,0 1,1 1,-1-1,0 0,-1 0,1 0,0 0,0 1,0-1,0 0,0 1,-1-1,1 1,0 0,-1-1,1 1,0 0,-1 0,1 0,0 0,-2 0,-17-3,-1 1,1 1,-1 1,1 1,0 0,-1 2,1 0,0 2,0 0,1 1,0 1,0 0,0 2,-34 21,34-18,0 1,1 1,0 0,2 1,-30 34,41-43,0 0,1 0,0 1,0 0,0 0,1 0,0 0,0 0,1 1,0-1,0 1,1 0,-1 0,2-1,-1 1,1 0,1 0,-1 0,1 0,4 13,-3-16,0 0,1 0,0 0,0-1,0 1,0-1,1 0,-1 0,1 0,0 0,1-1,-1 0,0 1,1-2,7 5,11 4,0-1,27 7,-32-11,178 57,3-9,216 29,-406-81,7 1,0-1,0-1,1 0,29-3,-42 2,0-1,-1 0,1 1,0-2,0 1,-1 0,1-1,-1 0,1 0,-1 0,0 0,0 0,0-1,0 1,0-1,0 0,-1 0,1 0,-1 0,0-1,0 1,0 0,0-1,-1 0,2-5,1-7,0-1,-2 1,0-1,-1 0,0 0,-4-32,-23-106,19 119,-14-75,-49-227,48 251,-60-149,54 176,64 89,408 499,-372-434,130 196,-190-255,-13-35,1-1,0 1,0 0,-1 0,1 0,0-1,-1 1,1 0,-1 0,1 0,0 0,-1-1,1 1,0 0,-1 0,1 0,-1 0,1 0,0 0,-1 0,1 0,-1 0,1 0,0 1,-1-1,1 0,0 0,-1 0,1 0,0 1,-1-1,1 0,0 0,-1 0,1 1,0-1,-1 0,1 1,0-1,0 0,-1 1,1-1,0 0,0 1,0-1,0 0,0 1,-1-1,1 0,0 1,0-1,0 1,0-1,0 0,0 1,0-1,0 1,0-1,0 0,0 1,1-1,-1 1,-5-7,1 1,0-1,0-1,0 1,1 0,0-1,0 0,1 0,-1 1,0-11,-5-8,-14-40,4-1,3-1,2 0,3-1,4 0,2-79,5 129,1 0,1 0,1 0,1 1,0 0,1 0,1 0,0 1,1 0,1 0,15-20,1 3,2 2,0 0,61-49,-83 75,1 0,-1 1,1 0,0 0,0 1,1-1,-1 1,1 1,9-4,-13 6,1-1,-1 1,1 0,-1 0,1 1,-1-1,1 1,-1-1,1 1,-1 0,1 0,-1 1,0-1,0 1,0-1,0 1,0 0,0 0,0 1,4 4,22 24,-1 2,-1 1,-2 2,34 63,-20-33,88 163,-111-195,-1 1,-2 0,-2 1,14 73,-23-88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18.9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6 528,'1'-6,"0"0,0 1,1 0,0-1,0 1,0 0,6-10,8-20,2-27,-5 24,-2-2,9-58,-19 88,0-1,-1 0,0 0,0 1,-1-1,0 0,-1 1,0-1,-1 1,0-1,-1 1,0 0,0 1,-8-12,9 17,0 1,0 0,-1-1,1 2,-1-1,1 0,-1 1,0-1,-7-2,10 5,0-1,0 1,0 0,0-1,0 1,1 0,-1 0,0 0,0 0,0 0,0 0,0 0,0 0,0 0,0 0,0 0,0 1,0-1,0 0,0 1,0 0,0 0,1-1,-1 1,1 0,-1 0,1 0,-1 0,1 0,0 0,0 0,-1 0,1 0,0 0,0 0,0 0,0 0,0 0,0 0,0 0,0 0,1 0,-1 0,1 2,2 8,0 0,1 0,0 0,1 0,1-1,10 16,48 58,-40-53,330 358,-348-384,-1 1,-1 0,1-1,-1 1,0 1,0-1,-1 1,0-1,0 1,0 0,-1 0,0 0,-1 1,1-1,-1 0,-1 1,1-1,-2 11,0-7,-1-1,0 0,-1 0,0 0,-1-1,0 1,0-1,-1 0,-1 0,1 0,-1 0,-12 12,-131 123,84-85,48-43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19.6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1 523,'23'-1,"1"-2,-1 0,1-1,-1-2,-1 0,1-1,-1-2,0 0,-1-1,36-24,10-12,106-96,-160 131,27-25,-1-2,-1-2,46-63,-74 89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21.6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611 804,'-9'-7,"0"1,-1 0,1 0,-1 1,-1 1,-11-5,-1 0,-5-2,0 1,0 1,-1 2,0 0,-56-3,70 8,-1 2,0 0,0 1,0 0,1 2,-1 0,1 0,-1 1,1 1,0 1,1 0,-24 14,33-16,0-1,1 1,0 1,0-1,0 0,0 1,1 0,-1 0,1 0,0 0,1 0,-1 1,1-1,0 1,1 0,-1-1,1 1,0 0,1 0,-1 0,1 0,0 0,1 0,0 6,1-4,-1 0,1 1,1-1,-1 0,1 0,1 0,-1-1,1 1,1-1,-1 0,1 0,1-1,-1 1,1-1,0 0,9 6,21 10,0-2,1-1,2-2,-1-2,2-2,70 15,-104-26,1-1,0 0,0 0,0 0,0-1,0 0,10-2,-15 2,1-1,-1 0,-1 0,1 1,0-1,0 0,0-1,0 1,-1 0,1 0,0-1,-1 1,1-1,-1 1,0-1,0 0,1 0,-1 1,0-1,0 0,-1 0,1 0,0 0,-1 0,1 0,-1 0,1 0,-1 0,0-3,19-256,-19 258,0 0,1-1,-1 1,1 0,0 0,0 0,0 0,0 0,0 0,1 0,3-4,-4 5,0 1,0 0,0 0,0 0,1 0,-1 0,0 1,1-1,-1 0,1 1,-1-1,1 1,-1-1,1 1,-1-1,1 1,2 0,5 1,-1 0,0 1,1 0,-1 0,0 1,0 0,10 6,22 11,-2 2,57 43,-70-46,0 0,1-2,1-1,1-1,0-2,1 0,34 9,-59-21,0 0,0 0,0 0,0-1,0 1,0-1,0 0,0 0,0-1,0 1,0-1,0 0,0 0,0 0,0-1,-1 1,8-5,-8 3,1 0,-1-1,0 1,0-1,0 0,-1 0,0 0,1 0,-1 0,-1-1,1 1,0-1,-1 1,1-10,6-23,-1-1,-2 0,-2 0,-2-1,-1 1,-2-1,-1 1,-2 0,-2 0,-2 1,-1 0,-1 0,-3 1,-1 1,-1 0,-2 1,-32-46,29 50,-78-100,87 117,0 0,0 1,-2 1,1 0,-1 0,-1 2,-15-9,29 17,1 1,-1-1,0 1,0 0,1-1,-1 1,0-1,0 1,0 0,0 0,0-1,1 1,-1 0,0 0,0 0,0 0,0 0,0 0,0 0,0 1,0-1,1 0,-1 0,-1 1,1 0,1 0,0 0,-1-1,1 1,0 0,0 0,0 0,-1 0,1 0,0-1,0 1,0 0,0 0,0 0,1 0,-1 0,0 0,0-1,1 3,24 50,-22-46,371 594,-319-520,4-2,69 71,-122-145,0 0,0-1,0 1,0-1,1-1,0 1,-1-1,1 0,1-1,-1 0,0 0,0 0,1-1,-1 0,1 0,-1-1,1 0,0-1,-1 1,12-4,13-3,0-2,0-1,42-20,-34 14,-34 14,7-3,1-1,-1 0,-1 0,17-12,-11 3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22.2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0 218,'0'-4,"9"-2,11-3,2-6,10-3,5 1,-1-1,3-2,3-2,-2 4,2 3,-7 2,-5 2,-3-2,-3 3,-4 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22.8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1,'16'2,"1"1,-1 0,0 1,-1 1,1 1,-1 0,0 1,0 1,24 16,-18-12,-9-3,-1-1,-1 2,1 0,-1 0,-1 0,0 2,-1-1,9 14,12 16,-19-28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23.1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10,'0'-4,"0"-2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24.9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30,'2'54,"2"0,2-1,3 0,31 102,-17-87,3-2,3-1,46 76,-58-113,2 0,0-2,1 0,2-1,1-1,0-1,2-1,1-2,0 0,2-2,0-1,0-1,2-1,0-1,1-2,0-2,0 0,1-2,58 6,-78-12,7 0,0 0,0 0,1-2,-1-1,0 0,0-1,19-5,-36 6,1 0,-1 1,0-2,1 1,-1 0,0 0,0-1,0 1,0-1,0 0,-1 1,1-1,0 0,-1 0,1 0,-1 0,0 0,0-1,1 1,0-4,-1 2,0-1,-1 0,1 1,-1-1,0 0,0 1,-1-1,1 1,-1-1,-2-6,0 0,0 2,-1-1,0 0,-1 1,0 0,-1 0,0 0,0 1,-10-11,-4 1,-1 2,-1 0,-1 1,-41-20,-107-36,26 11,21 7,66 30,2-3,0-1,-75-52,125 75,1 0,-1 0,1-1,1 0,-1 0,1 0,0 0,0-1,0 1,1-1,0 0,0 0,0 0,-1-7,3 8,0 0,1 0,-1 0,1 0,1 0,-1 0,1 0,0 1,0-1,0 0,0 0,1 1,0-1,0 1,0-1,1 1,-1 0,1 0,5-6,-8 10,16-20,0 1,1 0,20-16,-30 30,0 0,0 1,0-1,0 1,1 0,0 1,-1 0,1 0,1 1,-1 0,0 0,0 1,10 0,57 1,1 4,-1 4,0 2,0 4,-1 3,-1 4,-1 2,84 40,-125-49,-1 2,0 0,-2 2,40 32,-57-41,-1 0,0 1,0 1,-1 0,0 0,-1 0,-1 1,0 1,0-1,-1 1,-1 0,0 0,4 19,-8-29,0 0,-1 0,1 0,-1 0,1 0,-1 1,0-1,0 0,0 0,-1 0,1 0,-1 0,1 0,-1 0,0 0,0 0,-3 5,3-8,1 0,-1 0,1 0,-1 0,1 0,-1 0,1 0,-1 0,1 0,-1 0,1 0,-1 0,1 0,-1 0,1-1,-1 1,1 0,-1 0,1-1,-1 1,1 0,-1-1,1 1,0 0,-1-1,1 1,0 0,-1-1,1 1,0-1,-1 1,1-1,0 1,0-1,-12-19,12 19,-11-26,2-1,1 0,1 0,2-1,1 0,-2-50,0-2,1 44,0 2,2 0,2-69,2 100,0 0,0 0,1 0,-1 0,1 0,0 0,0 0,1 1,-1-1,1 1,0-1,0 1,0 0,0 0,0 0,1 1,-1-1,1 1,0 0,0 0,0 0,0 1,0-1,0 1,0 0,6-1,13-3,1 0,0 2,30-1,34 0,0 4,95 12,-152-8,-1 1,0 1,0 2,0 1,-1 1,0 2,-1 0,-1 2,41 28,-60-37,-1 1,0 0,-1 0,0 1,0 0,0 0,-1 0,0 1,0-1,-1 1,0 1,0-1,-1 0,0 1,3 14,39 130,-36-115,2 0,2-1,23 48,12 37,-41-101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34.8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508 0,'-5'7,"-1"0,1 0,0 0,1 1,0-1,0 1,1 0,0 0,0 0,0 1,1-1,-1 18,0 9,3 66,2-55,-1-13,1-1,2 0,1-1,2 1,1-1,1 0,2-1,1 0,2-1,0 0,2-1,1-1,38 47,-45-62,0 0,-2 1,1 0,-2 1,1-1,6 22,-11-27,-1 0,-1 0,1 0,-2 0,1 0,-1 0,0 0,0 0,-1 0,0-1,-1 1,0 0,0 0,-4 9,-25 85,22-69,-16 44,23-73,0 0,1-1,0 1,-1 0,1 0,1 0,-1 0,1 0,-1 0,1 0,1 0,-1 0,0 0,1 0,0 0,0 0,1 4,1-4,-1 0,1 0,0 0,0 0,0 0,0-1,1 1,0-1,-1 0,1 0,0-1,1 1,7 3,-3-1,0-1,0 0,0 0,0-1,0 0,1-1,12 2,-19-4,0 0,1-1,-1 1,0 0,0-1,0 0,0 0,0 1,0-2,0 1,0 0,0-1,0 1,-1-1,1 0,-1 0,1 0,-1 0,0-1,1 1,-1 0,-1-1,1 0,0 1,0-1,0-3,103-240,-47 101,43-86,-97 219,-12 18,-12 20,-19 49,-51 145,48-111,-7 19,-32 76,78-197,0-1,0 0,-1 0,1-1,-1 1,-1-1,1 0,-1 0,0 0,0 0,0-1,-1 0,1 0,-13 6,8-7,1 1,-1-1,0-1,0 1,-1-2,1 0,0 0,-21-1,-7-5,0-1,0-2,1-1,-42-17,76 25,-171-65,154 56,0 0,1-1,0-1,1-1,0 0,-20-21,35 32,1 1,0-1,0-1,0 1,0 0,1 0,-1-1,1 1,-1-1,1 1,0-1,0 0,0 1,0-1,0 0,1 0,-1 0,1 1,0-1,0 0,0 0,0 0,0 0,0 0,1 0,0 1,0-1,-1 0,1 0,1 1,-1-1,0 1,1-1,-1 1,1-1,0 1,0 0,0 0,0 0,0 0,0 0,1 0,-1 1,0-1,1 1,0 0,3-2,34-16,2 2,83-22,94-7,-84 19,105-20,436-28,-650 75,-20 1,0-1,0 0,0 0,0 0,0-1,0 0,0 0,0-1,-1 1,1-1,0-1,6-2,-6-2,-7 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43.8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857 1139,'-12'0,"1"1,0 0,-1 1,1 0,0 1,0 0,1 0,-20 10,10-2,0 2,0 0,-22 20,8-3,2 1,1 1,2 2,1 0,1 2,-42 78,54-86,2 0,1 2,1-1,1 1,2 1,1 0,2 0,1 0,1 1,2 52,2-77,0-1,0 0,0 1,1-1,0 0,0 0,1 0,0 0,0 0,0 0,1-1,-1 0,1 0,1 0,-1 0,1 0,-1-1,1 0,1 0,-1 0,1-1,-1 0,1 0,0 0,0 0,9 1,13 4,1-1,0-2,0-1,44 0,28 2,1-4,0-6,126-19,-217 21,0 0,-1 0,1-2,-1 1,0-1,0-1,0 0,10-6,-17 8,0 1,0-1,0 0,0 0,0 0,-1-1,1 1,-1 0,0-1,0 0,-1 1,1-1,0 0,-1 0,0 0,0 0,-1 0,1 0,-1 0,1-1,-1 1,-1 0,1 0,-2-7,-10-41,-3-1,-2 2,-2 0,-30-55,34 74,-95-201,-228-357,257 472,-5 3,-4 3,-6 5,-167-146,187 187,146 114,108 95,-98-74,456 397,139 115,-608-531,-33-25,-1 1,42 44,-59-52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23.7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5068 17,'0'-1,"0"0,0 0,1 1,-1-1,0 0,0 1,0-1,0 0,1 1,-1-1,0 1,1-1,-1 0,0 1,1-1,-1 1,1-1,-1 1,1-1,-1 1,1-1,-1 1,1 0,-1-1,1 1,0 0,-1-1,1 1,-1 0,1 0,0-1,-1 1,1 0,0 0,0 0,-1 0,1 0,0 0,-1 0,1 0,0 0,-1 1,1-1,0 0,0 1,2-1,-1 1,1 0,-1-1,1 2,-1-1,1 0,-1 0,0 1,1-1,2 4,5 8,-2 0,1 1,-2 0,0 1,-1 0,7 22,11 23,67 147,137 274,-161-337,-29-57,-14-29,-3 1,19 84,-39-140,0 1,0 0,0 0,-1 1,0-1,1 0,-1 0,0 0,-1 0,1 0,-1 0,0 0,0 0,0 0,-1 0,1 0,-3 4,1-4,0-1,-1 1,1-1,-1 0,0 0,0 0,0-1,0 1,-1-1,1 0,-1 0,1 0,-1-1,-7 2,-383 90,-297 78,-361 86,899-224,-2-8,0-6,-211-1,-56-12,301 3,-175 35,264-35,0 3,1 0,1 2,0 1,1 2,-31 22,15-10,-54 25,94-52,0 0,0 1,1 0,-1 0,1 1,0-1,-9 9,13-10,0 0,0 0,0 0,0 0,0 0,1 0,-1 0,0 0,1 0,0 0,-1 1,1-1,0 0,0 0,0 0,1 1,-1-1,0 0,1 0,-1 0,1 0,0 1,0-1,0 0,1 2,88 228,-54-121,50 182,25 389,-109-618,-2-44,1 1,6 33,-2-44,0-21,1-20,-5-141,0 5,-1 165,0 0,0 0,0 0,1 0,-1 0,0 0,1 0,-1 0,1 0,0 1,-1-1,1 0,0 0,0 1,2-3,-3 4,1 0,-1 0,1 0,-1-1,1 1,0 0,-1 0,1 0,-1 0,1 0,-1 1,1-1,-1 0,1 0,-1 0,1 0,-1 0,1 1,-1-1,1 0,-1 1,1-1,-1 0,1 1,-1-1,0 0,1 1,-1-1,0 1,1-1,0 2,3 4,0 0,0 0,-1 1,1-1,-1 1,3 9,60 257,-8-30,-54-228,0-3,0 0,-2 0,3 21,-4-31,-1 0,0 0,0 0,0 0,0 0,0 0,-1 0,1 0,0-1,-1 1,1 0,-1 0,0 0,0-1,0 1,0 0,0-1,0 1,0-1,0 1,-1-1,1 1,0-1,-1 0,1 0,-1 0,0 0,1 0,-1 0,-3 1,-6 1,0-1,-1 0,1-1,-1 0,1-1,-1 0,-17-3,-86-20,100 19,-508-158,15-42,448 179,-105-44,-168-99,326 164,1 0,-1 0,1-1,0 0,1 0,-1-1,1 0,-4-6,8 11,0 0,0 0,1 0,-1-1,1 1,-1 0,1 0,0-1,-1 1,1 0,0-1,0 1,0 0,0-1,0 1,0 0,0 0,0-1,0 1,1-2,1 1,-1 0,0 1,1-1,-1 0,1 1,-1 0,1-1,-1 1,1 0,0 0,0 0,0 0,0 0,0 0,0 0,0 1,3-1,14-3,0 1,0 0,1 2,35 2,-1-1,817-45,-507 22,-329 21,35-1,-1-3,132-28,-173 25,-23 7,0-1,0 2,0-1,0 1,0-1,1 1,-1 1,0-1,0 1,1 0,-1 0,0 1,0-1,1 1,-1 0,0 1,0-1,0 1,0 0,0 0,4 3,13 9,0 0,-1 1,36 35,-45-39,-1 1,-1 0,0 1,0 0,-1 0,-1 1,11 23,-13-11,-1 0,0 0,-2 1,-1-1,-1 1,-2-1,-3 28,1 27,3-72,4 68,1-53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2:41.4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0 246,'5'-6,"-1"0,1 1,0 0,0 0,1 0,-1 1,1 0,10-6,5 0,0 1,0 2,1 0,0 1,0 0,32-2,0-1,68-9,1 6,198 4,-77 6,-228 0,-1-1,1 0,-1-1,0 0,0-1,27-14,-24 11,1 0,1 1,21-5,-9 5,-22 4,0 1,0 0,1 0,-1 1,13 0,-20 1,1 1,-1-1,1 1,-1 0,0 0,1 0,-1 1,0-1,0 1,0-1,0 1,0 0,0 0,0 1,-1-1,1 0,-1 1,0 0,4 5,16 29,-2 1,30 80,-15-33,403 772,-419-823,-15-25,0 0,0-1,1 1,0-1,1-1,-1 1,2-1,-1 0,14 12,-19-18,0-1,0 1,0-1,0 1,0-1,1 1,-1-1,0 0,0 1,0-1,0 0,1 0,-1 0,0 0,0 0,0 0,0 0,1 0,-1 0,0-1,0 1,0 0,0-1,0 1,0-1,0 0,2 0,-1-1,0-1,0 1,-1 0,1-1,0 1,-1 0,0-1,0 0,0 1,0-1,1-3,1-9,0 1,-1-1,0-18,-2 33,-1-106,-2 77,3 0,0 0,2 0,1 0,12-53,-11 103,-2 18,-2-30,-1 0,1 0,-2 0,1 0,-1 0,-1 0,0 0,0-1,0 1,-1-1,-1 0,1 0,-1 0,-1-1,1 0,-1 0,0 0,-1-1,0 0,0 0,0 0,-1-1,1 0,-15 6,5-3,0-2,0 0,-1 0,0-2,0 0,0-1,0-1,0 0,0-2,-1 0,1-1,-33-6,-69-4,-172 4,224 8,63-1,0 0,0 0,0 0,0-1,0 1,0-1,0 0,0-1,-5-1,10 2,-1 1,1 0,0-1,-1 1,1 0,0-1,-1 1,1 0,0-1,-1 1,1-1,0 1,0 0,0-1,-1 1,1-1,0 1,0-1,0 1,0-1,0 1,0-1,0 1,0-1,0 1,0-1,0 1,0-1,0 1,0-1,1 0,20-24,12-1,1 2,60-31,-61 37,35-16,133-47,-87 38,-1 2,-58 22,-1-2,53-28,-95 45,-19 14,-19 15,8-14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16.9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4015 1,'1'13,"2"-1,-1 0,2 1,-1-1,2 0,-1-1,2 1,6 10,14 35,79 188,-64-142,125 278,-158-363,-1 0,0 0,-2 0,0 1,3 26,-7-41,-1-1,0 1,-1 0,1-1,-1 1,1 0,-1-1,0 1,-1-1,1 1,0-1,-1 0,0 0,0 1,0-1,0 0,0-1,-1 1,1 0,-1-1,0 1,0-1,0 0,0 0,-5 3,-11 5,0-1,-1-1,-29 9,8-3,-33 19,-76 47,81-41,-94 37,-250 48,230-76,103-26,-164 53,-274 99,139-60,-175 39,504-143,-351 49,135-30,227-23,1 2,0 2,1 2,-65 29,41-3,48-29,0 0,0-1,-1-1,-20 8,-116 39,147-53,0 0,1 0,-1 0,0 1,1-1,-1 1,1-1,0 1,0 0,-1 0,1 0,0 0,1 0,-1 0,0 1,1-1,-1 1,1-1,0 1,-1 0,1-1,1 1,-1 0,0 0,1-1,-1 1,1 0,0 0,0 0,0 0,1 3,1 12,0-1,2 1,0 0,7 18,-1-2,150 584,-79-294,-97-374,-1 0,-3 1,-2 1,-2 1,-1 1,-3 2,-2 0,-37-41,64 82,0 0,-1-1,0 1,1 1,-1-1,0 0,0 1,0 0,-1 0,1 0,0 0,-1 1,1-1,-1 1,0 1,1-1,-1 1,0-1,-5 2,-1-2,10 1,0 0,0 0,0 0,0 0,0 0,0-1,0 1,0 0,0 0,0-1,0 1,1 0,-1-1,0 1,0-1,0 1,1-1,-1 1,0-1,-1-1,2 1,0 1,0-1,0 1,0-1,0 0,0 1,0-1,0 1,0-1,1 1,-1-1,0 0,0 1,0-1,1 1,-1-1,0 1,1-1,-1 1,0-1,1 1,-1 0,1-1,2-2,0 0,0 1,0 0,0 0,0 0,1 0,-1 0,0 1,5-2,4 1,-1 1,1 0,-1 0,1 1,-1 1,1 0,-1 1,18 4,92 34,-89-28,213 101,-64-25,-179-88,-1 1,0 0,0 0,1 0,-1-1,1 1,-1-1,1 1,-1-1,1 1,-1-1,1 0,-1 0,1 0,-1 0,1 0,-1 0,1 0,-1 0,1-1,-1 1,1 0,-1-1,1 0,-1 1,1-1,-1 0,0 0,0 1,1-1,-1 0,0 0,0 0,0-1,0 1,0 0,0 0,0-1,0 1,-1 0,1-1,0 1,-1-1,1 1,-1-1,0 1,1-1,-1 1,0-1,0 1,0-2,0-12,0 0,0 0,-2 0,-3-19,2 19,-10-85,-14-74,26 171,1 0,-1 1,0-1,0 0,0 0,0 1,0-1,-1 1,1-1,-1 1,-2-4,3 5,0 1,0 0,1-1,-1 1,0 0,0-1,0 1,0 0,0 0,0 0,1 0,-1 0,0 0,0 0,0 0,0 0,0 0,0 0,0 1,1-1,-1 0,0 1,0-1,0 0,1 1,-1-1,0 1,0-1,1 1,-1 0,0-1,1 1,-1 0,1-1,-1 1,1 0,-1 0,1-1,-1 3,-24 31,18-22,-1-1,-1 0,0-1,0 0,-1 0,0 0,-1-2,-15 11,-43 17,-102 38,116-55,-65 13,46-14,51-12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3:39.4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342 177,'2'0,"1"0,0-1,-1 1,1-1,-1 0,1 0,-1 0,1 0,-1 0,0 0,1-1,-1 1,0-1,0 1,0-1,0 0,0 0,0 0,-1 0,1 0,-1-1,1 1,-1 0,0-1,0 1,0-1,0 1,-1-1,1 1,0-1,-1 0,0 1,0-1,0 0,0 1,0-1,0 0,-1 1,1-1,-1 0,0 1,0-1,0 1,0-1,0 1,0 0,-1-1,1 1,-1 0,0 0,1 0,-1 0,0 0,0 1,0-1,-4-2,-4 0,-1 1,0-1,1 2,-1 0,0 0,0 1,0 0,-19 2,22-1,0 0,1 1,-1 0,0 1,1-1,0 2,-1-1,1 1,0 0,0 0,0 1,0 0,-6 5,11-8,1 1,-1-1,1 0,-1 1,1-1,-1 1,1 0,0-1,0 1,0 0,0 0,0 0,0 0,0-1,1 1,-1 0,1 1,-1-1,1 0,0 3,0-4,1 1,0-1,-1 0,1 1,0-1,0 0,0 1,0-1,0 0,0 0,0 0,0 0,0 0,1 0,-1 0,0 0,1-1,-1 1,1-1,2 2,7 1,0 0,0-1,1 0,-1-1,21 0,7 0,48-3,-79 2,-1-1,0 0,1-1,-1 0,0 0,0 0,0-1,12-7,-17 9,0 0,0 0,-1 0,1-1,0 1,-1 0,1-1,-1 1,0-1,1 0,-1 1,0-1,0 0,0 0,0 0,0 1,-1-1,1 0,-1 0,1 0,-1 0,1-1,-1 1,0 0,0 0,0 0,0 0,-1 0,1 0,0 0,-1 0,0 0,1 0,-1 0,0 0,0 0,0 1,-2-3,0-1,0 1,0 0,-1 0,0 1,0-1,0 1,0 0,-1 0,1 0,-1 0,0 1,1 0,-1 0,-6-2,1 3,-1-1,1 1,-1 1,1 0,-1 0,1 1,-1 0,1 1,-1 0,1 1,0 0,-11 5,-16 9,-66 40,28-13,73-43,0 0,0 0,0 0,0 0,0 0,0 1,0-1,1 1,-1 0,1-1,-1 1,-1 3,2-4,1-1,0 1,0 0,0-1,-1 1,1 0,0-1,0 1,0 0,0-1,0 1,0 0,1-1,-1 1,0 0,0-1,0 1,1 0,-1-1,0 1,0-1,1 1,-1 0,1-1,-1 1,1-1,0 1,2 2,0-1,0 0,1 0,-1 0,1-1,0 1,-1-1,1 0,0 0,0 0,0-1,6 1,150-2,-103-1,61 5,-51 9,-48-8,-1-1,28 2,-11-3,-17 0,1-2,0 0,-1 0,1-2,24-5,-43 7,1 0,-1 0,1 0,-1 0,1 0,-1-1,0 1,1 0,-1 0,1 0,-1-1,1 1,-1 0,0-1,1 1,-1 0,0-1,1 1,-1-1,0 1,0-1,1 1,-1 0,0-1,0 1,0-1,1 1,-1-1,0 1,0-1,0 1,0-2,-10-15,-28-18,31 29,0 0,-7-7,0 0,-1 1,0 1,-1 0,0 1,-1 0,0 2,0 0,-1 1,-20-5,0 4,9 1,0 1,0 1,-1 2,1 1,-37 2,64 0,0 0,0 0,0 0,0 0,0 1,0-1,0 1,0-1,0 1,0-1,0 1,1 0,-1 0,0 0,1 0,-1 1,0-1,1 0,-1 1,1-1,0 0,-1 1,1 0,0-1,0 1,0 0,0 0,0-1,1 1,-1 0,1 0,-1 0,1 0,-1 0,1 0,0 0,0 0,0 3,1 0,0 0,0 1,1-1,-1 0,1 0,1 0,-1-1,0 1,1 0,0-1,0 1,1-1,4 5,53 41,-47-40,1 1,-2 1,1 1,10 13,0 5,2-1,53 49,-69-71,-1 0,1-1,1-1,-1 1,1-2,1 1,-1-2,0 0,1 0,0-1,0 0,0-1,18 1,-12-1,1-1,-1-1,0-1,0 0,0-1,0-1,0-1,0-1,-1 0,19-8,-20 4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4:13.0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308 415,'-26'0,"7"-2,0 2,0 0,0 1,0 1,0 1,0 0,0 2,1 0,0 1,-21 10,-8 16,47-32,-1 1,0-1,1 1,-1 0,1-1,-1 1,1-1,-1 1,1 0,0 0,-1-1,1 1,0 0,-1-1,1 1,0 0,0 0,0 0,0-1,0 1,0 0,0 0,0 1,1-1,0 0,0 0,0 0,0 0,0 0,0-1,0 1,0 0,1-1,-1 1,0 0,0-1,1 0,-1 1,0-1,1 0,-1 0,0 1,3-1,18 2,0 0,-1-1,38-4,-52 3,0-1,0 0,0-1,0 0,0 0,0 0,-1-1,1 0,-1 0,0-1,0 0,0 0,0 0,-1-1,7-6,-11 10,-1-1,1 1,0 0,0 0,0 0,0-1,0 1,0 0,0 0,0 0,0 0,0 1,0-1,1 0,-1 0,0 1,1-1,-1 1,1-1,-1 1,0 0,1-1,-1 1,1 0,2 0,-1 2,-1 0,1 0,-1 0,1 1,-1-1,0 1,0 0,0-1,0 1,1 4,3 2,51 73,105 113,-92-114,70 102,-132-172,-1 1,-1 0,0 0,-1 0,0 1,-1 0,0 0,2 15,-5-25,-1 1,0-1,1 0,-1 0,-1 1,1-1,0 0,-1 0,1 1,-1-1,0 0,0 0,-1 0,1 0,-1 0,1 0,-1 0,0-1,0 1,0-1,0 1,0-1,-1 0,1 1,-1-1,0-1,1 1,-1 0,0-1,0 1,0-1,0 0,0 0,-1 0,1 0,0-1,-6 1,-1 0,-1 0,0-2,0 1,0-1,1-1,-1 0,1 0,-1-1,1 0,0-1,0 0,0-1,0 0,1 0,0-1,0-1,1 1,-13-13,-5-6,2-1,0-1,2-1,-26-42,28 37,0 0,3-2,0 1,3-2,-15-53,24 70,1 0,2-1,0 1,1-1,0 1,2-1,0 0,2 1,0-1,1 1,1 0,11-28,130-258,-115 245,-30 58,0 0,-1 0,1 1,0-1,0 0,0 1,0-1,0 1,0-1,0 1,1 0,-1-1,0 1,1 0,-1 0,1 0,-1 0,1 0,0 0,-1 0,1 1,0-1,0 1,-1-1,4 0,-1 2,-1 0,1 1,0-1,0 1,-1-1,1 1,-1 0,1 0,4 5,9 4,-5-3,0-1,0-1,1 0,23 8,-34-13,0-1,0 1,0 0,0-1,0 0,0 1,0-1,0 0,0 0,0 0,0 0,0-1,0 1,0 0,0-1,0 0,0 1,0-1,0 0,0 0,0 0,-1 0,1 0,0 0,-1-1,1 1,-1 0,1-1,-1 0,0 1,0-1,0 0,0 1,0-1,0 0,0 0,0 0,-1 0,1 0,-1 0,1-4,1-9,-1 1,0-1,-1 0,-2-17,9 47,1 0,0-1,1-1,18 22,1 2,363 582,-356-556,-16-32,-2 2,19 48,-35-79,0 0,-1 0,1 0,-1 0,1 0,-1 0,0 0,0 0,0 0,0 0,-1 0,1 0,0 0,-1 0,1 0,-1 0,0 0,0 0,1 0,-1-1,-1 1,1 0,0-1,-2 3,0-1,-1 0,1 0,-1-1,0 1,0-1,0 0,0 0,0 0,-1 0,-6 1,2-1,1 0,0-1,-1 1,0-2,1 1,-1-1,1-1,-1 0,1 0,-1 0,-14-5,10-2,0 0,1 0,0-1,0-1,1 0,0 0,-16-21,-61-95,49 66,31 49,0-1,1 0,1 0,0 0,-5-16,5 6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46.9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179 480,'0'57,"3"1,3-1,2 0,16 59,161 510,-148-507,-29-76,-12-29,3-14,0 0,0 0,0 0,0 0,0-1,1 1,-1 0,0 0,0-1,0 1,0 0,1-1,-1 1,0-1,0 1,1-1,-1 1,0-1,1 0,-1 1,0-2,-14-13,0-1,1-1,1 0,-19-34,-35-83,49 95,-149-363,145 336,4-1,2-1,4 0,-6-88,17 138,1-1,1 1,0-1,1 1,1 0,1 0,1 0,0 1,1-1,1 1,1 1,0-1,1 1,1 1,1 0,0 0,0 1,2 0,-1 1,2 0,0 1,0 1,27-16,-14 11,0 1,2 1,-1 2,1 0,1 2,34-7,-52 14,0 1,1 0,-1 1,1 0,-1 1,0 0,1 1,-1 0,1 1,-1 1,0 0,0 0,0 1,-1 1,1 0,-1 0,0 1,11 9,-5-1,-1 2,-1 1,0 0,-2 0,0 1,0 1,14 30,-7-6,-2 1,20 68,-33-97,-1 1,-1 0,0 1,-1-1,-1 0,0 1,-3 29,1-39,-1 0,0 0,0 0,-1 0,1-1,-1 1,-1-1,1 1,-1-1,-1 0,1-1,-1 1,0-1,0 1,0-2,-1 1,1-1,-1 1,0-1,-8 3,-56 25,-1-4,-2-2,-134 28,140-41,43-10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47.7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0,'1'18,"2"0,0 0,2-1,0 1,0-1,14 27,-5-10,108 274,148 415,-260-686,8 64,-3-11,-15-90,0 0,0 0,0 0,0 0,1 0,-1 0,0 0,0-1,0 1,0 0,0 0,0 0,0 0,1 0,-1 0,0 0,0 0,0 0,0 0,0 0,0 0,1 0,-1 0,0 0,0 0,0 0,0 0,0 0,1 0,-1 0,0 0,0 0,0 0,0 0,0 0,1 0,-1 0,0 0,0 0,0 0,0 0,0 0,0 0,0 1,1-1,-1 0,0 0,0 0,0 0,0 0,0 0,0 1,0-1,0 0,0 0,0 0,0 0,0 0,0 1,0-1,0 0,0 0,0 0,0 0,0 1,9-21,4-28,2-128,-12 113,3 1,15-69,-17 112,0-2,1 1,1 0,1 0,11-22,-17 38,0 1,1 0,0 0,0 0,-1 0,2 1,-1-1,0 0,0 1,1-1,-1 1,1 0,0 0,0 0,0 0,0 1,0-1,0 1,0 0,1 0,-1 0,0 0,1 0,-1 1,1-1,-1 1,0 0,1 0,-1 0,1 1,-1-1,6 3,6 2,0 1,-1 1,0 1,-1 0,0 0,14 13,70 65,-93-82,16 17,0 1,-2 1,-1 1,0 1,-2 0,-1 1,-1 0,-1 1,-2 1,0 0,-2 0,-1 1,-2 0,0 0,-2 0,-1 52,-3-55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49.3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0 414,'1'2,"0"-1,0 1,0 0,0-1,0 1,0-1,0 1,1-1,-1 0,0 1,1-1,-1 0,1 0,-1 0,1 0,0 0,0-1,-1 1,1 0,2 0,38 13,-34-12,0 0,0-1,0 0,1 0,-1 0,0-1,0-1,0 1,0-1,0-1,0 1,0-1,8-4,-9 3,-1 0,0-1,0 0,0 0,0-1,-1 0,0 0,0 0,0-1,0 1,-1-1,0 0,0 0,5-13,2-8,-1 0,-1 0,-2-1,-1 1,-1-2,-1 1,-2 0,0-1,-5-43,-7 39,4 26,5 22,6 12,0-1,2 1,1-1,19 42,57 98,-79-158,265 451,105 201,-365-639,50 116,-55-124,-1 1,0-1,-1 1,-1 0,0 0,-1 0,0 0,-2 16,-1-22,1-1,-2 1,1-1,-1 0,0 1,-1-1,0-1,0 1,0-1,-1 1,0-1,0-1,-1 1,1-1,-1 0,-9 6,-12 8,-1-2,-44 20,47-25,0-1,0-1,-1-2,-1 0,0-2,0 0,0-2,0-2,-36 0,49-2,0-1,0-1,0-1,0 0,0-1,1 0,-1-1,1-1,0 0,1 0,-1-1,1-1,1 0,-1-1,2 0,-1-1,1 0,0-1,-13-19,12 12,0 0,2 0,0-1,1-1,1 1,1-1,0 0,2 0,0-1,2 0,0 1,2-38,2 25,1 0,3 0,0 0,2 0,1 1,2 0,19-39,14-9,3 1,3 3,3 2,4 3,3 2,100-90,-78 88,3 3,2 4,4 4,130-66,-150 99,-57 23,0-1,0-1,0 0,22-14,-36 20,1 0,-1 0,1-1,-1 1,1 0,-1 0,1-1,-1 1,0 0,1-1,-1 1,0 0,1-1,-1 1,0 0,1-1,-1 1,0-1,1 1,-1-1,0 1,0-1,0 1,0-1,0 1,1-1,-1 1,0-1,0 1,0-1,0 1,0-1,0 1,-1-1,1 1,0-1,0 0,-21-8,-32 5,52 3,-540 4,508-2,-65 3,89-3,-1 1,1-1,-1 2,1-1,0 1,0 1,-11 5,19-9,0 1,0-1,1 1,-1-1,0 0,1 1,-1-1,1 1,-1 0,0-1,1 1,-1-1,1 1,0 0,-1-1,1 1,-1 0,1 0,0-1,0 1,-1 0,1 0,0-1,0 1,0 0,0 0,0 0,0-1,0 1,0 0,0 0,1 0,-1-1,0 1,0 0,1 0,-1-1,0 1,1 0,-1-1,1 1,-1 0,1-1,-1 1,1-1,-1 1,1-1,0 1,-1-1,1 1,1 0,43 27,-37-24,420 208,78 45,-100-5,-401-249,0 1,0 0,-1 0,1 0,-1 1,0 0,0-1,0 1,-1 1,0-1,4 8,-7-11,1 1,-1 0,1 0,-1-1,0 1,0 0,0 0,0 0,-1-1,1 1,-1 0,1 0,-1-1,0 1,0-1,0 1,-1 0,1-1,-1 0,1 1,-1-1,0 0,0 0,0 0,0 0,-3 2,-37 33,-1-2,-83 51,123-84,1-1,-1 1,1-1,-1 1,0-1,0 0,1 0,-1-1,0 1,0 0,0-1,0 0,0 1,0-1,0-1,1 1,-1 0,0-1,0 1,0-1,-3-1,2 0,1 0,-1-1,1 1,0-1,0 0,0 0,0 0,1 0,-1 0,1-1,0 1,0-1,-3-5,-2-11,0 0,1 0,1 0,-4-39,3-23,5 49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49.7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 0,'-4'0,"-2"9,5 6,7 10,6 5,6 6,4 1,2 3,2-2,0 2,-4-6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50.0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23,'5'-4,"5"-2,5 1,5 1,11 1,14 5,16 2,14 6,-4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45.7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305 101,'-5'-3,"1"0,-1 0,0 1,0-1,0 1,0 0,0 0,0 1,0 0,-1-1,1 2,-10-1,4 0,-1 1,1 0,-1 0,1 2,-12 2,16-2,0 1,0 0,0 1,1-1,-1 1,1 1,0-1,0 1,1 0,-1 0,1 1,0 0,1 0,-1 0,1 0,0 1,1-1,-1 1,-2 9,-2 7,1-1,0 1,2 1,-5 42,9-57,0 1,1-1,0 1,0-1,1 0,0 1,0-1,1 0,1 0,0 0,0 0,0 0,1-1,0 1,1-1,0 0,0 0,1-1,0 0,0 0,1 0,0-1,0 0,0 0,1 0,14 7,14 7,1-2,1-2,1-1,0-2,67 14,211 19,-274-41,290 26,542-20,-824-13,-32 3,1-1,0-1,-1-1,0-1,1 0,-1-2,33-11,-51 15,1 1,-1-1,0 1,0-1,0 1,0-1,0 0,0 1,0-1,0 0,0 0,0 0,0 0,0 0,0 0,-1 0,1 0,0 0,-1 0,1 0,-1-1,1 1,-1 0,0 0,1-1,-1 1,0 0,0 0,0-1,0 1,0 0,0-1,0 1,0 0,-1 0,1-1,-1 1,1 0,0 0,-1 0,0 0,1-1,-1 1,0 0,0 0,-1-1,-4-6,-2 0,1 1,-1 0,-14-10,19 15,-460-315,381 264,76 49,-94-62,-162-80,447 245,16-10,4-8,3-9,225 46,662 57,-1063-171,-8-1,1-1,46-2,-70 1,0-1,1 0,-1 0,0 0,0-1,0 1,0 0,0 0,0-1,0 1,0 0,0-1,0 1,0-1,0 1,-1-1,1 1,0-1,0 0,0 0,0-1,-1 2,0-1,0 0,0 0,0 1,0-1,0 0,-1 1,1-1,0 0,0 0,-1 1,1-1,0 0,-1 1,1-1,-1 1,1-1,-1 0,1 1,-1-1,0 1,0-1,-49-31,39 26,-257-166,-57-34,237 156,-169-69,185 96,-2 3,0 4,-2 2,1 4,-126 0,181 9,0 1,0 2,0 0,-28 6,38-5,1 0,-1 0,1 1,0 0,0 1,1 0,-1 0,1 1,0 0,-13 14,-45 51,56-59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50.5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223 0,'-7'3,"1"-1,-1 1,0 0,1 0,-1 1,1 0,0 0,0 1,1 0,-1 0,-6 8,11-12,-25 24,-42 43,62-62,1 1,0 0,0 1,0-1,1 1,0 0,1 0,-4 11,6-17,1 0,-1-1,1 1,0 0,0 0,0-1,0 1,0 0,0 0,1 0,-1-1,0 1,1 0,-1-1,1 1,0 0,0-1,-1 1,1-1,0 1,0-1,0 1,1-1,-1 0,0 0,1 1,-1-1,0 0,1 0,-1 0,1-1,-1 1,1 0,0 0,-1-1,1 1,0-1,0 0,-1 1,4-1,9 2,0 0,1-2,-1 1,16-3,-13 1,535-36,-444 24,-63 10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51.5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387 70,'-1'-3,"0"0,1 1,-1-1,0 1,0-1,-1 1,1 0,0-1,-1 1,1 0,-1 0,0 0,0 0,0 0,-3-2,-34-21,33 24,0-1,0 1,0 0,-1 1,1 0,0 0,0 0,-1 1,1-1,0 2,0-1,0 1,0-1,0 2,0-1,1 1,-1 0,1 0,-1 0,1 1,0 0,0 0,1 0,-5 5,-9 10,1 0,1 1,1 1,-19 33,23-32,0 1,1 0,1 0,1 1,1 0,-5 33,10-44,0-1,1 1,0 0,1 0,0 0,1 0,1-1,0 1,1 0,0-1,1 0,0 1,1-2,6 13,-8-20,-1 0,1-1,0 1,0-1,1 1,-1-1,1 0,0 0,0 0,0-1,0 1,0-1,0 0,1 0,-1-1,0 1,1-1,0 0,-1 0,1 0,0-1,0 0,-1 0,1 0,0 0,-1-1,1 0,0 0,-1 0,1 0,-1-1,1 0,-1 0,0 0,0 0,0-1,0 0,0 1,6-7,-1-3,-1-1,0 0,0 0,-1 0,-1-1,6-18,21-94,-13 47,37-161,-56 237,0-1,0 1,0 0,1 0,-1 0,1 0,0 0,0 0,0 0,0 1,5-5,-6 6,0 1,0 0,0-1,0 1,0-1,0 1,0 0,0 0,0-1,0 1,0 0,1 0,-1 0,0 1,0-1,0 0,0 0,0 0,0 1,0-1,0 1,1-1,-1 1,-1-1,1 1,0-1,0 1,0 0,0 0,0-1,-1 1,1 0,0 0,0 0,-1 0,1 0,0 2,40 55,-3 3,56 122,-78-147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52.1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1,'3'36,"2"0,1 0,1-1,3 0,14 38,3 10,-12-30,1 7,30 69,-37-109,0 0,2-1,0 0,2-1,0 0,0-1,21 19,-13-15,2-1,0 0,1-2,1-1,1-1,0-1,42 17,-28-18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53.1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336 0,'-12'0,"-1"0,1 1,0 0,-1 1,1 0,0 1,0 1,1-1,-1 2,1 0,0 0,0 1,0 0,1 1,0 0,0 1,1 0,0 0,1 1,-1 1,-8 13,6-9,0 0,2 2,0-1,0 1,2 0,0 1,1 0,0 0,-4 26,8-29,1-1,1 1,0-1,0 1,2 0,-1-1,2 0,0 1,1-1,0 0,1-1,0 1,9 15,7 6,1-1,1-1,2-2,56 55,131 92,313 179,-517-351,0 0,0 1,-1-1,0 2,9 8,-15-14,-1 0,1 0,0 0,0 0,0 1,-1-1,1 0,0 0,-1 0,1 1,-1-1,0 0,1 1,-1-1,0 0,0 1,0-1,0 1,0-1,0 0,0 1,0-1,-1 0,1 1,0-1,-1 0,1 0,-1 1,0-1,1 0,-1 0,0 0,0 0,0 1,1-1,-1 0,0-1,-1 1,1 0,0 0,0 0,0-1,0 1,-2 0,-10 5,0 0,0-1,0 0,-1-2,0 1,0-2,0 0,-23 1,13-1,-45 10,4 4,-100 32,128-38,36-10,0 0,0 0,-1 0,1 0,0 0,0-1,0 1,0 0,0-1,-1 1,1-1,0 1,0-1,0 1,0-1,0 1,0-1,1 0,-1 0,0 0,0 0,0 1,1-1,-1 0,0 0,1 0,-1 0,0-3,-3-10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54.1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0,'3'101,"23"147,38 92,-38-214,-22-105,43 179,-40-177,1 1,1-1,1-1,1 0,1 0,16 22,-24-40,0 1,1-1,-1 0,1 0,-1 0,1-1,0 0,0 0,1 0,-1 0,1-1,-1 0,1 0,0 0,10 1,-5-2,0 0,0-1,0 0,0-1,-1 0,1-1,18-4,-6-2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54.6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708 0,'-74'5,"0"4,0 2,-139 42,56-13,64-15,71-20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55.3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1 183,'20'2,"-1"-1,1 2,-1 1,0 0,0 1,34 15,104 59,-150-75,500 294,-484-284,43 29,-61-40,0 1,-1 0,0 0,1 0,-1 1,-1 0,1-1,-1 1,0 0,3 6,-6-9,1-1,-1 1,1-1,-1 1,0-1,0 1,1 0,-1-1,0 1,0-1,-1 1,1 0,0-1,-1 1,1-1,0 1,-1-1,0 1,1-1,-1 1,-2 1,1 1,-1-1,0-1,0 1,0 0,0-1,0 1,-1-1,-5 3,-4 1,0 0,-1-1,-26 5,35-8,-1-1,1 0,0 0,-1 0,1-1,-1 0,1 0,-1 0,1-1,0 0,-1 0,1 0,-6-3,7 2,0-1,0 0,1 0,-1 0,1 0,0 0,0-1,0 1,0-1,1 0,0 0,-1 0,1 0,1 0,-4-9,-9-24,2-1,2-1,1 0,1 0,3 0,1-1,2-66,4 85,0 0,1 0,1 0,2 0,-1 1,2 0,1 0,1 0,0 1,1 1,1-1,1 2,1 0,0 0,1 1,17-15,-6 9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56.0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1,'4'0,"1"4,9 10,2 7,6 4,5 11,5 7,2 10,4 5,0 0,-8-1,-3-6,-3-3,0-9,-6-12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56.6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127 1,'54'57,"-3"2,47 74,74 137,-158-246,-3-8,-1 1,-1 0,0 0,11 34,-20-49,0 0,1 0,-1 0,0-1,0 1,0 0,0 0,0 0,-1 0,1 0,-1 0,1 0,-1-1,0 1,1 0,-1 0,0-1,0 1,0-1,0 1,-1-1,1 1,0-1,-1 1,1-1,0 0,-1 0,0 0,1 0,-4 2,-6 2,-1-1,1 1,-1-2,-12 3,-13 4,-167 63,167-63,-1 0,0-3,-62 5,76-12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57.5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111 0,'-6'1,"1"1,0 0,0 0,0 0,0 0,1 1,-9 5,-4 1,14-8,1 1,-1-1,0 1,0-1,1 1,-1 0,1 0,-1 0,1 0,0 0,0 0,0 1,0-1,0 1,0-1,1 1,-1 0,1 0,0 0,-2 5,3-5,0 1,1-1,-1 0,1 0,0 0,0 0,0 0,0 0,0 0,1 0,-1 0,1 0,0-1,0 1,0-1,0 1,0-1,1 0,-1 0,4 3,360 262,-250-187,-111-76,0-1,0 1,0-1,0 0,0 0,1 0,0-1,-1 0,1 0,0 0,0-1,0 0,0 0,0 0,1-1,-1 0,0 0,0-1,0 0,0 0,0 0,0 0,0-1,0 0,-1-1,1 1,-1-1,1 0,-1 0,0-1,0 0,0 1,7-9,23-18,-15 14,34-35,-44 39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46.5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32,'222'203,"438"308,-90-171,-400-245,-164-92,1 1,-1-1,0 1,0 1,-1 0,1-1,6 9,-11-12,-1-1,1 1,-1 0,0 0,1-1,-1 1,0 0,1 0,-1 0,0-1,0 1,0 0,0 0,0 0,0 0,0 0,0-1,0 1,0 0,0 0,0 0,-1 0,1-1,0 1,-1 1,-1 0,1 0,-1-1,0 1,0 0,0-1,0 1,0-1,0 1,-1-1,1 0,0 0,-5 1,-16 5,0-1,-1-1,0-1,0-1,0-1,0-1,-1-1,1-1,0-2,0 0,0-1,1-2,-1 0,-27-12,29 9,0 0,0-1,1-2,0 0,1-1,1-1,0 0,1-2,0 0,2-1,0-1,1 0,0-2,-16-28,22 27,1 0,1 0,0-1,2 1,1-1,0-1,2 1,1 0,0-1,2 1,0-1,2 1,9-41,6-5,3 2,3 1,35-71,-32 77,2 1,69-99,-96 153,1 0,0 1,0-1,0 1,0 0,0 0,1 0,-1 1,1-1,0 1,0 0,0 0,0 0,0 0,0 1,1 0,-1 0,0 0,1 0,6 0,-3 2,1 1,0-1,-1 1,1 1,-1 0,0 0,0 0,0 1,10 7,1134 739,-750-474,-276-189,-89-59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0:58.3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0,'1'14,"1"0,1-1,0 1,1-1,5 13,-3-8,29 87,114 304,-125-354,3-1,2-2,2 0,2-2,48 53,-57-75,2-2,1-1,39 28,-54-44,0-2,0 1,1-1,0-1,0 0,0-1,1-1,0 0,0-1,0 0,21 1,-13-4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00.2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1 792,'17'-1,"0"-1,-1-1,1 0,17-6,29-7,173-29,134-24,-259 54,151-3,-251 18,25 3,-36-3,1 1,0-1,-1 1,1-1,-1 1,1-1,-1 1,1-1,-1 1,1-1,-1 1,1 0,-1-1,0 1,1-1,-1 1,0 0,0 0,0-1,1 1,-1 0,0-1,0 1,0 0,0 0,0-1,0 1,0 0,-1 0,1-1,0 1,0 0,0-1,-1 1,1 0,0-1,-1 1,1 0,-1-1,1 1,-1-1,1 1,-1 0,-12 22,2 0,-17 49,25-62,1-1,0 0,0 1,0-1,2 1,-1 0,1-1,0 1,1 0,0-1,4 13,-2-15,0-1,1 1,-1-1,2 0,-1 0,1-1,0 1,0-1,0 0,1 0,-1-1,1 1,0-1,12 5,7 4,1-1,36 11,-49-19,-1 0,1-1,0 0,0-1,0 0,22-1,-32-1,0 0,0 0,0-1,0 1,-1-1,1 0,0 0,0 0,0 0,0 0,-1-1,1 1,-1-1,1 1,-1-1,0 0,1 0,-1 0,0-1,0 1,0 0,-1-1,1 1,-1-1,1 0,-1 1,0-1,0 0,0 0,0 0,-1 0,1 0,-1 0,1-6,0-15,19-403,-20 420,0 0,1-1,-1 1,2 0,2-11,-4 18,0-1,0 0,1 1,-1-1,0 1,0-1,1 1,-1-1,0 1,1 0,-1-1,0 1,1-1,-1 1,0 0,1-1,-1 1,1 0,-1-1,1 1,-1 0,1 0,-1-1,1 1,-1 0,1 0,-1 0,1 0,1 0,-1 0,1 1,-1 0,1 0,-1 0,1 0,-1 0,1 0,-1 1,0-1,0 0,1 1,-1-1,0 1,0-1,0 2,56 82,4-2,118 124,-173-201,0 0,0-1,1 0,0-1,-1 1,1-1,11 4,-16-7,0 0,0-1,0 1,0 0,0-1,0 0,0 1,0-1,0 0,1 0,-1 0,0 0,0-1,0 1,0-1,0 1,0-1,0 1,0-1,0 0,0 0,0 0,0 0,0-1,-1 1,1 0,-1-1,1 1,-1-1,1 0,-1 1,1-3,8-13,-1 0,-1 0,-1-1,-1 0,0 0,4-23,12-115,-6-82,-16 195,-2 0,-2 0,-14-62,17 99,-1 0,1 0,-1 1,-1-1,1 1,-1-1,0 1,0 0,0 0,-1 0,0 1,0-1,0 1,0 0,-10-6,11 8,-1 0,1 1,-1 0,1-1,-1 1,0 1,1-1,-1 0,0 1,0 0,1 0,-1 0,0 0,0 1,1-1,-1 1,0 0,1 0,-1 1,1-1,-1 1,1-1,0 1,-1 0,1 0,-3 4,-1 0,1 0,0 0,1 1,-1 0,1 0,0 0,1 0,0 1,0 0,1 0,0 0,0 1,-2 11,2-4,0-1,1 0,0 1,1-1,1 1,3 26,1-25,1-1,0 0,1 0,1-1,0 0,1 0,1 0,0-1,1-1,0 0,1 0,19 17,-12-14,1 0,0-1,1-1,1 0,0-2,1-1,45 17,-8-15,-48-11,-1-1,0 1,0 1,0 0,0 0,10 6,-17-7,0 0,0 0,-1 1,1-1,-1 0,1 1,-1 0,0 0,0-1,0 1,0 1,0-1,-1 0,0 0,1 0,-1 1,0-1,-1 1,1-1,-1 1,1-1,-1 6,-1 10,0 0,-2 0,0 0,-1 0,-12 34,9-31,1-1,1 1,-4 39,9-59,-1 0,1 1,0-1,0 0,0 0,1 1,-1-1,0 0,1 0,-1 0,1 1,0-1,0 0,0 0,0 0,0 0,0 0,1 0,-1-1,0 1,1 0,0-1,-1 1,1-1,0 1,0-1,0 0,0 0,0 0,0 0,0 0,0 0,0 0,0-1,1 1,-1-1,0 0,0 0,1 0,-1 0,0 0,0 0,4-1,8-1,1 0,-1-1,1-1,-1 0,18-9,22-12,88-56,-94 51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01.0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818 503,'8'0,"0"-1,0-1,0 1,0-1,0-1,-1 1,1-1,12-8,56-37,-70 44,28-21,0-2,38-38,-56 48,-1 0,0 0,-2-2,0 0,-1 0,10-22,-20 37,0 1,-1-1,1 0,-1 0,0 1,0-1,0 0,-1 0,1 0,-1-1,0 1,0 0,0 0,-1 0,1 0,-1 0,0 0,0 0,0 1,-1-1,1 0,-1 0,0 1,0-1,-4-4,1 3,-1 0,1 1,-1 0,0 0,0 0,0 0,-1 1,1 0,-1 1,0-1,0 1,0 0,-14-1,-16-1,-2 2,1 2,0 1,0 2,0 2,1 1,0 2,-66 22,39-6,2 3,0 2,2 3,-59 42,68-40,3 3,-55 53,87-75,1 1,0 0,1 1,2 1,-1 0,2 1,0 0,2 1,-13 35,20-48,1 0,0 0,0 0,0 0,1 1,0-1,0 0,1 0,0 0,0 0,1 0,4 13,-1-9,0-1,0 0,2 0,-1 0,1 0,0-1,11 10,5 3,1-2,2-1,-1 0,57 28,52 23,223 83,-331-145,0 0,0-2,1-1,0-2,0 0,39-2,-50-2,0 0,-1-1,1-1,-1 0,0-2,0 1,0-2,0 0,-1-1,0 0,0-1,13-11,1-3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02.2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17182 1,'-15'6,"-1"-1,-1 0,1-1,-1 0,-19 0,-18 5,-746 108,430-71,-1163 153,754-142,201-17,248-12,-375 8,-155 11,-1353 126,718-31,786-67,696-74,-713 82,500-47,-264 78,358-77,-2-6,-1-7,-182 11,-1122 110,971-89,-828 160,1253-207,-196 37,207-42,-1-2,1-1,0-1,0-2,-46-9,55 8,0 2,-1 0,1 1,-45 6,-5 0,-53-1,-222 18,344-23,3 0,-1 0,0 0,1 0,-1 1,0-1,0 0,1 1,-1-1,1 1,-1 0,0 0,1-1,-1 1,1 0,0 0,-1 0,0 2,1 3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12.9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13492 18,'-4'0,"4"1,-1-1,0 0,1 0,-1 1,0-1,1 0,-1 0,0 0,1 0,-1 0,0 0,1 0,-1 0,0 0,1 0,-1-1,0 1,1 0,-1 0,0-1,1 1,-1 0,1-1,-1 1,1 0,-1-1,0 1,1-1,0 1,-1-1,1 1,-1-1,1 1,0-1,-1 0,1 1,0-1,-1 1,1-1,0 0,0 1,0-1,0 0,0 1,-1-1,1 0,1 1,-1-1,0 0,0-1,-2 20,1 0,0-1,1 1,1 0,5 26,-4-27,17 98,51 169,-53-222,66 279,-82-337,1 1,-1 0,0 0,-1 0,1 0,-1 0,0 0,0-1,0 1,-1 0,1 0,-1 0,-1 0,1 0,-1-1,0 1,0 0,0-1,0 0,-1 1,0-1,0 0,0 0,0-1,0 1,-1-1,0 1,0-1,0 0,0-1,-9 5,-145 85,-284 118,-188 20,241-109,-6-18,-449 58,316-96,-618-6,543-63,-830-113,582-26,-8 0,190 68,340 19,202 31,26 12,-1 4,-186 9,136 3,-151 10,-5 0,-649-33,302 13,484 8,123-5,38 3,0-1,0 2,1-1,-1 1,0 1,-12 2,21-3,0 1,1 0,-1-1,1 1,-1 0,1 0,-1-1,1 1,-1 0,1 0,0 0,0 0,-1 0,1 0,0-1,0 1,0 0,0 0,0 0,0 0,0 0,0 0,0 0,1 1,5 33,-4-22,1 41,-2 0,-2 1,-12 72,2-18,-39 679,14-467,3-52,31-214,2-50,0-7,1-30,0 12,-1 1,-1-1,0 0,-2 1,0-1,-1 1,-1 0,-1 0,-1 1,0-1,-2 2,0-1,0 1,-2 0,0 1,-16-17,14 19,-1 1,0 0,-1 1,0 0,-1 2,-1-1,1 2,-2 1,-25-10,-18-2,-96-18,-19-6,159 39,-6-2,0-1,1-1,0-1,-25-15,43 23,0-1,-1-1,1 1,1-1,-1 0,0 1,1-2,0 1,0 0,-5-9,7 10,0 0,0-1,0 1,1 0,-1-1,1 1,-1 0,1-1,0 1,1-1,-1 1,1 0,-1-1,1 1,0 0,0-1,0 1,3-4,-4 5,1 1,0-1,0 1,0-1,0 1,0-1,0 1,0 0,1 0,-1-1,0 1,1 0,-1 0,1 0,-1 0,1 1,-1-1,1 0,0 1,-1-1,1 1,3-1,-1 1,0 0,0 0,0 0,0 1,0 0,0 0,0 0,0 0,6 3,8 5,-1 1,0 1,19 16,-29-22,82 69,99 109,-116-111,654 707,-682-727,-5-3,3-1,2-2,2-2,67 49,-113-93,0 0,0 0,1 0,-1 0,0 1,0-1,1 0,-1 0,0 0,0 0,1 0,-1 0,0 0,0 0,1 0,-1 0,0 0,0 0,1 0,-1 0,0 0,0 0,1 0,-1 0,0 0,0 0,1 0,-1 0,0 0,0-1,1 1,-1 0,0 0,0 0,0 0,1-1,-1 1,0 0,0 0,0 0,1-1,3-15,-4-27,-1 36,-4-61,-3 0,-29-109,18 94,-10-90,29 165,-7-58,2 1,4-1,8-78,-5 133,0 1,1 0,0 0,1 0,0 1,1-1,0 1,1 0,6-9,12-12,33-32,2-4,-20 24,13-18,-49 56,0-1,0 0,0 0,0 0,-1 0,0 0,0-1,-1 1,1-1,0-9,-1 13,-1 0,0 0,-1 0,1 0,0 1,-1-1,1 0,-1 0,1 1,-1-1,0 0,1 1,-1-1,0 0,0 1,0-1,-1 1,1 0,0-1,0 1,-1 0,1 0,-1 0,1 0,-1 0,1 0,-1 0,0 1,0-1,1 0,-1 1,0-1,0 1,1 0,-1 0,0 0,0 0,0 0,-3 0,-11 1,-1 0,1 1,-26 6,19-3,-105 11,-140 1,43-8,-246 5,191-15,275 1,3 0,0 1,0-1,0-1,0 1,0 0,0 0,0-1,0 1,1-1,-1 1,-3-2,0-4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14.0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965 29,'0'-1,"0"0,0 0,0-1,0 1,-1 0,1 0,0-1,-1 1,1 0,-1 0,1 0,-1 0,0 0,0 0,1 0,-1 0,0 0,0 0,0 0,0 0,0 1,0-1,0 0,0 1,0-1,0 1,0-1,0 1,-1-1,1 1,0 0,0 0,-1-1,1 1,0 0,0 0,0 0,-3 1,-2-1,0 1,1 0,-1 0,0 0,1 0,-1 1,-7 4,-16 9,0 2,2 2,0 0,1 2,-24 23,-110 128,150-160,-78 92,-94 147,135-177,4 1,3 3,-32 91,61-141,2 0,0 0,-7 57,15-78,0 0,1-1,0 1,0 0,0 0,1-1,0 1,0 0,1-1,0 1,0-1,0 0,1 0,0 0,0 0,1 0,0 0,0-1,0 0,0 0,1 0,0 0,7 5,2-1,0-2,1 0,0-1,0 0,0-1,0-1,1 0,23 2,138 4,-133-9,243-1,422-53,-668 48,0-2,55-16,-69 14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14.8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204 0,'-7'10,"0"1,0 0,2 0,-1 1,1 0,-6 22,1-4,1-1,1 2,2-1,1 1,-2 53,8-73,-1-1,1 0,1 0,0 0,0 0,1 0,0-1,1 1,0-1,0 0,1 0,0 0,1-1,0 1,0-1,1-1,0 1,0-1,1-1,0 1,13 7,11 5,1-2,0-1,1-2,45 13,149 28,-177-43,-30-8,21 6,-1-2,80 5,-119-13,1 1,-1-1,0 0,1-1,-1 1,0 0,1-1,-1 1,0-1,1 0,-1 0,0 0,0 0,0 0,3-2,-5 3,1-1,-1 0,1 0,-1 0,1 0,-1 1,0-1,1 0,-1 0,0 0,0 0,0 0,0 0,0 0,0 0,0 0,0 0,0 0,0 0,0 0,0 1,-1-1,1 0,0 0,-1-1,-4-7,-1 0,0 0,0 1,0 0,-11-10,6 6,-28-31,-2 3,-2 1,-1 2,-2 2,-52-29,34 27,-2 3,-1 2,-106-33,87 46,65 16,-1-2,1 0,-27-11,45 15,0 0,1 0,-1-1,1 1,0-1,-1 1,1-1,0 0,0 0,0 0,0 0,0 0,1-1,-1 1,1 0,-1-1,1 1,0-1,0 0,0 1,0-1,1 0,-1 1,1-1,-1 0,1 0,0 0,0 1,0-1,1 0,-1 0,1 0,-1 1,1-1,0 0,0 1,0-1,0 0,1 1,-1 0,1-1,2-2,8-8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15.8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1 357,'8'-6,"0"2,0-1,1 1,0 0,0 1,0 0,0 0,0 1,16-1,-21 2,41-7,0 3,1 1,0 2,0 3,0 1,-1 2,0 3,1 1,65 22,-83-19,0 2,-1 1,-1 1,-1 1,0 1,-1 1,0 2,-2 0,0 1,-2 1,0 1,-2 1,0 1,-2 0,-1 2,18 40,-32-67,-1 1,0-1,1 0,-1 1,0-1,1 1,-1-1,0 1,0-1,1 1,-1-1,0 1,0-1,0 1,0-1,0 1,1 0,-1-1,0 1,0-1,0 1,-1-1,1 1,0 0,0-1,0 1,0-1,0 1,-1-1,1 1,0-1,-1 1,1-1,0 1,-1-1,1 0,0 1,-1-1,1 1,-1-1,1 0,-1 1,1-1,0 0,-1 0,0 1,0-1,-1 0,1-1,-1 1,0 0,0-1,1 0,-1 1,1-1,-1 0,1 0,-1 0,1 0,-1 0,1 0,-3-3,-13-18,1 0,1-2,1 0,1-1,1 0,-9-29,11 30,-5-15,2-1,2 0,2-1,1 0,2-1,2 1,2-1,3-50,-1 86,0-1,0 0,1 0,0 0,0 1,1-1,0 1,4-13,-4 17,0 0,0-1,0 1,0 0,0 0,0 1,0-1,1 0,-1 1,1 0,-1-1,1 1,-1 0,1 0,0 0,-1 1,1-1,0 1,0-1,0 1,-1 0,1 0,0 0,3 1,12 1,0 0,-1 1,1 1,-1 1,0 0,-1 2,24 11,110 69,-112-63,105 71,186 161,-310-241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16.5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1 556,'1'0,"-1"-1,1 1,0 0,0 0,-1 0,1 0,0 0,0 1,-1-1,1 0,0 0,0 0,-1 1,1-1,0 0,-1 0,1 1,0-1,-1 1,1-1,-1 1,1-1,0 1,-1-1,1 2,26 17,-26-18,121 90,132 105,-251-193,1 0,-1 0,1 0,0-1,0 1,0-1,1 0,-1 0,1-1,4 2,-7-3,-1 0,1 0,-1 0,0 0,1 0,-1 0,0-1,1 1,-1-1,0 1,0-1,0 1,1-1,-1 0,0 0,0 1,0-1,0 0,0 0,0 0,0 0,0 0,-1-1,1 1,0 0,-1 0,1 0,-1-1,1 1,-1 0,1 0,-1-1,0 1,0 0,0-1,1 1,-1-1,-1-1,5-44,-2 1,-7-72,3 65,-24-224,1-11,24 256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17.9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80 805,'11'-14,"-1"0,0-1,-1 0,0-1,-2 0,7-18,3-4,58-134,-66 147,-1-1,-1 0,-1 0,4-52,-10 76,1-1,-1 1,0 0,0-1,0 1,0 0,0-1,-1 1,1-1,-1 1,1 0,-1 0,0-1,0 1,0 0,0 0,0 0,-1 0,1 0,-1 0,1 0,-1 1,1-1,-1 0,0 1,0-1,0 1,0 0,-4-2,3 2,0 1,0 0,0 0,0 0,0 0,0 1,0-1,0 1,0 0,0 0,0 0,0 0,0 0,0 1,0-1,1 1,-1-1,1 1,-1 0,1 0,0 1,-3 2,-25 26,2 0,-33 48,52-66,1 1,1 0,0 1,1 0,0 0,1 0,1 1,1 0,-3 23,5-23,-1 1,2-1,0 0,1 1,1-1,1 0,7 28,-8-39,0 0,0 0,0 0,1-1,0 1,0-1,0 1,0-1,1 0,-1 0,1-1,0 1,1-1,-1 0,0 0,1 0,0 0,-1-1,1 0,0 0,0 0,1-1,-1 0,0 0,0 0,1 0,7-1,16-2,0-1,-1-1,1-1,-1-2,0-1,-1-1,0-2,29-15,-45 22,-1-1,1-1,-1 0,0 0,-1-1,0 0,0 0,0-1,-1-1,0 1,-1-1,0-1,0 1,-1-1,0 0,-1-1,0 1,-1-1,0 0,0 0,-1-1,-1 1,2-24,0-11,-3 0,-1 0,-10-67,8 95,-2 1,1-1,-2 1,-1-1,0 2,-1-1,0 1,-2 0,0 0,-1 1,-20-26,26 38,0 0,0 0,0 1,0-1,0 1,-1 0,-4-2,8 4,1 0,-1-1,0 1,1-1,-1 1,0 0,1 0,-1-1,0 1,0 0,1 0,-1 0,0 0,1 0,-1 0,0 0,0 0,1 0,-1 0,0 0,0 0,1 1,-1-1,0 0,1 0,-1 1,0-1,1 1,-1-1,1 0,-1 1,1-1,-1 1,0-1,1 1,0 0,-1-1,1 1,-1-1,1 1,0 0,-1-1,1 1,0 0,0-1,0 1,-1 0,1 0,0-1,0 1,0 0,0 0,1 1,-1-1,0 1,1 0,0-1,-1 1,1-1,0 1,0-1,0 1,0-1,0 1,0-1,0 0,0 0,1 0,-1 1,0-1,1 0,2 1,34 16,-29-14,112 43,-78-32,0 1,-2 3,77 46,-115-63,1 1,-1 0,0 1,0-1,0 1,0-1,-1 1,0 0,1 0,-1 0,-1 0,1 0,0 0,-1 1,0-1,0 1,-1-1,1 0,-1 1,0-1,0 1,-1 5,-1 12,-2 1,-1-1,-9 29,1-2,-2 12,4 0,2 1,3 0,2 104,4-162,1-1,-1 1,1-1,-1 0,1 1,0-1,0 0,1 0,-1 1,1-1,0 0,-1-1,1 1,0 0,1 0,-1-1,0 1,1-1,0 0,5 4,-3-4,0 1,1-1,0 0,-1 0,1-1,0 0,0 0,0 0,0-1,0 1,7-2,4 0,-1-2,0 0,0 0,0-1,0-1,-1-1,29-15,0-7,-25 14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25:47.1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833 1,'-28'0,"-41"0,-123 14,169-10,1 1,-1 1,1 1,0 0,0 2,1 1,1 0,-1 2,-22 17,12-5,1 2,1 1,2 2,1 0,-24 36,34-44,2 2,0 0,2 1,1 0,0 1,2 0,1 0,-7 39,14-58,1 1,-1 0,1 0,1 0,0 0,0 0,0 0,0 0,1-1,0 1,1-1,0 1,0-1,0 0,0 0,1 0,0 0,1-1,-1 0,1 0,0 0,0 0,0-1,1 0,9 6,13 6,0-1,2-1,0-2,36 11,-51-18,503 147,97 35,-519-155,-49-17,-1 1,-1 2,0 2,53 34,-96-53,-1-1,1 1,-1 0,1 1,-1-1,1 0,-1 0,1 1,-1-1,0 1,0-1,0 1,0-1,0 1,0 0,0-1,-1 1,1 0,-1 0,1 0,-1 2,0-2,0 0,-1 0,1-1,-1 1,0 0,0 0,1-1,-1 1,0-1,-1 1,1-1,0 1,0-1,-1 0,1 1,0-1,-4 2,-8 5,-1 0,0-1,-1 0,-17 4,20-6,-97 33,-136 27,-117 6,205-46,129-17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18.5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1,'1'14,"1"0,0 1,1-1,0 0,1 0,1-1,0 1,1-1,14 24,10 10,44 53,-26-38,-38-48,54 77,4-4,125 125,-177-199,-1 0,2-1,0 0,0-2,1 0,0-1,22 8,-28-13,0-1,0 1,0-2,0 0,1 0,-1-1,0-1,1 0,-1-1,1 0,-1-1,23-6,-19 2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18.9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46 1,'-4'4,"-6"6,-6 1,1-1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20.3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203 282,'12'-11,"1"0,0 1,19-11,-17 12,0-1,24-22,-33 25,42-44,-46 47,1 1,0-1,-1 1,0-1,0 0,0 0,0 0,-1 0,0 0,1-1,-2 1,2-8,-2 11,0 1,0-1,0 1,0-1,0 0,-1 1,1-1,0 1,0-1,-1 1,1-1,0 0,-1 1,1-1,0 1,-1 0,1-1,-1 1,1-1,-1 1,1 0,-1-1,1 1,-1 0,1-1,-1 1,1 0,-1 0,1 0,-1-1,0 1,1 0,-1 0,1 0,-1 0,0 0,1 0,-1 0,1 0,-1 1,0-1,0 0,-29 10,27-9,-16 7,1 2,0 0,1 1,0 1,-27 24,-72 80,103-103,10-9,-59 68,56-65,1 0,1 1,-1 0,1 0,0 0,1 0,0 0,-3 14,6-20,0 0,0 0,0 0,0 1,0-1,0 0,1 0,-1 0,1 1,-1-1,1 0,0 0,0 0,0 0,0 0,0 0,1-1,-1 1,0 0,1-1,-1 1,1-1,0 1,0-1,-1 1,1-1,0 0,0 0,0 0,0 0,4 1,9 2,-1 0,0 0,28 2,-17-3,153 22,2-8,351-13,-524-4,0 0,1-1,-1 0,0 0,-1 0,1-1,0 0,0-1,7-3,-12 4,1 0,-1 0,1 0,-1 0,0-1,0 1,0 0,0-1,-1 0,1 1,-1-1,1 0,-1 0,0 0,0 0,0 0,-1 0,1 0,-1 0,0 0,1 0,-2-5,0-17,-1 1,-1-1,-1 1,-1 0,-2 0,0 1,-20-43,14 39,-1 1,-1 1,-1 0,-1 2,-1 0,-27-27,41 46,0 1,0-1,0 0,0 1,-1 0,0 0,1 0,-1 1,0 0,0 0,-1 0,1 0,0 1,-1 0,1 0,-1 0,1 1,-1 0,1 0,-1 0,-7 2,13-2,-1 0,1 0,0 0,-1 0,1 0,0 0,-1 0,1 0,0 0,-1 0,1 0,0 1,0-1,-1 0,1 0,0 0,-1 1,1-1,0 0,0 0,-1 0,1 1,0-1,0 0,0 1,-1-1,1 0,0 0,0 1,0-1,0 0,0 1,0-1,0 0,0 1,0-1,0 0,0 1,0-1,0 0,0 1,0-1,0 0,0 1,0 0,17 11,33 7,-46-18,2 1,0 0,0 1,0-1,0 1,-1 1,1-1,-1 1,0 0,0 0,-1 0,1 1,-1 0,0-1,0 2,4 7,-1 1,0 1,-2 0,0 0,-1 1,3 16,2 27,-2 0,-2 63,0-7,-2-35,-3-48,1-1,1 1,2 0,15 58,-17-85,-1-1,1 0,0 0,0 0,0 0,0-1,1 1,-1 0,1-1,0 0,0 1,0-1,1-1,-1 1,1 0,0-1,-1 0,1 1,0-2,0 1,1 0,-1-1,0 0,0 0,1 0,-1 0,0-1,1 0,-1 0,1 0,-1 0,1-1,-1 1,0-1,7-2,7-3,-1 0,0 0,0-2,-1 0,0-1,0-1,18-15,187-166,-205 174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23.9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 63,'-3'-22,"1"-6,2 27,1 0,-1 0,1 1,0-1,-1 0,1 0,0 1,0-1,0 0,-1 1,1-1,0 1,0-1,0 1,0-1,0 1,0 0,0 0,0-1,0 1,0 0,0 0,0 0,0 0,0 0,0 0,0 0,0 1,2-1,4 1,1 1,0-1,-1 2,0-1,1 1,-1 0,0 0,0 1,9 6,59 48,-65-49,665 634,-655-622,34 34,-14-13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25.0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1102,'155'-142,"190"-135,-231 189,-78 60,339-250,-286 218,3 4,131-58,-189 100,0 1,0 2,43-8,-76 19,0-1,0 1,0 0,0 0,0 0,1 0,-1 0,0 0,0 0,0 0,0 0,0 0,0 1,1-1,-1 1,0-1,0 1,0-1,0 1,0-1,0 1,-1 0,1-1,0 1,0 0,0 0,-1 0,1 0,0 0,-1 0,1 0,-1 0,1 0,-1 0,1 0,-1 2,2 4,-1 0,-1 0,1 0,-1 0,-1 8,0 5,40 525,-27-467,3-1,4 0,3-2,60 139,-76-201,1 0,0 0,1-1,0 0,1-1,0 1,1-2,0 1,22 16,-23-21,1-1,-1 0,1 0,0-1,0 0,1-1,-1 0,1 0,0-1,-1-1,1 0,0 0,14-2,-8 1,0-2,1 0,-1 0,0-2,0 0,-1-1,29-13,-39 15,1-1,-1 0,1 0,-1-1,0 0,-1 0,1 0,-1-1,0 1,0-1,-1-1,0 1,0 0,0-1,-1 0,0 0,-1 0,1 0,2-14,-2-3,-1 0,-1 0,-1 0,-1 0,-1 0,-1 0,-1 1,-2-1,0 1,-1 0,-1 1,-1-1,-1 2,-1-1,-1 2,-25-34,31 48,-1-1,1 1,-1 0,0 1,-1 0,1 0,-1 1,0-1,0 2,-1-1,-11-3,-7 1,1 1,-40-2,47 6,-1-1,0-1,1-1,0 0,0-1,-27-12,26 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25.9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317 913,'1'8,"0"0,0 0,1 0,0 0,0 0,1 0,0-1,0 1,7 10,48 66,-31-46,176 230,-7-9,-186-245,0 1,-2 0,1 1,-2-1,8 25,-14-39,-1 0,0 0,1 0,-1 0,0-1,0 1,0 0,0 0,0 0,0 0,0 0,0 0,0-1,0 1,0 0,-1 0,1 0,0 0,-1-1,1 1,0 0,-1 0,1 0,-1-1,1 1,-1 0,0-1,1 1,-1-1,0 1,-1 0,0 0,0 0,-1 0,1-1,-1 1,0-1,1 1,-1-1,1 0,-1 0,-5-1,-5-2,0 1,-1-2,-14-5,-37-19,1-3,1-2,2-3,2-2,1-3,2-3,2-2,-75-83,111 108,1 0,1-1,1-1,1 0,1-1,0 0,3-1,0 0,1-1,1 0,2 0,0-1,2 0,1 0,2 0,0 0,1 0,2 0,1 0,1 0,2 0,9-28,5 2,3 0,57-95,81-90,-126 189,-8 9,-14 19,0 0,2 2,1 0,0 0,34-29,-49 47,1 0,-1 0,0 0,1 0,-1 0,1 0,-1 0,1 0,0 1,-1-1,1 0,0 1,-1 0,1-1,0 1,0 0,-1 0,1 0,0 0,0 0,-1 0,1 1,0-1,-1 0,1 1,0 0,-1-1,1 1,0 0,-1 0,1 0,-1 0,0 0,1 0,-1 0,0 0,0 1,1-1,-1 0,0 1,0-1,-1 1,1-1,0 1,0 0,-1-1,1 1,0 3,3 9,0 1,0-1,-2 1,2 21,-2 1,-1 0,-2 0,-1 0,-2 0,-2-1,-1 0,-2 0,-2 0,-1-1,-1-1,-36 65,-347 520,332-529,44-64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26.6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474 0,'-2'1,"1"0,-1 0,1-1,-1 1,1 0,0 1,0-1,-1 0,1 0,0 0,0 1,0-1,0 1,-1 2,-5 6,-243 319,209-265,3 1,3 3,-39 103,72-168,1 1,0-1,0 1,0 0,0 0,0-1,1 1,-1 0,1 0,0 0,0 0,1-1,-1 1,2 5,-1-7,1 0,-1 0,0-1,1 1,0 0,-1-1,1 1,0-1,0 1,0-1,0 0,0 0,0 0,0 0,1 0,-1 0,0-1,0 1,1-1,-1 0,0 1,1-1,-1 0,3-1,7 2,0-1,1-1,-2 0,1 0,0-1,0-1,0 0,-1-1,0 0,1 0,-2-2,12-5,-16 7,0-1,0 1,0-1,0 0,-1-1,0 1,0-1,0 0,-1 0,0 0,0-1,0 0,-1 0,0 0,0 0,-1 0,0 0,0-1,-1 1,1-9,-1-12,-2 0,-1 1,-10-55,-29-82,20 89,-28-88,44 139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27.2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0,'5'0,"9"4,7 11,4 6,2 8,5 9,10 5,2 9,2 3,2 2,1 0,-3-7,-5-6,-6-7,-4-6,-3-3,-2-7,-6-7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30.0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 1174,'9'0,"1"2,-1-1,0 1,0 1,12 4,24 7,99 16,-23-3,143 12,-255-38,-1-1,1 0,-1 0,1-1,10-2,-18 3,0-1,1 1,-1 0,0 0,0-1,0 1,0-1,0 1,0-1,0 1,0-1,0 0,0 1,0-1,0 0,0 0,-1 0,1 0,0 0,-1 0,1 0,0 0,-1 0,1 0,-1 0,0 0,1 0,-1 0,0 0,0-1,0 1,1 0,-1 0,0 0,-1 0,1-1,0 1,0 0,0 0,-1 0,1 0,-1 0,1 0,-1 0,1 0,-1 0,1 0,-1 0,-1-1,-8-11,0 0,-2 1,1 0,-2 1,1 0,-2 1,-14-9,13 9,-17-12,-1 1,-1 2,-1 2,-69-26,83 36,-1 1,0 1,0 1,0 1,0 1,-1 0,1 2,0 1,-45 7,56-5,-1 0,1 1,1 1,-1 0,0 0,1 1,0 0,1 1,-1 0,1 0,-14 17,18-15,16-13,15-14,129-123,238-279,-375 398,-9 13,0 0,-1-2,-1 1,0-1,0 0,7-17,-13 28,-1 0,0 0,1-1,-1 1,0 0,0-1,0 1,1 0,-1-1,0 1,0 0,0-1,0 1,0 0,0-1,1 1,-1 0,0-1,0 1,0 0,0-1,0 1,0 0,-1-1,1 1,0 0,0-1,0 1,0-1,0 1,0 0,-1 0,1-1,0 1,0 0,0-1,-1 1,1 0,0 0,0-1,-1 1,0 0,-15 8,-17 21,21-18,-25 26,36-36,-1 1,1-1,0 1,0 0,-1 0,1 0,0 0,0-1,1 1,-1 0,0 1,1-1,-1 0,1 0,0 0,-1 0,1 4,1-4,0 0,0-1,0 1,0 0,0-1,0 0,1 1,-1-1,0 0,1 1,-1-1,1 0,-1 0,1 0,0 0,-1-1,1 1,0 0,0-1,2 1,41 8,-43-9,42 5,0-2,1-2,-1-2,73-11,-112 12,-1 0,0 1,1-1,-1 1,0 0,1 0,-1 0,0 0,0 1,0-1,0 1,0 0,-1 1,1-1,0 0,-1 1,0 0,5 4,9 10,-1 1,15 21,-24-29,390 524,-214-257,-157-233,-2 2,-3 1,-1 0,20 73,-25-35,-14-78,-1-1,0 0,0 0,0 0,-1 0,1 0,-2 0,1 0,-1 0,1 0,-6 9,5-12,-1-1,1 1,-1-1,0 0,0 0,0 0,0 0,0 0,0-1,0 0,-1 1,1-1,-1-1,1 1,0 0,-1-1,0 1,1-1,-8-1,-4 1,0-1,-1-1,-19-4,8-2,0-1,1-2,0 0,1-2,0 0,-23-18,-137-110,168 127,-34-27,2-3,1-2,3-1,-44-62,72 85,1 0,2 0,0-2,2 0,0 0,2-1,1 0,2-1,0 0,2 0,1-1,0-29,4 15,3 0,2 0,2 0,18-65,68-161,-87 253,-3 8,1-4,1 0,0 0,0 1,2-1,10-14,-15 23,0 1,0 0,0 0,0 0,1 0,-1 0,1 1,-1-1,1 1,0-1,-1 1,1 0,0 0,0 0,0 1,0-1,0 1,0-1,0 1,0 0,0 0,0 0,0 1,0-1,0 1,0 0,0-1,4 3,52 17,0-3,1-3,1-2,1-3,78 2,-135-10,0-2,0 1,0 0,0-1,0 0,0 0,0 0,-1-1,1 1,-1-1,9-5,-11 6,-1-1,1 1,-1-1,1 1,-1-1,0 1,0-1,0 0,0 0,0 0,0 0,0 1,-1-1,1 0,-1 0,1-1,-1 1,0 0,0 0,0 0,0 0,0 0,0 0,0 0,-1 0,1 0,-1 0,0 0,1 0,-3-2,-110-363,129 380,10 18,158 163,-113-124,296 278,73 76,-428-411,16 15,40 55,-62-76,-1 0,-1 1,1 0,-1 0,0 0,-1 0,0 0,0 1,-1 0,0-1,-1 1,0 0,0 15,-2-18,-1-1,0 1,0 0,0-1,-1 0,0 1,0-1,-1 0,1-1,-1 1,0 0,0-1,-1 0,1 0,-1 0,0-1,-10 6,3-1,-1-1,0-1,0 0,-1 0,0-1,-19 3,25-7,0-1,0 0,-1 0,1-1,0 0,0-1,0 1,0-2,1 1,-1-1,1 0,-1-1,1 0,0 0,-10-8,-12-10,0-1,-28-30,41 36,-11-8,-200-202,171 166,-89-127,142 183,-2-3,0 1,0-1,1-1,-5-11,9 19,-1 0,1 0,0 0,-1 0,1-1,0 1,0 0,0 0,-1-1,1 1,1 0,-1 0,0-1,0 1,0 0,1 0,-1 0,0-1,1 1,-1 0,1 0,0 0,-1 0,1 0,0 0,-1 0,1 0,0 0,0 0,0 1,0-1,0 0,0 0,0 1,0-1,0 1,1-1,-1 1,2-1,13-3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6T12:51:57.4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1 426,'641'-20,"1465"-143,-799 117,-1056 36,343-58,-147 10,-353 49,404-36,1 38,-373 18,140 28,120 47,80 14,-408-92,1-3,0-2,92-6,-55-8,130-29,-207 35,1 1,0 1,0 2,0-1,34 4,-40 0,0 0,0 2,0-1,-1 2,1 0,-1 0,0 2,21 12,10 9,0 2,-2 2,65 64,-94-82,730 718,-633-629,17 14,-122-112,1 0,0-1,1 0,-1 0,1-1,-1 1,1-2,0 1,8 1,-12-3,1 0,-1-1,0 0,0 0,0 0,0 0,1-1,-1 1,0-1,0 1,0-1,0 0,0-1,0 1,0 0,-1-1,1 1,0-1,-1 0,1 0,-1 0,0 0,4-5,8-12,-1-1,-1-1,-1 0,-1-1,-1 0,0-1,-2 0,-1 0,-1 0,0-1,1-30,-6 53,0-1,1 1,-1 0,0 0,0 0,0-1,0 1,0 0,0-1,0 1,0 0,0 0,0 0,-1-1,1 1,-1 0,1 0,-1 0,1 0,-1-1,0 1,1 0,-1 0,0 0,0 0,0 1,0-1,0 0,0 0,0 0,-2 0,2 1,-1 1,1-1,-1 1,1 0,-1 0,1 0,0 0,-1 0,1 0,0 0,0 0,-1 0,1 0,0 1,0-1,0 0,1 1,-1-1,0 1,0-1,1 1,-1-1,1 1,-1 3,-7 23,2 1,0 0,-2 46,-2 15,9-84,0-1,0 1,-1-1,0 0,0 0,0 1,-1-1,1-1,-1 1,0 0,-1-1,1 1,-1-1,-7 7,4-6,0 0,0-1,-1 0,1 0,-1 0,0-1,0 0,-16 3,-8-2,-1 0,1-3,-1 0,-35-5,57 4,-107-10,0-5,1-5,1-5,1-5,-183-73,294 101,1 1,-1-1,0 1,1-1,-1 0,1 0,0-1,-1 1,1-1,0 0,1 1,-1-1,0-1,1 1,0 0,-1 0,-1-6,4 6,-1 0,1 1,0-1,0 0,0 0,0 0,1 0,-1 0,1 0,0 0,0 0,0 0,0 1,0-1,1 0,-1 1,1-1,0 1,0 0,-1-1,1 1,1 0,-1 0,3-1,13-14,2 2,0 0,1 1,41-20,96-35,290-95,-421 155,1 2,47-7,-47 12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E28E-833B-407F-83C7-A2C9832C9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A3383-8ED5-418C-AAF0-BAC00E711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D6E03-12F7-4942-BAD4-5A194F11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A41C-AF92-4CA5-A521-A6E0B192406D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78ADD-1CA0-4A21-8D94-A7EABFD8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93BE0-A8E6-4534-A455-517A577B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C7C3-BDBC-4547-A52C-D33E897C7C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0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A742-DCC5-462F-8E8F-21519584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EF0E9-07F3-4F77-BDC0-1CD3E3032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0E600-06FD-42AB-B7AC-97B5C577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A41C-AF92-4CA5-A521-A6E0B192406D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DE034-CDDE-4394-A53C-E1DEE5A8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C8D35-79DB-49DB-B9BA-2C5EFC6C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C7C3-BDBC-4547-A52C-D33E897C7C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563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E9EAF-07C4-4CD4-AB62-4017E4DDF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0AC71-4F6A-43C2-9D99-9F6E74FBD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3106C-6B3D-44E8-9A14-52A0520A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A41C-AF92-4CA5-A521-A6E0B192406D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EF3F9-0945-4743-BAF2-8604BC1C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DED4B-0A27-44A1-ADB6-A4B2A3D0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C7C3-BDBC-4547-A52C-D33E897C7C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073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BADB-08BD-4614-8311-53BA8E21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E79A9-9D2E-41FD-A6C3-4E80E1FAE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1A786-2395-4FBA-8EA2-2A963836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A41C-AF92-4CA5-A521-A6E0B192406D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5F9E3-E24D-49B3-85BD-71838A13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2D21C-DF26-4DB8-A634-81D19698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C7C3-BDBC-4547-A52C-D33E897C7C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928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958D-BB18-4159-BEDA-ADBB485E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57076-17C6-4D16-B9D9-D5C477D59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B6936-B1F2-4320-B1C4-B2E43008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A41C-AF92-4CA5-A521-A6E0B192406D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F20FF-46C9-4BD0-9B38-90C4B9FA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2D578-1563-4195-88EC-8A1C6C45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C7C3-BDBC-4547-A52C-D33E897C7C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65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707B-DF0A-4FAD-B2E7-02640A68F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CCA4-8EC0-4699-AF43-1C9943AAA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E58D7-6955-4377-81C3-2EEAE2CB7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4B86E-FAE5-4C8D-88AE-588F5B3A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A41C-AF92-4CA5-A521-A6E0B192406D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260B6-258C-429F-A901-147FB8F7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FCFCF-32AB-43BF-900C-594389E8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C7C3-BDBC-4547-A52C-D33E897C7C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683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ECF6-9308-4D4C-9B62-A7513AA8C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8B330-465F-4458-B7D0-E567F0AA8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14DFA-D1F0-474D-871B-9CC78902E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FE9DA-780B-455D-A8E3-FBDEF1F58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04595-BD32-4BBE-900F-BD0AECCD8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936BF-49F8-4BB3-90AB-3B2619C7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A41C-AF92-4CA5-A521-A6E0B192406D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B485C5-9317-44EE-9D32-B61E017C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C755C-F007-45BC-A57C-73D39E92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C7C3-BDBC-4547-A52C-D33E897C7C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992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A070-1DAA-4066-AD65-B7F106E6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A68F2-D86B-4533-9701-6DC4F046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A41C-AF92-4CA5-A521-A6E0B192406D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A6E5A-30DC-4327-9376-95B68960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9AC4E-1A04-4982-9F68-AA6F9647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C7C3-BDBC-4547-A52C-D33E897C7C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331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B35B1-1A25-43B2-98DB-C083DA65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A41C-AF92-4CA5-A521-A6E0B192406D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199AE-14A3-45DC-A7C4-2118C29E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50DCD-7E72-498F-A6E4-6FDD5E2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C7C3-BDBC-4547-A52C-D33E897C7C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601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59ED-1017-445F-847C-B2CE5CB1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6798-7710-4631-96F6-CE43F481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060B8-DC6F-497B-85C4-4574AD4F1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9A573-104C-41E6-A9F5-6C9DACEC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A41C-AF92-4CA5-A521-A6E0B192406D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77F55-819A-49FD-97A2-CF27CF3F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31AF4-B6CD-4090-AB54-97B8F97A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C7C3-BDBC-4547-A52C-D33E897C7C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64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2DC2-05CB-4312-942D-272FCBA1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E6688-1B48-4AB9-BF58-4D40EC3F1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F1A8B-3F91-4BDD-BA64-E6C92B814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B8195-A8DE-4964-84C1-A2544A81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A41C-AF92-4CA5-A521-A6E0B192406D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279D9-465E-4311-8C39-A9A9F9A4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2F420-FD79-4FAB-869D-B3F8956D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C7C3-BDBC-4547-A52C-D33E897C7C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846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43169-1C11-4AA7-8708-7CFC0D07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93C5F-D2E4-4B12-A6FE-2C40A7A2E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86927-A20D-42A9-B459-C52C73463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7A41C-AF92-4CA5-A521-A6E0B192406D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9A64C-33C0-4DB5-8943-4D417E882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43D38-F116-47F1-9335-9FDD7C2CD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7C7C3-BDBC-4547-A52C-D33E897C7C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689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customXml" Target="../ink/ink28.xml"/><Relationship Id="rId63" Type="http://schemas.openxmlformats.org/officeDocument/2006/relationships/customXml" Target="../ink/ink32.xml"/><Relationship Id="rId68" Type="http://schemas.openxmlformats.org/officeDocument/2006/relationships/customXml" Target="../ink/ink35.xml"/><Relationship Id="rId76" Type="http://schemas.openxmlformats.org/officeDocument/2006/relationships/customXml" Target="../ink/ink39.xml"/><Relationship Id="rId7" Type="http://schemas.openxmlformats.org/officeDocument/2006/relationships/image" Target="../media/image3.png"/><Relationship Id="rId71" Type="http://schemas.openxmlformats.org/officeDocument/2006/relationships/image" Target="../media/image3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image" Target="../media/image28.png"/><Relationship Id="rId66" Type="http://schemas.openxmlformats.org/officeDocument/2006/relationships/customXml" Target="../ink/ink34.xml"/><Relationship Id="rId74" Type="http://schemas.openxmlformats.org/officeDocument/2006/relationships/customXml" Target="../ink/ink38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customXml" Target="../ink/ink29.xml"/><Relationship Id="rId61" Type="http://schemas.openxmlformats.org/officeDocument/2006/relationships/customXml" Target="../ink/ink31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image" Target="../media/image29.png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image" Target="../media/image27.png"/><Relationship Id="rId64" Type="http://schemas.openxmlformats.org/officeDocument/2006/relationships/customXml" Target="../ink/ink33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7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customXml" Target="../ink/ink30.xml"/><Relationship Id="rId67" Type="http://schemas.openxmlformats.org/officeDocument/2006/relationships/image" Target="../media/image32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image" Target="../media/image30.png"/><Relationship Id="rId70" Type="http://schemas.openxmlformats.org/officeDocument/2006/relationships/customXml" Target="../ink/ink36.xml"/><Relationship Id="rId75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99.png"/><Relationship Id="rId21" Type="http://schemas.openxmlformats.org/officeDocument/2006/relationships/image" Target="../media/image751.png"/><Relationship Id="rId42" Type="http://schemas.openxmlformats.org/officeDocument/2006/relationships/customXml" Target="../ink/ink774.xml"/><Relationship Id="rId63" Type="http://schemas.openxmlformats.org/officeDocument/2006/relationships/image" Target="../media/image772.png"/><Relationship Id="rId84" Type="http://schemas.openxmlformats.org/officeDocument/2006/relationships/customXml" Target="../ink/ink795.xml"/><Relationship Id="rId138" Type="http://schemas.openxmlformats.org/officeDocument/2006/relationships/customXml" Target="../ink/ink822.xml"/><Relationship Id="rId159" Type="http://schemas.openxmlformats.org/officeDocument/2006/relationships/image" Target="../media/image820.png"/><Relationship Id="rId170" Type="http://schemas.openxmlformats.org/officeDocument/2006/relationships/customXml" Target="../ink/ink838.xml"/><Relationship Id="rId191" Type="http://schemas.openxmlformats.org/officeDocument/2006/relationships/customXml" Target="../ink/ink849.xml"/><Relationship Id="rId205" Type="http://schemas.openxmlformats.org/officeDocument/2006/relationships/image" Target="../media/image842.png"/><Relationship Id="rId226" Type="http://schemas.openxmlformats.org/officeDocument/2006/relationships/customXml" Target="../ink/ink867.xml"/><Relationship Id="rId247" Type="http://schemas.openxmlformats.org/officeDocument/2006/relationships/image" Target="../media/image863.png"/><Relationship Id="rId107" Type="http://schemas.openxmlformats.org/officeDocument/2006/relationships/image" Target="../media/image794.png"/><Relationship Id="rId268" Type="http://schemas.openxmlformats.org/officeDocument/2006/relationships/customXml" Target="../ink/ink888.xml"/><Relationship Id="rId11" Type="http://schemas.openxmlformats.org/officeDocument/2006/relationships/image" Target="../media/image746.png"/><Relationship Id="rId32" Type="http://schemas.openxmlformats.org/officeDocument/2006/relationships/customXml" Target="../ink/ink769.xml"/><Relationship Id="rId53" Type="http://schemas.openxmlformats.org/officeDocument/2006/relationships/image" Target="../media/image767.png"/><Relationship Id="rId74" Type="http://schemas.openxmlformats.org/officeDocument/2006/relationships/customXml" Target="../ink/ink790.xml"/><Relationship Id="rId128" Type="http://schemas.openxmlformats.org/officeDocument/2006/relationships/customXml" Target="../ink/ink817.xml"/><Relationship Id="rId149" Type="http://schemas.openxmlformats.org/officeDocument/2006/relationships/image" Target="../media/image815.png"/><Relationship Id="rId5" Type="http://schemas.openxmlformats.org/officeDocument/2006/relationships/image" Target="../media/image743.png"/><Relationship Id="rId95" Type="http://schemas.openxmlformats.org/officeDocument/2006/relationships/image" Target="../media/image788.png"/><Relationship Id="rId160" Type="http://schemas.openxmlformats.org/officeDocument/2006/relationships/customXml" Target="../ink/ink833.xml"/><Relationship Id="rId181" Type="http://schemas.openxmlformats.org/officeDocument/2006/relationships/customXml" Target="../ink/ink844.xml"/><Relationship Id="rId216" Type="http://schemas.openxmlformats.org/officeDocument/2006/relationships/customXml" Target="../ink/ink862.xml"/><Relationship Id="rId237" Type="http://schemas.openxmlformats.org/officeDocument/2006/relationships/image" Target="../media/image858.png"/><Relationship Id="rId258" Type="http://schemas.openxmlformats.org/officeDocument/2006/relationships/customXml" Target="../ink/ink883.xml"/><Relationship Id="rId279" Type="http://schemas.openxmlformats.org/officeDocument/2006/relationships/image" Target="../media/image879.png"/><Relationship Id="rId22" Type="http://schemas.openxmlformats.org/officeDocument/2006/relationships/customXml" Target="../ink/ink764.xml"/><Relationship Id="rId43" Type="http://schemas.openxmlformats.org/officeDocument/2006/relationships/image" Target="../media/image762.png"/><Relationship Id="rId64" Type="http://schemas.openxmlformats.org/officeDocument/2006/relationships/customXml" Target="../ink/ink785.xml"/><Relationship Id="rId118" Type="http://schemas.openxmlformats.org/officeDocument/2006/relationships/customXml" Target="../ink/ink812.xml"/><Relationship Id="rId139" Type="http://schemas.openxmlformats.org/officeDocument/2006/relationships/image" Target="../media/image810.png"/><Relationship Id="rId85" Type="http://schemas.openxmlformats.org/officeDocument/2006/relationships/image" Target="../media/image783.png"/><Relationship Id="rId150" Type="http://schemas.openxmlformats.org/officeDocument/2006/relationships/customXml" Target="../ink/ink828.xml"/><Relationship Id="rId171" Type="http://schemas.openxmlformats.org/officeDocument/2006/relationships/image" Target="../media/image826.png"/><Relationship Id="rId192" Type="http://schemas.openxmlformats.org/officeDocument/2006/relationships/customXml" Target="../ink/ink850.xml"/><Relationship Id="rId206" Type="http://schemas.openxmlformats.org/officeDocument/2006/relationships/customXml" Target="../ink/ink857.xml"/><Relationship Id="rId227" Type="http://schemas.openxmlformats.org/officeDocument/2006/relationships/image" Target="../media/image853.png"/><Relationship Id="rId248" Type="http://schemas.openxmlformats.org/officeDocument/2006/relationships/customXml" Target="../ink/ink878.xml"/><Relationship Id="rId269" Type="http://schemas.openxmlformats.org/officeDocument/2006/relationships/image" Target="../media/image874.png"/><Relationship Id="rId12" Type="http://schemas.openxmlformats.org/officeDocument/2006/relationships/customXml" Target="../ink/ink759.xml"/><Relationship Id="rId33" Type="http://schemas.openxmlformats.org/officeDocument/2006/relationships/image" Target="../media/image757.png"/><Relationship Id="rId108" Type="http://schemas.openxmlformats.org/officeDocument/2006/relationships/customXml" Target="../ink/ink807.xml"/><Relationship Id="rId129" Type="http://schemas.openxmlformats.org/officeDocument/2006/relationships/image" Target="../media/image805.png"/><Relationship Id="rId280" Type="http://schemas.openxmlformats.org/officeDocument/2006/relationships/customXml" Target="../ink/ink894.xml"/><Relationship Id="rId54" Type="http://schemas.openxmlformats.org/officeDocument/2006/relationships/customXml" Target="../ink/ink780.xml"/><Relationship Id="rId75" Type="http://schemas.openxmlformats.org/officeDocument/2006/relationships/image" Target="../media/image778.png"/><Relationship Id="rId96" Type="http://schemas.openxmlformats.org/officeDocument/2006/relationships/customXml" Target="../ink/ink801.xml"/><Relationship Id="rId140" Type="http://schemas.openxmlformats.org/officeDocument/2006/relationships/customXml" Target="../ink/ink823.xml"/><Relationship Id="rId161" Type="http://schemas.openxmlformats.org/officeDocument/2006/relationships/image" Target="../media/image821.png"/><Relationship Id="rId182" Type="http://schemas.openxmlformats.org/officeDocument/2006/relationships/image" Target="../media/image831.png"/><Relationship Id="rId217" Type="http://schemas.openxmlformats.org/officeDocument/2006/relationships/image" Target="../media/image848.png"/><Relationship Id="rId6" Type="http://schemas.openxmlformats.org/officeDocument/2006/relationships/customXml" Target="../ink/ink756.xml"/><Relationship Id="rId238" Type="http://schemas.openxmlformats.org/officeDocument/2006/relationships/customXml" Target="../ink/ink873.xml"/><Relationship Id="rId259" Type="http://schemas.openxmlformats.org/officeDocument/2006/relationships/image" Target="../media/image869.png"/><Relationship Id="rId23" Type="http://schemas.openxmlformats.org/officeDocument/2006/relationships/image" Target="../media/image752.png"/><Relationship Id="rId119" Type="http://schemas.openxmlformats.org/officeDocument/2006/relationships/image" Target="../media/image800.png"/><Relationship Id="rId270" Type="http://schemas.openxmlformats.org/officeDocument/2006/relationships/customXml" Target="../ink/ink889.xml"/><Relationship Id="rId44" Type="http://schemas.openxmlformats.org/officeDocument/2006/relationships/customXml" Target="../ink/ink775.xml"/><Relationship Id="rId65" Type="http://schemas.openxmlformats.org/officeDocument/2006/relationships/image" Target="../media/image773.png"/><Relationship Id="rId86" Type="http://schemas.openxmlformats.org/officeDocument/2006/relationships/customXml" Target="../ink/ink796.xml"/><Relationship Id="rId130" Type="http://schemas.openxmlformats.org/officeDocument/2006/relationships/customXml" Target="../ink/ink818.xml"/><Relationship Id="rId151" Type="http://schemas.openxmlformats.org/officeDocument/2006/relationships/image" Target="../media/image816.png"/><Relationship Id="rId172" Type="http://schemas.openxmlformats.org/officeDocument/2006/relationships/customXml" Target="../ink/ink839.xml"/><Relationship Id="rId193" Type="http://schemas.openxmlformats.org/officeDocument/2006/relationships/image" Target="../media/image836.png"/><Relationship Id="rId207" Type="http://schemas.openxmlformats.org/officeDocument/2006/relationships/image" Target="../media/image843.png"/><Relationship Id="rId228" Type="http://schemas.openxmlformats.org/officeDocument/2006/relationships/customXml" Target="../ink/ink868.xml"/><Relationship Id="rId249" Type="http://schemas.openxmlformats.org/officeDocument/2006/relationships/image" Target="../media/image864.png"/><Relationship Id="rId13" Type="http://schemas.openxmlformats.org/officeDocument/2006/relationships/image" Target="../media/image747.png"/><Relationship Id="rId18" Type="http://schemas.openxmlformats.org/officeDocument/2006/relationships/customXml" Target="../ink/ink762.xml"/><Relationship Id="rId39" Type="http://schemas.openxmlformats.org/officeDocument/2006/relationships/image" Target="../media/image760.png"/><Relationship Id="rId109" Type="http://schemas.openxmlformats.org/officeDocument/2006/relationships/image" Target="../media/image795.png"/><Relationship Id="rId260" Type="http://schemas.openxmlformats.org/officeDocument/2006/relationships/customXml" Target="../ink/ink884.xml"/><Relationship Id="rId265" Type="http://schemas.openxmlformats.org/officeDocument/2006/relationships/image" Target="../media/image872.png"/><Relationship Id="rId281" Type="http://schemas.openxmlformats.org/officeDocument/2006/relationships/image" Target="../media/image880.png"/><Relationship Id="rId34" Type="http://schemas.openxmlformats.org/officeDocument/2006/relationships/customXml" Target="../ink/ink770.xml"/><Relationship Id="rId50" Type="http://schemas.openxmlformats.org/officeDocument/2006/relationships/customXml" Target="../ink/ink778.xml"/><Relationship Id="rId55" Type="http://schemas.openxmlformats.org/officeDocument/2006/relationships/image" Target="../media/image768.png"/><Relationship Id="rId76" Type="http://schemas.openxmlformats.org/officeDocument/2006/relationships/customXml" Target="../ink/ink791.xml"/><Relationship Id="rId97" Type="http://schemas.openxmlformats.org/officeDocument/2006/relationships/image" Target="../media/image789.png"/><Relationship Id="rId104" Type="http://schemas.openxmlformats.org/officeDocument/2006/relationships/customXml" Target="../ink/ink805.xml"/><Relationship Id="rId120" Type="http://schemas.openxmlformats.org/officeDocument/2006/relationships/customXml" Target="../ink/ink813.xml"/><Relationship Id="rId125" Type="http://schemas.openxmlformats.org/officeDocument/2006/relationships/image" Target="../media/image803.png"/><Relationship Id="rId141" Type="http://schemas.openxmlformats.org/officeDocument/2006/relationships/image" Target="../media/image811.png"/><Relationship Id="rId146" Type="http://schemas.openxmlformats.org/officeDocument/2006/relationships/customXml" Target="../ink/ink826.xml"/><Relationship Id="rId167" Type="http://schemas.openxmlformats.org/officeDocument/2006/relationships/image" Target="../media/image824.png"/><Relationship Id="rId188" Type="http://schemas.openxmlformats.org/officeDocument/2006/relationships/image" Target="../media/image834.png"/><Relationship Id="rId7" Type="http://schemas.openxmlformats.org/officeDocument/2006/relationships/image" Target="../media/image744.png"/><Relationship Id="rId71" Type="http://schemas.openxmlformats.org/officeDocument/2006/relationships/image" Target="../media/image776.png"/><Relationship Id="rId92" Type="http://schemas.openxmlformats.org/officeDocument/2006/relationships/customXml" Target="../ink/ink799.xml"/><Relationship Id="rId162" Type="http://schemas.openxmlformats.org/officeDocument/2006/relationships/customXml" Target="../ink/ink834.xml"/><Relationship Id="rId183" Type="http://schemas.openxmlformats.org/officeDocument/2006/relationships/customXml" Target="../ink/ink845.xml"/><Relationship Id="rId213" Type="http://schemas.openxmlformats.org/officeDocument/2006/relationships/image" Target="../media/image846.png"/><Relationship Id="rId218" Type="http://schemas.openxmlformats.org/officeDocument/2006/relationships/customXml" Target="../ink/ink863.xml"/><Relationship Id="rId234" Type="http://schemas.openxmlformats.org/officeDocument/2006/relationships/customXml" Target="../ink/ink871.xml"/><Relationship Id="rId239" Type="http://schemas.openxmlformats.org/officeDocument/2006/relationships/image" Target="../media/image859.png"/><Relationship Id="rId2" Type="http://schemas.openxmlformats.org/officeDocument/2006/relationships/customXml" Target="../ink/ink754.xml"/><Relationship Id="rId29" Type="http://schemas.openxmlformats.org/officeDocument/2006/relationships/image" Target="../media/image755.png"/><Relationship Id="rId250" Type="http://schemas.openxmlformats.org/officeDocument/2006/relationships/customXml" Target="../ink/ink879.xml"/><Relationship Id="rId255" Type="http://schemas.openxmlformats.org/officeDocument/2006/relationships/image" Target="../media/image867.png"/><Relationship Id="rId271" Type="http://schemas.openxmlformats.org/officeDocument/2006/relationships/image" Target="../media/image875.png"/><Relationship Id="rId276" Type="http://schemas.openxmlformats.org/officeDocument/2006/relationships/customXml" Target="../ink/ink892.xml"/><Relationship Id="rId24" Type="http://schemas.openxmlformats.org/officeDocument/2006/relationships/customXml" Target="../ink/ink765.xml"/><Relationship Id="rId40" Type="http://schemas.openxmlformats.org/officeDocument/2006/relationships/customXml" Target="../ink/ink773.xml"/><Relationship Id="rId45" Type="http://schemas.openxmlformats.org/officeDocument/2006/relationships/image" Target="../media/image763.png"/><Relationship Id="rId66" Type="http://schemas.openxmlformats.org/officeDocument/2006/relationships/customXml" Target="../ink/ink786.xml"/><Relationship Id="rId87" Type="http://schemas.openxmlformats.org/officeDocument/2006/relationships/image" Target="../media/image784.png"/><Relationship Id="rId110" Type="http://schemas.openxmlformats.org/officeDocument/2006/relationships/customXml" Target="../ink/ink808.xml"/><Relationship Id="rId115" Type="http://schemas.openxmlformats.org/officeDocument/2006/relationships/image" Target="../media/image798.png"/><Relationship Id="rId131" Type="http://schemas.openxmlformats.org/officeDocument/2006/relationships/image" Target="../media/image806.png"/><Relationship Id="rId136" Type="http://schemas.openxmlformats.org/officeDocument/2006/relationships/customXml" Target="../ink/ink821.xml"/><Relationship Id="rId157" Type="http://schemas.openxmlformats.org/officeDocument/2006/relationships/image" Target="../media/image819.png"/><Relationship Id="rId178" Type="http://schemas.openxmlformats.org/officeDocument/2006/relationships/customXml" Target="../ink/ink842.xml"/><Relationship Id="rId61" Type="http://schemas.openxmlformats.org/officeDocument/2006/relationships/image" Target="../media/image771.png"/><Relationship Id="rId82" Type="http://schemas.openxmlformats.org/officeDocument/2006/relationships/customXml" Target="../ink/ink794.xml"/><Relationship Id="rId152" Type="http://schemas.openxmlformats.org/officeDocument/2006/relationships/customXml" Target="../ink/ink829.xml"/><Relationship Id="rId173" Type="http://schemas.openxmlformats.org/officeDocument/2006/relationships/image" Target="../media/image827.png"/><Relationship Id="rId194" Type="http://schemas.openxmlformats.org/officeDocument/2006/relationships/customXml" Target="../ink/ink851.xml"/><Relationship Id="rId199" Type="http://schemas.openxmlformats.org/officeDocument/2006/relationships/image" Target="../media/image839.png"/><Relationship Id="rId203" Type="http://schemas.openxmlformats.org/officeDocument/2006/relationships/image" Target="../media/image841.png"/><Relationship Id="rId208" Type="http://schemas.openxmlformats.org/officeDocument/2006/relationships/customXml" Target="../ink/ink858.xml"/><Relationship Id="rId229" Type="http://schemas.openxmlformats.org/officeDocument/2006/relationships/image" Target="../media/image854.png"/><Relationship Id="rId19" Type="http://schemas.openxmlformats.org/officeDocument/2006/relationships/image" Target="../media/image750.png"/><Relationship Id="rId224" Type="http://schemas.openxmlformats.org/officeDocument/2006/relationships/customXml" Target="../ink/ink866.xml"/><Relationship Id="rId240" Type="http://schemas.openxmlformats.org/officeDocument/2006/relationships/customXml" Target="../ink/ink874.xml"/><Relationship Id="rId245" Type="http://schemas.openxmlformats.org/officeDocument/2006/relationships/image" Target="../media/image862.png"/><Relationship Id="rId261" Type="http://schemas.openxmlformats.org/officeDocument/2006/relationships/image" Target="../media/image870.png"/><Relationship Id="rId266" Type="http://schemas.openxmlformats.org/officeDocument/2006/relationships/customXml" Target="../ink/ink887.xml"/><Relationship Id="rId14" Type="http://schemas.openxmlformats.org/officeDocument/2006/relationships/customXml" Target="../ink/ink760.xml"/><Relationship Id="rId30" Type="http://schemas.openxmlformats.org/officeDocument/2006/relationships/customXml" Target="../ink/ink768.xml"/><Relationship Id="rId35" Type="http://schemas.openxmlformats.org/officeDocument/2006/relationships/image" Target="../media/image758.png"/><Relationship Id="rId56" Type="http://schemas.openxmlformats.org/officeDocument/2006/relationships/customXml" Target="../ink/ink781.xml"/><Relationship Id="rId77" Type="http://schemas.openxmlformats.org/officeDocument/2006/relationships/image" Target="../media/image779.png"/><Relationship Id="rId100" Type="http://schemas.openxmlformats.org/officeDocument/2006/relationships/customXml" Target="../ink/ink803.xml"/><Relationship Id="rId105" Type="http://schemas.openxmlformats.org/officeDocument/2006/relationships/image" Target="../media/image793.png"/><Relationship Id="rId126" Type="http://schemas.openxmlformats.org/officeDocument/2006/relationships/customXml" Target="../ink/ink816.xml"/><Relationship Id="rId147" Type="http://schemas.openxmlformats.org/officeDocument/2006/relationships/image" Target="../media/image814.png"/><Relationship Id="rId168" Type="http://schemas.openxmlformats.org/officeDocument/2006/relationships/customXml" Target="../ink/ink837.xml"/><Relationship Id="rId282" Type="http://schemas.openxmlformats.org/officeDocument/2006/relationships/customXml" Target="../ink/ink895.xml"/><Relationship Id="rId8" Type="http://schemas.openxmlformats.org/officeDocument/2006/relationships/customXml" Target="../ink/ink757.xml"/><Relationship Id="rId51" Type="http://schemas.openxmlformats.org/officeDocument/2006/relationships/image" Target="../media/image766.png"/><Relationship Id="rId72" Type="http://schemas.openxmlformats.org/officeDocument/2006/relationships/customXml" Target="../ink/ink789.xml"/><Relationship Id="rId93" Type="http://schemas.openxmlformats.org/officeDocument/2006/relationships/image" Target="../media/image787.png"/><Relationship Id="rId98" Type="http://schemas.openxmlformats.org/officeDocument/2006/relationships/customXml" Target="../ink/ink802.xml"/><Relationship Id="rId121" Type="http://schemas.openxmlformats.org/officeDocument/2006/relationships/image" Target="../media/image801.png"/><Relationship Id="rId142" Type="http://schemas.openxmlformats.org/officeDocument/2006/relationships/customXml" Target="../ink/ink824.xml"/><Relationship Id="rId163" Type="http://schemas.openxmlformats.org/officeDocument/2006/relationships/image" Target="../media/image822.png"/><Relationship Id="rId184" Type="http://schemas.openxmlformats.org/officeDocument/2006/relationships/image" Target="../media/image832.png"/><Relationship Id="rId189" Type="http://schemas.openxmlformats.org/officeDocument/2006/relationships/customXml" Target="../ink/ink848.xml"/><Relationship Id="rId219" Type="http://schemas.openxmlformats.org/officeDocument/2006/relationships/image" Target="../media/image849.png"/><Relationship Id="rId3" Type="http://schemas.openxmlformats.org/officeDocument/2006/relationships/image" Target="../media/image742.png"/><Relationship Id="rId214" Type="http://schemas.openxmlformats.org/officeDocument/2006/relationships/customXml" Target="../ink/ink861.xml"/><Relationship Id="rId230" Type="http://schemas.openxmlformats.org/officeDocument/2006/relationships/customXml" Target="../ink/ink869.xml"/><Relationship Id="rId235" Type="http://schemas.openxmlformats.org/officeDocument/2006/relationships/image" Target="../media/image857.png"/><Relationship Id="rId251" Type="http://schemas.openxmlformats.org/officeDocument/2006/relationships/image" Target="../media/image865.png"/><Relationship Id="rId256" Type="http://schemas.openxmlformats.org/officeDocument/2006/relationships/customXml" Target="../ink/ink882.xml"/><Relationship Id="rId277" Type="http://schemas.openxmlformats.org/officeDocument/2006/relationships/image" Target="../media/image878.png"/><Relationship Id="rId25" Type="http://schemas.openxmlformats.org/officeDocument/2006/relationships/image" Target="../media/image753.png"/><Relationship Id="rId46" Type="http://schemas.openxmlformats.org/officeDocument/2006/relationships/customXml" Target="../ink/ink776.xml"/><Relationship Id="rId67" Type="http://schemas.openxmlformats.org/officeDocument/2006/relationships/image" Target="../media/image774.png"/><Relationship Id="rId116" Type="http://schemas.openxmlformats.org/officeDocument/2006/relationships/customXml" Target="../ink/ink811.xml"/><Relationship Id="rId137" Type="http://schemas.openxmlformats.org/officeDocument/2006/relationships/image" Target="../media/image809.png"/><Relationship Id="rId158" Type="http://schemas.openxmlformats.org/officeDocument/2006/relationships/customXml" Target="../ink/ink832.xml"/><Relationship Id="rId272" Type="http://schemas.openxmlformats.org/officeDocument/2006/relationships/customXml" Target="../ink/ink890.xml"/><Relationship Id="rId20" Type="http://schemas.openxmlformats.org/officeDocument/2006/relationships/customXml" Target="../ink/ink763.xml"/><Relationship Id="rId41" Type="http://schemas.openxmlformats.org/officeDocument/2006/relationships/image" Target="../media/image761.png"/><Relationship Id="rId62" Type="http://schemas.openxmlformats.org/officeDocument/2006/relationships/customXml" Target="../ink/ink784.xml"/><Relationship Id="rId83" Type="http://schemas.openxmlformats.org/officeDocument/2006/relationships/image" Target="../media/image782.png"/><Relationship Id="rId88" Type="http://schemas.openxmlformats.org/officeDocument/2006/relationships/customXml" Target="../ink/ink797.xml"/><Relationship Id="rId111" Type="http://schemas.openxmlformats.org/officeDocument/2006/relationships/image" Target="../media/image796.png"/><Relationship Id="rId132" Type="http://schemas.openxmlformats.org/officeDocument/2006/relationships/customXml" Target="../ink/ink819.xml"/><Relationship Id="rId153" Type="http://schemas.openxmlformats.org/officeDocument/2006/relationships/image" Target="../media/image817.png"/><Relationship Id="rId174" Type="http://schemas.openxmlformats.org/officeDocument/2006/relationships/customXml" Target="../ink/ink840.xml"/><Relationship Id="rId179" Type="http://schemas.openxmlformats.org/officeDocument/2006/relationships/customXml" Target="../ink/ink843.xml"/><Relationship Id="rId195" Type="http://schemas.openxmlformats.org/officeDocument/2006/relationships/image" Target="../media/image837.png"/><Relationship Id="rId209" Type="http://schemas.openxmlformats.org/officeDocument/2006/relationships/image" Target="../media/image844.png"/><Relationship Id="rId190" Type="http://schemas.openxmlformats.org/officeDocument/2006/relationships/image" Target="../media/image835.png"/><Relationship Id="rId204" Type="http://schemas.openxmlformats.org/officeDocument/2006/relationships/customXml" Target="../ink/ink856.xml"/><Relationship Id="rId220" Type="http://schemas.openxmlformats.org/officeDocument/2006/relationships/customXml" Target="../ink/ink864.xml"/><Relationship Id="rId225" Type="http://schemas.openxmlformats.org/officeDocument/2006/relationships/image" Target="../media/image852.png"/><Relationship Id="rId241" Type="http://schemas.openxmlformats.org/officeDocument/2006/relationships/image" Target="../media/image860.png"/><Relationship Id="rId246" Type="http://schemas.openxmlformats.org/officeDocument/2006/relationships/customXml" Target="../ink/ink877.xml"/><Relationship Id="rId267" Type="http://schemas.openxmlformats.org/officeDocument/2006/relationships/image" Target="../media/image873.png"/><Relationship Id="rId15" Type="http://schemas.openxmlformats.org/officeDocument/2006/relationships/image" Target="../media/image748.png"/><Relationship Id="rId36" Type="http://schemas.openxmlformats.org/officeDocument/2006/relationships/customXml" Target="../ink/ink771.xml"/><Relationship Id="rId57" Type="http://schemas.openxmlformats.org/officeDocument/2006/relationships/image" Target="../media/image769.png"/><Relationship Id="rId106" Type="http://schemas.openxmlformats.org/officeDocument/2006/relationships/customXml" Target="../ink/ink806.xml"/><Relationship Id="rId127" Type="http://schemas.openxmlformats.org/officeDocument/2006/relationships/image" Target="../media/image804.png"/><Relationship Id="rId262" Type="http://schemas.openxmlformats.org/officeDocument/2006/relationships/customXml" Target="../ink/ink885.xml"/><Relationship Id="rId283" Type="http://schemas.openxmlformats.org/officeDocument/2006/relationships/image" Target="../media/image881.png"/><Relationship Id="rId10" Type="http://schemas.openxmlformats.org/officeDocument/2006/relationships/customXml" Target="../ink/ink758.xml"/><Relationship Id="rId31" Type="http://schemas.openxmlformats.org/officeDocument/2006/relationships/image" Target="../media/image756.png"/><Relationship Id="rId52" Type="http://schemas.openxmlformats.org/officeDocument/2006/relationships/customXml" Target="../ink/ink779.xml"/><Relationship Id="rId73" Type="http://schemas.openxmlformats.org/officeDocument/2006/relationships/image" Target="../media/image777.png"/><Relationship Id="rId78" Type="http://schemas.openxmlformats.org/officeDocument/2006/relationships/customXml" Target="../ink/ink792.xml"/><Relationship Id="rId94" Type="http://schemas.openxmlformats.org/officeDocument/2006/relationships/customXml" Target="../ink/ink800.xml"/><Relationship Id="rId99" Type="http://schemas.openxmlformats.org/officeDocument/2006/relationships/image" Target="../media/image790.png"/><Relationship Id="rId101" Type="http://schemas.openxmlformats.org/officeDocument/2006/relationships/image" Target="../media/image791.png"/><Relationship Id="rId122" Type="http://schemas.openxmlformats.org/officeDocument/2006/relationships/customXml" Target="../ink/ink814.xml"/><Relationship Id="rId143" Type="http://schemas.openxmlformats.org/officeDocument/2006/relationships/image" Target="../media/image812.png"/><Relationship Id="rId148" Type="http://schemas.openxmlformats.org/officeDocument/2006/relationships/customXml" Target="../ink/ink827.xml"/><Relationship Id="rId164" Type="http://schemas.openxmlformats.org/officeDocument/2006/relationships/customXml" Target="../ink/ink835.xml"/><Relationship Id="rId169" Type="http://schemas.openxmlformats.org/officeDocument/2006/relationships/image" Target="../media/image825.png"/><Relationship Id="rId185" Type="http://schemas.openxmlformats.org/officeDocument/2006/relationships/customXml" Target="../ink/ink846.xml"/><Relationship Id="rId4" Type="http://schemas.openxmlformats.org/officeDocument/2006/relationships/customXml" Target="../ink/ink755.xml"/><Relationship Id="rId9" Type="http://schemas.openxmlformats.org/officeDocument/2006/relationships/image" Target="../media/image745.png"/><Relationship Id="rId180" Type="http://schemas.openxmlformats.org/officeDocument/2006/relationships/image" Target="../media/image830.png"/><Relationship Id="rId210" Type="http://schemas.openxmlformats.org/officeDocument/2006/relationships/customXml" Target="../ink/ink859.xml"/><Relationship Id="rId215" Type="http://schemas.openxmlformats.org/officeDocument/2006/relationships/image" Target="../media/image847.png"/><Relationship Id="rId236" Type="http://schemas.openxmlformats.org/officeDocument/2006/relationships/customXml" Target="../ink/ink872.xml"/><Relationship Id="rId257" Type="http://schemas.openxmlformats.org/officeDocument/2006/relationships/image" Target="../media/image868.png"/><Relationship Id="rId278" Type="http://schemas.openxmlformats.org/officeDocument/2006/relationships/customXml" Target="../ink/ink893.xml"/><Relationship Id="rId26" Type="http://schemas.openxmlformats.org/officeDocument/2006/relationships/customXml" Target="../ink/ink766.xml"/><Relationship Id="rId231" Type="http://schemas.openxmlformats.org/officeDocument/2006/relationships/image" Target="../media/image855.png"/><Relationship Id="rId252" Type="http://schemas.openxmlformats.org/officeDocument/2006/relationships/customXml" Target="../ink/ink880.xml"/><Relationship Id="rId273" Type="http://schemas.openxmlformats.org/officeDocument/2006/relationships/image" Target="../media/image876.png"/><Relationship Id="rId47" Type="http://schemas.openxmlformats.org/officeDocument/2006/relationships/image" Target="../media/image764.png"/><Relationship Id="rId68" Type="http://schemas.openxmlformats.org/officeDocument/2006/relationships/customXml" Target="../ink/ink787.xml"/><Relationship Id="rId89" Type="http://schemas.openxmlformats.org/officeDocument/2006/relationships/image" Target="../media/image785.png"/><Relationship Id="rId112" Type="http://schemas.openxmlformats.org/officeDocument/2006/relationships/customXml" Target="../ink/ink809.xml"/><Relationship Id="rId133" Type="http://schemas.openxmlformats.org/officeDocument/2006/relationships/image" Target="../media/image807.png"/><Relationship Id="rId154" Type="http://schemas.openxmlformats.org/officeDocument/2006/relationships/customXml" Target="../ink/ink830.xml"/><Relationship Id="rId175" Type="http://schemas.openxmlformats.org/officeDocument/2006/relationships/image" Target="../media/image828.png"/><Relationship Id="rId196" Type="http://schemas.openxmlformats.org/officeDocument/2006/relationships/customXml" Target="../ink/ink852.xml"/><Relationship Id="rId200" Type="http://schemas.openxmlformats.org/officeDocument/2006/relationships/customXml" Target="../ink/ink854.xml"/><Relationship Id="rId16" Type="http://schemas.openxmlformats.org/officeDocument/2006/relationships/customXml" Target="../ink/ink761.xml"/><Relationship Id="rId221" Type="http://schemas.openxmlformats.org/officeDocument/2006/relationships/image" Target="../media/image850.png"/><Relationship Id="rId242" Type="http://schemas.openxmlformats.org/officeDocument/2006/relationships/customXml" Target="../ink/ink875.xml"/><Relationship Id="rId263" Type="http://schemas.openxmlformats.org/officeDocument/2006/relationships/image" Target="../media/image871.png"/><Relationship Id="rId284" Type="http://schemas.openxmlformats.org/officeDocument/2006/relationships/customXml" Target="../ink/ink896.xml"/><Relationship Id="rId37" Type="http://schemas.openxmlformats.org/officeDocument/2006/relationships/image" Target="../media/image759.png"/><Relationship Id="rId58" Type="http://schemas.openxmlformats.org/officeDocument/2006/relationships/customXml" Target="../ink/ink782.xml"/><Relationship Id="rId79" Type="http://schemas.openxmlformats.org/officeDocument/2006/relationships/image" Target="../media/image780.png"/><Relationship Id="rId102" Type="http://schemas.openxmlformats.org/officeDocument/2006/relationships/customXml" Target="../ink/ink804.xml"/><Relationship Id="rId123" Type="http://schemas.openxmlformats.org/officeDocument/2006/relationships/image" Target="../media/image802.png"/><Relationship Id="rId144" Type="http://schemas.openxmlformats.org/officeDocument/2006/relationships/customXml" Target="../ink/ink825.xml"/><Relationship Id="rId90" Type="http://schemas.openxmlformats.org/officeDocument/2006/relationships/customXml" Target="../ink/ink798.xml"/><Relationship Id="rId165" Type="http://schemas.openxmlformats.org/officeDocument/2006/relationships/image" Target="../media/image823.png"/><Relationship Id="rId186" Type="http://schemas.openxmlformats.org/officeDocument/2006/relationships/image" Target="../media/image833.png"/><Relationship Id="rId211" Type="http://schemas.openxmlformats.org/officeDocument/2006/relationships/image" Target="../media/image845.png"/><Relationship Id="rId232" Type="http://schemas.openxmlformats.org/officeDocument/2006/relationships/customXml" Target="../ink/ink870.xml"/><Relationship Id="rId253" Type="http://schemas.openxmlformats.org/officeDocument/2006/relationships/image" Target="../media/image866.png"/><Relationship Id="rId274" Type="http://schemas.openxmlformats.org/officeDocument/2006/relationships/customXml" Target="../ink/ink891.xml"/><Relationship Id="rId27" Type="http://schemas.openxmlformats.org/officeDocument/2006/relationships/image" Target="../media/image754.png"/><Relationship Id="rId48" Type="http://schemas.openxmlformats.org/officeDocument/2006/relationships/customXml" Target="../ink/ink777.xml"/><Relationship Id="rId69" Type="http://schemas.openxmlformats.org/officeDocument/2006/relationships/image" Target="../media/image775.png"/><Relationship Id="rId113" Type="http://schemas.openxmlformats.org/officeDocument/2006/relationships/image" Target="../media/image797.png"/><Relationship Id="rId134" Type="http://schemas.openxmlformats.org/officeDocument/2006/relationships/customXml" Target="../ink/ink820.xml"/><Relationship Id="rId80" Type="http://schemas.openxmlformats.org/officeDocument/2006/relationships/customXml" Target="../ink/ink793.xml"/><Relationship Id="rId155" Type="http://schemas.openxmlformats.org/officeDocument/2006/relationships/image" Target="../media/image818.png"/><Relationship Id="rId176" Type="http://schemas.openxmlformats.org/officeDocument/2006/relationships/customXml" Target="../ink/ink841.xml"/><Relationship Id="rId197" Type="http://schemas.openxmlformats.org/officeDocument/2006/relationships/image" Target="../media/image838.png"/><Relationship Id="rId201" Type="http://schemas.openxmlformats.org/officeDocument/2006/relationships/image" Target="../media/image840.png"/><Relationship Id="rId222" Type="http://schemas.openxmlformats.org/officeDocument/2006/relationships/customXml" Target="../ink/ink865.xml"/><Relationship Id="rId243" Type="http://schemas.openxmlformats.org/officeDocument/2006/relationships/image" Target="../media/image861.png"/><Relationship Id="rId264" Type="http://schemas.openxmlformats.org/officeDocument/2006/relationships/customXml" Target="../ink/ink886.xml"/><Relationship Id="rId285" Type="http://schemas.openxmlformats.org/officeDocument/2006/relationships/image" Target="../media/image882.png"/><Relationship Id="rId17" Type="http://schemas.openxmlformats.org/officeDocument/2006/relationships/image" Target="../media/image749.png"/><Relationship Id="rId38" Type="http://schemas.openxmlformats.org/officeDocument/2006/relationships/customXml" Target="../ink/ink772.xml"/><Relationship Id="rId59" Type="http://schemas.openxmlformats.org/officeDocument/2006/relationships/image" Target="../media/image770.png"/><Relationship Id="rId103" Type="http://schemas.openxmlformats.org/officeDocument/2006/relationships/image" Target="../media/image792.png"/><Relationship Id="rId124" Type="http://schemas.openxmlformats.org/officeDocument/2006/relationships/customXml" Target="../ink/ink815.xml"/><Relationship Id="rId70" Type="http://schemas.openxmlformats.org/officeDocument/2006/relationships/customXml" Target="../ink/ink788.xml"/><Relationship Id="rId91" Type="http://schemas.openxmlformats.org/officeDocument/2006/relationships/image" Target="../media/image786.png"/><Relationship Id="rId145" Type="http://schemas.openxmlformats.org/officeDocument/2006/relationships/image" Target="../media/image813.png"/><Relationship Id="rId166" Type="http://schemas.openxmlformats.org/officeDocument/2006/relationships/customXml" Target="../ink/ink836.xml"/><Relationship Id="rId187" Type="http://schemas.openxmlformats.org/officeDocument/2006/relationships/customXml" Target="../ink/ink847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860.xml"/><Relationship Id="rId233" Type="http://schemas.openxmlformats.org/officeDocument/2006/relationships/image" Target="../media/image856.png"/><Relationship Id="rId254" Type="http://schemas.openxmlformats.org/officeDocument/2006/relationships/customXml" Target="../ink/ink881.xml"/><Relationship Id="rId28" Type="http://schemas.openxmlformats.org/officeDocument/2006/relationships/customXml" Target="../ink/ink767.xml"/><Relationship Id="rId49" Type="http://schemas.openxmlformats.org/officeDocument/2006/relationships/image" Target="../media/image765.png"/><Relationship Id="rId114" Type="http://schemas.openxmlformats.org/officeDocument/2006/relationships/customXml" Target="../ink/ink810.xml"/><Relationship Id="rId275" Type="http://schemas.openxmlformats.org/officeDocument/2006/relationships/image" Target="../media/image877.png"/><Relationship Id="rId60" Type="http://schemas.openxmlformats.org/officeDocument/2006/relationships/customXml" Target="../ink/ink783.xml"/><Relationship Id="rId81" Type="http://schemas.openxmlformats.org/officeDocument/2006/relationships/image" Target="../media/image781.png"/><Relationship Id="rId135" Type="http://schemas.openxmlformats.org/officeDocument/2006/relationships/image" Target="../media/image808.png"/><Relationship Id="rId156" Type="http://schemas.openxmlformats.org/officeDocument/2006/relationships/customXml" Target="../ink/ink831.xml"/><Relationship Id="rId177" Type="http://schemas.openxmlformats.org/officeDocument/2006/relationships/image" Target="../media/image829.png"/><Relationship Id="rId198" Type="http://schemas.openxmlformats.org/officeDocument/2006/relationships/customXml" Target="../ink/ink853.xml"/><Relationship Id="rId202" Type="http://schemas.openxmlformats.org/officeDocument/2006/relationships/customXml" Target="../ink/ink855.xml"/><Relationship Id="rId223" Type="http://schemas.openxmlformats.org/officeDocument/2006/relationships/image" Target="../media/image851.png"/><Relationship Id="rId244" Type="http://schemas.openxmlformats.org/officeDocument/2006/relationships/customXml" Target="../ink/ink876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09.xml"/><Relationship Id="rId117" Type="http://schemas.openxmlformats.org/officeDocument/2006/relationships/image" Target="../media/image939.png"/><Relationship Id="rId21" Type="http://schemas.openxmlformats.org/officeDocument/2006/relationships/image" Target="../media/image892.png"/><Relationship Id="rId42" Type="http://schemas.openxmlformats.org/officeDocument/2006/relationships/customXml" Target="../ink/ink917.xml"/><Relationship Id="rId47" Type="http://schemas.openxmlformats.org/officeDocument/2006/relationships/image" Target="../media/image905.png"/><Relationship Id="rId63" Type="http://schemas.openxmlformats.org/officeDocument/2006/relationships/image" Target="../media/image913.png"/><Relationship Id="rId68" Type="http://schemas.openxmlformats.org/officeDocument/2006/relationships/customXml" Target="../ink/ink930.xml"/><Relationship Id="rId84" Type="http://schemas.openxmlformats.org/officeDocument/2006/relationships/customXml" Target="../ink/ink938.xml"/><Relationship Id="rId89" Type="http://schemas.openxmlformats.org/officeDocument/2006/relationships/image" Target="../media/image925.png"/><Relationship Id="rId112" Type="http://schemas.openxmlformats.org/officeDocument/2006/relationships/customXml" Target="../ink/ink952.xml"/><Relationship Id="rId16" Type="http://schemas.openxmlformats.org/officeDocument/2006/relationships/customXml" Target="../ink/ink904.xml"/><Relationship Id="rId107" Type="http://schemas.openxmlformats.org/officeDocument/2006/relationships/image" Target="../media/image934.png"/><Relationship Id="rId11" Type="http://schemas.openxmlformats.org/officeDocument/2006/relationships/image" Target="../media/image887.png"/><Relationship Id="rId32" Type="http://schemas.openxmlformats.org/officeDocument/2006/relationships/customXml" Target="../ink/ink912.xml"/><Relationship Id="rId37" Type="http://schemas.openxmlformats.org/officeDocument/2006/relationships/image" Target="../media/image900.png"/><Relationship Id="rId53" Type="http://schemas.openxmlformats.org/officeDocument/2006/relationships/image" Target="../media/image908.png"/><Relationship Id="rId58" Type="http://schemas.openxmlformats.org/officeDocument/2006/relationships/customXml" Target="../ink/ink925.xml"/><Relationship Id="rId74" Type="http://schemas.openxmlformats.org/officeDocument/2006/relationships/customXml" Target="../ink/ink933.xml"/><Relationship Id="rId79" Type="http://schemas.openxmlformats.org/officeDocument/2006/relationships/image" Target="../media/image920.png"/><Relationship Id="rId102" Type="http://schemas.openxmlformats.org/officeDocument/2006/relationships/customXml" Target="../ink/ink947.xml"/><Relationship Id="rId123" Type="http://schemas.openxmlformats.org/officeDocument/2006/relationships/image" Target="../media/image556.png"/><Relationship Id="rId5" Type="http://schemas.openxmlformats.org/officeDocument/2006/relationships/image" Target="../media/image884.png"/><Relationship Id="rId61" Type="http://schemas.openxmlformats.org/officeDocument/2006/relationships/image" Target="../media/image912.png"/><Relationship Id="rId82" Type="http://schemas.openxmlformats.org/officeDocument/2006/relationships/customXml" Target="../ink/ink937.xml"/><Relationship Id="rId90" Type="http://schemas.openxmlformats.org/officeDocument/2006/relationships/customXml" Target="../ink/ink941.xml"/><Relationship Id="rId95" Type="http://schemas.openxmlformats.org/officeDocument/2006/relationships/image" Target="../media/image928.png"/><Relationship Id="rId19" Type="http://schemas.openxmlformats.org/officeDocument/2006/relationships/image" Target="../media/image891.png"/><Relationship Id="rId14" Type="http://schemas.openxmlformats.org/officeDocument/2006/relationships/customXml" Target="../ink/ink903.xml"/><Relationship Id="rId22" Type="http://schemas.openxmlformats.org/officeDocument/2006/relationships/customXml" Target="../ink/ink907.xml"/><Relationship Id="rId27" Type="http://schemas.openxmlformats.org/officeDocument/2006/relationships/image" Target="../media/image895.png"/><Relationship Id="rId30" Type="http://schemas.openxmlformats.org/officeDocument/2006/relationships/customXml" Target="../ink/ink911.xml"/><Relationship Id="rId35" Type="http://schemas.openxmlformats.org/officeDocument/2006/relationships/image" Target="../media/image899.png"/><Relationship Id="rId43" Type="http://schemas.openxmlformats.org/officeDocument/2006/relationships/image" Target="../media/image903.png"/><Relationship Id="rId48" Type="http://schemas.openxmlformats.org/officeDocument/2006/relationships/customXml" Target="../ink/ink920.xml"/><Relationship Id="rId56" Type="http://schemas.openxmlformats.org/officeDocument/2006/relationships/customXml" Target="../ink/ink924.xml"/><Relationship Id="rId64" Type="http://schemas.openxmlformats.org/officeDocument/2006/relationships/customXml" Target="../ink/ink928.xml"/><Relationship Id="rId69" Type="http://schemas.openxmlformats.org/officeDocument/2006/relationships/image" Target="../media/image915.png"/><Relationship Id="rId77" Type="http://schemas.openxmlformats.org/officeDocument/2006/relationships/image" Target="../media/image919.png"/><Relationship Id="rId100" Type="http://schemas.openxmlformats.org/officeDocument/2006/relationships/customXml" Target="../ink/ink946.xml"/><Relationship Id="rId105" Type="http://schemas.openxmlformats.org/officeDocument/2006/relationships/image" Target="../media/image933.png"/><Relationship Id="rId113" Type="http://schemas.openxmlformats.org/officeDocument/2006/relationships/image" Target="../media/image937.png"/><Relationship Id="rId118" Type="http://schemas.openxmlformats.org/officeDocument/2006/relationships/customXml" Target="../ink/ink955.xml"/><Relationship Id="rId8" Type="http://schemas.openxmlformats.org/officeDocument/2006/relationships/customXml" Target="../ink/ink900.xml"/><Relationship Id="rId51" Type="http://schemas.openxmlformats.org/officeDocument/2006/relationships/image" Target="../media/image907.png"/><Relationship Id="rId72" Type="http://schemas.openxmlformats.org/officeDocument/2006/relationships/customXml" Target="../ink/ink932.xml"/><Relationship Id="rId80" Type="http://schemas.openxmlformats.org/officeDocument/2006/relationships/customXml" Target="../ink/ink936.xml"/><Relationship Id="rId85" Type="http://schemas.openxmlformats.org/officeDocument/2006/relationships/image" Target="../media/image923.png"/><Relationship Id="rId93" Type="http://schemas.openxmlformats.org/officeDocument/2006/relationships/image" Target="../media/image927.png"/><Relationship Id="rId98" Type="http://schemas.openxmlformats.org/officeDocument/2006/relationships/customXml" Target="../ink/ink945.xml"/><Relationship Id="rId121" Type="http://schemas.openxmlformats.org/officeDocument/2006/relationships/image" Target="../media/image941.png"/><Relationship Id="rId3" Type="http://schemas.openxmlformats.org/officeDocument/2006/relationships/image" Target="../media/image883.png"/><Relationship Id="rId12" Type="http://schemas.openxmlformats.org/officeDocument/2006/relationships/customXml" Target="../ink/ink902.xml"/><Relationship Id="rId17" Type="http://schemas.openxmlformats.org/officeDocument/2006/relationships/image" Target="../media/image890.png"/><Relationship Id="rId25" Type="http://schemas.openxmlformats.org/officeDocument/2006/relationships/image" Target="../media/image894.png"/><Relationship Id="rId33" Type="http://schemas.openxmlformats.org/officeDocument/2006/relationships/image" Target="../media/image898.png"/><Relationship Id="rId38" Type="http://schemas.openxmlformats.org/officeDocument/2006/relationships/customXml" Target="../ink/ink915.xml"/><Relationship Id="rId46" Type="http://schemas.openxmlformats.org/officeDocument/2006/relationships/customXml" Target="../ink/ink919.xml"/><Relationship Id="rId59" Type="http://schemas.openxmlformats.org/officeDocument/2006/relationships/image" Target="../media/image911.png"/><Relationship Id="rId67" Type="http://schemas.openxmlformats.org/officeDocument/2006/relationships/image" Target="../media/image523.png"/><Relationship Id="rId103" Type="http://schemas.openxmlformats.org/officeDocument/2006/relationships/image" Target="../media/image932.png"/><Relationship Id="rId108" Type="http://schemas.openxmlformats.org/officeDocument/2006/relationships/customXml" Target="../ink/ink950.xml"/><Relationship Id="rId116" Type="http://schemas.openxmlformats.org/officeDocument/2006/relationships/customXml" Target="../ink/ink954.xml"/><Relationship Id="rId124" Type="http://schemas.openxmlformats.org/officeDocument/2006/relationships/customXml" Target="../ink/ink958.xml"/><Relationship Id="rId20" Type="http://schemas.openxmlformats.org/officeDocument/2006/relationships/customXml" Target="../ink/ink906.xml"/><Relationship Id="rId41" Type="http://schemas.openxmlformats.org/officeDocument/2006/relationships/image" Target="../media/image902.png"/><Relationship Id="rId54" Type="http://schemas.openxmlformats.org/officeDocument/2006/relationships/customXml" Target="../ink/ink923.xml"/><Relationship Id="rId62" Type="http://schemas.openxmlformats.org/officeDocument/2006/relationships/customXml" Target="../ink/ink927.xml"/><Relationship Id="rId70" Type="http://schemas.openxmlformats.org/officeDocument/2006/relationships/customXml" Target="../ink/ink931.xml"/><Relationship Id="rId75" Type="http://schemas.openxmlformats.org/officeDocument/2006/relationships/image" Target="../media/image918.png"/><Relationship Id="rId83" Type="http://schemas.openxmlformats.org/officeDocument/2006/relationships/image" Target="../media/image922.png"/><Relationship Id="rId88" Type="http://schemas.openxmlformats.org/officeDocument/2006/relationships/customXml" Target="../ink/ink940.xml"/><Relationship Id="rId91" Type="http://schemas.openxmlformats.org/officeDocument/2006/relationships/image" Target="../media/image926.png"/><Relationship Id="rId96" Type="http://schemas.openxmlformats.org/officeDocument/2006/relationships/customXml" Target="../ink/ink944.xml"/><Relationship Id="rId111" Type="http://schemas.openxmlformats.org/officeDocument/2006/relationships/image" Target="../media/image9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9.xml"/><Relationship Id="rId15" Type="http://schemas.openxmlformats.org/officeDocument/2006/relationships/image" Target="../media/image889.png"/><Relationship Id="rId23" Type="http://schemas.openxmlformats.org/officeDocument/2006/relationships/image" Target="../media/image893.png"/><Relationship Id="rId28" Type="http://schemas.openxmlformats.org/officeDocument/2006/relationships/customXml" Target="../ink/ink910.xml"/><Relationship Id="rId36" Type="http://schemas.openxmlformats.org/officeDocument/2006/relationships/customXml" Target="../ink/ink914.xml"/><Relationship Id="rId49" Type="http://schemas.openxmlformats.org/officeDocument/2006/relationships/image" Target="../media/image906.png"/><Relationship Id="rId57" Type="http://schemas.openxmlformats.org/officeDocument/2006/relationships/image" Target="../media/image910.png"/><Relationship Id="rId106" Type="http://schemas.openxmlformats.org/officeDocument/2006/relationships/customXml" Target="../ink/ink949.xml"/><Relationship Id="rId114" Type="http://schemas.openxmlformats.org/officeDocument/2006/relationships/customXml" Target="../ink/ink953.xml"/><Relationship Id="rId119" Type="http://schemas.openxmlformats.org/officeDocument/2006/relationships/image" Target="../media/image940.png"/><Relationship Id="rId10" Type="http://schemas.openxmlformats.org/officeDocument/2006/relationships/customXml" Target="../ink/ink901.xml"/><Relationship Id="rId31" Type="http://schemas.openxmlformats.org/officeDocument/2006/relationships/image" Target="../media/image897.png"/><Relationship Id="rId44" Type="http://schemas.openxmlformats.org/officeDocument/2006/relationships/customXml" Target="../ink/ink918.xml"/><Relationship Id="rId52" Type="http://schemas.openxmlformats.org/officeDocument/2006/relationships/customXml" Target="../ink/ink922.xml"/><Relationship Id="rId60" Type="http://schemas.openxmlformats.org/officeDocument/2006/relationships/customXml" Target="../ink/ink926.xml"/><Relationship Id="rId65" Type="http://schemas.openxmlformats.org/officeDocument/2006/relationships/image" Target="../media/image914.png"/><Relationship Id="rId73" Type="http://schemas.openxmlformats.org/officeDocument/2006/relationships/image" Target="../media/image917.png"/><Relationship Id="rId78" Type="http://schemas.openxmlformats.org/officeDocument/2006/relationships/customXml" Target="../ink/ink935.xml"/><Relationship Id="rId81" Type="http://schemas.openxmlformats.org/officeDocument/2006/relationships/image" Target="../media/image921.png"/><Relationship Id="rId86" Type="http://schemas.openxmlformats.org/officeDocument/2006/relationships/customXml" Target="../ink/ink939.xml"/><Relationship Id="rId94" Type="http://schemas.openxmlformats.org/officeDocument/2006/relationships/customXml" Target="../ink/ink943.xml"/><Relationship Id="rId99" Type="http://schemas.openxmlformats.org/officeDocument/2006/relationships/image" Target="../media/image930.png"/><Relationship Id="rId101" Type="http://schemas.openxmlformats.org/officeDocument/2006/relationships/image" Target="../media/image931.png"/><Relationship Id="rId122" Type="http://schemas.openxmlformats.org/officeDocument/2006/relationships/customXml" Target="../ink/ink957.xml"/><Relationship Id="rId4" Type="http://schemas.openxmlformats.org/officeDocument/2006/relationships/customXml" Target="../ink/ink898.xml"/><Relationship Id="rId9" Type="http://schemas.openxmlformats.org/officeDocument/2006/relationships/image" Target="../media/image886.png"/><Relationship Id="rId13" Type="http://schemas.openxmlformats.org/officeDocument/2006/relationships/image" Target="../media/image888.png"/><Relationship Id="rId18" Type="http://schemas.openxmlformats.org/officeDocument/2006/relationships/customXml" Target="../ink/ink905.xml"/><Relationship Id="rId39" Type="http://schemas.openxmlformats.org/officeDocument/2006/relationships/image" Target="../media/image901.png"/><Relationship Id="rId109" Type="http://schemas.openxmlformats.org/officeDocument/2006/relationships/image" Target="../media/image935.png"/><Relationship Id="rId34" Type="http://schemas.openxmlformats.org/officeDocument/2006/relationships/customXml" Target="../ink/ink913.xml"/><Relationship Id="rId50" Type="http://schemas.openxmlformats.org/officeDocument/2006/relationships/customXml" Target="../ink/ink921.xml"/><Relationship Id="rId55" Type="http://schemas.openxmlformats.org/officeDocument/2006/relationships/image" Target="../media/image909.png"/><Relationship Id="rId76" Type="http://schemas.openxmlformats.org/officeDocument/2006/relationships/customXml" Target="../ink/ink934.xml"/><Relationship Id="rId97" Type="http://schemas.openxmlformats.org/officeDocument/2006/relationships/image" Target="../media/image929.png"/><Relationship Id="rId104" Type="http://schemas.openxmlformats.org/officeDocument/2006/relationships/customXml" Target="../ink/ink948.xml"/><Relationship Id="rId120" Type="http://schemas.openxmlformats.org/officeDocument/2006/relationships/customXml" Target="../ink/ink956.xml"/><Relationship Id="rId125" Type="http://schemas.openxmlformats.org/officeDocument/2006/relationships/image" Target="../media/image942.png"/><Relationship Id="rId7" Type="http://schemas.openxmlformats.org/officeDocument/2006/relationships/image" Target="../media/image885.png"/><Relationship Id="rId71" Type="http://schemas.openxmlformats.org/officeDocument/2006/relationships/image" Target="../media/image916.png"/><Relationship Id="rId92" Type="http://schemas.openxmlformats.org/officeDocument/2006/relationships/customXml" Target="../ink/ink942.xml"/><Relationship Id="rId2" Type="http://schemas.openxmlformats.org/officeDocument/2006/relationships/customXml" Target="../ink/ink897.xml"/><Relationship Id="rId29" Type="http://schemas.openxmlformats.org/officeDocument/2006/relationships/image" Target="../media/image896.png"/><Relationship Id="rId24" Type="http://schemas.openxmlformats.org/officeDocument/2006/relationships/customXml" Target="../ink/ink908.xml"/><Relationship Id="rId40" Type="http://schemas.openxmlformats.org/officeDocument/2006/relationships/customXml" Target="../ink/ink916.xml"/><Relationship Id="rId45" Type="http://schemas.openxmlformats.org/officeDocument/2006/relationships/image" Target="../media/image904.png"/><Relationship Id="rId66" Type="http://schemas.openxmlformats.org/officeDocument/2006/relationships/customXml" Target="../ink/ink929.xml"/><Relationship Id="rId87" Type="http://schemas.openxmlformats.org/officeDocument/2006/relationships/image" Target="../media/image924.png"/><Relationship Id="rId110" Type="http://schemas.openxmlformats.org/officeDocument/2006/relationships/customXml" Target="../ink/ink951.xml"/><Relationship Id="rId115" Type="http://schemas.openxmlformats.org/officeDocument/2006/relationships/image" Target="../media/image938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99.png"/><Relationship Id="rId299" Type="http://schemas.openxmlformats.org/officeDocument/2006/relationships/customXml" Target="../ink/ink1108.xml"/><Relationship Id="rId303" Type="http://schemas.openxmlformats.org/officeDocument/2006/relationships/customXml" Target="../ink/ink1110.xml"/><Relationship Id="rId21" Type="http://schemas.openxmlformats.org/officeDocument/2006/relationships/image" Target="../media/image952.png"/><Relationship Id="rId42" Type="http://schemas.openxmlformats.org/officeDocument/2006/relationships/customXml" Target="../ink/ink979.xml"/><Relationship Id="rId63" Type="http://schemas.openxmlformats.org/officeDocument/2006/relationships/image" Target="../media/image973.png"/><Relationship Id="rId84" Type="http://schemas.openxmlformats.org/officeDocument/2006/relationships/customXml" Target="../ink/ink1000.xml"/><Relationship Id="rId138" Type="http://schemas.openxmlformats.org/officeDocument/2006/relationships/customXml" Target="../ink/ink1027.xml"/><Relationship Id="rId159" Type="http://schemas.openxmlformats.org/officeDocument/2006/relationships/image" Target="../media/image1020.png"/><Relationship Id="rId170" Type="http://schemas.openxmlformats.org/officeDocument/2006/relationships/customXml" Target="../ink/ink1043.xml"/><Relationship Id="rId191" Type="http://schemas.openxmlformats.org/officeDocument/2006/relationships/image" Target="../media/image1036.png"/><Relationship Id="rId205" Type="http://schemas.openxmlformats.org/officeDocument/2006/relationships/image" Target="../media/image1043.png"/><Relationship Id="rId226" Type="http://schemas.openxmlformats.org/officeDocument/2006/relationships/image" Target="../media/image1053.png"/><Relationship Id="rId247" Type="http://schemas.openxmlformats.org/officeDocument/2006/relationships/customXml" Target="../ink/ink1082.xml"/><Relationship Id="rId107" Type="http://schemas.openxmlformats.org/officeDocument/2006/relationships/image" Target="../media/image808.png"/><Relationship Id="rId268" Type="http://schemas.openxmlformats.org/officeDocument/2006/relationships/image" Target="../media/image1074.png"/><Relationship Id="rId289" Type="http://schemas.openxmlformats.org/officeDocument/2006/relationships/customXml" Target="../ink/ink1103.xml"/><Relationship Id="rId11" Type="http://schemas.openxmlformats.org/officeDocument/2006/relationships/image" Target="../media/image947.png"/><Relationship Id="rId32" Type="http://schemas.openxmlformats.org/officeDocument/2006/relationships/customXml" Target="../ink/ink974.xml"/><Relationship Id="rId53" Type="http://schemas.openxmlformats.org/officeDocument/2006/relationships/image" Target="../media/image968.png"/><Relationship Id="rId74" Type="http://schemas.openxmlformats.org/officeDocument/2006/relationships/customXml" Target="../ink/ink995.xml"/><Relationship Id="rId128" Type="http://schemas.openxmlformats.org/officeDocument/2006/relationships/customXml" Target="../ink/ink1022.xml"/><Relationship Id="rId149" Type="http://schemas.openxmlformats.org/officeDocument/2006/relationships/image" Target="../media/image1015.png"/><Relationship Id="rId5" Type="http://schemas.openxmlformats.org/officeDocument/2006/relationships/image" Target="../media/image944.png"/><Relationship Id="rId95" Type="http://schemas.openxmlformats.org/officeDocument/2006/relationships/image" Target="../media/image989.png"/><Relationship Id="rId160" Type="http://schemas.openxmlformats.org/officeDocument/2006/relationships/customXml" Target="../ink/ink1038.xml"/><Relationship Id="rId181" Type="http://schemas.openxmlformats.org/officeDocument/2006/relationships/image" Target="../media/image1031.png"/><Relationship Id="rId216" Type="http://schemas.openxmlformats.org/officeDocument/2006/relationships/image" Target="../media/image1048.png"/><Relationship Id="rId237" Type="http://schemas.openxmlformats.org/officeDocument/2006/relationships/customXml" Target="../ink/ink1077.xml"/><Relationship Id="rId258" Type="http://schemas.openxmlformats.org/officeDocument/2006/relationships/image" Target="../media/image1069.png"/><Relationship Id="rId279" Type="http://schemas.openxmlformats.org/officeDocument/2006/relationships/customXml" Target="../ink/ink1098.xml"/><Relationship Id="rId22" Type="http://schemas.openxmlformats.org/officeDocument/2006/relationships/customXml" Target="../ink/ink969.xml"/><Relationship Id="rId43" Type="http://schemas.openxmlformats.org/officeDocument/2006/relationships/image" Target="../media/image963.png"/><Relationship Id="rId64" Type="http://schemas.openxmlformats.org/officeDocument/2006/relationships/customXml" Target="../ink/ink990.xml"/><Relationship Id="rId118" Type="http://schemas.openxmlformats.org/officeDocument/2006/relationships/customXml" Target="../ink/ink1017.xml"/><Relationship Id="rId139" Type="http://schemas.openxmlformats.org/officeDocument/2006/relationships/image" Target="../media/image1010.png"/><Relationship Id="rId290" Type="http://schemas.openxmlformats.org/officeDocument/2006/relationships/image" Target="../media/image1085.png"/><Relationship Id="rId304" Type="http://schemas.openxmlformats.org/officeDocument/2006/relationships/image" Target="../media/image1092.png"/><Relationship Id="rId85" Type="http://schemas.openxmlformats.org/officeDocument/2006/relationships/image" Target="../media/image984.png"/><Relationship Id="rId150" Type="http://schemas.openxmlformats.org/officeDocument/2006/relationships/customXml" Target="../ink/ink1033.xml"/><Relationship Id="rId171" Type="http://schemas.openxmlformats.org/officeDocument/2006/relationships/image" Target="../media/image1026.png"/><Relationship Id="rId192" Type="http://schemas.openxmlformats.org/officeDocument/2006/relationships/customXml" Target="../ink/ink1054.xml"/><Relationship Id="rId206" Type="http://schemas.openxmlformats.org/officeDocument/2006/relationships/customXml" Target="../ink/ink1061.xml"/><Relationship Id="rId227" Type="http://schemas.openxmlformats.org/officeDocument/2006/relationships/customXml" Target="../ink/ink1072.xml"/><Relationship Id="rId248" Type="http://schemas.openxmlformats.org/officeDocument/2006/relationships/image" Target="../media/image1064.png"/><Relationship Id="rId269" Type="http://schemas.openxmlformats.org/officeDocument/2006/relationships/customXml" Target="../ink/ink1093.xml"/><Relationship Id="rId12" Type="http://schemas.openxmlformats.org/officeDocument/2006/relationships/customXml" Target="../ink/ink964.xml"/><Relationship Id="rId33" Type="http://schemas.openxmlformats.org/officeDocument/2006/relationships/image" Target="../media/image958.png"/><Relationship Id="rId108" Type="http://schemas.openxmlformats.org/officeDocument/2006/relationships/customXml" Target="../ink/ink1012.xml"/><Relationship Id="rId129" Type="http://schemas.openxmlformats.org/officeDocument/2006/relationships/image" Target="../media/image1005.png"/><Relationship Id="rId280" Type="http://schemas.openxmlformats.org/officeDocument/2006/relationships/image" Target="../media/image1080.png"/><Relationship Id="rId54" Type="http://schemas.openxmlformats.org/officeDocument/2006/relationships/customXml" Target="../ink/ink985.xml"/><Relationship Id="rId75" Type="http://schemas.openxmlformats.org/officeDocument/2006/relationships/image" Target="../media/image979.png"/><Relationship Id="rId96" Type="http://schemas.openxmlformats.org/officeDocument/2006/relationships/customXml" Target="../ink/ink1006.xml"/><Relationship Id="rId140" Type="http://schemas.openxmlformats.org/officeDocument/2006/relationships/customXml" Target="../ink/ink1028.xml"/><Relationship Id="rId161" Type="http://schemas.openxmlformats.org/officeDocument/2006/relationships/image" Target="../media/image1021.png"/><Relationship Id="rId182" Type="http://schemas.openxmlformats.org/officeDocument/2006/relationships/customXml" Target="../ink/ink1049.xml"/><Relationship Id="rId217" Type="http://schemas.openxmlformats.org/officeDocument/2006/relationships/customXml" Target="../ink/ink1067.xml"/><Relationship Id="rId6" Type="http://schemas.openxmlformats.org/officeDocument/2006/relationships/customXml" Target="../ink/ink961.xml"/><Relationship Id="rId238" Type="http://schemas.openxmlformats.org/officeDocument/2006/relationships/image" Target="../media/image1059.png"/><Relationship Id="rId259" Type="http://schemas.openxmlformats.org/officeDocument/2006/relationships/customXml" Target="../ink/ink1088.xml"/><Relationship Id="rId23" Type="http://schemas.openxmlformats.org/officeDocument/2006/relationships/image" Target="../media/image953.png"/><Relationship Id="rId119" Type="http://schemas.openxmlformats.org/officeDocument/2006/relationships/image" Target="../media/image1000.png"/><Relationship Id="rId270" Type="http://schemas.openxmlformats.org/officeDocument/2006/relationships/image" Target="../media/image1075.png"/><Relationship Id="rId291" Type="http://schemas.openxmlformats.org/officeDocument/2006/relationships/customXml" Target="../ink/ink1104.xml"/><Relationship Id="rId305" Type="http://schemas.openxmlformats.org/officeDocument/2006/relationships/customXml" Target="../ink/ink1111.xml"/><Relationship Id="rId44" Type="http://schemas.openxmlformats.org/officeDocument/2006/relationships/customXml" Target="../ink/ink980.xml"/><Relationship Id="rId65" Type="http://schemas.openxmlformats.org/officeDocument/2006/relationships/image" Target="../media/image974.png"/><Relationship Id="rId86" Type="http://schemas.openxmlformats.org/officeDocument/2006/relationships/customXml" Target="../ink/ink1001.xml"/><Relationship Id="rId130" Type="http://schemas.openxmlformats.org/officeDocument/2006/relationships/customXml" Target="../ink/ink1023.xml"/><Relationship Id="rId151" Type="http://schemas.openxmlformats.org/officeDocument/2006/relationships/image" Target="../media/image1016.png"/><Relationship Id="rId172" Type="http://schemas.openxmlformats.org/officeDocument/2006/relationships/customXml" Target="../ink/ink1044.xml"/><Relationship Id="rId193" Type="http://schemas.openxmlformats.org/officeDocument/2006/relationships/image" Target="../media/image1037.png"/><Relationship Id="rId207" Type="http://schemas.openxmlformats.org/officeDocument/2006/relationships/image" Target="../media/image1044.png"/><Relationship Id="rId228" Type="http://schemas.openxmlformats.org/officeDocument/2006/relationships/image" Target="../media/image1054.png"/><Relationship Id="rId249" Type="http://schemas.openxmlformats.org/officeDocument/2006/relationships/customXml" Target="../ink/ink1083.xml"/><Relationship Id="rId13" Type="http://schemas.openxmlformats.org/officeDocument/2006/relationships/image" Target="../media/image948.png"/><Relationship Id="rId109" Type="http://schemas.openxmlformats.org/officeDocument/2006/relationships/image" Target="../media/image995.png"/><Relationship Id="rId260" Type="http://schemas.openxmlformats.org/officeDocument/2006/relationships/image" Target="../media/image1070.png"/><Relationship Id="rId281" Type="http://schemas.openxmlformats.org/officeDocument/2006/relationships/customXml" Target="../ink/ink1099.xml"/><Relationship Id="rId34" Type="http://schemas.openxmlformats.org/officeDocument/2006/relationships/customXml" Target="../ink/ink975.xml"/><Relationship Id="rId55" Type="http://schemas.openxmlformats.org/officeDocument/2006/relationships/image" Target="../media/image969.png"/><Relationship Id="rId76" Type="http://schemas.openxmlformats.org/officeDocument/2006/relationships/customXml" Target="../ink/ink996.xml"/><Relationship Id="rId97" Type="http://schemas.openxmlformats.org/officeDocument/2006/relationships/image" Target="../media/image990.png"/><Relationship Id="rId120" Type="http://schemas.openxmlformats.org/officeDocument/2006/relationships/customXml" Target="../ink/ink1018.xml"/><Relationship Id="rId141" Type="http://schemas.openxmlformats.org/officeDocument/2006/relationships/image" Target="../media/image1011.png"/><Relationship Id="rId7" Type="http://schemas.openxmlformats.org/officeDocument/2006/relationships/image" Target="../media/image945.png"/><Relationship Id="rId162" Type="http://schemas.openxmlformats.org/officeDocument/2006/relationships/customXml" Target="../ink/ink1039.xml"/><Relationship Id="rId183" Type="http://schemas.openxmlformats.org/officeDocument/2006/relationships/image" Target="../media/image1032.png"/><Relationship Id="rId218" Type="http://schemas.openxmlformats.org/officeDocument/2006/relationships/image" Target="../media/image1049.png"/><Relationship Id="rId239" Type="http://schemas.openxmlformats.org/officeDocument/2006/relationships/customXml" Target="../ink/ink1078.xml"/><Relationship Id="rId250" Type="http://schemas.openxmlformats.org/officeDocument/2006/relationships/image" Target="../media/image1065.png"/><Relationship Id="rId271" Type="http://schemas.openxmlformats.org/officeDocument/2006/relationships/customXml" Target="../ink/ink1094.xml"/><Relationship Id="rId292" Type="http://schemas.openxmlformats.org/officeDocument/2006/relationships/image" Target="../media/image1086.png"/><Relationship Id="rId306" Type="http://schemas.openxmlformats.org/officeDocument/2006/relationships/image" Target="../media/image1093.png"/><Relationship Id="rId24" Type="http://schemas.openxmlformats.org/officeDocument/2006/relationships/customXml" Target="../ink/ink970.xml"/><Relationship Id="rId40" Type="http://schemas.openxmlformats.org/officeDocument/2006/relationships/customXml" Target="../ink/ink978.xml"/><Relationship Id="rId45" Type="http://schemas.openxmlformats.org/officeDocument/2006/relationships/image" Target="../media/image964.png"/><Relationship Id="rId66" Type="http://schemas.openxmlformats.org/officeDocument/2006/relationships/customXml" Target="../ink/ink991.xml"/><Relationship Id="rId87" Type="http://schemas.openxmlformats.org/officeDocument/2006/relationships/image" Target="../media/image985.png"/><Relationship Id="rId110" Type="http://schemas.openxmlformats.org/officeDocument/2006/relationships/customXml" Target="../ink/ink1013.xml"/><Relationship Id="rId115" Type="http://schemas.openxmlformats.org/officeDocument/2006/relationships/image" Target="../media/image998.png"/><Relationship Id="rId131" Type="http://schemas.openxmlformats.org/officeDocument/2006/relationships/image" Target="../media/image1006.png"/><Relationship Id="rId136" Type="http://schemas.openxmlformats.org/officeDocument/2006/relationships/customXml" Target="../ink/ink1026.xml"/><Relationship Id="rId157" Type="http://schemas.openxmlformats.org/officeDocument/2006/relationships/image" Target="../media/image1019.png"/><Relationship Id="rId178" Type="http://schemas.openxmlformats.org/officeDocument/2006/relationships/customXml" Target="../ink/ink1047.xml"/><Relationship Id="rId301" Type="http://schemas.openxmlformats.org/officeDocument/2006/relationships/customXml" Target="../ink/ink1109.xml"/><Relationship Id="rId61" Type="http://schemas.openxmlformats.org/officeDocument/2006/relationships/image" Target="../media/image972.png"/><Relationship Id="rId82" Type="http://schemas.openxmlformats.org/officeDocument/2006/relationships/customXml" Target="../ink/ink999.xml"/><Relationship Id="rId152" Type="http://schemas.openxmlformats.org/officeDocument/2006/relationships/customXml" Target="../ink/ink1034.xml"/><Relationship Id="rId173" Type="http://schemas.openxmlformats.org/officeDocument/2006/relationships/image" Target="../media/image1027.png"/><Relationship Id="rId194" Type="http://schemas.openxmlformats.org/officeDocument/2006/relationships/customXml" Target="../ink/ink1055.xml"/><Relationship Id="rId199" Type="http://schemas.openxmlformats.org/officeDocument/2006/relationships/image" Target="../media/image1040.png"/><Relationship Id="rId203" Type="http://schemas.openxmlformats.org/officeDocument/2006/relationships/image" Target="../media/image1042.png"/><Relationship Id="rId208" Type="http://schemas.openxmlformats.org/officeDocument/2006/relationships/customXml" Target="../ink/ink1062.xml"/><Relationship Id="rId229" Type="http://schemas.openxmlformats.org/officeDocument/2006/relationships/customXml" Target="../ink/ink1073.xml"/><Relationship Id="rId19" Type="http://schemas.openxmlformats.org/officeDocument/2006/relationships/image" Target="../media/image951.png"/><Relationship Id="rId224" Type="http://schemas.openxmlformats.org/officeDocument/2006/relationships/image" Target="../media/image1052.png"/><Relationship Id="rId240" Type="http://schemas.openxmlformats.org/officeDocument/2006/relationships/image" Target="../media/image1060.png"/><Relationship Id="rId245" Type="http://schemas.openxmlformats.org/officeDocument/2006/relationships/customXml" Target="../ink/ink1081.xml"/><Relationship Id="rId261" Type="http://schemas.openxmlformats.org/officeDocument/2006/relationships/customXml" Target="../ink/ink1089.xml"/><Relationship Id="rId266" Type="http://schemas.openxmlformats.org/officeDocument/2006/relationships/image" Target="../media/image1073.png"/><Relationship Id="rId287" Type="http://schemas.openxmlformats.org/officeDocument/2006/relationships/customXml" Target="../ink/ink1102.xml"/><Relationship Id="rId14" Type="http://schemas.openxmlformats.org/officeDocument/2006/relationships/customXml" Target="../ink/ink965.xml"/><Relationship Id="rId30" Type="http://schemas.openxmlformats.org/officeDocument/2006/relationships/customXml" Target="../ink/ink973.xml"/><Relationship Id="rId35" Type="http://schemas.openxmlformats.org/officeDocument/2006/relationships/image" Target="../media/image959.png"/><Relationship Id="rId56" Type="http://schemas.openxmlformats.org/officeDocument/2006/relationships/customXml" Target="../ink/ink986.xml"/><Relationship Id="rId77" Type="http://schemas.openxmlformats.org/officeDocument/2006/relationships/image" Target="../media/image980.png"/><Relationship Id="rId100" Type="http://schemas.openxmlformats.org/officeDocument/2006/relationships/customXml" Target="../ink/ink1008.xml"/><Relationship Id="rId105" Type="http://schemas.openxmlformats.org/officeDocument/2006/relationships/image" Target="../media/image994.png"/><Relationship Id="rId126" Type="http://schemas.openxmlformats.org/officeDocument/2006/relationships/customXml" Target="../ink/ink1021.xml"/><Relationship Id="rId147" Type="http://schemas.openxmlformats.org/officeDocument/2006/relationships/image" Target="../media/image1014.png"/><Relationship Id="rId168" Type="http://schemas.openxmlformats.org/officeDocument/2006/relationships/customXml" Target="../ink/ink1042.xml"/><Relationship Id="rId282" Type="http://schemas.openxmlformats.org/officeDocument/2006/relationships/image" Target="../media/image1081.png"/><Relationship Id="rId8" Type="http://schemas.openxmlformats.org/officeDocument/2006/relationships/customXml" Target="../ink/ink962.xml"/><Relationship Id="rId51" Type="http://schemas.openxmlformats.org/officeDocument/2006/relationships/image" Target="../media/image967.png"/><Relationship Id="rId72" Type="http://schemas.openxmlformats.org/officeDocument/2006/relationships/customXml" Target="../ink/ink994.xml"/><Relationship Id="rId93" Type="http://schemas.openxmlformats.org/officeDocument/2006/relationships/image" Target="../media/image988.png"/><Relationship Id="rId98" Type="http://schemas.openxmlformats.org/officeDocument/2006/relationships/customXml" Target="../ink/ink1007.xml"/><Relationship Id="rId121" Type="http://schemas.openxmlformats.org/officeDocument/2006/relationships/image" Target="../media/image1001.png"/><Relationship Id="rId142" Type="http://schemas.openxmlformats.org/officeDocument/2006/relationships/customXml" Target="../ink/ink1029.xml"/><Relationship Id="rId163" Type="http://schemas.openxmlformats.org/officeDocument/2006/relationships/image" Target="../media/image1022.png"/><Relationship Id="rId184" Type="http://schemas.openxmlformats.org/officeDocument/2006/relationships/customXml" Target="../ink/ink1050.xml"/><Relationship Id="rId189" Type="http://schemas.openxmlformats.org/officeDocument/2006/relationships/image" Target="../media/image1035.png"/><Relationship Id="rId219" Type="http://schemas.openxmlformats.org/officeDocument/2006/relationships/customXml" Target="../ink/ink1068.xml"/><Relationship Id="rId3" Type="http://schemas.openxmlformats.org/officeDocument/2006/relationships/image" Target="../media/image943.png"/><Relationship Id="rId214" Type="http://schemas.openxmlformats.org/officeDocument/2006/relationships/image" Target="../media/image1047.png"/><Relationship Id="rId230" Type="http://schemas.openxmlformats.org/officeDocument/2006/relationships/image" Target="../media/image1055.png"/><Relationship Id="rId235" Type="http://schemas.openxmlformats.org/officeDocument/2006/relationships/customXml" Target="../ink/ink1076.xml"/><Relationship Id="rId251" Type="http://schemas.openxmlformats.org/officeDocument/2006/relationships/customXml" Target="../ink/ink1084.xml"/><Relationship Id="rId256" Type="http://schemas.openxmlformats.org/officeDocument/2006/relationships/image" Target="../media/image1068.png"/><Relationship Id="rId277" Type="http://schemas.openxmlformats.org/officeDocument/2006/relationships/customXml" Target="../ink/ink1097.xml"/><Relationship Id="rId298" Type="http://schemas.openxmlformats.org/officeDocument/2006/relationships/image" Target="../media/image1089.png"/><Relationship Id="rId25" Type="http://schemas.openxmlformats.org/officeDocument/2006/relationships/image" Target="../media/image954.png"/><Relationship Id="rId46" Type="http://schemas.openxmlformats.org/officeDocument/2006/relationships/customXml" Target="../ink/ink981.xml"/><Relationship Id="rId67" Type="http://schemas.openxmlformats.org/officeDocument/2006/relationships/image" Target="../media/image975.png"/><Relationship Id="rId116" Type="http://schemas.openxmlformats.org/officeDocument/2006/relationships/customXml" Target="../ink/ink1016.xml"/><Relationship Id="rId137" Type="http://schemas.openxmlformats.org/officeDocument/2006/relationships/image" Target="../media/image1009.png"/><Relationship Id="rId158" Type="http://schemas.openxmlformats.org/officeDocument/2006/relationships/customXml" Target="../ink/ink1037.xml"/><Relationship Id="rId272" Type="http://schemas.openxmlformats.org/officeDocument/2006/relationships/image" Target="../media/image1076.png"/><Relationship Id="rId293" Type="http://schemas.openxmlformats.org/officeDocument/2006/relationships/customXml" Target="../ink/ink1105.xml"/><Relationship Id="rId302" Type="http://schemas.openxmlformats.org/officeDocument/2006/relationships/image" Target="../media/image1091.png"/><Relationship Id="rId307" Type="http://schemas.openxmlformats.org/officeDocument/2006/relationships/customXml" Target="../ink/ink1112.xml"/><Relationship Id="rId20" Type="http://schemas.openxmlformats.org/officeDocument/2006/relationships/customXml" Target="../ink/ink968.xml"/><Relationship Id="rId41" Type="http://schemas.openxmlformats.org/officeDocument/2006/relationships/image" Target="../media/image962.png"/><Relationship Id="rId62" Type="http://schemas.openxmlformats.org/officeDocument/2006/relationships/customXml" Target="../ink/ink989.xml"/><Relationship Id="rId83" Type="http://schemas.openxmlformats.org/officeDocument/2006/relationships/image" Target="../media/image983.png"/><Relationship Id="rId88" Type="http://schemas.openxmlformats.org/officeDocument/2006/relationships/customXml" Target="../ink/ink1002.xml"/><Relationship Id="rId111" Type="http://schemas.openxmlformats.org/officeDocument/2006/relationships/image" Target="../media/image996.png"/><Relationship Id="rId132" Type="http://schemas.openxmlformats.org/officeDocument/2006/relationships/customXml" Target="../ink/ink1024.xml"/><Relationship Id="rId153" Type="http://schemas.openxmlformats.org/officeDocument/2006/relationships/image" Target="../media/image1017.png"/><Relationship Id="rId174" Type="http://schemas.openxmlformats.org/officeDocument/2006/relationships/customXml" Target="../ink/ink1045.xml"/><Relationship Id="rId179" Type="http://schemas.openxmlformats.org/officeDocument/2006/relationships/image" Target="../media/image1030.png"/><Relationship Id="rId195" Type="http://schemas.openxmlformats.org/officeDocument/2006/relationships/image" Target="../media/image1038.png"/><Relationship Id="rId209" Type="http://schemas.openxmlformats.org/officeDocument/2006/relationships/image" Target="../media/image1045.png"/><Relationship Id="rId190" Type="http://schemas.openxmlformats.org/officeDocument/2006/relationships/customXml" Target="../ink/ink1053.xml"/><Relationship Id="rId204" Type="http://schemas.openxmlformats.org/officeDocument/2006/relationships/customXml" Target="../ink/ink1060.xml"/><Relationship Id="rId220" Type="http://schemas.openxmlformats.org/officeDocument/2006/relationships/image" Target="../media/image1050.png"/><Relationship Id="rId225" Type="http://schemas.openxmlformats.org/officeDocument/2006/relationships/customXml" Target="../ink/ink1071.xml"/><Relationship Id="rId241" Type="http://schemas.openxmlformats.org/officeDocument/2006/relationships/customXml" Target="../ink/ink1079.xml"/><Relationship Id="rId246" Type="http://schemas.openxmlformats.org/officeDocument/2006/relationships/image" Target="../media/image1063.png"/><Relationship Id="rId267" Type="http://schemas.openxmlformats.org/officeDocument/2006/relationships/customXml" Target="../ink/ink1092.xml"/><Relationship Id="rId288" Type="http://schemas.openxmlformats.org/officeDocument/2006/relationships/image" Target="../media/image1084.png"/><Relationship Id="rId15" Type="http://schemas.openxmlformats.org/officeDocument/2006/relationships/image" Target="../media/image949.png"/><Relationship Id="rId36" Type="http://schemas.openxmlformats.org/officeDocument/2006/relationships/customXml" Target="../ink/ink976.xml"/><Relationship Id="rId57" Type="http://schemas.openxmlformats.org/officeDocument/2006/relationships/image" Target="../media/image970.png"/><Relationship Id="rId106" Type="http://schemas.openxmlformats.org/officeDocument/2006/relationships/customXml" Target="../ink/ink1011.xml"/><Relationship Id="rId127" Type="http://schemas.openxmlformats.org/officeDocument/2006/relationships/image" Target="../media/image1004.png"/><Relationship Id="rId262" Type="http://schemas.openxmlformats.org/officeDocument/2006/relationships/image" Target="../media/image1071.png"/><Relationship Id="rId283" Type="http://schemas.openxmlformats.org/officeDocument/2006/relationships/customXml" Target="../ink/ink1100.xml"/><Relationship Id="rId10" Type="http://schemas.openxmlformats.org/officeDocument/2006/relationships/customXml" Target="../ink/ink963.xml"/><Relationship Id="rId31" Type="http://schemas.openxmlformats.org/officeDocument/2006/relationships/image" Target="../media/image957.png"/><Relationship Id="rId52" Type="http://schemas.openxmlformats.org/officeDocument/2006/relationships/customXml" Target="../ink/ink984.xml"/><Relationship Id="rId73" Type="http://schemas.openxmlformats.org/officeDocument/2006/relationships/image" Target="../media/image978.png"/><Relationship Id="rId78" Type="http://schemas.openxmlformats.org/officeDocument/2006/relationships/customXml" Target="../ink/ink997.xml"/><Relationship Id="rId94" Type="http://schemas.openxmlformats.org/officeDocument/2006/relationships/customXml" Target="../ink/ink1005.xml"/><Relationship Id="rId99" Type="http://schemas.openxmlformats.org/officeDocument/2006/relationships/image" Target="../media/image991.png"/><Relationship Id="rId101" Type="http://schemas.openxmlformats.org/officeDocument/2006/relationships/image" Target="../media/image992.png"/><Relationship Id="rId122" Type="http://schemas.openxmlformats.org/officeDocument/2006/relationships/customXml" Target="../ink/ink1019.xml"/><Relationship Id="rId143" Type="http://schemas.openxmlformats.org/officeDocument/2006/relationships/image" Target="../media/image1012.png"/><Relationship Id="rId148" Type="http://schemas.openxmlformats.org/officeDocument/2006/relationships/customXml" Target="../ink/ink1032.xml"/><Relationship Id="rId164" Type="http://schemas.openxmlformats.org/officeDocument/2006/relationships/customXml" Target="../ink/ink1040.xml"/><Relationship Id="rId169" Type="http://schemas.openxmlformats.org/officeDocument/2006/relationships/image" Target="../media/image1025.png"/><Relationship Id="rId185" Type="http://schemas.openxmlformats.org/officeDocument/2006/relationships/image" Target="../media/image1033.png"/><Relationship Id="rId4" Type="http://schemas.openxmlformats.org/officeDocument/2006/relationships/customXml" Target="../ink/ink960.xml"/><Relationship Id="rId9" Type="http://schemas.openxmlformats.org/officeDocument/2006/relationships/image" Target="../media/image946.png"/><Relationship Id="rId180" Type="http://schemas.openxmlformats.org/officeDocument/2006/relationships/customXml" Target="../ink/ink1048.xml"/><Relationship Id="rId210" Type="http://schemas.openxmlformats.org/officeDocument/2006/relationships/customXml" Target="../ink/ink1063.xml"/><Relationship Id="rId215" Type="http://schemas.openxmlformats.org/officeDocument/2006/relationships/customXml" Target="../ink/ink1066.xml"/><Relationship Id="rId236" Type="http://schemas.openxmlformats.org/officeDocument/2006/relationships/image" Target="../media/image1058.png"/><Relationship Id="rId257" Type="http://schemas.openxmlformats.org/officeDocument/2006/relationships/customXml" Target="../ink/ink1087.xml"/><Relationship Id="rId278" Type="http://schemas.openxmlformats.org/officeDocument/2006/relationships/image" Target="../media/image1079.png"/><Relationship Id="rId26" Type="http://schemas.openxmlformats.org/officeDocument/2006/relationships/customXml" Target="../ink/ink971.xml"/><Relationship Id="rId231" Type="http://schemas.openxmlformats.org/officeDocument/2006/relationships/customXml" Target="../ink/ink1074.xml"/><Relationship Id="rId252" Type="http://schemas.openxmlformats.org/officeDocument/2006/relationships/image" Target="../media/image1066.png"/><Relationship Id="rId273" Type="http://schemas.openxmlformats.org/officeDocument/2006/relationships/customXml" Target="../ink/ink1095.xml"/><Relationship Id="rId294" Type="http://schemas.openxmlformats.org/officeDocument/2006/relationships/image" Target="../media/image1087.png"/><Relationship Id="rId308" Type="http://schemas.openxmlformats.org/officeDocument/2006/relationships/image" Target="../media/image1094.png"/><Relationship Id="rId47" Type="http://schemas.openxmlformats.org/officeDocument/2006/relationships/image" Target="../media/image965.png"/><Relationship Id="rId68" Type="http://schemas.openxmlformats.org/officeDocument/2006/relationships/customXml" Target="../ink/ink992.xml"/><Relationship Id="rId89" Type="http://schemas.openxmlformats.org/officeDocument/2006/relationships/image" Target="../media/image986.png"/><Relationship Id="rId112" Type="http://schemas.openxmlformats.org/officeDocument/2006/relationships/customXml" Target="../ink/ink1014.xml"/><Relationship Id="rId133" Type="http://schemas.openxmlformats.org/officeDocument/2006/relationships/image" Target="../media/image1007.png"/><Relationship Id="rId154" Type="http://schemas.openxmlformats.org/officeDocument/2006/relationships/customXml" Target="../ink/ink1035.xml"/><Relationship Id="rId175" Type="http://schemas.openxmlformats.org/officeDocument/2006/relationships/image" Target="../media/image1028.png"/><Relationship Id="rId196" Type="http://schemas.openxmlformats.org/officeDocument/2006/relationships/customXml" Target="../ink/ink1056.xml"/><Relationship Id="rId200" Type="http://schemas.openxmlformats.org/officeDocument/2006/relationships/customXml" Target="../ink/ink1058.xml"/><Relationship Id="rId16" Type="http://schemas.openxmlformats.org/officeDocument/2006/relationships/customXml" Target="../ink/ink966.xml"/><Relationship Id="rId221" Type="http://schemas.openxmlformats.org/officeDocument/2006/relationships/customXml" Target="../ink/ink1069.xml"/><Relationship Id="rId242" Type="http://schemas.openxmlformats.org/officeDocument/2006/relationships/image" Target="../media/image1061.png"/><Relationship Id="rId263" Type="http://schemas.openxmlformats.org/officeDocument/2006/relationships/customXml" Target="../ink/ink1090.xml"/><Relationship Id="rId284" Type="http://schemas.openxmlformats.org/officeDocument/2006/relationships/image" Target="../media/image1082.png"/><Relationship Id="rId37" Type="http://schemas.openxmlformats.org/officeDocument/2006/relationships/image" Target="../media/image960.png"/><Relationship Id="rId58" Type="http://schemas.openxmlformats.org/officeDocument/2006/relationships/customXml" Target="../ink/ink987.xml"/><Relationship Id="rId79" Type="http://schemas.openxmlformats.org/officeDocument/2006/relationships/image" Target="../media/image981.png"/><Relationship Id="rId102" Type="http://schemas.openxmlformats.org/officeDocument/2006/relationships/customXml" Target="../ink/ink1009.xml"/><Relationship Id="rId123" Type="http://schemas.openxmlformats.org/officeDocument/2006/relationships/image" Target="../media/image1002.png"/><Relationship Id="rId144" Type="http://schemas.openxmlformats.org/officeDocument/2006/relationships/customXml" Target="../ink/ink1030.xml"/><Relationship Id="rId90" Type="http://schemas.openxmlformats.org/officeDocument/2006/relationships/customXml" Target="../ink/ink1003.xml"/><Relationship Id="rId165" Type="http://schemas.openxmlformats.org/officeDocument/2006/relationships/image" Target="../media/image1023.png"/><Relationship Id="rId186" Type="http://schemas.openxmlformats.org/officeDocument/2006/relationships/customXml" Target="../ink/ink1051.xml"/><Relationship Id="rId211" Type="http://schemas.openxmlformats.org/officeDocument/2006/relationships/customXml" Target="../ink/ink1064.xml"/><Relationship Id="rId232" Type="http://schemas.openxmlformats.org/officeDocument/2006/relationships/image" Target="../media/image1056.png"/><Relationship Id="rId253" Type="http://schemas.openxmlformats.org/officeDocument/2006/relationships/customXml" Target="../ink/ink1085.xml"/><Relationship Id="rId274" Type="http://schemas.openxmlformats.org/officeDocument/2006/relationships/image" Target="../media/image1077.png"/><Relationship Id="rId295" Type="http://schemas.openxmlformats.org/officeDocument/2006/relationships/customXml" Target="../ink/ink1106.xml"/><Relationship Id="rId309" Type="http://schemas.openxmlformats.org/officeDocument/2006/relationships/customXml" Target="../ink/ink1113.xml"/><Relationship Id="rId27" Type="http://schemas.openxmlformats.org/officeDocument/2006/relationships/image" Target="../media/image955.png"/><Relationship Id="rId48" Type="http://schemas.openxmlformats.org/officeDocument/2006/relationships/customXml" Target="../ink/ink982.xml"/><Relationship Id="rId69" Type="http://schemas.openxmlformats.org/officeDocument/2006/relationships/image" Target="../media/image976.png"/><Relationship Id="rId113" Type="http://schemas.openxmlformats.org/officeDocument/2006/relationships/image" Target="../media/image997.png"/><Relationship Id="rId134" Type="http://schemas.openxmlformats.org/officeDocument/2006/relationships/customXml" Target="../ink/ink1025.xml"/><Relationship Id="rId80" Type="http://schemas.openxmlformats.org/officeDocument/2006/relationships/customXml" Target="../ink/ink998.xml"/><Relationship Id="rId155" Type="http://schemas.openxmlformats.org/officeDocument/2006/relationships/image" Target="../media/image1018.png"/><Relationship Id="rId176" Type="http://schemas.openxmlformats.org/officeDocument/2006/relationships/customXml" Target="../ink/ink1046.xml"/><Relationship Id="rId197" Type="http://schemas.openxmlformats.org/officeDocument/2006/relationships/image" Target="../media/image1039.png"/><Relationship Id="rId201" Type="http://schemas.openxmlformats.org/officeDocument/2006/relationships/image" Target="../media/image1041.png"/><Relationship Id="rId222" Type="http://schemas.openxmlformats.org/officeDocument/2006/relationships/image" Target="../media/image1051.png"/><Relationship Id="rId243" Type="http://schemas.openxmlformats.org/officeDocument/2006/relationships/customXml" Target="../ink/ink1080.xml"/><Relationship Id="rId264" Type="http://schemas.openxmlformats.org/officeDocument/2006/relationships/image" Target="../media/image1072.png"/><Relationship Id="rId285" Type="http://schemas.openxmlformats.org/officeDocument/2006/relationships/customXml" Target="../ink/ink1101.xml"/><Relationship Id="rId17" Type="http://schemas.openxmlformats.org/officeDocument/2006/relationships/image" Target="../media/image950.png"/><Relationship Id="rId38" Type="http://schemas.openxmlformats.org/officeDocument/2006/relationships/customXml" Target="../ink/ink977.xml"/><Relationship Id="rId59" Type="http://schemas.openxmlformats.org/officeDocument/2006/relationships/image" Target="../media/image971.png"/><Relationship Id="rId103" Type="http://schemas.openxmlformats.org/officeDocument/2006/relationships/image" Target="../media/image993.png"/><Relationship Id="rId124" Type="http://schemas.openxmlformats.org/officeDocument/2006/relationships/customXml" Target="../ink/ink1020.xml"/><Relationship Id="rId310" Type="http://schemas.openxmlformats.org/officeDocument/2006/relationships/image" Target="../media/image1095.png"/><Relationship Id="rId70" Type="http://schemas.openxmlformats.org/officeDocument/2006/relationships/customXml" Target="../ink/ink993.xml"/><Relationship Id="rId91" Type="http://schemas.openxmlformats.org/officeDocument/2006/relationships/image" Target="../media/image987.png"/><Relationship Id="rId145" Type="http://schemas.openxmlformats.org/officeDocument/2006/relationships/image" Target="../media/image1013.png"/><Relationship Id="rId166" Type="http://schemas.openxmlformats.org/officeDocument/2006/relationships/customXml" Target="../ink/ink1041.xml"/><Relationship Id="rId187" Type="http://schemas.openxmlformats.org/officeDocument/2006/relationships/image" Target="../media/image1034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046.png"/><Relationship Id="rId233" Type="http://schemas.openxmlformats.org/officeDocument/2006/relationships/customXml" Target="../ink/ink1075.xml"/><Relationship Id="rId254" Type="http://schemas.openxmlformats.org/officeDocument/2006/relationships/image" Target="../media/image1067.png"/><Relationship Id="rId28" Type="http://schemas.openxmlformats.org/officeDocument/2006/relationships/customXml" Target="../ink/ink972.xml"/><Relationship Id="rId49" Type="http://schemas.openxmlformats.org/officeDocument/2006/relationships/image" Target="../media/image966.png"/><Relationship Id="rId114" Type="http://schemas.openxmlformats.org/officeDocument/2006/relationships/customXml" Target="../ink/ink1015.xml"/><Relationship Id="rId275" Type="http://schemas.openxmlformats.org/officeDocument/2006/relationships/customXml" Target="../ink/ink1096.xml"/><Relationship Id="rId296" Type="http://schemas.openxmlformats.org/officeDocument/2006/relationships/image" Target="../media/image1088.png"/><Relationship Id="rId300" Type="http://schemas.openxmlformats.org/officeDocument/2006/relationships/image" Target="../media/image1090.png"/><Relationship Id="rId60" Type="http://schemas.openxmlformats.org/officeDocument/2006/relationships/customXml" Target="../ink/ink988.xml"/><Relationship Id="rId81" Type="http://schemas.openxmlformats.org/officeDocument/2006/relationships/image" Target="../media/image982.png"/><Relationship Id="rId135" Type="http://schemas.openxmlformats.org/officeDocument/2006/relationships/image" Target="../media/image1008.png"/><Relationship Id="rId156" Type="http://schemas.openxmlformats.org/officeDocument/2006/relationships/customXml" Target="../ink/ink1036.xml"/><Relationship Id="rId177" Type="http://schemas.openxmlformats.org/officeDocument/2006/relationships/image" Target="../media/image1029.png"/><Relationship Id="rId198" Type="http://schemas.openxmlformats.org/officeDocument/2006/relationships/customXml" Target="../ink/ink1057.xml"/><Relationship Id="rId202" Type="http://schemas.openxmlformats.org/officeDocument/2006/relationships/customXml" Target="../ink/ink1059.xml"/><Relationship Id="rId223" Type="http://schemas.openxmlformats.org/officeDocument/2006/relationships/customXml" Target="../ink/ink1070.xml"/><Relationship Id="rId244" Type="http://schemas.openxmlformats.org/officeDocument/2006/relationships/image" Target="../media/image1062.png"/><Relationship Id="rId18" Type="http://schemas.openxmlformats.org/officeDocument/2006/relationships/customXml" Target="../ink/ink967.xml"/><Relationship Id="rId39" Type="http://schemas.openxmlformats.org/officeDocument/2006/relationships/image" Target="../media/image961.png"/><Relationship Id="rId265" Type="http://schemas.openxmlformats.org/officeDocument/2006/relationships/customXml" Target="../ink/ink1091.xml"/><Relationship Id="rId286" Type="http://schemas.openxmlformats.org/officeDocument/2006/relationships/image" Target="../media/image1083.png"/><Relationship Id="rId50" Type="http://schemas.openxmlformats.org/officeDocument/2006/relationships/customXml" Target="../ink/ink983.xml"/><Relationship Id="rId104" Type="http://schemas.openxmlformats.org/officeDocument/2006/relationships/customXml" Target="../ink/ink1010.xml"/><Relationship Id="rId125" Type="http://schemas.openxmlformats.org/officeDocument/2006/relationships/image" Target="../media/image1003.png"/><Relationship Id="rId146" Type="http://schemas.openxmlformats.org/officeDocument/2006/relationships/customXml" Target="../ink/ink1031.xml"/><Relationship Id="rId167" Type="http://schemas.openxmlformats.org/officeDocument/2006/relationships/image" Target="../media/image1024.png"/><Relationship Id="rId188" Type="http://schemas.openxmlformats.org/officeDocument/2006/relationships/customXml" Target="../ink/ink1052.xml"/><Relationship Id="rId71" Type="http://schemas.openxmlformats.org/officeDocument/2006/relationships/image" Target="../media/image977.png"/><Relationship Id="rId92" Type="http://schemas.openxmlformats.org/officeDocument/2006/relationships/customXml" Target="../ink/ink1004.xml"/><Relationship Id="rId213" Type="http://schemas.openxmlformats.org/officeDocument/2006/relationships/customXml" Target="../ink/ink1065.xml"/><Relationship Id="rId234" Type="http://schemas.openxmlformats.org/officeDocument/2006/relationships/image" Target="../media/image1057.png"/><Relationship Id="rId2" Type="http://schemas.openxmlformats.org/officeDocument/2006/relationships/customXml" Target="../ink/ink959.xml"/><Relationship Id="rId29" Type="http://schemas.openxmlformats.org/officeDocument/2006/relationships/image" Target="../media/image956.png"/><Relationship Id="rId255" Type="http://schemas.openxmlformats.org/officeDocument/2006/relationships/customXml" Target="../ink/ink1086.xml"/><Relationship Id="rId276" Type="http://schemas.openxmlformats.org/officeDocument/2006/relationships/image" Target="../media/image1078.png"/><Relationship Id="rId297" Type="http://schemas.openxmlformats.org/officeDocument/2006/relationships/customXml" Target="../ink/ink1107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02.png"/><Relationship Id="rId21" Type="http://schemas.openxmlformats.org/officeDocument/2006/relationships/image" Target="../media/image955.png"/><Relationship Id="rId42" Type="http://schemas.openxmlformats.org/officeDocument/2006/relationships/customXml" Target="../ink/ink1134.xml"/><Relationship Id="rId63" Type="http://schemas.openxmlformats.org/officeDocument/2006/relationships/image" Target="../media/image976.png"/><Relationship Id="rId84" Type="http://schemas.openxmlformats.org/officeDocument/2006/relationships/customXml" Target="../ink/ink1155.xml"/><Relationship Id="rId138" Type="http://schemas.openxmlformats.org/officeDocument/2006/relationships/customXml" Target="../ink/ink1182.xml"/><Relationship Id="rId159" Type="http://schemas.openxmlformats.org/officeDocument/2006/relationships/image" Target="../media/image1023.png"/><Relationship Id="rId170" Type="http://schemas.openxmlformats.org/officeDocument/2006/relationships/customXml" Target="../ink/ink1198.xml"/><Relationship Id="rId191" Type="http://schemas.openxmlformats.org/officeDocument/2006/relationships/image" Target="../media/image1104.png"/><Relationship Id="rId205" Type="http://schemas.openxmlformats.org/officeDocument/2006/relationships/image" Target="../media/image1111.png"/><Relationship Id="rId226" Type="http://schemas.openxmlformats.org/officeDocument/2006/relationships/customXml" Target="../ink/ink1226.xml"/><Relationship Id="rId247" Type="http://schemas.openxmlformats.org/officeDocument/2006/relationships/customXml" Target="../ink/ink1237.xml"/><Relationship Id="rId107" Type="http://schemas.openxmlformats.org/officeDocument/2006/relationships/image" Target="../media/image997.png"/><Relationship Id="rId268" Type="http://schemas.openxmlformats.org/officeDocument/2006/relationships/customXml" Target="../ink/ink1248.xml"/><Relationship Id="rId11" Type="http://schemas.openxmlformats.org/officeDocument/2006/relationships/image" Target="../media/image950.png"/><Relationship Id="rId32" Type="http://schemas.openxmlformats.org/officeDocument/2006/relationships/customXml" Target="../ink/ink1129.xml"/><Relationship Id="rId53" Type="http://schemas.openxmlformats.org/officeDocument/2006/relationships/image" Target="../media/image971.png"/><Relationship Id="rId74" Type="http://schemas.openxmlformats.org/officeDocument/2006/relationships/customXml" Target="../ink/ink1150.xml"/><Relationship Id="rId128" Type="http://schemas.openxmlformats.org/officeDocument/2006/relationships/customXml" Target="../ink/ink1177.xml"/><Relationship Id="rId149" Type="http://schemas.openxmlformats.org/officeDocument/2006/relationships/image" Target="../media/image1018.png"/><Relationship Id="rId5" Type="http://schemas.openxmlformats.org/officeDocument/2006/relationships/image" Target="../media/image944.png"/><Relationship Id="rId95" Type="http://schemas.openxmlformats.org/officeDocument/2006/relationships/image" Target="../media/image992.png"/><Relationship Id="rId160" Type="http://schemas.openxmlformats.org/officeDocument/2006/relationships/customXml" Target="../ink/ink1193.xml"/><Relationship Id="rId181" Type="http://schemas.openxmlformats.org/officeDocument/2006/relationships/image" Target="../media/image1100.png"/><Relationship Id="rId216" Type="http://schemas.openxmlformats.org/officeDocument/2006/relationships/customXml" Target="../ink/ink1221.xml"/><Relationship Id="rId237" Type="http://schemas.openxmlformats.org/officeDocument/2006/relationships/customXml" Target="../ink/ink1232.xml"/><Relationship Id="rId258" Type="http://schemas.openxmlformats.org/officeDocument/2006/relationships/image" Target="../media/image1136.png"/><Relationship Id="rId22" Type="http://schemas.openxmlformats.org/officeDocument/2006/relationships/customXml" Target="../ink/ink1124.xml"/><Relationship Id="rId43" Type="http://schemas.openxmlformats.org/officeDocument/2006/relationships/image" Target="../media/image966.png"/><Relationship Id="rId64" Type="http://schemas.openxmlformats.org/officeDocument/2006/relationships/customXml" Target="../ink/ink1145.xml"/><Relationship Id="rId118" Type="http://schemas.openxmlformats.org/officeDocument/2006/relationships/customXml" Target="../ink/ink1172.xml"/><Relationship Id="rId139" Type="http://schemas.openxmlformats.org/officeDocument/2006/relationships/image" Target="../media/image1013.png"/><Relationship Id="rId85" Type="http://schemas.openxmlformats.org/officeDocument/2006/relationships/image" Target="../media/image987.png"/><Relationship Id="rId150" Type="http://schemas.openxmlformats.org/officeDocument/2006/relationships/customXml" Target="../ink/ink1188.xml"/><Relationship Id="rId171" Type="http://schemas.openxmlformats.org/officeDocument/2006/relationships/image" Target="../media/image766.png"/><Relationship Id="rId192" Type="http://schemas.openxmlformats.org/officeDocument/2006/relationships/customXml" Target="../ink/ink1209.xml"/><Relationship Id="rId206" Type="http://schemas.openxmlformats.org/officeDocument/2006/relationships/customXml" Target="../ink/ink1216.xml"/><Relationship Id="rId227" Type="http://schemas.openxmlformats.org/officeDocument/2006/relationships/customXml" Target="../ink/ink1227.xml"/><Relationship Id="rId248" Type="http://schemas.openxmlformats.org/officeDocument/2006/relationships/image" Target="../media/image1131.png"/><Relationship Id="rId269" Type="http://schemas.openxmlformats.org/officeDocument/2006/relationships/image" Target="../media/image1141.png"/><Relationship Id="rId12" Type="http://schemas.openxmlformats.org/officeDocument/2006/relationships/customXml" Target="../ink/ink1119.xml"/><Relationship Id="rId33" Type="http://schemas.openxmlformats.org/officeDocument/2006/relationships/image" Target="../media/image961.png"/><Relationship Id="rId108" Type="http://schemas.openxmlformats.org/officeDocument/2006/relationships/customXml" Target="../ink/ink1167.xml"/><Relationship Id="rId129" Type="http://schemas.openxmlformats.org/officeDocument/2006/relationships/image" Target="../media/image1008.png"/><Relationship Id="rId54" Type="http://schemas.openxmlformats.org/officeDocument/2006/relationships/customXml" Target="../ink/ink1140.xml"/><Relationship Id="rId75" Type="http://schemas.openxmlformats.org/officeDocument/2006/relationships/image" Target="../media/image982.png"/><Relationship Id="rId96" Type="http://schemas.openxmlformats.org/officeDocument/2006/relationships/customXml" Target="../ink/ink1161.xml"/><Relationship Id="rId140" Type="http://schemas.openxmlformats.org/officeDocument/2006/relationships/customXml" Target="../ink/ink1183.xml"/><Relationship Id="rId161" Type="http://schemas.openxmlformats.org/officeDocument/2006/relationships/image" Target="../media/image1024.png"/><Relationship Id="rId182" Type="http://schemas.openxmlformats.org/officeDocument/2006/relationships/customXml" Target="../ink/ink1204.xml"/><Relationship Id="rId217" Type="http://schemas.openxmlformats.org/officeDocument/2006/relationships/image" Target="../media/image1116.png"/><Relationship Id="rId6" Type="http://schemas.openxmlformats.org/officeDocument/2006/relationships/customXml" Target="../ink/ink1116.xml"/><Relationship Id="rId238" Type="http://schemas.openxmlformats.org/officeDocument/2006/relationships/image" Target="../media/image1126.png"/><Relationship Id="rId259" Type="http://schemas.openxmlformats.org/officeDocument/2006/relationships/customXml" Target="../ink/ink1243.xml"/><Relationship Id="rId23" Type="http://schemas.openxmlformats.org/officeDocument/2006/relationships/image" Target="../media/image956.png"/><Relationship Id="rId119" Type="http://schemas.openxmlformats.org/officeDocument/2006/relationships/image" Target="../media/image1003.png"/><Relationship Id="rId270" Type="http://schemas.openxmlformats.org/officeDocument/2006/relationships/customXml" Target="../ink/ink1249.xml"/><Relationship Id="rId44" Type="http://schemas.openxmlformats.org/officeDocument/2006/relationships/customXml" Target="../ink/ink1135.xml"/><Relationship Id="rId60" Type="http://schemas.openxmlformats.org/officeDocument/2006/relationships/customXml" Target="../ink/ink1143.xml"/><Relationship Id="rId65" Type="http://schemas.openxmlformats.org/officeDocument/2006/relationships/image" Target="../media/image977.png"/><Relationship Id="rId81" Type="http://schemas.openxmlformats.org/officeDocument/2006/relationships/image" Target="../media/image985.png"/><Relationship Id="rId86" Type="http://schemas.openxmlformats.org/officeDocument/2006/relationships/customXml" Target="../ink/ink1156.xml"/><Relationship Id="rId130" Type="http://schemas.openxmlformats.org/officeDocument/2006/relationships/customXml" Target="../ink/ink1178.xml"/><Relationship Id="rId135" Type="http://schemas.openxmlformats.org/officeDocument/2006/relationships/image" Target="../media/image1011.png"/><Relationship Id="rId151" Type="http://schemas.openxmlformats.org/officeDocument/2006/relationships/image" Target="../media/image1019.png"/><Relationship Id="rId156" Type="http://schemas.openxmlformats.org/officeDocument/2006/relationships/customXml" Target="../ink/ink1191.xml"/><Relationship Id="rId177" Type="http://schemas.openxmlformats.org/officeDocument/2006/relationships/image" Target="../media/image1098.png"/><Relationship Id="rId198" Type="http://schemas.openxmlformats.org/officeDocument/2006/relationships/customXml" Target="../ink/ink1212.xml"/><Relationship Id="rId172" Type="http://schemas.openxmlformats.org/officeDocument/2006/relationships/customXml" Target="../ink/ink1199.xml"/><Relationship Id="rId193" Type="http://schemas.openxmlformats.org/officeDocument/2006/relationships/image" Target="../media/image1105.png"/><Relationship Id="rId202" Type="http://schemas.openxmlformats.org/officeDocument/2006/relationships/customXml" Target="../ink/ink1214.xml"/><Relationship Id="rId207" Type="http://schemas.openxmlformats.org/officeDocument/2006/relationships/image" Target="../media/image1112.png"/><Relationship Id="rId223" Type="http://schemas.openxmlformats.org/officeDocument/2006/relationships/image" Target="../media/image1119.png"/><Relationship Id="rId228" Type="http://schemas.openxmlformats.org/officeDocument/2006/relationships/image" Target="../media/image1121.png"/><Relationship Id="rId244" Type="http://schemas.openxmlformats.org/officeDocument/2006/relationships/image" Target="../media/image1129.png"/><Relationship Id="rId249" Type="http://schemas.openxmlformats.org/officeDocument/2006/relationships/customXml" Target="../ink/ink1238.xml"/><Relationship Id="rId13" Type="http://schemas.openxmlformats.org/officeDocument/2006/relationships/image" Target="../media/image951.png"/><Relationship Id="rId18" Type="http://schemas.openxmlformats.org/officeDocument/2006/relationships/customXml" Target="../ink/ink1122.xml"/><Relationship Id="rId39" Type="http://schemas.openxmlformats.org/officeDocument/2006/relationships/image" Target="../media/image964.png"/><Relationship Id="rId109" Type="http://schemas.openxmlformats.org/officeDocument/2006/relationships/image" Target="../media/image998.png"/><Relationship Id="rId260" Type="http://schemas.openxmlformats.org/officeDocument/2006/relationships/image" Target="../media/image1137.png"/><Relationship Id="rId265" Type="http://schemas.openxmlformats.org/officeDocument/2006/relationships/customXml" Target="../ink/ink1246.xml"/><Relationship Id="rId34" Type="http://schemas.openxmlformats.org/officeDocument/2006/relationships/customXml" Target="../ink/ink1130.xml"/><Relationship Id="rId50" Type="http://schemas.openxmlformats.org/officeDocument/2006/relationships/customXml" Target="../ink/ink1138.xml"/><Relationship Id="rId55" Type="http://schemas.openxmlformats.org/officeDocument/2006/relationships/image" Target="../media/image972.png"/><Relationship Id="rId76" Type="http://schemas.openxmlformats.org/officeDocument/2006/relationships/customXml" Target="../ink/ink1151.xml"/><Relationship Id="rId97" Type="http://schemas.openxmlformats.org/officeDocument/2006/relationships/image" Target="../media/image993.png"/><Relationship Id="rId104" Type="http://schemas.openxmlformats.org/officeDocument/2006/relationships/customXml" Target="../ink/ink1165.xml"/><Relationship Id="rId120" Type="http://schemas.openxmlformats.org/officeDocument/2006/relationships/customXml" Target="../ink/ink1173.xml"/><Relationship Id="rId125" Type="http://schemas.openxmlformats.org/officeDocument/2006/relationships/image" Target="../media/image1006.png"/><Relationship Id="rId141" Type="http://schemas.openxmlformats.org/officeDocument/2006/relationships/image" Target="../media/image1014.png"/><Relationship Id="rId146" Type="http://schemas.openxmlformats.org/officeDocument/2006/relationships/customXml" Target="../ink/ink1186.xml"/><Relationship Id="rId167" Type="http://schemas.openxmlformats.org/officeDocument/2006/relationships/image" Target="../media/image1027.png"/><Relationship Id="rId188" Type="http://schemas.openxmlformats.org/officeDocument/2006/relationships/customXml" Target="../ink/ink1207.xml"/><Relationship Id="rId7" Type="http://schemas.openxmlformats.org/officeDocument/2006/relationships/image" Target="../media/image945.png"/><Relationship Id="rId71" Type="http://schemas.openxmlformats.org/officeDocument/2006/relationships/image" Target="../media/image980.png"/><Relationship Id="rId92" Type="http://schemas.openxmlformats.org/officeDocument/2006/relationships/customXml" Target="../ink/ink1159.xml"/><Relationship Id="rId162" Type="http://schemas.openxmlformats.org/officeDocument/2006/relationships/customXml" Target="../ink/ink1194.xml"/><Relationship Id="rId183" Type="http://schemas.openxmlformats.org/officeDocument/2006/relationships/image" Target="../media/image523.png"/><Relationship Id="rId213" Type="http://schemas.openxmlformats.org/officeDocument/2006/relationships/image" Target="../media/image1114.png"/><Relationship Id="rId218" Type="http://schemas.openxmlformats.org/officeDocument/2006/relationships/customXml" Target="../ink/ink1222.xml"/><Relationship Id="rId234" Type="http://schemas.openxmlformats.org/officeDocument/2006/relationships/image" Target="../media/image1124.png"/><Relationship Id="rId239" Type="http://schemas.openxmlformats.org/officeDocument/2006/relationships/customXml" Target="../ink/ink1233.xml"/><Relationship Id="rId2" Type="http://schemas.openxmlformats.org/officeDocument/2006/relationships/customXml" Target="../ink/ink1114.xml"/><Relationship Id="rId29" Type="http://schemas.openxmlformats.org/officeDocument/2006/relationships/image" Target="../media/image959.png"/><Relationship Id="rId250" Type="http://schemas.openxmlformats.org/officeDocument/2006/relationships/image" Target="../media/image1132.png"/><Relationship Id="rId255" Type="http://schemas.openxmlformats.org/officeDocument/2006/relationships/customXml" Target="../ink/ink1241.xml"/><Relationship Id="rId271" Type="http://schemas.openxmlformats.org/officeDocument/2006/relationships/image" Target="../media/image1142.png"/><Relationship Id="rId24" Type="http://schemas.openxmlformats.org/officeDocument/2006/relationships/customXml" Target="../ink/ink1125.xml"/><Relationship Id="rId40" Type="http://schemas.openxmlformats.org/officeDocument/2006/relationships/customXml" Target="../ink/ink1133.xml"/><Relationship Id="rId45" Type="http://schemas.openxmlformats.org/officeDocument/2006/relationships/image" Target="../media/image967.png"/><Relationship Id="rId66" Type="http://schemas.openxmlformats.org/officeDocument/2006/relationships/customXml" Target="../ink/ink1146.xml"/><Relationship Id="rId87" Type="http://schemas.openxmlformats.org/officeDocument/2006/relationships/image" Target="../media/image988.png"/><Relationship Id="rId110" Type="http://schemas.openxmlformats.org/officeDocument/2006/relationships/customXml" Target="../ink/ink1168.xml"/><Relationship Id="rId115" Type="http://schemas.openxmlformats.org/officeDocument/2006/relationships/image" Target="../media/image1001.png"/><Relationship Id="rId131" Type="http://schemas.openxmlformats.org/officeDocument/2006/relationships/image" Target="../media/image1009.png"/><Relationship Id="rId136" Type="http://schemas.openxmlformats.org/officeDocument/2006/relationships/customXml" Target="../ink/ink1181.xml"/><Relationship Id="rId157" Type="http://schemas.openxmlformats.org/officeDocument/2006/relationships/image" Target="../media/image1022.png"/><Relationship Id="rId178" Type="http://schemas.openxmlformats.org/officeDocument/2006/relationships/customXml" Target="../ink/ink1202.xml"/><Relationship Id="rId61" Type="http://schemas.openxmlformats.org/officeDocument/2006/relationships/image" Target="../media/image975.png"/><Relationship Id="rId82" Type="http://schemas.openxmlformats.org/officeDocument/2006/relationships/customXml" Target="../ink/ink1154.xml"/><Relationship Id="rId152" Type="http://schemas.openxmlformats.org/officeDocument/2006/relationships/customXml" Target="../ink/ink1189.xml"/><Relationship Id="rId173" Type="http://schemas.openxmlformats.org/officeDocument/2006/relationships/image" Target="../media/image1096.png"/><Relationship Id="rId194" Type="http://schemas.openxmlformats.org/officeDocument/2006/relationships/customXml" Target="../ink/ink1210.xml"/><Relationship Id="rId199" Type="http://schemas.openxmlformats.org/officeDocument/2006/relationships/image" Target="../media/image1108.png"/><Relationship Id="rId203" Type="http://schemas.openxmlformats.org/officeDocument/2006/relationships/image" Target="../media/image1110.png"/><Relationship Id="rId208" Type="http://schemas.openxmlformats.org/officeDocument/2006/relationships/customXml" Target="../ink/ink1217.xml"/><Relationship Id="rId229" Type="http://schemas.openxmlformats.org/officeDocument/2006/relationships/customXml" Target="../ink/ink1228.xml"/><Relationship Id="rId19" Type="http://schemas.openxmlformats.org/officeDocument/2006/relationships/image" Target="../media/image954.png"/><Relationship Id="rId224" Type="http://schemas.openxmlformats.org/officeDocument/2006/relationships/customXml" Target="../ink/ink1225.xml"/><Relationship Id="rId240" Type="http://schemas.openxmlformats.org/officeDocument/2006/relationships/image" Target="../media/image1127.png"/><Relationship Id="rId245" Type="http://schemas.openxmlformats.org/officeDocument/2006/relationships/customXml" Target="../ink/ink1236.xml"/><Relationship Id="rId261" Type="http://schemas.openxmlformats.org/officeDocument/2006/relationships/customXml" Target="../ink/ink1244.xml"/><Relationship Id="rId266" Type="http://schemas.openxmlformats.org/officeDocument/2006/relationships/image" Target="../media/image1140.png"/><Relationship Id="rId14" Type="http://schemas.openxmlformats.org/officeDocument/2006/relationships/customXml" Target="../ink/ink1120.xml"/><Relationship Id="rId30" Type="http://schemas.openxmlformats.org/officeDocument/2006/relationships/customXml" Target="../ink/ink1128.xml"/><Relationship Id="rId35" Type="http://schemas.openxmlformats.org/officeDocument/2006/relationships/image" Target="../media/image962.png"/><Relationship Id="rId56" Type="http://schemas.openxmlformats.org/officeDocument/2006/relationships/customXml" Target="../ink/ink1141.xml"/><Relationship Id="rId77" Type="http://schemas.openxmlformats.org/officeDocument/2006/relationships/image" Target="../media/image983.png"/><Relationship Id="rId100" Type="http://schemas.openxmlformats.org/officeDocument/2006/relationships/customXml" Target="../ink/ink1163.xml"/><Relationship Id="rId105" Type="http://schemas.openxmlformats.org/officeDocument/2006/relationships/image" Target="../media/image996.png"/><Relationship Id="rId126" Type="http://schemas.openxmlformats.org/officeDocument/2006/relationships/customXml" Target="../ink/ink1176.xml"/><Relationship Id="rId147" Type="http://schemas.openxmlformats.org/officeDocument/2006/relationships/image" Target="../media/image1017.png"/><Relationship Id="rId168" Type="http://schemas.openxmlformats.org/officeDocument/2006/relationships/customXml" Target="../ink/ink1197.xml"/><Relationship Id="rId8" Type="http://schemas.openxmlformats.org/officeDocument/2006/relationships/customXml" Target="../ink/ink1117.xml"/><Relationship Id="rId51" Type="http://schemas.openxmlformats.org/officeDocument/2006/relationships/image" Target="../media/image970.png"/><Relationship Id="rId72" Type="http://schemas.openxmlformats.org/officeDocument/2006/relationships/customXml" Target="../ink/ink1149.xml"/><Relationship Id="rId93" Type="http://schemas.openxmlformats.org/officeDocument/2006/relationships/image" Target="../media/image991.png"/><Relationship Id="rId98" Type="http://schemas.openxmlformats.org/officeDocument/2006/relationships/customXml" Target="../ink/ink1162.xml"/><Relationship Id="rId121" Type="http://schemas.openxmlformats.org/officeDocument/2006/relationships/image" Target="../media/image1004.png"/><Relationship Id="rId142" Type="http://schemas.openxmlformats.org/officeDocument/2006/relationships/customXml" Target="../ink/ink1184.xml"/><Relationship Id="rId163" Type="http://schemas.openxmlformats.org/officeDocument/2006/relationships/image" Target="../media/image1025.png"/><Relationship Id="rId184" Type="http://schemas.openxmlformats.org/officeDocument/2006/relationships/customXml" Target="../ink/ink1205.xml"/><Relationship Id="rId189" Type="http://schemas.openxmlformats.org/officeDocument/2006/relationships/image" Target="../media/image1103.png"/><Relationship Id="rId219" Type="http://schemas.openxmlformats.org/officeDocument/2006/relationships/image" Target="../media/image1117.png"/><Relationship Id="rId3" Type="http://schemas.openxmlformats.org/officeDocument/2006/relationships/image" Target="../media/image943.png"/><Relationship Id="rId214" Type="http://schemas.openxmlformats.org/officeDocument/2006/relationships/customXml" Target="../ink/ink1220.xml"/><Relationship Id="rId230" Type="http://schemas.openxmlformats.org/officeDocument/2006/relationships/image" Target="../media/image1122.png"/><Relationship Id="rId235" Type="http://schemas.openxmlformats.org/officeDocument/2006/relationships/customXml" Target="../ink/ink1231.xml"/><Relationship Id="rId251" Type="http://schemas.openxmlformats.org/officeDocument/2006/relationships/customXml" Target="../ink/ink1239.xml"/><Relationship Id="rId256" Type="http://schemas.openxmlformats.org/officeDocument/2006/relationships/image" Target="../media/image1135.png"/><Relationship Id="rId25" Type="http://schemas.openxmlformats.org/officeDocument/2006/relationships/image" Target="../media/image957.png"/><Relationship Id="rId46" Type="http://schemas.openxmlformats.org/officeDocument/2006/relationships/customXml" Target="../ink/ink1136.xml"/><Relationship Id="rId67" Type="http://schemas.openxmlformats.org/officeDocument/2006/relationships/image" Target="../media/image978.png"/><Relationship Id="rId116" Type="http://schemas.openxmlformats.org/officeDocument/2006/relationships/customXml" Target="../ink/ink1171.xml"/><Relationship Id="rId137" Type="http://schemas.openxmlformats.org/officeDocument/2006/relationships/image" Target="../media/image1012.png"/><Relationship Id="rId158" Type="http://schemas.openxmlformats.org/officeDocument/2006/relationships/customXml" Target="../ink/ink1192.xml"/><Relationship Id="rId20" Type="http://schemas.openxmlformats.org/officeDocument/2006/relationships/customXml" Target="../ink/ink1123.xml"/><Relationship Id="rId41" Type="http://schemas.openxmlformats.org/officeDocument/2006/relationships/image" Target="../media/image965.png"/><Relationship Id="rId62" Type="http://schemas.openxmlformats.org/officeDocument/2006/relationships/customXml" Target="../ink/ink1144.xml"/><Relationship Id="rId83" Type="http://schemas.openxmlformats.org/officeDocument/2006/relationships/image" Target="../media/image986.png"/><Relationship Id="rId88" Type="http://schemas.openxmlformats.org/officeDocument/2006/relationships/customXml" Target="../ink/ink1157.xml"/><Relationship Id="rId111" Type="http://schemas.openxmlformats.org/officeDocument/2006/relationships/image" Target="../media/image999.png"/><Relationship Id="rId132" Type="http://schemas.openxmlformats.org/officeDocument/2006/relationships/customXml" Target="../ink/ink1179.xml"/><Relationship Id="rId153" Type="http://schemas.openxmlformats.org/officeDocument/2006/relationships/image" Target="../media/image1020.png"/><Relationship Id="rId174" Type="http://schemas.openxmlformats.org/officeDocument/2006/relationships/customXml" Target="../ink/ink1200.xml"/><Relationship Id="rId179" Type="http://schemas.openxmlformats.org/officeDocument/2006/relationships/image" Target="../media/image1099.png"/><Relationship Id="rId195" Type="http://schemas.openxmlformats.org/officeDocument/2006/relationships/image" Target="../media/image1106.png"/><Relationship Id="rId209" Type="http://schemas.openxmlformats.org/officeDocument/2006/relationships/image" Target="../media/image556.png"/><Relationship Id="rId190" Type="http://schemas.openxmlformats.org/officeDocument/2006/relationships/customXml" Target="../ink/ink1208.xml"/><Relationship Id="rId204" Type="http://schemas.openxmlformats.org/officeDocument/2006/relationships/customXml" Target="../ink/ink1215.xml"/><Relationship Id="rId220" Type="http://schemas.openxmlformats.org/officeDocument/2006/relationships/customXml" Target="../ink/ink1223.xml"/><Relationship Id="rId225" Type="http://schemas.openxmlformats.org/officeDocument/2006/relationships/image" Target="../media/image1120.png"/><Relationship Id="rId241" Type="http://schemas.openxmlformats.org/officeDocument/2006/relationships/customXml" Target="../ink/ink1234.xml"/><Relationship Id="rId246" Type="http://schemas.openxmlformats.org/officeDocument/2006/relationships/image" Target="../media/image1130.png"/><Relationship Id="rId267" Type="http://schemas.openxmlformats.org/officeDocument/2006/relationships/customXml" Target="../ink/ink1247.xml"/><Relationship Id="rId15" Type="http://schemas.openxmlformats.org/officeDocument/2006/relationships/image" Target="../media/image952.png"/><Relationship Id="rId36" Type="http://schemas.openxmlformats.org/officeDocument/2006/relationships/customXml" Target="../ink/ink1131.xml"/><Relationship Id="rId57" Type="http://schemas.openxmlformats.org/officeDocument/2006/relationships/image" Target="../media/image973.png"/><Relationship Id="rId106" Type="http://schemas.openxmlformats.org/officeDocument/2006/relationships/customXml" Target="../ink/ink1166.xml"/><Relationship Id="rId127" Type="http://schemas.openxmlformats.org/officeDocument/2006/relationships/image" Target="../media/image1007.png"/><Relationship Id="rId262" Type="http://schemas.openxmlformats.org/officeDocument/2006/relationships/image" Target="../media/image1138.png"/><Relationship Id="rId10" Type="http://schemas.openxmlformats.org/officeDocument/2006/relationships/customXml" Target="../ink/ink1118.xml"/><Relationship Id="rId31" Type="http://schemas.openxmlformats.org/officeDocument/2006/relationships/image" Target="../media/image960.png"/><Relationship Id="rId52" Type="http://schemas.openxmlformats.org/officeDocument/2006/relationships/customXml" Target="../ink/ink1139.xml"/><Relationship Id="rId73" Type="http://schemas.openxmlformats.org/officeDocument/2006/relationships/image" Target="../media/image981.png"/><Relationship Id="rId78" Type="http://schemas.openxmlformats.org/officeDocument/2006/relationships/customXml" Target="../ink/ink1152.xml"/><Relationship Id="rId94" Type="http://schemas.openxmlformats.org/officeDocument/2006/relationships/customXml" Target="../ink/ink1160.xml"/><Relationship Id="rId99" Type="http://schemas.openxmlformats.org/officeDocument/2006/relationships/image" Target="../media/image994.png"/><Relationship Id="rId101" Type="http://schemas.openxmlformats.org/officeDocument/2006/relationships/image" Target="../media/image808.png"/><Relationship Id="rId122" Type="http://schemas.openxmlformats.org/officeDocument/2006/relationships/customXml" Target="../ink/ink1174.xml"/><Relationship Id="rId143" Type="http://schemas.openxmlformats.org/officeDocument/2006/relationships/image" Target="../media/image1015.png"/><Relationship Id="rId148" Type="http://schemas.openxmlformats.org/officeDocument/2006/relationships/customXml" Target="../ink/ink1187.xml"/><Relationship Id="rId164" Type="http://schemas.openxmlformats.org/officeDocument/2006/relationships/customXml" Target="../ink/ink1195.xml"/><Relationship Id="rId169" Type="http://schemas.openxmlformats.org/officeDocument/2006/relationships/image" Target="../media/image1028.png"/><Relationship Id="rId185" Type="http://schemas.openxmlformats.org/officeDocument/2006/relationships/image" Target="../media/image1101.png"/><Relationship Id="rId4" Type="http://schemas.openxmlformats.org/officeDocument/2006/relationships/customXml" Target="../ink/ink1115.xml"/><Relationship Id="rId9" Type="http://schemas.openxmlformats.org/officeDocument/2006/relationships/image" Target="../media/image949.png"/><Relationship Id="rId180" Type="http://schemas.openxmlformats.org/officeDocument/2006/relationships/customXml" Target="../ink/ink1203.xml"/><Relationship Id="rId210" Type="http://schemas.openxmlformats.org/officeDocument/2006/relationships/customXml" Target="../ink/ink1218.xml"/><Relationship Id="rId215" Type="http://schemas.openxmlformats.org/officeDocument/2006/relationships/image" Target="../media/image1115.png"/><Relationship Id="rId236" Type="http://schemas.openxmlformats.org/officeDocument/2006/relationships/image" Target="../media/image1125.png"/><Relationship Id="rId257" Type="http://schemas.openxmlformats.org/officeDocument/2006/relationships/customXml" Target="../ink/ink1242.xml"/><Relationship Id="rId26" Type="http://schemas.openxmlformats.org/officeDocument/2006/relationships/customXml" Target="../ink/ink1126.xml"/><Relationship Id="rId231" Type="http://schemas.openxmlformats.org/officeDocument/2006/relationships/customXml" Target="../ink/ink1229.xml"/><Relationship Id="rId252" Type="http://schemas.openxmlformats.org/officeDocument/2006/relationships/image" Target="../media/image1133.png"/><Relationship Id="rId47" Type="http://schemas.openxmlformats.org/officeDocument/2006/relationships/image" Target="../media/image968.png"/><Relationship Id="rId68" Type="http://schemas.openxmlformats.org/officeDocument/2006/relationships/customXml" Target="../ink/ink1147.xml"/><Relationship Id="rId89" Type="http://schemas.openxmlformats.org/officeDocument/2006/relationships/image" Target="../media/image989.png"/><Relationship Id="rId112" Type="http://schemas.openxmlformats.org/officeDocument/2006/relationships/customXml" Target="../ink/ink1169.xml"/><Relationship Id="rId133" Type="http://schemas.openxmlformats.org/officeDocument/2006/relationships/image" Target="../media/image1010.png"/><Relationship Id="rId154" Type="http://schemas.openxmlformats.org/officeDocument/2006/relationships/customXml" Target="../ink/ink1190.xml"/><Relationship Id="rId175" Type="http://schemas.openxmlformats.org/officeDocument/2006/relationships/image" Target="../media/image1097.png"/><Relationship Id="rId196" Type="http://schemas.openxmlformats.org/officeDocument/2006/relationships/customXml" Target="../ink/ink1211.xml"/><Relationship Id="rId200" Type="http://schemas.openxmlformats.org/officeDocument/2006/relationships/customXml" Target="../ink/ink1213.xml"/><Relationship Id="rId16" Type="http://schemas.openxmlformats.org/officeDocument/2006/relationships/customXml" Target="../ink/ink1121.xml"/><Relationship Id="rId221" Type="http://schemas.openxmlformats.org/officeDocument/2006/relationships/image" Target="../media/image1118.png"/><Relationship Id="rId242" Type="http://schemas.openxmlformats.org/officeDocument/2006/relationships/image" Target="../media/image1128.png"/><Relationship Id="rId263" Type="http://schemas.openxmlformats.org/officeDocument/2006/relationships/customXml" Target="../ink/ink1245.xml"/><Relationship Id="rId37" Type="http://schemas.openxmlformats.org/officeDocument/2006/relationships/image" Target="../media/image963.png"/><Relationship Id="rId58" Type="http://schemas.openxmlformats.org/officeDocument/2006/relationships/customXml" Target="../ink/ink1142.xml"/><Relationship Id="rId79" Type="http://schemas.openxmlformats.org/officeDocument/2006/relationships/image" Target="../media/image984.png"/><Relationship Id="rId102" Type="http://schemas.openxmlformats.org/officeDocument/2006/relationships/customXml" Target="../ink/ink1164.xml"/><Relationship Id="rId123" Type="http://schemas.openxmlformats.org/officeDocument/2006/relationships/image" Target="../media/image1005.png"/><Relationship Id="rId144" Type="http://schemas.openxmlformats.org/officeDocument/2006/relationships/customXml" Target="../ink/ink1185.xml"/><Relationship Id="rId90" Type="http://schemas.openxmlformats.org/officeDocument/2006/relationships/customXml" Target="../ink/ink1158.xml"/><Relationship Id="rId165" Type="http://schemas.openxmlformats.org/officeDocument/2006/relationships/image" Target="../media/image1026.png"/><Relationship Id="rId186" Type="http://schemas.openxmlformats.org/officeDocument/2006/relationships/customXml" Target="../ink/ink1206.xml"/><Relationship Id="rId211" Type="http://schemas.openxmlformats.org/officeDocument/2006/relationships/image" Target="../media/image1113.png"/><Relationship Id="rId232" Type="http://schemas.openxmlformats.org/officeDocument/2006/relationships/image" Target="../media/image1123.png"/><Relationship Id="rId253" Type="http://schemas.openxmlformats.org/officeDocument/2006/relationships/customXml" Target="../ink/ink1240.xml"/><Relationship Id="rId27" Type="http://schemas.openxmlformats.org/officeDocument/2006/relationships/image" Target="../media/image958.png"/><Relationship Id="rId48" Type="http://schemas.openxmlformats.org/officeDocument/2006/relationships/customXml" Target="../ink/ink1137.xml"/><Relationship Id="rId69" Type="http://schemas.openxmlformats.org/officeDocument/2006/relationships/image" Target="../media/image979.png"/><Relationship Id="rId113" Type="http://schemas.openxmlformats.org/officeDocument/2006/relationships/image" Target="../media/image1000.png"/><Relationship Id="rId134" Type="http://schemas.openxmlformats.org/officeDocument/2006/relationships/customXml" Target="../ink/ink1180.xml"/><Relationship Id="rId80" Type="http://schemas.openxmlformats.org/officeDocument/2006/relationships/customXml" Target="../ink/ink1153.xml"/><Relationship Id="rId155" Type="http://schemas.openxmlformats.org/officeDocument/2006/relationships/image" Target="../media/image1021.png"/><Relationship Id="rId176" Type="http://schemas.openxmlformats.org/officeDocument/2006/relationships/customXml" Target="../ink/ink1201.xml"/><Relationship Id="rId197" Type="http://schemas.openxmlformats.org/officeDocument/2006/relationships/image" Target="../media/image1107.png"/><Relationship Id="rId201" Type="http://schemas.openxmlformats.org/officeDocument/2006/relationships/image" Target="../media/image1109.png"/><Relationship Id="rId222" Type="http://schemas.openxmlformats.org/officeDocument/2006/relationships/customXml" Target="../ink/ink1224.xml"/><Relationship Id="rId243" Type="http://schemas.openxmlformats.org/officeDocument/2006/relationships/customXml" Target="../ink/ink1235.xml"/><Relationship Id="rId264" Type="http://schemas.openxmlformats.org/officeDocument/2006/relationships/image" Target="../media/image1139.png"/><Relationship Id="rId17" Type="http://schemas.openxmlformats.org/officeDocument/2006/relationships/image" Target="../media/image953.png"/><Relationship Id="rId38" Type="http://schemas.openxmlformats.org/officeDocument/2006/relationships/customXml" Target="../ink/ink1132.xml"/><Relationship Id="rId59" Type="http://schemas.openxmlformats.org/officeDocument/2006/relationships/image" Target="../media/image974.png"/><Relationship Id="rId103" Type="http://schemas.openxmlformats.org/officeDocument/2006/relationships/image" Target="../media/image995.png"/><Relationship Id="rId124" Type="http://schemas.openxmlformats.org/officeDocument/2006/relationships/customXml" Target="../ink/ink1175.xml"/><Relationship Id="rId70" Type="http://schemas.openxmlformats.org/officeDocument/2006/relationships/customXml" Target="../ink/ink1148.xml"/><Relationship Id="rId91" Type="http://schemas.openxmlformats.org/officeDocument/2006/relationships/image" Target="../media/image990.png"/><Relationship Id="rId145" Type="http://schemas.openxmlformats.org/officeDocument/2006/relationships/image" Target="../media/image1016.png"/><Relationship Id="rId166" Type="http://schemas.openxmlformats.org/officeDocument/2006/relationships/customXml" Target="../ink/ink1196.xml"/><Relationship Id="rId187" Type="http://schemas.openxmlformats.org/officeDocument/2006/relationships/image" Target="../media/image110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19.xml"/><Relationship Id="rId233" Type="http://schemas.openxmlformats.org/officeDocument/2006/relationships/customXml" Target="../ink/ink1230.xml"/><Relationship Id="rId254" Type="http://schemas.openxmlformats.org/officeDocument/2006/relationships/image" Target="../media/image1134.png"/><Relationship Id="rId28" Type="http://schemas.openxmlformats.org/officeDocument/2006/relationships/customXml" Target="../ink/ink1127.xml"/><Relationship Id="rId49" Type="http://schemas.openxmlformats.org/officeDocument/2006/relationships/image" Target="../media/image969.png"/><Relationship Id="rId114" Type="http://schemas.openxmlformats.org/officeDocument/2006/relationships/customXml" Target="../ink/ink1170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00.png"/><Relationship Id="rId21" Type="http://schemas.openxmlformats.org/officeDocument/2006/relationships/image" Target="../media/image1152.png"/><Relationship Id="rId42" Type="http://schemas.openxmlformats.org/officeDocument/2006/relationships/customXml" Target="../ink/ink1270.xml"/><Relationship Id="rId47" Type="http://schemas.openxmlformats.org/officeDocument/2006/relationships/image" Target="../media/image1165.png"/><Relationship Id="rId63" Type="http://schemas.openxmlformats.org/officeDocument/2006/relationships/image" Target="../media/image1173.png"/><Relationship Id="rId68" Type="http://schemas.openxmlformats.org/officeDocument/2006/relationships/customXml" Target="../ink/ink1283.xml"/><Relationship Id="rId84" Type="http://schemas.openxmlformats.org/officeDocument/2006/relationships/customXml" Target="../ink/ink1291.xml"/><Relationship Id="rId89" Type="http://schemas.openxmlformats.org/officeDocument/2006/relationships/image" Target="../media/image1186.png"/><Relationship Id="rId112" Type="http://schemas.openxmlformats.org/officeDocument/2006/relationships/customXml" Target="../ink/ink1305.xml"/><Relationship Id="rId133" Type="http://schemas.openxmlformats.org/officeDocument/2006/relationships/image" Target="../media/image1208.png"/><Relationship Id="rId138" Type="http://schemas.openxmlformats.org/officeDocument/2006/relationships/customXml" Target="../ink/ink1318.xml"/><Relationship Id="rId154" Type="http://schemas.openxmlformats.org/officeDocument/2006/relationships/customXml" Target="../ink/ink1326.xml"/><Relationship Id="rId159" Type="http://schemas.openxmlformats.org/officeDocument/2006/relationships/image" Target="../media/image1221.png"/><Relationship Id="rId175" Type="http://schemas.openxmlformats.org/officeDocument/2006/relationships/image" Target="../media/image1229.png"/><Relationship Id="rId170" Type="http://schemas.openxmlformats.org/officeDocument/2006/relationships/customXml" Target="../ink/ink1334.xml"/><Relationship Id="rId191" Type="http://schemas.openxmlformats.org/officeDocument/2006/relationships/image" Target="../media/image1237.png"/><Relationship Id="rId196" Type="http://schemas.openxmlformats.org/officeDocument/2006/relationships/customXml" Target="../ink/ink1347.xml"/><Relationship Id="rId16" Type="http://schemas.openxmlformats.org/officeDocument/2006/relationships/customXml" Target="../ink/ink1257.xml"/><Relationship Id="rId107" Type="http://schemas.openxmlformats.org/officeDocument/2006/relationships/image" Target="../media/image1195.png"/><Relationship Id="rId11" Type="http://schemas.openxmlformats.org/officeDocument/2006/relationships/image" Target="../media/image1147.png"/><Relationship Id="rId32" Type="http://schemas.openxmlformats.org/officeDocument/2006/relationships/customXml" Target="../ink/ink1265.xml"/><Relationship Id="rId37" Type="http://schemas.openxmlformats.org/officeDocument/2006/relationships/image" Target="../media/image1160.png"/><Relationship Id="rId53" Type="http://schemas.openxmlformats.org/officeDocument/2006/relationships/image" Target="../media/image1168.png"/><Relationship Id="rId58" Type="http://schemas.openxmlformats.org/officeDocument/2006/relationships/customXml" Target="../ink/ink1278.xml"/><Relationship Id="rId74" Type="http://schemas.openxmlformats.org/officeDocument/2006/relationships/customXml" Target="../ink/ink1286.xml"/><Relationship Id="rId79" Type="http://schemas.openxmlformats.org/officeDocument/2006/relationships/image" Target="../media/image1181.png"/><Relationship Id="rId102" Type="http://schemas.openxmlformats.org/officeDocument/2006/relationships/customXml" Target="../ink/ink1300.xml"/><Relationship Id="rId123" Type="http://schemas.openxmlformats.org/officeDocument/2006/relationships/image" Target="../media/image1203.png"/><Relationship Id="rId128" Type="http://schemas.openxmlformats.org/officeDocument/2006/relationships/customXml" Target="../ink/ink1313.xml"/><Relationship Id="rId144" Type="http://schemas.openxmlformats.org/officeDocument/2006/relationships/customXml" Target="../ink/ink1321.xml"/><Relationship Id="rId149" Type="http://schemas.openxmlformats.org/officeDocument/2006/relationships/image" Target="../media/image1216.png"/><Relationship Id="rId5" Type="http://schemas.openxmlformats.org/officeDocument/2006/relationships/image" Target="../media/image1144.png"/><Relationship Id="rId90" Type="http://schemas.openxmlformats.org/officeDocument/2006/relationships/customXml" Target="../ink/ink1294.xml"/><Relationship Id="rId95" Type="http://schemas.openxmlformats.org/officeDocument/2006/relationships/image" Target="../media/image1189.png"/><Relationship Id="rId160" Type="http://schemas.openxmlformats.org/officeDocument/2006/relationships/customXml" Target="../ink/ink1329.xml"/><Relationship Id="rId165" Type="http://schemas.openxmlformats.org/officeDocument/2006/relationships/image" Target="../media/image1224.png"/><Relationship Id="rId181" Type="http://schemas.openxmlformats.org/officeDocument/2006/relationships/image" Target="../media/image1232.png"/><Relationship Id="rId186" Type="http://schemas.openxmlformats.org/officeDocument/2006/relationships/customXml" Target="../ink/ink1342.xml"/><Relationship Id="rId22" Type="http://schemas.openxmlformats.org/officeDocument/2006/relationships/customXml" Target="../ink/ink1260.xml"/><Relationship Id="rId27" Type="http://schemas.openxmlformats.org/officeDocument/2006/relationships/image" Target="../media/image1155.png"/><Relationship Id="rId43" Type="http://schemas.openxmlformats.org/officeDocument/2006/relationships/image" Target="../media/image1163.png"/><Relationship Id="rId48" Type="http://schemas.openxmlformats.org/officeDocument/2006/relationships/customXml" Target="../ink/ink1273.xml"/><Relationship Id="rId64" Type="http://schemas.openxmlformats.org/officeDocument/2006/relationships/customXml" Target="../ink/ink1281.xml"/><Relationship Id="rId69" Type="http://schemas.openxmlformats.org/officeDocument/2006/relationships/image" Target="../media/image1176.png"/><Relationship Id="rId113" Type="http://schemas.openxmlformats.org/officeDocument/2006/relationships/image" Target="../media/image1198.png"/><Relationship Id="rId118" Type="http://schemas.openxmlformats.org/officeDocument/2006/relationships/customXml" Target="../ink/ink1308.xml"/><Relationship Id="rId134" Type="http://schemas.openxmlformats.org/officeDocument/2006/relationships/customXml" Target="../ink/ink1316.xml"/><Relationship Id="rId139" Type="http://schemas.openxmlformats.org/officeDocument/2006/relationships/image" Target="../media/image1211.png"/><Relationship Id="rId80" Type="http://schemas.openxmlformats.org/officeDocument/2006/relationships/customXml" Target="../ink/ink1289.xml"/><Relationship Id="rId85" Type="http://schemas.openxmlformats.org/officeDocument/2006/relationships/image" Target="../media/image1184.png"/><Relationship Id="rId150" Type="http://schemas.openxmlformats.org/officeDocument/2006/relationships/customXml" Target="../ink/ink1324.xml"/><Relationship Id="rId155" Type="http://schemas.openxmlformats.org/officeDocument/2006/relationships/image" Target="../media/image1219.png"/><Relationship Id="rId171" Type="http://schemas.openxmlformats.org/officeDocument/2006/relationships/image" Target="../media/image1227.png"/><Relationship Id="rId176" Type="http://schemas.openxmlformats.org/officeDocument/2006/relationships/customXml" Target="../ink/ink1337.xml"/><Relationship Id="rId192" Type="http://schemas.openxmlformats.org/officeDocument/2006/relationships/customXml" Target="../ink/ink1345.xml"/><Relationship Id="rId197" Type="http://schemas.openxmlformats.org/officeDocument/2006/relationships/image" Target="../media/image1240.png"/><Relationship Id="rId12" Type="http://schemas.openxmlformats.org/officeDocument/2006/relationships/customXml" Target="../ink/ink1255.xml"/><Relationship Id="rId17" Type="http://schemas.openxmlformats.org/officeDocument/2006/relationships/image" Target="../media/image1150.png"/><Relationship Id="rId33" Type="http://schemas.openxmlformats.org/officeDocument/2006/relationships/image" Target="../media/image1158.png"/><Relationship Id="rId38" Type="http://schemas.openxmlformats.org/officeDocument/2006/relationships/customXml" Target="../ink/ink1268.xml"/><Relationship Id="rId59" Type="http://schemas.openxmlformats.org/officeDocument/2006/relationships/image" Target="../media/image1171.png"/><Relationship Id="rId103" Type="http://schemas.openxmlformats.org/officeDocument/2006/relationships/image" Target="../media/image1193.png"/><Relationship Id="rId108" Type="http://schemas.openxmlformats.org/officeDocument/2006/relationships/customXml" Target="../ink/ink1303.xml"/><Relationship Id="rId124" Type="http://schemas.openxmlformats.org/officeDocument/2006/relationships/customXml" Target="../ink/ink1311.xml"/><Relationship Id="rId129" Type="http://schemas.openxmlformats.org/officeDocument/2006/relationships/image" Target="../media/image1206.png"/><Relationship Id="rId54" Type="http://schemas.openxmlformats.org/officeDocument/2006/relationships/customXml" Target="../ink/ink1276.xml"/><Relationship Id="rId70" Type="http://schemas.openxmlformats.org/officeDocument/2006/relationships/customXml" Target="../ink/ink1284.xml"/><Relationship Id="rId75" Type="http://schemas.openxmlformats.org/officeDocument/2006/relationships/image" Target="../media/image1179.png"/><Relationship Id="rId91" Type="http://schemas.openxmlformats.org/officeDocument/2006/relationships/image" Target="../media/image1187.png"/><Relationship Id="rId96" Type="http://schemas.openxmlformats.org/officeDocument/2006/relationships/customXml" Target="../ink/ink1297.xml"/><Relationship Id="rId140" Type="http://schemas.openxmlformats.org/officeDocument/2006/relationships/customXml" Target="../ink/ink1319.xml"/><Relationship Id="rId145" Type="http://schemas.openxmlformats.org/officeDocument/2006/relationships/image" Target="../media/image1214.png"/><Relationship Id="rId161" Type="http://schemas.openxmlformats.org/officeDocument/2006/relationships/image" Target="../media/image1222.png"/><Relationship Id="rId166" Type="http://schemas.openxmlformats.org/officeDocument/2006/relationships/customXml" Target="../ink/ink1332.xml"/><Relationship Id="rId182" Type="http://schemas.openxmlformats.org/officeDocument/2006/relationships/customXml" Target="../ink/ink1340.xml"/><Relationship Id="rId187" Type="http://schemas.openxmlformats.org/officeDocument/2006/relationships/image" Target="../media/image12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52.xml"/><Relationship Id="rId23" Type="http://schemas.openxmlformats.org/officeDocument/2006/relationships/image" Target="../media/image1153.png"/><Relationship Id="rId28" Type="http://schemas.openxmlformats.org/officeDocument/2006/relationships/customXml" Target="../ink/ink1263.xml"/><Relationship Id="rId49" Type="http://schemas.openxmlformats.org/officeDocument/2006/relationships/image" Target="../media/image1166.png"/><Relationship Id="rId114" Type="http://schemas.openxmlformats.org/officeDocument/2006/relationships/customXml" Target="../ink/ink1306.xml"/><Relationship Id="rId119" Type="http://schemas.openxmlformats.org/officeDocument/2006/relationships/image" Target="../media/image1201.png"/><Relationship Id="rId44" Type="http://schemas.openxmlformats.org/officeDocument/2006/relationships/customXml" Target="../ink/ink1271.xml"/><Relationship Id="rId60" Type="http://schemas.openxmlformats.org/officeDocument/2006/relationships/customXml" Target="../ink/ink1279.xml"/><Relationship Id="rId65" Type="http://schemas.openxmlformats.org/officeDocument/2006/relationships/image" Target="../media/image1174.png"/><Relationship Id="rId81" Type="http://schemas.openxmlformats.org/officeDocument/2006/relationships/image" Target="../media/image1182.png"/><Relationship Id="rId86" Type="http://schemas.openxmlformats.org/officeDocument/2006/relationships/customXml" Target="../ink/ink1292.xml"/><Relationship Id="rId130" Type="http://schemas.openxmlformats.org/officeDocument/2006/relationships/customXml" Target="../ink/ink1314.xml"/><Relationship Id="rId135" Type="http://schemas.openxmlformats.org/officeDocument/2006/relationships/image" Target="../media/image1209.png"/><Relationship Id="rId151" Type="http://schemas.openxmlformats.org/officeDocument/2006/relationships/image" Target="../media/image1217.png"/><Relationship Id="rId156" Type="http://schemas.openxmlformats.org/officeDocument/2006/relationships/customXml" Target="../ink/ink1327.xml"/><Relationship Id="rId177" Type="http://schemas.openxmlformats.org/officeDocument/2006/relationships/image" Target="../media/image1230.png"/><Relationship Id="rId172" Type="http://schemas.openxmlformats.org/officeDocument/2006/relationships/customXml" Target="../ink/ink1335.xml"/><Relationship Id="rId193" Type="http://schemas.openxmlformats.org/officeDocument/2006/relationships/image" Target="../media/image1238.png"/><Relationship Id="rId13" Type="http://schemas.openxmlformats.org/officeDocument/2006/relationships/image" Target="../media/image1148.png"/><Relationship Id="rId18" Type="http://schemas.openxmlformats.org/officeDocument/2006/relationships/customXml" Target="../ink/ink1258.xml"/><Relationship Id="rId39" Type="http://schemas.openxmlformats.org/officeDocument/2006/relationships/image" Target="../media/image1161.png"/><Relationship Id="rId109" Type="http://schemas.openxmlformats.org/officeDocument/2006/relationships/image" Target="../media/image1196.png"/><Relationship Id="rId34" Type="http://schemas.openxmlformats.org/officeDocument/2006/relationships/customXml" Target="../ink/ink1266.xml"/><Relationship Id="rId50" Type="http://schemas.openxmlformats.org/officeDocument/2006/relationships/customXml" Target="../ink/ink1274.xml"/><Relationship Id="rId55" Type="http://schemas.openxmlformats.org/officeDocument/2006/relationships/image" Target="../media/image1169.png"/><Relationship Id="rId76" Type="http://schemas.openxmlformats.org/officeDocument/2006/relationships/customXml" Target="../ink/ink1287.xml"/><Relationship Id="rId97" Type="http://schemas.openxmlformats.org/officeDocument/2006/relationships/image" Target="../media/image1190.png"/><Relationship Id="rId104" Type="http://schemas.openxmlformats.org/officeDocument/2006/relationships/customXml" Target="../ink/ink1301.xml"/><Relationship Id="rId120" Type="http://schemas.openxmlformats.org/officeDocument/2006/relationships/customXml" Target="../ink/ink1309.xml"/><Relationship Id="rId125" Type="http://schemas.openxmlformats.org/officeDocument/2006/relationships/image" Target="../media/image1204.png"/><Relationship Id="rId141" Type="http://schemas.openxmlformats.org/officeDocument/2006/relationships/image" Target="../media/image1212.png"/><Relationship Id="rId146" Type="http://schemas.openxmlformats.org/officeDocument/2006/relationships/customXml" Target="../ink/ink1322.xml"/><Relationship Id="rId167" Type="http://schemas.openxmlformats.org/officeDocument/2006/relationships/image" Target="../media/image1225.png"/><Relationship Id="rId188" Type="http://schemas.openxmlformats.org/officeDocument/2006/relationships/customXml" Target="../ink/ink1343.xml"/><Relationship Id="rId7" Type="http://schemas.openxmlformats.org/officeDocument/2006/relationships/image" Target="../media/image1145.png"/><Relationship Id="rId71" Type="http://schemas.openxmlformats.org/officeDocument/2006/relationships/image" Target="../media/image1177.png"/><Relationship Id="rId92" Type="http://schemas.openxmlformats.org/officeDocument/2006/relationships/customXml" Target="../ink/ink1295.xml"/><Relationship Id="rId162" Type="http://schemas.openxmlformats.org/officeDocument/2006/relationships/customXml" Target="../ink/ink1330.xml"/><Relationship Id="rId183" Type="http://schemas.openxmlformats.org/officeDocument/2006/relationships/image" Target="../media/image1233.png"/><Relationship Id="rId2" Type="http://schemas.openxmlformats.org/officeDocument/2006/relationships/customXml" Target="../ink/ink1250.xml"/><Relationship Id="rId29" Type="http://schemas.openxmlformats.org/officeDocument/2006/relationships/image" Target="../media/image1156.png"/><Relationship Id="rId24" Type="http://schemas.openxmlformats.org/officeDocument/2006/relationships/customXml" Target="../ink/ink1261.xml"/><Relationship Id="rId40" Type="http://schemas.openxmlformats.org/officeDocument/2006/relationships/customXml" Target="../ink/ink1269.xml"/><Relationship Id="rId45" Type="http://schemas.openxmlformats.org/officeDocument/2006/relationships/image" Target="../media/image1164.png"/><Relationship Id="rId66" Type="http://schemas.openxmlformats.org/officeDocument/2006/relationships/customXml" Target="../ink/ink1282.xml"/><Relationship Id="rId87" Type="http://schemas.openxmlformats.org/officeDocument/2006/relationships/image" Target="../media/image1185.png"/><Relationship Id="rId110" Type="http://schemas.openxmlformats.org/officeDocument/2006/relationships/customXml" Target="../ink/ink1304.xml"/><Relationship Id="rId115" Type="http://schemas.openxmlformats.org/officeDocument/2006/relationships/image" Target="../media/image1199.png"/><Relationship Id="rId131" Type="http://schemas.openxmlformats.org/officeDocument/2006/relationships/image" Target="../media/image1207.png"/><Relationship Id="rId136" Type="http://schemas.openxmlformats.org/officeDocument/2006/relationships/customXml" Target="../ink/ink1317.xml"/><Relationship Id="rId157" Type="http://schemas.openxmlformats.org/officeDocument/2006/relationships/image" Target="../media/image1220.png"/><Relationship Id="rId178" Type="http://schemas.openxmlformats.org/officeDocument/2006/relationships/customXml" Target="../ink/ink1338.xml"/><Relationship Id="rId61" Type="http://schemas.openxmlformats.org/officeDocument/2006/relationships/image" Target="../media/image1172.png"/><Relationship Id="rId82" Type="http://schemas.openxmlformats.org/officeDocument/2006/relationships/customXml" Target="../ink/ink1290.xml"/><Relationship Id="rId152" Type="http://schemas.openxmlformats.org/officeDocument/2006/relationships/customXml" Target="../ink/ink1325.xml"/><Relationship Id="rId173" Type="http://schemas.openxmlformats.org/officeDocument/2006/relationships/image" Target="../media/image1228.png"/><Relationship Id="rId194" Type="http://schemas.openxmlformats.org/officeDocument/2006/relationships/customXml" Target="../ink/ink1346.xml"/><Relationship Id="rId19" Type="http://schemas.openxmlformats.org/officeDocument/2006/relationships/image" Target="../media/image1151.png"/><Relationship Id="rId14" Type="http://schemas.openxmlformats.org/officeDocument/2006/relationships/customXml" Target="../ink/ink1256.xml"/><Relationship Id="rId30" Type="http://schemas.openxmlformats.org/officeDocument/2006/relationships/customXml" Target="../ink/ink1264.xml"/><Relationship Id="rId35" Type="http://schemas.openxmlformats.org/officeDocument/2006/relationships/image" Target="../media/image1159.png"/><Relationship Id="rId56" Type="http://schemas.openxmlformats.org/officeDocument/2006/relationships/customXml" Target="../ink/ink1277.xml"/><Relationship Id="rId77" Type="http://schemas.openxmlformats.org/officeDocument/2006/relationships/image" Target="../media/image1180.png"/><Relationship Id="rId100" Type="http://schemas.openxmlformats.org/officeDocument/2006/relationships/customXml" Target="../ink/ink1299.xml"/><Relationship Id="rId105" Type="http://schemas.openxmlformats.org/officeDocument/2006/relationships/image" Target="../media/image1194.png"/><Relationship Id="rId126" Type="http://schemas.openxmlformats.org/officeDocument/2006/relationships/customXml" Target="../ink/ink1312.xml"/><Relationship Id="rId147" Type="http://schemas.openxmlformats.org/officeDocument/2006/relationships/image" Target="../media/image1215.png"/><Relationship Id="rId168" Type="http://schemas.openxmlformats.org/officeDocument/2006/relationships/customXml" Target="../ink/ink1333.xml"/><Relationship Id="rId8" Type="http://schemas.openxmlformats.org/officeDocument/2006/relationships/customXml" Target="../ink/ink1253.xml"/><Relationship Id="rId51" Type="http://schemas.openxmlformats.org/officeDocument/2006/relationships/image" Target="../media/image1167.png"/><Relationship Id="rId72" Type="http://schemas.openxmlformats.org/officeDocument/2006/relationships/customXml" Target="../ink/ink1285.xml"/><Relationship Id="rId93" Type="http://schemas.openxmlformats.org/officeDocument/2006/relationships/image" Target="../media/image1188.png"/><Relationship Id="rId98" Type="http://schemas.openxmlformats.org/officeDocument/2006/relationships/customXml" Target="../ink/ink1298.xml"/><Relationship Id="rId121" Type="http://schemas.openxmlformats.org/officeDocument/2006/relationships/image" Target="../media/image1202.png"/><Relationship Id="rId142" Type="http://schemas.openxmlformats.org/officeDocument/2006/relationships/customXml" Target="../ink/ink1320.xml"/><Relationship Id="rId163" Type="http://schemas.openxmlformats.org/officeDocument/2006/relationships/image" Target="../media/image1223.png"/><Relationship Id="rId184" Type="http://schemas.openxmlformats.org/officeDocument/2006/relationships/customXml" Target="../ink/ink1341.xml"/><Relationship Id="rId189" Type="http://schemas.openxmlformats.org/officeDocument/2006/relationships/image" Target="../media/image1236.png"/><Relationship Id="rId3" Type="http://schemas.openxmlformats.org/officeDocument/2006/relationships/image" Target="../media/image1143.png"/><Relationship Id="rId25" Type="http://schemas.openxmlformats.org/officeDocument/2006/relationships/image" Target="../media/image1154.png"/><Relationship Id="rId46" Type="http://schemas.openxmlformats.org/officeDocument/2006/relationships/customXml" Target="../ink/ink1272.xml"/><Relationship Id="rId67" Type="http://schemas.openxmlformats.org/officeDocument/2006/relationships/image" Target="../media/image1175.png"/><Relationship Id="rId116" Type="http://schemas.openxmlformats.org/officeDocument/2006/relationships/customXml" Target="../ink/ink1307.xml"/><Relationship Id="rId137" Type="http://schemas.openxmlformats.org/officeDocument/2006/relationships/image" Target="../media/image1210.png"/><Relationship Id="rId158" Type="http://schemas.openxmlformats.org/officeDocument/2006/relationships/customXml" Target="../ink/ink1328.xml"/><Relationship Id="rId20" Type="http://schemas.openxmlformats.org/officeDocument/2006/relationships/customXml" Target="../ink/ink1259.xml"/><Relationship Id="rId41" Type="http://schemas.openxmlformats.org/officeDocument/2006/relationships/image" Target="../media/image1162.png"/><Relationship Id="rId62" Type="http://schemas.openxmlformats.org/officeDocument/2006/relationships/customXml" Target="../ink/ink1280.xml"/><Relationship Id="rId83" Type="http://schemas.openxmlformats.org/officeDocument/2006/relationships/image" Target="../media/image1183.png"/><Relationship Id="rId88" Type="http://schemas.openxmlformats.org/officeDocument/2006/relationships/customXml" Target="../ink/ink1293.xml"/><Relationship Id="rId111" Type="http://schemas.openxmlformats.org/officeDocument/2006/relationships/image" Target="../media/image1197.png"/><Relationship Id="rId132" Type="http://schemas.openxmlformats.org/officeDocument/2006/relationships/customXml" Target="../ink/ink1315.xml"/><Relationship Id="rId153" Type="http://schemas.openxmlformats.org/officeDocument/2006/relationships/image" Target="../media/image1218.png"/><Relationship Id="rId174" Type="http://schemas.openxmlformats.org/officeDocument/2006/relationships/customXml" Target="../ink/ink1336.xml"/><Relationship Id="rId179" Type="http://schemas.openxmlformats.org/officeDocument/2006/relationships/image" Target="../media/image1231.png"/><Relationship Id="rId195" Type="http://schemas.openxmlformats.org/officeDocument/2006/relationships/image" Target="../media/image1239.png"/><Relationship Id="rId190" Type="http://schemas.openxmlformats.org/officeDocument/2006/relationships/customXml" Target="../ink/ink1344.xml"/><Relationship Id="rId15" Type="http://schemas.openxmlformats.org/officeDocument/2006/relationships/image" Target="../media/image1149.png"/><Relationship Id="rId36" Type="http://schemas.openxmlformats.org/officeDocument/2006/relationships/customXml" Target="../ink/ink1267.xml"/><Relationship Id="rId57" Type="http://schemas.openxmlformats.org/officeDocument/2006/relationships/image" Target="../media/image1170.png"/><Relationship Id="rId106" Type="http://schemas.openxmlformats.org/officeDocument/2006/relationships/customXml" Target="../ink/ink1302.xml"/><Relationship Id="rId127" Type="http://schemas.openxmlformats.org/officeDocument/2006/relationships/image" Target="../media/image1205.png"/><Relationship Id="rId10" Type="http://schemas.openxmlformats.org/officeDocument/2006/relationships/customXml" Target="../ink/ink1254.xml"/><Relationship Id="rId31" Type="http://schemas.openxmlformats.org/officeDocument/2006/relationships/image" Target="../media/image1157.png"/><Relationship Id="rId52" Type="http://schemas.openxmlformats.org/officeDocument/2006/relationships/customXml" Target="../ink/ink1275.xml"/><Relationship Id="rId73" Type="http://schemas.openxmlformats.org/officeDocument/2006/relationships/image" Target="../media/image1178.png"/><Relationship Id="rId78" Type="http://schemas.openxmlformats.org/officeDocument/2006/relationships/customXml" Target="../ink/ink1288.xml"/><Relationship Id="rId94" Type="http://schemas.openxmlformats.org/officeDocument/2006/relationships/customXml" Target="../ink/ink1296.xml"/><Relationship Id="rId99" Type="http://schemas.openxmlformats.org/officeDocument/2006/relationships/image" Target="../media/image1191.png"/><Relationship Id="rId101" Type="http://schemas.openxmlformats.org/officeDocument/2006/relationships/image" Target="../media/image1192.png"/><Relationship Id="rId122" Type="http://schemas.openxmlformats.org/officeDocument/2006/relationships/customXml" Target="../ink/ink1310.xml"/><Relationship Id="rId143" Type="http://schemas.openxmlformats.org/officeDocument/2006/relationships/image" Target="../media/image1213.png"/><Relationship Id="rId148" Type="http://schemas.openxmlformats.org/officeDocument/2006/relationships/customXml" Target="../ink/ink1323.xml"/><Relationship Id="rId164" Type="http://schemas.openxmlformats.org/officeDocument/2006/relationships/customXml" Target="../ink/ink1331.xml"/><Relationship Id="rId169" Type="http://schemas.openxmlformats.org/officeDocument/2006/relationships/image" Target="../media/image1226.png"/><Relationship Id="rId185" Type="http://schemas.openxmlformats.org/officeDocument/2006/relationships/image" Target="../media/image1234.png"/><Relationship Id="rId4" Type="http://schemas.openxmlformats.org/officeDocument/2006/relationships/customXml" Target="../ink/ink1251.xml"/><Relationship Id="rId9" Type="http://schemas.openxmlformats.org/officeDocument/2006/relationships/image" Target="../media/image1146.png"/><Relationship Id="rId180" Type="http://schemas.openxmlformats.org/officeDocument/2006/relationships/customXml" Target="../ink/ink1339.xml"/><Relationship Id="rId26" Type="http://schemas.openxmlformats.org/officeDocument/2006/relationships/customXml" Target="../ink/ink1262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60.xml"/><Relationship Id="rId117" Type="http://schemas.openxmlformats.org/officeDocument/2006/relationships/image" Target="../media/image1297.png"/><Relationship Id="rId21" Type="http://schemas.openxmlformats.org/officeDocument/2006/relationships/image" Target="../media/image1250.png"/><Relationship Id="rId42" Type="http://schemas.openxmlformats.org/officeDocument/2006/relationships/customXml" Target="../ink/ink1368.xml"/><Relationship Id="rId47" Type="http://schemas.openxmlformats.org/officeDocument/2006/relationships/image" Target="../media/image1263.png"/><Relationship Id="rId63" Type="http://schemas.openxmlformats.org/officeDocument/2006/relationships/image" Target="../media/image1271.png"/><Relationship Id="rId68" Type="http://schemas.openxmlformats.org/officeDocument/2006/relationships/customXml" Target="../ink/ink1381.xml"/><Relationship Id="rId84" Type="http://schemas.openxmlformats.org/officeDocument/2006/relationships/customXml" Target="../ink/ink1389.xml"/><Relationship Id="rId89" Type="http://schemas.openxmlformats.org/officeDocument/2006/relationships/image" Target="../media/image1283.png"/><Relationship Id="rId112" Type="http://schemas.openxmlformats.org/officeDocument/2006/relationships/customXml" Target="../ink/ink1403.xml"/><Relationship Id="rId133" Type="http://schemas.openxmlformats.org/officeDocument/2006/relationships/image" Target="../media/image1305.png"/><Relationship Id="rId138" Type="http://schemas.openxmlformats.org/officeDocument/2006/relationships/customXml" Target="../ink/ink1416.xml"/><Relationship Id="rId16" Type="http://schemas.openxmlformats.org/officeDocument/2006/relationships/customXml" Target="../ink/ink1355.xml"/><Relationship Id="rId107" Type="http://schemas.openxmlformats.org/officeDocument/2006/relationships/image" Target="../media/image1292.png"/><Relationship Id="rId11" Type="http://schemas.openxmlformats.org/officeDocument/2006/relationships/image" Target="../media/image1245.png"/><Relationship Id="rId32" Type="http://schemas.openxmlformats.org/officeDocument/2006/relationships/customXml" Target="../ink/ink1363.xml"/><Relationship Id="rId37" Type="http://schemas.openxmlformats.org/officeDocument/2006/relationships/image" Target="../media/image1258.png"/><Relationship Id="rId53" Type="http://schemas.openxmlformats.org/officeDocument/2006/relationships/image" Target="../media/image1266.png"/><Relationship Id="rId58" Type="http://schemas.openxmlformats.org/officeDocument/2006/relationships/customXml" Target="../ink/ink1376.xml"/><Relationship Id="rId74" Type="http://schemas.openxmlformats.org/officeDocument/2006/relationships/customXml" Target="../ink/ink1384.xml"/><Relationship Id="rId79" Type="http://schemas.openxmlformats.org/officeDocument/2006/relationships/image" Target="../media/image1278.png"/><Relationship Id="rId102" Type="http://schemas.openxmlformats.org/officeDocument/2006/relationships/customXml" Target="../ink/ink1398.xml"/><Relationship Id="rId123" Type="http://schemas.openxmlformats.org/officeDocument/2006/relationships/image" Target="../media/image1300.png"/><Relationship Id="rId128" Type="http://schemas.openxmlformats.org/officeDocument/2006/relationships/customXml" Target="../ink/ink1411.xml"/><Relationship Id="rId5" Type="http://schemas.openxmlformats.org/officeDocument/2006/relationships/image" Target="../media/image1242.png"/><Relationship Id="rId90" Type="http://schemas.openxmlformats.org/officeDocument/2006/relationships/customXml" Target="../ink/ink1392.xml"/><Relationship Id="rId95" Type="http://schemas.openxmlformats.org/officeDocument/2006/relationships/image" Target="../media/image1286.png"/><Relationship Id="rId22" Type="http://schemas.openxmlformats.org/officeDocument/2006/relationships/customXml" Target="../ink/ink1358.xml"/><Relationship Id="rId27" Type="http://schemas.openxmlformats.org/officeDocument/2006/relationships/image" Target="../media/image1253.png"/><Relationship Id="rId43" Type="http://schemas.openxmlformats.org/officeDocument/2006/relationships/image" Target="../media/image1261.png"/><Relationship Id="rId48" Type="http://schemas.openxmlformats.org/officeDocument/2006/relationships/customXml" Target="../ink/ink1371.xml"/><Relationship Id="rId64" Type="http://schemas.openxmlformats.org/officeDocument/2006/relationships/customXml" Target="../ink/ink1379.xml"/><Relationship Id="rId69" Type="http://schemas.openxmlformats.org/officeDocument/2006/relationships/image" Target="../media/image1273.png"/><Relationship Id="rId113" Type="http://schemas.openxmlformats.org/officeDocument/2006/relationships/image" Target="../media/image1295.png"/><Relationship Id="rId118" Type="http://schemas.openxmlformats.org/officeDocument/2006/relationships/customXml" Target="../ink/ink1406.xml"/><Relationship Id="rId134" Type="http://schemas.openxmlformats.org/officeDocument/2006/relationships/customXml" Target="../ink/ink1414.xml"/><Relationship Id="rId139" Type="http://schemas.openxmlformats.org/officeDocument/2006/relationships/image" Target="../media/image1308.png"/><Relationship Id="rId8" Type="http://schemas.openxmlformats.org/officeDocument/2006/relationships/customXml" Target="../ink/ink1351.xml"/><Relationship Id="rId51" Type="http://schemas.openxmlformats.org/officeDocument/2006/relationships/image" Target="../media/image1265.png"/><Relationship Id="rId72" Type="http://schemas.openxmlformats.org/officeDocument/2006/relationships/customXml" Target="../ink/ink1383.xml"/><Relationship Id="rId80" Type="http://schemas.openxmlformats.org/officeDocument/2006/relationships/customXml" Target="../ink/ink1387.xml"/><Relationship Id="rId85" Type="http://schemas.openxmlformats.org/officeDocument/2006/relationships/image" Target="../media/image1281.png"/><Relationship Id="rId93" Type="http://schemas.openxmlformats.org/officeDocument/2006/relationships/image" Target="../media/image1285.png"/><Relationship Id="rId98" Type="http://schemas.openxmlformats.org/officeDocument/2006/relationships/customXml" Target="../ink/ink1396.xml"/><Relationship Id="rId121" Type="http://schemas.openxmlformats.org/officeDocument/2006/relationships/image" Target="../media/image1299.png"/><Relationship Id="rId142" Type="http://schemas.openxmlformats.org/officeDocument/2006/relationships/customXml" Target="../ink/ink1418.xml"/><Relationship Id="rId3" Type="http://schemas.openxmlformats.org/officeDocument/2006/relationships/image" Target="../media/image1241.png"/><Relationship Id="rId12" Type="http://schemas.openxmlformats.org/officeDocument/2006/relationships/customXml" Target="../ink/ink1353.xml"/><Relationship Id="rId17" Type="http://schemas.openxmlformats.org/officeDocument/2006/relationships/image" Target="../media/image1248.png"/><Relationship Id="rId25" Type="http://schemas.openxmlformats.org/officeDocument/2006/relationships/image" Target="../media/image1252.png"/><Relationship Id="rId33" Type="http://schemas.openxmlformats.org/officeDocument/2006/relationships/image" Target="../media/image1256.png"/><Relationship Id="rId38" Type="http://schemas.openxmlformats.org/officeDocument/2006/relationships/customXml" Target="../ink/ink1366.xml"/><Relationship Id="rId46" Type="http://schemas.openxmlformats.org/officeDocument/2006/relationships/customXml" Target="../ink/ink1370.xml"/><Relationship Id="rId59" Type="http://schemas.openxmlformats.org/officeDocument/2006/relationships/image" Target="../media/image1269.png"/><Relationship Id="rId67" Type="http://schemas.openxmlformats.org/officeDocument/2006/relationships/image" Target="../media/image1272.png"/><Relationship Id="rId103" Type="http://schemas.openxmlformats.org/officeDocument/2006/relationships/image" Target="../media/image1290.png"/><Relationship Id="rId108" Type="http://schemas.openxmlformats.org/officeDocument/2006/relationships/customXml" Target="../ink/ink1401.xml"/><Relationship Id="rId116" Type="http://schemas.openxmlformats.org/officeDocument/2006/relationships/customXml" Target="../ink/ink1405.xml"/><Relationship Id="rId124" Type="http://schemas.openxmlformats.org/officeDocument/2006/relationships/customXml" Target="../ink/ink1409.xml"/><Relationship Id="rId129" Type="http://schemas.openxmlformats.org/officeDocument/2006/relationships/image" Target="../media/image1303.png"/><Relationship Id="rId137" Type="http://schemas.openxmlformats.org/officeDocument/2006/relationships/image" Target="../media/image1307.png"/><Relationship Id="rId20" Type="http://schemas.openxmlformats.org/officeDocument/2006/relationships/customXml" Target="../ink/ink1357.xml"/><Relationship Id="rId41" Type="http://schemas.openxmlformats.org/officeDocument/2006/relationships/image" Target="../media/image1260.png"/><Relationship Id="rId54" Type="http://schemas.openxmlformats.org/officeDocument/2006/relationships/customXml" Target="../ink/ink1374.xml"/><Relationship Id="rId62" Type="http://schemas.openxmlformats.org/officeDocument/2006/relationships/customXml" Target="../ink/ink1378.xml"/><Relationship Id="rId70" Type="http://schemas.openxmlformats.org/officeDocument/2006/relationships/customXml" Target="../ink/ink1382.xml"/><Relationship Id="rId75" Type="http://schemas.openxmlformats.org/officeDocument/2006/relationships/image" Target="../media/image1276.png"/><Relationship Id="rId83" Type="http://schemas.openxmlformats.org/officeDocument/2006/relationships/image" Target="../media/image1280.png"/><Relationship Id="rId88" Type="http://schemas.openxmlformats.org/officeDocument/2006/relationships/customXml" Target="../ink/ink1391.xml"/><Relationship Id="rId91" Type="http://schemas.openxmlformats.org/officeDocument/2006/relationships/image" Target="../media/image1284.png"/><Relationship Id="rId96" Type="http://schemas.openxmlformats.org/officeDocument/2006/relationships/customXml" Target="../ink/ink1395.xml"/><Relationship Id="rId111" Type="http://schemas.openxmlformats.org/officeDocument/2006/relationships/image" Target="../media/image1294.png"/><Relationship Id="rId132" Type="http://schemas.openxmlformats.org/officeDocument/2006/relationships/customXml" Target="../ink/ink1413.xml"/><Relationship Id="rId140" Type="http://schemas.openxmlformats.org/officeDocument/2006/relationships/customXml" Target="../ink/ink14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50.xml"/><Relationship Id="rId15" Type="http://schemas.openxmlformats.org/officeDocument/2006/relationships/image" Target="../media/image1247.png"/><Relationship Id="rId23" Type="http://schemas.openxmlformats.org/officeDocument/2006/relationships/image" Target="../media/image1251.png"/><Relationship Id="rId28" Type="http://schemas.openxmlformats.org/officeDocument/2006/relationships/customXml" Target="../ink/ink1361.xml"/><Relationship Id="rId36" Type="http://schemas.openxmlformats.org/officeDocument/2006/relationships/customXml" Target="../ink/ink1365.xml"/><Relationship Id="rId49" Type="http://schemas.openxmlformats.org/officeDocument/2006/relationships/image" Target="../media/image1264.png"/><Relationship Id="rId57" Type="http://schemas.openxmlformats.org/officeDocument/2006/relationships/image" Target="../media/image1268.png"/><Relationship Id="rId106" Type="http://schemas.openxmlformats.org/officeDocument/2006/relationships/customXml" Target="../ink/ink1400.xml"/><Relationship Id="rId114" Type="http://schemas.openxmlformats.org/officeDocument/2006/relationships/customXml" Target="../ink/ink1404.xml"/><Relationship Id="rId119" Type="http://schemas.openxmlformats.org/officeDocument/2006/relationships/image" Target="../media/image1298.png"/><Relationship Id="rId127" Type="http://schemas.openxmlformats.org/officeDocument/2006/relationships/image" Target="../media/image1302.png"/><Relationship Id="rId10" Type="http://schemas.openxmlformats.org/officeDocument/2006/relationships/customXml" Target="../ink/ink1352.xml"/><Relationship Id="rId31" Type="http://schemas.openxmlformats.org/officeDocument/2006/relationships/image" Target="../media/image1255.png"/><Relationship Id="rId44" Type="http://schemas.openxmlformats.org/officeDocument/2006/relationships/customXml" Target="../ink/ink1369.xml"/><Relationship Id="rId52" Type="http://schemas.openxmlformats.org/officeDocument/2006/relationships/customXml" Target="../ink/ink1373.xml"/><Relationship Id="rId60" Type="http://schemas.openxmlformats.org/officeDocument/2006/relationships/customXml" Target="../ink/ink1377.xml"/><Relationship Id="rId65" Type="http://schemas.openxmlformats.org/officeDocument/2006/relationships/image" Target="../media/image119.png"/><Relationship Id="rId73" Type="http://schemas.openxmlformats.org/officeDocument/2006/relationships/image" Target="../media/image1275.png"/><Relationship Id="rId78" Type="http://schemas.openxmlformats.org/officeDocument/2006/relationships/customXml" Target="../ink/ink1386.xml"/><Relationship Id="rId81" Type="http://schemas.openxmlformats.org/officeDocument/2006/relationships/image" Target="../media/image1279.png"/><Relationship Id="rId86" Type="http://schemas.openxmlformats.org/officeDocument/2006/relationships/customXml" Target="../ink/ink1390.xml"/><Relationship Id="rId94" Type="http://schemas.openxmlformats.org/officeDocument/2006/relationships/customXml" Target="../ink/ink1394.xml"/><Relationship Id="rId99" Type="http://schemas.openxmlformats.org/officeDocument/2006/relationships/image" Target="../media/image1288.png"/><Relationship Id="rId101" Type="http://schemas.openxmlformats.org/officeDocument/2006/relationships/image" Target="../media/image1289.png"/><Relationship Id="rId122" Type="http://schemas.openxmlformats.org/officeDocument/2006/relationships/customXml" Target="../ink/ink1408.xml"/><Relationship Id="rId130" Type="http://schemas.openxmlformats.org/officeDocument/2006/relationships/customXml" Target="../ink/ink1412.xml"/><Relationship Id="rId135" Type="http://schemas.openxmlformats.org/officeDocument/2006/relationships/image" Target="../media/image1306.png"/><Relationship Id="rId143" Type="http://schemas.openxmlformats.org/officeDocument/2006/relationships/image" Target="../media/image1310.png"/><Relationship Id="rId4" Type="http://schemas.openxmlformats.org/officeDocument/2006/relationships/customXml" Target="../ink/ink1349.xml"/><Relationship Id="rId9" Type="http://schemas.openxmlformats.org/officeDocument/2006/relationships/image" Target="../media/image1244.png"/><Relationship Id="rId13" Type="http://schemas.openxmlformats.org/officeDocument/2006/relationships/image" Target="../media/image1246.png"/><Relationship Id="rId18" Type="http://schemas.openxmlformats.org/officeDocument/2006/relationships/customXml" Target="../ink/ink1356.xml"/><Relationship Id="rId39" Type="http://schemas.openxmlformats.org/officeDocument/2006/relationships/image" Target="../media/image1259.png"/><Relationship Id="rId109" Type="http://schemas.openxmlformats.org/officeDocument/2006/relationships/image" Target="../media/image1293.png"/><Relationship Id="rId34" Type="http://schemas.openxmlformats.org/officeDocument/2006/relationships/customXml" Target="../ink/ink1364.xml"/><Relationship Id="rId50" Type="http://schemas.openxmlformats.org/officeDocument/2006/relationships/customXml" Target="../ink/ink1372.xml"/><Relationship Id="rId55" Type="http://schemas.openxmlformats.org/officeDocument/2006/relationships/image" Target="../media/image1267.png"/><Relationship Id="rId76" Type="http://schemas.openxmlformats.org/officeDocument/2006/relationships/customXml" Target="../ink/ink1385.xml"/><Relationship Id="rId97" Type="http://schemas.openxmlformats.org/officeDocument/2006/relationships/image" Target="../media/image1287.png"/><Relationship Id="rId104" Type="http://schemas.openxmlformats.org/officeDocument/2006/relationships/customXml" Target="../ink/ink1399.xml"/><Relationship Id="rId120" Type="http://schemas.openxmlformats.org/officeDocument/2006/relationships/customXml" Target="../ink/ink1407.xml"/><Relationship Id="rId125" Type="http://schemas.openxmlformats.org/officeDocument/2006/relationships/image" Target="../media/image1301.png"/><Relationship Id="rId141" Type="http://schemas.openxmlformats.org/officeDocument/2006/relationships/image" Target="../media/image1309.png"/><Relationship Id="rId7" Type="http://schemas.openxmlformats.org/officeDocument/2006/relationships/image" Target="../media/image1243.png"/><Relationship Id="rId71" Type="http://schemas.openxmlformats.org/officeDocument/2006/relationships/image" Target="../media/image1274.png"/><Relationship Id="rId92" Type="http://schemas.openxmlformats.org/officeDocument/2006/relationships/customXml" Target="../ink/ink1393.xml"/><Relationship Id="rId2" Type="http://schemas.openxmlformats.org/officeDocument/2006/relationships/customXml" Target="../ink/ink1348.xml"/><Relationship Id="rId29" Type="http://schemas.openxmlformats.org/officeDocument/2006/relationships/image" Target="../media/image1254.png"/><Relationship Id="rId24" Type="http://schemas.openxmlformats.org/officeDocument/2006/relationships/customXml" Target="../ink/ink1359.xml"/><Relationship Id="rId40" Type="http://schemas.openxmlformats.org/officeDocument/2006/relationships/customXml" Target="../ink/ink1367.xml"/><Relationship Id="rId45" Type="http://schemas.openxmlformats.org/officeDocument/2006/relationships/image" Target="../media/image1262.png"/><Relationship Id="rId66" Type="http://schemas.openxmlformats.org/officeDocument/2006/relationships/customXml" Target="../ink/ink1380.xml"/><Relationship Id="rId87" Type="http://schemas.openxmlformats.org/officeDocument/2006/relationships/image" Target="../media/image1282.png"/><Relationship Id="rId110" Type="http://schemas.openxmlformats.org/officeDocument/2006/relationships/customXml" Target="../ink/ink1402.xml"/><Relationship Id="rId115" Type="http://schemas.openxmlformats.org/officeDocument/2006/relationships/image" Target="../media/image1296.png"/><Relationship Id="rId131" Type="http://schemas.openxmlformats.org/officeDocument/2006/relationships/image" Target="../media/image1304.png"/><Relationship Id="rId136" Type="http://schemas.openxmlformats.org/officeDocument/2006/relationships/customXml" Target="../ink/ink1415.xml"/><Relationship Id="rId61" Type="http://schemas.openxmlformats.org/officeDocument/2006/relationships/image" Target="../media/image1270.png"/><Relationship Id="rId82" Type="http://schemas.openxmlformats.org/officeDocument/2006/relationships/customXml" Target="../ink/ink1388.xml"/><Relationship Id="rId19" Type="http://schemas.openxmlformats.org/officeDocument/2006/relationships/image" Target="../media/image1249.png"/><Relationship Id="rId14" Type="http://schemas.openxmlformats.org/officeDocument/2006/relationships/customXml" Target="../ink/ink1354.xml"/><Relationship Id="rId30" Type="http://schemas.openxmlformats.org/officeDocument/2006/relationships/customXml" Target="../ink/ink1362.xml"/><Relationship Id="rId35" Type="http://schemas.openxmlformats.org/officeDocument/2006/relationships/image" Target="../media/image1257.png"/><Relationship Id="rId56" Type="http://schemas.openxmlformats.org/officeDocument/2006/relationships/customXml" Target="../ink/ink1375.xml"/><Relationship Id="rId77" Type="http://schemas.openxmlformats.org/officeDocument/2006/relationships/image" Target="../media/image1277.png"/><Relationship Id="rId100" Type="http://schemas.openxmlformats.org/officeDocument/2006/relationships/customXml" Target="../ink/ink1397.xml"/><Relationship Id="rId105" Type="http://schemas.openxmlformats.org/officeDocument/2006/relationships/image" Target="../media/image1291.png"/><Relationship Id="rId126" Type="http://schemas.openxmlformats.org/officeDocument/2006/relationships/customXml" Target="../ink/ink1410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31.xml"/><Relationship Id="rId117" Type="http://schemas.openxmlformats.org/officeDocument/2006/relationships/customXml" Target="../ink/ink1477.xml"/><Relationship Id="rId21" Type="http://schemas.openxmlformats.org/officeDocument/2006/relationships/image" Target="../media/image1320.png"/><Relationship Id="rId42" Type="http://schemas.openxmlformats.org/officeDocument/2006/relationships/image" Target="../media/image1330.png"/><Relationship Id="rId47" Type="http://schemas.openxmlformats.org/officeDocument/2006/relationships/customXml" Target="../ink/ink1442.xml"/><Relationship Id="rId63" Type="http://schemas.openxmlformats.org/officeDocument/2006/relationships/customXml" Target="../ink/ink1450.xml"/><Relationship Id="rId68" Type="http://schemas.openxmlformats.org/officeDocument/2006/relationships/image" Target="../media/image1343.png"/><Relationship Id="rId84" Type="http://schemas.openxmlformats.org/officeDocument/2006/relationships/image" Target="../media/image1351.png"/><Relationship Id="rId89" Type="http://schemas.openxmlformats.org/officeDocument/2006/relationships/customXml" Target="../ink/ink1463.xml"/><Relationship Id="rId112" Type="http://schemas.openxmlformats.org/officeDocument/2006/relationships/image" Target="../media/image1365.png"/><Relationship Id="rId133" Type="http://schemas.openxmlformats.org/officeDocument/2006/relationships/customXml" Target="../ink/ink1485.xml"/><Relationship Id="rId138" Type="http://schemas.openxmlformats.org/officeDocument/2006/relationships/image" Target="../media/image1378.png"/><Relationship Id="rId16" Type="http://schemas.openxmlformats.org/officeDocument/2006/relationships/customXml" Target="../ink/ink1426.xml"/><Relationship Id="rId107" Type="http://schemas.openxmlformats.org/officeDocument/2006/relationships/customXml" Target="../ink/ink1472.xml"/><Relationship Id="rId11" Type="http://schemas.openxmlformats.org/officeDocument/2006/relationships/image" Target="../media/image1315.png"/><Relationship Id="rId32" Type="http://schemas.openxmlformats.org/officeDocument/2006/relationships/customXml" Target="../ink/ink1434.xml"/><Relationship Id="rId37" Type="http://schemas.openxmlformats.org/officeDocument/2006/relationships/image" Target="../media/image1328.png"/><Relationship Id="rId53" Type="http://schemas.openxmlformats.org/officeDocument/2006/relationships/customXml" Target="../ink/ink1445.xml"/><Relationship Id="rId58" Type="http://schemas.openxmlformats.org/officeDocument/2006/relationships/image" Target="../media/image1338.png"/><Relationship Id="rId74" Type="http://schemas.openxmlformats.org/officeDocument/2006/relationships/image" Target="../media/image1346.png"/><Relationship Id="rId79" Type="http://schemas.openxmlformats.org/officeDocument/2006/relationships/customXml" Target="../ink/ink1458.xml"/><Relationship Id="rId102" Type="http://schemas.openxmlformats.org/officeDocument/2006/relationships/image" Target="../media/image1360.png"/><Relationship Id="rId123" Type="http://schemas.openxmlformats.org/officeDocument/2006/relationships/customXml" Target="../ink/ink1480.xml"/><Relationship Id="rId128" Type="http://schemas.openxmlformats.org/officeDocument/2006/relationships/image" Target="../media/image1373.png"/><Relationship Id="rId144" Type="http://schemas.openxmlformats.org/officeDocument/2006/relationships/image" Target="../media/image1381.png"/><Relationship Id="rId5" Type="http://schemas.openxmlformats.org/officeDocument/2006/relationships/image" Target="../media/image1312.png"/><Relationship Id="rId90" Type="http://schemas.openxmlformats.org/officeDocument/2006/relationships/image" Target="../media/image1354.png"/><Relationship Id="rId95" Type="http://schemas.openxmlformats.org/officeDocument/2006/relationships/customXml" Target="../ink/ink1466.xml"/><Relationship Id="rId22" Type="http://schemas.openxmlformats.org/officeDocument/2006/relationships/customXml" Target="../ink/ink1429.xml"/><Relationship Id="rId27" Type="http://schemas.openxmlformats.org/officeDocument/2006/relationships/image" Target="../media/image1323.png"/><Relationship Id="rId43" Type="http://schemas.openxmlformats.org/officeDocument/2006/relationships/customXml" Target="../ink/ink1440.xml"/><Relationship Id="rId48" Type="http://schemas.openxmlformats.org/officeDocument/2006/relationships/image" Target="../media/image1333.png"/><Relationship Id="rId64" Type="http://schemas.openxmlformats.org/officeDocument/2006/relationships/image" Target="../media/image1341.png"/><Relationship Id="rId69" Type="http://schemas.openxmlformats.org/officeDocument/2006/relationships/customXml" Target="../ink/ink1453.xml"/><Relationship Id="rId113" Type="http://schemas.openxmlformats.org/officeDocument/2006/relationships/customXml" Target="../ink/ink1475.xml"/><Relationship Id="rId118" Type="http://schemas.openxmlformats.org/officeDocument/2006/relationships/image" Target="../media/image1368.png"/><Relationship Id="rId134" Type="http://schemas.openxmlformats.org/officeDocument/2006/relationships/image" Target="../media/image1376.png"/><Relationship Id="rId139" Type="http://schemas.openxmlformats.org/officeDocument/2006/relationships/customXml" Target="../ink/ink1488.xml"/><Relationship Id="rId8" Type="http://schemas.openxmlformats.org/officeDocument/2006/relationships/customXml" Target="../ink/ink1422.xml"/><Relationship Id="rId51" Type="http://schemas.openxmlformats.org/officeDocument/2006/relationships/customXml" Target="../ink/ink1444.xml"/><Relationship Id="rId72" Type="http://schemas.openxmlformats.org/officeDocument/2006/relationships/image" Target="../media/image1345.png"/><Relationship Id="rId80" Type="http://schemas.openxmlformats.org/officeDocument/2006/relationships/image" Target="../media/image1349.png"/><Relationship Id="rId85" Type="http://schemas.openxmlformats.org/officeDocument/2006/relationships/customXml" Target="../ink/ink1461.xml"/><Relationship Id="rId93" Type="http://schemas.openxmlformats.org/officeDocument/2006/relationships/customXml" Target="../ink/ink1465.xml"/><Relationship Id="rId98" Type="http://schemas.openxmlformats.org/officeDocument/2006/relationships/image" Target="../media/image1358.png"/><Relationship Id="rId121" Type="http://schemas.openxmlformats.org/officeDocument/2006/relationships/customXml" Target="../ink/ink1479.xml"/><Relationship Id="rId142" Type="http://schemas.openxmlformats.org/officeDocument/2006/relationships/image" Target="../media/image1380.png"/><Relationship Id="rId3" Type="http://schemas.openxmlformats.org/officeDocument/2006/relationships/image" Target="../media/image1311.png"/><Relationship Id="rId12" Type="http://schemas.openxmlformats.org/officeDocument/2006/relationships/customXml" Target="../ink/ink1424.xml"/><Relationship Id="rId17" Type="http://schemas.openxmlformats.org/officeDocument/2006/relationships/image" Target="../media/image1318.png"/><Relationship Id="rId25" Type="http://schemas.openxmlformats.org/officeDocument/2006/relationships/image" Target="../media/image1322.png"/><Relationship Id="rId33" Type="http://schemas.openxmlformats.org/officeDocument/2006/relationships/image" Target="../media/image1326.png"/><Relationship Id="rId38" Type="http://schemas.openxmlformats.org/officeDocument/2006/relationships/customXml" Target="../ink/ink1437.xml"/><Relationship Id="rId46" Type="http://schemas.openxmlformats.org/officeDocument/2006/relationships/image" Target="../media/image1332.png"/><Relationship Id="rId59" Type="http://schemas.openxmlformats.org/officeDocument/2006/relationships/customXml" Target="../ink/ink1448.xml"/><Relationship Id="rId67" Type="http://schemas.openxmlformats.org/officeDocument/2006/relationships/customXml" Target="../ink/ink1452.xml"/><Relationship Id="rId103" Type="http://schemas.openxmlformats.org/officeDocument/2006/relationships/customXml" Target="../ink/ink1470.xml"/><Relationship Id="rId108" Type="http://schemas.openxmlformats.org/officeDocument/2006/relationships/image" Target="../media/image1363.png"/><Relationship Id="rId116" Type="http://schemas.openxmlformats.org/officeDocument/2006/relationships/image" Target="../media/image1367.png"/><Relationship Id="rId124" Type="http://schemas.openxmlformats.org/officeDocument/2006/relationships/image" Target="../media/image1371.png"/><Relationship Id="rId129" Type="http://schemas.openxmlformats.org/officeDocument/2006/relationships/customXml" Target="../ink/ink1483.xml"/><Relationship Id="rId137" Type="http://schemas.openxmlformats.org/officeDocument/2006/relationships/customXml" Target="../ink/ink1487.xml"/><Relationship Id="rId20" Type="http://schemas.openxmlformats.org/officeDocument/2006/relationships/customXml" Target="../ink/ink1428.xml"/><Relationship Id="rId41" Type="http://schemas.openxmlformats.org/officeDocument/2006/relationships/customXml" Target="../ink/ink1439.xml"/><Relationship Id="rId54" Type="http://schemas.openxmlformats.org/officeDocument/2006/relationships/image" Target="../media/image1336.png"/><Relationship Id="rId62" Type="http://schemas.openxmlformats.org/officeDocument/2006/relationships/image" Target="../media/image1340.png"/><Relationship Id="rId70" Type="http://schemas.openxmlformats.org/officeDocument/2006/relationships/image" Target="../media/image1344.png"/><Relationship Id="rId75" Type="http://schemas.openxmlformats.org/officeDocument/2006/relationships/customXml" Target="../ink/ink1456.xml"/><Relationship Id="rId83" Type="http://schemas.openxmlformats.org/officeDocument/2006/relationships/customXml" Target="../ink/ink1460.xml"/><Relationship Id="rId88" Type="http://schemas.openxmlformats.org/officeDocument/2006/relationships/image" Target="../media/image1353.png"/><Relationship Id="rId91" Type="http://schemas.openxmlformats.org/officeDocument/2006/relationships/customXml" Target="../ink/ink1464.xml"/><Relationship Id="rId96" Type="http://schemas.openxmlformats.org/officeDocument/2006/relationships/image" Target="../media/image1357.png"/><Relationship Id="rId111" Type="http://schemas.openxmlformats.org/officeDocument/2006/relationships/customXml" Target="../ink/ink1474.xml"/><Relationship Id="rId132" Type="http://schemas.openxmlformats.org/officeDocument/2006/relationships/image" Target="../media/image1375.png"/><Relationship Id="rId140" Type="http://schemas.openxmlformats.org/officeDocument/2006/relationships/image" Target="../media/image137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21.xml"/><Relationship Id="rId15" Type="http://schemas.openxmlformats.org/officeDocument/2006/relationships/image" Target="../media/image1317.png"/><Relationship Id="rId23" Type="http://schemas.openxmlformats.org/officeDocument/2006/relationships/image" Target="../media/image1321.png"/><Relationship Id="rId28" Type="http://schemas.openxmlformats.org/officeDocument/2006/relationships/customXml" Target="../ink/ink1432.xml"/><Relationship Id="rId36" Type="http://schemas.openxmlformats.org/officeDocument/2006/relationships/customXml" Target="../ink/ink1436.xml"/><Relationship Id="rId49" Type="http://schemas.openxmlformats.org/officeDocument/2006/relationships/customXml" Target="../ink/ink1443.xml"/><Relationship Id="rId57" Type="http://schemas.openxmlformats.org/officeDocument/2006/relationships/customXml" Target="../ink/ink1447.xml"/><Relationship Id="rId106" Type="http://schemas.openxmlformats.org/officeDocument/2006/relationships/image" Target="../media/image1362.png"/><Relationship Id="rId114" Type="http://schemas.openxmlformats.org/officeDocument/2006/relationships/image" Target="../media/image1366.png"/><Relationship Id="rId119" Type="http://schemas.openxmlformats.org/officeDocument/2006/relationships/customXml" Target="../ink/ink1478.xml"/><Relationship Id="rId127" Type="http://schemas.openxmlformats.org/officeDocument/2006/relationships/customXml" Target="../ink/ink1482.xml"/><Relationship Id="rId10" Type="http://schemas.openxmlformats.org/officeDocument/2006/relationships/customXml" Target="../ink/ink1423.xml"/><Relationship Id="rId31" Type="http://schemas.openxmlformats.org/officeDocument/2006/relationships/image" Target="../media/image1325.png"/><Relationship Id="rId44" Type="http://schemas.openxmlformats.org/officeDocument/2006/relationships/image" Target="../media/image1331.png"/><Relationship Id="rId52" Type="http://schemas.openxmlformats.org/officeDocument/2006/relationships/image" Target="../media/image1335.png"/><Relationship Id="rId60" Type="http://schemas.openxmlformats.org/officeDocument/2006/relationships/image" Target="../media/image1339.png"/><Relationship Id="rId65" Type="http://schemas.openxmlformats.org/officeDocument/2006/relationships/customXml" Target="../ink/ink1451.xml"/><Relationship Id="rId73" Type="http://schemas.openxmlformats.org/officeDocument/2006/relationships/customXml" Target="../ink/ink1455.xml"/><Relationship Id="rId78" Type="http://schemas.openxmlformats.org/officeDocument/2006/relationships/image" Target="../media/image1348.png"/><Relationship Id="rId81" Type="http://schemas.openxmlformats.org/officeDocument/2006/relationships/customXml" Target="../ink/ink1459.xml"/><Relationship Id="rId86" Type="http://schemas.openxmlformats.org/officeDocument/2006/relationships/image" Target="../media/image1352.png"/><Relationship Id="rId94" Type="http://schemas.openxmlformats.org/officeDocument/2006/relationships/image" Target="../media/image1356.png"/><Relationship Id="rId99" Type="http://schemas.openxmlformats.org/officeDocument/2006/relationships/customXml" Target="../ink/ink1468.xml"/><Relationship Id="rId101" Type="http://schemas.openxmlformats.org/officeDocument/2006/relationships/customXml" Target="../ink/ink1469.xml"/><Relationship Id="rId122" Type="http://schemas.openxmlformats.org/officeDocument/2006/relationships/image" Target="../media/image1370.png"/><Relationship Id="rId130" Type="http://schemas.openxmlformats.org/officeDocument/2006/relationships/image" Target="../media/image1374.png"/><Relationship Id="rId135" Type="http://schemas.openxmlformats.org/officeDocument/2006/relationships/customXml" Target="../ink/ink1486.xml"/><Relationship Id="rId143" Type="http://schemas.openxmlformats.org/officeDocument/2006/relationships/customXml" Target="../ink/ink1490.xml"/><Relationship Id="rId4" Type="http://schemas.openxmlformats.org/officeDocument/2006/relationships/customXml" Target="../ink/ink1420.xml"/><Relationship Id="rId9" Type="http://schemas.openxmlformats.org/officeDocument/2006/relationships/image" Target="../media/image1314.png"/><Relationship Id="rId13" Type="http://schemas.openxmlformats.org/officeDocument/2006/relationships/image" Target="../media/image1316.png"/><Relationship Id="rId18" Type="http://schemas.openxmlformats.org/officeDocument/2006/relationships/customXml" Target="../ink/ink1427.xml"/><Relationship Id="rId39" Type="http://schemas.openxmlformats.org/officeDocument/2006/relationships/image" Target="../media/image1329.png"/><Relationship Id="rId109" Type="http://schemas.openxmlformats.org/officeDocument/2006/relationships/customXml" Target="../ink/ink1473.xml"/><Relationship Id="rId34" Type="http://schemas.openxmlformats.org/officeDocument/2006/relationships/customXml" Target="../ink/ink1435.xml"/><Relationship Id="rId50" Type="http://schemas.openxmlformats.org/officeDocument/2006/relationships/image" Target="../media/image1334.png"/><Relationship Id="rId55" Type="http://schemas.openxmlformats.org/officeDocument/2006/relationships/customXml" Target="../ink/ink1446.xml"/><Relationship Id="rId76" Type="http://schemas.openxmlformats.org/officeDocument/2006/relationships/image" Target="../media/image1347.png"/><Relationship Id="rId97" Type="http://schemas.openxmlformats.org/officeDocument/2006/relationships/customXml" Target="../ink/ink1467.xml"/><Relationship Id="rId104" Type="http://schemas.openxmlformats.org/officeDocument/2006/relationships/image" Target="../media/image1361.png"/><Relationship Id="rId120" Type="http://schemas.openxmlformats.org/officeDocument/2006/relationships/image" Target="../media/image1369.png"/><Relationship Id="rId125" Type="http://schemas.openxmlformats.org/officeDocument/2006/relationships/customXml" Target="../ink/ink1481.xml"/><Relationship Id="rId141" Type="http://schemas.openxmlformats.org/officeDocument/2006/relationships/customXml" Target="../ink/ink1489.xml"/><Relationship Id="rId7" Type="http://schemas.openxmlformats.org/officeDocument/2006/relationships/image" Target="../media/image1313.png"/><Relationship Id="rId71" Type="http://schemas.openxmlformats.org/officeDocument/2006/relationships/customXml" Target="../ink/ink1454.xml"/><Relationship Id="rId92" Type="http://schemas.openxmlformats.org/officeDocument/2006/relationships/image" Target="../media/image1355.png"/><Relationship Id="rId2" Type="http://schemas.openxmlformats.org/officeDocument/2006/relationships/customXml" Target="../ink/ink1419.xml"/><Relationship Id="rId29" Type="http://schemas.openxmlformats.org/officeDocument/2006/relationships/image" Target="../media/image1324.png"/><Relationship Id="rId24" Type="http://schemas.openxmlformats.org/officeDocument/2006/relationships/customXml" Target="../ink/ink1430.xml"/><Relationship Id="rId40" Type="http://schemas.openxmlformats.org/officeDocument/2006/relationships/customXml" Target="../ink/ink1438.xml"/><Relationship Id="rId45" Type="http://schemas.openxmlformats.org/officeDocument/2006/relationships/customXml" Target="../ink/ink1441.xml"/><Relationship Id="rId66" Type="http://schemas.openxmlformats.org/officeDocument/2006/relationships/image" Target="../media/image1342.png"/><Relationship Id="rId87" Type="http://schemas.openxmlformats.org/officeDocument/2006/relationships/customXml" Target="../ink/ink1462.xml"/><Relationship Id="rId110" Type="http://schemas.openxmlformats.org/officeDocument/2006/relationships/image" Target="../media/image1364.png"/><Relationship Id="rId115" Type="http://schemas.openxmlformats.org/officeDocument/2006/relationships/customXml" Target="../ink/ink1476.xml"/><Relationship Id="rId131" Type="http://schemas.openxmlformats.org/officeDocument/2006/relationships/customXml" Target="../ink/ink1484.xml"/><Relationship Id="rId136" Type="http://schemas.openxmlformats.org/officeDocument/2006/relationships/image" Target="../media/image1377.png"/><Relationship Id="rId61" Type="http://schemas.openxmlformats.org/officeDocument/2006/relationships/customXml" Target="../ink/ink1449.xml"/><Relationship Id="rId82" Type="http://schemas.openxmlformats.org/officeDocument/2006/relationships/image" Target="../media/image1350.png"/><Relationship Id="rId19" Type="http://schemas.openxmlformats.org/officeDocument/2006/relationships/image" Target="../media/image1319.png"/><Relationship Id="rId14" Type="http://schemas.openxmlformats.org/officeDocument/2006/relationships/customXml" Target="../ink/ink1425.xml"/><Relationship Id="rId30" Type="http://schemas.openxmlformats.org/officeDocument/2006/relationships/customXml" Target="../ink/ink1433.xml"/><Relationship Id="rId35" Type="http://schemas.openxmlformats.org/officeDocument/2006/relationships/image" Target="../media/image1327.png"/><Relationship Id="rId56" Type="http://schemas.openxmlformats.org/officeDocument/2006/relationships/image" Target="../media/image1337.png"/><Relationship Id="rId77" Type="http://schemas.openxmlformats.org/officeDocument/2006/relationships/customXml" Target="../ink/ink1457.xml"/><Relationship Id="rId100" Type="http://schemas.openxmlformats.org/officeDocument/2006/relationships/image" Target="../media/image1359.png"/><Relationship Id="rId105" Type="http://schemas.openxmlformats.org/officeDocument/2006/relationships/customXml" Target="../ink/ink1471.xml"/><Relationship Id="rId126" Type="http://schemas.openxmlformats.org/officeDocument/2006/relationships/image" Target="../media/image1372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39.png"/><Relationship Id="rId21" Type="http://schemas.openxmlformats.org/officeDocument/2006/relationships/image" Target="../media/image1391.png"/><Relationship Id="rId42" Type="http://schemas.openxmlformats.org/officeDocument/2006/relationships/customXml" Target="../ink/ink1511.xml"/><Relationship Id="rId63" Type="http://schemas.openxmlformats.org/officeDocument/2006/relationships/image" Target="../media/image1412.png"/><Relationship Id="rId84" Type="http://schemas.openxmlformats.org/officeDocument/2006/relationships/customXml" Target="../ink/ink1532.xml"/><Relationship Id="rId138" Type="http://schemas.openxmlformats.org/officeDocument/2006/relationships/customXml" Target="../ink/ink1559.xml"/><Relationship Id="rId159" Type="http://schemas.openxmlformats.org/officeDocument/2006/relationships/image" Target="../media/image1460.png"/><Relationship Id="rId170" Type="http://schemas.openxmlformats.org/officeDocument/2006/relationships/customXml" Target="../ink/ink1575.xml"/><Relationship Id="rId191" Type="http://schemas.openxmlformats.org/officeDocument/2006/relationships/image" Target="../media/image1476.png"/><Relationship Id="rId205" Type="http://schemas.openxmlformats.org/officeDocument/2006/relationships/image" Target="../media/image1483.png"/><Relationship Id="rId107" Type="http://schemas.openxmlformats.org/officeDocument/2006/relationships/image" Target="../media/image1434.png"/><Relationship Id="rId11" Type="http://schemas.openxmlformats.org/officeDocument/2006/relationships/image" Target="../media/image1386.png"/><Relationship Id="rId32" Type="http://schemas.openxmlformats.org/officeDocument/2006/relationships/customXml" Target="../ink/ink1506.xml"/><Relationship Id="rId53" Type="http://schemas.openxmlformats.org/officeDocument/2006/relationships/image" Target="../media/image1407.png"/><Relationship Id="rId74" Type="http://schemas.openxmlformats.org/officeDocument/2006/relationships/customXml" Target="../ink/ink1527.xml"/><Relationship Id="rId128" Type="http://schemas.openxmlformats.org/officeDocument/2006/relationships/customXml" Target="../ink/ink1554.xml"/><Relationship Id="rId149" Type="http://schemas.openxmlformats.org/officeDocument/2006/relationships/image" Target="../media/image1455.png"/><Relationship Id="rId5" Type="http://schemas.openxmlformats.org/officeDocument/2006/relationships/image" Target="../media/image1383.png"/><Relationship Id="rId95" Type="http://schemas.openxmlformats.org/officeDocument/2006/relationships/image" Target="../media/image1428.png"/><Relationship Id="rId160" Type="http://schemas.openxmlformats.org/officeDocument/2006/relationships/customXml" Target="../ink/ink1570.xml"/><Relationship Id="rId181" Type="http://schemas.openxmlformats.org/officeDocument/2006/relationships/image" Target="../media/image1471.png"/><Relationship Id="rId216" Type="http://schemas.openxmlformats.org/officeDocument/2006/relationships/customXml" Target="../ink/ink1598.xml"/><Relationship Id="rId211" Type="http://schemas.openxmlformats.org/officeDocument/2006/relationships/image" Target="../media/image1486.png"/><Relationship Id="rId22" Type="http://schemas.openxmlformats.org/officeDocument/2006/relationships/customXml" Target="../ink/ink1501.xml"/><Relationship Id="rId27" Type="http://schemas.openxmlformats.org/officeDocument/2006/relationships/image" Target="../media/image1394.png"/><Relationship Id="rId43" Type="http://schemas.openxmlformats.org/officeDocument/2006/relationships/image" Target="../media/image1402.png"/><Relationship Id="rId48" Type="http://schemas.openxmlformats.org/officeDocument/2006/relationships/customXml" Target="../ink/ink1514.xml"/><Relationship Id="rId64" Type="http://schemas.openxmlformats.org/officeDocument/2006/relationships/customXml" Target="../ink/ink1522.xml"/><Relationship Id="rId69" Type="http://schemas.openxmlformats.org/officeDocument/2006/relationships/image" Target="../media/image1415.png"/><Relationship Id="rId113" Type="http://schemas.openxmlformats.org/officeDocument/2006/relationships/image" Target="../media/image1437.png"/><Relationship Id="rId118" Type="http://schemas.openxmlformats.org/officeDocument/2006/relationships/customXml" Target="../ink/ink1549.xml"/><Relationship Id="rId134" Type="http://schemas.openxmlformats.org/officeDocument/2006/relationships/customXml" Target="../ink/ink1557.xml"/><Relationship Id="rId139" Type="http://schemas.openxmlformats.org/officeDocument/2006/relationships/image" Target="../media/image1450.png"/><Relationship Id="rId80" Type="http://schemas.openxmlformats.org/officeDocument/2006/relationships/customXml" Target="../ink/ink1530.xml"/><Relationship Id="rId85" Type="http://schemas.openxmlformats.org/officeDocument/2006/relationships/image" Target="../media/image1423.png"/><Relationship Id="rId150" Type="http://schemas.openxmlformats.org/officeDocument/2006/relationships/customXml" Target="../ink/ink1565.xml"/><Relationship Id="rId155" Type="http://schemas.openxmlformats.org/officeDocument/2006/relationships/image" Target="../media/image1458.png"/><Relationship Id="rId171" Type="http://schemas.openxmlformats.org/officeDocument/2006/relationships/image" Target="../media/image1466.png"/><Relationship Id="rId176" Type="http://schemas.openxmlformats.org/officeDocument/2006/relationships/customXml" Target="../ink/ink1578.xml"/><Relationship Id="rId192" Type="http://schemas.openxmlformats.org/officeDocument/2006/relationships/customXml" Target="../ink/ink1586.xml"/><Relationship Id="rId197" Type="http://schemas.openxmlformats.org/officeDocument/2006/relationships/image" Target="../media/image1479.png"/><Relationship Id="rId206" Type="http://schemas.openxmlformats.org/officeDocument/2006/relationships/customXml" Target="../ink/ink1593.xml"/><Relationship Id="rId201" Type="http://schemas.openxmlformats.org/officeDocument/2006/relationships/image" Target="../media/image1481.png"/><Relationship Id="rId222" Type="http://schemas.openxmlformats.org/officeDocument/2006/relationships/customXml" Target="../ink/ink1601.xml"/><Relationship Id="rId12" Type="http://schemas.openxmlformats.org/officeDocument/2006/relationships/customXml" Target="../ink/ink1496.xml"/><Relationship Id="rId17" Type="http://schemas.openxmlformats.org/officeDocument/2006/relationships/image" Target="../media/image1389.png"/><Relationship Id="rId33" Type="http://schemas.openxmlformats.org/officeDocument/2006/relationships/image" Target="../media/image1397.png"/><Relationship Id="rId38" Type="http://schemas.openxmlformats.org/officeDocument/2006/relationships/customXml" Target="../ink/ink1509.xml"/><Relationship Id="rId59" Type="http://schemas.openxmlformats.org/officeDocument/2006/relationships/image" Target="../media/image1410.png"/><Relationship Id="rId103" Type="http://schemas.openxmlformats.org/officeDocument/2006/relationships/image" Target="../media/image1432.png"/><Relationship Id="rId108" Type="http://schemas.openxmlformats.org/officeDocument/2006/relationships/customXml" Target="../ink/ink1544.xml"/><Relationship Id="rId124" Type="http://schemas.openxmlformats.org/officeDocument/2006/relationships/customXml" Target="../ink/ink1552.xml"/><Relationship Id="rId129" Type="http://schemas.openxmlformats.org/officeDocument/2006/relationships/image" Target="../media/image1445.png"/><Relationship Id="rId54" Type="http://schemas.openxmlformats.org/officeDocument/2006/relationships/customXml" Target="../ink/ink1517.xml"/><Relationship Id="rId70" Type="http://schemas.openxmlformats.org/officeDocument/2006/relationships/customXml" Target="../ink/ink1525.xml"/><Relationship Id="rId75" Type="http://schemas.openxmlformats.org/officeDocument/2006/relationships/image" Target="../media/image1418.png"/><Relationship Id="rId91" Type="http://schemas.openxmlformats.org/officeDocument/2006/relationships/image" Target="../media/image1426.png"/><Relationship Id="rId96" Type="http://schemas.openxmlformats.org/officeDocument/2006/relationships/customXml" Target="../ink/ink1538.xml"/><Relationship Id="rId140" Type="http://schemas.openxmlformats.org/officeDocument/2006/relationships/customXml" Target="../ink/ink1560.xml"/><Relationship Id="rId145" Type="http://schemas.openxmlformats.org/officeDocument/2006/relationships/image" Target="../media/image1453.png"/><Relationship Id="rId161" Type="http://schemas.openxmlformats.org/officeDocument/2006/relationships/image" Target="../media/image1461.png"/><Relationship Id="rId166" Type="http://schemas.openxmlformats.org/officeDocument/2006/relationships/customXml" Target="../ink/ink1573.xml"/><Relationship Id="rId182" Type="http://schemas.openxmlformats.org/officeDocument/2006/relationships/customXml" Target="../ink/ink1581.xml"/><Relationship Id="rId187" Type="http://schemas.openxmlformats.org/officeDocument/2006/relationships/image" Target="../media/image1474.png"/><Relationship Id="rId217" Type="http://schemas.openxmlformats.org/officeDocument/2006/relationships/image" Target="../media/image148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93.xml"/><Relationship Id="rId212" Type="http://schemas.openxmlformats.org/officeDocument/2006/relationships/customXml" Target="../ink/ink1596.xml"/><Relationship Id="rId23" Type="http://schemas.openxmlformats.org/officeDocument/2006/relationships/image" Target="../media/image1392.png"/><Relationship Id="rId28" Type="http://schemas.openxmlformats.org/officeDocument/2006/relationships/customXml" Target="../ink/ink1504.xml"/><Relationship Id="rId49" Type="http://schemas.openxmlformats.org/officeDocument/2006/relationships/image" Target="../media/image1405.png"/><Relationship Id="rId114" Type="http://schemas.openxmlformats.org/officeDocument/2006/relationships/customXml" Target="../ink/ink1547.xml"/><Relationship Id="rId119" Type="http://schemas.openxmlformats.org/officeDocument/2006/relationships/image" Target="../media/image1440.png"/><Relationship Id="rId44" Type="http://schemas.openxmlformats.org/officeDocument/2006/relationships/customXml" Target="../ink/ink1512.xml"/><Relationship Id="rId60" Type="http://schemas.openxmlformats.org/officeDocument/2006/relationships/customXml" Target="../ink/ink1520.xml"/><Relationship Id="rId65" Type="http://schemas.openxmlformats.org/officeDocument/2006/relationships/image" Target="../media/image1413.png"/><Relationship Id="rId81" Type="http://schemas.openxmlformats.org/officeDocument/2006/relationships/image" Target="../media/image1421.png"/><Relationship Id="rId86" Type="http://schemas.openxmlformats.org/officeDocument/2006/relationships/customXml" Target="../ink/ink1533.xml"/><Relationship Id="rId130" Type="http://schemas.openxmlformats.org/officeDocument/2006/relationships/customXml" Target="../ink/ink1555.xml"/><Relationship Id="rId135" Type="http://schemas.openxmlformats.org/officeDocument/2006/relationships/image" Target="../media/image1448.png"/><Relationship Id="rId151" Type="http://schemas.openxmlformats.org/officeDocument/2006/relationships/image" Target="../media/image1456.png"/><Relationship Id="rId156" Type="http://schemas.openxmlformats.org/officeDocument/2006/relationships/customXml" Target="../ink/ink1568.xml"/><Relationship Id="rId177" Type="http://schemas.openxmlformats.org/officeDocument/2006/relationships/image" Target="../media/image1469.png"/><Relationship Id="rId198" Type="http://schemas.openxmlformats.org/officeDocument/2006/relationships/customXml" Target="../ink/ink1589.xml"/><Relationship Id="rId172" Type="http://schemas.openxmlformats.org/officeDocument/2006/relationships/customXml" Target="../ink/ink1576.xml"/><Relationship Id="rId193" Type="http://schemas.openxmlformats.org/officeDocument/2006/relationships/image" Target="../media/image1477.png"/><Relationship Id="rId202" Type="http://schemas.openxmlformats.org/officeDocument/2006/relationships/customXml" Target="../ink/ink1591.xml"/><Relationship Id="rId207" Type="http://schemas.openxmlformats.org/officeDocument/2006/relationships/image" Target="../media/image1484.png"/><Relationship Id="rId223" Type="http://schemas.openxmlformats.org/officeDocument/2006/relationships/image" Target="../media/image1492.png"/><Relationship Id="rId13" Type="http://schemas.openxmlformats.org/officeDocument/2006/relationships/image" Target="../media/image1387.png"/><Relationship Id="rId18" Type="http://schemas.openxmlformats.org/officeDocument/2006/relationships/customXml" Target="../ink/ink1499.xml"/><Relationship Id="rId39" Type="http://schemas.openxmlformats.org/officeDocument/2006/relationships/image" Target="../media/image1400.png"/><Relationship Id="rId109" Type="http://schemas.openxmlformats.org/officeDocument/2006/relationships/image" Target="../media/image1435.png"/><Relationship Id="rId34" Type="http://schemas.openxmlformats.org/officeDocument/2006/relationships/customXml" Target="../ink/ink1507.xml"/><Relationship Id="rId50" Type="http://schemas.openxmlformats.org/officeDocument/2006/relationships/customXml" Target="../ink/ink1515.xml"/><Relationship Id="rId55" Type="http://schemas.openxmlformats.org/officeDocument/2006/relationships/image" Target="../media/image1408.png"/><Relationship Id="rId76" Type="http://schemas.openxmlformats.org/officeDocument/2006/relationships/customXml" Target="../ink/ink1528.xml"/><Relationship Id="rId97" Type="http://schemas.openxmlformats.org/officeDocument/2006/relationships/image" Target="../media/image1429.png"/><Relationship Id="rId104" Type="http://schemas.openxmlformats.org/officeDocument/2006/relationships/customXml" Target="../ink/ink1542.xml"/><Relationship Id="rId120" Type="http://schemas.openxmlformats.org/officeDocument/2006/relationships/customXml" Target="../ink/ink1550.xml"/><Relationship Id="rId125" Type="http://schemas.openxmlformats.org/officeDocument/2006/relationships/image" Target="../media/image1443.png"/><Relationship Id="rId141" Type="http://schemas.openxmlformats.org/officeDocument/2006/relationships/image" Target="../media/image1451.png"/><Relationship Id="rId146" Type="http://schemas.openxmlformats.org/officeDocument/2006/relationships/customXml" Target="../ink/ink1563.xml"/><Relationship Id="rId167" Type="http://schemas.openxmlformats.org/officeDocument/2006/relationships/image" Target="../media/image1464.png"/><Relationship Id="rId188" Type="http://schemas.openxmlformats.org/officeDocument/2006/relationships/customXml" Target="../ink/ink1584.xml"/><Relationship Id="rId7" Type="http://schemas.openxmlformats.org/officeDocument/2006/relationships/image" Target="../media/image1384.png"/><Relationship Id="rId71" Type="http://schemas.openxmlformats.org/officeDocument/2006/relationships/image" Target="../media/image1416.png"/><Relationship Id="rId92" Type="http://schemas.openxmlformats.org/officeDocument/2006/relationships/customXml" Target="../ink/ink1536.xml"/><Relationship Id="rId162" Type="http://schemas.openxmlformats.org/officeDocument/2006/relationships/customXml" Target="../ink/ink1571.xml"/><Relationship Id="rId183" Type="http://schemas.openxmlformats.org/officeDocument/2006/relationships/image" Target="../media/image1472.png"/><Relationship Id="rId213" Type="http://schemas.openxmlformats.org/officeDocument/2006/relationships/image" Target="../media/image1487.png"/><Relationship Id="rId218" Type="http://schemas.openxmlformats.org/officeDocument/2006/relationships/customXml" Target="../ink/ink1599.xml"/><Relationship Id="rId2" Type="http://schemas.openxmlformats.org/officeDocument/2006/relationships/customXml" Target="../ink/ink1491.xml"/><Relationship Id="rId29" Type="http://schemas.openxmlformats.org/officeDocument/2006/relationships/image" Target="../media/image1395.png"/><Relationship Id="rId24" Type="http://schemas.openxmlformats.org/officeDocument/2006/relationships/customXml" Target="../ink/ink1502.xml"/><Relationship Id="rId40" Type="http://schemas.openxmlformats.org/officeDocument/2006/relationships/customXml" Target="../ink/ink1510.xml"/><Relationship Id="rId45" Type="http://schemas.openxmlformats.org/officeDocument/2006/relationships/image" Target="../media/image1403.png"/><Relationship Id="rId66" Type="http://schemas.openxmlformats.org/officeDocument/2006/relationships/customXml" Target="../ink/ink1523.xml"/><Relationship Id="rId87" Type="http://schemas.openxmlformats.org/officeDocument/2006/relationships/image" Target="../media/image1424.png"/><Relationship Id="rId110" Type="http://schemas.openxmlformats.org/officeDocument/2006/relationships/customXml" Target="../ink/ink1545.xml"/><Relationship Id="rId115" Type="http://schemas.openxmlformats.org/officeDocument/2006/relationships/image" Target="../media/image1438.png"/><Relationship Id="rId131" Type="http://schemas.openxmlformats.org/officeDocument/2006/relationships/image" Target="../media/image1446.png"/><Relationship Id="rId136" Type="http://schemas.openxmlformats.org/officeDocument/2006/relationships/customXml" Target="../ink/ink1558.xml"/><Relationship Id="rId157" Type="http://schemas.openxmlformats.org/officeDocument/2006/relationships/image" Target="../media/image1459.png"/><Relationship Id="rId178" Type="http://schemas.openxmlformats.org/officeDocument/2006/relationships/customXml" Target="../ink/ink1579.xml"/><Relationship Id="rId61" Type="http://schemas.openxmlformats.org/officeDocument/2006/relationships/image" Target="../media/image1411.png"/><Relationship Id="rId82" Type="http://schemas.openxmlformats.org/officeDocument/2006/relationships/customXml" Target="../ink/ink1531.xml"/><Relationship Id="rId152" Type="http://schemas.openxmlformats.org/officeDocument/2006/relationships/customXml" Target="../ink/ink1566.xml"/><Relationship Id="rId173" Type="http://schemas.openxmlformats.org/officeDocument/2006/relationships/image" Target="../media/image1467.png"/><Relationship Id="rId194" Type="http://schemas.openxmlformats.org/officeDocument/2006/relationships/customXml" Target="../ink/ink1587.xml"/><Relationship Id="rId199" Type="http://schemas.openxmlformats.org/officeDocument/2006/relationships/image" Target="../media/image1480.png"/><Relationship Id="rId203" Type="http://schemas.openxmlformats.org/officeDocument/2006/relationships/image" Target="../media/image1482.png"/><Relationship Id="rId208" Type="http://schemas.openxmlformats.org/officeDocument/2006/relationships/customXml" Target="../ink/ink1594.xml"/><Relationship Id="rId19" Type="http://schemas.openxmlformats.org/officeDocument/2006/relationships/image" Target="../media/image1390.png"/><Relationship Id="rId224" Type="http://schemas.openxmlformats.org/officeDocument/2006/relationships/customXml" Target="../ink/ink1602.xml"/><Relationship Id="rId14" Type="http://schemas.openxmlformats.org/officeDocument/2006/relationships/customXml" Target="../ink/ink1497.xml"/><Relationship Id="rId30" Type="http://schemas.openxmlformats.org/officeDocument/2006/relationships/customXml" Target="../ink/ink1505.xml"/><Relationship Id="rId35" Type="http://schemas.openxmlformats.org/officeDocument/2006/relationships/image" Target="../media/image1398.png"/><Relationship Id="rId56" Type="http://schemas.openxmlformats.org/officeDocument/2006/relationships/customXml" Target="../ink/ink1518.xml"/><Relationship Id="rId77" Type="http://schemas.openxmlformats.org/officeDocument/2006/relationships/image" Target="../media/image1419.png"/><Relationship Id="rId100" Type="http://schemas.openxmlformats.org/officeDocument/2006/relationships/customXml" Target="../ink/ink1540.xml"/><Relationship Id="rId105" Type="http://schemas.openxmlformats.org/officeDocument/2006/relationships/image" Target="../media/image1433.png"/><Relationship Id="rId126" Type="http://schemas.openxmlformats.org/officeDocument/2006/relationships/customXml" Target="../ink/ink1553.xml"/><Relationship Id="rId147" Type="http://schemas.openxmlformats.org/officeDocument/2006/relationships/image" Target="../media/image1454.png"/><Relationship Id="rId168" Type="http://schemas.openxmlformats.org/officeDocument/2006/relationships/customXml" Target="../ink/ink1574.xml"/><Relationship Id="rId8" Type="http://schemas.openxmlformats.org/officeDocument/2006/relationships/customXml" Target="../ink/ink1494.xml"/><Relationship Id="rId51" Type="http://schemas.openxmlformats.org/officeDocument/2006/relationships/image" Target="../media/image1406.png"/><Relationship Id="rId72" Type="http://schemas.openxmlformats.org/officeDocument/2006/relationships/customXml" Target="../ink/ink1526.xml"/><Relationship Id="rId93" Type="http://schemas.openxmlformats.org/officeDocument/2006/relationships/image" Target="../media/image1427.png"/><Relationship Id="rId98" Type="http://schemas.openxmlformats.org/officeDocument/2006/relationships/customXml" Target="../ink/ink1539.xml"/><Relationship Id="rId121" Type="http://schemas.openxmlformats.org/officeDocument/2006/relationships/image" Target="../media/image1441.png"/><Relationship Id="rId142" Type="http://schemas.openxmlformats.org/officeDocument/2006/relationships/customXml" Target="../ink/ink1561.xml"/><Relationship Id="rId163" Type="http://schemas.openxmlformats.org/officeDocument/2006/relationships/image" Target="../media/image1462.png"/><Relationship Id="rId184" Type="http://schemas.openxmlformats.org/officeDocument/2006/relationships/customXml" Target="../ink/ink1582.xml"/><Relationship Id="rId189" Type="http://schemas.openxmlformats.org/officeDocument/2006/relationships/image" Target="../media/image1475.png"/><Relationship Id="rId219" Type="http://schemas.openxmlformats.org/officeDocument/2006/relationships/image" Target="../media/image1490.png"/><Relationship Id="rId3" Type="http://schemas.openxmlformats.org/officeDocument/2006/relationships/image" Target="../media/image1382.png"/><Relationship Id="rId214" Type="http://schemas.openxmlformats.org/officeDocument/2006/relationships/customXml" Target="../ink/ink1597.xml"/><Relationship Id="rId25" Type="http://schemas.openxmlformats.org/officeDocument/2006/relationships/image" Target="../media/image1393.png"/><Relationship Id="rId46" Type="http://schemas.openxmlformats.org/officeDocument/2006/relationships/customXml" Target="../ink/ink1513.xml"/><Relationship Id="rId67" Type="http://schemas.openxmlformats.org/officeDocument/2006/relationships/image" Target="../media/image1414.png"/><Relationship Id="rId116" Type="http://schemas.openxmlformats.org/officeDocument/2006/relationships/customXml" Target="../ink/ink1548.xml"/><Relationship Id="rId137" Type="http://schemas.openxmlformats.org/officeDocument/2006/relationships/image" Target="../media/image1449.png"/><Relationship Id="rId158" Type="http://schemas.openxmlformats.org/officeDocument/2006/relationships/customXml" Target="../ink/ink1569.xml"/><Relationship Id="rId20" Type="http://schemas.openxmlformats.org/officeDocument/2006/relationships/customXml" Target="../ink/ink1500.xml"/><Relationship Id="rId41" Type="http://schemas.openxmlformats.org/officeDocument/2006/relationships/image" Target="../media/image1401.png"/><Relationship Id="rId62" Type="http://schemas.openxmlformats.org/officeDocument/2006/relationships/customXml" Target="../ink/ink1521.xml"/><Relationship Id="rId83" Type="http://schemas.openxmlformats.org/officeDocument/2006/relationships/image" Target="../media/image1422.png"/><Relationship Id="rId88" Type="http://schemas.openxmlformats.org/officeDocument/2006/relationships/customXml" Target="../ink/ink1534.xml"/><Relationship Id="rId111" Type="http://schemas.openxmlformats.org/officeDocument/2006/relationships/image" Target="../media/image1436.png"/><Relationship Id="rId132" Type="http://schemas.openxmlformats.org/officeDocument/2006/relationships/customXml" Target="../ink/ink1556.xml"/><Relationship Id="rId153" Type="http://schemas.openxmlformats.org/officeDocument/2006/relationships/image" Target="../media/image1457.png"/><Relationship Id="rId174" Type="http://schemas.openxmlformats.org/officeDocument/2006/relationships/customXml" Target="../ink/ink1577.xml"/><Relationship Id="rId179" Type="http://schemas.openxmlformats.org/officeDocument/2006/relationships/image" Target="../media/image1470.png"/><Relationship Id="rId195" Type="http://schemas.openxmlformats.org/officeDocument/2006/relationships/image" Target="../media/image1478.png"/><Relationship Id="rId209" Type="http://schemas.openxmlformats.org/officeDocument/2006/relationships/image" Target="../media/image1485.png"/><Relationship Id="rId190" Type="http://schemas.openxmlformats.org/officeDocument/2006/relationships/customXml" Target="../ink/ink1585.xml"/><Relationship Id="rId204" Type="http://schemas.openxmlformats.org/officeDocument/2006/relationships/customXml" Target="../ink/ink1592.xml"/><Relationship Id="rId220" Type="http://schemas.openxmlformats.org/officeDocument/2006/relationships/customXml" Target="../ink/ink1600.xml"/><Relationship Id="rId225" Type="http://schemas.openxmlformats.org/officeDocument/2006/relationships/image" Target="../media/image1493.png"/><Relationship Id="rId15" Type="http://schemas.openxmlformats.org/officeDocument/2006/relationships/image" Target="../media/image1388.png"/><Relationship Id="rId36" Type="http://schemas.openxmlformats.org/officeDocument/2006/relationships/customXml" Target="../ink/ink1508.xml"/><Relationship Id="rId57" Type="http://schemas.openxmlformats.org/officeDocument/2006/relationships/image" Target="../media/image1409.png"/><Relationship Id="rId106" Type="http://schemas.openxmlformats.org/officeDocument/2006/relationships/customXml" Target="../ink/ink1543.xml"/><Relationship Id="rId127" Type="http://schemas.openxmlformats.org/officeDocument/2006/relationships/image" Target="../media/image1444.png"/><Relationship Id="rId10" Type="http://schemas.openxmlformats.org/officeDocument/2006/relationships/customXml" Target="../ink/ink1495.xml"/><Relationship Id="rId31" Type="http://schemas.openxmlformats.org/officeDocument/2006/relationships/image" Target="../media/image1396.png"/><Relationship Id="rId52" Type="http://schemas.openxmlformats.org/officeDocument/2006/relationships/customXml" Target="../ink/ink1516.xml"/><Relationship Id="rId73" Type="http://schemas.openxmlformats.org/officeDocument/2006/relationships/image" Target="../media/image1417.png"/><Relationship Id="rId78" Type="http://schemas.openxmlformats.org/officeDocument/2006/relationships/customXml" Target="../ink/ink1529.xml"/><Relationship Id="rId94" Type="http://schemas.openxmlformats.org/officeDocument/2006/relationships/customXml" Target="../ink/ink1537.xml"/><Relationship Id="rId99" Type="http://schemas.openxmlformats.org/officeDocument/2006/relationships/image" Target="../media/image1430.png"/><Relationship Id="rId101" Type="http://schemas.openxmlformats.org/officeDocument/2006/relationships/image" Target="../media/image1431.png"/><Relationship Id="rId122" Type="http://schemas.openxmlformats.org/officeDocument/2006/relationships/customXml" Target="../ink/ink1551.xml"/><Relationship Id="rId143" Type="http://schemas.openxmlformats.org/officeDocument/2006/relationships/image" Target="../media/image1452.png"/><Relationship Id="rId148" Type="http://schemas.openxmlformats.org/officeDocument/2006/relationships/customXml" Target="../ink/ink1564.xml"/><Relationship Id="rId164" Type="http://schemas.openxmlformats.org/officeDocument/2006/relationships/customXml" Target="../ink/ink1572.xml"/><Relationship Id="rId169" Type="http://schemas.openxmlformats.org/officeDocument/2006/relationships/image" Target="../media/image1465.png"/><Relationship Id="rId185" Type="http://schemas.openxmlformats.org/officeDocument/2006/relationships/image" Target="../media/image1473.png"/><Relationship Id="rId4" Type="http://schemas.openxmlformats.org/officeDocument/2006/relationships/customXml" Target="../ink/ink1492.xml"/><Relationship Id="rId9" Type="http://schemas.openxmlformats.org/officeDocument/2006/relationships/image" Target="../media/image1385.png"/><Relationship Id="rId180" Type="http://schemas.openxmlformats.org/officeDocument/2006/relationships/customXml" Target="../ink/ink1580.xml"/><Relationship Id="rId210" Type="http://schemas.openxmlformats.org/officeDocument/2006/relationships/customXml" Target="../ink/ink1595.xml"/><Relationship Id="rId215" Type="http://schemas.openxmlformats.org/officeDocument/2006/relationships/image" Target="../media/image1488.png"/><Relationship Id="rId26" Type="http://schemas.openxmlformats.org/officeDocument/2006/relationships/customXml" Target="../ink/ink1503.xml"/><Relationship Id="rId47" Type="http://schemas.openxmlformats.org/officeDocument/2006/relationships/image" Target="../media/image1404.png"/><Relationship Id="rId68" Type="http://schemas.openxmlformats.org/officeDocument/2006/relationships/customXml" Target="../ink/ink1524.xml"/><Relationship Id="rId89" Type="http://schemas.openxmlformats.org/officeDocument/2006/relationships/image" Target="../media/image1425.png"/><Relationship Id="rId112" Type="http://schemas.openxmlformats.org/officeDocument/2006/relationships/customXml" Target="../ink/ink1546.xml"/><Relationship Id="rId133" Type="http://schemas.openxmlformats.org/officeDocument/2006/relationships/image" Target="../media/image1447.png"/><Relationship Id="rId154" Type="http://schemas.openxmlformats.org/officeDocument/2006/relationships/customXml" Target="../ink/ink1567.xml"/><Relationship Id="rId175" Type="http://schemas.openxmlformats.org/officeDocument/2006/relationships/image" Target="../media/image1468.png"/><Relationship Id="rId196" Type="http://schemas.openxmlformats.org/officeDocument/2006/relationships/customXml" Target="../ink/ink1588.xml"/><Relationship Id="rId200" Type="http://schemas.openxmlformats.org/officeDocument/2006/relationships/customXml" Target="../ink/ink1590.xml"/><Relationship Id="rId16" Type="http://schemas.openxmlformats.org/officeDocument/2006/relationships/customXml" Target="../ink/ink1498.xml"/><Relationship Id="rId221" Type="http://schemas.openxmlformats.org/officeDocument/2006/relationships/image" Target="../media/image1491.png"/><Relationship Id="rId37" Type="http://schemas.openxmlformats.org/officeDocument/2006/relationships/image" Target="../media/image1399.png"/><Relationship Id="rId58" Type="http://schemas.openxmlformats.org/officeDocument/2006/relationships/customXml" Target="../ink/ink1519.xml"/><Relationship Id="rId79" Type="http://schemas.openxmlformats.org/officeDocument/2006/relationships/image" Target="../media/image1420.png"/><Relationship Id="rId102" Type="http://schemas.openxmlformats.org/officeDocument/2006/relationships/customXml" Target="../ink/ink1541.xml"/><Relationship Id="rId123" Type="http://schemas.openxmlformats.org/officeDocument/2006/relationships/image" Target="../media/image1442.png"/><Relationship Id="rId144" Type="http://schemas.openxmlformats.org/officeDocument/2006/relationships/customXml" Target="../ink/ink1562.xml"/><Relationship Id="rId90" Type="http://schemas.openxmlformats.org/officeDocument/2006/relationships/customXml" Target="../ink/ink1535.xml"/><Relationship Id="rId165" Type="http://schemas.openxmlformats.org/officeDocument/2006/relationships/image" Target="../media/image1463.png"/><Relationship Id="rId186" Type="http://schemas.openxmlformats.org/officeDocument/2006/relationships/customXml" Target="../ink/ink1583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15.xml"/><Relationship Id="rId117" Type="http://schemas.openxmlformats.org/officeDocument/2006/relationships/customXml" Target="../ink/ink1661.xml"/><Relationship Id="rId21" Type="http://schemas.openxmlformats.org/officeDocument/2006/relationships/image" Target="../media/image1502.png"/><Relationship Id="rId42" Type="http://schemas.openxmlformats.org/officeDocument/2006/relationships/customXml" Target="../ink/ink1623.xml"/><Relationship Id="rId47" Type="http://schemas.openxmlformats.org/officeDocument/2006/relationships/image" Target="../media/image1515.png"/><Relationship Id="rId63" Type="http://schemas.openxmlformats.org/officeDocument/2006/relationships/customXml" Target="../ink/ink1634.xml"/><Relationship Id="rId68" Type="http://schemas.openxmlformats.org/officeDocument/2006/relationships/image" Target="../media/image1525.png"/><Relationship Id="rId84" Type="http://schemas.openxmlformats.org/officeDocument/2006/relationships/image" Target="../media/image119.png"/><Relationship Id="rId89" Type="http://schemas.openxmlformats.org/officeDocument/2006/relationships/customXml" Target="../ink/ink1647.xml"/><Relationship Id="rId112" Type="http://schemas.openxmlformats.org/officeDocument/2006/relationships/image" Target="../media/image1546.png"/><Relationship Id="rId133" Type="http://schemas.openxmlformats.org/officeDocument/2006/relationships/customXml" Target="../ink/ink1669.xml"/><Relationship Id="rId138" Type="http://schemas.openxmlformats.org/officeDocument/2006/relationships/image" Target="../media/image1559.png"/><Relationship Id="rId154" Type="http://schemas.openxmlformats.org/officeDocument/2006/relationships/customXml" Target="../ink/ink1680.xml"/><Relationship Id="rId159" Type="http://schemas.openxmlformats.org/officeDocument/2006/relationships/image" Target="../media/image1569.png"/><Relationship Id="rId170" Type="http://schemas.openxmlformats.org/officeDocument/2006/relationships/customXml" Target="../ink/ink1688.xml"/><Relationship Id="rId16" Type="http://schemas.openxmlformats.org/officeDocument/2006/relationships/customXml" Target="../ink/ink1610.xml"/><Relationship Id="rId107" Type="http://schemas.openxmlformats.org/officeDocument/2006/relationships/customXml" Target="../ink/ink1656.xml"/><Relationship Id="rId11" Type="http://schemas.openxmlformats.org/officeDocument/2006/relationships/image" Target="../media/image275.png"/><Relationship Id="rId32" Type="http://schemas.openxmlformats.org/officeDocument/2006/relationships/customXml" Target="../ink/ink1618.xml"/><Relationship Id="rId37" Type="http://schemas.openxmlformats.org/officeDocument/2006/relationships/image" Target="../media/image1510.png"/><Relationship Id="rId53" Type="http://schemas.openxmlformats.org/officeDocument/2006/relationships/customXml" Target="../ink/ink1629.xml"/><Relationship Id="rId58" Type="http://schemas.openxmlformats.org/officeDocument/2006/relationships/image" Target="../media/image1520.png"/><Relationship Id="rId74" Type="http://schemas.openxmlformats.org/officeDocument/2006/relationships/image" Target="../media/image1528.png"/><Relationship Id="rId79" Type="http://schemas.openxmlformats.org/officeDocument/2006/relationships/customXml" Target="../ink/ink1642.xml"/><Relationship Id="rId102" Type="http://schemas.openxmlformats.org/officeDocument/2006/relationships/image" Target="../media/image1541.png"/><Relationship Id="rId123" Type="http://schemas.openxmlformats.org/officeDocument/2006/relationships/customXml" Target="../ink/ink1664.xml"/><Relationship Id="rId128" Type="http://schemas.openxmlformats.org/officeDocument/2006/relationships/image" Target="../media/image1554.png"/><Relationship Id="rId144" Type="http://schemas.openxmlformats.org/officeDocument/2006/relationships/customXml" Target="../ink/ink1675.xml"/><Relationship Id="rId149" Type="http://schemas.openxmlformats.org/officeDocument/2006/relationships/image" Target="../media/image1564.png"/><Relationship Id="rId5" Type="http://schemas.openxmlformats.org/officeDocument/2006/relationships/image" Target="../media/image1495.png"/><Relationship Id="rId90" Type="http://schemas.openxmlformats.org/officeDocument/2006/relationships/image" Target="../media/image1535.png"/><Relationship Id="rId95" Type="http://schemas.openxmlformats.org/officeDocument/2006/relationships/customXml" Target="../ink/ink1650.xml"/><Relationship Id="rId160" Type="http://schemas.openxmlformats.org/officeDocument/2006/relationships/customXml" Target="../ink/ink1683.xml"/><Relationship Id="rId165" Type="http://schemas.openxmlformats.org/officeDocument/2006/relationships/image" Target="../media/image1572.png"/><Relationship Id="rId22" Type="http://schemas.openxmlformats.org/officeDocument/2006/relationships/customXml" Target="../ink/ink1613.xml"/><Relationship Id="rId27" Type="http://schemas.openxmlformats.org/officeDocument/2006/relationships/image" Target="../media/image1505.png"/><Relationship Id="rId43" Type="http://schemas.openxmlformats.org/officeDocument/2006/relationships/image" Target="../media/image1513.png"/><Relationship Id="rId48" Type="http://schemas.openxmlformats.org/officeDocument/2006/relationships/customXml" Target="../ink/ink1626.xml"/><Relationship Id="rId64" Type="http://schemas.openxmlformats.org/officeDocument/2006/relationships/image" Target="../media/image1523.png"/><Relationship Id="rId69" Type="http://schemas.openxmlformats.org/officeDocument/2006/relationships/customXml" Target="../ink/ink1637.xml"/><Relationship Id="rId113" Type="http://schemas.openxmlformats.org/officeDocument/2006/relationships/customXml" Target="../ink/ink1659.xml"/><Relationship Id="rId118" Type="http://schemas.openxmlformats.org/officeDocument/2006/relationships/image" Target="../media/image1549.png"/><Relationship Id="rId134" Type="http://schemas.openxmlformats.org/officeDocument/2006/relationships/image" Target="../media/image1557.png"/><Relationship Id="rId139" Type="http://schemas.openxmlformats.org/officeDocument/2006/relationships/customXml" Target="../ink/ink1672.xml"/><Relationship Id="rId80" Type="http://schemas.openxmlformats.org/officeDocument/2006/relationships/image" Target="../media/image1531.png"/><Relationship Id="rId85" Type="http://schemas.openxmlformats.org/officeDocument/2006/relationships/customXml" Target="../ink/ink1645.xml"/><Relationship Id="rId150" Type="http://schemas.openxmlformats.org/officeDocument/2006/relationships/customXml" Target="../ink/ink1678.xml"/><Relationship Id="rId155" Type="http://schemas.openxmlformats.org/officeDocument/2006/relationships/image" Target="../media/image1567.png"/><Relationship Id="rId171" Type="http://schemas.openxmlformats.org/officeDocument/2006/relationships/image" Target="../media/image1575.png"/><Relationship Id="rId12" Type="http://schemas.openxmlformats.org/officeDocument/2006/relationships/customXml" Target="../ink/ink1608.xml"/><Relationship Id="rId17" Type="http://schemas.openxmlformats.org/officeDocument/2006/relationships/image" Target="../media/image1500.png"/><Relationship Id="rId33" Type="http://schemas.openxmlformats.org/officeDocument/2006/relationships/image" Target="../media/image1508.png"/><Relationship Id="rId38" Type="http://schemas.openxmlformats.org/officeDocument/2006/relationships/customXml" Target="../ink/ink1621.xml"/><Relationship Id="rId59" Type="http://schemas.openxmlformats.org/officeDocument/2006/relationships/customXml" Target="../ink/ink1632.xml"/><Relationship Id="rId103" Type="http://schemas.openxmlformats.org/officeDocument/2006/relationships/customXml" Target="../ink/ink1654.xml"/><Relationship Id="rId108" Type="http://schemas.openxmlformats.org/officeDocument/2006/relationships/image" Target="../media/image1544.png"/><Relationship Id="rId124" Type="http://schemas.openxmlformats.org/officeDocument/2006/relationships/image" Target="../media/image1552.png"/><Relationship Id="rId129" Type="http://schemas.openxmlformats.org/officeDocument/2006/relationships/customXml" Target="../ink/ink1667.xml"/><Relationship Id="rId54" Type="http://schemas.openxmlformats.org/officeDocument/2006/relationships/image" Target="../media/image1518.png"/><Relationship Id="rId70" Type="http://schemas.openxmlformats.org/officeDocument/2006/relationships/image" Target="../media/image1526.png"/><Relationship Id="rId75" Type="http://schemas.openxmlformats.org/officeDocument/2006/relationships/customXml" Target="../ink/ink1640.xml"/><Relationship Id="rId91" Type="http://schemas.openxmlformats.org/officeDocument/2006/relationships/customXml" Target="../ink/ink1648.xml"/><Relationship Id="rId96" Type="http://schemas.openxmlformats.org/officeDocument/2006/relationships/image" Target="../media/image1538.png"/><Relationship Id="rId140" Type="http://schemas.openxmlformats.org/officeDocument/2006/relationships/image" Target="../media/image1560.png"/><Relationship Id="rId145" Type="http://schemas.openxmlformats.org/officeDocument/2006/relationships/image" Target="../media/image1562.png"/><Relationship Id="rId161" Type="http://schemas.openxmlformats.org/officeDocument/2006/relationships/image" Target="../media/image1570.png"/><Relationship Id="rId166" Type="http://schemas.openxmlformats.org/officeDocument/2006/relationships/customXml" Target="../ink/ink168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05.xml"/><Relationship Id="rId15" Type="http://schemas.openxmlformats.org/officeDocument/2006/relationships/image" Target="../media/image1499.png"/><Relationship Id="rId23" Type="http://schemas.openxmlformats.org/officeDocument/2006/relationships/image" Target="../media/image1503.png"/><Relationship Id="rId28" Type="http://schemas.openxmlformats.org/officeDocument/2006/relationships/customXml" Target="../ink/ink1616.xml"/><Relationship Id="rId36" Type="http://schemas.openxmlformats.org/officeDocument/2006/relationships/customXml" Target="../ink/ink1620.xml"/><Relationship Id="rId49" Type="http://schemas.openxmlformats.org/officeDocument/2006/relationships/image" Target="../media/image1516.png"/><Relationship Id="rId57" Type="http://schemas.openxmlformats.org/officeDocument/2006/relationships/customXml" Target="../ink/ink1631.xml"/><Relationship Id="rId106" Type="http://schemas.openxmlformats.org/officeDocument/2006/relationships/image" Target="../media/image1543.png"/><Relationship Id="rId114" Type="http://schemas.openxmlformats.org/officeDocument/2006/relationships/image" Target="../media/image1547.png"/><Relationship Id="rId119" Type="http://schemas.openxmlformats.org/officeDocument/2006/relationships/customXml" Target="../ink/ink1662.xml"/><Relationship Id="rId127" Type="http://schemas.openxmlformats.org/officeDocument/2006/relationships/customXml" Target="../ink/ink1666.xml"/><Relationship Id="rId10" Type="http://schemas.openxmlformats.org/officeDocument/2006/relationships/customXml" Target="../ink/ink1607.xml"/><Relationship Id="rId31" Type="http://schemas.openxmlformats.org/officeDocument/2006/relationships/image" Target="../media/image1507.png"/><Relationship Id="rId44" Type="http://schemas.openxmlformats.org/officeDocument/2006/relationships/customXml" Target="../ink/ink1624.xml"/><Relationship Id="rId52" Type="http://schemas.openxmlformats.org/officeDocument/2006/relationships/image" Target="../media/image1517.png"/><Relationship Id="rId60" Type="http://schemas.openxmlformats.org/officeDocument/2006/relationships/image" Target="../media/image1521.png"/><Relationship Id="rId65" Type="http://schemas.openxmlformats.org/officeDocument/2006/relationships/customXml" Target="../ink/ink1635.xml"/><Relationship Id="rId73" Type="http://schemas.openxmlformats.org/officeDocument/2006/relationships/customXml" Target="../ink/ink1639.xml"/><Relationship Id="rId78" Type="http://schemas.openxmlformats.org/officeDocument/2006/relationships/image" Target="../media/image1530.png"/><Relationship Id="rId81" Type="http://schemas.openxmlformats.org/officeDocument/2006/relationships/customXml" Target="../ink/ink1643.xml"/><Relationship Id="rId86" Type="http://schemas.openxmlformats.org/officeDocument/2006/relationships/image" Target="../media/image1533.png"/><Relationship Id="rId94" Type="http://schemas.openxmlformats.org/officeDocument/2006/relationships/image" Target="../media/image1537.png"/><Relationship Id="rId99" Type="http://schemas.openxmlformats.org/officeDocument/2006/relationships/customXml" Target="../ink/ink1652.xml"/><Relationship Id="rId101" Type="http://schemas.openxmlformats.org/officeDocument/2006/relationships/customXml" Target="../ink/ink1653.xml"/><Relationship Id="rId122" Type="http://schemas.openxmlformats.org/officeDocument/2006/relationships/image" Target="../media/image1551.png"/><Relationship Id="rId130" Type="http://schemas.openxmlformats.org/officeDocument/2006/relationships/image" Target="../media/image1555.png"/><Relationship Id="rId135" Type="http://schemas.openxmlformats.org/officeDocument/2006/relationships/customXml" Target="../ink/ink1670.xml"/><Relationship Id="rId143" Type="http://schemas.openxmlformats.org/officeDocument/2006/relationships/customXml" Target="../ink/ink1674.xml"/><Relationship Id="rId148" Type="http://schemas.openxmlformats.org/officeDocument/2006/relationships/customXml" Target="../ink/ink1677.xml"/><Relationship Id="rId151" Type="http://schemas.openxmlformats.org/officeDocument/2006/relationships/image" Target="../media/image1565.png"/><Relationship Id="rId156" Type="http://schemas.openxmlformats.org/officeDocument/2006/relationships/customXml" Target="../ink/ink1681.xml"/><Relationship Id="rId164" Type="http://schemas.openxmlformats.org/officeDocument/2006/relationships/customXml" Target="../ink/ink1685.xml"/><Relationship Id="rId169" Type="http://schemas.openxmlformats.org/officeDocument/2006/relationships/image" Target="../media/image1574.png"/><Relationship Id="rId4" Type="http://schemas.openxmlformats.org/officeDocument/2006/relationships/customXml" Target="../ink/ink1604.xml"/><Relationship Id="rId9" Type="http://schemas.openxmlformats.org/officeDocument/2006/relationships/image" Target="../media/image1497.png"/><Relationship Id="rId13" Type="http://schemas.openxmlformats.org/officeDocument/2006/relationships/image" Target="../media/image1498.png"/><Relationship Id="rId18" Type="http://schemas.openxmlformats.org/officeDocument/2006/relationships/customXml" Target="../ink/ink1611.xml"/><Relationship Id="rId39" Type="http://schemas.openxmlformats.org/officeDocument/2006/relationships/image" Target="../media/image1511.png"/><Relationship Id="rId109" Type="http://schemas.openxmlformats.org/officeDocument/2006/relationships/customXml" Target="../ink/ink1657.xml"/><Relationship Id="rId34" Type="http://schemas.openxmlformats.org/officeDocument/2006/relationships/customXml" Target="../ink/ink1619.xml"/><Relationship Id="rId50" Type="http://schemas.openxmlformats.org/officeDocument/2006/relationships/customXml" Target="../ink/ink1627.xml"/><Relationship Id="rId55" Type="http://schemas.openxmlformats.org/officeDocument/2006/relationships/customXml" Target="../ink/ink1630.xml"/><Relationship Id="rId76" Type="http://schemas.openxmlformats.org/officeDocument/2006/relationships/image" Target="../media/image1529.png"/><Relationship Id="rId97" Type="http://schemas.openxmlformats.org/officeDocument/2006/relationships/customXml" Target="../ink/ink1651.xml"/><Relationship Id="rId104" Type="http://schemas.openxmlformats.org/officeDocument/2006/relationships/image" Target="../media/image1542.png"/><Relationship Id="rId120" Type="http://schemas.openxmlformats.org/officeDocument/2006/relationships/image" Target="../media/image1550.png"/><Relationship Id="rId125" Type="http://schemas.openxmlformats.org/officeDocument/2006/relationships/customXml" Target="../ink/ink1665.xml"/><Relationship Id="rId141" Type="http://schemas.openxmlformats.org/officeDocument/2006/relationships/customXml" Target="../ink/ink1673.xml"/><Relationship Id="rId146" Type="http://schemas.openxmlformats.org/officeDocument/2006/relationships/customXml" Target="../ink/ink1676.xml"/><Relationship Id="rId167" Type="http://schemas.openxmlformats.org/officeDocument/2006/relationships/image" Target="../media/image1573.png"/><Relationship Id="rId7" Type="http://schemas.openxmlformats.org/officeDocument/2006/relationships/image" Target="../media/image1496.png"/><Relationship Id="rId71" Type="http://schemas.openxmlformats.org/officeDocument/2006/relationships/customXml" Target="../ink/ink1638.xml"/><Relationship Id="rId92" Type="http://schemas.openxmlformats.org/officeDocument/2006/relationships/image" Target="../media/image1536.png"/><Relationship Id="rId162" Type="http://schemas.openxmlformats.org/officeDocument/2006/relationships/customXml" Target="../ink/ink1684.xml"/><Relationship Id="rId2" Type="http://schemas.openxmlformats.org/officeDocument/2006/relationships/customXml" Target="../ink/ink1603.xml"/><Relationship Id="rId29" Type="http://schemas.openxmlformats.org/officeDocument/2006/relationships/image" Target="../media/image1506.png"/><Relationship Id="rId24" Type="http://schemas.openxmlformats.org/officeDocument/2006/relationships/customXml" Target="../ink/ink1614.xml"/><Relationship Id="rId40" Type="http://schemas.openxmlformats.org/officeDocument/2006/relationships/customXml" Target="../ink/ink1622.xml"/><Relationship Id="rId45" Type="http://schemas.openxmlformats.org/officeDocument/2006/relationships/image" Target="../media/image1514.png"/><Relationship Id="rId66" Type="http://schemas.openxmlformats.org/officeDocument/2006/relationships/image" Target="../media/image1524.png"/><Relationship Id="rId87" Type="http://schemas.openxmlformats.org/officeDocument/2006/relationships/customXml" Target="../ink/ink1646.xml"/><Relationship Id="rId110" Type="http://schemas.openxmlformats.org/officeDocument/2006/relationships/image" Target="../media/image1545.png"/><Relationship Id="rId115" Type="http://schemas.openxmlformats.org/officeDocument/2006/relationships/customXml" Target="../ink/ink1660.xml"/><Relationship Id="rId131" Type="http://schemas.openxmlformats.org/officeDocument/2006/relationships/customXml" Target="../ink/ink1668.xml"/><Relationship Id="rId136" Type="http://schemas.openxmlformats.org/officeDocument/2006/relationships/image" Target="../media/image1558.png"/><Relationship Id="rId157" Type="http://schemas.openxmlformats.org/officeDocument/2006/relationships/image" Target="../media/image1568.png"/><Relationship Id="rId61" Type="http://schemas.openxmlformats.org/officeDocument/2006/relationships/customXml" Target="../ink/ink1633.xml"/><Relationship Id="rId82" Type="http://schemas.openxmlformats.org/officeDocument/2006/relationships/image" Target="../media/image1532.png"/><Relationship Id="rId152" Type="http://schemas.openxmlformats.org/officeDocument/2006/relationships/customXml" Target="../ink/ink1679.xml"/><Relationship Id="rId19" Type="http://schemas.openxmlformats.org/officeDocument/2006/relationships/image" Target="../media/image1501.png"/><Relationship Id="rId14" Type="http://schemas.openxmlformats.org/officeDocument/2006/relationships/customXml" Target="../ink/ink1609.xml"/><Relationship Id="rId30" Type="http://schemas.openxmlformats.org/officeDocument/2006/relationships/customXml" Target="../ink/ink1617.xml"/><Relationship Id="rId35" Type="http://schemas.openxmlformats.org/officeDocument/2006/relationships/image" Target="../media/image1509.png"/><Relationship Id="rId56" Type="http://schemas.openxmlformats.org/officeDocument/2006/relationships/image" Target="../media/image1519.png"/><Relationship Id="rId77" Type="http://schemas.openxmlformats.org/officeDocument/2006/relationships/customXml" Target="../ink/ink1641.xml"/><Relationship Id="rId100" Type="http://schemas.openxmlformats.org/officeDocument/2006/relationships/image" Target="../media/image1540.png"/><Relationship Id="rId105" Type="http://schemas.openxmlformats.org/officeDocument/2006/relationships/customXml" Target="../ink/ink1655.xml"/><Relationship Id="rId126" Type="http://schemas.openxmlformats.org/officeDocument/2006/relationships/image" Target="../media/image1553.png"/><Relationship Id="rId147" Type="http://schemas.openxmlformats.org/officeDocument/2006/relationships/image" Target="../media/image1563.png"/><Relationship Id="rId168" Type="http://schemas.openxmlformats.org/officeDocument/2006/relationships/customXml" Target="../ink/ink1687.xml"/><Relationship Id="rId8" Type="http://schemas.openxmlformats.org/officeDocument/2006/relationships/customXml" Target="../ink/ink1606.xml"/><Relationship Id="rId51" Type="http://schemas.openxmlformats.org/officeDocument/2006/relationships/customXml" Target="../ink/ink1628.xml"/><Relationship Id="rId72" Type="http://schemas.openxmlformats.org/officeDocument/2006/relationships/image" Target="../media/image1527.png"/><Relationship Id="rId93" Type="http://schemas.openxmlformats.org/officeDocument/2006/relationships/customXml" Target="../ink/ink1649.xml"/><Relationship Id="rId98" Type="http://schemas.openxmlformats.org/officeDocument/2006/relationships/image" Target="../media/image1539.png"/><Relationship Id="rId121" Type="http://schemas.openxmlformats.org/officeDocument/2006/relationships/customXml" Target="../ink/ink1663.xml"/><Relationship Id="rId142" Type="http://schemas.openxmlformats.org/officeDocument/2006/relationships/image" Target="../media/image1561.png"/><Relationship Id="rId163" Type="http://schemas.openxmlformats.org/officeDocument/2006/relationships/image" Target="../media/image1571.png"/><Relationship Id="rId3" Type="http://schemas.openxmlformats.org/officeDocument/2006/relationships/image" Target="../media/image1494.png"/><Relationship Id="rId25" Type="http://schemas.openxmlformats.org/officeDocument/2006/relationships/image" Target="../media/image1504.png"/><Relationship Id="rId46" Type="http://schemas.openxmlformats.org/officeDocument/2006/relationships/customXml" Target="../ink/ink1625.xml"/><Relationship Id="rId67" Type="http://schemas.openxmlformats.org/officeDocument/2006/relationships/customXml" Target="../ink/ink1636.xml"/><Relationship Id="rId116" Type="http://schemas.openxmlformats.org/officeDocument/2006/relationships/image" Target="../media/image1548.png"/><Relationship Id="rId137" Type="http://schemas.openxmlformats.org/officeDocument/2006/relationships/customXml" Target="../ink/ink1671.xml"/><Relationship Id="rId158" Type="http://schemas.openxmlformats.org/officeDocument/2006/relationships/customXml" Target="../ink/ink1682.xml"/><Relationship Id="rId20" Type="http://schemas.openxmlformats.org/officeDocument/2006/relationships/customXml" Target="../ink/ink1612.xml"/><Relationship Id="rId41" Type="http://schemas.openxmlformats.org/officeDocument/2006/relationships/image" Target="../media/image1512.png"/><Relationship Id="rId62" Type="http://schemas.openxmlformats.org/officeDocument/2006/relationships/image" Target="../media/image1522.png"/><Relationship Id="rId83" Type="http://schemas.openxmlformats.org/officeDocument/2006/relationships/customXml" Target="../ink/ink1644.xml"/><Relationship Id="rId88" Type="http://schemas.openxmlformats.org/officeDocument/2006/relationships/image" Target="../media/image1534.png"/><Relationship Id="rId111" Type="http://schemas.openxmlformats.org/officeDocument/2006/relationships/customXml" Target="../ink/ink1658.xml"/><Relationship Id="rId132" Type="http://schemas.openxmlformats.org/officeDocument/2006/relationships/image" Target="../media/image1556.png"/><Relationship Id="rId153" Type="http://schemas.openxmlformats.org/officeDocument/2006/relationships/image" Target="../media/image1566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8.png"/><Relationship Id="rId117" Type="http://schemas.openxmlformats.org/officeDocument/2006/relationships/image" Target="../media/image93.png"/><Relationship Id="rId21" Type="http://schemas.openxmlformats.org/officeDocument/2006/relationships/customXml" Target="../ink/ink50.xml"/><Relationship Id="rId42" Type="http://schemas.openxmlformats.org/officeDocument/2006/relationships/customXml" Target="../ink/ink61.xml"/><Relationship Id="rId47" Type="http://schemas.openxmlformats.org/officeDocument/2006/relationships/image" Target="../media/image58.png"/><Relationship Id="rId63" Type="http://schemas.openxmlformats.org/officeDocument/2006/relationships/image" Target="../media/image66.png"/><Relationship Id="rId68" Type="http://schemas.openxmlformats.org/officeDocument/2006/relationships/customXml" Target="../ink/ink74.xml"/><Relationship Id="rId84" Type="http://schemas.openxmlformats.org/officeDocument/2006/relationships/customXml" Target="../ink/ink82.xml"/><Relationship Id="rId89" Type="http://schemas.openxmlformats.org/officeDocument/2006/relationships/image" Target="../media/image79.png"/><Relationship Id="rId112" Type="http://schemas.openxmlformats.org/officeDocument/2006/relationships/customXml" Target="../ink/ink96.xml"/><Relationship Id="rId133" Type="http://schemas.openxmlformats.org/officeDocument/2006/relationships/image" Target="../media/image101.png"/><Relationship Id="rId138" Type="http://schemas.openxmlformats.org/officeDocument/2006/relationships/customXml" Target="../ink/ink109.xml"/><Relationship Id="rId16" Type="http://schemas.openxmlformats.org/officeDocument/2006/relationships/customXml" Target="../ink/ink47.xml"/><Relationship Id="rId107" Type="http://schemas.openxmlformats.org/officeDocument/2006/relationships/image" Target="../media/image88.png"/><Relationship Id="rId11" Type="http://schemas.openxmlformats.org/officeDocument/2006/relationships/image" Target="../media/image41.png"/><Relationship Id="rId32" Type="http://schemas.openxmlformats.org/officeDocument/2006/relationships/customXml" Target="../ink/ink56.xml"/><Relationship Id="rId37" Type="http://schemas.openxmlformats.org/officeDocument/2006/relationships/image" Target="../media/image53.png"/><Relationship Id="rId53" Type="http://schemas.openxmlformats.org/officeDocument/2006/relationships/image" Target="../media/image61.png"/><Relationship Id="rId58" Type="http://schemas.openxmlformats.org/officeDocument/2006/relationships/customXml" Target="../ink/ink69.xml"/><Relationship Id="rId74" Type="http://schemas.openxmlformats.org/officeDocument/2006/relationships/customXml" Target="../ink/ink77.xml"/><Relationship Id="rId79" Type="http://schemas.openxmlformats.org/officeDocument/2006/relationships/image" Target="../media/image74.png"/><Relationship Id="rId102" Type="http://schemas.openxmlformats.org/officeDocument/2006/relationships/customXml" Target="../ink/ink91.xml"/><Relationship Id="rId123" Type="http://schemas.openxmlformats.org/officeDocument/2006/relationships/image" Target="../media/image96.png"/><Relationship Id="rId128" Type="http://schemas.openxmlformats.org/officeDocument/2006/relationships/customXml" Target="../ink/ink104.xml"/><Relationship Id="rId144" Type="http://schemas.openxmlformats.org/officeDocument/2006/relationships/customXml" Target="../ink/ink112.xml"/><Relationship Id="rId149" Type="http://schemas.openxmlformats.org/officeDocument/2006/relationships/image" Target="../media/image109.png"/><Relationship Id="rId5" Type="http://schemas.openxmlformats.org/officeDocument/2006/relationships/image" Target="../media/image39.png"/><Relationship Id="rId90" Type="http://schemas.openxmlformats.org/officeDocument/2006/relationships/customXml" Target="../ink/ink85.xml"/><Relationship Id="rId95" Type="http://schemas.openxmlformats.org/officeDocument/2006/relationships/image" Target="../media/image82.png"/><Relationship Id="rId22" Type="http://schemas.openxmlformats.org/officeDocument/2006/relationships/image" Target="../media/image46.png"/><Relationship Id="rId27" Type="http://schemas.openxmlformats.org/officeDocument/2006/relationships/customXml" Target="../ink/ink53.xml"/><Relationship Id="rId43" Type="http://schemas.openxmlformats.org/officeDocument/2006/relationships/image" Target="../media/image56.png"/><Relationship Id="rId48" Type="http://schemas.openxmlformats.org/officeDocument/2006/relationships/customXml" Target="../ink/ink64.xml"/><Relationship Id="rId64" Type="http://schemas.openxmlformats.org/officeDocument/2006/relationships/customXml" Target="../ink/ink72.xml"/><Relationship Id="rId69" Type="http://schemas.openxmlformats.org/officeDocument/2006/relationships/image" Target="../media/image69.png"/><Relationship Id="rId113" Type="http://schemas.openxmlformats.org/officeDocument/2006/relationships/image" Target="../media/image91.png"/><Relationship Id="rId118" Type="http://schemas.openxmlformats.org/officeDocument/2006/relationships/customXml" Target="../ink/ink99.xml"/><Relationship Id="rId134" Type="http://schemas.openxmlformats.org/officeDocument/2006/relationships/customXml" Target="../ink/ink107.xml"/><Relationship Id="rId139" Type="http://schemas.openxmlformats.org/officeDocument/2006/relationships/image" Target="../media/image104.png"/><Relationship Id="rId80" Type="http://schemas.openxmlformats.org/officeDocument/2006/relationships/customXml" Target="../ink/ink80.xml"/><Relationship Id="rId85" Type="http://schemas.openxmlformats.org/officeDocument/2006/relationships/image" Target="../media/image77.png"/><Relationship Id="rId150" Type="http://schemas.openxmlformats.org/officeDocument/2006/relationships/customXml" Target="../ink/ink115.xml"/><Relationship Id="rId12" Type="http://schemas.openxmlformats.org/officeDocument/2006/relationships/customXml" Target="../ink/ink45.xml"/><Relationship Id="rId17" Type="http://schemas.openxmlformats.org/officeDocument/2006/relationships/image" Target="../media/image44.png"/><Relationship Id="rId25" Type="http://schemas.openxmlformats.org/officeDocument/2006/relationships/customXml" Target="../ink/ink52.xml"/><Relationship Id="rId33" Type="http://schemas.openxmlformats.org/officeDocument/2006/relationships/image" Target="../media/image51.png"/><Relationship Id="rId38" Type="http://schemas.openxmlformats.org/officeDocument/2006/relationships/customXml" Target="../ink/ink59.xml"/><Relationship Id="rId46" Type="http://schemas.openxmlformats.org/officeDocument/2006/relationships/customXml" Target="../ink/ink63.xml"/><Relationship Id="rId59" Type="http://schemas.openxmlformats.org/officeDocument/2006/relationships/image" Target="../media/image64.png"/><Relationship Id="rId67" Type="http://schemas.openxmlformats.org/officeDocument/2006/relationships/image" Target="../media/image68.png"/><Relationship Id="rId103" Type="http://schemas.openxmlformats.org/officeDocument/2006/relationships/image" Target="../media/image86.png"/><Relationship Id="rId108" Type="http://schemas.openxmlformats.org/officeDocument/2006/relationships/customXml" Target="../ink/ink94.xml"/><Relationship Id="rId116" Type="http://schemas.openxmlformats.org/officeDocument/2006/relationships/customXml" Target="../ink/ink98.xml"/><Relationship Id="rId124" Type="http://schemas.openxmlformats.org/officeDocument/2006/relationships/customXml" Target="../ink/ink102.xml"/><Relationship Id="rId129" Type="http://schemas.openxmlformats.org/officeDocument/2006/relationships/image" Target="../media/image99.png"/><Relationship Id="rId137" Type="http://schemas.openxmlformats.org/officeDocument/2006/relationships/image" Target="../media/image103.png"/><Relationship Id="rId20" Type="http://schemas.openxmlformats.org/officeDocument/2006/relationships/image" Target="../media/image45.png"/><Relationship Id="rId41" Type="http://schemas.openxmlformats.org/officeDocument/2006/relationships/image" Target="../media/image55.png"/><Relationship Id="rId54" Type="http://schemas.openxmlformats.org/officeDocument/2006/relationships/customXml" Target="../ink/ink67.xml"/><Relationship Id="rId62" Type="http://schemas.openxmlformats.org/officeDocument/2006/relationships/customXml" Target="../ink/ink71.xml"/><Relationship Id="rId70" Type="http://schemas.openxmlformats.org/officeDocument/2006/relationships/customXml" Target="../ink/ink75.xml"/><Relationship Id="rId75" Type="http://schemas.openxmlformats.org/officeDocument/2006/relationships/image" Target="../media/image72.png"/><Relationship Id="rId83" Type="http://schemas.openxmlformats.org/officeDocument/2006/relationships/image" Target="../media/image76.png"/><Relationship Id="rId88" Type="http://schemas.openxmlformats.org/officeDocument/2006/relationships/customXml" Target="../ink/ink84.xml"/><Relationship Id="rId91" Type="http://schemas.openxmlformats.org/officeDocument/2006/relationships/image" Target="../media/image80.png"/><Relationship Id="rId96" Type="http://schemas.openxmlformats.org/officeDocument/2006/relationships/customXml" Target="../ink/ink88.xml"/><Relationship Id="rId111" Type="http://schemas.openxmlformats.org/officeDocument/2006/relationships/image" Target="../media/image90.png"/><Relationship Id="rId132" Type="http://schemas.openxmlformats.org/officeDocument/2006/relationships/customXml" Target="../ink/ink106.xml"/><Relationship Id="rId140" Type="http://schemas.openxmlformats.org/officeDocument/2006/relationships/customXml" Target="../ink/ink110.xml"/><Relationship Id="rId145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5" Type="http://schemas.openxmlformats.org/officeDocument/2006/relationships/image" Target="../media/image43.png"/><Relationship Id="rId23" Type="http://schemas.openxmlformats.org/officeDocument/2006/relationships/customXml" Target="../ink/ink51.xml"/><Relationship Id="rId28" Type="http://schemas.openxmlformats.org/officeDocument/2006/relationships/image" Target="../media/image49.png"/><Relationship Id="rId36" Type="http://schemas.openxmlformats.org/officeDocument/2006/relationships/customXml" Target="../ink/ink58.xml"/><Relationship Id="rId49" Type="http://schemas.openxmlformats.org/officeDocument/2006/relationships/image" Target="../media/image59.png"/><Relationship Id="rId57" Type="http://schemas.openxmlformats.org/officeDocument/2006/relationships/image" Target="../media/image63.png"/><Relationship Id="rId106" Type="http://schemas.openxmlformats.org/officeDocument/2006/relationships/customXml" Target="../ink/ink93.xml"/><Relationship Id="rId114" Type="http://schemas.openxmlformats.org/officeDocument/2006/relationships/customXml" Target="../ink/ink97.xml"/><Relationship Id="rId119" Type="http://schemas.openxmlformats.org/officeDocument/2006/relationships/image" Target="../media/image94.png"/><Relationship Id="rId127" Type="http://schemas.openxmlformats.org/officeDocument/2006/relationships/image" Target="../media/image98.png"/><Relationship Id="rId10" Type="http://schemas.openxmlformats.org/officeDocument/2006/relationships/customXml" Target="../ink/ink44.xml"/><Relationship Id="rId31" Type="http://schemas.openxmlformats.org/officeDocument/2006/relationships/image" Target="../media/image50.png"/><Relationship Id="rId44" Type="http://schemas.openxmlformats.org/officeDocument/2006/relationships/customXml" Target="../ink/ink62.xml"/><Relationship Id="rId52" Type="http://schemas.openxmlformats.org/officeDocument/2006/relationships/customXml" Target="../ink/ink66.xml"/><Relationship Id="rId60" Type="http://schemas.openxmlformats.org/officeDocument/2006/relationships/customXml" Target="../ink/ink70.xml"/><Relationship Id="rId65" Type="http://schemas.openxmlformats.org/officeDocument/2006/relationships/image" Target="../media/image67.png"/><Relationship Id="rId73" Type="http://schemas.openxmlformats.org/officeDocument/2006/relationships/image" Target="../media/image71.png"/><Relationship Id="rId78" Type="http://schemas.openxmlformats.org/officeDocument/2006/relationships/customXml" Target="../ink/ink79.xml"/><Relationship Id="rId81" Type="http://schemas.openxmlformats.org/officeDocument/2006/relationships/image" Target="../media/image75.png"/><Relationship Id="rId86" Type="http://schemas.openxmlformats.org/officeDocument/2006/relationships/customXml" Target="../ink/ink83.xml"/><Relationship Id="rId94" Type="http://schemas.openxmlformats.org/officeDocument/2006/relationships/customXml" Target="../ink/ink87.xml"/><Relationship Id="rId99" Type="http://schemas.openxmlformats.org/officeDocument/2006/relationships/image" Target="../media/image84.png"/><Relationship Id="rId101" Type="http://schemas.openxmlformats.org/officeDocument/2006/relationships/image" Target="../media/image85.png"/><Relationship Id="rId122" Type="http://schemas.openxmlformats.org/officeDocument/2006/relationships/customXml" Target="../ink/ink101.xml"/><Relationship Id="rId130" Type="http://schemas.openxmlformats.org/officeDocument/2006/relationships/customXml" Target="../ink/ink105.xml"/><Relationship Id="rId135" Type="http://schemas.openxmlformats.org/officeDocument/2006/relationships/image" Target="../media/image102.png"/><Relationship Id="rId143" Type="http://schemas.openxmlformats.org/officeDocument/2006/relationships/image" Target="../media/image106.png"/><Relationship Id="rId148" Type="http://schemas.openxmlformats.org/officeDocument/2006/relationships/customXml" Target="../ink/ink114.xml"/><Relationship Id="rId151" Type="http://schemas.openxmlformats.org/officeDocument/2006/relationships/image" Target="../media/image110.png"/><Relationship Id="rId4" Type="http://schemas.openxmlformats.org/officeDocument/2006/relationships/customXml" Target="../ink/ink41.xml"/><Relationship Id="rId9" Type="http://schemas.openxmlformats.org/officeDocument/2006/relationships/image" Target="../media/image9.png"/><Relationship Id="rId13" Type="http://schemas.openxmlformats.org/officeDocument/2006/relationships/image" Target="../media/image42.png"/><Relationship Id="rId18" Type="http://schemas.openxmlformats.org/officeDocument/2006/relationships/customXml" Target="../ink/ink48.xml"/><Relationship Id="rId39" Type="http://schemas.openxmlformats.org/officeDocument/2006/relationships/image" Target="../media/image54.png"/><Relationship Id="rId109" Type="http://schemas.openxmlformats.org/officeDocument/2006/relationships/image" Target="../media/image89.png"/><Relationship Id="rId34" Type="http://schemas.openxmlformats.org/officeDocument/2006/relationships/customXml" Target="../ink/ink57.xml"/><Relationship Id="rId50" Type="http://schemas.openxmlformats.org/officeDocument/2006/relationships/customXml" Target="../ink/ink65.xml"/><Relationship Id="rId55" Type="http://schemas.openxmlformats.org/officeDocument/2006/relationships/image" Target="../media/image62.png"/><Relationship Id="rId76" Type="http://schemas.openxmlformats.org/officeDocument/2006/relationships/customXml" Target="../ink/ink78.xml"/><Relationship Id="rId97" Type="http://schemas.openxmlformats.org/officeDocument/2006/relationships/image" Target="../media/image83.png"/><Relationship Id="rId104" Type="http://schemas.openxmlformats.org/officeDocument/2006/relationships/customXml" Target="../ink/ink92.xml"/><Relationship Id="rId120" Type="http://schemas.openxmlformats.org/officeDocument/2006/relationships/customXml" Target="../ink/ink100.xml"/><Relationship Id="rId125" Type="http://schemas.openxmlformats.org/officeDocument/2006/relationships/image" Target="../media/image97.png"/><Relationship Id="rId141" Type="http://schemas.openxmlformats.org/officeDocument/2006/relationships/image" Target="../media/image105.png"/><Relationship Id="rId146" Type="http://schemas.openxmlformats.org/officeDocument/2006/relationships/customXml" Target="../ink/ink113.xml"/><Relationship Id="rId7" Type="http://schemas.openxmlformats.org/officeDocument/2006/relationships/image" Target="../media/image40.png"/><Relationship Id="rId71" Type="http://schemas.openxmlformats.org/officeDocument/2006/relationships/image" Target="../media/image70.png"/><Relationship Id="rId92" Type="http://schemas.openxmlformats.org/officeDocument/2006/relationships/customXml" Target="../ink/ink86.xml"/><Relationship Id="rId2" Type="http://schemas.openxmlformats.org/officeDocument/2006/relationships/customXml" Target="../ink/ink40.xml"/><Relationship Id="rId29" Type="http://schemas.openxmlformats.org/officeDocument/2006/relationships/customXml" Target="../ink/ink54.xml"/><Relationship Id="rId24" Type="http://schemas.openxmlformats.org/officeDocument/2006/relationships/image" Target="../media/image47.png"/><Relationship Id="rId40" Type="http://schemas.openxmlformats.org/officeDocument/2006/relationships/customXml" Target="../ink/ink60.xml"/><Relationship Id="rId45" Type="http://schemas.openxmlformats.org/officeDocument/2006/relationships/image" Target="../media/image57.png"/><Relationship Id="rId66" Type="http://schemas.openxmlformats.org/officeDocument/2006/relationships/customXml" Target="../ink/ink73.xml"/><Relationship Id="rId87" Type="http://schemas.openxmlformats.org/officeDocument/2006/relationships/image" Target="../media/image78.png"/><Relationship Id="rId110" Type="http://schemas.openxmlformats.org/officeDocument/2006/relationships/customXml" Target="../ink/ink95.xml"/><Relationship Id="rId115" Type="http://schemas.openxmlformats.org/officeDocument/2006/relationships/image" Target="../media/image92.png"/><Relationship Id="rId131" Type="http://schemas.openxmlformats.org/officeDocument/2006/relationships/image" Target="../media/image100.png"/><Relationship Id="rId136" Type="http://schemas.openxmlformats.org/officeDocument/2006/relationships/customXml" Target="../ink/ink108.xml"/><Relationship Id="rId61" Type="http://schemas.openxmlformats.org/officeDocument/2006/relationships/image" Target="../media/image65.png"/><Relationship Id="rId82" Type="http://schemas.openxmlformats.org/officeDocument/2006/relationships/customXml" Target="../ink/ink81.xml"/><Relationship Id="rId19" Type="http://schemas.openxmlformats.org/officeDocument/2006/relationships/customXml" Target="../ink/ink49.xml"/><Relationship Id="rId14" Type="http://schemas.openxmlformats.org/officeDocument/2006/relationships/customXml" Target="../ink/ink46.xml"/><Relationship Id="rId30" Type="http://schemas.openxmlformats.org/officeDocument/2006/relationships/customXml" Target="../ink/ink55.xml"/><Relationship Id="rId35" Type="http://schemas.openxmlformats.org/officeDocument/2006/relationships/image" Target="../media/image52.png"/><Relationship Id="rId56" Type="http://schemas.openxmlformats.org/officeDocument/2006/relationships/customXml" Target="../ink/ink68.xml"/><Relationship Id="rId77" Type="http://schemas.openxmlformats.org/officeDocument/2006/relationships/image" Target="../media/image73.png"/><Relationship Id="rId100" Type="http://schemas.openxmlformats.org/officeDocument/2006/relationships/customXml" Target="../ink/ink90.xml"/><Relationship Id="rId105" Type="http://schemas.openxmlformats.org/officeDocument/2006/relationships/image" Target="../media/image87.png"/><Relationship Id="rId126" Type="http://schemas.openxmlformats.org/officeDocument/2006/relationships/customXml" Target="../ink/ink103.xml"/><Relationship Id="rId147" Type="http://schemas.openxmlformats.org/officeDocument/2006/relationships/image" Target="../media/image108.png"/><Relationship Id="rId8" Type="http://schemas.openxmlformats.org/officeDocument/2006/relationships/customXml" Target="../ink/ink43.xml"/><Relationship Id="rId51" Type="http://schemas.openxmlformats.org/officeDocument/2006/relationships/image" Target="../media/image60.png"/><Relationship Id="rId72" Type="http://schemas.openxmlformats.org/officeDocument/2006/relationships/customXml" Target="../ink/ink76.xml"/><Relationship Id="rId93" Type="http://schemas.openxmlformats.org/officeDocument/2006/relationships/image" Target="../media/image81.png"/><Relationship Id="rId98" Type="http://schemas.openxmlformats.org/officeDocument/2006/relationships/customXml" Target="../ink/ink89.xml"/><Relationship Id="rId121" Type="http://schemas.openxmlformats.org/officeDocument/2006/relationships/image" Target="../media/image95.png"/><Relationship Id="rId142" Type="http://schemas.openxmlformats.org/officeDocument/2006/relationships/customXml" Target="../ink/ink111.xml"/><Relationship Id="rId3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8.png"/><Relationship Id="rId21" Type="http://schemas.openxmlformats.org/officeDocument/2006/relationships/image" Target="../media/image120.png"/><Relationship Id="rId42" Type="http://schemas.openxmlformats.org/officeDocument/2006/relationships/customXml" Target="../ink/ink136.xml"/><Relationship Id="rId63" Type="http://schemas.openxmlformats.org/officeDocument/2006/relationships/image" Target="../media/image141.png"/><Relationship Id="rId84" Type="http://schemas.openxmlformats.org/officeDocument/2006/relationships/customXml" Target="../ink/ink157.xml"/><Relationship Id="rId138" Type="http://schemas.openxmlformats.org/officeDocument/2006/relationships/image" Target="../media/image178.png"/><Relationship Id="rId159" Type="http://schemas.openxmlformats.org/officeDocument/2006/relationships/customXml" Target="../ink/ink195.xml"/><Relationship Id="rId170" Type="http://schemas.openxmlformats.org/officeDocument/2006/relationships/image" Target="../media/image194.png"/><Relationship Id="rId191" Type="http://schemas.openxmlformats.org/officeDocument/2006/relationships/customXml" Target="../ink/ink211.xml"/><Relationship Id="rId196" Type="http://schemas.openxmlformats.org/officeDocument/2006/relationships/image" Target="../media/image207.png"/><Relationship Id="rId200" Type="http://schemas.openxmlformats.org/officeDocument/2006/relationships/image" Target="../media/image209.png"/><Relationship Id="rId16" Type="http://schemas.openxmlformats.org/officeDocument/2006/relationships/customXml" Target="../ink/ink123.xml"/><Relationship Id="rId107" Type="http://schemas.openxmlformats.org/officeDocument/2006/relationships/image" Target="../media/image163.png"/><Relationship Id="rId11" Type="http://schemas.openxmlformats.org/officeDocument/2006/relationships/image" Target="../media/image115.png"/><Relationship Id="rId32" Type="http://schemas.openxmlformats.org/officeDocument/2006/relationships/customXml" Target="../ink/ink131.xml"/><Relationship Id="rId37" Type="http://schemas.openxmlformats.org/officeDocument/2006/relationships/image" Target="../media/image128.png"/><Relationship Id="rId53" Type="http://schemas.openxmlformats.org/officeDocument/2006/relationships/image" Target="../media/image136.png"/><Relationship Id="rId58" Type="http://schemas.openxmlformats.org/officeDocument/2006/relationships/customXml" Target="../ink/ink144.xml"/><Relationship Id="rId74" Type="http://schemas.openxmlformats.org/officeDocument/2006/relationships/customXml" Target="../ink/ink152.xml"/><Relationship Id="rId79" Type="http://schemas.openxmlformats.org/officeDocument/2006/relationships/image" Target="../media/image149.png"/><Relationship Id="rId102" Type="http://schemas.openxmlformats.org/officeDocument/2006/relationships/customXml" Target="../ink/ink166.xml"/><Relationship Id="rId123" Type="http://schemas.openxmlformats.org/officeDocument/2006/relationships/customXml" Target="../ink/ink177.xml"/><Relationship Id="rId128" Type="http://schemas.openxmlformats.org/officeDocument/2006/relationships/image" Target="../media/image173.png"/><Relationship Id="rId144" Type="http://schemas.openxmlformats.org/officeDocument/2006/relationships/image" Target="../media/image181.png"/><Relationship Id="rId149" Type="http://schemas.openxmlformats.org/officeDocument/2006/relationships/customXml" Target="../ink/ink190.xml"/><Relationship Id="rId5" Type="http://schemas.openxmlformats.org/officeDocument/2006/relationships/image" Target="../media/image112.png"/><Relationship Id="rId90" Type="http://schemas.openxmlformats.org/officeDocument/2006/relationships/customXml" Target="../ink/ink160.xml"/><Relationship Id="rId95" Type="http://schemas.openxmlformats.org/officeDocument/2006/relationships/image" Target="../media/image157.png"/><Relationship Id="rId160" Type="http://schemas.openxmlformats.org/officeDocument/2006/relationships/image" Target="../media/image189.png"/><Relationship Id="rId165" Type="http://schemas.openxmlformats.org/officeDocument/2006/relationships/customXml" Target="../ink/ink198.xml"/><Relationship Id="rId181" Type="http://schemas.openxmlformats.org/officeDocument/2006/relationships/customXml" Target="../ink/ink206.xml"/><Relationship Id="rId186" Type="http://schemas.openxmlformats.org/officeDocument/2006/relationships/image" Target="../media/image202.png"/><Relationship Id="rId22" Type="http://schemas.openxmlformats.org/officeDocument/2006/relationships/customXml" Target="../ink/ink126.xml"/><Relationship Id="rId27" Type="http://schemas.openxmlformats.org/officeDocument/2006/relationships/image" Target="../media/image123.png"/><Relationship Id="rId43" Type="http://schemas.openxmlformats.org/officeDocument/2006/relationships/image" Target="../media/image131.png"/><Relationship Id="rId48" Type="http://schemas.openxmlformats.org/officeDocument/2006/relationships/customXml" Target="../ink/ink139.xml"/><Relationship Id="rId64" Type="http://schemas.openxmlformats.org/officeDocument/2006/relationships/customXml" Target="../ink/ink147.xml"/><Relationship Id="rId69" Type="http://schemas.openxmlformats.org/officeDocument/2006/relationships/image" Target="../media/image144.png"/><Relationship Id="rId113" Type="http://schemas.openxmlformats.org/officeDocument/2006/relationships/image" Target="../media/image166.png"/><Relationship Id="rId118" Type="http://schemas.openxmlformats.org/officeDocument/2006/relationships/customXml" Target="../ink/ink174.xml"/><Relationship Id="rId134" Type="http://schemas.openxmlformats.org/officeDocument/2006/relationships/image" Target="../media/image176.png"/><Relationship Id="rId139" Type="http://schemas.openxmlformats.org/officeDocument/2006/relationships/customXml" Target="../ink/ink185.xml"/><Relationship Id="rId80" Type="http://schemas.openxmlformats.org/officeDocument/2006/relationships/customXml" Target="../ink/ink155.xml"/><Relationship Id="rId85" Type="http://schemas.openxmlformats.org/officeDocument/2006/relationships/image" Target="../media/image152.png"/><Relationship Id="rId150" Type="http://schemas.openxmlformats.org/officeDocument/2006/relationships/image" Target="../media/image184.png"/><Relationship Id="rId155" Type="http://schemas.openxmlformats.org/officeDocument/2006/relationships/customXml" Target="../ink/ink193.xml"/><Relationship Id="rId171" Type="http://schemas.openxmlformats.org/officeDocument/2006/relationships/customXml" Target="../ink/ink201.xml"/><Relationship Id="rId176" Type="http://schemas.openxmlformats.org/officeDocument/2006/relationships/image" Target="../media/image197.png"/><Relationship Id="rId192" Type="http://schemas.openxmlformats.org/officeDocument/2006/relationships/image" Target="../media/image205.png"/><Relationship Id="rId197" Type="http://schemas.openxmlformats.org/officeDocument/2006/relationships/customXml" Target="../ink/ink214.xml"/><Relationship Id="rId12" Type="http://schemas.openxmlformats.org/officeDocument/2006/relationships/customXml" Target="../ink/ink121.xml"/><Relationship Id="rId17" Type="http://schemas.openxmlformats.org/officeDocument/2006/relationships/image" Target="../media/image118.png"/><Relationship Id="rId33" Type="http://schemas.openxmlformats.org/officeDocument/2006/relationships/image" Target="../media/image126.png"/><Relationship Id="rId38" Type="http://schemas.openxmlformats.org/officeDocument/2006/relationships/customXml" Target="../ink/ink134.xml"/><Relationship Id="rId59" Type="http://schemas.openxmlformats.org/officeDocument/2006/relationships/image" Target="../media/image139.png"/><Relationship Id="rId103" Type="http://schemas.openxmlformats.org/officeDocument/2006/relationships/image" Target="../media/image161.png"/><Relationship Id="rId108" Type="http://schemas.openxmlformats.org/officeDocument/2006/relationships/customXml" Target="../ink/ink169.xml"/><Relationship Id="rId124" Type="http://schemas.openxmlformats.org/officeDocument/2006/relationships/image" Target="../media/image171.png"/><Relationship Id="rId129" Type="http://schemas.openxmlformats.org/officeDocument/2006/relationships/customXml" Target="../ink/ink180.xml"/><Relationship Id="rId54" Type="http://schemas.openxmlformats.org/officeDocument/2006/relationships/customXml" Target="../ink/ink142.xml"/><Relationship Id="rId70" Type="http://schemas.openxmlformats.org/officeDocument/2006/relationships/customXml" Target="../ink/ink150.xml"/><Relationship Id="rId75" Type="http://schemas.openxmlformats.org/officeDocument/2006/relationships/image" Target="../media/image147.png"/><Relationship Id="rId91" Type="http://schemas.openxmlformats.org/officeDocument/2006/relationships/image" Target="../media/image155.png"/><Relationship Id="rId96" Type="http://schemas.openxmlformats.org/officeDocument/2006/relationships/customXml" Target="../ink/ink163.xml"/><Relationship Id="rId140" Type="http://schemas.openxmlformats.org/officeDocument/2006/relationships/image" Target="../media/image179.png"/><Relationship Id="rId145" Type="http://schemas.openxmlformats.org/officeDocument/2006/relationships/customXml" Target="../ink/ink188.xml"/><Relationship Id="rId161" Type="http://schemas.openxmlformats.org/officeDocument/2006/relationships/customXml" Target="../ink/ink196.xml"/><Relationship Id="rId166" Type="http://schemas.openxmlformats.org/officeDocument/2006/relationships/image" Target="../media/image192.png"/><Relationship Id="rId182" Type="http://schemas.openxmlformats.org/officeDocument/2006/relationships/image" Target="../media/image200.png"/><Relationship Id="rId187" Type="http://schemas.openxmlformats.org/officeDocument/2006/relationships/customXml" Target="../ink/ink20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8.xml"/><Relationship Id="rId23" Type="http://schemas.openxmlformats.org/officeDocument/2006/relationships/image" Target="../media/image121.png"/><Relationship Id="rId28" Type="http://schemas.openxmlformats.org/officeDocument/2006/relationships/customXml" Target="../ink/ink129.xml"/><Relationship Id="rId49" Type="http://schemas.openxmlformats.org/officeDocument/2006/relationships/image" Target="../media/image134.png"/><Relationship Id="rId114" Type="http://schemas.openxmlformats.org/officeDocument/2006/relationships/customXml" Target="../ink/ink172.xml"/><Relationship Id="rId119" Type="http://schemas.openxmlformats.org/officeDocument/2006/relationships/image" Target="../media/image169.png"/><Relationship Id="rId44" Type="http://schemas.openxmlformats.org/officeDocument/2006/relationships/customXml" Target="../ink/ink137.xml"/><Relationship Id="rId60" Type="http://schemas.openxmlformats.org/officeDocument/2006/relationships/customXml" Target="../ink/ink145.xml"/><Relationship Id="rId65" Type="http://schemas.openxmlformats.org/officeDocument/2006/relationships/image" Target="../media/image142.png"/><Relationship Id="rId81" Type="http://schemas.openxmlformats.org/officeDocument/2006/relationships/image" Target="../media/image150.png"/><Relationship Id="rId86" Type="http://schemas.openxmlformats.org/officeDocument/2006/relationships/customXml" Target="../ink/ink158.xml"/><Relationship Id="rId130" Type="http://schemas.openxmlformats.org/officeDocument/2006/relationships/image" Target="../media/image174.png"/><Relationship Id="rId135" Type="http://schemas.openxmlformats.org/officeDocument/2006/relationships/customXml" Target="../ink/ink183.xml"/><Relationship Id="rId151" Type="http://schemas.openxmlformats.org/officeDocument/2006/relationships/customXml" Target="../ink/ink191.xml"/><Relationship Id="rId156" Type="http://schemas.openxmlformats.org/officeDocument/2006/relationships/image" Target="../media/image187.png"/><Relationship Id="rId177" Type="http://schemas.openxmlformats.org/officeDocument/2006/relationships/customXml" Target="../ink/ink204.xml"/><Relationship Id="rId198" Type="http://schemas.openxmlformats.org/officeDocument/2006/relationships/image" Target="../media/image208.png"/><Relationship Id="rId172" Type="http://schemas.openxmlformats.org/officeDocument/2006/relationships/image" Target="../media/image195.png"/><Relationship Id="rId193" Type="http://schemas.openxmlformats.org/officeDocument/2006/relationships/customXml" Target="../ink/ink212.xml"/><Relationship Id="rId13" Type="http://schemas.openxmlformats.org/officeDocument/2006/relationships/image" Target="../media/image116.png"/><Relationship Id="rId18" Type="http://schemas.openxmlformats.org/officeDocument/2006/relationships/customXml" Target="../ink/ink124.xml"/><Relationship Id="rId39" Type="http://schemas.openxmlformats.org/officeDocument/2006/relationships/image" Target="../media/image129.png"/><Relationship Id="rId109" Type="http://schemas.openxmlformats.org/officeDocument/2006/relationships/image" Target="../media/image164.png"/><Relationship Id="rId34" Type="http://schemas.openxmlformats.org/officeDocument/2006/relationships/customXml" Target="../ink/ink132.xml"/><Relationship Id="rId50" Type="http://schemas.openxmlformats.org/officeDocument/2006/relationships/customXml" Target="../ink/ink140.xml"/><Relationship Id="rId55" Type="http://schemas.openxmlformats.org/officeDocument/2006/relationships/image" Target="../media/image137.png"/><Relationship Id="rId76" Type="http://schemas.openxmlformats.org/officeDocument/2006/relationships/customXml" Target="../ink/ink153.xml"/><Relationship Id="rId97" Type="http://schemas.openxmlformats.org/officeDocument/2006/relationships/image" Target="../media/image158.png"/><Relationship Id="rId104" Type="http://schemas.openxmlformats.org/officeDocument/2006/relationships/customXml" Target="../ink/ink167.xml"/><Relationship Id="rId120" Type="http://schemas.openxmlformats.org/officeDocument/2006/relationships/customXml" Target="../ink/ink175.xml"/><Relationship Id="rId125" Type="http://schemas.openxmlformats.org/officeDocument/2006/relationships/customXml" Target="../ink/ink178.xml"/><Relationship Id="rId141" Type="http://schemas.openxmlformats.org/officeDocument/2006/relationships/customXml" Target="../ink/ink186.xml"/><Relationship Id="rId146" Type="http://schemas.openxmlformats.org/officeDocument/2006/relationships/image" Target="../media/image182.png"/><Relationship Id="rId167" Type="http://schemas.openxmlformats.org/officeDocument/2006/relationships/customXml" Target="../ink/ink199.xml"/><Relationship Id="rId188" Type="http://schemas.openxmlformats.org/officeDocument/2006/relationships/image" Target="../media/image203.png"/><Relationship Id="rId7" Type="http://schemas.openxmlformats.org/officeDocument/2006/relationships/image" Target="../media/image113.png"/><Relationship Id="rId71" Type="http://schemas.openxmlformats.org/officeDocument/2006/relationships/image" Target="../media/image145.png"/><Relationship Id="rId92" Type="http://schemas.openxmlformats.org/officeDocument/2006/relationships/customXml" Target="../ink/ink161.xml"/><Relationship Id="rId162" Type="http://schemas.openxmlformats.org/officeDocument/2006/relationships/image" Target="../media/image190.png"/><Relationship Id="rId183" Type="http://schemas.openxmlformats.org/officeDocument/2006/relationships/customXml" Target="../ink/ink207.xml"/><Relationship Id="rId2" Type="http://schemas.openxmlformats.org/officeDocument/2006/relationships/customXml" Target="../ink/ink116.xml"/><Relationship Id="rId29" Type="http://schemas.openxmlformats.org/officeDocument/2006/relationships/image" Target="../media/image124.png"/><Relationship Id="rId24" Type="http://schemas.openxmlformats.org/officeDocument/2006/relationships/customXml" Target="../ink/ink127.xml"/><Relationship Id="rId40" Type="http://schemas.openxmlformats.org/officeDocument/2006/relationships/customXml" Target="../ink/ink135.xml"/><Relationship Id="rId45" Type="http://schemas.openxmlformats.org/officeDocument/2006/relationships/image" Target="../media/image132.png"/><Relationship Id="rId66" Type="http://schemas.openxmlformats.org/officeDocument/2006/relationships/customXml" Target="../ink/ink148.xml"/><Relationship Id="rId87" Type="http://schemas.openxmlformats.org/officeDocument/2006/relationships/image" Target="../media/image153.png"/><Relationship Id="rId110" Type="http://schemas.openxmlformats.org/officeDocument/2006/relationships/customXml" Target="../ink/ink170.xml"/><Relationship Id="rId115" Type="http://schemas.openxmlformats.org/officeDocument/2006/relationships/image" Target="../media/image167.png"/><Relationship Id="rId131" Type="http://schemas.openxmlformats.org/officeDocument/2006/relationships/customXml" Target="../ink/ink181.xml"/><Relationship Id="rId136" Type="http://schemas.openxmlformats.org/officeDocument/2006/relationships/image" Target="../media/image177.png"/><Relationship Id="rId157" Type="http://schemas.openxmlformats.org/officeDocument/2006/relationships/customXml" Target="../ink/ink194.xml"/><Relationship Id="rId178" Type="http://schemas.openxmlformats.org/officeDocument/2006/relationships/image" Target="../media/image198.png"/><Relationship Id="rId61" Type="http://schemas.openxmlformats.org/officeDocument/2006/relationships/image" Target="../media/image140.png"/><Relationship Id="rId82" Type="http://schemas.openxmlformats.org/officeDocument/2006/relationships/customXml" Target="../ink/ink156.xml"/><Relationship Id="rId152" Type="http://schemas.openxmlformats.org/officeDocument/2006/relationships/image" Target="../media/image185.png"/><Relationship Id="rId173" Type="http://schemas.openxmlformats.org/officeDocument/2006/relationships/customXml" Target="../ink/ink202.xml"/><Relationship Id="rId194" Type="http://schemas.openxmlformats.org/officeDocument/2006/relationships/image" Target="../media/image206.png"/><Relationship Id="rId199" Type="http://schemas.openxmlformats.org/officeDocument/2006/relationships/customXml" Target="../ink/ink215.xml"/><Relationship Id="rId19" Type="http://schemas.openxmlformats.org/officeDocument/2006/relationships/image" Target="../media/image119.png"/><Relationship Id="rId14" Type="http://schemas.openxmlformats.org/officeDocument/2006/relationships/customXml" Target="../ink/ink122.xml"/><Relationship Id="rId30" Type="http://schemas.openxmlformats.org/officeDocument/2006/relationships/customXml" Target="../ink/ink130.xml"/><Relationship Id="rId35" Type="http://schemas.openxmlformats.org/officeDocument/2006/relationships/image" Target="../media/image127.png"/><Relationship Id="rId56" Type="http://schemas.openxmlformats.org/officeDocument/2006/relationships/customXml" Target="../ink/ink143.xml"/><Relationship Id="rId77" Type="http://schemas.openxmlformats.org/officeDocument/2006/relationships/image" Target="../media/image148.png"/><Relationship Id="rId100" Type="http://schemas.openxmlformats.org/officeDocument/2006/relationships/customXml" Target="../ink/ink165.xml"/><Relationship Id="rId105" Type="http://schemas.openxmlformats.org/officeDocument/2006/relationships/image" Target="../media/image162.png"/><Relationship Id="rId126" Type="http://schemas.openxmlformats.org/officeDocument/2006/relationships/image" Target="../media/image172.png"/><Relationship Id="rId147" Type="http://schemas.openxmlformats.org/officeDocument/2006/relationships/customXml" Target="../ink/ink189.xml"/><Relationship Id="rId168" Type="http://schemas.openxmlformats.org/officeDocument/2006/relationships/image" Target="../media/image193.png"/><Relationship Id="rId8" Type="http://schemas.openxmlformats.org/officeDocument/2006/relationships/customXml" Target="../ink/ink119.xml"/><Relationship Id="rId51" Type="http://schemas.openxmlformats.org/officeDocument/2006/relationships/image" Target="../media/image135.png"/><Relationship Id="rId72" Type="http://schemas.openxmlformats.org/officeDocument/2006/relationships/customXml" Target="../ink/ink151.xml"/><Relationship Id="rId93" Type="http://schemas.openxmlformats.org/officeDocument/2006/relationships/image" Target="../media/image156.png"/><Relationship Id="rId98" Type="http://schemas.openxmlformats.org/officeDocument/2006/relationships/customXml" Target="../ink/ink164.xml"/><Relationship Id="rId121" Type="http://schemas.openxmlformats.org/officeDocument/2006/relationships/customXml" Target="../ink/ink176.xml"/><Relationship Id="rId142" Type="http://schemas.openxmlformats.org/officeDocument/2006/relationships/image" Target="../media/image180.png"/><Relationship Id="rId163" Type="http://schemas.openxmlformats.org/officeDocument/2006/relationships/customXml" Target="../ink/ink197.xml"/><Relationship Id="rId184" Type="http://schemas.openxmlformats.org/officeDocument/2006/relationships/image" Target="../media/image201.png"/><Relationship Id="rId189" Type="http://schemas.openxmlformats.org/officeDocument/2006/relationships/customXml" Target="../ink/ink210.xml"/><Relationship Id="rId3" Type="http://schemas.openxmlformats.org/officeDocument/2006/relationships/image" Target="../media/image111.png"/><Relationship Id="rId25" Type="http://schemas.openxmlformats.org/officeDocument/2006/relationships/image" Target="../media/image122.png"/><Relationship Id="rId46" Type="http://schemas.openxmlformats.org/officeDocument/2006/relationships/customXml" Target="../ink/ink138.xml"/><Relationship Id="rId67" Type="http://schemas.openxmlformats.org/officeDocument/2006/relationships/image" Target="../media/image143.png"/><Relationship Id="rId116" Type="http://schemas.openxmlformats.org/officeDocument/2006/relationships/customXml" Target="../ink/ink173.xml"/><Relationship Id="rId137" Type="http://schemas.openxmlformats.org/officeDocument/2006/relationships/customXml" Target="../ink/ink184.xml"/><Relationship Id="rId158" Type="http://schemas.openxmlformats.org/officeDocument/2006/relationships/image" Target="../media/image188.png"/><Relationship Id="rId20" Type="http://schemas.openxmlformats.org/officeDocument/2006/relationships/customXml" Target="../ink/ink125.xml"/><Relationship Id="rId41" Type="http://schemas.openxmlformats.org/officeDocument/2006/relationships/image" Target="../media/image130.png"/><Relationship Id="rId62" Type="http://schemas.openxmlformats.org/officeDocument/2006/relationships/customXml" Target="../ink/ink146.xml"/><Relationship Id="rId83" Type="http://schemas.openxmlformats.org/officeDocument/2006/relationships/image" Target="../media/image151.png"/><Relationship Id="rId88" Type="http://schemas.openxmlformats.org/officeDocument/2006/relationships/customXml" Target="../ink/ink159.xml"/><Relationship Id="rId111" Type="http://schemas.openxmlformats.org/officeDocument/2006/relationships/image" Target="../media/image165.png"/><Relationship Id="rId132" Type="http://schemas.openxmlformats.org/officeDocument/2006/relationships/image" Target="../media/image175.png"/><Relationship Id="rId153" Type="http://schemas.openxmlformats.org/officeDocument/2006/relationships/customXml" Target="../ink/ink192.xml"/><Relationship Id="rId174" Type="http://schemas.openxmlformats.org/officeDocument/2006/relationships/image" Target="../media/image196.png"/><Relationship Id="rId179" Type="http://schemas.openxmlformats.org/officeDocument/2006/relationships/customXml" Target="../ink/ink205.xml"/><Relationship Id="rId195" Type="http://schemas.openxmlformats.org/officeDocument/2006/relationships/customXml" Target="../ink/ink213.xml"/><Relationship Id="rId190" Type="http://schemas.openxmlformats.org/officeDocument/2006/relationships/image" Target="../media/image204.png"/><Relationship Id="rId15" Type="http://schemas.openxmlformats.org/officeDocument/2006/relationships/image" Target="../media/image117.png"/><Relationship Id="rId36" Type="http://schemas.openxmlformats.org/officeDocument/2006/relationships/customXml" Target="../ink/ink133.xml"/><Relationship Id="rId57" Type="http://schemas.openxmlformats.org/officeDocument/2006/relationships/image" Target="../media/image138.png"/><Relationship Id="rId106" Type="http://schemas.openxmlformats.org/officeDocument/2006/relationships/customXml" Target="../ink/ink168.xml"/><Relationship Id="rId127" Type="http://schemas.openxmlformats.org/officeDocument/2006/relationships/customXml" Target="../ink/ink179.xml"/><Relationship Id="rId10" Type="http://schemas.openxmlformats.org/officeDocument/2006/relationships/customXml" Target="../ink/ink120.xml"/><Relationship Id="rId31" Type="http://schemas.openxmlformats.org/officeDocument/2006/relationships/image" Target="../media/image125.png"/><Relationship Id="rId52" Type="http://schemas.openxmlformats.org/officeDocument/2006/relationships/customXml" Target="../ink/ink141.xml"/><Relationship Id="rId73" Type="http://schemas.openxmlformats.org/officeDocument/2006/relationships/image" Target="../media/image146.png"/><Relationship Id="rId78" Type="http://schemas.openxmlformats.org/officeDocument/2006/relationships/customXml" Target="../ink/ink154.xml"/><Relationship Id="rId94" Type="http://schemas.openxmlformats.org/officeDocument/2006/relationships/customXml" Target="../ink/ink162.xml"/><Relationship Id="rId99" Type="http://schemas.openxmlformats.org/officeDocument/2006/relationships/image" Target="../media/image159.png"/><Relationship Id="rId101" Type="http://schemas.openxmlformats.org/officeDocument/2006/relationships/image" Target="../media/image160.png"/><Relationship Id="rId122" Type="http://schemas.openxmlformats.org/officeDocument/2006/relationships/image" Target="../media/image170.png"/><Relationship Id="rId143" Type="http://schemas.openxmlformats.org/officeDocument/2006/relationships/customXml" Target="../ink/ink187.xml"/><Relationship Id="rId148" Type="http://schemas.openxmlformats.org/officeDocument/2006/relationships/image" Target="../media/image183.png"/><Relationship Id="rId164" Type="http://schemas.openxmlformats.org/officeDocument/2006/relationships/image" Target="../media/image191.png"/><Relationship Id="rId169" Type="http://schemas.openxmlformats.org/officeDocument/2006/relationships/customXml" Target="../ink/ink200.xml"/><Relationship Id="rId185" Type="http://schemas.openxmlformats.org/officeDocument/2006/relationships/customXml" Target="../ink/ink208.xml"/><Relationship Id="rId4" Type="http://schemas.openxmlformats.org/officeDocument/2006/relationships/customXml" Target="../ink/ink117.xml"/><Relationship Id="rId9" Type="http://schemas.openxmlformats.org/officeDocument/2006/relationships/image" Target="../media/image114.png"/><Relationship Id="rId180" Type="http://schemas.openxmlformats.org/officeDocument/2006/relationships/image" Target="../media/image199.png"/><Relationship Id="rId26" Type="http://schemas.openxmlformats.org/officeDocument/2006/relationships/customXml" Target="../ink/ink128.xml"/><Relationship Id="rId47" Type="http://schemas.openxmlformats.org/officeDocument/2006/relationships/image" Target="../media/image133.png"/><Relationship Id="rId68" Type="http://schemas.openxmlformats.org/officeDocument/2006/relationships/customXml" Target="../ink/ink149.xml"/><Relationship Id="rId89" Type="http://schemas.openxmlformats.org/officeDocument/2006/relationships/image" Target="../media/image154.png"/><Relationship Id="rId112" Type="http://schemas.openxmlformats.org/officeDocument/2006/relationships/customXml" Target="../ink/ink171.xml"/><Relationship Id="rId133" Type="http://schemas.openxmlformats.org/officeDocument/2006/relationships/customXml" Target="../ink/ink182.xml"/><Relationship Id="rId154" Type="http://schemas.openxmlformats.org/officeDocument/2006/relationships/image" Target="../media/image186.png"/><Relationship Id="rId175" Type="http://schemas.openxmlformats.org/officeDocument/2006/relationships/customXml" Target="../ink/ink203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8.xml"/><Relationship Id="rId117" Type="http://schemas.openxmlformats.org/officeDocument/2006/relationships/image" Target="../media/image267.png"/><Relationship Id="rId21" Type="http://schemas.openxmlformats.org/officeDocument/2006/relationships/image" Target="../media/image219.png"/><Relationship Id="rId42" Type="http://schemas.openxmlformats.org/officeDocument/2006/relationships/customXml" Target="../ink/ink236.xml"/><Relationship Id="rId47" Type="http://schemas.openxmlformats.org/officeDocument/2006/relationships/image" Target="../media/image232.png"/><Relationship Id="rId63" Type="http://schemas.openxmlformats.org/officeDocument/2006/relationships/image" Target="../media/image240.png"/><Relationship Id="rId68" Type="http://schemas.openxmlformats.org/officeDocument/2006/relationships/customXml" Target="../ink/ink249.xml"/><Relationship Id="rId84" Type="http://schemas.openxmlformats.org/officeDocument/2006/relationships/customXml" Target="../ink/ink257.xml"/><Relationship Id="rId89" Type="http://schemas.openxmlformats.org/officeDocument/2006/relationships/image" Target="../media/image253.png"/><Relationship Id="rId112" Type="http://schemas.openxmlformats.org/officeDocument/2006/relationships/customXml" Target="../ink/ink271.xml"/><Relationship Id="rId133" Type="http://schemas.openxmlformats.org/officeDocument/2006/relationships/image" Target="../media/image275.png"/><Relationship Id="rId16" Type="http://schemas.openxmlformats.org/officeDocument/2006/relationships/customXml" Target="../ink/ink223.xml"/><Relationship Id="rId107" Type="http://schemas.openxmlformats.org/officeDocument/2006/relationships/image" Target="../media/image262.png"/><Relationship Id="rId11" Type="http://schemas.openxmlformats.org/officeDocument/2006/relationships/image" Target="../media/image214.png"/><Relationship Id="rId32" Type="http://schemas.openxmlformats.org/officeDocument/2006/relationships/customXml" Target="../ink/ink231.xml"/><Relationship Id="rId37" Type="http://schemas.openxmlformats.org/officeDocument/2006/relationships/image" Target="../media/image227.png"/><Relationship Id="rId53" Type="http://schemas.openxmlformats.org/officeDocument/2006/relationships/image" Target="../media/image235.png"/><Relationship Id="rId58" Type="http://schemas.openxmlformats.org/officeDocument/2006/relationships/customXml" Target="../ink/ink244.xml"/><Relationship Id="rId74" Type="http://schemas.openxmlformats.org/officeDocument/2006/relationships/customXml" Target="../ink/ink252.xml"/><Relationship Id="rId79" Type="http://schemas.openxmlformats.org/officeDocument/2006/relationships/image" Target="../media/image248.png"/><Relationship Id="rId102" Type="http://schemas.openxmlformats.org/officeDocument/2006/relationships/customXml" Target="../ink/ink266.xml"/><Relationship Id="rId123" Type="http://schemas.openxmlformats.org/officeDocument/2006/relationships/image" Target="../media/image270.png"/><Relationship Id="rId128" Type="http://schemas.openxmlformats.org/officeDocument/2006/relationships/customXml" Target="../ink/ink279.xml"/><Relationship Id="rId5" Type="http://schemas.openxmlformats.org/officeDocument/2006/relationships/image" Target="../media/image211.png"/><Relationship Id="rId90" Type="http://schemas.openxmlformats.org/officeDocument/2006/relationships/customXml" Target="../ink/ink260.xml"/><Relationship Id="rId95" Type="http://schemas.openxmlformats.org/officeDocument/2006/relationships/image" Target="../media/image256.png"/><Relationship Id="rId14" Type="http://schemas.openxmlformats.org/officeDocument/2006/relationships/customXml" Target="../ink/ink222.xml"/><Relationship Id="rId22" Type="http://schemas.openxmlformats.org/officeDocument/2006/relationships/customXml" Target="../ink/ink226.xml"/><Relationship Id="rId27" Type="http://schemas.openxmlformats.org/officeDocument/2006/relationships/image" Target="../media/image222.png"/><Relationship Id="rId30" Type="http://schemas.openxmlformats.org/officeDocument/2006/relationships/customXml" Target="../ink/ink230.xml"/><Relationship Id="rId35" Type="http://schemas.openxmlformats.org/officeDocument/2006/relationships/image" Target="../media/image226.png"/><Relationship Id="rId43" Type="http://schemas.openxmlformats.org/officeDocument/2006/relationships/image" Target="../media/image230.png"/><Relationship Id="rId48" Type="http://schemas.openxmlformats.org/officeDocument/2006/relationships/customXml" Target="../ink/ink239.xml"/><Relationship Id="rId56" Type="http://schemas.openxmlformats.org/officeDocument/2006/relationships/customXml" Target="../ink/ink243.xml"/><Relationship Id="rId64" Type="http://schemas.openxmlformats.org/officeDocument/2006/relationships/customXml" Target="../ink/ink247.xml"/><Relationship Id="rId69" Type="http://schemas.openxmlformats.org/officeDocument/2006/relationships/image" Target="../media/image243.png"/><Relationship Id="rId77" Type="http://schemas.openxmlformats.org/officeDocument/2006/relationships/image" Target="../media/image247.png"/><Relationship Id="rId100" Type="http://schemas.openxmlformats.org/officeDocument/2006/relationships/customXml" Target="../ink/ink265.xml"/><Relationship Id="rId105" Type="http://schemas.openxmlformats.org/officeDocument/2006/relationships/image" Target="../media/image261.png"/><Relationship Id="rId113" Type="http://schemas.openxmlformats.org/officeDocument/2006/relationships/image" Target="../media/image265.png"/><Relationship Id="rId118" Type="http://schemas.openxmlformats.org/officeDocument/2006/relationships/customXml" Target="../ink/ink274.xml"/><Relationship Id="rId126" Type="http://schemas.openxmlformats.org/officeDocument/2006/relationships/customXml" Target="../ink/ink278.xml"/><Relationship Id="rId8" Type="http://schemas.openxmlformats.org/officeDocument/2006/relationships/customXml" Target="../ink/ink219.xml"/><Relationship Id="rId51" Type="http://schemas.openxmlformats.org/officeDocument/2006/relationships/image" Target="../media/image234.png"/><Relationship Id="rId72" Type="http://schemas.openxmlformats.org/officeDocument/2006/relationships/customXml" Target="../ink/ink251.xml"/><Relationship Id="rId80" Type="http://schemas.openxmlformats.org/officeDocument/2006/relationships/customXml" Target="../ink/ink255.xml"/><Relationship Id="rId85" Type="http://schemas.openxmlformats.org/officeDocument/2006/relationships/image" Target="../media/image251.png"/><Relationship Id="rId93" Type="http://schemas.openxmlformats.org/officeDocument/2006/relationships/image" Target="../media/image255.png"/><Relationship Id="rId98" Type="http://schemas.openxmlformats.org/officeDocument/2006/relationships/customXml" Target="../ink/ink264.xml"/><Relationship Id="rId121" Type="http://schemas.openxmlformats.org/officeDocument/2006/relationships/image" Target="../media/image269.png"/><Relationship Id="rId3" Type="http://schemas.openxmlformats.org/officeDocument/2006/relationships/image" Target="../media/image210.png"/><Relationship Id="rId12" Type="http://schemas.openxmlformats.org/officeDocument/2006/relationships/customXml" Target="../ink/ink221.xml"/><Relationship Id="rId17" Type="http://schemas.openxmlformats.org/officeDocument/2006/relationships/image" Target="../media/image217.png"/><Relationship Id="rId25" Type="http://schemas.openxmlformats.org/officeDocument/2006/relationships/image" Target="../media/image221.png"/><Relationship Id="rId33" Type="http://schemas.openxmlformats.org/officeDocument/2006/relationships/image" Target="../media/image225.png"/><Relationship Id="rId38" Type="http://schemas.openxmlformats.org/officeDocument/2006/relationships/customXml" Target="../ink/ink234.xml"/><Relationship Id="rId46" Type="http://schemas.openxmlformats.org/officeDocument/2006/relationships/customXml" Target="../ink/ink238.xml"/><Relationship Id="rId59" Type="http://schemas.openxmlformats.org/officeDocument/2006/relationships/image" Target="../media/image238.png"/><Relationship Id="rId67" Type="http://schemas.openxmlformats.org/officeDocument/2006/relationships/image" Target="../media/image242.png"/><Relationship Id="rId103" Type="http://schemas.openxmlformats.org/officeDocument/2006/relationships/image" Target="../media/image260.png"/><Relationship Id="rId108" Type="http://schemas.openxmlformats.org/officeDocument/2006/relationships/customXml" Target="../ink/ink269.xml"/><Relationship Id="rId116" Type="http://schemas.openxmlformats.org/officeDocument/2006/relationships/customXml" Target="../ink/ink273.xml"/><Relationship Id="rId124" Type="http://schemas.openxmlformats.org/officeDocument/2006/relationships/customXml" Target="../ink/ink277.xml"/><Relationship Id="rId129" Type="http://schemas.openxmlformats.org/officeDocument/2006/relationships/image" Target="../media/image273.png"/><Relationship Id="rId20" Type="http://schemas.openxmlformats.org/officeDocument/2006/relationships/customXml" Target="../ink/ink225.xml"/><Relationship Id="rId41" Type="http://schemas.openxmlformats.org/officeDocument/2006/relationships/image" Target="../media/image229.png"/><Relationship Id="rId54" Type="http://schemas.openxmlformats.org/officeDocument/2006/relationships/customXml" Target="../ink/ink242.xml"/><Relationship Id="rId62" Type="http://schemas.openxmlformats.org/officeDocument/2006/relationships/customXml" Target="../ink/ink246.xml"/><Relationship Id="rId70" Type="http://schemas.openxmlformats.org/officeDocument/2006/relationships/customXml" Target="../ink/ink250.xml"/><Relationship Id="rId75" Type="http://schemas.openxmlformats.org/officeDocument/2006/relationships/image" Target="../media/image246.png"/><Relationship Id="rId83" Type="http://schemas.openxmlformats.org/officeDocument/2006/relationships/image" Target="../media/image250.png"/><Relationship Id="rId88" Type="http://schemas.openxmlformats.org/officeDocument/2006/relationships/customXml" Target="../ink/ink259.xml"/><Relationship Id="rId91" Type="http://schemas.openxmlformats.org/officeDocument/2006/relationships/image" Target="../media/image254.png"/><Relationship Id="rId96" Type="http://schemas.openxmlformats.org/officeDocument/2006/relationships/customXml" Target="../ink/ink263.xml"/><Relationship Id="rId111" Type="http://schemas.openxmlformats.org/officeDocument/2006/relationships/image" Target="../media/image264.png"/><Relationship Id="rId132" Type="http://schemas.openxmlformats.org/officeDocument/2006/relationships/customXml" Target="../ink/ink28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8.xml"/><Relationship Id="rId15" Type="http://schemas.openxmlformats.org/officeDocument/2006/relationships/image" Target="../media/image216.png"/><Relationship Id="rId23" Type="http://schemas.openxmlformats.org/officeDocument/2006/relationships/image" Target="../media/image220.png"/><Relationship Id="rId28" Type="http://schemas.openxmlformats.org/officeDocument/2006/relationships/customXml" Target="../ink/ink229.xml"/><Relationship Id="rId36" Type="http://schemas.openxmlformats.org/officeDocument/2006/relationships/customXml" Target="../ink/ink233.xml"/><Relationship Id="rId49" Type="http://schemas.openxmlformats.org/officeDocument/2006/relationships/image" Target="../media/image233.png"/><Relationship Id="rId57" Type="http://schemas.openxmlformats.org/officeDocument/2006/relationships/image" Target="../media/image237.png"/><Relationship Id="rId106" Type="http://schemas.openxmlformats.org/officeDocument/2006/relationships/customXml" Target="../ink/ink268.xml"/><Relationship Id="rId114" Type="http://schemas.openxmlformats.org/officeDocument/2006/relationships/customXml" Target="../ink/ink272.xml"/><Relationship Id="rId119" Type="http://schemas.openxmlformats.org/officeDocument/2006/relationships/image" Target="../media/image268.png"/><Relationship Id="rId127" Type="http://schemas.openxmlformats.org/officeDocument/2006/relationships/image" Target="../media/image272.png"/><Relationship Id="rId10" Type="http://schemas.openxmlformats.org/officeDocument/2006/relationships/customXml" Target="../ink/ink220.xml"/><Relationship Id="rId31" Type="http://schemas.openxmlformats.org/officeDocument/2006/relationships/image" Target="../media/image224.png"/><Relationship Id="rId44" Type="http://schemas.openxmlformats.org/officeDocument/2006/relationships/customXml" Target="../ink/ink237.xml"/><Relationship Id="rId52" Type="http://schemas.openxmlformats.org/officeDocument/2006/relationships/customXml" Target="../ink/ink241.xml"/><Relationship Id="rId60" Type="http://schemas.openxmlformats.org/officeDocument/2006/relationships/customXml" Target="../ink/ink245.xml"/><Relationship Id="rId65" Type="http://schemas.openxmlformats.org/officeDocument/2006/relationships/image" Target="../media/image241.png"/><Relationship Id="rId73" Type="http://schemas.openxmlformats.org/officeDocument/2006/relationships/image" Target="../media/image245.png"/><Relationship Id="rId78" Type="http://schemas.openxmlformats.org/officeDocument/2006/relationships/customXml" Target="../ink/ink254.xml"/><Relationship Id="rId81" Type="http://schemas.openxmlformats.org/officeDocument/2006/relationships/image" Target="../media/image249.png"/><Relationship Id="rId86" Type="http://schemas.openxmlformats.org/officeDocument/2006/relationships/customXml" Target="../ink/ink258.xml"/><Relationship Id="rId94" Type="http://schemas.openxmlformats.org/officeDocument/2006/relationships/customXml" Target="../ink/ink262.xml"/><Relationship Id="rId99" Type="http://schemas.openxmlformats.org/officeDocument/2006/relationships/image" Target="../media/image258.png"/><Relationship Id="rId101" Type="http://schemas.openxmlformats.org/officeDocument/2006/relationships/image" Target="../media/image259.png"/><Relationship Id="rId122" Type="http://schemas.openxmlformats.org/officeDocument/2006/relationships/customXml" Target="../ink/ink276.xml"/><Relationship Id="rId130" Type="http://schemas.openxmlformats.org/officeDocument/2006/relationships/customXml" Target="../ink/ink280.xml"/><Relationship Id="rId4" Type="http://schemas.openxmlformats.org/officeDocument/2006/relationships/customXml" Target="../ink/ink217.xml"/><Relationship Id="rId9" Type="http://schemas.openxmlformats.org/officeDocument/2006/relationships/image" Target="../media/image213.png"/><Relationship Id="rId13" Type="http://schemas.openxmlformats.org/officeDocument/2006/relationships/image" Target="../media/image215.png"/><Relationship Id="rId18" Type="http://schemas.openxmlformats.org/officeDocument/2006/relationships/customXml" Target="../ink/ink224.xml"/><Relationship Id="rId39" Type="http://schemas.openxmlformats.org/officeDocument/2006/relationships/image" Target="../media/image228.png"/><Relationship Id="rId109" Type="http://schemas.openxmlformats.org/officeDocument/2006/relationships/image" Target="../media/image263.png"/><Relationship Id="rId34" Type="http://schemas.openxmlformats.org/officeDocument/2006/relationships/customXml" Target="../ink/ink232.xml"/><Relationship Id="rId50" Type="http://schemas.openxmlformats.org/officeDocument/2006/relationships/customXml" Target="../ink/ink240.xml"/><Relationship Id="rId55" Type="http://schemas.openxmlformats.org/officeDocument/2006/relationships/image" Target="../media/image236.png"/><Relationship Id="rId76" Type="http://schemas.openxmlformats.org/officeDocument/2006/relationships/customXml" Target="../ink/ink253.xml"/><Relationship Id="rId97" Type="http://schemas.openxmlformats.org/officeDocument/2006/relationships/image" Target="../media/image257.png"/><Relationship Id="rId104" Type="http://schemas.openxmlformats.org/officeDocument/2006/relationships/customXml" Target="../ink/ink267.xml"/><Relationship Id="rId120" Type="http://schemas.openxmlformats.org/officeDocument/2006/relationships/customXml" Target="../ink/ink275.xml"/><Relationship Id="rId125" Type="http://schemas.openxmlformats.org/officeDocument/2006/relationships/image" Target="../media/image271.png"/><Relationship Id="rId7" Type="http://schemas.openxmlformats.org/officeDocument/2006/relationships/image" Target="../media/image212.png"/><Relationship Id="rId71" Type="http://schemas.openxmlformats.org/officeDocument/2006/relationships/image" Target="../media/image244.png"/><Relationship Id="rId92" Type="http://schemas.openxmlformats.org/officeDocument/2006/relationships/customXml" Target="../ink/ink261.xml"/><Relationship Id="rId2" Type="http://schemas.openxmlformats.org/officeDocument/2006/relationships/customXml" Target="../ink/ink216.xml"/><Relationship Id="rId29" Type="http://schemas.openxmlformats.org/officeDocument/2006/relationships/image" Target="../media/image223.png"/><Relationship Id="rId24" Type="http://schemas.openxmlformats.org/officeDocument/2006/relationships/customXml" Target="../ink/ink227.xml"/><Relationship Id="rId40" Type="http://schemas.openxmlformats.org/officeDocument/2006/relationships/customXml" Target="../ink/ink235.xml"/><Relationship Id="rId45" Type="http://schemas.openxmlformats.org/officeDocument/2006/relationships/image" Target="../media/image231.png"/><Relationship Id="rId66" Type="http://schemas.openxmlformats.org/officeDocument/2006/relationships/customXml" Target="../ink/ink248.xml"/><Relationship Id="rId87" Type="http://schemas.openxmlformats.org/officeDocument/2006/relationships/image" Target="../media/image252.png"/><Relationship Id="rId110" Type="http://schemas.openxmlformats.org/officeDocument/2006/relationships/customXml" Target="../ink/ink270.xml"/><Relationship Id="rId115" Type="http://schemas.openxmlformats.org/officeDocument/2006/relationships/image" Target="../media/image266.png"/><Relationship Id="rId131" Type="http://schemas.openxmlformats.org/officeDocument/2006/relationships/image" Target="../media/image274.png"/><Relationship Id="rId61" Type="http://schemas.openxmlformats.org/officeDocument/2006/relationships/image" Target="../media/image239.png"/><Relationship Id="rId82" Type="http://schemas.openxmlformats.org/officeDocument/2006/relationships/customXml" Target="../ink/ink256.xml"/><Relationship Id="rId19" Type="http://schemas.openxmlformats.org/officeDocument/2006/relationships/image" Target="../media/image218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4.xml"/><Relationship Id="rId117" Type="http://schemas.openxmlformats.org/officeDocument/2006/relationships/image" Target="../media/image332.png"/><Relationship Id="rId21" Type="http://schemas.openxmlformats.org/officeDocument/2006/relationships/image" Target="../media/image285.png"/><Relationship Id="rId42" Type="http://schemas.openxmlformats.org/officeDocument/2006/relationships/customXml" Target="../ink/ink302.xml"/><Relationship Id="rId47" Type="http://schemas.openxmlformats.org/officeDocument/2006/relationships/image" Target="../media/image298.png"/><Relationship Id="rId63" Type="http://schemas.openxmlformats.org/officeDocument/2006/relationships/image" Target="../media/image306.png"/><Relationship Id="rId68" Type="http://schemas.openxmlformats.org/officeDocument/2006/relationships/customXml" Target="../ink/ink315.xml"/><Relationship Id="rId84" Type="http://schemas.openxmlformats.org/officeDocument/2006/relationships/customXml" Target="../ink/ink323.xml"/><Relationship Id="rId89" Type="http://schemas.openxmlformats.org/officeDocument/2006/relationships/image" Target="../media/image318.png"/><Relationship Id="rId112" Type="http://schemas.openxmlformats.org/officeDocument/2006/relationships/customXml" Target="../ink/ink337.xml"/><Relationship Id="rId133" Type="http://schemas.openxmlformats.org/officeDocument/2006/relationships/image" Target="../media/image340.png"/><Relationship Id="rId16" Type="http://schemas.openxmlformats.org/officeDocument/2006/relationships/customXml" Target="../ink/ink289.xml"/><Relationship Id="rId107" Type="http://schemas.openxmlformats.org/officeDocument/2006/relationships/image" Target="../media/image327.png"/><Relationship Id="rId11" Type="http://schemas.openxmlformats.org/officeDocument/2006/relationships/image" Target="../media/image280.png"/><Relationship Id="rId32" Type="http://schemas.openxmlformats.org/officeDocument/2006/relationships/customXml" Target="../ink/ink297.xml"/><Relationship Id="rId37" Type="http://schemas.openxmlformats.org/officeDocument/2006/relationships/image" Target="../media/image293.png"/><Relationship Id="rId53" Type="http://schemas.openxmlformats.org/officeDocument/2006/relationships/image" Target="../media/image301.png"/><Relationship Id="rId58" Type="http://schemas.openxmlformats.org/officeDocument/2006/relationships/customXml" Target="../ink/ink310.xml"/><Relationship Id="rId74" Type="http://schemas.openxmlformats.org/officeDocument/2006/relationships/customXml" Target="../ink/ink318.xml"/><Relationship Id="rId79" Type="http://schemas.openxmlformats.org/officeDocument/2006/relationships/image" Target="../media/image314.png"/><Relationship Id="rId102" Type="http://schemas.openxmlformats.org/officeDocument/2006/relationships/customXml" Target="../ink/ink332.xml"/><Relationship Id="rId123" Type="http://schemas.openxmlformats.org/officeDocument/2006/relationships/image" Target="../media/image335.png"/><Relationship Id="rId128" Type="http://schemas.openxmlformats.org/officeDocument/2006/relationships/customXml" Target="../ink/ink345.xml"/><Relationship Id="rId5" Type="http://schemas.openxmlformats.org/officeDocument/2006/relationships/image" Target="../media/image277.png"/><Relationship Id="rId90" Type="http://schemas.openxmlformats.org/officeDocument/2006/relationships/customXml" Target="../ink/ink326.xml"/><Relationship Id="rId95" Type="http://schemas.openxmlformats.org/officeDocument/2006/relationships/image" Target="../media/image321.png"/><Relationship Id="rId14" Type="http://schemas.openxmlformats.org/officeDocument/2006/relationships/customXml" Target="../ink/ink288.xml"/><Relationship Id="rId22" Type="http://schemas.openxmlformats.org/officeDocument/2006/relationships/customXml" Target="../ink/ink292.xml"/><Relationship Id="rId27" Type="http://schemas.openxmlformats.org/officeDocument/2006/relationships/image" Target="../media/image288.png"/><Relationship Id="rId30" Type="http://schemas.openxmlformats.org/officeDocument/2006/relationships/customXml" Target="../ink/ink296.xml"/><Relationship Id="rId35" Type="http://schemas.openxmlformats.org/officeDocument/2006/relationships/image" Target="../media/image292.png"/><Relationship Id="rId43" Type="http://schemas.openxmlformats.org/officeDocument/2006/relationships/image" Target="../media/image296.png"/><Relationship Id="rId48" Type="http://schemas.openxmlformats.org/officeDocument/2006/relationships/customXml" Target="../ink/ink305.xml"/><Relationship Id="rId56" Type="http://schemas.openxmlformats.org/officeDocument/2006/relationships/customXml" Target="../ink/ink309.xml"/><Relationship Id="rId64" Type="http://schemas.openxmlformats.org/officeDocument/2006/relationships/customXml" Target="../ink/ink313.xml"/><Relationship Id="rId69" Type="http://schemas.openxmlformats.org/officeDocument/2006/relationships/image" Target="../media/image309.png"/><Relationship Id="rId77" Type="http://schemas.openxmlformats.org/officeDocument/2006/relationships/image" Target="../media/image313.png"/><Relationship Id="rId100" Type="http://schemas.openxmlformats.org/officeDocument/2006/relationships/customXml" Target="../ink/ink331.xml"/><Relationship Id="rId105" Type="http://schemas.openxmlformats.org/officeDocument/2006/relationships/image" Target="../media/image326.png"/><Relationship Id="rId113" Type="http://schemas.openxmlformats.org/officeDocument/2006/relationships/image" Target="../media/image330.png"/><Relationship Id="rId118" Type="http://schemas.openxmlformats.org/officeDocument/2006/relationships/customXml" Target="../ink/ink340.xml"/><Relationship Id="rId126" Type="http://schemas.openxmlformats.org/officeDocument/2006/relationships/customXml" Target="../ink/ink344.xml"/><Relationship Id="rId134" Type="http://schemas.openxmlformats.org/officeDocument/2006/relationships/customXml" Target="../ink/ink348.xml"/><Relationship Id="rId8" Type="http://schemas.openxmlformats.org/officeDocument/2006/relationships/customXml" Target="../ink/ink285.xml"/><Relationship Id="rId51" Type="http://schemas.openxmlformats.org/officeDocument/2006/relationships/image" Target="../media/image300.png"/><Relationship Id="rId72" Type="http://schemas.openxmlformats.org/officeDocument/2006/relationships/customXml" Target="../ink/ink317.xml"/><Relationship Id="rId80" Type="http://schemas.openxmlformats.org/officeDocument/2006/relationships/customXml" Target="../ink/ink321.xml"/><Relationship Id="rId85" Type="http://schemas.openxmlformats.org/officeDocument/2006/relationships/image" Target="../media/image9.png"/><Relationship Id="rId93" Type="http://schemas.openxmlformats.org/officeDocument/2006/relationships/image" Target="../media/image320.png"/><Relationship Id="rId98" Type="http://schemas.openxmlformats.org/officeDocument/2006/relationships/customXml" Target="../ink/ink330.xml"/><Relationship Id="rId121" Type="http://schemas.openxmlformats.org/officeDocument/2006/relationships/image" Target="../media/image334.png"/><Relationship Id="rId3" Type="http://schemas.openxmlformats.org/officeDocument/2006/relationships/image" Target="../media/image276.png"/><Relationship Id="rId12" Type="http://schemas.openxmlformats.org/officeDocument/2006/relationships/customXml" Target="../ink/ink287.xml"/><Relationship Id="rId17" Type="http://schemas.openxmlformats.org/officeDocument/2006/relationships/image" Target="../media/image283.png"/><Relationship Id="rId25" Type="http://schemas.openxmlformats.org/officeDocument/2006/relationships/image" Target="../media/image287.png"/><Relationship Id="rId33" Type="http://schemas.openxmlformats.org/officeDocument/2006/relationships/image" Target="../media/image291.png"/><Relationship Id="rId38" Type="http://schemas.openxmlformats.org/officeDocument/2006/relationships/customXml" Target="../ink/ink300.xml"/><Relationship Id="rId46" Type="http://schemas.openxmlformats.org/officeDocument/2006/relationships/customXml" Target="../ink/ink304.xml"/><Relationship Id="rId59" Type="http://schemas.openxmlformats.org/officeDocument/2006/relationships/image" Target="../media/image304.png"/><Relationship Id="rId67" Type="http://schemas.openxmlformats.org/officeDocument/2006/relationships/image" Target="../media/image308.png"/><Relationship Id="rId103" Type="http://schemas.openxmlformats.org/officeDocument/2006/relationships/image" Target="../media/image325.png"/><Relationship Id="rId108" Type="http://schemas.openxmlformats.org/officeDocument/2006/relationships/customXml" Target="../ink/ink335.xml"/><Relationship Id="rId116" Type="http://schemas.openxmlformats.org/officeDocument/2006/relationships/customXml" Target="../ink/ink339.xml"/><Relationship Id="rId124" Type="http://schemas.openxmlformats.org/officeDocument/2006/relationships/customXml" Target="../ink/ink343.xml"/><Relationship Id="rId129" Type="http://schemas.openxmlformats.org/officeDocument/2006/relationships/image" Target="../media/image338.png"/><Relationship Id="rId20" Type="http://schemas.openxmlformats.org/officeDocument/2006/relationships/customXml" Target="../ink/ink291.xml"/><Relationship Id="rId41" Type="http://schemas.openxmlformats.org/officeDocument/2006/relationships/image" Target="../media/image295.png"/><Relationship Id="rId54" Type="http://schemas.openxmlformats.org/officeDocument/2006/relationships/customXml" Target="../ink/ink308.xml"/><Relationship Id="rId62" Type="http://schemas.openxmlformats.org/officeDocument/2006/relationships/customXml" Target="../ink/ink312.xml"/><Relationship Id="rId70" Type="http://schemas.openxmlformats.org/officeDocument/2006/relationships/customXml" Target="../ink/ink316.xml"/><Relationship Id="rId75" Type="http://schemas.openxmlformats.org/officeDocument/2006/relationships/image" Target="../media/image312.png"/><Relationship Id="rId83" Type="http://schemas.openxmlformats.org/officeDocument/2006/relationships/image" Target="../media/image316.png"/><Relationship Id="rId88" Type="http://schemas.openxmlformats.org/officeDocument/2006/relationships/customXml" Target="../ink/ink325.xml"/><Relationship Id="rId91" Type="http://schemas.openxmlformats.org/officeDocument/2006/relationships/image" Target="../media/image319.png"/><Relationship Id="rId96" Type="http://schemas.openxmlformats.org/officeDocument/2006/relationships/customXml" Target="../ink/ink329.xml"/><Relationship Id="rId111" Type="http://schemas.openxmlformats.org/officeDocument/2006/relationships/image" Target="../media/image329.png"/><Relationship Id="rId132" Type="http://schemas.openxmlformats.org/officeDocument/2006/relationships/customXml" Target="../ink/ink3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4.xml"/><Relationship Id="rId15" Type="http://schemas.openxmlformats.org/officeDocument/2006/relationships/image" Target="../media/image282.png"/><Relationship Id="rId23" Type="http://schemas.openxmlformats.org/officeDocument/2006/relationships/image" Target="../media/image286.png"/><Relationship Id="rId28" Type="http://schemas.openxmlformats.org/officeDocument/2006/relationships/customXml" Target="../ink/ink295.xml"/><Relationship Id="rId36" Type="http://schemas.openxmlformats.org/officeDocument/2006/relationships/customXml" Target="../ink/ink299.xml"/><Relationship Id="rId49" Type="http://schemas.openxmlformats.org/officeDocument/2006/relationships/image" Target="../media/image299.png"/><Relationship Id="rId57" Type="http://schemas.openxmlformats.org/officeDocument/2006/relationships/image" Target="../media/image303.png"/><Relationship Id="rId106" Type="http://schemas.openxmlformats.org/officeDocument/2006/relationships/customXml" Target="../ink/ink334.xml"/><Relationship Id="rId114" Type="http://schemas.openxmlformats.org/officeDocument/2006/relationships/customXml" Target="../ink/ink338.xml"/><Relationship Id="rId119" Type="http://schemas.openxmlformats.org/officeDocument/2006/relationships/image" Target="../media/image333.png"/><Relationship Id="rId127" Type="http://schemas.openxmlformats.org/officeDocument/2006/relationships/image" Target="../media/image337.png"/><Relationship Id="rId10" Type="http://schemas.openxmlformats.org/officeDocument/2006/relationships/customXml" Target="../ink/ink286.xml"/><Relationship Id="rId31" Type="http://schemas.openxmlformats.org/officeDocument/2006/relationships/image" Target="../media/image290.png"/><Relationship Id="rId44" Type="http://schemas.openxmlformats.org/officeDocument/2006/relationships/customXml" Target="../ink/ink303.xml"/><Relationship Id="rId52" Type="http://schemas.openxmlformats.org/officeDocument/2006/relationships/customXml" Target="../ink/ink307.xml"/><Relationship Id="rId60" Type="http://schemas.openxmlformats.org/officeDocument/2006/relationships/customXml" Target="../ink/ink311.xml"/><Relationship Id="rId65" Type="http://schemas.openxmlformats.org/officeDocument/2006/relationships/image" Target="../media/image307.png"/><Relationship Id="rId73" Type="http://schemas.openxmlformats.org/officeDocument/2006/relationships/image" Target="../media/image311.png"/><Relationship Id="rId78" Type="http://schemas.openxmlformats.org/officeDocument/2006/relationships/customXml" Target="../ink/ink320.xml"/><Relationship Id="rId81" Type="http://schemas.openxmlformats.org/officeDocument/2006/relationships/image" Target="../media/image315.png"/><Relationship Id="rId86" Type="http://schemas.openxmlformats.org/officeDocument/2006/relationships/customXml" Target="../ink/ink324.xml"/><Relationship Id="rId94" Type="http://schemas.openxmlformats.org/officeDocument/2006/relationships/customXml" Target="../ink/ink328.xml"/><Relationship Id="rId99" Type="http://schemas.openxmlformats.org/officeDocument/2006/relationships/image" Target="../media/image323.png"/><Relationship Id="rId101" Type="http://schemas.openxmlformats.org/officeDocument/2006/relationships/image" Target="../media/image324.png"/><Relationship Id="rId122" Type="http://schemas.openxmlformats.org/officeDocument/2006/relationships/customXml" Target="../ink/ink342.xml"/><Relationship Id="rId130" Type="http://schemas.openxmlformats.org/officeDocument/2006/relationships/customXml" Target="../ink/ink346.xml"/><Relationship Id="rId135" Type="http://schemas.openxmlformats.org/officeDocument/2006/relationships/image" Target="../media/image341.png"/><Relationship Id="rId4" Type="http://schemas.openxmlformats.org/officeDocument/2006/relationships/customXml" Target="../ink/ink283.xml"/><Relationship Id="rId9" Type="http://schemas.openxmlformats.org/officeDocument/2006/relationships/image" Target="../media/image279.png"/><Relationship Id="rId13" Type="http://schemas.openxmlformats.org/officeDocument/2006/relationships/image" Target="../media/image281.png"/><Relationship Id="rId18" Type="http://schemas.openxmlformats.org/officeDocument/2006/relationships/customXml" Target="../ink/ink290.xml"/><Relationship Id="rId39" Type="http://schemas.openxmlformats.org/officeDocument/2006/relationships/image" Target="../media/image294.png"/><Relationship Id="rId109" Type="http://schemas.openxmlformats.org/officeDocument/2006/relationships/image" Target="../media/image328.png"/><Relationship Id="rId34" Type="http://schemas.openxmlformats.org/officeDocument/2006/relationships/customXml" Target="../ink/ink298.xml"/><Relationship Id="rId50" Type="http://schemas.openxmlformats.org/officeDocument/2006/relationships/customXml" Target="../ink/ink306.xml"/><Relationship Id="rId55" Type="http://schemas.openxmlformats.org/officeDocument/2006/relationships/image" Target="../media/image302.png"/><Relationship Id="rId76" Type="http://schemas.openxmlformats.org/officeDocument/2006/relationships/customXml" Target="../ink/ink319.xml"/><Relationship Id="rId97" Type="http://schemas.openxmlformats.org/officeDocument/2006/relationships/image" Target="../media/image322.png"/><Relationship Id="rId104" Type="http://schemas.openxmlformats.org/officeDocument/2006/relationships/customXml" Target="../ink/ink333.xml"/><Relationship Id="rId120" Type="http://schemas.openxmlformats.org/officeDocument/2006/relationships/customXml" Target="../ink/ink341.xml"/><Relationship Id="rId125" Type="http://schemas.openxmlformats.org/officeDocument/2006/relationships/image" Target="../media/image336.png"/><Relationship Id="rId7" Type="http://schemas.openxmlformats.org/officeDocument/2006/relationships/image" Target="../media/image278.png"/><Relationship Id="rId71" Type="http://schemas.openxmlformats.org/officeDocument/2006/relationships/image" Target="../media/image310.png"/><Relationship Id="rId92" Type="http://schemas.openxmlformats.org/officeDocument/2006/relationships/customXml" Target="../ink/ink327.xml"/><Relationship Id="rId2" Type="http://schemas.openxmlformats.org/officeDocument/2006/relationships/customXml" Target="../ink/ink282.xml"/><Relationship Id="rId29" Type="http://schemas.openxmlformats.org/officeDocument/2006/relationships/image" Target="../media/image289.png"/><Relationship Id="rId24" Type="http://schemas.openxmlformats.org/officeDocument/2006/relationships/customXml" Target="../ink/ink293.xml"/><Relationship Id="rId40" Type="http://schemas.openxmlformats.org/officeDocument/2006/relationships/customXml" Target="../ink/ink301.xml"/><Relationship Id="rId45" Type="http://schemas.openxmlformats.org/officeDocument/2006/relationships/image" Target="../media/image297.png"/><Relationship Id="rId66" Type="http://schemas.openxmlformats.org/officeDocument/2006/relationships/customXml" Target="../ink/ink314.xml"/><Relationship Id="rId87" Type="http://schemas.openxmlformats.org/officeDocument/2006/relationships/image" Target="../media/image317.png"/><Relationship Id="rId110" Type="http://schemas.openxmlformats.org/officeDocument/2006/relationships/customXml" Target="../ink/ink336.xml"/><Relationship Id="rId115" Type="http://schemas.openxmlformats.org/officeDocument/2006/relationships/image" Target="../media/image331.png"/><Relationship Id="rId131" Type="http://schemas.openxmlformats.org/officeDocument/2006/relationships/image" Target="../media/image339.png"/><Relationship Id="rId61" Type="http://schemas.openxmlformats.org/officeDocument/2006/relationships/image" Target="../media/image305.png"/><Relationship Id="rId82" Type="http://schemas.openxmlformats.org/officeDocument/2006/relationships/customXml" Target="../ink/ink322.xml"/><Relationship Id="rId19" Type="http://schemas.openxmlformats.org/officeDocument/2006/relationships/image" Target="../media/image28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7.png"/><Relationship Id="rId18" Type="http://schemas.openxmlformats.org/officeDocument/2006/relationships/customXml" Target="../ink/ink357.xml"/><Relationship Id="rId26" Type="http://schemas.openxmlformats.org/officeDocument/2006/relationships/customXml" Target="../ink/ink361.xml"/><Relationship Id="rId39" Type="http://schemas.openxmlformats.org/officeDocument/2006/relationships/image" Target="../media/image360.png"/><Relationship Id="rId21" Type="http://schemas.openxmlformats.org/officeDocument/2006/relationships/image" Target="../media/image351.png"/><Relationship Id="rId34" Type="http://schemas.openxmlformats.org/officeDocument/2006/relationships/customXml" Target="../ink/ink365.xml"/><Relationship Id="rId42" Type="http://schemas.openxmlformats.org/officeDocument/2006/relationships/customXml" Target="../ink/ink369.xml"/><Relationship Id="rId47" Type="http://schemas.openxmlformats.org/officeDocument/2006/relationships/image" Target="../media/image364.png"/><Relationship Id="rId50" Type="http://schemas.openxmlformats.org/officeDocument/2006/relationships/customXml" Target="../ink/ink373.xml"/><Relationship Id="rId55" Type="http://schemas.openxmlformats.org/officeDocument/2006/relationships/image" Target="../media/image368.png"/><Relationship Id="rId63" Type="http://schemas.openxmlformats.org/officeDocument/2006/relationships/image" Target="../media/image372.png"/><Relationship Id="rId68" Type="http://schemas.openxmlformats.org/officeDocument/2006/relationships/customXml" Target="../ink/ink382.xml"/><Relationship Id="rId76" Type="http://schemas.openxmlformats.org/officeDocument/2006/relationships/customXml" Target="../ink/ink386.xml"/><Relationship Id="rId84" Type="http://schemas.openxmlformats.org/officeDocument/2006/relationships/customXml" Target="../ink/ink390.xml"/><Relationship Id="rId89" Type="http://schemas.openxmlformats.org/officeDocument/2006/relationships/image" Target="../media/image385.png"/><Relationship Id="rId7" Type="http://schemas.openxmlformats.org/officeDocument/2006/relationships/image" Target="../media/image344.png"/><Relationship Id="rId71" Type="http://schemas.openxmlformats.org/officeDocument/2006/relationships/image" Target="../media/image376.png"/><Relationship Id="rId92" Type="http://schemas.openxmlformats.org/officeDocument/2006/relationships/customXml" Target="../ink/ink394.xml"/><Relationship Id="rId2" Type="http://schemas.openxmlformats.org/officeDocument/2006/relationships/customXml" Target="../ink/ink349.xml"/><Relationship Id="rId16" Type="http://schemas.openxmlformats.org/officeDocument/2006/relationships/customXml" Target="../ink/ink356.xml"/><Relationship Id="rId29" Type="http://schemas.openxmlformats.org/officeDocument/2006/relationships/image" Target="../media/image355.png"/><Relationship Id="rId11" Type="http://schemas.openxmlformats.org/officeDocument/2006/relationships/image" Target="../media/image346.png"/><Relationship Id="rId24" Type="http://schemas.openxmlformats.org/officeDocument/2006/relationships/customXml" Target="../ink/ink360.xml"/><Relationship Id="rId32" Type="http://schemas.openxmlformats.org/officeDocument/2006/relationships/customXml" Target="../ink/ink364.xml"/><Relationship Id="rId37" Type="http://schemas.openxmlformats.org/officeDocument/2006/relationships/image" Target="../media/image359.png"/><Relationship Id="rId40" Type="http://schemas.openxmlformats.org/officeDocument/2006/relationships/customXml" Target="../ink/ink368.xml"/><Relationship Id="rId45" Type="http://schemas.openxmlformats.org/officeDocument/2006/relationships/image" Target="../media/image363.png"/><Relationship Id="rId53" Type="http://schemas.openxmlformats.org/officeDocument/2006/relationships/image" Target="../media/image367.png"/><Relationship Id="rId58" Type="http://schemas.openxmlformats.org/officeDocument/2006/relationships/customXml" Target="../ink/ink377.xml"/><Relationship Id="rId66" Type="http://schemas.openxmlformats.org/officeDocument/2006/relationships/customXml" Target="../ink/ink381.xml"/><Relationship Id="rId74" Type="http://schemas.openxmlformats.org/officeDocument/2006/relationships/customXml" Target="../ink/ink385.xml"/><Relationship Id="rId79" Type="http://schemas.openxmlformats.org/officeDocument/2006/relationships/image" Target="../media/image380.png"/><Relationship Id="rId87" Type="http://schemas.openxmlformats.org/officeDocument/2006/relationships/image" Target="../media/image384.png"/><Relationship Id="rId5" Type="http://schemas.openxmlformats.org/officeDocument/2006/relationships/image" Target="../media/image343.png"/><Relationship Id="rId61" Type="http://schemas.openxmlformats.org/officeDocument/2006/relationships/image" Target="../media/image371.png"/><Relationship Id="rId82" Type="http://schemas.openxmlformats.org/officeDocument/2006/relationships/customXml" Target="../ink/ink389.xml"/><Relationship Id="rId90" Type="http://schemas.openxmlformats.org/officeDocument/2006/relationships/customXml" Target="../ink/ink393.xml"/><Relationship Id="rId95" Type="http://schemas.openxmlformats.org/officeDocument/2006/relationships/image" Target="../media/image388.png"/><Relationship Id="rId19" Type="http://schemas.openxmlformats.org/officeDocument/2006/relationships/image" Target="../media/image350.png"/><Relationship Id="rId14" Type="http://schemas.openxmlformats.org/officeDocument/2006/relationships/customXml" Target="../ink/ink355.xml"/><Relationship Id="rId22" Type="http://schemas.openxmlformats.org/officeDocument/2006/relationships/customXml" Target="../ink/ink359.xml"/><Relationship Id="rId27" Type="http://schemas.openxmlformats.org/officeDocument/2006/relationships/image" Target="../media/image354.png"/><Relationship Id="rId30" Type="http://schemas.openxmlformats.org/officeDocument/2006/relationships/customXml" Target="../ink/ink363.xml"/><Relationship Id="rId35" Type="http://schemas.openxmlformats.org/officeDocument/2006/relationships/image" Target="../media/image358.png"/><Relationship Id="rId43" Type="http://schemas.openxmlformats.org/officeDocument/2006/relationships/image" Target="../media/image362.png"/><Relationship Id="rId48" Type="http://schemas.openxmlformats.org/officeDocument/2006/relationships/customXml" Target="../ink/ink372.xml"/><Relationship Id="rId56" Type="http://schemas.openxmlformats.org/officeDocument/2006/relationships/customXml" Target="../ink/ink376.xml"/><Relationship Id="rId64" Type="http://schemas.openxmlformats.org/officeDocument/2006/relationships/customXml" Target="../ink/ink380.xml"/><Relationship Id="rId69" Type="http://schemas.openxmlformats.org/officeDocument/2006/relationships/image" Target="../media/image375.png"/><Relationship Id="rId77" Type="http://schemas.openxmlformats.org/officeDocument/2006/relationships/image" Target="../media/image379.png"/><Relationship Id="rId8" Type="http://schemas.openxmlformats.org/officeDocument/2006/relationships/customXml" Target="../ink/ink352.xml"/><Relationship Id="rId51" Type="http://schemas.openxmlformats.org/officeDocument/2006/relationships/image" Target="../media/image366.png"/><Relationship Id="rId72" Type="http://schemas.openxmlformats.org/officeDocument/2006/relationships/customXml" Target="../ink/ink384.xml"/><Relationship Id="rId80" Type="http://schemas.openxmlformats.org/officeDocument/2006/relationships/customXml" Target="../ink/ink388.xml"/><Relationship Id="rId85" Type="http://schemas.openxmlformats.org/officeDocument/2006/relationships/image" Target="../media/image383.png"/><Relationship Id="rId93" Type="http://schemas.openxmlformats.org/officeDocument/2006/relationships/image" Target="../media/image387.png"/><Relationship Id="rId3" Type="http://schemas.openxmlformats.org/officeDocument/2006/relationships/image" Target="../media/image342.png"/><Relationship Id="rId12" Type="http://schemas.openxmlformats.org/officeDocument/2006/relationships/customXml" Target="../ink/ink354.xml"/><Relationship Id="rId17" Type="http://schemas.openxmlformats.org/officeDocument/2006/relationships/image" Target="../media/image349.png"/><Relationship Id="rId25" Type="http://schemas.openxmlformats.org/officeDocument/2006/relationships/image" Target="../media/image353.png"/><Relationship Id="rId33" Type="http://schemas.openxmlformats.org/officeDocument/2006/relationships/image" Target="../media/image357.png"/><Relationship Id="rId38" Type="http://schemas.openxmlformats.org/officeDocument/2006/relationships/customXml" Target="../ink/ink367.xml"/><Relationship Id="rId46" Type="http://schemas.openxmlformats.org/officeDocument/2006/relationships/customXml" Target="../ink/ink371.xml"/><Relationship Id="rId59" Type="http://schemas.openxmlformats.org/officeDocument/2006/relationships/image" Target="../media/image370.png"/><Relationship Id="rId67" Type="http://schemas.openxmlformats.org/officeDocument/2006/relationships/image" Target="../media/image374.png"/><Relationship Id="rId20" Type="http://schemas.openxmlformats.org/officeDocument/2006/relationships/customXml" Target="../ink/ink358.xml"/><Relationship Id="rId41" Type="http://schemas.openxmlformats.org/officeDocument/2006/relationships/image" Target="../media/image361.png"/><Relationship Id="rId54" Type="http://schemas.openxmlformats.org/officeDocument/2006/relationships/customXml" Target="../ink/ink375.xml"/><Relationship Id="rId62" Type="http://schemas.openxmlformats.org/officeDocument/2006/relationships/customXml" Target="../ink/ink379.xml"/><Relationship Id="rId70" Type="http://schemas.openxmlformats.org/officeDocument/2006/relationships/customXml" Target="../ink/ink383.xml"/><Relationship Id="rId75" Type="http://schemas.openxmlformats.org/officeDocument/2006/relationships/image" Target="../media/image378.png"/><Relationship Id="rId83" Type="http://schemas.openxmlformats.org/officeDocument/2006/relationships/image" Target="../media/image382.png"/><Relationship Id="rId88" Type="http://schemas.openxmlformats.org/officeDocument/2006/relationships/customXml" Target="../ink/ink392.xml"/><Relationship Id="rId91" Type="http://schemas.openxmlformats.org/officeDocument/2006/relationships/image" Target="../media/image38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1.xml"/><Relationship Id="rId15" Type="http://schemas.openxmlformats.org/officeDocument/2006/relationships/image" Target="../media/image348.png"/><Relationship Id="rId23" Type="http://schemas.openxmlformats.org/officeDocument/2006/relationships/image" Target="../media/image352.png"/><Relationship Id="rId28" Type="http://schemas.openxmlformats.org/officeDocument/2006/relationships/customXml" Target="../ink/ink362.xml"/><Relationship Id="rId36" Type="http://schemas.openxmlformats.org/officeDocument/2006/relationships/customXml" Target="../ink/ink366.xml"/><Relationship Id="rId49" Type="http://schemas.openxmlformats.org/officeDocument/2006/relationships/image" Target="../media/image365.png"/><Relationship Id="rId57" Type="http://schemas.openxmlformats.org/officeDocument/2006/relationships/image" Target="../media/image369.png"/><Relationship Id="rId10" Type="http://schemas.openxmlformats.org/officeDocument/2006/relationships/customXml" Target="../ink/ink353.xml"/><Relationship Id="rId31" Type="http://schemas.openxmlformats.org/officeDocument/2006/relationships/image" Target="../media/image356.png"/><Relationship Id="rId44" Type="http://schemas.openxmlformats.org/officeDocument/2006/relationships/customXml" Target="../ink/ink370.xml"/><Relationship Id="rId52" Type="http://schemas.openxmlformats.org/officeDocument/2006/relationships/customXml" Target="../ink/ink374.xml"/><Relationship Id="rId60" Type="http://schemas.openxmlformats.org/officeDocument/2006/relationships/customXml" Target="../ink/ink378.xml"/><Relationship Id="rId65" Type="http://schemas.openxmlformats.org/officeDocument/2006/relationships/image" Target="../media/image373.png"/><Relationship Id="rId73" Type="http://schemas.openxmlformats.org/officeDocument/2006/relationships/image" Target="../media/image377.png"/><Relationship Id="rId78" Type="http://schemas.openxmlformats.org/officeDocument/2006/relationships/customXml" Target="../ink/ink387.xml"/><Relationship Id="rId81" Type="http://schemas.openxmlformats.org/officeDocument/2006/relationships/image" Target="../media/image381.png"/><Relationship Id="rId86" Type="http://schemas.openxmlformats.org/officeDocument/2006/relationships/customXml" Target="../ink/ink391.xml"/><Relationship Id="rId94" Type="http://schemas.openxmlformats.org/officeDocument/2006/relationships/customXml" Target="../ink/ink395.xml"/><Relationship Id="rId4" Type="http://schemas.openxmlformats.org/officeDocument/2006/relationships/customXml" Target="../ink/ink350.xml"/><Relationship Id="rId9" Type="http://schemas.openxmlformats.org/officeDocument/2006/relationships/image" Target="../media/image345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5.png"/><Relationship Id="rId299" Type="http://schemas.openxmlformats.org/officeDocument/2006/relationships/customXml" Target="../ink/ink546.xml"/><Relationship Id="rId303" Type="http://schemas.openxmlformats.org/officeDocument/2006/relationships/customXml" Target="../ink/ink548.xml"/><Relationship Id="rId21" Type="http://schemas.openxmlformats.org/officeDocument/2006/relationships/image" Target="../media/image398.png"/><Relationship Id="rId42" Type="http://schemas.openxmlformats.org/officeDocument/2006/relationships/customXml" Target="../ink/ink416.xml"/><Relationship Id="rId63" Type="http://schemas.openxmlformats.org/officeDocument/2006/relationships/image" Target="../media/image418.png"/><Relationship Id="rId84" Type="http://schemas.openxmlformats.org/officeDocument/2006/relationships/customXml" Target="../ink/ink437.xml"/><Relationship Id="rId138" Type="http://schemas.openxmlformats.org/officeDocument/2006/relationships/customXml" Target="../ink/ink464.xml"/><Relationship Id="rId159" Type="http://schemas.openxmlformats.org/officeDocument/2006/relationships/image" Target="../media/image466.png"/><Relationship Id="rId324" Type="http://schemas.openxmlformats.org/officeDocument/2006/relationships/image" Target="../media/image547.png"/><Relationship Id="rId170" Type="http://schemas.openxmlformats.org/officeDocument/2006/relationships/image" Target="../media/image471.png"/><Relationship Id="rId191" Type="http://schemas.openxmlformats.org/officeDocument/2006/relationships/customXml" Target="../ink/ink491.xml"/><Relationship Id="rId205" Type="http://schemas.openxmlformats.org/officeDocument/2006/relationships/customXml" Target="../ink/ink498.xml"/><Relationship Id="rId226" Type="http://schemas.openxmlformats.org/officeDocument/2006/relationships/image" Target="../media/image499.png"/><Relationship Id="rId247" Type="http://schemas.openxmlformats.org/officeDocument/2006/relationships/image" Target="../media/image509.png"/><Relationship Id="rId107" Type="http://schemas.openxmlformats.org/officeDocument/2006/relationships/image" Target="../media/image440.png"/><Relationship Id="rId268" Type="http://schemas.openxmlformats.org/officeDocument/2006/relationships/image" Target="../media/image519.png"/><Relationship Id="rId289" Type="http://schemas.openxmlformats.org/officeDocument/2006/relationships/customXml" Target="../ink/ink541.xml"/><Relationship Id="rId11" Type="http://schemas.openxmlformats.org/officeDocument/2006/relationships/image" Target="../media/image393.png"/><Relationship Id="rId32" Type="http://schemas.openxmlformats.org/officeDocument/2006/relationships/customXml" Target="../ink/ink411.xml"/><Relationship Id="rId53" Type="http://schemas.openxmlformats.org/officeDocument/2006/relationships/image" Target="../media/image413.png"/><Relationship Id="rId74" Type="http://schemas.openxmlformats.org/officeDocument/2006/relationships/customXml" Target="../ink/ink432.xml"/><Relationship Id="rId128" Type="http://schemas.openxmlformats.org/officeDocument/2006/relationships/customXml" Target="../ink/ink459.xml"/><Relationship Id="rId149" Type="http://schemas.openxmlformats.org/officeDocument/2006/relationships/image" Target="../media/image461.png"/><Relationship Id="rId314" Type="http://schemas.openxmlformats.org/officeDocument/2006/relationships/image" Target="../media/image542.png"/><Relationship Id="rId335" Type="http://schemas.openxmlformats.org/officeDocument/2006/relationships/customXml" Target="../ink/ink564.xml"/><Relationship Id="rId5" Type="http://schemas.openxmlformats.org/officeDocument/2006/relationships/image" Target="../media/image390.png"/><Relationship Id="rId95" Type="http://schemas.openxmlformats.org/officeDocument/2006/relationships/image" Target="../media/image434.png"/><Relationship Id="rId160" Type="http://schemas.openxmlformats.org/officeDocument/2006/relationships/customXml" Target="../ink/ink475.xml"/><Relationship Id="rId181" Type="http://schemas.openxmlformats.org/officeDocument/2006/relationships/customXml" Target="../ink/ink486.xml"/><Relationship Id="rId216" Type="http://schemas.openxmlformats.org/officeDocument/2006/relationships/image" Target="../media/image494.png"/><Relationship Id="rId237" Type="http://schemas.openxmlformats.org/officeDocument/2006/relationships/customXml" Target="../ink/ink514.xml"/><Relationship Id="rId258" Type="http://schemas.openxmlformats.org/officeDocument/2006/relationships/customXml" Target="../ink/ink525.xml"/><Relationship Id="rId279" Type="http://schemas.openxmlformats.org/officeDocument/2006/relationships/customXml" Target="../ink/ink536.xml"/><Relationship Id="rId22" Type="http://schemas.openxmlformats.org/officeDocument/2006/relationships/customXml" Target="../ink/ink406.xml"/><Relationship Id="rId43" Type="http://schemas.openxmlformats.org/officeDocument/2006/relationships/image" Target="../media/image408.png"/><Relationship Id="rId64" Type="http://schemas.openxmlformats.org/officeDocument/2006/relationships/customXml" Target="../ink/ink427.xml"/><Relationship Id="rId118" Type="http://schemas.openxmlformats.org/officeDocument/2006/relationships/customXml" Target="../ink/ink454.xml"/><Relationship Id="rId139" Type="http://schemas.openxmlformats.org/officeDocument/2006/relationships/image" Target="../media/image456.png"/><Relationship Id="rId290" Type="http://schemas.openxmlformats.org/officeDocument/2006/relationships/image" Target="../media/image530.png"/><Relationship Id="rId304" Type="http://schemas.openxmlformats.org/officeDocument/2006/relationships/image" Target="../media/image537.png"/><Relationship Id="rId325" Type="http://schemas.openxmlformats.org/officeDocument/2006/relationships/customXml" Target="../ink/ink559.xml"/><Relationship Id="rId85" Type="http://schemas.openxmlformats.org/officeDocument/2006/relationships/image" Target="../media/image429.png"/><Relationship Id="rId150" Type="http://schemas.openxmlformats.org/officeDocument/2006/relationships/customXml" Target="../ink/ink470.xml"/><Relationship Id="rId171" Type="http://schemas.openxmlformats.org/officeDocument/2006/relationships/customXml" Target="../ink/ink481.xml"/><Relationship Id="rId192" Type="http://schemas.openxmlformats.org/officeDocument/2006/relationships/image" Target="../media/image482.png"/><Relationship Id="rId206" Type="http://schemas.openxmlformats.org/officeDocument/2006/relationships/image" Target="../media/image489.png"/><Relationship Id="rId227" Type="http://schemas.openxmlformats.org/officeDocument/2006/relationships/customXml" Target="../ink/ink509.xml"/><Relationship Id="rId248" Type="http://schemas.openxmlformats.org/officeDocument/2006/relationships/customXml" Target="../ink/ink520.xml"/><Relationship Id="rId269" Type="http://schemas.openxmlformats.org/officeDocument/2006/relationships/customXml" Target="../ink/ink531.xml"/><Relationship Id="rId12" Type="http://schemas.openxmlformats.org/officeDocument/2006/relationships/customXml" Target="../ink/ink401.xml"/><Relationship Id="rId33" Type="http://schemas.openxmlformats.org/officeDocument/2006/relationships/image" Target="../media/image404.png"/><Relationship Id="rId108" Type="http://schemas.openxmlformats.org/officeDocument/2006/relationships/customXml" Target="../ink/ink449.xml"/><Relationship Id="rId129" Type="http://schemas.openxmlformats.org/officeDocument/2006/relationships/image" Target="../media/image451.png"/><Relationship Id="rId280" Type="http://schemas.openxmlformats.org/officeDocument/2006/relationships/image" Target="../media/image525.png"/><Relationship Id="rId315" Type="http://schemas.openxmlformats.org/officeDocument/2006/relationships/customXml" Target="../ink/ink554.xml"/><Relationship Id="rId336" Type="http://schemas.openxmlformats.org/officeDocument/2006/relationships/image" Target="../media/image553.png"/><Relationship Id="rId54" Type="http://schemas.openxmlformats.org/officeDocument/2006/relationships/customXml" Target="../ink/ink422.xml"/><Relationship Id="rId75" Type="http://schemas.openxmlformats.org/officeDocument/2006/relationships/image" Target="../media/image424.png"/><Relationship Id="rId96" Type="http://schemas.openxmlformats.org/officeDocument/2006/relationships/customXml" Target="../ink/ink443.xml"/><Relationship Id="rId140" Type="http://schemas.openxmlformats.org/officeDocument/2006/relationships/customXml" Target="../ink/ink465.xml"/><Relationship Id="rId161" Type="http://schemas.openxmlformats.org/officeDocument/2006/relationships/image" Target="../media/image467.png"/><Relationship Id="rId182" Type="http://schemas.openxmlformats.org/officeDocument/2006/relationships/image" Target="../media/image477.png"/><Relationship Id="rId217" Type="http://schemas.openxmlformats.org/officeDocument/2006/relationships/customXml" Target="../ink/ink504.xml"/><Relationship Id="rId6" Type="http://schemas.openxmlformats.org/officeDocument/2006/relationships/customXml" Target="../ink/ink398.xml"/><Relationship Id="rId238" Type="http://schemas.openxmlformats.org/officeDocument/2006/relationships/image" Target="../media/image505.png"/><Relationship Id="rId259" Type="http://schemas.openxmlformats.org/officeDocument/2006/relationships/image" Target="../media/image515.png"/><Relationship Id="rId23" Type="http://schemas.openxmlformats.org/officeDocument/2006/relationships/image" Target="../media/image399.png"/><Relationship Id="rId119" Type="http://schemas.openxmlformats.org/officeDocument/2006/relationships/image" Target="../media/image446.png"/><Relationship Id="rId270" Type="http://schemas.openxmlformats.org/officeDocument/2006/relationships/image" Target="../media/image520.png"/><Relationship Id="rId291" Type="http://schemas.openxmlformats.org/officeDocument/2006/relationships/customXml" Target="../ink/ink542.xml"/><Relationship Id="rId305" Type="http://schemas.openxmlformats.org/officeDocument/2006/relationships/customXml" Target="../ink/ink549.xml"/><Relationship Id="rId326" Type="http://schemas.openxmlformats.org/officeDocument/2006/relationships/image" Target="../media/image548.png"/><Relationship Id="rId44" Type="http://schemas.openxmlformats.org/officeDocument/2006/relationships/customXml" Target="../ink/ink417.xml"/><Relationship Id="rId65" Type="http://schemas.openxmlformats.org/officeDocument/2006/relationships/image" Target="../media/image419.png"/><Relationship Id="rId86" Type="http://schemas.openxmlformats.org/officeDocument/2006/relationships/customXml" Target="../ink/ink438.xml"/><Relationship Id="rId130" Type="http://schemas.openxmlformats.org/officeDocument/2006/relationships/customXml" Target="../ink/ink460.xml"/><Relationship Id="rId151" Type="http://schemas.openxmlformats.org/officeDocument/2006/relationships/image" Target="../media/image462.png"/><Relationship Id="rId172" Type="http://schemas.openxmlformats.org/officeDocument/2006/relationships/image" Target="../media/image472.png"/><Relationship Id="rId193" Type="http://schemas.openxmlformats.org/officeDocument/2006/relationships/customXml" Target="../ink/ink492.xml"/><Relationship Id="rId207" Type="http://schemas.openxmlformats.org/officeDocument/2006/relationships/customXml" Target="../ink/ink499.xml"/><Relationship Id="rId228" Type="http://schemas.openxmlformats.org/officeDocument/2006/relationships/image" Target="../media/image500.png"/><Relationship Id="rId249" Type="http://schemas.openxmlformats.org/officeDocument/2006/relationships/image" Target="../media/image510.png"/><Relationship Id="rId13" Type="http://schemas.openxmlformats.org/officeDocument/2006/relationships/image" Target="../media/image394.png"/><Relationship Id="rId109" Type="http://schemas.openxmlformats.org/officeDocument/2006/relationships/image" Target="../media/image441.png"/><Relationship Id="rId260" Type="http://schemas.openxmlformats.org/officeDocument/2006/relationships/customXml" Target="../ink/ink526.xml"/><Relationship Id="rId281" Type="http://schemas.openxmlformats.org/officeDocument/2006/relationships/customXml" Target="../ink/ink537.xml"/><Relationship Id="rId316" Type="http://schemas.openxmlformats.org/officeDocument/2006/relationships/image" Target="../media/image543.png"/><Relationship Id="rId337" Type="http://schemas.openxmlformats.org/officeDocument/2006/relationships/customXml" Target="../ink/ink565.xml"/><Relationship Id="rId34" Type="http://schemas.openxmlformats.org/officeDocument/2006/relationships/customXml" Target="../ink/ink412.xml"/><Relationship Id="rId55" Type="http://schemas.openxmlformats.org/officeDocument/2006/relationships/image" Target="../media/image414.png"/><Relationship Id="rId76" Type="http://schemas.openxmlformats.org/officeDocument/2006/relationships/customXml" Target="../ink/ink433.xml"/><Relationship Id="rId97" Type="http://schemas.openxmlformats.org/officeDocument/2006/relationships/image" Target="../media/image435.png"/><Relationship Id="rId120" Type="http://schemas.openxmlformats.org/officeDocument/2006/relationships/customXml" Target="../ink/ink455.xml"/><Relationship Id="rId141" Type="http://schemas.openxmlformats.org/officeDocument/2006/relationships/image" Target="../media/image457.png"/><Relationship Id="rId7" Type="http://schemas.openxmlformats.org/officeDocument/2006/relationships/image" Target="../media/image391.png"/><Relationship Id="rId162" Type="http://schemas.openxmlformats.org/officeDocument/2006/relationships/customXml" Target="../ink/ink476.xml"/><Relationship Id="rId183" Type="http://schemas.openxmlformats.org/officeDocument/2006/relationships/customXml" Target="../ink/ink487.xml"/><Relationship Id="rId218" Type="http://schemas.openxmlformats.org/officeDocument/2006/relationships/image" Target="../media/image495.png"/><Relationship Id="rId239" Type="http://schemas.openxmlformats.org/officeDocument/2006/relationships/customXml" Target="../ink/ink515.xml"/><Relationship Id="rId250" Type="http://schemas.openxmlformats.org/officeDocument/2006/relationships/customXml" Target="../ink/ink521.xml"/><Relationship Id="rId271" Type="http://schemas.openxmlformats.org/officeDocument/2006/relationships/customXml" Target="../ink/ink532.xml"/><Relationship Id="rId292" Type="http://schemas.openxmlformats.org/officeDocument/2006/relationships/image" Target="../media/image531.png"/><Relationship Id="rId306" Type="http://schemas.openxmlformats.org/officeDocument/2006/relationships/image" Target="../media/image538.png"/><Relationship Id="rId24" Type="http://schemas.openxmlformats.org/officeDocument/2006/relationships/customXml" Target="../ink/ink407.xml"/><Relationship Id="rId45" Type="http://schemas.openxmlformats.org/officeDocument/2006/relationships/image" Target="../media/image409.png"/><Relationship Id="rId66" Type="http://schemas.openxmlformats.org/officeDocument/2006/relationships/customXml" Target="../ink/ink428.xml"/><Relationship Id="rId87" Type="http://schemas.openxmlformats.org/officeDocument/2006/relationships/image" Target="../media/image430.png"/><Relationship Id="rId110" Type="http://schemas.openxmlformats.org/officeDocument/2006/relationships/customXml" Target="../ink/ink450.xml"/><Relationship Id="rId131" Type="http://schemas.openxmlformats.org/officeDocument/2006/relationships/image" Target="../media/image452.png"/><Relationship Id="rId327" Type="http://schemas.openxmlformats.org/officeDocument/2006/relationships/customXml" Target="../ink/ink560.xml"/><Relationship Id="rId152" Type="http://schemas.openxmlformats.org/officeDocument/2006/relationships/customXml" Target="../ink/ink471.xml"/><Relationship Id="rId173" Type="http://schemas.openxmlformats.org/officeDocument/2006/relationships/customXml" Target="../ink/ink482.xml"/><Relationship Id="rId194" Type="http://schemas.openxmlformats.org/officeDocument/2006/relationships/image" Target="../media/image483.png"/><Relationship Id="rId208" Type="http://schemas.openxmlformats.org/officeDocument/2006/relationships/image" Target="../media/image490.png"/><Relationship Id="rId229" Type="http://schemas.openxmlformats.org/officeDocument/2006/relationships/customXml" Target="../ink/ink510.xml"/><Relationship Id="rId240" Type="http://schemas.openxmlformats.org/officeDocument/2006/relationships/image" Target="../media/image506.png"/><Relationship Id="rId261" Type="http://schemas.openxmlformats.org/officeDocument/2006/relationships/image" Target="../media/image516.png"/><Relationship Id="rId14" Type="http://schemas.openxmlformats.org/officeDocument/2006/relationships/customXml" Target="../ink/ink402.xml"/><Relationship Id="rId35" Type="http://schemas.openxmlformats.org/officeDocument/2006/relationships/image" Target="../media/image405.png"/><Relationship Id="rId56" Type="http://schemas.openxmlformats.org/officeDocument/2006/relationships/customXml" Target="../ink/ink423.xml"/><Relationship Id="rId77" Type="http://schemas.openxmlformats.org/officeDocument/2006/relationships/image" Target="../media/image425.png"/><Relationship Id="rId100" Type="http://schemas.openxmlformats.org/officeDocument/2006/relationships/customXml" Target="../ink/ink445.xml"/><Relationship Id="rId282" Type="http://schemas.openxmlformats.org/officeDocument/2006/relationships/image" Target="../media/image526.png"/><Relationship Id="rId317" Type="http://schemas.openxmlformats.org/officeDocument/2006/relationships/customXml" Target="../ink/ink555.xml"/><Relationship Id="rId338" Type="http://schemas.openxmlformats.org/officeDocument/2006/relationships/image" Target="../media/image554.png"/><Relationship Id="rId8" Type="http://schemas.openxmlformats.org/officeDocument/2006/relationships/customXml" Target="../ink/ink399.xml"/><Relationship Id="rId98" Type="http://schemas.openxmlformats.org/officeDocument/2006/relationships/customXml" Target="../ink/ink444.xml"/><Relationship Id="rId121" Type="http://schemas.openxmlformats.org/officeDocument/2006/relationships/image" Target="../media/image447.png"/><Relationship Id="rId142" Type="http://schemas.openxmlformats.org/officeDocument/2006/relationships/customXml" Target="../ink/ink466.xml"/><Relationship Id="rId163" Type="http://schemas.openxmlformats.org/officeDocument/2006/relationships/customXml" Target="../ink/ink477.xml"/><Relationship Id="rId184" Type="http://schemas.openxmlformats.org/officeDocument/2006/relationships/image" Target="../media/image478.png"/><Relationship Id="rId219" Type="http://schemas.openxmlformats.org/officeDocument/2006/relationships/customXml" Target="../ink/ink505.xml"/><Relationship Id="rId3" Type="http://schemas.openxmlformats.org/officeDocument/2006/relationships/image" Target="../media/image389.png"/><Relationship Id="rId214" Type="http://schemas.openxmlformats.org/officeDocument/2006/relationships/image" Target="../media/image493.png"/><Relationship Id="rId230" Type="http://schemas.openxmlformats.org/officeDocument/2006/relationships/image" Target="../media/image501.png"/><Relationship Id="rId235" Type="http://schemas.openxmlformats.org/officeDocument/2006/relationships/customXml" Target="../ink/ink513.xml"/><Relationship Id="rId251" Type="http://schemas.openxmlformats.org/officeDocument/2006/relationships/image" Target="../media/image511.png"/><Relationship Id="rId256" Type="http://schemas.openxmlformats.org/officeDocument/2006/relationships/customXml" Target="../ink/ink524.xml"/><Relationship Id="rId277" Type="http://schemas.openxmlformats.org/officeDocument/2006/relationships/customXml" Target="../ink/ink535.xml"/><Relationship Id="rId298" Type="http://schemas.openxmlformats.org/officeDocument/2006/relationships/image" Target="../media/image534.png"/><Relationship Id="rId25" Type="http://schemas.openxmlformats.org/officeDocument/2006/relationships/image" Target="../media/image400.png"/><Relationship Id="rId46" Type="http://schemas.openxmlformats.org/officeDocument/2006/relationships/customXml" Target="../ink/ink418.xml"/><Relationship Id="rId67" Type="http://schemas.openxmlformats.org/officeDocument/2006/relationships/image" Target="../media/image420.png"/><Relationship Id="rId116" Type="http://schemas.openxmlformats.org/officeDocument/2006/relationships/customXml" Target="../ink/ink453.xml"/><Relationship Id="rId137" Type="http://schemas.openxmlformats.org/officeDocument/2006/relationships/image" Target="../media/image455.png"/><Relationship Id="rId158" Type="http://schemas.openxmlformats.org/officeDocument/2006/relationships/customXml" Target="../ink/ink474.xml"/><Relationship Id="rId272" Type="http://schemas.openxmlformats.org/officeDocument/2006/relationships/image" Target="../media/image521.png"/><Relationship Id="rId293" Type="http://schemas.openxmlformats.org/officeDocument/2006/relationships/customXml" Target="../ink/ink543.xml"/><Relationship Id="rId302" Type="http://schemas.openxmlformats.org/officeDocument/2006/relationships/image" Target="../media/image536.png"/><Relationship Id="rId307" Type="http://schemas.openxmlformats.org/officeDocument/2006/relationships/customXml" Target="../ink/ink550.xml"/><Relationship Id="rId323" Type="http://schemas.openxmlformats.org/officeDocument/2006/relationships/customXml" Target="../ink/ink558.xml"/><Relationship Id="rId328" Type="http://schemas.openxmlformats.org/officeDocument/2006/relationships/image" Target="../media/image549.png"/><Relationship Id="rId20" Type="http://schemas.openxmlformats.org/officeDocument/2006/relationships/customXml" Target="../ink/ink405.xml"/><Relationship Id="rId41" Type="http://schemas.openxmlformats.org/officeDocument/2006/relationships/image" Target="../media/image9.png"/><Relationship Id="rId62" Type="http://schemas.openxmlformats.org/officeDocument/2006/relationships/customXml" Target="../ink/ink426.xml"/><Relationship Id="rId83" Type="http://schemas.openxmlformats.org/officeDocument/2006/relationships/image" Target="../media/image428.png"/><Relationship Id="rId88" Type="http://schemas.openxmlformats.org/officeDocument/2006/relationships/customXml" Target="../ink/ink439.xml"/><Relationship Id="rId111" Type="http://schemas.openxmlformats.org/officeDocument/2006/relationships/image" Target="../media/image442.png"/><Relationship Id="rId132" Type="http://schemas.openxmlformats.org/officeDocument/2006/relationships/customXml" Target="../ink/ink461.xml"/><Relationship Id="rId153" Type="http://schemas.openxmlformats.org/officeDocument/2006/relationships/image" Target="../media/image463.png"/><Relationship Id="rId174" Type="http://schemas.openxmlformats.org/officeDocument/2006/relationships/image" Target="../media/image473.png"/><Relationship Id="rId179" Type="http://schemas.openxmlformats.org/officeDocument/2006/relationships/customXml" Target="../ink/ink485.xml"/><Relationship Id="rId195" Type="http://schemas.openxmlformats.org/officeDocument/2006/relationships/customXml" Target="../ink/ink493.xml"/><Relationship Id="rId209" Type="http://schemas.openxmlformats.org/officeDocument/2006/relationships/customXml" Target="../ink/ink500.xml"/><Relationship Id="rId190" Type="http://schemas.openxmlformats.org/officeDocument/2006/relationships/image" Target="../media/image481.png"/><Relationship Id="rId204" Type="http://schemas.openxmlformats.org/officeDocument/2006/relationships/image" Target="../media/image488.png"/><Relationship Id="rId220" Type="http://schemas.openxmlformats.org/officeDocument/2006/relationships/image" Target="../media/image496.png"/><Relationship Id="rId225" Type="http://schemas.openxmlformats.org/officeDocument/2006/relationships/customXml" Target="../ink/ink508.xml"/><Relationship Id="rId241" Type="http://schemas.openxmlformats.org/officeDocument/2006/relationships/customXml" Target="../ink/ink516.xml"/><Relationship Id="rId246" Type="http://schemas.openxmlformats.org/officeDocument/2006/relationships/customXml" Target="../ink/ink519.xml"/><Relationship Id="rId267" Type="http://schemas.openxmlformats.org/officeDocument/2006/relationships/customXml" Target="../ink/ink530.xml"/><Relationship Id="rId288" Type="http://schemas.openxmlformats.org/officeDocument/2006/relationships/image" Target="../media/image529.png"/><Relationship Id="rId15" Type="http://schemas.openxmlformats.org/officeDocument/2006/relationships/image" Target="../media/image395.png"/><Relationship Id="rId36" Type="http://schemas.openxmlformats.org/officeDocument/2006/relationships/customXml" Target="../ink/ink413.xml"/><Relationship Id="rId57" Type="http://schemas.openxmlformats.org/officeDocument/2006/relationships/image" Target="../media/image415.png"/><Relationship Id="rId106" Type="http://schemas.openxmlformats.org/officeDocument/2006/relationships/customXml" Target="../ink/ink448.xml"/><Relationship Id="rId127" Type="http://schemas.openxmlformats.org/officeDocument/2006/relationships/image" Target="../media/image450.png"/><Relationship Id="rId262" Type="http://schemas.openxmlformats.org/officeDocument/2006/relationships/customXml" Target="../ink/ink527.xml"/><Relationship Id="rId283" Type="http://schemas.openxmlformats.org/officeDocument/2006/relationships/customXml" Target="../ink/ink538.xml"/><Relationship Id="rId313" Type="http://schemas.openxmlformats.org/officeDocument/2006/relationships/customXml" Target="../ink/ink553.xml"/><Relationship Id="rId318" Type="http://schemas.openxmlformats.org/officeDocument/2006/relationships/image" Target="../media/image544.png"/><Relationship Id="rId339" Type="http://schemas.openxmlformats.org/officeDocument/2006/relationships/customXml" Target="../ink/ink566.xml"/><Relationship Id="rId10" Type="http://schemas.openxmlformats.org/officeDocument/2006/relationships/customXml" Target="../ink/ink400.xml"/><Relationship Id="rId31" Type="http://schemas.openxmlformats.org/officeDocument/2006/relationships/image" Target="../media/image403.png"/><Relationship Id="rId52" Type="http://schemas.openxmlformats.org/officeDocument/2006/relationships/customXml" Target="../ink/ink421.xml"/><Relationship Id="rId73" Type="http://schemas.openxmlformats.org/officeDocument/2006/relationships/image" Target="../media/image423.png"/><Relationship Id="rId78" Type="http://schemas.openxmlformats.org/officeDocument/2006/relationships/customXml" Target="../ink/ink434.xml"/><Relationship Id="rId94" Type="http://schemas.openxmlformats.org/officeDocument/2006/relationships/customXml" Target="../ink/ink442.xml"/><Relationship Id="rId99" Type="http://schemas.openxmlformats.org/officeDocument/2006/relationships/image" Target="../media/image436.png"/><Relationship Id="rId101" Type="http://schemas.openxmlformats.org/officeDocument/2006/relationships/image" Target="../media/image437.png"/><Relationship Id="rId122" Type="http://schemas.openxmlformats.org/officeDocument/2006/relationships/customXml" Target="../ink/ink456.xml"/><Relationship Id="rId143" Type="http://schemas.openxmlformats.org/officeDocument/2006/relationships/image" Target="../media/image458.png"/><Relationship Id="rId148" Type="http://schemas.openxmlformats.org/officeDocument/2006/relationships/customXml" Target="../ink/ink469.xml"/><Relationship Id="rId164" Type="http://schemas.openxmlformats.org/officeDocument/2006/relationships/image" Target="../media/image468.png"/><Relationship Id="rId169" Type="http://schemas.openxmlformats.org/officeDocument/2006/relationships/customXml" Target="../ink/ink480.xml"/><Relationship Id="rId185" Type="http://schemas.openxmlformats.org/officeDocument/2006/relationships/customXml" Target="../ink/ink488.xml"/><Relationship Id="rId334" Type="http://schemas.openxmlformats.org/officeDocument/2006/relationships/image" Target="../media/image552.png"/><Relationship Id="rId4" Type="http://schemas.openxmlformats.org/officeDocument/2006/relationships/customXml" Target="../ink/ink397.xml"/><Relationship Id="rId9" Type="http://schemas.openxmlformats.org/officeDocument/2006/relationships/image" Target="../media/image392.png"/><Relationship Id="rId180" Type="http://schemas.openxmlformats.org/officeDocument/2006/relationships/image" Target="../media/image476.png"/><Relationship Id="rId210" Type="http://schemas.openxmlformats.org/officeDocument/2006/relationships/image" Target="../media/image491.png"/><Relationship Id="rId215" Type="http://schemas.openxmlformats.org/officeDocument/2006/relationships/customXml" Target="../ink/ink503.xml"/><Relationship Id="rId236" Type="http://schemas.openxmlformats.org/officeDocument/2006/relationships/image" Target="../media/image504.png"/><Relationship Id="rId257" Type="http://schemas.openxmlformats.org/officeDocument/2006/relationships/image" Target="../media/image514.png"/><Relationship Id="rId278" Type="http://schemas.openxmlformats.org/officeDocument/2006/relationships/image" Target="../media/image524.png"/><Relationship Id="rId26" Type="http://schemas.openxmlformats.org/officeDocument/2006/relationships/customXml" Target="../ink/ink408.xml"/><Relationship Id="rId231" Type="http://schemas.openxmlformats.org/officeDocument/2006/relationships/customXml" Target="../ink/ink511.xml"/><Relationship Id="rId252" Type="http://schemas.openxmlformats.org/officeDocument/2006/relationships/customXml" Target="../ink/ink522.xml"/><Relationship Id="rId273" Type="http://schemas.openxmlformats.org/officeDocument/2006/relationships/customXml" Target="../ink/ink533.xml"/><Relationship Id="rId294" Type="http://schemas.openxmlformats.org/officeDocument/2006/relationships/image" Target="../media/image532.png"/><Relationship Id="rId308" Type="http://schemas.openxmlformats.org/officeDocument/2006/relationships/image" Target="../media/image539.png"/><Relationship Id="rId329" Type="http://schemas.openxmlformats.org/officeDocument/2006/relationships/customXml" Target="../ink/ink561.xml"/><Relationship Id="rId47" Type="http://schemas.openxmlformats.org/officeDocument/2006/relationships/image" Target="../media/image410.png"/><Relationship Id="rId68" Type="http://schemas.openxmlformats.org/officeDocument/2006/relationships/customXml" Target="../ink/ink429.xml"/><Relationship Id="rId89" Type="http://schemas.openxmlformats.org/officeDocument/2006/relationships/image" Target="../media/image431.png"/><Relationship Id="rId112" Type="http://schemas.openxmlformats.org/officeDocument/2006/relationships/customXml" Target="../ink/ink451.xml"/><Relationship Id="rId133" Type="http://schemas.openxmlformats.org/officeDocument/2006/relationships/image" Target="../media/image453.png"/><Relationship Id="rId154" Type="http://schemas.openxmlformats.org/officeDocument/2006/relationships/customXml" Target="../ink/ink472.xml"/><Relationship Id="rId175" Type="http://schemas.openxmlformats.org/officeDocument/2006/relationships/customXml" Target="../ink/ink483.xml"/><Relationship Id="rId340" Type="http://schemas.openxmlformats.org/officeDocument/2006/relationships/image" Target="../media/image555.png"/><Relationship Id="rId196" Type="http://schemas.openxmlformats.org/officeDocument/2006/relationships/image" Target="../media/image484.png"/><Relationship Id="rId200" Type="http://schemas.openxmlformats.org/officeDocument/2006/relationships/image" Target="../media/image486.png"/><Relationship Id="rId16" Type="http://schemas.openxmlformats.org/officeDocument/2006/relationships/customXml" Target="../ink/ink403.xml"/><Relationship Id="rId221" Type="http://schemas.openxmlformats.org/officeDocument/2006/relationships/customXml" Target="../ink/ink506.xml"/><Relationship Id="rId242" Type="http://schemas.openxmlformats.org/officeDocument/2006/relationships/image" Target="../media/image507.png"/><Relationship Id="rId263" Type="http://schemas.openxmlformats.org/officeDocument/2006/relationships/image" Target="../media/image517.png"/><Relationship Id="rId284" Type="http://schemas.openxmlformats.org/officeDocument/2006/relationships/image" Target="../media/image527.png"/><Relationship Id="rId319" Type="http://schemas.openxmlformats.org/officeDocument/2006/relationships/customXml" Target="../ink/ink556.xml"/><Relationship Id="rId37" Type="http://schemas.openxmlformats.org/officeDocument/2006/relationships/image" Target="../media/image406.png"/><Relationship Id="rId58" Type="http://schemas.openxmlformats.org/officeDocument/2006/relationships/customXml" Target="../ink/ink424.xml"/><Relationship Id="rId79" Type="http://schemas.openxmlformats.org/officeDocument/2006/relationships/image" Target="../media/image426.png"/><Relationship Id="rId102" Type="http://schemas.openxmlformats.org/officeDocument/2006/relationships/customXml" Target="../ink/ink446.xml"/><Relationship Id="rId123" Type="http://schemas.openxmlformats.org/officeDocument/2006/relationships/image" Target="../media/image448.png"/><Relationship Id="rId144" Type="http://schemas.openxmlformats.org/officeDocument/2006/relationships/customXml" Target="../ink/ink467.xml"/><Relationship Id="rId330" Type="http://schemas.openxmlformats.org/officeDocument/2006/relationships/image" Target="../media/image550.png"/><Relationship Id="rId90" Type="http://schemas.openxmlformats.org/officeDocument/2006/relationships/customXml" Target="../ink/ink440.xml"/><Relationship Id="rId165" Type="http://schemas.openxmlformats.org/officeDocument/2006/relationships/customXml" Target="../ink/ink478.xml"/><Relationship Id="rId186" Type="http://schemas.openxmlformats.org/officeDocument/2006/relationships/image" Target="../media/image479.png"/><Relationship Id="rId211" Type="http://schemas.openxmlformats.org/officeDocument/2006/relationships/customXml" Target="../ink/ink501.xml"/><Relationship Id="rId232" Type="http://schemas.openxmlformats.org/officeDocument/2006/relationships/image" Target="../media/image502.png"/><Relationship Id="rId253" Type="http://schemas.openxmlformats.org/officeDocument/2006/relationships/image" Target="../media/image512.png"/><Relationship Id="rId274" Type="http://schemas.openxmlformats.org/officeDocument/2006/relationships/image" Target="../media/image522.png"/><Relationship Id="rId295" Type="http://schemas.openxmlformats.org/officeDocument/2006/relationships/customXml" Target="../ink/ink544.xml"/><Relationship Id="rId309" Type="http://schemas.openxmlformats.org/officeDocument/2006/relationships/customXml" Target="../ink/ink551.xml"/><Relationship Id="rId27" Type="http://schemas.openxmlformats.org/officeDocument/2006/relationships/image" Target="../media/image401.png"/><Relationship Id="rId48" Type="http://schemas.openxmlformats.org/officeDocument/2006/relationships/customXml" Target="../ink/ink419.xml"/><Relationship Id="rId69" Type="http://schemas.openxmlformats.org/officeDocument/2006/relationships/image" Target="../media/image421.png"/><Relationship Id="rId113" Type="http://schemas.openxmlformats.org/officeDocument/2006/relationships/image" Target="../media/image443.png"/><Relationship Id="rId134" Type="http://schemas.openxmlformats.org/officeDocument/2006/relationships/customXml" Target="../ink/ink462.xml"/><Relationship Id="rId320" Type="http://schemas.openxmlformats.org/officeDocument/2006/relationships/image" Target="../media/image545.png"/><Relationship Id="rId80" Type="http://schemas.openxmlformats.org/officeDocument/2006/relationships/customXml" Target="../ink/ink435.xml"/><Relationship Id="rId155" Type="http://schemas.openxmlformats.org/officeDocument/2006/relationships/image" Target="../media/image464.png"/><Relationship Id="rId176" Type="http://schemas.openxmlformats.org/officeDocument/2006/relationships/image" Target="../media/image474.png"/><Relationship Id="rId197" Type="http://schemas.openxmlformats.org/officeDocument/2006/relationships/customXml" Target="../ink/ink494.xml"/><Relationship Id="rId341" Type="http://schemas.openxmlformats.org/officeDocument/2006/relationships/customXml" Target="../ink/ink567.xml"/><Relationship Id="rId201" Type="http://schemas.openxmlformats.org/officeDocument/2006/relationships/customXml" Target="../ink/ink496.xml"/><Relationship Id="rId222" Type="http://schemas.openxmlformats.org/officeDocument/2006/relationships/image" Target="../media/image497.png"/><Relationship Id="rId243" Type="http://schemas.openxmlformats.org/officeDocument/2006/relationships/customXml" Target="../ink/ink517.xml"/><Relationship Id="rId264" Type="http://schemas.openxmlformats.org/officeDocument/2006/relationships/customXml" Target="../ink/ink528.xml"/><Relationship Id="rId285" Type="http://schemas.openxmlformats.org/officeDocument/2006/relationships/customXml" Target="../ink/ink539.xml"/><Relationship Id="rId17" Type="http://schemas.openxmlformats.org/officeDocument/2006/relationships/image" Target="../media/image396.png"/><Relationship Id="rId38" Type="http://schemas.openxmlformats.org/officeDocument/2006/relationships/customXml" Target="../ink/ink414.xml"/><Relationship Id="rId59" Type="http://schemas.openxmlformats.org/officeDocument/2006/relationships/image" Target="../media/image416.png"/><Relationship Id="rId103" Type="http://schemas.openxmlformats.org/officeDocument/2006/relationships/image" Target="../media/image438.png"/><Relationship Id="rId124" Type="http://schemas.openxmlformats.org/officeDocument/2006/relationships/customXml" Target="../ink/ink457.xml"/><Relationship Id="rId310" Type="http://schemas.openxmlformats.org/officeDocument/2006/relationships/image" Target="../media/image540.png"/><Relationship Id="rId70" Type="http://schemas.openxmlformats.org/officeDocument/2006/relationships/customXml" Target="../ink/ink430.xml"/><Relationship Id="rId91" Type="http://schemas.openxmlformats.org/officeDocument/2006/relationships/image" Target="../media/image432.png"/><Relationship Id="rId145" Type="http://schemas.openxmlformats.org/officeDocument/2006/relationships/image" Target="../media/image459.png"/><Relationship Id="rId166" Type="http://schemas.openxmlformats.org/officeDocument/2006/relationships/image" Target="../media/image469.png"/><Relationship Id="rId187" Type="http://schemas.openxmlformats.org/officeDocument/2006/relationships/customXml" Target="../ink/ink489.xml"/><Relationship Id="rId331" Type="http://schemas.openxmlformats.org/officeDocument/2006/relationships/customXml" Target="../ink/ink562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492.png"/><Relationship Id="rId233" Type="http://schemas.openxmlformats.org/officeDocument/2006/relationships/customXml" Target="../ink/ink512.xml"/><Relationship Id="rId254" Type="http://schemas.openxmlformats.org/officeDocument/2006/relationships/customXml" Target="../ink/ink523.xml"/><Relationship Id="rId28" Type="http://schemas.openxmlformats.org/officeDocument/2006/relationships/customXml" Target="../ink/ink409.xml"/><Relationship Id="rId49" Type="http://schemas.openxmlformats.org/officeDocument/2006/relationships/image" Target="../media/image411.png"/><Relationship Id="rId114" Type="http://schemas.openxmlformats.org/officeDocument/2006/relationships/customXml" Target="../ink/ink452.xml"/><Relationship Id="rId275" Type="http://schemas.openxmlformats.org/officeDocument/2006/relationships/customXml" Target="../ink/ink534.xml"/><Relationship Id="rId296" Type="http://schemas.openxmlformats.org/officeDocument/2006/relationships/image" Target="../media/image533.png"/><Relationship Id="rId300" Type="http://schemas.openxmlformats.org/officeDocument/2006/relationships/image" Target="../media/image535.png"/><Relationship Id="rId60" Type="http://schemas.openxmlformats.org/officeDocument/2006/relationships/customXml" Target="../ink/ink425.xml"/><Relationship Id="rId81" Type="http://schemas.openxmlformats.org/officeDocument/2006/relationships/image" Target="../media/image427.png"/><Relationship Id="rId135" Type="http://schemas.openxmlformats.org/officeDocument/2006/relationships/image" Target="../media/image454.png"/><Relationship Id="rId156" Type="http://schemas.openxmlformats.org/officeDocument/2006/relationships/customXml" Target="../ink/ink473.xml"/><Relationship Id="rId177" Type="http://schemas.openxmlformats.org/officeDocument/2006/relationships/customXml" Target="../ink/ink484.xml"/><Relationship Id="rId198" Type="http://schemas.openxmlformats.org/officeDocument/2006/relationships/image" Target="../media/image485.png"/><Relationship Id="rId321" Type="http://schemas.openxmlformats.org/officeDocument/2006/relationships/customXml" Target="../ink/ink557.xml"/><Relationship Id="rId342" Type="http://schemas.openxmlformats.org/officeDocument/2006/relationships/image" Target="../media/image556.png"/><Relationship Id="rId202" Type="http://schemas.openxmlformats.org/officeDocument/2006/relationships/image" Target="../media/image487.png"/><Relationship Id="rId223" Type="http://schemas.openxmlformats.org/officeDocument/2006/relationships/customXml" Target="../ink/ink507.xml"/><Relationship Id="rId244" Type="http://schemas.openxmlformats.org/officeDocument/2006/relationships/customXml" Target="../ink/ink518.xml"/><Relationship Id="rId18" Type="http://schemas.openxmlformats.org/officeDocument/2006/relationships/customXml" Target="../ink/ink404.xml"/><Relationship Id="rId39" Type="http://schemas.openxmlformats.org/officeDocument/2006/relationships/image" Target="../media/image407.png"/><Relationship Id="rId265" Type="http://schemas.openxmlformats.org/officeDocument/2006/relationships/image" Target="../media/image518.png"/><Relationship Id="rId286" Type="http://schemas.openxmlformats.org/officeDocument/2006/relationships/image" Target="../media/image528.png"/><Relationship Id="rId50" Type="http://schemas.openxmlformats.org/officeDocument/2006/relationships/customXml" Target="../ink/ink420.xml"/><Relationship Id="rId104" Type="http://schemas.openxmlformats.org/officeDocument/2006/relationships/customXml" Target="../ink/ink447.xml"/><Relationship Id="rId125" Type="http://schemas.openxmlformats.org/officeDocument/2006/relationships/image" Target="../media/image449.png"/><Relationship Id="rId146" Type="http://schemas.openxmlformats.org/officeDocument/2006/relationships/customXml" Target="../ink/ink468.xml"/><Relationship Id="rId167" Type="http://schemas.openxmlformats.org/officeDocument/2006/relationships/customXml" Target="../ink/ink479.xml"/><Relationship Id="rId188" Type="http://schemas.openxmlformats.org/officeDocument/2006/relationships/image" Target="../media/image480.png"/><Relationship Id="rId311" Type="http://schemas.openxmlformats.org/officeDocument/2006/relationships/customXml" Target="../ink/ink552.xml"/><Relationship Id="rId332" Type="http://schemas.openxmlformats.org/officeDocument/2006/relationships/image" Target="../media/image551.png"/><Relationship Id="rId71" Type="http://schemas.openxmlformats.org/officeDocument/2006/relationships/image" Target="../media/image422.png"/><Relationship Id="rId92" Type="http://schemas.openxmlformats.org/officeDocument/2006/relationships/customXml" Target="../ink/ink441.xml"/><Relationship Id="rId213" Type="http://schemas.openxmlformats.org/officeDocument/2006/relationships/customXml" Target="../ink/ink502.xml"/><Relationship Id="rId234" Type="http://schemas.openxmlformats.org/officeDocument/2006/relationships/image" Target="../media/image503.png"/><Relationship Id="rId2" Type="http://schemas.openxmlformats.org/officeDocument/2006/relationships/customXml" Target="../ink/ink396.xml"/><Relationship Id="rId29" Type="http://schemas.openxmlformats.org/officeDocument/2006/relationships/image" Target="../media/image402.png"/><Relationship Id="rId255" Type="http://schemas.openxmlformats.org/officeDocument/2006/relationships/image" Target="../media/image513.png"/><Relationship Id="rId276" Type="http://schemas.openxmlformats.org/officeDocument/2006/relationships/image" Target="../media/image523.png"/><Relationship Id="rId297" Type="http://schemas.openxmlformats.org/officeDocument/2006/relationships/customXml" Target="../ink/ink545.xml"/><Relationship Id="rId40" Type="http://schemas.openxmlformats.org/officeDocument/2006/relationships/customXml" Target="../ink/ink415.xml"/><Relationship Id="rId115" Type="http://schemas.openxmlformats.org/officeDocument/2006/relationships/image" Target="../media/image444.png"/><Relationship Id="rId136" Type="http://schemas.openxmlformats.org/officeDocument/2006/relationships/customXml" Target="../ink/ink463.xml"/><Relationship Id="rId157" Type="http://schemas.openxmlformats.org/officeDocument/2006/relationships/image" Target="../media/image465.png"/><Relationship Id="rId178" Type="http://schemas.openxmlformats.org/officeDocument/2006/relationships/image" Target="../media/image475.png"/><Relationship Id="rId301" Type="http://schemas.openxmlformats.org/officeDocument/2006/relationships/customXml" Target="../ink/ink547.xml"/><Relationship Id="rId322" Type="http://schemas.openxmlformats.org/officeDocument/2006/relationships/image" Target="../media/image546.png"/><Relationship Id="rId61" Type="http://schemas.openxmlformats.org/officeDocument/2006/relationships/image" Target="../media/image417.png"/><Relationship Id="rId82" Type="http://schemas.openxmlformats.org/officeDocument/2006/relationships/customXml" Target="../ink/ink436.xml"/><Relationship Id="rId199" Type="http://schemas.openxmlformats.org/officeDocument/2006/relationships/customXml" Target="../ink/ink495.xml"/><Relationship Id="rId203" Type="http://schemas.openxmlformats.org/officeDocument/2006/relationships/customXml" Target="../ink/ink497.xml"/><Relationship Id="rId19" Type="http://schemas.openxmlformats.org/officeDocument/2006/relationships/image" Target="../media/image397.png"/><Relationship Id="rId224" Type="http://schemas.openxmlformats.org/officeDocument/2006/relationships/image" Target="../media/image498.png"/><Relationship Id="rId245" Type="http://schemas.openxmlformats.org/officeDocument/2006/relationships/image" Target="../media/image508.png"/><Relationship Id="rId266" Type="http://schemas.openxmlformats.org/officeDocument/2006/relationships/customXml" Target="../ink/ink529.xml"/><Relationship Id="rId287" Type="http://schemas.openxmlformats.org/officeDocument/2006/relationships/customXml" Target="../ink/ink540.xml"/><Relationship Id="rId30" Type="http://schemas.openxmlformats.org/officeDocument/2006/relationships/customXml" Target="../ink/ink410.xml"/><Relationship Id="rId105" Type="http://schemas.openxmlformats.org/officeDocument/2006/relationships/image" Target="../media/image439.png"/><Relationship Id="rId126" Type="http://schemas.openxmlformats.org/officeDocument/2006/relationships/customXml" Target="../ink/ink458.xml"/><Relationship Id="rId147" Type="http://schemas.openxmlformats.org/officeDocument/2006/relationships/image" Target="../media/image460.png"/><Relationship Id="rId168" Type="http://schemas.openxmlformats.org/officeDocument/2006/relationships/image" Target="../media/image470.png"/><Relationship Id="rId312" Type="http://schemas.openxmlformats.org/officeDocument/2006/relationships/image" Target="../media/image541.png"/><Relationship Id="rId333" Type="http://schemas.openxmlformats.org/officeDocument/2006/relationships/customXml" Target="../ink/ink563.xml"/><Relationship Id="rId51" Type="http://schemas.openxmlformats.org/officeDocument/2006/relationships/image" Target="../media/image412.png"/><Relationship Id="rId72" Type="http://schemas.openxmlformats.org/officeDocument/2006/relationships/customXml" Target="../ink/ink431.xml"/><Relationship Id="rId93" Type="http://schemas.openxmlformats.org/officeDocument/2006/relationships/image" Target="../media/image433.png"/><Relationship Id="rId189" Type="http://schemas.openxmlformats.org/officeDocument/2006/relationships/customXml" Target="../ink/ink490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3.png"/><Relationship Id="rId21" Type="http://schemas.openxmlformats.org/officeDocument/2006/relationships/image" Target="../media/image566.png"/><Relationship Id="rId42" Type="http://schemas.openxmlformats.org/officeDocument/2006/relationships/customXml" Target="../ink/ink588.xml"/><Relationship Id="rId63" Type="http://schemas.openxmlformats.org/officeDocument/2006/relationships/image" Target="../media/image587.png"/><Relationship Id="rId84" Type="http://schemas.openxmlformats.org/officeDocument/2006/relationships/customXml" Target="../ink/ink609.xml"/><Relationship Id="rId138" Type="http://schemas.openxmlformats.org/officeDocument/2006/relationships/customXml" Target="../ink/ink636.xml"/><Relationship Id="rId159" Type="http://schemas.openxmlformats.org/officeDocument/2006/relationships/image" Target="../media/image634.png"/><Relationship Id="rId170" Type="http://schemas.openxmlformats.org/officeDocument/2006/relationships/customXml" Target="../ink/ink652.xml"/><Relationship Id="rId191" Type="http://schemas.openxmlformats.org/officeDocument/2006/relationships/image" Target="../media/image650.png"/><Relationship Id="rId205" Type="http://schemas.openxmlformats.org/officeDocument/2006/relationships/image" Target="../media/image657.png"/><Relationship Id="rId226" Type="http://schemas.openxmlformats.org/officeDocument/2006/relationships/customXml" Target="../ink/ink680.xml"/><Relationship Id="rId107" Type="http://schemas.openxmlformats.org/officeDocument/2006/relationships/image" Target="../media/image609.png"/><Relationship Id="rId11" Type="http://schemas.openxmlformats.org/officeDocument/2006/relationships/image" Target="../media/image561.png"/><Relationship Id="rId32" Type="http://schemas.openxmlformats.org/officeDocument/2006/relationships/customXml" Target="../ink/ink583.xml"/><Relationship Id="rId53" Type="http://schemas.openxmlformats.org/officeDocument/2006/relationships/image" Target="../media/image582.png"/><Relationship Id="rId74" Type="http://schemas.openxmlformats.org/officeDocument/2006/relationships/customXml" Target="../ink/ink604.xml"/><Relationship Id="rId128" Type="http://schemas.openxmlformats.org/officeDocument/2006/relationships/customXml" Target="../ink/ink631.xml"/><Relationship Id="rId149" Type="http://schemas.openxmlformats.org/officeDocument/2006/relationships/image" Target="../media/image629.png"/><Relationship Id="rId5" Type="http://schemas.openxmlformats.org/officeDocument/2006/relationships/image" Target="../media/image558.png"/><Relationship Id="rId95" Type="http://schemas.openxmlformats.org/officeDocument/2006/relationships/image" Target="../media/image603.png"/><Relationship Id="rId160" Type="http://schemas.openxmlformats.org/officeDocument/2006/relationships/customXml" Target="../ink/ink647.xml"/><Relationship Id="rId181" Type="http://schemas.openxmlformats.org/officeDocument/2006/relationships/image" Target="../media/image645.png"/><Relationship Id="rId216" Type="http://schemas.openxmlformats.org/officeDocument/2006/relationships/customXml" Target="../ink/ink675.xml"/><Relationship Id="rId237" Type="http://schemas.openxmlformats.org/officeDocument/2006/relationships/image" Target="../media/image673.png"/><Relationship Id="rId22" Type="http://schemas.openxmlformats.org/officeDocument/2006/relationships/customXml" Target="../ink/ink578.xml"/><Relationship Id="rId43" Type="http://schemas.openxmlformats.org/officeDocument/2006/relationships/image" Target="../media/image577.png"/><Relationship Id="rId64" Type="http://schemas.openxmlformats.org/officeDocument/2006/relationships/customXml" Target="../ink/ink599.xml"/><Relationship Id="rId118" Type="http://schemas.openxmlformats.org/officeDocument/2006/relationships/customXml" Target="../ink/ink626.xml"/><Relationship Id="rId139" Type="http://schemas.openxmlformats.org/officeDocument/2006/relationships/image" Target="../media/image624.png"/><Relationship Id="rId80" Type="http://schemas.openxmlformats.org/officeDocument/2006/relationships/customXml" Target="../ink/ink607.xml"/><Relationship Id="rId85" Type="http://schemas.openxmlformats.org/officeDocument/2006/relationships/image" Target="../media/image598.png"/><Relationship Id="rId150" Type="http://schemas.openxmlformats.org/officeDocument/2006/relationships/customXml" Target="../ink/ink642.xml"/><Relationship Id="rId155" Type="http://schemas.openxmlformats.org/officeDocument/2006/relationships/image" Target="../media/image632.png"/><Relationship Id="rId171" Type="http://schemas.openxmlformats.org/officeDocument/2006/relationships/image" Target="../media/image640.png"/><Relationship Id="rId176" Type="http://schemas.openxmlformats.org/officeDocument/2006/relationships/customXml" Target="../ink/ink655.xml"/><Relationship Id="rId192" Type="http://schemas.openxmlformats.org/officeDocument/2006/relationships/customXml" Target="../ink/ink663.xml"/><Relationship Id="rId197" Type="http://schemas.openxmlformats.org/officeDocument/2006/relationships/image" Target="../media/image653.png"/><Relationship Id="rId206" Type="http://schemas.openxmlformats.org/officeDocument/2006/relationships/customXml" Target="../ink/ink670.xml"/><Relationship Id="rId227" Type="http://schemas.openxmlformats.org/officeDocument/2006/relationships/image" Target="../media/image668.png"/><Relationship Id="rId201" Type="http://schemas.openxmlformats.org/officeDocument/2006/relationships/image" Target="../media/image655.png"/><Relationship Id="rId222" Type="http://schemas.openxmlformats.org/officeDocument/2006/relationships/customXml" Target="../ink/ink678.xml"/><Relationship Id="rId12" Type="http://schemas.openxmlformats.org/officeDocument/2006/relationships/customXml" Target="../ink/ink573.xml"/><Relationship Id="rId17" Type="http://schemas.openxmlformats.org/officeDocument/2006/relationships/image" Target="../media/image564.png"/><Relationship Id="rId33" Type="http://schemas.openxmlformats.org/officeDocument/2006/relationships/image" Target="../media/image572.png"/><Relationship Id="rId38" Type="http://schemas.openxmlformats.org/officeDocument/2006/relationships/customXml" Target="../ink/ink586.xml"/><Relationship Id="rId59" Type="http://schemas.openxmlformats.org/officeDocument/2006/relationships/image" Target="../media/image585.png"/><Relationship Id="rId103" Type="http://schemas.openxmlformats.org/officeDocument/2006/relationships/image" Target="../media/image607.png"/><Relationship Id="rId108" Type="http://schemas.openxmlformats.org/officeDocument/2006/relationships/customXml" Target="../ink/ink621.xml"/><Relationship Id="rId124" Type="http://schemas.openxmlformats.org/officeDocument/2006/relationships/customXml" Target="../ink/ink629.xml"/><Relationship Id="rId129" Type="http://schemas.openxmlformats.org/officeDocument/2006/relationships/image" Target="../media/image619.png"/><Relationship Id="rId54" Type="http://schemas.openxmlformats.org/officeDocument/2006/relationships/customXml" Target="../ink/ink594.xml"/><Relationship Id="rId70" Type="http://schemas.openxmlformats.org/officeDocument/2006/relationships/customXml" Target="../ink/ink602.xml"/><Relationship Id="rId75" Type="http://schemas.openxmlformats.org/officeDocument/2006/relationships/image" Target="../media/image593.png"/><Relationship Id="rId91" Type="http://schemas.openxmlformats.org/officeDocument/2006/relationships/image" Target="../media/image601.png"/><Relationship Id="rId96" Type="http://schemas.openxmlformats.org/officeDocument/2006/relationships/customXml" Target="../ink/ink615.xml"/><Relationship Id="rId140" Type="http://schemas.openxmlformats.org/officeDocument/2006/relationships/customXml" Target="../ink/ink637.xml"/><Relationship Id="rId145" Type="http://schemas.openxmlformats.org/officeDocument/2006/relationships/image" Target="../media/image627.png"/><Relationship Id="rId161" Type="http://schemas.openxmlformats.org/officeDocument/2006/relationships/image" Target="../media/image635.png"/><Relationship Id="rId166" Type="http://schemas.openxmlformats.org/officeDocument/2006/relationships/customXml" Target="../ink/ink650.xml"/><Relationship Id="rId182" Type="http://schemas.openxmlformats.org/officeDocument/2006/relationships/customXml" Target="../ink/ink658.xml"/><Relationship Id="rId187" Type="http://schemas.openxmlformats.org/officeDocument/2006/relationships/image" Target="../media/image648.png"/><Relationship Id="rId217" Type="http://schemas.openxmlformats.org/officeDocument/2006/relationships/image" Target="../media/image66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0.xml"/><Relationship Id="rId212" Type="http://schemas.openxmlformats.org/officeDocument/2006/relationships/customXml" Target="../ink/ink673.xml"/><Relationship Id="rId233" Type="http://schemas.openxmlformats.org/officeDocument/2006/relationships/image" Target="../media/image671.png"/><Relationship Id="rId238" Type="http://schemas.openxmlformats.org/officeDocument/2006/relationships/customXml" Target="../ink/ink686.xml"/><Relationship Id="rId23" Type="http://schemas.openxmlformats.org/officeDocument/2006/relationships/image" Target="../media/image567.png"/><Relationship Id="rId28" Type="http://schemas.openxmlformats.org/officeDocument/2006/relationships/customXml" Target="../ink/ink581.xml"/><Relationship Id="rId49" Type="http://schemas.openxmlformats.org/officeDocument/2006/relationships/image" Target="../media/image580.png"/><Relationship Id="rId114" Type="http://schemas.openxmlformats.org/officeDocument/2006/relationships/customXml" Target="../ink/ink624.xml"/><Relationship Id="rId119" Type="http://schemas.openxmlformats.org/officeDocument/2006/relationships/image" Target="../media/image614.png"/><Relationship Id="rId44" Type="http://schemas.openxmlformats.org/officeDocument/2006/relationships/customXml" Target="../ink/ink589.xml"/><Relationship Id="rId60" Type="http://schemas.openxmlformats.org/officeDocument/2006/relationships/customXml" Target="../ink/ink597.xml"/><Relationship Id="rId65" Type="http://schemas.openxmlformats.org/officeDocument/2006/relationships/image" Target="../media/image588.png"/><Relationship Id="rId81" Type="http://schemas.openxmlformats.org/officeDocument/2006/relationships/image" Target="../media/image596.png"/><Relationship Id="rId86" Type="http://schemas.openxmlformats.org/officeDocument/2006/relationships/customXml" Target="../ink/ink610.xml"/><Relationship Id="rId130" Type="http://schemas.openxmlformats.org/officeDocument/2006/relationships/customXml" Target="../ink/ink632.xml"/><Relationship Id="rId135" Type="http://schemas.openxmlformats.org/officeDocument/2006/relationships/image" Target="../media/image622.png"/><Relationship Id="rId151" Type="http://schemas.openxmlformats.org/officeDocument/2006/relationships/image" Target="../media/image630.png"/><Relationship Id="rId156" Type="http://schemas.openxmlformats.org/officeDocument/2006/relationships/customXml" Target="../ink/ink645.xml"/><Relationship Id="rId177" Type="http://schemas.openxmlformats.org/officeDocument/2006/relationships/image" Target="../media/image643.png"/><Relationship Id="rId198" Type="http://schemas.openxmlformats.org/officeDocument/2006/relationships/customXml" Target="../ink/ink666.xml"/><Relationship Id="rId172" Type="http://schemas.openxmlformats.org/officeDocument/2006/relationships/customXml" Target="../ink/ink653.xml"/><Relationship Id="rId193" Type="http://schemas.openxmlformats.org/officeDocument/2006/relationships/image" Target="../media/image651.png"/><Relationship Id="rId202" Type="http://schemas.openxmlformats.org/officeDocument/2006/relationships/customXml" Target="../ink/ink668.xml"/><Relationship Id="rId207" Type="http://schemas.openxmlformats.org/officeDocument/2006/relationships/image" Target="../media/image658.png"/><Relationship Id="rId223" Type="http://schemas.openxmlformats.org/officeDocument/2006/relationships/image" Target="../media/image666.png"/><Relationship Id="rId228" Type="http://schemas.openxmlformats.org/officeDocument/2006/relationships/customXml" Target="../ink/ink681.xml"/><Relationship Id="rId13" Type="http://schemas.openxmlformats.org/officeDocument/2006/relationships/image" Target="../media/image562.png"/><Relationship Id="rId18" Type="http://schemas.openxmlformats.org/officeDocument/2006/relationships/customXml" Target="../ink/ink576.xml"/><Relationship Id="rId39" Type="http://schemas.openxmlformats.org/officeDocument/2006/relationships/image" Target="../media/image575.png"/><Relationship Id="rId109" Type="http://schemas.openxmlformats.org/officeDocument/2006/relationships/image" Target="../media/image610.png"/><Relationship Id="rId34" Type="http://schemas.openxmlformats.org/officeDocument/2006/relationships/customXml" Target="../ink/ink584.xml"/><Relationship Id="rId50" Type="http://schemas.openxmlformats.org/officeDocument/2006/relationships/customXml" Target="../ink/ink592.xml"/><Relationship Id="rId55" Type="http://schemas.openxmlformats.org/officeDocument/2006/relationships/image" Target="../media/image583.png"/><Relationship Id="rId76" Type="http://schemas.openxmlformats.org/officeDocument/2006/relationships/customXml" Target="../ink/ink605.xml"/><Relationship Id="rId97" Type="http://schemas.openxmlformats.org/officeDocument/2006/relationships/image" Target="../media/image604.png"/><Relationship Id="rId104" Type="http://schemas.openxmlformats.org/officeDocument/2006/relationships/customXml" Target="../ink/ink619.xml"/><Relationship Id="rId120" Type="http://schemas.openxmlformats.org/officeDocument/2006/relationships/customXml" Target="../ink/ink627.xml"/><Relationship Id="rId125" Type="http://schemas.openxmlformats.org/officeDocument/2006/relationships/image" Target="../media/image617.png"/><Relationship Id="rId141" Type="http://schemas.openxmlformats.org/officeDocument/2006/relationships/image" Target="../media/image625.png"/><Relationship Id="rId146" Type="http://schemas.openxmlformats.org/officeDocument/2006/relationships/customXml" Target="../ink/ink640.xml"/><Relationship Id="rId167" Type="http://schemas.openxmlformats.org/officeDocument/2006/relationships/image" Target="../media/image638.png"/><Relationship Id="rId188" Type="http://schemas.openxmlformats.org/officeDocument/2006/relationships/customXml" Target="../ink/ink661.xml"/><Relationship Id="rId7" Type="http://schemas.openxmlformats.org/officeDocument/2006/relationships/image" Target="../media/image559.png"/><Relationship Id="rId71" Type="http://schemas.openxmlformats.org/officeDocument/2006/relationships/image" Target="../media/image591.png"/><Relationship Id="rId92" Type="http://schemas.openxmlformats.org/officeDocument/2006/relationships/customXml" Target="../ink/ink613.xml"/><Relationship Id="rId162" Type="http://schemas.openxmlformats.org/officeDocument/2006/relationships/customXml" Target="../ink/ink648.xml"/><Relationship Id="rId183" Type="http://schemas.openxmlformats.org/officeDocument/2006/relationships/image" Target="../media/image646.png"/><Relationship Id="rId213" Type="http://schemas.openxmlformats.org/officeDocument/2006/relationships/image" Target="../media/image661.png"/><Relationship Id="rId218" Type="http://schemas.openxmlformats.org/officeDocument/2006/relationships/customXml" Target="../ink/ink676.xml"/><Relationship Id="rId234" Type="http://schemas.openxmlformats.org/officeDocument/2006/relationships/customXml" Target="../ink/ink684.xml"/><Relationship Id="rId239" Type="http://schemas.openxmlformats.org/officeDocument/2006/relationships/image" Target="../media/image674.png"/><Relationship Id="rId2" Type="http://schemas.openxmlformats.org/officeDocument/2006/relationships/customXml" Target="../ink/ink568.xml"/><Relationship Id="rId29" Type="http://schemas.openxmlformats.org/officeDocument/2006/relationships/image" Target="../media/image570.png"/><Relationship Id="rId24" Type="http://schemas.openxmlformats.org/officeDocument/2006/relationships/customXml" Target="../ink/ink579.xml"/><Relationship Id="rId40" Type="http://schemas.openxmlformats.org/officeDocument/2006/relationships/customXml" Target="../ink/ink587.xml"/><Relationship Id="rId45" Type="http://schemas.openxmlformats.org/officeDocument/2006/relationships/image" Target="../media/image578.png"/><Relationship Id="rId66" Type="http://schemas.openxmlformats.org/officeDocument/2006/relationships/customXml" Target="../ink/ink600.xml"/><Relationship Id="rId87" Type="http://schemas.openxmlformats.org/officeDocument/2006/relationships/image" Target="../media/image599.png"/><Relationship Id="rId110" Type="http://schemas.openxmlformats.org/officeDocument/2006/relationships/customXml" Target="../ink/ink622.xml"/><Relationship Id="rId115" Type="http://schemas.openxmlformats.org/officeDocument/2006/relationships/image" Target="../media/image523.png"/><Relationship Id="rId131" Type="http://schemas.openxmlformats.org/officeDocument/2006/relationships/image" Target="../media/image620.png"/><Relationship Id="rId136" Type="http://schemas.openxmlformats.org/officeDocument/2006/relationships/customXml" Target="../ink/ink635.xml"/><Relationship Id="rId157" Type="http://schemas.openxmlformats.org/officeDocument/2006/relationships/image" Target="../media/image633.png"/><Relationship Id="rId178" Type="http://schemas.openxmlformats.org/officeDocument/2006/relationships/customXml" Target="../ink/ink656.xml"/><Relationship Id="rId61" Type="http://schemas.openxmlformats.org/officeDocument/2006/relationships/image" Target="../media/image586.png"/><Relationship Id="rId82" Type="http://schemas.openxmlformats.org/officeDocument/2006/relationships/customXml" Target="../ink/ink608.xml"/><Relationship Id="rId152" Type="http://schemas.openxmlformats.org/officeDocument/2006/relationships/customXml" Target="../ink/ink643.xml"/><Relationship Id="rId173" Type="http://schemas.openxmlformats.org/officeDocument/2006/relationships/image" Target="../media/image641.png"/><Relationship Id="rId194" Type="http://schemas.openxmlformats.org/officeDocument/2006/relationships/customXml" Target="../ink/ink664.xml"/><Relationship Id="rId199" Type="http://schemas.openxmlformats.org/officeDocument/2006/relationships/image" Target="../media/image654.png"/><Relationship Id="rId203" Type="http://schemas.openxmlformats.org/officeDocument/2006/relationships/image" Target="../media/image656.png"/><Relationship Id="rId208" Type="http://schemas.openxmlformats.org/officeDocument/2006/relationships/customXml" Target="../ink/ink671.xml"/><Relationship Id="rId229" Type="http://schemas.openxmlformats.org/officeDocument/2006/relationships/image" Target="../media/image669.png"/><Relationship Id="rId19" Type="http://schemas.openxmlformats.org/officeDocument/2006/relationships/image" Target="../media/image565.png"/><Relationship Id="rId224" Type="http://schemas.openxmlformats.org/officeDocument/2006/relationships/customXml" Target="../ink/ink679.xml"/><Relationship Id="rId14" Type="http://schemas.openxmlformats.org/officeDocument/2006/relationships/customXml" Target="../ink/ink574.xml"/><Relationship Id="rId30" Type="http://schemas.openxmlformats.org/officeDocument/2006/relationships/customXml" Target="../ink/ink582.xml"/><Relationship Id="rId35" Type="http://schemas.openxmlformats.org/officeDocument/2006/relationships/image" Target="../media/image573.png"/><Relationship Id="rId56" Type="http://schemas.openxmlformats.org/officeDocument/2006/relationships/customXml" Target="../ink/ink595.xml"/><Relationship Id="rId77" Type="http://schemas.openxmlformats.org/officeDocument/2006/relationships/image" Target="../media/image594.png"/><Relationship Id="rId100" Type="http://schemas.openxmlformats.org/officeDocument/2006/relationships/customXml" Target="../ink/ink617.xml"/><Relationship Id="rId105" Type="http://schemas.openxmlformats.org/officeDocument/2006/relationships/image" Target="../media/image608.png"/><Relationship Id="rId126" Type="http://schemas.openxmlformats.org/officeDocument/2006/relationships/customXml" Target="../ink/ink630.xml"/><Relationship Id="rId147" Type="http://schemas.openxmlformats.org/officeDocument/2006/relationships/image" Target="../media/image628.png"/><Relationship Id="rId168" Type="http://schemas.openxmlformats.org/officeDocument/2006/relationships/customXml" Target="../ink/ink651.xml"/><Relationship Id="rId8" Type="http://schemas.openxmlformats.org/officeDocument/2006/relationships/customXml" Target="../ink/ink571.xml"/><Relationship Id="rId51" Type="http://schemas.openxmlformats.org/officeDocument/2006/relationships/image" Target="../media/image581.png"/><Relationship Id="rId72" Type="http://schemas.openxmlformats.org/officeDocument/2006/relationships/customXml" Target="../ink/ink603.xml"/><Relationship Id="rId93" Type="http://schemas.openxmlformats.org/officeDocument/2006/relationships/image" Target="../media/image602.png"/><Relationship Id="rId98" Type="http://schemas.openxmlformats.org/officeDocument/2006/relationships/customXml" Target="../ink/ink616.xml"/><Relationship Id="rId121" Type="http://schemas.openxmlformats.org/officeDocument/2006/relationships/image" Target="../media/image615.png"/><Relationship Id="rId142" Type="http://schemas.openxmlformats.org/officeDocument/2006/relationships/customXml" Target="../ink/ink638.xml"/><Relationship Id="rId163" Type="http://schemas.openxmlformats.org/officeDocument/2006/relationships/image" Target="../media/image636.png"/><Relationship Id="rId184" Type="http://schemas.openxmlformats.org/officeDocument/2006/relationships/customXml" Target="../ink/ink659.xml"/><Relationship Id="rId189" Type="http://schemas.openxmlformats.org/officeDocument/2006/relationships/image" Target="../media/image649.png"/><Relationship Id="rId219" Type="http://schemas.openxmlformats.org/officeDocument/2006/relationships/image" Target="../media/image664.png"/><Relationship Id="rId3" Type="http://schemas.openxmlformats.org/officeDocument/2006/relationships/image" Target="../media/image557.png"/><Relationship Id="rId214" Type="http://schemas.openxmlformats.org/officeDocument/2006/relationships/customXml" Target="../ink/ink674.xml"/><Relationship Id="rId230" Type="http://schemas.openxmlformats.org/officeDocument/2006/relationships/customXml" Target="../ink/ink682.xml"/><Relationship Id="rId235" Type="http://schemas.openxmlformats.org/officeDocument/2006/relationships/image" Target="../media/image672.png"/><Relationship Id="rId25" Type="http://schemas.openxmlformats.org/officeDocument/2006/relationships/image" Target="../media/image568.png"/><Relationship Id="rId46" Type="http://schemas.openxmlformats.org/officeDocument/2006/relationships/customXml" Target="../ink/ink590.xml"/><Relationship Id="rId67" Type="http://schemas.openxmlformats.org/officeDocument/2006/relationships/image" Target="../media/image589.png"/><Relationship Id="rId116" Type="http://schemas.openxmlformats.org/officeDocument/2006/relationships/customXml" Target="../ink/ink625.xml"/><Relationship Id="rId137" Type="http://schemas.openxmlformats.org/officeDocument/2006/relationships/image" Target="../media/image623.png"/><Relationship Id="rId158" Type="http://schemas.openxmlformats.org/officeDocument/2006/relationships/customXml" Target="../ink/ink646.xml"/><Relationship Id="rId20" Type="http://schemas.openxmlformats.org/officeDocument/2006/relationships/customXml" Target="../ink/ink577.xml"/><Relationship Id="rId41" Type="http://schemas.openxmlformats.org/officeDocument/2006/relationships/image" Target="../media/image576.png"/><Relationship Id="rId62" Type="http://schemas.openxmlformats.org/officeDocument/2006/relationships/customXml" Target="../ink/ink598.xml"/><Relationship Id="rId83" Type="http://schemas.openxmlformats.org/officeDocument/2006/relationships/image" Target="../media/image597.png"/><Relationship Id="rId88" Type="http://schemas.openxmlformats.org/officeDocument/2006/relationships/customXml" Target="../ink/ink611.xml"/><Relationship Id="rId111" Type="http://schemas.openxmlformats.org/officeDocument/2006/relationships/image" Target="../media/image611.png"/><Relationship Id="rId132" Type="http://schemas.openxmlformats.org/officeDocument/2006/relationships/customXml" Target="../ink/ink633.xml"/><Relationship Id="rId153" Type="http://schemas.openxmlformats.org/officeDocument/2006/relationships/image" Target="../media/image631.png"/><Relationship Id="rId174" Type="http://schemas.openxmlformats.org/officeDocument/2006/relationships/customXml" Target="../ink/ink654.xml"/><Relationship Id="rId179" Type="http://schemas.openxmlformats.org/officeDocument/2006/relationships/image" Target="../media/image644.png"/><Relationship Id="rId195" Type="http://schemas.openxmlformats.org/officeDocument/2006/relationships/image" Target="../media/image652.png"/><Relationship Id="rId209" Type="http://schemas.openxmlformats.org/officeDocument/2006/relationships/image" Target="../media/image659.png"/><Relationship Id="rId190" Type="http://schemas.openxmlformats.org/officeDocument/2006/relationships/customXml" Target="../ink/ink662.xml"/><Relationship Id="rId204" Type="http://schemas.openxmlformats.org/officeDocument/2006/relationships/customXml" Target="../ink/ink669.xml"/><Relationship Id="rId220" Type="http://schemas.openxmlformats.org/officeDocument/2006/relationships/customXml" Target="../ink/ink677.xml"/><Relationship Id="rId225" Type="http://schemas.openxmlformats.org/officeDocument/2006/relationships/image" Target="../media/image667.png"/><Relationship Id="rId15" Type="http://schemas.openxmlformats.org/officeDocument/2006/relationships/image" Target="../media/image563.png"/><Relationship Id="rId36" Type="http://schemas.openxmlformats.org/officeDocument/2006/relationships/customXml" Target="../ink/ink585.xml"/><Relationship Id="rId57" Type="http://schemas.openxmlformats.org/officeDocument/2006/relationships/image" Target="../media/image584.png"/><Relationship Id="rId106" Type="http://schemas.openxmlformats.org/officeDocument/2006/relationships/customXml" Target="../ink/ink620.xml"/><Relationship Id="rId127" Type="http://schemas.openxmlformats.org/officeDocument/2006/relationships/image" Target="../media/image618.png"/><Relationship Id="rId10" Type="http://schemas.openxmlformats.org/officeDocument/2006/relationships/customXml" Target="../ink/ink572.xml"/><Relationship Id="rId31" Type="http://schemas.openxmlformats.org/officeDocument/2006/relationships/image" Target="../media/image571.png"/><Relationship Id="rId52" Type="http://schemas.openxmlformats.org/officeDocument/2006/relationships/customXml" Target="../ink/ink593.xml"/><Relationship Id="rId73" Type="http://schemas.openxmlformats.org/officeDocument/2006/relationships/image" Target="../media/image592.png"/><Relationship Id="rId78" Type="http://schemas.openxmlformats.org/officeDocument/2006/relationships/customXml" Target="../ink/ink606.xml"/><Relationship Id="rId94" Type="http://schemas.openxmlformats.org/officeDocument/2006/relationships/customXml" Target="../ink/ink614.xml"/><Relationship Id="rId99" Type="http://schemas.openxmlformats.org/officeDocument/2006/relationships/image" Target="../media/image605.png"/><Relationship Id="rId101" Type="http://schemas.openxmlformats.org/officeDocument/2006/relationships/image" Target="../media/image606.png"/><Relationship Id="rId122" Type="http://schemas.openxmlformats.org/officeDocument/2006/relationships/customXml" Target="../ink/ink628.xml"/><Relationship Id="rId143" Type="http://schemas.openxmlformats.org/officeDocument/2006/relationships/image" Target="../media/image626.png"/><Relationship Id="rId148" Type="http://schemas.openxmlformats.org/officeDocument/2006/relationships/customXml" Target="../ink/ink641.xml"/><Relationship Id="rId164" Type="http://schemas.openxmlformats.org/officeDocument/2006/relationships/customXml" Target="../ink/ink649.xml"/><Relationship Id="rId169" Type="http://schemas.openxmlformats.org/officeDocument/2006/relationships/image" Target="../media/image639.png"/><Relationship Id="rId185" Type="http://schemas.openxmlformats.org/officeDocument/2006/relationships/image" Target="../media/image647.png"/><Relationship Id="rId4" Type="http://schemas.openxmlformats.org/officeDocument/2006/relationships/customXml" Target="../ink/ink569.xml"/><Relationship Id="rId9" Type="http://schemas.openxmlformats.org/officeDocument/2006/relationships/image" Target="../media/image560.png"/><Relationship Id="rId180" Type="http://schemas.openxmlformats.org/officeDocument/2006/relationships/customXml" Target="../ink/ink657.xml"/><Relationship Id="rId210" Type="http://schemas.openxmlformats.org/officeDocument/2006/relationships/customXml" Target="../ink/ink672.xml"/><Relationship Id="rId215" Type="http://schemas.openxmlformats.org/officeDocument/2006/relationships/image" Target="../media/image662.png"/><Relationship Id="rId236" Type="http://schemas.openxmlformats.org/officeDocument/2006/relationships/customXml" Target="../ink/ink685.xml"/><Relationship Id="rId26" Type="http://schemas.openxmlformats.org/officeDocument/2006/relationships/customXml" Target="../ink/ink580.xml"/><Relationship Id="rId231" Type="http://schemas.openxmlformats.org/officeDocument/2006/relationships/image" Target="../media/image670.png"/><Relationship Id="rId47" Type="http://schemas.openxmlformats.org/officeDocument/2006/relationships/image" Target="../media/image579.png"/><Relationship Id="rId68" Type="http://schemas.openxmlformats.org/officeDocument/2006/relationships/customXml" Target="../ink/ink601.xml"/><Relationship Id="rId89" Type="http://schemas.openxmlformats.org/officeDocument/2006/relationships/image" Target="../media/image600.png"/><Relationship Id="rId112" Type="http://schemas.openxmlformats.org/officeDocument/2006/relationships/customXml" Target="../ink/ink623.xml"/><Relationship Id="rId133" Type="http://schemas.openxmlformats.org/officeDocument/2006/relationships/image" Target="../media/image621.png"/><Relationship Id="rId154" Type="http://schemas.openxmlformats.org/officeDocument/2006/relationships/customXml" Target="../ink/ink644.xml"/><Relationship Id="rId175" Type="http://schemas.openxmlformats.org/officeDocument/2006/relationships/image" Target="../media/image642.png"/><Relationship Id="rId196" Type="http://schemas.openxmlformats.org/officeDocument/2006/relationships/customXml" Target="../ink/ink665.xml"/><Relationship Id="rId200" Type="http://schemas.openxmlformats.org/officeDocument/2006/relationships/customXml" Target="../ink/ink667.xml"/><Relationship Id="rId16" Type="http://schemas.openxmlformats.org/officeDocument/2006/relationships/customXml" Target="../ink/ink575.xml"/><Relationship Id="rId221" Type="http://schemas.openxmlformats.org/officeDocument/2006/relationships/image" Target="../media/image665.png"/><Relationship Id="rId37" Type="http://schemas.openxmlformats.org/officeDocument/2006/relationships/image" Target="../media/image574.png"/><Relationship Id="rId58" Type="http://schemas.openxmlformats.org/officeDocument/2006/relationships/customXml" Target="../ink/ink596.xml"/><Relationship Id="rId79" Type="http://schemas.openxmlformats.org/officeDocument/2006/relationships/image" Target="../media/image595.png"/><Relationship Id="rId102" Type="http://schemas.openxmlformats.org/officeDocument/2006/relationships/customXml" Target="../ink/ink618.xml"/><Relationship Id="rId123" Type="http://schemas.openxmlformats.org/officeDocument/2006/relationships/image" Target="../media/image616.png"/><Relationship Id="rId144" Type="http://schemas.openxmlformats.org/officeDocument/2006/relationships/customXml" Target="../ink/ink639.xml"/><Relationship Id="rId90" Type="http://schemas.openxmlformats.org/officeDocument/2006/relationships/customXml" Target="../ink/ink612.xml"/><Relationship Id="rId165" Type="http://schemas.openxmlformats.org/officeDocument/2006/relationships/image" Target="../media/image637.png"/><Relationship Id="rId186" Type="http://schemas.openxmlformats.org/officeDocument/2006/relationships/customXml" Target="../ink/ink660.xml"/><Relationship Id="rId211" Type="http://schemas.openxmlformats.org/officeDocument/2006/relationships/image" Target="../media/image660.png"/><Relationship Id="rId232" Type="http://schemas.openxmlformats.org/officeDocument/2006/relationships/customXml" Target="../ink/ink683.xml"/><Relationship Id="rId27" Type="http://schemas.openxmlformats.org/officeDocument/2006/relationships/image" Target="../media/image569.png"/><Relationship Id="rId48" Type="http://schemas.openxmlformats.org/officeDocument/2006/relationships/customXml" Target="../ink/ink591.xml"/><Relationship Id="rId69" Type="http://schemas.openxmlformats.org/officeDocument/2006/relationships/image" Target="../media/image590.png"/><Relationship Id="rId113" Type="http://schemas.openxmlformats.org/officeDocument/2006/relationships/image" Target="../media/image612.png"/><Relationship Id="rId134" Type="http://schemas.openxmlformats.org/officeDocument/2006/relationships/customXml" Target="../ink/ink634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99.xml"/><Relationship Id="rId117" Type="http://schemas.openxmlformats.org/officeDocument/2006/relationships/image" Target="../media/image732.png"/><Relationship Id="rId21" Type="http://schemas.openxmlformats.org/officeDocument/2006/relationships/image" Target="../media/image684.png"/><Relationship Id="rId42" Type="http://schemas.openxmlformats.org/officeDocument/2006/relationships/customXml" Target="../ink/ink707.xml"/><Relationship Id="rId47" Type="http://schemas.openxmlformats.org/officeDocument/2006/relationships/image" Target="../media/image697.png"/><Relationship Id="rId63" Type="http://schemas.openxmlformats.org/officeDocument/2006/relationships/image" Target="../media/image705.png"/><Relationship Id="rId68" Type="http://schemas.openxmlformats.org/officeDocument/2006/relationships/customXml" Target="../ink/ink720.xml"/><Relationship Id="rId84" Type="http://schemas.openxmlformats.org/officeDocument/2006/relationships/customXml" Target="../ink/ink728.xml"/><Relationship Id="rId89" Type="http://schemas.openxmlformats.org/officeDocument/2006/relationships/image" Target="../media/image718.png"/><Relationship Id="rId112" Type="http://schemas.openxmlformats.org/officeDocument/2006/relationships/customXml" Target="../ink/ink742.xml"/><Relationship Id="rId133" Type="http://schemas.openxmlformats.org/officeDocument/2006/relationships/image" Target="../media/image740.png"/><Relationship Id="rId16" Type="http://schemas.openxmlformats.org/officeDocument/2006/relationships/customXml" Target="../ink/ink694.xml"/><Relationship Id="rId107" Type="http://schemas.openxmlformats.org/officeDocument/2006/relationships/image" Target="../media/image727.png"/><Relationship Id="rId11" Type="http://schemas.openxmlformats.org/officeDocument/2006/relationships/image" Target="../media/image679.png"/><Relationship Id="rId32" Type="http://schemas.openxmlformats.org/officeDocument/2006/relationships/customXml" Target="../ink/ink702.xml"/><Relationship Id="rId37" Type="http://schemas.openxmlformats.org/officeDocument/2006/relationships/image" Target="../media/image692.png"/><Relationship Id="rId53" Type="http://schemas.openxmlformats.org/officeDocument/2006/relationships/image" Target="../media/image700.png"/><Relationship Id="rId58" Type="http://schemas.openxmlformats.org/officeDocument/2006/relationships/customXml" Target="../ink/ink715.xml"/><Relationship Id="rId74" Type="http://schemas.openxmlformats.org/officeDocument/2006/relationships/customXml" Target="../ink/ink723.xml"/><Relationship Id="rId79" Type="http://schemas.openxmlformats.org/officeDocument/2006/relationships/image" Target="../media/image713.png"/><Relationship Id="rId102" Type="http://schemas.openxmlformats.org/officeDocument/2006/relationships/customXml" Target="../ink/ink737.xml"/><Relationship Id="rId123" Type="http://schemas.openxmlformats.org/officeDocument/2006/relationships/image" Target="../media/image735.png"/><Relationship Id="rId128" Type="http://schemas.openxmlformats.org/officeDocument/2006/relationships/customXml" Target="../ink/ink750.xml"/><Relationship Id="rId5" Type="http://schemas.openxmlformats.org/officeDocument/2006/relationships/image" Target="../media/image676.png"/><Relationship Id="rId90" Type="http://schemas.openxmlformats.org/officeDocument/2006/relationships/customXml" Target="../ink/ink731.xml"/><Relationship Id="rId95" Type="http://schemas.openxmlformats.org/officeDocument/2006/relationships/image" Target="../media/image721.png"/><Relationship Id="rId14" Type="http://schemas.openxmlformats.org/officeDocument/2006/relationships/customXml" Target="../ink/ink693.xml"/><Relationship Id="rId22" Type="http://schemas.openxmlformats.org/officeDocument/2006/relationships/customXml" Target="../ink/ink697.xml"/><Relationship Id="rId27" Type="http://schemas.openxmlformats.org/officeDocument/2006/relationships/image" Target="../media/image687.png"/><Relationship Id="rId30" Type="http://schemas.openxmlformats.org/officeDocument/2006/relationships/customXml" Target="../ink/ink701.xml"/><Relationship Id="rId35" Type="http://schemas.openxmlformats.org/officeDocument/2006/relationships/image" Target="../media/image691.png"/><Relationship Id="rId43" Type="http://schemas.openxmlformats.org/officeDocument/2006/relationships/image" Target="../media/image695.png"/><Relationship Id="rId48" Type="http://schemas.openxmlformats.org/officeDocument/2006/relationships/customXml" Target="../ink/ink710.xml"/><Relationship Id="rId56" Type="http://schemas.openxmlformats.org/officeDocument/2006/relationships/customXml" Target="../ink/ink714.xml"/><Relationship Id="rId64" Type="http://schemas.openxmlformats.org/officeDocument/2006/relationships/customXml" Target="../ink/ink718.xml"/><Relationship Id="rId69" Type="http://schemas.openxmlformats.org/officeDocument/2006/relationships/image" Target="../media/image708.png"/><Relationship Id="rId77" Type="http://schemas.openxmlformats.org/officeDocument/2006/relationships/image" Target="../media/image712.png"/><Relationship Id="rId100" Type="http://schemas.openxmlformats.org/officeDocument/2006/relationships/customXml" Target="../ink/ink736.xml"/><Relationship Id="rId105" Type="http://schemas.openxmlformats.org/officeDocument/2006/relationships/image" Target="../media/image726.png"/><Relationship Id="rId113" Type="http://schemas.openxmlformats.org/officeDocument/2006/relationships/image" Target="../media/image730.png"/><Relationship Id="rId118" Type="http://schemas.openxmlformats.org/officeDocument/2006/relationships/customXml" Target="../ink/ink745.xml"/><Relationship Id="rId126" Type="http://schemas.openxmlformats.org/officeDocument/2006/relationships/customXml" Target="../ink/ink749.xml"/><Relationship Id="rId134" Type="http://schemas.openxmlformats.org/officeDocument/2006/relationships/customXml" Target="../ink/ink753.xml"/><Relationship Id="rId8" Type="http://schemas.openxmlformats.org/officeDocument/2006/relationships/customXml" Target="../ink/ink690.xml"/><Relationship Id="rId51" Type="http://schemas.openxmlformats.org/officeDocument/2006/relationships/image" Target="../media/image699.png"/><Relationship Id="rId72" Type="http://schemas.openxmlformats.org/officeDocument/2006/relationships/customXml" Target="../ink/ink722.xml"/><Relationship Id="rId80" Type="http://schemas.openxmlformats.org/officeDocument/2006/relationships/customXml" Target="../ink/ink726.xml"/><Relationship Id="rId85" Type="http://schemas.openxmlformats.org/officeDocument/2006/relationships/image" Target="../media/image716.png"/><Relationship Id="rId93" Type="http://schemas.openxmlformats.org/officeDocument/2006/relationships/image" Target="../media/image720.png"/><Relationship Id="rId98" Type="http://schemas.openxmlformats.org/officeDocument/2006/relationships/customXml" Target="../ink/ink735.xml"/><Relationship Id="rId121" Type="http://schemas.openxmlformats.org/officeDocument/2006/relationships/image" Target="../media/image734.png"/><Relationship Id="rId3" Type="http://schemas.openxmlformats.org/officeDocument/2006/relationships/image" Target="../media/image675.png"/><Relationship Id="rId12" Type="http://schemas.openxmlformats.org/officeDocument/2006/relationships/customXml" Target="../ink/ink692.xml"/><Relationship Id="rId17" Type="http://schemas.openxmlformats.org/officeDocument/2006/relationships/image" Target="../media/image682.png"/><Relationship Id="rId25" Type="http://schemas.openxmlformats.org/officeDocument/2006/relationships/image" Target="../media/image686.png"/><Relationship Id="rId33" Type="http://schemas.openxmlformats.org/officeDocument/2006/relationships/image" Target="../media/image690.png"/><Relationship Id="rId38" Type="http://schemas.openxmlformats.org/officeDocument/2006/relationships/customXml" Target="../ink/ink705.xml"/><Relationship Id="rId46" Type="http://schemas.openxmlformats.org/officeDocument/2006/relationships/customXml" Target="../ink/ink709.xml"/><Relationship Id="rId59" Type="http://schemas.openxmlformats.org/officeDocument/2006/relationships/image" Target="../media/image703.png"/><Relationship Id="rId67" Type="http://schemas.openxmlformats.org/officeDocument/2006/relationships/image" Target="../media/image707.png"/><Relationship Id="rId103" Type="http://schemas.openxmlformats.org/officeDocument/2006/relationships/image" Target="../media/image725.png"/><Relationship Id="rId108" Type="http://schemas.openxmlformats.org/officeDocument/2006/relationships/customXml" Target="../ink/ink740.xml"/><Relationship Id="rId116" Type="http://schemas.openxmlformats.org/officeDocument/2006/relationships/customXml" Target="../ink/ink744.xml"/><Relationship Id="rId124" Type="http://schemas.openxmlformats.org/officeDocument/2006/relationships/customXml" Target="../ink/ink748.xml"/><Relationship Id="rId129" Type="http://schemas.openxmlformats.org/officeDocument/2006/relationships/image" Target="../media/image738.png"/><Relationship Id="rId20" Type="http://schemas.openxmlformats.org/officeDocument/2006/relationships/customXml" Target="../ink/ink696.xml"/><Relationship Id="rId41" Type="http://schemas.openxmlformats.org/officeDocument/2006/relationships/image" Target="../media/image694.png"/><Relationship Id="rId54" Type="http://schemas.openxmlformats.org/officeDocument/2006/relationships/customXml" Target="../ink/ink713.xml"/><Relationship Id="rId62" Type="http://schemas.openxmlformats.org/officeDocument/2006/relationships/customXml" Target="../ink/ink717.xml"/><Relationship Id="rId70" Type="http://schemas.openxmlformats.org/officeDocument/2006/relationships/customXml" Target="../ink/ink721.xml"/><Relationship Id="rId75" Type="http://schemas.openxmlformats.org/officeDocument/2006/relationships/image" Target="../media/image711.png"/><Relationship Id="rId83" Type="http://schemas.openxmlformats.org/officeDocument/2006/relationships/image" Target="../media/image715.png"/><Relationship Id="rId88" Type="http://schemas.openxmlformats.org/officeDocument/2006/relationships/customXml" Target="../ink/ink730.xml"/><Relationship Id="rId91" Type="http://schemas.openxmlformats.org/officeDocument/2006/relationships/image" Target="../media/image719.png"/><Relationship Id="rId96" Type="http://schemas.openxmlformats.org/officeDocument/2006/relationships/customXml" Target="../ink/ink734.xml"/><Relationship Id="rId111" Type="http://schemas.openxmlformats.org/officeDocument/2006/relationships/image" Target="../media/image729.png"/><Relationship Id="rId132" Type="http://schemas.openxmlformats.org/officeDocument/2006/relationships/customXml" Target="../ink/ink7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9.xml"/><Relationship Id="rId15" Type="http://schemas.openxmlformats.org/officeDocument/2006/relationships/image" Target="../media/image681.png"/><Relationship Id="rId23" Type="http://schemas.openxmlformats.org/officeDocument/2006/relationships/image" Target="../media/image685.png"/><Relationship Id="rId28" Type="http://schemas.openxmlformats.org/officeDocument/2006/relationships/customXml" Target="../ink/ink700.xml"/><Relationship Id="rId36" Type="http://schemas.openxmlformats.org/officeDocument/2006/relationships/customXml" Target="../ink/ink704.xml"/><Relationship Id="rId49" Type="http://schemas.openxmlformats.org/officeDocument/2006/relationships/image" Target="../media/image698.png"/><Relationship Id="rId57" Type="http://schemas.openxmlformats.org/officeDocument/2006/relationships/image" Target="../media/image702.png"/><Relationship Id="rId106" Type="http://schemas.openxmlformats.org/officeDocument/2006/relationships/customXml" Target="../ink/ink739.xml"/><Relationship Id="rId114" Type="http://schemas.openxmlformats.org/officeDocument/2006/relationships/customXml" Target="../ink/ink743.xml"/><Relationship Id="rId119" Type="http://schemas.openxmlformats.org/officeDocument/2006/relationships/image" Target="../media/image733.png"/><Relationship Id="rId127" Type="http://schemas.openxmlformats.org/officeDocument/2006/relationships/image" Target="../media/image737.png"/><Relationship Id="rId10" Type="http://schemas.openxmlformats.org/officeDocument/2006/relationships/customXml" Target="../ink/ink691.xml"/><Relationship Id="rId31" Type="http://schemas.openxmlformats.org/officeDocument/2006/relationships/image" Target="../media/image689.png"/><Relationship Id="rId44" Type="http://schemas.openxmlformats.org/officeDocument/2006/relationships/customXml" Target="../ink/ink708.xml"/><Relationship Id="rId52" Type="http://schemas.openxmlformats.org/officeDocument/2006/relationships/customXml" Target="../ink/ink712.xml"/><Relationship Id="rId60" Type="http://schemas.openxmlformats.org/officeDocument/2006/relationships/customXml" Target="../ink/ink716.xml"/><Relationship Id="rId65" Type="http://schemas.openxmlformats.org/officeDocument/2006/relationships/image" Target="../media/image706.png"/><Relationship Id="rId73" Type="http://schemas.openxmlformats.org/officeDocument/2006/relationships/image" Target="../media/image710.png"/><Relationship Id="rId78" Type="http://schemas.openxmlformats.org/officeDocument/2006/relationships/customXml" Target="../ink/ink725.xml"/><Relationship Id="rId81" Type="http://schemas.openxmlformats.org/officeDocument/2006/relationships/image" Target="../media/image714.png"/><Relationship Id="rId86" Type="http://schemas.openxmlformats.org/officeDocument/2006/relationships/customXml" Target="../ink/ink729.xml"/><Relationship Id="rId94" Type="http://schemas.openxmlformats.org/officeDocument/2006/relationships/customXml" Target="../ink/ink733.xml"/><Relationship Id="rId99" Type="http://schemas.openxmlformats.org/officeDocument/2006/relationships/image" Target="../media/image723.png"/><Relationship Id="rId101" Type="http://schemas.openxmlformats.org/officeDocument/2006/relationships/image" Target="../media/image724.png"/><Relationship Id="rId122" Type="http://schemas.openxmlformats.org/officeDocument/2006/relationships/customXml" Target="../ink/ink747.xml"/><Relationship Id="rId130" Type="http://schemas.openxmlformats.org/officeDocument/2006/relationships/customXml" Target="../ink/ink751.xml"/><Relationship Id="rId135" Type="http://schemas.openxmlformats.org/officeDocument/2006/relationships/image" Target="../media/image741.png"/><Relationship Id="rId4" Type="http://schemas.openxmlformats.org/officeDocument/2006/relationships/customXml" Target="../ink/ink688.xml"/><Relationship Id="rId9" Type="http://schemas.openxmlformats.org/officeDocument/2006/relationships/image" Target="../media/image678.png"/><Relationship Id="rId13" Type="http://schemas.openxmlformats.org/officeDocument/2006/relationships/image" Target="../media/image680.png"/><Relationship Id="rId18" Type="http://schemas.openxmlformats.org/officeDocument/2006/relationships/customXml" Target="../ink/ink695.xml"/><Relationship Id="rId39" Type="http://schemas.openxmlformats.org/officeDocument/2006/relationships/image" Target="../media/image693.png"/><Relationship Id="rId109" Type="http://schemas.openxmlformats.org/officeDocument/2006/relationships/image" Target="../media/image728.png"/><Relationship Id="rId34" Type="http://schemas.openxmlformats.org/officeDocument/2006/relationships/customXml" Target="../ink/ink703.xml"/><Relationship Id="rId50" Type="http://schemas.openxmlformats.org/officeDocument/2006/relationships/customXml" Target="../ink/ink711.xml"/><Relationship Id="rId55" Type="http://schemas.openxmlformats.org/officeDocument/2006/relationships/image" Target="../media/image701.png"/><Relationship Id="rId76" Type="http://schemas.openxmlformats.org/officeDocument/2006/relationships/customXml" Target="../ink/ink724.xml"/><Relationship Id="rId97" Type="http://schemas.openxmlformats.org/officeDocument/2006/relationships/image" Target="../media/image722.png"/><Relationship Id="rId104" Type="http://schemas.openxmlformats.org/officeDocument/2006/relationships/customXml" Target="../ink/ink738.xml"/><Relationship Id="rId120" Type="http://schemas.openxmlformats.org/officeDocument/2006/relationships/customXml" Target="../ink/ink746.xml"/><Relationship Id="rId125" Type="http://schemas.openxmlformats.org/officeDocument/2006/relationships/image" Target="../media/image736.png"/><Relationship Id="rId7" Type="http://schemas.openxmlformats.org/officeDocument/2006/relationships/image" Target="../media/image677.png"/><Relationship Id="rId71" Type="http://schemas.openxmlformats.org/officeDocument/2006/relationships/image" Target="../media/image709.png"/><Relationship Id="rId92" Type="http://schemas.openxmlformats.org/officeDocument/2006/relationships/customXml" Target="../ink/ink732.xml"/><Relationship Id="rId2" Type="http://schemas.openxmlformats.org/officeDocument/2006/relationships/customXml" Target="../ink/ink687.xml"/><Relationship Id="rId29" Type="http://schemas.openxmlformats.org/officeDocument/2006/relationships/image" Target="../media/image688.png"/><Relationship Id="rId24" Type="http://schemas.openxmlformats.org/officeDocument/2006/relationships/customXml" Target="../ink/ink698.xml"/><Relationship Id="rId40" Type="http://schemas.openxmlformats.org/officeDocument/2006/relationships/customXml" Target="../ink/ink706.xml"/><Relationship Id="rId45" Type="http://schemas.openxmlformats.org/officeDocument/2006/relationships/image" Target="../media/image696.png"/><Relationship Id="rId66" Type="http://schemas.openxmlformats.org/officeDocument/2006/relationships/customXml" Target="../ink/ink719.xml"/><Relationship Id="rId87" Type="http://schemas.openxmlformats.org/officeDocument/2006/relationships/image" Target="../media/image717.png"/><Relationship Id="rId110" Type="http://schemas.openxmlformats.org/officeDocument/2006/relationships/customXml" Target="../ink/ink741.xml"/><Relationship Id="rId115" Type="http://schemas.openxmlformats.org/officeDocument/2006/relationships/image" Target="../media/image731.png"/><Relationship Id="rId131" Type="http://schemas.openxmlformats.org/officeDocument/2006/relationships/image" Target="../media/image739.png"/><Relationship Id="rId61" Type="http://schemas.openxmlformats.org/officeDocument/2006/relationships/image" Target="../media/image704.png"/><Relationship Id="rId82" Type="http://schemas.openxmlformats.org/officeDocument/2006/relationships/customXml" Target="../ink/ink727.xml"/><Relationship Id="rId19" Type="http://schemas.openxmlformats.org/officeDocument/2006/relationships/image" Target="../media/image6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155CC6-1DE3-419E-AFFB-AB8E0FF15A1B}"/>
                  </a:ext>
                </a:extLst>
              </p14:cNvPr>
              <p14:cNvContentPartPr/>
              <p14:nvPr/>
            </p14:nvContentPartPr>
            <p14:xfrm>
              <a:off x="2045691" y="2376225"/>
              <a:ext cx="837360" cy="70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155CC6-1DE3-419E-AFFB-AB8E0FF15A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8051" y="2340225"/>
                <a:ext cx="873000" cy="77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32CA6F-3975-43EB-BD7A-77040C57AC69}"/>
                  </a:ext>
                </a:extLst>
              </p14:cNvPr>
              <p14:cNvContentPartPr/>
              <p14:nvPr/>
            </p14:nvContentPartPr>
            <p14:xfrm>
              <a:off x="2498571" y="2000385"/>
              <a:ext cx="989640" cy="1253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32CA6F-3975-43EB-BD7A-77040C57AC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0571" y="1964385"/>
                <a:ext cx="1025280" cy="13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C76EEF5-DF14-4163-A928-C54B20FE8328}"/>
                  </a:ext>
                </a:extLst>
              </p14:cNvPr>
              <p14:cNvContentPartPr/>
              <p14:nvPr/>
            </p14:nvContentPartPr>
            <p14:xfrm>
              <a:off x="2851731" y="1793025"/>
              <a:ext cx="1339560" cy="774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C76EEF5-DF14-4163-A928-C54B20FE83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33731" y="1757385"/>
                <a:ext cx="1375200" cy="84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47AA3A-9D32-4B30-8EF5-3103949D9543}"/>
                  </a:ext>
                </a:extLst>
              </p14:cNvPr>
              <p14:cNvContentPartPr/>
              <p14:nvPr/>
            </p14:nvContentPartPr>
            <p14:xfrm>
              <a:off x="2815011" y="1097145"/>
              <a:ext cx="1159560" cy="880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47AA3A-9D32-4B30-8EF5-3103949D95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97371" y="1061505"/>
                <a:ext cx="1195200" cy="9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BDDA11-B065-44AA-A704-28C1F848E6AD}"/>
                  </a:ext>
                </a:extLst>
              </p14:cNvPr>
              <p14:cNvContentPartPr/>
              <p14:nvPr/>
            </p14:nvContentPartPr>
            <p14:xfrm>
              <a:off x="4454811" y="429345"/>
              <a:ext cx="1010520" cy="983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BDDA11-B065-44AA-A704-28C1F848E6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7171" y="393705"/>
                <a:ext cx="1046160" cy="10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903AB5A-D28D-4C6B-AB27-E337AB787877}"/>
                  </a:ext>
                </a:extLst>
              </p14:cNvPr>
              <p14:cNvContentPartPr/>
              <p14:nvPr/>
            </p14:nvContentPartPr>
            <p14:xfrm>
              <a:off x="4834251" y="861705"/>
              <a:ext cx="1064160" cy="522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903AB5A-D28D-4C6B-AB27-E337AB78787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16251" y="825705"/>
                <a:ext cx="109980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B08C66A-743B-479A-B9EF-F6E78AEA2B8D}"/>
                  </a:ext>
                </a:extLst>
              </p14:cNvPr>
              <p14:cNvContentPartPr/>
              <p14:nvPr/>
            </p14:nvContentPartPr>
            <p14:xfrm>
              <a:off x="5647851" y="153585"/>
              <a:ext cx="620640" cy="390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B08C66A-743B-479A-B9EF-F6E78AEA2B8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30211" y="117945"/>
                <a:ext cx="65628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EE7EB1F-0080-4AC4-94EF-96711D9F7516}"/>
                  </a:ext>
                </a:extLst>
              </p14:cNvPr>
              <p14:cNvContentPartPr/>
              <p14:nvPr/>
            </p14:nvContentPartPr>
            <p14:xfrm>
              <a:off x="3286251" y="625185"/>
              <a:ext cx="4465800" cy="4046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EE7EB1F-0080-4AC4-94EF-96711D9F751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68251" y="589545"/>
                <a:ext cx="4501440" cy="41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008E0C3-56C6-483B-8D52-61878256F483}"/>
                  </a:ext>
                </a:extLst>
              </p14:cNvPr>
              <p14:cNvContentPartPr/>
              <p14:nvPr/>
            </p14:nvContentPartPr>
            <p14:xfrm>
              <a:off x="4155291" y="5965785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008E0C3-56C6-483B-8D52-61878256F48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37651" y="59301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27D2804-7C5B-49A8-9433-1DD436C3D6DF}"/>
                  </a:ext>
                </a:extLst>
              </p14:cNvPr>
              <p14:cNvContentPartPr/>
              <p14:nvPr/>
            </p14:nvContentPartPr>
            <p14:xfrm>
              <a:off x="4058091" y="5019705"/>
              <a:ext cx="799200" cy="513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27D2804-7C5B-49A8-9433-1DD436C3D6D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40451" y="4983705"/>
                <a:ext cx="834840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56262CB-AA9F-4C8F-A06C-C6CE91D5903B}"/>
                  </a:ext>
                </a:extLst>
              </p14:cNvPr>
              <p14:cNvContentPartPr/>
              <p14:nvPr/>
            </p14:nvContentPartPr>
            <p14:xfrm>
              <a:off x="4716531" y="4580865"/>
              <a:ext cx="908280" cy="285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56262CB-AA9F-4C8F-A06C-C6CE91D5903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98531" y="4544865"/>
                <a:ext cx="94392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98CD715-FC3B-434A-817A-1E810EDE931F}"/>
                  </a:ext>
                </a:extLst>
              </p14:cNvPr>
              <p14:cNvContentPartPr/>
              <p14:nvPr/>
            </p14:nvContentPartPr>
            <p14:xfrm>
              <a:off x="5531211" y="4444785"/>
              <a:ext cx="52920" cy="17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98CD715-FC3B-434A-817A-1E810EDE931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13571" y="4409145"/>
                <a:ext cx="885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5B7F6BB-6990-4E2F-AAD5-F1EEDB9B3894}"/>
                  </a:ext>
                </a:extLst>
              </p14:cNvPr>
              <p14:cNvContentPartPr/>
              <p14:nvPr/>
            </p14:nvContentPartPr>
            <p14:xfrm>
              <a:off x="5160411" y="3878865"/>
              <a:ext cx="864000" cy="639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5B7F6BB-6990-4E2F-AAD5-F1EEDB9B38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42411" y="3842865"/>
                <a:ext cx="89964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ED01D7B-7CBF-4039-8C65-1765CCB4432C}"/>
                  </a:ext>
                </a:extLst>
              </p14:cNvPr>
              <p14:cNvContentPartPr/>
              <p14:nvPr/>
            </p14:nvContentPartPr>
            <p14:xfrm>
              <a:off x="5721291" y="4044105"/>
              <a:ext cx="304560" cy="283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ED01D7B-7CBF-4039-8C65-1765CCB4432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03651" y="4008465"/>
                <a:ext cx="34020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4ECEF21-3F32-416D-982E-0F7F6BADDD09}"/>
                  </a:ext>
                </a:extLst>
              </p14:cNvPr>
              <p14:cNvContentPartPr/>
              <p14:nvPr/>
            </p14:nvContentPartPr>
            <p14:xfrm>
              <a:off x="6011451" y="3919905"/>
              <a:ext cx="204840" cy="115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4ECEF21-3F32-416D-982E-0F7F6BADDD0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93451" y="3884265"/>
                <a:ext cx="2404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AF36BEE-017F-467F-8330-82B674B3985F}"/>
                  </a:ext>
                </a:extLst>
              </p14:cNvPr>
              <p14:cNvContentPartPr/>
              <p14:nvPr/>
            </p14:nvContentPartPr>
            <p14:xfrm>
              <a:off x="5848011" y="3886425"/>
              <a:ext cx="360" cy="24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AF36BEE-017F-467F-8330-82B674B3985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30371" y="3850425"/>
                <a:ext cx="360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263B9D2-9A81-49FC-8E51-48AE23D7B072}"/>
                  </a:ext>
                </a:extLst>
              </p14:cNvPr>
              <p14:cNvContentPartPr/>
              <p14:nvPr/>
            </p14:nvContentPartPr>
            <p14:xfrm>
              <a:off x="6197931" y="2902185"/>
              <a:ext cx="1037160" cy="1074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263B9D2-9A81-49FC-8E51-48AE23D7B07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80291" y="2866545"/>
                <a:ext cx="1072800" cy="11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EC333C0-D261-41D2-9384-6A5F02404FB1}"/>
                  </a:ext>
                </a:extLst>
              </p14:cNvPr>
              <p14:cNvContentPartPr/>
              <p14:nvPr/>
            </p14:nvContentPartPr>
            <p14:xfrm>
              <a:off x="7207731" y="1917225"/>
              <a:ext cx="748080" cy="752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EC333C0-D261-41D2-9384-6A5F02404FB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90091" y="1881585"/>
                <a:ext cx="783720" cy="82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25B9937-46D5-494F-939E-C72E951E964C}"/>
                  </a:ext>
                </a:extLst>
              </p14:cNvPr>
              <p14:cNvContentPartPr/>
              <p14:nvPr/>
            </p14:nvContentPartPr>
            <p14:xfrm>
              <a:off x="7784451" y="1918305"/>
              <a:ext cx="437760" cy="423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25B9937-46D5-494F-939E-C72E951E964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66811" y="1882665"/>
                <a:ext cx="4734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A86BF8A-7756-4074-B7BE-2A3FA0CFF32E}"/>
                  </a:ext>
                </a:extLst>
              </p14:cNvPr>
              <p14:cNvContentPartPr/>
              <p14:nvPr/>
            </p14:nvContentPartPr>
            <p14:xfrm>
              <a:off x="8020611" y="1620945"/>
              <a:ext cx="538920" cy="211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A86BF8A-7756-4074-B7BE-2A3FA0CFF32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002971" y="1585305"/>
                <a:ext cx="57456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816614A-5680-4910-ACBD-4B478CF9FB80}"/>
                  </a:ext>
                </a:extLst>
              </p14:cNvPr>
              <p14:cNvContentPartPr/>
              <p14:nvPr/>
            </p14:nvContentPartPr>
            <p14:xfrm>
              <a:off x="8627571" y="801225"/>
              <a:ext cx="915480" cy="692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816614A-5680-4910-ACBD-4B478CF9FB8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09931" y="765585"/>
                <a:ext cx="951120" cy="7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50EB196-83C8-444F-9362-85C5ED700328}"/>
                  </a:ext>
                </a:extLst>
              </p14:cNvPr>
              <p14:cNvContentPartPr/>
              <p14:nvPr/>
            </p14:nvContentPartPr>
            <p14:xfrm>
              <a:off x="4953771" y="5354145"/>
              <a:ext cx="1108800" cy="755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50EB196-83C8-444F-9362-85C5ED70032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36131" y="5318505"/>
                <a:ext cx="1144440" cy="8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85E9700-734E-4A67-8851-34FBE5A1D92E}"/>
                  </a:ext>
                </a:extLst>
              </p14:cNvPr>
              <p14:cNvContentPartPr/>
              <p14:nvPr/>
            </p14:nvContentPartPr>
            <p14:xfrm>
              <a:off x="5803011" y="5538825"/>
              <a:ext cx="587520" cy="348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85E9700-734E-4A67-8851-34FBE5A1D92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85011" y="5502825"/>
                <a:ext cx="62316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8A660EF-7266-4C5B-A4BE-AA51325055D7}"/>
                  </a:ext>
                </a:extLst>
              </p14:cNvPr>
              <p14:cNvContentPartPr/>
              <p14:nvPr/>
            </p14:nvContentPartPr>
            <p14:xfrm>
              <a:off x="6056451" y="5105745"/>
              <a:ext cx="612000" cy="345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8A660EF-7266-4C5B-A4BE-AA51325055D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38811" y="5070105"/>
                <a:ext cx="64764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F0D550D-33C3-4803-9870-F7E2496EA2E7}"/>
                  </a:ext>
                </a:extLst>
              </p14:cNvPr>
              <p14:cNvContentPartPr/>
              <p14:nvPr/>
            </p14:nvContentPartPr>
            <p14:xfrm>
              <a:off x="6670251" y="3640185"/>
              <a:ext cx="2059200" cy="1415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F0D550D-33C3-4803-9870-F7E2496EA2E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652611" y="3604545"/>
                <a:ext cx="2094840" cy="14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2854AF5-D7D9-4EF6-8D75-5B6F4DB445CE}"/>
                  </a:ext>
                </a:extLst>
              </p14:cNvPr>
              <p14:cNvContentPartPr/>
              <p14:nvPr/>
            </p14:nvContentPartPr>
            <p14:xfrm>
              <a:off x="7612371" y="3919905"/>
              <a:ext cx="200880" cy="182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2854AF5-D7D9-4EF6-8D75-5B6F4DB445C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94731" y="3884265"/>
                <a:ext cx="2365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73F8CEB-96D4-4284-A671-EC0B48E174BD}"/>
                  </a:ext>
                </a:extLst>
              </p14:cNvPr>
              <p14:cNvContentPartPr/>
              <p14:nvPr/>
            </p14:nvContentPartPr>
            <p14:xfrm>
              <a:off x="7315011" y="4200705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73F8CEB-96D4-4284-A671-EC0B48E174B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97011" y="41647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D2ECEA8-2F12-48CD-99B9-CFF9BB3D01ED}"/>
                  </a:ext>
                </a:extLst>
              </p14:cNvPr>
              <p14:cNvContentPartPr/>
              <p14:nvPr/>
            </p14:nvContentPartPr>
            <p14:xfrm>
              <a:off x="8746731" y="3114225"/>
              <a:ext cx="694800" cy="446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D2ECEA8-2F12-48CD-99B9-CFF9BB3D01E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728731" y="3078225"/>
                <a:ext cx="73044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F0B0502-EBC7-40FD-ADA8-F386B87BCBCB}"/>
                  </a:ext>
                </a:extLst>
              </p14:cNvPr>
              <p14:cNvContentPartPr/>
              <p14:nvPr/>
            </p14:nvContentPartPr>
            <p14:xfrm>
              <a:off x="9325611" y="2822985"/>
              <a:ext cx="879480" cy="492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F0B0502-EBC7-40FD-ADA8-F386B87BCBC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307611" y="2786985"/>
                <a:ext cx="91512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4B56AFE-03A9-4C4D-AA79-3A9A82F6D728}"/>
                  </a:ext>
                </a:extLst>
              </p14:cNvPr>
              <p14:cNvContentPartPr/>
              <p14:nvPr/>
            </p14:nvContentPartPr>
            <p14:xfrm>
              <a:off x="9957411" y="2355345"/>
              <a:ext cx="522360" cy="515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B56AFE-03A9-4C4D-AA79-3A9A82F6D72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939771" y="2319345"/>
                <a:ext cx="55800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4CB345A-5F92-42A0-B45A-E224C2DA0B5C}"/>
                  </a:ext>
                </a:extLst>
              </p14:cNvPr>
              <p14:cNvContentPartPr/>
              <p14:nvPr/>
            </p14:nvContentPartPr>
            <p14:xfrm>
              <a:off x="10357011" y="2290185"/>
              <a:ext cx="156240" cy="69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4CB345A-5F92-42A0-B45A-E224C2DA0B5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339011" y="2254185"/>
                <a:ext cx="1918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86CD729-2664-4D7E-9888-8E30D2AC8D75}"/>
                  </a:ext>
                </a:extLst>
              </p14:cNvPr>
              <p14:cNvContentPartPr/>
              <p14:nvPr/>
            </p14:nvContentPartPr>
            <p14:xfrm>
              <a:off x="10193571" y="2118105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86CD729-2664-4D7E-9888-8E30D2AC8D7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75931" y="20821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A6C395A-2A54-4AD6-A772-C9ED1D9F840D}"/>
                  </a:ext>
                </a:extLst>
              </p14:cNvPr>
              <p14:cNvContentPartPr/>
              <p14:nvPr/>
            </p14:nvContentPartPr>
            <p14:xfrm>
              <a:off x="10211931" y="1855665"/>
              <a:ext cx="577800" cy="424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A6C395A-2A54-4AD6-A772-C9ED1D9F840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193931" y="1819665"/>
                <a:ext cx="61344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A56D49F-AF2B-4B7C-9A05-A82D8AD3031B}"/>
                  </a:ext>
                </a:extLst>
              </p14:cNvPr>
              <p14:cNvContentPartPr/>
              <p14:nvPr/>
            </p14:nvContentPartPr>
            <p14:xfrm>
              <a:off x="10384011" y="1891665"/>
              <a:ext cx="172440" cy="2448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A56D49F-AF2B-4B7C-9A05-A82D8AD3031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366011" y="1855665"/>
                <a:ext cx="20808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3C40AA3-EE6F-4992-810F-C742BCC745DA}"/>
                  </a:ext>
                </a:extLst>
              </p14:cNvPr>
              <p14:cNvContentPartPr/>
              <p14:nvPr/>
            </p14:nvContentPartPr>
            <p14:xfrm>
              <a:off x="10646451" y="1828665"/>
              <a:ext cx="210600" cy="2448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3C40AA3-EE6F-4992-810F-C742BCC745D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628451" y="1792665"/>
                <a:ext cx="2462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E1C34D9-D218-4EF8-8A75-8CCAC3822D66}"/>
                  </a:ext>
                </a:extLst>
              </p14:cNvPr>
              <p14:cNvContentPartPr/>
              <p14:nvPr/>
            </p14:nvContentPartPr>
            <p14:xfrm>
              <a:off x="10347651" y="1678185"/>
              <a:ext cx="3960" cy="5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E1C34D9-D218-4EF8-8A75-8CCAC3822D6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330011" y="1642185"/>
                <a:ext cx="396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DFF1F36-0D25-479D-96B8-5A3620F9DA3A}"/>
                  </a:ext>
                </a:extLst>
              </p14:cNvPr>
              <p14:cNvContentPartPr/>
              <p14:nvPr/>
            </p14:nvContentPartPr>
            <p14:xfrm>
              <a:off x="10882611" y="1457145"/>
              <a:ext cx="362520" cy="246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DFF1F36-0D25-479D-96B8-5A3620F9DA3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864971" y="1421145"/>
                <a:ext cx="3981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EE0C626-CD48-42B5-ABC1-04118C5B6AB8}"/>
                  </a:ext>
                </a:extLst>
              </p14:cNvPr>
              <p14:cNvContentPartPr/>
              <p14:nvPr/>
            </p14:nvContentPartPr>
            <p14:xfrm>
              <a:off x="11090331" y="1183545"/>
              <a:ext cx="330480" cy="161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EE0C626-CD48-42B5-ABC1-04118C5B6AB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072331" y="1147905"/>
                <a:ext cx="3661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06F8218-97D9-466C-A9FD-93B63B52E8E0}"/>
                  </a:ext>
                </a:extLst>
              </p14:cNvPr>
              <p14:cNvContentPartPr/>
              <p14:nvPr/>
            </p14:nvContentPartPr>
            <p14:xfrm>
              <a:off x="11468331" y="639225"/>
              <a:ext cx="622800" cy="519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06F8218-97D9-466C-A9FD-93B63B52E8E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450331" y="603585"/>
                <a:ext cx="658440" cy="5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927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5C8182-7726-47CE-9D73-67F4934C240B}"/>
                  </a:ext>
                </a:extLst>
              </p14:cNvPr>
              <p14:cNvContentPartPr/>
              <p14:nvPr/>
            </p14:nvContentPartPr>
            <p14:xfrm>
              <a:off x="3666411" y="749745"/>
              <a:ext cx="419040" cy="525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5C8182-7726-47CE-9D73-67F4934C24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8411" y="731745"/>
                <a:ext cx="45468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24ED0B4-75FD-488E-9C61-D28B6C4F5437}"/>
                  </a:ext>
                </a:extLst>
              </p14:cNvPr>
              <p14:cNvContentPartPr/>
              <p14:nvPr/>
            </p14:nvContentPartPr>
            <p14:xfrm>
              <a:off x="4671171" y="1423665"/>
              <a:ext cx="3251520" cy="523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24ED0B4-75FD-488E-9C61-D28B6C4F54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3531" y="1405665"/>
                <a:ext cx="32871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EB4CD9A-9B22-4C7B-B79E-899DF713223E}"/>
                  </a:ext>
                </a:extLst>
              </p14:cNvPr>
              <p14:cNvContentPartPr/>
              <p14:nvPr/>
            </p14:nvContentPartPr>
            <p14:xfrm>
              <a:off x="3340251" y="3547305"/>
              <a:ext cx="1613160" cy="6901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EB4CD9A-9B22-4C7B-B79E-899DF71322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22251" y="3529665"/>
                <a:ext cx="164880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E962A1E-BF39-469F-9BD5-F12AF97183B7}"/>
                  </a:ext>
                </a:extLst>
              </p14:cNvPr>
              <p14:cNvContentPartPr/>
              <p14:nvPr/>
            </p14:nvContentPartPr>
            <p14:xfrm>
              <a:off x="2873691" y="1475505"/>
              <a:ext cx="1833840" cy="1289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E962A1E-BF39-469F-9BD5-F12AF97183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6051" y="1457505"/>
                <a:ext cx="1869480" cy="13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153EB23-3F7B-4B1C-A3E7-BB6B383199DC}"/>
                  </a:ext>
                </a:extLst>
              </p14:cNvPr>
              <p14:cNvContentPartPr/>
              <p14:nvPr/>
            </p14:nvContentPartPr>
            <p14:xfrm>
              <a:off x="2853531" y="2963745"/>
              <a:ext cx="150840" cy="282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153EB23-3F7B-4B1C-A3E7-BB6B383199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35531" y="2945745"/>
                <a:ext cx="1864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DC5F4C0-C5E2-470E-9D47-CB00EDED2121}"/>
                  </a:ext>
                </a:extLst>
              </p14:cNvPr>
              <p14:cNvContentPartPr/>
              <p14:nvPr/>
            </p14:nvContentPartPr>
            <p14:xfrm>
              <a:off x="2643291" y="2875905"/>
              <a:ext cx="188640" cy="120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DC5F4C0-C5E2-470E-9D47-CB00EDED21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25291" y="2858265"/>
                <a:ext cx="2242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69D2B2F-3001-48D1-80FD-FA35F05BE662}"/>
                  </a:ext>
                </a:extLst>
              </p14:cNvPr>
              <p14:cNvContentPartPr/>
              <p14:nvPr/>
            </p14:nvContentPartPr>
            <p14:xfrm>
              <a:off x="3032451" y="2819025"/>
              <a:ext cx="327600" cy="265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69D2B2F-3001-48D1-80FD-FA35F05BE6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14811" y="2801385"/>
                <a:ext cx="36324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240BACA-CDF8-46CD-8E6A-CE9B1798A457}"/>
                  </a:ext>
                </a:extLst>
              </p14:cNvPr>
              <p14:cNvContentPartPr/>
              <p14:nvPr/>
            </p14:nvContentPartPr>
            <p14:xfrm>
              <a:off x="3432411" y="2824425"/>
              <a:ext cx="237240" cy="137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240BACA-CDF8-46CD-8E6A-CE9B1798A4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14771" y="2806425"/>
                <a:ext cx="2728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4B0D6C-7907-4A6F-AE96-4B1F8BB4DFB0}"/>
                  </a:ext>
                </a:extLst>
              </p14:cNvPr>
              <p14:cNvContentPartPr/>
              <p14:nvPr/>
            </p14:nvContentPartPr>
            <p14:xfrm>
              <a:off x="4100571" y="687105"/>
              <a:ext cx="321120" cy="533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4B0D6C-7907-4A6F-AE96-4B1F8BB4DFB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82571" y="669465"/>
                <a:ext cx="35676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7425833-9D93-4033-8845-EAF9F818DCE7}"/>
                  </a:ext>
                </a:extLst>
              </p14:cNvPr>
              <p14:cNvContentPartPr/>
              <p14:nvPr/>
            </p14:nvContentPartPr>
            <p14:xfrm>
              <a:off x="4553451" y="678465"/>
              <a:ext cx="555840" cy="672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7425833-9D93-4033-8845-EAF9F818DC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35811" y="660825"/>
                <a:ext cx="591480" cy="7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6671CCD-99A5-418A-850D-316FB8F9D4C9}"/>
                  </a:ext>
                </a:extLst>
              </p14:cNvPr>
              <p14:cNvContentPartPr/>
              <p14:nvPr/>
            </p14:nvContentPartPr>
            <p14:xfrm>
              <a:off x="5069691" y="404145"/>
              <a:ext cx="814680" cy="657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6671CCD-99A5-418A-850D-316FB8F9D4C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51691" y="386505"/>
                <a:ext cx="85032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0E4E7A7-88D1-4B9E-9E01-1ED2E4EFE72D}"/>
                  </a:ext>
                </a:extLst>
              </p14:cNvPr>
              <p14:cNvContentPartPr/>
              <p14:nvPr/>
            </p14:nvContentPartPr>
            <p14:xfrm>
              <a:off x="3266811" y="1222065"/>
              <a:ext cx="2926080" cy="381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0E4E7A7-88D1-4B9E-9E01-1ED2E4EFE72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48811" y="1204065"/>
                <a:ext cx="296172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7EC41DD-681D-4C17-B270-CEAE54730107}"/>
                  </a:ext>
                </a:extLst>
              </p14:cNvPr>
              <p14:cNvContentPartPr/>
              <p14:nvPr/>
            </p14:nvContentPartPr>
            <p14:xfrm>
              <a:off x="572571" y="3226185"/>
              <a:ext cx="2885040" cy="1801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7EC41DD-681D-4C17-B270-CEAE5473010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4571" y="3208185"/>
                <a:ext cx="2920680" cy="18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20B6D5F-A43B-4347-B716-74991E16C51C}"/>
                  </a:ext>
                </a:extLst>
              </p14:cNvPr>
              <p14:cNvContentPartPr/>
              <p14:nvPr/>
            </p14:nvContentPartPr>
            <p14:xfrm>
              <a:off x="124371" y="5268825"/>
              <a:ext cx="530280" cy="501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20B6D5F-A43B-4347-B716-74991E16C51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6731" y="5251185"/>
                <a:ext cx="56592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0AB108B-DA2A-45ED-8F92-8F6F868979F1}"/>
                  </a:ext>
                </a:extLst>
              </p14:cNvPr>
              <p14:cNvContentPartPr/>
              <p14:nvPr/>
            </p14:nvContentPartPr>
            <p14:xfrm>
              <a:off x="579051" y="5503905"/>
              <a:ext cx="321480" cy="102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0AB108B-DA2A-45ED-8F92-8F6F868979F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1411" y="5485905"/>
                <a:ext cx="3571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83C8E05-6E79-44D0-BA9B-BFC343E01436}"/>
                  </a:ext>
                </a:extLst>
              </p14:cNvPr>
              <p14:cNvContentPartPr/>
              <p14:nvPr/>
            </p14:nvContentPartPr>
            <p14:xfrm>
              <a:off x="850491" y="5275305"/>
              <a:ext cx="362520" cy="235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83C8E05-6E79-44D0-BA9B-BFC343E0143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2851" y="5257665"/>
                <a:ext cx="3981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AB5CEE1-B1F2-4E0D-98FC-A876A65D7C0D}"/>
                  </a:ext>
                </a:extLst>
              </p14:cNvPr>
              <p14:cNvContentPartPr/>
              <p14:nvPr/>
            </p14:nvContentPartPr>
            <p14:xfrm>
              <a:off x="1140291" y="5223825"/>
              <a:ext cx="257400" cy="110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AB5CEE1-B1F2-4E0D-98FC-A876A65D7C0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22651" y="5205825"/>
                <a:ext cx="2930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6075217-447E-46BD-9581-A2730E01CC38}"/>
                  </a:ext>
                </a:extLst>
              </p14:cNvPr>
              <p14:cNvContentPartPr/>
              <p14:nvPr/>
            </p14:nvContentPartPr>
            <p14:xfrm>
              <a:off x="1384731" y="4878225"/>
              <a:ext cx="457560" cy="248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6075217-447E-46BD-9581-A2730E01CC3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66731" y="4860225"/>
                <a:ext cx="4932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2955B25-9281-42A6-BD1E-29708BBEFDCE}"/>
                  </a:ext>
                </a:extLst>
              </p14:cNvPr>
              <p14:cNvContentPartPr/>
              <p14:nvPr/>
            </p14:nvContentPartPr>
            <p14:xfrm>
              <a:off x="1339371" y="5141745"/>
              <a:ext cx="90000" cy="197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2955B25-9281-42A6-BD1E-29708BBEFDC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21731" y="5124105"/>
                <a:ext cx="1256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E996F43-B66F-4BD7-A739-23E8D60A33AD}"/>
                  </a:ext>
                </a:extLst>
              </p14:cNvPr>
              <p14:cNvContentPartPr/>
              <p14:nvPr/>
            </p14:nvContentPartPr>
            <p14:xfrm>
              <a:off x="1755891" y="4698585"/>
              <a:ext cx="213120" cy="225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E996F43-B66F-4BD7-A739-23E8D60A33A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38251" y="4680585"/>
                <a:ext cx="2487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3079028-3457-42D4-914D-A116C730CCDA}"/>
                  </a:ext>
                </a:extLst>
              </p14:cNvPr>
              <p14:cNvContentPartPr/>
              <p14:nvPr/>
            </p14:nvContentPartPr>
            <p14:xfrm>
              <a:off x="1746891" y="4760865"/>
              <a:ext cx="220320" cy="128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3079028-3457-42D4-914D-A116C730CCD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29251" y="4742865"/>
                <a:ext cx="2559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5444F18-86C3-4B50-86FB-CA728E541469}"/>
                  </a:ext>
                </a:extLst>
              </p14:cNvPr>
              <p14:cNvContentPartPr/>
              <p14:nvPr/>
            </p14:nvContentPartPr>
            <p14:xfrm>
              <a:off x="1819251" y="4589145"/>
              <a:ext cx="381960" cy="1807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5444F18-86C3-4B50-86FB-CA728E54146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01611" y="4571145"/>
                <a:ext cx="4176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4A98124-AC4D-41FF-BC59-7A9807BBE54A}"/>
                  </a:ext>
                </a:extLst>
              </p14:cNvPr>
              <p14:cNvContentPartPr/>
              <p14:nvPr/>
            </p14:nvContentPartPr>
            <p14:xfrm>
              <a:off x="2226771" y="4463865"/>
              <a:ext cx="196560" cy="1288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4A98124-AC4D-41FF-BC59-7A9807BBE54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09131" y="4445865"/>
                <a:ext cx="2322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65B19F4-9222-4E79-8B5E-033777837D29}"/>
                  </a:ext>
                </a:extLst>
              </p14:cNvPr>
              <p14:cNvContentPartPr/>
              <p14:nvPr/>
            </p14:nvContentPartPr>
            <p14:xfrm>
              <a:off x="2494251" y="4082985"/>
              <a:ext cx="448200" cy="350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65B19F4-9222-4E79-8B5E-033777837D2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476251" y="4065345"/>
                <a:ext cx="48384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4FCCBF8-25FA-4368-8405-C265E3C9DCCE}"/>
                  </a:ext>
                </a:extLst>
              </p14:cNvPr>
              <p14:cNvContentPartPr/>
              <p14:nvPr/>
            </p14:nvContentPartPr>
            <p14:xfrm>
              <a:off x="714771" y="5721705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4FCCBF8-25FA-4368-8405-C265E3C9DCC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6771" y="57037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95A5845-55C5-4430-AA02-8EFB023410DB}"/>
                  </a:ext>
                </a:extLst>
              </p14:cNvPr>
              <p14:cNvContentPartPr/>
              <p14:nvPr/>
            </p14:nvContentPartPr>
            <p14:xfrm>
              <a:off x="488691" y="5830065"/>
              <a:ext cx="542880" cy="380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95A5845-55C5-4430-AA02-8EFB023410D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0691" y="5812065"/>
                <a:ext cx="57852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80B0D19-6AB9-4C4D-8A23-3D61CC03B86B}"/>
                  </a:ext>
                </a:extLst>
              </p14:cNvPr>
              <p14:cNvContentPartPr/>
              <p14:nvPr/>
            </p14:nvContentPartPr>
            <p14:xfrm>
              <a:off x="561051" y="5948505"/>
              <a:ext cx="404640" cy="2170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80B0D19-6AB9-4C4D-8A23-3D61CC03B86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43411" y="5930505"/>
                <a:ext cx="4402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7016401-46FA-48C6-8846-4449C2D65B8B}"/>
                  </a:ext>
                </a:extLst>
              </p14:cNvPr>
              <p14:cNvContentPartPr/>
              <p14:nvPr/>
            </p14:nvContentPartPr>
            <p14:xfrm>
              <a:off x="968211" y="5673105"/>
              <a:ext cx="400320" cy="391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7016401-46FA-48C6-8846-4449C2D65B8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50571" y="5655105"/>
                <a:ext cx="43596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34122D8-E48C-4C05-9650-7A739B90F01F}"/>
                  </a:ext>
                </a:extLst>
              </p14:cNvPr>
              <p14:cNvContentPartPr/>
              <p14:nvPr/>
            </p14:nvContentPartPr>
            <p14:xfrm>
              <a:off x="1518651" y="5268105"/>
              <a:ext cx="446400" cy="4892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34122D8-E48C-4C05-9650-7A739B90F01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501011" y="5250465"/>
                <a:ext cx="48204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FE2705B-BBC1-4D12-8C5B-D0D4233B75AD}"/>
                  </a:ext>
                </a:extLst>
              </p14:cNvPr>
              <p14:cNvContentPartPr/>
              <p14:nvPr/>
            </p14:nvContentPartPr>
            <p14:xfrm>
              <a:off x="1864611" y="5127705"/>
              <a:ext cx="319680" cy="2948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FE2705B-BBC1-4D12-8C5B-D0D4233B75A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846971" y="5110065"/>
                <a:ext cx="35532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B8D4B12-4D9B-4A65-8A08-BD3E99548874}"/>
                  </a:ext>
                </a:extLst>
              </p14:cNvPr>
              <p14:cNvContentPartPr/>
              <p14:nvPr/>
            </p14:nvContentPartPr>
            <p14:xfrm>
              <a:off x="2309931" y="5003145"/>
              <a:ext cx="338040" cy="219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B8D4B12-4D9B-4A65-8A08-BD3E9954887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291931" y="4985505"/>
                <a:ext cx="37368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6282DA8-4153-4A8F-BB38-AC92290F8485}"/>
                  </a:ext>
                </a:extLst>
              </p14:cNvPr>
              <p14:cNvContentPartPr/>
              <p14:nvPr/>
            </p14:nvContentPartPr>
            <p14:xfrm>
              <a:off x="1231011" y="6104025"/>
              <a:ext cx="261360" cy="3085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6282DA8-4153-4A8F-BB38-AC92290F848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213371" y="6086385"/>
                <a:ext cx="29700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77C5D06-3488-4D1A-BAC6-D8D2CDCE8F55}"/>
                  </a:ext>
                </a:extLst>
              </p14:cNvPr>
              <p14:cNvContentPartPr/>
              <p14:nvPr/>
            </p14:nvContentPartPr>
            <p14:xfrm>
              <a:off x="1439091" y="6039585"/>
              <a:ext cx="386640" cy="1954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77C5D06-3488-4D1A-BAC6-D8D2CDCE8F5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421451" y="6021945"/>
                <a:ext cx="4222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4F57E27-029B-4B04-A188-C49B09D49333}"/>
                  </a:ext>
                </a:extLst>
              </p14:cNvPr>
              <p14:cNvContentPartPr/>
              <p14:nvPr/>
            </p14:nvContentPartPr>
            <p14:xfrm>
              <a:off x="1792251" y="6002145"/>
              <a:ext cx="86760" cy="47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4F57E27-029B-4B04-A188-C49B09D4933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774251" y="5984145"/>
                <a:ext cx="12240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A219C01-53C9-49B8-ABAA-C15B2B81D95C}"/>
                  </a:ext>
                </a:extLst>
              </p14:cNvPr>
              <p14:cNvContentPartPr/>
              <p14:nvPr/>
            </p14:nvContentPartPr>
            <p14:xfrm>
              <a:off x="1740051" y="5955345"/>
              <a:ext cx="52560" cy="741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A219C01-53C9-49B8-ABAA-C15B2B81D95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722411" y="5937345"/>
                <a:ext cx="882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44C71F4-B3FD-4932-A175-D3C15BDFCC73}"/>
                  </a:ext>
                </a:extLst>
              </p14:cNvPr>
              <p14:cNvContentPartPr/>
              <p14:nvPr/>
            </p14:nvContentPartPr>
            <p14:xfrm>
              <a:off x="1767411" y="5860665"/>
              <a:ext cx="416160" cy="1710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44C71F4-B3FD-4932-A175-D3C15BDFCC7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49411" y="5843025"/>
                <a:ext cx="4518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0775F2C-436A-4632-8619-ABD75118808E}"/>
                  </a:ext>
                </a:extLst>
              </p14:cNvPr>
              <p14:cNvContentPartPr/>
              <p14:nvPr/>
            </p14:nvContentPartPr>
            <p14:xfrm>
              <a:off x="1837251" y="5976225"/>
              <a:ext cx="44640" cy="349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0775F2C-436A-4632-8619-ABD75118808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819611" y="5958585"/>
                <a:ext cx="802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F8B4953-9FAE-4BC0-B16F-653343F65BD8}"/>
                  </a:ext>
                </a:extLst>
              </p14:cNvPr>
              <p14:cNvContentPartPr/>
              <p14:nvPr/>
            </p14:nvContentPartPr>
            <p14:xfrm>
              <a:off x="2127771" y="5690745"/>
              <a:ext cx="624600" cy="2412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F8B4953-9FAE-4BC0-B16F-653343F65BD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109771" y="5672745"/>
                <a:ext cx="66024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B3974CA-FE6D-4C76-ADBB-0559E71B912A}"/>
                  </a:ext>
                </a:extLst>
              </p14:cNvPr>
              <p14:cNvContentPartPr/>
              <p14:nvPr/>
            </p14:nvContentPartPr>
            <p14:xfrm>
              <a:off x="2045691" y="6427305"/>
              <a:ext cx="187560" cy="2959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B3974CA-FE6D-4C76-ADBB-0559E71B912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028051" y="6409665"/>
                <a:ext cx="22320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95092B8-DC75-4118-97E9-6FEE6A7A9006}"/>
                  </a:ext>
                </a:extLst>
              </p14:cNvPr>
              <p14:cNvContentPartPr/>
              <p14:nvPr/>
            </p14:nvContentPartPr>
            <p14:xfrm>
              <a:off x="2197611" y="6246585"/>
              <a:ext cx="294480" cy="4514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95092B8-DC75-4118-97E9-6FEE6A7A900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79971" y="6228585"/>
                <a:ext cx="33012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DEDBDF8-602C-4648-B861-1560B5742880}"/>
                  </a:ext>
                </a:extLst>
              </p14:cNvPr>
              <p14:cNvContentPartPr/>
              <p14:nvPr/>
            </p14:nvContentPartPr>
            <p14:xfrm>
              <a:off x="2480211" y="6382305"/>
              <a:ext cx="235080" cy="1234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DEDBDF8-602C-4648-B861-1560B574288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462571" y="6364305"/>
                <a:ext cx="2707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E0BF0B0-EA26-42DF-AF55-474F31CD271B}"/>
                  </a:ext>
                </a:extLst>
              </p14:cNvPr>
              <p14:cNvContentPartPr/>
              <p14:nvPr/>
            </p14:nvContentPartPr>
            <p14:xfrm>
              <a:off x="2440971" y="5913585"/>
              <a:ext cx="350280" cy="7412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E0BF0B0-EA26-42DF-AF55-474F31CD271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423331" y="5895945"/>
                <a:ext cx="385920" cy="7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0BE6D2B-6776-4BEE-81E3-76AE5E35EEA6}"/>
                  </a:ext>
                </a:extLst>
              </p14:cNvPr>
              <p14:cNvContentPartPr/>
              <p14:nvPr/>
            </p14:nvContentPartPr>
            <p14:xfrm>
              <a:off x="2842011" y="6029145"/>
              <a:ext cx="538560" cy="336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0BE6D2B-6776-4BEE-81E3-76AE5E35EEA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824011" y="6011505"/>
                <a:ext cx="5742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9CF6BFD-E96B-4A4F-86A9-212224113828}"/>
                  </a:ext>
                </a:extLst>
              </p14:cNvPr>
              <p14:cNvContentPartPr/>
              <p14:nvPr/>
            </p14:nvContentPartPr>
            <p14:xfrm>
              <a:off x="3141171" y="6245865"/>
              <a:ext cx="347400" cy="2167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9CF6BFD-E96B-4A4F-86A9-21222411382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123171" y="6228225"/>
                <a:ext cx="3830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35C86FF-45C0-42FC-B5B2-405DCB393553}"/>
                  </a:ext>
                </a:extLst>
              </p14:cNvPr>
              <p14:cNvContentPartPr/>
              <p14:nvPr/>
            </p14:nvContentPartPr>
            <p14:xfrm>
              <a:off x="3402531" y="5902425"/>
              <a:ext cx="296640" cy="1584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35C86FF-45C0-42FC-B5B2-405DCB39355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384891" y="5884785"/>
                <a:ext cx="3322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7934D8D-C66A-433E-93FD-4FACAAAA42E2}"/>
                  </a:ext>
                </a:extLst>
              </p14:cNvPr>
              <p14:cNvContentPartPr/>
              <p14:nvPr/>
            </p14:nvContentPartPr>
            <p14:xfrm>
              <a:off x="4526091" y="3230505"/>
              <a:ext cx="2947320" cy="8010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7934D8D-C66A-433E-93FD-4FACAAAA42E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508451" y="3212865"/>
                <a:ext cx="2982960" cy="83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8BEDF63-08E0-48D9-81CA-64BD44560343}"/>
              </a:ext>
            </a:extLst>
          </p:cNvPr>
          <p:cNvGrpSpPr/>
          <p:nvPr/>
        </p:nvGrpSpPr>
        <p:grpSpPr>
          <a:xfrm>
            <a:off x="3846771" y="1558305"/>
            <a:ext cx="8509680" cy="4867560"/>
            <a:chOff x="3846771" y="1558305"/>
            <a:chExt cx="8509680" cy="486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3A994BF-311D-4B5A-A923-DA631CB85614}"/>
                    </a:ext>
                  </a:extLst>
                </p14:cNvPr>
                <p14:cNvContentPartPr/>
                <p14:nvPr/>
              </p14:nvContentPartPr>
              <p14:xfrm>
                <a:off x="7637211" y="2127465"/>
                <a:ext cx="483840" cy="457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3A994BF-311D-4B5A-A923-DA631CB8561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19571" y="2109465"/>
                  <a:ext cx="51948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F51F22D-5826-437C-80E6-B33F29737BB1}"/>
                    </a:ext>
                  </a:extLst>
                </p14:cNvPr>
                <p14:cNvContentPartPr/>
                <p14:nvPr/>
              </p14:nvContentPartPr>
              <p14:xfrm>
                <a:off x="8175051" y="1791945"/>
                <a:ext cx="878760" cy="579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F51F22D-5826-437C-80E6-B33F29737BB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57051" y="1774305"/>
                  <a:ext cx="91440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C6AEEDA-2415-4C11-8CD9-030CB796B8CB}"/>
                    </a:ext>
                  </a:extLst>
                </p14:cNvPr>
                <p14:cNvContentPartPr/>
                <p14:nvPr/>
              </p14:nvContentPartPr>
              <p14:xfrm>
                <a:off x="8690931" y="2081025"/>
                <a:ext cx="282960" cy="19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C6AEEDA-2415-4C11-8CD9-030CB796B8C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672931" y="2063385"/>
                  <a:ext cx="3186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1FD572D-B5C2-4CF1-9AE9-C7162F14E425}"/>
                    </a:ext>
                  </a:extLst>
                </p14:cNvPr>
                <p14:cNvContentPartPr/>
                <p14:nvPr/>
              </p14:nvContentPartPr>
              <p14:xfrm>
                <a:off x="9007731" y="2081745"/>
                <a:ext cx="118440" cy="173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1FD572D-B5C2-4CF1-9AE9-C7162F14E42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90091" y="2064105"/>
                  <a:ext cx="1540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1D0A623-ABB6-4271-BB9B-137AD6FEE3C3}"/>
                    </a:ext>
                  </a:extLst>
                </p14:cNvPr>
                <p14:cNvContentPartPr/>
                <p14:nvPr/>
              </p14:nvContentPartPr>
              <p14:xfrm>
                <a:off x="8926011" y="1897425"/>
                <a:ext cx="10080" cy="121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1D0A623-ABB6-4271-BB9B-137AD6FEE3C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08011" y="1879785"/>
                  <a:ext cx="457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6C28509-3B52-427D-915B-411C509EB7AB}"/>
                    </a:ext>
                  </a:extLst>
                </p14:cNvPr>
                <p14:cNvContentPartPr/>
                <p14:nvPr/>
              </p14:nvContentPartPr>
              <p14:xfrm>
                <a:off x="9170091" y="1874025"/>
                <a:ext cx="172800" cy="434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6C28509-3B52-427D-915B-411C509EB7A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52091" y="1856025"/>
                  <a:ext cx="20844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4EA0F1-55B7-4336-9A70-39C7AC9BB494}"/>
                    </a:ext>
                  </a:extLst>
                </p14:cNvPr>
                <p14:cNvContentPartPr/>
                <p14:nvPr/>
              </p14:nvContentPartPr>
              <p14:xfrm>
                <a:off x="9469611" y="1910385"/>
                <a:ext cx="557280" cy="320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24EA0F1-55B7-4336-9A70-39C7AC9BB49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451971" y="1892385"/>
                  <a:ext cx="5929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44DFE05-F9D3-4C1B-B561-5F68AEA7266F}"/>
                    </a:ext>
                  </a:extLst>
                </p14:cNvPr>
                <p14:cNvContentPartPr/>
                <p14:nvPr/>
              </p14:nvContentPartPr>
              <p14:xfrm>
                <a:off x="10146771" y="1558305"/>
                <a:ext cx="276120" cy="661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44DFE05-F9D3-4C1B-B561-5F68AEA7266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28771" y="1540305"/>
                  <a:ext cx="31176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A23A48E-964C-411C-A022-BF5C7727194F}"/>
                    </a:ext>
                  </a:extLst>
                </p14:cNvPr>
                <p14:cNvContentPartPr/>
                <p14:nvPr/>
              </p14:nvContentPartPr>
              <p14:xfrm>
                <a:off x="3846771" y="2689785"/>
                <a:ext cx="131400" cy="320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A23A48E-964C-411C-A022-BF5C7727194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29131" y="2671785"/>
                  <a:ext cx="1670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D92C6E2-4DB3-4D05-B1BA-96FF2A25DC73}"/>
                    </a:ext>
                  </a:extLst>
                </p14:cNvPr>
                <p14:cNvContentPartPr/>
                <p14:nvPr/>
              </p14:nvContentPartPr>
              <p14:xfrm>
                <a:off x="4062771" y="2651625"/>
                <a:ext cx="483120" cy="288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D92C6E2-4DB3-4D05-B1BA-96FF2A25DC7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044771" y="2633985"/>
                  <a:ext cx="5187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E75E2D7-5964-47BB-96F8-CEB7CB806287}"/>
                    </a:ext>
                  </a:extLst>
                </p14:cNvPr>
                <p14:cNvContentPartPr/>
                <p14:nvPr/>
              </p14:nvContentPartPr>
              <p14:xfrm>
                <a:off x="4607811" y="2372985"/>
                <a:ext cx="335520" cy="453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E75E2D7-5964-47BB-96F8-CEB7CB80628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89811" y="2354985"/>
                  <a:ext cx="3711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AC52AD7-971C-4FB9-ABDE-F2B65840447E}"/>
                    </a:ext>
                  </a:extLst>
                </p14:cNvPr>
                <p14:cNvContentPartPr/>
                <p14:nvPr/>
              </p14:nvContentPartPr>
              <p14:xfrm>
                <a:off x="3992211" y="4480785"/>
                <a:ext cx="362520" cy="595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AC52AD7-971C-4FB9-ABDE-F2B65840447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74211" y="4462785"/>
                  <a:ext cx="39816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7BF5397-2567-4D1E-96D6-E2ABB0063AC9}"/>
                    </a:ext>
                  </a:extLst>
                </p14:cNvPr>
                <p14:cNvContentPartPr/>
                <p14:nvPr/>
              </p14:nvContentPartPr>
              <p14:xfrm>
                <a:off x="4408371" y="4244625"/>
                <a:ext cx="762480" cy="562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7BF5397-2567-4D1E-96D6-E2ABB0063AC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390731" y="4226985"/>
                  <a:ext cx="79812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74AA85C-CB2F-469F-A46E-5082ABF092C4}"/>
                    </a:ext>
                  </a:extLst>
                </p14:cNvPr>
                <p14:cNvContentPartPr/>
                <p14:nvPr/>
              </p14:nvContentPartPr>
              <p14:xfrm>
                <a:off x="5240331" y="4137345"/>
                <a:ext cx="133560" cy="128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74AA85C-CB2F-469F-A46E-5082ABF092C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22691" y="4119345"/>
                  <a:ext cx="1692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25249B3-D846-4D1D-9D39-20BD02CDCDBA}"/>
                    </a:ext>
                  </a:extLst>
                </p14:cNvPr>
                <p14:cNvContentPartPr/>
                <p14:nvPr/>
              </p14:nvContentPartPr>
              <p14:xfrm>
                <a:off x="5422851" y="3852585"/>
                <a:ext cx="462600" cy="403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25249B3-D846-4D1D-9D39-20BD02CDCDB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04851" y="3834585"/>
                  <a:ext cx="4982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B867ED8-AB1A-4F8D-91F7-11BAD94D10DD}"/>
                    </a:ext>
                  </a:extLst>
                </p14:cNvPr>
                <p14:cNvContentPartPr/>
                <p14:nvPr/>
              </p14:nvContentPartPr>
              <p14:xfrm>
                <a:off x="4472091" y="5171985"/>
                <a:ext cx="167400" cy="122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B867ED8-AB1A-4F8D-91F7-11BAD94D10D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54451" y="5153985"/>
                  <a:ext cx="203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F9BA4D7-23C9-4C53-A909-C12497FE295F}"/>
                    </a:ext>
                  </a:extLst>
                </p14:cNvPr>
                <p14:cNvContentPartPr/>
                <p14:nvPr/>
              </p14:nvContentPartPr>
              <p14:xfrm>
                <a:off x="4227651" y="4992705"/>
                <a:ext cx="507960" cy="479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F9BA4D7-23C9-4C53-A909-C12497FE295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09651" y="4974705"/>
                  <a:ext cx="54360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DE8D48E-E6D8-4873-BC9F-4CDA95442D9E}"/>
                    </a:ext>
                  </a:extLst>
                </p14:cNvPr>
                <p14:cNvContentPartPr/>
                <p14:nvPr/>
              </p14:nvContentPartPr>
              <p14:xfrm>
                <a:off x="4824531" y="4970025"/>
                <a:ext cx="286200" cy="129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DE8D48E-E6D8-4873-BC9F-4CDA95442D9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806891" y="4952385"/>
                  <a:ext cx="3218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4492F77-6525-4D7A-9140-F3E4B89C5230}"/>
                    </a:ext>
                  </a:extLst>
                </p14:cNvPr>
                <p14:cNvContentPartPr/>
                <p14:nvPr/>
              </p14:nvContentPartPr>
              <p14:xfrm>
                <a:off x="5106051" y="4598865"/>
                <a:ext cx="363960" cy="246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4492F77-6525-4D7A-9140-F3E4B89C523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88051" y="4580865"/>
                  <a:ext cx="3996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42FC385-45F1-4D40-8A1D-1122E497C460}"/>
                    </a:ext>
                  </a:extLst>
                </p14:cNvPr>
                <p14:cNvContentPartPr/>
                <p14:nvPr/>
              </p14:nvContentPartPr>
              <p14:xfrm>
                <a:off x="5431491" y="4662225"/>
                <a:ext cx="130320" cy="86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42FC385-45F1-4D40-8A1D-1122E497C46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13851" y="4644225"/>
                  <a:ext cx="165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23DE267-2432-4F28-991C-1C961BF620FF}"/>
                    </a:ext>
                  </a:extLst>
                </p14:cNvPr>
                <p14:cNvContentPartPr/>
                <p14:nvPr/>
              </p14:nvContentPartPr>
              <p14:xfrm>
                <a:off x="5259771" y="4495545"/>
                <a:ext cx="360" cy="3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23DE267-2432-4F28-991C-1C961BF620F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242131" y="447790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5143976-EBDF-4A39-8F68-5BFD5D3F3887}"/>
                    </a:ext>
                  </a:extLst>
                </p14:cNvPr>
                <p14:cNvContentPartPr/>
                <p14:nvPr/>
              </p14:nvContentPartPr>
              <p14:xfrm>
                <a:off x="5422851" y="4414185"/>
                <a:ext cx="483120" cy="331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5143976-EBDF-4A39-8F68-5BFD5D3F388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404851" y="4396545"/>
                  <a:ext cx="5187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F8AA7C6-EA5A-4F5A-B39B-56F5350D8148}"/>
                    </a:ext>
                  </a:extLst>
                </p14:cNvPr>
                <p14:cNvContentPartPr/>
                <p14:nvPr/>
              </p14:nvContentPartPr>
              <p14:xfrm>
                <a:off x="5803011" y="4327065"/>
                <a:ext cx="282600" cy="313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F8AA7C6-EA5A-4F5A-B39B-56F5350D814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85011" y="4309425"/>
                  <a:ext cx="3182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03A65C5-4B31-433D-B925-5540FE00E3A8}"/>
                    </a:ext>
                  </a:extLst>
                </p14:cNvPr>
                <p14:cNvContentPartPr/>
                <p14:nvPr/>
              </p14:nvContentPartPr>
              <p14:xfrm>
                <a:off x="5899491" y="4218705"/>
                <a:ext cx="320760" cy="247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03A65C5-4B31-433D-B925-5540FE00E3A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881851" y="4200705"/>
                  <a:ext cx="3564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523EE9E-9522-4FBD-8E16-326260465E68}"/>
                    </a:ext>
                  </a:extLst>
                </p14:cNvPr>
                <p14:cNvContentPartPr/>
                <p14:nvPr/>
              </p14:nvContentPartPr>
              <p14:xfrm>
                <a:off x="4733451" y="5432625"/>
                <a:ext cx="282600" cy="338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523EE9E-9522-4FBD-8E16-326260465E6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15451" y="5414985"/>
                  <a:ext cx="3182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F48F3A8-E37C-46EB-9448-0B859BCC38E7}"/>
                    </a:ext>
                  </a:extLst>
                </p14:cNvPr>
                <p14:cNvContentPartPr/>
                <p14:nvPr/>
              </p14:nvContentPartPr>
              <p14:xfrm>
                <a:off x="5145651" y="5442345"/>
                <a:ext cx="319320" cy="176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F48F3A8-E37C-46EB-9448-0B859BCC38E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127651" y="5424345"/>
                  <a:ext cx="3549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446FB8B-5918-4F75-87BC-4ABF08A38357}"/>
                    </a:ext>
                  </a:extLst>
                </p14:cNvPr>
                <p14:cNvContentPartPr/>
                <p14:nvPr/>
              </p14:nvContentPartPr>
              <p14:xfrm>
                <a:off x="5223411" y="5193225"/>
                <a:ext cx="356040" cy="282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446FB8B-5918-4F75-87BC-4ABF08A3835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05411" y="5175585"/>
                  <a:ext cx="3916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98CA7A5-6CC5-4ADE-8522-474BE526C3D3}"/>
                    </a:ext>
                  </a:extLst>
                </p14:cNvPr>
                <p14:cNvContentPartPr/>
                <p14:nvPr/>
              </p14:nvContentPartPr>
              <p14:xfrm>
                <a:off x="5413491" y="5051385"/>
                <a:ext cx="407160" cy="237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98CA7A5-6CC5-4ADE-8522-474BE526C3D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95851" y="5033745"/>
                  <a:ext cx="4428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6392C6D-8AB8-4185-96BE-0F83159FF234}"/>
                    </a:ext>
                  </a:extLst>
                </p14:cNvPr>
                <p14:cNvContentPartPr/>
                <p14:nvPr/>
              </p14:nvContentPartPr>
              <p14:xfrm>
                <a:off x="5440851" y="5117625"/>
                <a:ext cx="137880" cy="97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6392C6D-8AB8-4185-96BE-0F83159FF23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423211" y="5099625"/>
                  <a:ext cx="173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234BD55-DCD9-477B-85A0-7BC69C04B5F3}"/>
                    </a:ext>
                  </a:extLst>
                </p14:cNvPr>
                <p14:cNvContentPartPr/>
                <p14:nvPr/>
              </p14:nvContentPartPr>
              <p14:xfrm>
                <a:off x="5784291" y="4862745"/>
                <a:ext cx="284760" cy="253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234BD55-DCD9-477B-85A0-7BC69C04B5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766651" y="4845105"/>
                  <a:ext cx="3204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6E4F64A-3693-4DE0-A283-6A2B602545D0}"/>
                    </a:ext>
                  </a:extLst>
                </p14:cNvPr>
                <p14:cNvContentPartPr/>
                <p14:nvPr/>
              </p14:nvContentPartPr>
              <p14:xfrm>
                <a:off x="5957451" y="4668345"/>
                <a:ext cx="766080" cy="636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6E4F64A-3693-4DE0-A283-6A2B602545D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939811" y="4650705"/>
                  <a:ext cx="80172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BF1223F-28BA-4925-9064-F9155C0C8804}"/>
                    </a:ext>
                  </a:extLst>
                </p14:cNvPr>
                <p14:cNvContentPartPr/>
                <p14:nvPr/>
              </p14:nvContentPartPr>
              <p14:xfrm>
                <a:off x="5096691" y="5773905"/>
                <a:ext cx="747000" cy="411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BF1223F-28BA-4925-9064-F9155C0C880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78691" y="5755905"/>
                  <a:ext cx="78264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58F7CDF-B3E8-4374-B8BD-B1432C8BB1EA}"/>
                    </a:ext>
                  </a:extLst>
                </p14:cNvPr>
                <p14:cNvContentPartPr/>
                <p14:nvPr/>
              </p14:nvContentPartPr>
              <p14:xfrm>
                <a:off x="5913891" y="5479425"/>
                <a:ext cx="512640" cy="371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58F7CDF-B3E8-4374-B8BD-B1432C8BB1E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96251" y="5461785"/>
                  <a:ext cx="5482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8195056-9C79-4728-9ABF-1AB378349CA8}"/>
                    </a:ext>
                  </a:extLst>
                </p14:cNvPr>
                <p14:cNvContentPartPr/>
                <p14:nvPr/>
              </p14:nvContentPartPr>
              <p14:xfrm>
                <a:off x="6418611" y="5177025"/>
                <a:ext cx="609480" cy="427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8195056-9C79-4728-9ABF-1AB378349CA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400611" y="5159025"/>
                  <a:ext cx="64512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DC10F87-7434-4763-9850-F18E553849E9}"/>
                    </a:ext>
                  </a:extLst>
                </p14:cNvPr>
                <p14:cNvContentPartPr/>
                <p14:nvPr/>
              </p14:nvContentPartPr>
              <p14:xfrm>
                <a:off x="5712291" y="6255585"/>
                <a:ext cx="131400" cy="170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DC10F87-7434-4763-9850-F18E553849E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694291" y="6237945"/>
                  <a:ext cx="1670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64140D3-DCBE-4FC4-8094-06D22DB710D8}"/>
                    </a:ext>
                  </a:extLst>
                </p14:cNvPr>
                <p14:cNvContentPartPr/>
                <p14:nvPr/>
              </p14:nvContentPartPr>
              <p14:xfrm>
                <a:off x="5702571" y="6092865"/>
                <a:ext cx="415800" cy="327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64140D3-DCBE-4FC4-8094-06D22DB710D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684571" y="6074865"/>
                  <a:ext cx="4514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4FA17BE-EF36-45F9-9BF9-B2BC0301F408}"/>
                    </a:ext>
                  </a:extLst>
                </p14:cNvPr>
                <p14:cNvContentPartPr/>
                <p14:nvPr/>
              </p14:nvContentPartPr>
              <p14:xfrm>
                <a:off x="6135291" y="5864625"/>
                <a:ext cx="273600" cy="488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4FA17BE-EF36-45F9-9BF9-B2BC0301F40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117651" y="5846625"/>
                  <a:ext cx="30924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49E5F96-B003-47DA-8C7B-DBB98992145F}"/>
                    </a:ext>
                  </a:extLst>
                </p14:cNvPr>
                <p14:cNvContentPartPr/>
                <p14:nvPr/>
              </p14:nvContentPartPr>
              <p14:xfrm>
                <a:off x="6561891" y="5810985"/>
                <a:ext cx="341280" cy="371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49E5F96-B003-47DA-8C7B-DBB98992145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543891" y="5792985"/>
                  <a:ext cx="3769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30BABD3-BBD4-45F2-A1E7-DAD2701005EC}"/>
                    </a:ext>
                  </a:extLst>
                </p14:cNvPr>
                <p14:cNvContentPartPr/>
                <p14:nvPr/>
              </p14:nvContentPartPr>
              <p14:xfrm>
                <a:off x="6708411" y="5948865"/>
                <a:ext cx="361080" cy="263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30BABD3-BBD4-45F2-A1E7-DAD2701005E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690411" y="5930865"/>
                  <a:ext cx="3967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0C9440C-08A4-41E9-A5D5-D86B9B7B42C3}"/>
                    </a:ext>
                  </a:extLst>
                </p14:cNvPr>
                <p14:cNvContentPartPr/>
                <p14:nvPr/>
              </p14:nvContentPartPr>
              <p14:xfrm>
                <a:off x="7024491" y="5531265"/>
                <a:ext cx="195480" cy="320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0C9440C-08A4-41E9-A5D5-D86B9B7B42C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006491" y="5513625"/>
                  <a:ext cx="2311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12956B1-2D60-44D0-9D53-A686E71BC26A}"/>
                    </a:ext>
                  </a:extLst>
                </p14:cNvPr>
                <p14:cNvContentPartPr/>
                <p14:nvPr/>
              </p14:nvContentPartPr>
              <p14:xfrm>
                <a:off x="6871131" y="4122945"/>
                <a:ext cx="408600" cy="416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12956B1-2D60-44D0-9D53-A686E71BC26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853131" y="4105305"/>
                  <a:ext cx="4442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DE93A25-A44E-4A48-BDBE-524467C2CE5C}"/>
                    </a:ext>
                  </a:extLst>
                </p14:cNvPr>
                <p14:cNvContentPartPr/>
                <p14:nvPr/>
              </p14:nvContentPartPr>
              <p14:xfrm>
                <a:off x="7405371" y="4236705"/>
                <a:ext cx="64080" cy="68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DE93A25-A44E-4A48-BDBE-524467C2CE5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387371" y="4219065"/>
                  <a:ext cx="997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C7E9494-D589-42C4-ACC8-C86AB29BFA3C}"/>
                    </a:ext>
                  </a:extLst>
                </p14:cNvPr>
                <p14:cNvContentPartPr/>
                <p14:nvPr/>
              </p14:nvContentPartPr>
              <p14:xfrm>
                <a:off x="7369011" y="4154985"/>
                <a:ext cx="360" cy="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C7E9494-D589-42C4-ACC8-C86AB29BFA3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51371" y="41373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8292284-E383-4CEE-9BBD-11EA9F682F6A}"/>
                    </a:ext>
                  </a:extLst>
                </p14:cNvPr>
                <p14:cNvContentPartPr/>
                <p14:nvPr/>
              </p14:nvContentPartPr>
              <p14:xfrm>
                <a:off x="7113051" y="4052025"/>
                <a:ext cx="151200" cy="149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8292284-E383-4CEE-9BBD-11EA9F682F6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095411" y="4034385"/>
                  <a:ext cx="186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D5539B2-3B04-4924-B7F4-4F5640F22068}"/>
                    </a:ext>
                  </a:extLst>
                </p14:cNvPr>
                <p14:cNvContentPartPr/>
                <p14:nvPr/>
              </p14:nvContentPartPr>
              <p14:xfrm>
                <a:off x="7496091" y="4121145"/>
                <a:ext cx="276840" cy="161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D5539B2-3B04-4924-B7F4-4F5640F2206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478091" y="4103145"/>
                  <a:ext cx="3124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7F0A6E5-8C68-4678-8639-B91BFDA081A7}"/>
                    </a:ext>
                  </a:extLst>
                </p14:cNvPr>
                <p14:cNvContentPartPr/>
                <p14:nvPr/>
              </p14:nvContentPartPr>
              <p14:xfrm>
                <a:off x="7810011" y="3952665"/>
                <a:ext cx="226080" cy="175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7F0A6E5-8C68-4678-8639-B91BFDA081A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792371" y="3934665"/>
                  <a:ext cx="261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AB7ABC5-BE7B-409D-8AB2-10D0A214465A}"/>
                    </a:ext>
                  </a:extLst>
                </p14:cNvPr>
                <p14:cNvContentPartPr/>
                <p14:nvPr/>
              </p14:nvContentPartPr>
              <p14:xfrm>
                <a:off x="7388451" y="4472505"/>
                <a:ext cx="205920" cy="344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AB7ABC5-BE7B-409D-8AB2-10D0A214465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370451" y="4454865"/>
                  <a:ext cx="2415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4095551-A5B9-48DB-A251-BAEED309B163}"/>
                    </a:ext>
                  </a:extLst>
                </p14:cNvPr>
                <p14:cNvContentPartPr/>
                <p14:nvPr/>
              </p14:nvContentPartPr>
              <p14:xfrm>
                <a:off x="7649811" y="4459905"/>
                <a:ext cx="278640" cy="179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4095551-A5B9-48DB-A251-BAEED309B16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632171" y="4442265"/>
                  <a:ext cx="314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F316AAC-FBDA-45A9-A6C1-1B8E66AEDDFB}"/>
                    </a:ext>
                  </a:extLst>
                </p14:cNvPr>
                <p14:cNvContentPartPr/>
                <p14:nvPr/>
              </p14:nvContentPartPr>
              <p14:xfrm>
                <a:off x="7984971" y="4471785"/>
                <a:ext cx="30240" cy="187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F316AAC-FBDA-45A9-A6C1-1B8E66AEDDF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967331" y="4454145"/>
                  <a:ext cx="658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908525F-39B0-42DC-AC44-04FE577866BC}"/>
                    </a:ext>
                  </a:extLst>
                </p14:cNvPr>
                <p14:cNvContentPartPr/>
                <p14:nvPr/>
              </p14:nvContentPartPr>
              <p14:xfrm>
                <a:off x="7794891" y="4251105"/>
                <a:ext cx="360" cy="3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908525F-39B0-42DC-AC44-04FE577866B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76891" y="423310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40F0525-8DFF-4702-BEE9-735D8ACA0943}"/>
                    </a:ext>
                  </a:extLst>
                </p14:cNvPr>
                <p14:cNvContentPartPr/>
                <p14:nvPr/>
              </p14:nvContentPartPr>
              <p14:xfrm>
                <a:off x="7966971" y="4300065"/>
                <a:ext cx="321840" cy="220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40F0525-8DFF-4702-BEE9-735D8ACA094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48971" y="4282425"/>
                  <a:ext cx="357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61A8EDA-498D-4F34-92DD-E1E174C5CFB6}"/>
                    </a:ext>
                  </a:extLst>
                </p14:cNvPr>
                <p14:cNvContentPartPr/>
                <p14:nvPr/>
              </p14:nvContentPartPr>
              <p14:xfrm>
                <a:off x="8057331" y="4386105"/>
                <a:ext cx="80640" cy="59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61A8EDA-498D-4F34-92DD-E1E174C5CFB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039331" y="4368105"/>
                  <a:ext cx="116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67FFBF3-C23F-4948-9E4D-150A754D9BF9}"/>
                    </a:ext>
                  </a:extLst>
                </p14:cNvPr>
                <p14:cNvContentPartPr/>
                <p14:nvPr/>
              </p14:nvContentPartPr>
              <p14:xfrm>
                <a:off x="8279811" y="4103505"/>
                <a:ext cx="534600" cy="328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67FFBF3-C23F-4948-9E4D-150A754D9BF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62171" y="4085865"/>
                  <a:ext cx="5702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4434C11-A895-44D3-B394-F8DF99674E30}"/>
                    </a:ext>
                  </a:extLst>
                </p14:cNvPr>
                <p14:cNvContentPartPr/>
                <p14:nvPr/>
              </p14:nvContentPartPr>
              <p14:xfrm>
                <a:off x="7762851" y="4961025"/>
                <a:ext cx="113760" cy="190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4434C11-A895-44D3-B394-F8DF99674E3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45211" y="4943025"/>
                  <a:ext cx="1494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4B9682E-8C9F-4838-80F6-FFFFA2026931}"/>
                    </a:ext>
                  </a:extLst>
                </p14:cNvPr>
                <p14:cNvContentPartPr/>
                <p14:nvPr/>
              </p14:nvContentPartPr>
              <p14:xfrm>
                <a:off x="7803891" y="4879305"/>
                <a:ext cx="290520" cy="292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4B9682E-8C9F-4838-80F6-FFFFA202693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786251" y="4861665"/>
                  <a:ext cx="3261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7554AA7-5AA3-4DC7-8BCB-D516DAD6FED9}"/>
                    </a:ext>
                  </a:extLst>
                </p14:cNvPr>
                <p14:cNvContentPartPr/>
                <p14:nvPr/>
              </p14:nvContentPartPr>
              <p14:xfrm>
                <a:off x="8099811" y="4688865"/>
                <a:ext cx="226440" cy="4878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7554AA7-5AA3-4DC7-8BCB-D516DAD6FED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081811" y="4671225"/>
                  <a:ext cx="26208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2A74D08-6CBA-44F4-BC57-8C514DCCF724}"/>
                    </a:ext>
                  </a:extLst>
                </p14:cNvPr>
                <p14:cNvContentPartPr/>
                <p14:nvPr/>
              </p14:nvContentPartPr>
              <p14:xfrm>
                <a:off x="8439651" y="4671225"/>
                <a:ext cx="334800" cy="2548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2A74D08-6CBA-44F4-BC57-8C514DCCF72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22011" y="4653585"/>
                  <a:ext cx="3704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24F0696-B313-490D-9CFD-7D88BD3A715A}"/>
                    </a:ext>
                  </a:extLst>
                </p14:cNvPr>
                <p14:cNvContentPartPr/>
                <p14:nvPr/>
              </p14:nvContentPartPr>
              <p14:xfrm>
                <a:off x="8636931" y="4815585"/>
                <a:ext cx="298080" cy="301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24F0696-B313-490D-9CFD-7D88BD3A715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618931" y="4797945"/>
                  <a:ext cx="3337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F2DD885-B8B2-49AF-8B5F-7BA88F1F28ED}"/>
                    </a:ext>
                  </a:extLst>
                </p14:cNvPr>
                <p14:cNvContentPartPr/>
                <p14:nvPr/>
              </p14:nvContentPartPr>
              <p14:xfrm>
                <a:off x="8935371" y="4643865"/>
                <a:ext cx="226440" cy="120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F2DD885-B8B2-49AF-8B5F-7BA88F1F28E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917731" y="4626225"/>
                  <a:ext cx="2620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9173968-914C-4381-9D23-04D2B54D3769}"/>
                    </a:ext>
                  </a:extLst>
                </p14:cNvPr>
                <p14:cNvContentPartPr/>
                <p14:nvPr/>
              </p14:nvContentPartPr>
              <p14:xfrm>
                <a:off x="6328251" y="3013785"/>
                <a:ext cx="2950200" cy="744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9173968-914C-4381-9D23-04D2B54D376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310251" y="2996145"/>
                  <a:ext cx="298584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476DF62-0518-4D95-A82D-256FAF0BDAE6}"/>
                    </a:ext>
                  </a:extLst>
                </p14:cNvPr>
                <p14:cNvContentPartPr/>
                <p14:nvPr/>
              </p14:nvContentPartPr>
              <p14:xfrm>
                <a:off x="9435411" y="3910905"/>
                <a:ext cx="156600" cy="3607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476DF62-0518-4D95-A82D-256FAF0BDAE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417771" y="3892905"/>
                  <a:ext cx="19224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0CF0B67-E680-40A1-8B83-827643F85745}"/>
                    </a:ext>
                  </a:extLst>
                </p14:cNvPr>
                <p14:cNvContentPartPr/>
                <p14:nvPr/>
              </p14:nvContentPartPr>
              <p14:xfrm>
                <a:off x="9206811" y="3793185"/>
                <a:ext cx="297720" cy="190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0CF0B67-E680-40A1-8B83-827643F8574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189171" y="3775545"/>
                  <a:ext cx="3333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730482D-8F18-4E25-9873-9D35036CF965}"/>
                    </a:ext>
                  </a:extLst>
                </p14:cNvPr>
                <p14:cNvContentPartPr/>
                <p14:nvPr/>
              </p14:nvContentPartPr>
              <p14:xfrm>
                <a:off x="9533691" y="3709305"/>
                <a:ext cx="498600" cy="346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730482D-8F18-4E25-9873-9D35036CF96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515691" y="3691665"/>
                  <a:ext cx="5342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0D91316-61E7-4CB7-929B-BF03E973BFF9}"/>
                    </a:ext>
                  </a:extLst>
                </p14:cNvPr>
                <p14:cNvContentPartPr/>
                <p14:nvPr/>
              </p14:nvContentPartPr>
              <p14:xfrm>
                <a:off x="9931131" y="3756825"/>
                <a:ext cx="476640" cy="2786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0D91316-61E7-4CB7-929B-BF03E973BFF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913491" y="3738825"/>
                  <a:ext cx="5122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52C34DD-942C-41F0-92E3-C373995CE4A4}"/>
                    </a:ext>
                  </a:extLst>
                </p14:cNvPr>
                <p14:cNvContentPartPr/>
                <p14:nvPr/>
              </p14:nvContentPartPr>
              <p14:xfrm>
                <a:off x="9624051" y="4408425"/>
                <a:ext cx="215280" cy="3906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52C34DD-942C-41F0-92E3-C373995CE4A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606051" y="4390785"/>
                  <a:ext cx="2509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8252809-BC29-43AE-9097-2FE7E78D93DC}"/>
                    </a:ext>
                  </a:extLst>
                </p14:cNvPr>
                <p14:cNvContentPartPr/>
                <p14:nvPr/>
              </p14:nvContentPartPr>
              <p14:xfrm>
                <a:off x="9786411" y="4617225"/>
                <a:ext cx="292320" cy="1209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8252809-BC29-43AE-9097-2FE7E78D93D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768771" y="4599225"/>
                  <a:ext cx="3279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2F163B5-7409-4207-B3B5-4645699D98F0}"/>
                    </a:ext>
                  </a:extLst>
                </p14:cNvPr>
                <p14:cNvContentPartPr/>
                <p14:nvPr/>
              </p14:nvContentPartPr>
              <p14:xfrm>
                <a:off x="10157931" y="4635225"/>
                <a:ext cx="41760" cy="37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2F163B5-7409-4207-B3B5-4645699D98F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139931" y="4617225"/>
                  <a:ext cx="77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FA9536D-1061-47CA-A244-78ECEF9CD93C}"/>
                    </a:ext>
                  </a:extLst>
                </p14:cNvPr>
                <p14:cNvContentPartPr/>
                <p14:nvPr/>
              </p14:nvContentPartPr>
              <p14:xfrm>
                <a:off x="10049931" y="4483305"/>
                <a:ext cx="8280" cy="34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FA9536D-1061-47CA-A244-78ECEF9CD93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031931" y="4465305"/>
                  <a:ext cx="439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0640CAE-6CF9-4F09-B1C0-63950C8BE381}"/>
                    </a:ext>
                  </a:extLst>
                </p14:cNvPr>
                <p14:cNvContentPartPr/>
                <p14:nvPr/>
              </p14:nvContentPartPr>
              <p14:xfrm>
                <a:off x="10121571" y="4208985"/>
                <a:ext cx="295200" cy="5292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0640CAE-6CF9-4F09-B1C0-63950C8BE38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103571" y="4190985"/>
                  <a:ext cx="33084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B2D3A37-8ECA-4CD6-BD11-2627F88D4C98}"/>
                    </a:ext>
                  </a:extLst>
                </p14:cNvPr>
                <p14:cNvContentPartPr/>
                <p14:nvPr/>
              </p14:nvContentPartPr>
              <p14:xfrm>
                <a:off x="10239291" y="4469265"/>
                <a:ext cx="161640" cy="120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B2D3A37-8ECA-4CD6-BD11-2627F88D4C9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221291" y="4451265"/>
                  <a:ext cx="197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A72CB87-BF11-4865-99E7-399F959E6261}"/>
                    </a:ext>
                  </a:extLst>
                </p14:cNvPr>
                <p14:cNvContentPartPr/>
                <p14:nvPr/>
              </p14:nvContentPartPr>
              <p14:xfrm>
                <a:off x="10501371" y="4100985"/>
                <a:ext cx="354600" cy="494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A72CB87-BF11-4865-99E7-399F959E626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483371" y="4082985"/>
                  <a:ext cx="39024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9512395-77B1-4791-AE47-BBD273DC5D5B}"/>
                    </a:ext>
                  </a:extLst>
                </p14:cNvPr>
                <p14:cNvContentPartPr/>
                <p14:nvPr/>
              </p14:nvContentPartPr>
              <p14:xfrm>
                <a:off x="9916731" y="5096745"/>
                <a:ext cx="111240" cy="1202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9512395-77B1-4791-AE47-BBD273DC5D5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899091" y="5078745"/>
                  <a:ext cx="1468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86A5E51-713F-4FCB-94E4-1E6CD7DA71D3}"/>
                    </a:ext>
                  </a:extLst>
                </p14:cNvPr>
                <p14:cNvContentPartPr/>
                <p14:nvPr/>
              </p14:nvContentPartPr>
              <p14:xfrm>
                <a:off x="10058211" y="4988385"/>
                <a:ext cx="273240" cy="281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86A5E51-713F-4FCB-94E4-1E6CD7DA71D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040211" y="4970385"/>
                  <a:ext cx="3088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8F9E645-E077-4349-A9EF-D360FDB2747B}"/>
                    </a:ext>
                  </a:extLst>
                </p14:cNvPr>
                <p14:cNvContentPartPr/>
                <p14:nvPr/>
              </p14:nvContentPartPr>
              <p14:xfrm>
                <a:off x="10219131" y="4751145"/>
                <a:ext cx="351720" cy="4302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8F9E645-E077-4349-A9EF-D360FDB2747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201491" y="4733145"/>
                  <a:ext cx="3873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488A1C2-A49F-4DF8-AC73-E795B0E47A0F}"/>
                    </a:ext>
                  </a:extLst>
                </p14:cNvPr>
                <p14:cNvContentPartPr/>
                <p14:nvPr/>
              </p14:nvContentPartPr>
              <p14:xfrm>
                <a:off x="10755531" y="4502385"/>
                <a:ext cx="362520" cy="576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488A1C2-A49F-4DF8-AC73-E795B0E47A0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737531" y="4484385"/>
                  <a:ext cx="39816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9090C37-F421-4192-A3A7-CD8F39AD124F}"/>
                    </a:ext>
                  </a:extLst>
                </p14:cNvPr>
                <p14:cNvContentPartPr/>
                <p14:nvPr/>
              </p14:nvContentPartPr>
              <p14:xfrm>
                <a:off x="10972611" y="4919625"/>
                <a:ext cx="298080" cy="2617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9090C37-F421-4192-A3A7-CD8F39AD124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954611" y="4901625"/>
                  <a:ext cx="3337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6E74AA7-F7D3-4CF1-9D5A-0703A865D46B}"/>
                    </a:ext>
                  </a:extLst>
                </p14:cNvPr>
                <p14:cNvContentPartPr/>
                <p14:nvPr/>
              </p14:nvContentPartPr>
              <p14:xfrm>
                <a:off x="11189691" y="4870665"/>
                <a:ext cx="194040" cy="1652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6E74AA7-F7D3-4CF1-9D5A-0703A865D46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172051" y="4852665"/>
                  <a:ext cx="2296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945C23D-C051-4D0A-84EA-76AF92A6AA7E}"/>
                    </a:ext>
                  </a:extLst>
                </p14:cNvPr>
                <p14:cNvContentPartPr/>
                <p14:nvPr/>
              </p14:nvContentPartPr>
              <p14:xfrm>
                <a:off x="8410131" y="2350665"/>
                <a:ext cx="2635560" cy="711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945C23D-C051-4D0A-84EA-76AF92A6AA7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392491" y="2333025"/>
                  <a:ext cx="267120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19CB9E9-8696-4AF1-97C7-DFA57DDBC15F}"/>
                    </a:ext>
                  </a:extLst>
                </p14:cNvPr>
                <p14:cNvContentPartPr/>
                <p14:nvPr/>
              </p14:nvContentPartPr>
              <p14:xfrm>
                <a:off x="10571571" y="3313305"/>
                <a:ext cx="373320" cy="3186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19CB9E9-8696-4AF1-97C7-DFA57DDBC15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553931" y="3295305"/>
                  <a:ext cx="4089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42049A8-9012-4D2D-883E-BEE43140DCE7}"/>
                    </a:ext>
                  </a:extLst>
                </p14:cNvPr>
                <p14:cNvContentPartPr/>
                <p14:nvPr/>
              </p14:nvContentPartPr>
              <p14:xfrm>
                <a:off x="10963251" y="3349665"/>
                <a:ext cx="80280" cy="914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42049A8-9012-4D2D-883E-BEE43140DCE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945611" y="3331665"/>
                  <a:ext cx="11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7D549BC-6D82-4C78-B905-927F0EACFFA4}"/>
                    </a:ext>
                  </a:extLst>
                </p14:cNvPr>
                <p14:cNvContentPartPr/>
                <p14:nvPr/>
              </p14:nvContentPartPr>
              <p14:xfrm>
                <a:off x="10859211" y="3243825"/>
                <a:ext cx="23040" cy="424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7D549BC-6D82-4C78-B905-927F0EACFFA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841571" y="3225825"/>
                  <a:ext cx="586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37B2F64-13FB-4B47-9C15-5BDF27116353}"/>
                    </a:ext>
                  </a:extLst>
                </p14:cNvPr>
                <p14:cNvContentPartPr/>
                <p14:nvPr/>
              </p14:nvContentPartPr>
              <p14:xfrm>
                <a:off x="11127051" y="2767545"/>
                <a:ext cx="809280" cy="11966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37B2F64-13FB-4B47-9C15-5BDF2711635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109411" y="2749545"/>
                  <a:ext cx="844920" cy="12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15D375C-2B16-4F83-BC7D-9CCFC2527A92}"/>
                    </a:ext>
                  </a:extLst>
                </p14:cNvPr>
                <p14:cNvContentPartPr/>
                <p14:nvPr/>
              </p14:nvContentPartPr>
              <p14:xfrm>
                <a:off x="11642571" y="2923785"/>
                <a:ext cx="154080" cy="421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15D375C-2B16-4F83-BC7D-9CCFC2527A9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624571" y="2906145"/>
                  <a:ext cx="189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2BAEE69-E61E-4CCD-8BB8-AB8A4EB35D57}"/>
                    </a:ext>
                  </a:extLst>
                </p14:cNvPr>
                <p14:cNvContentPartPr/>
                <p14:nvPr/>
              </p14:nvContentPartPr>
              <p14:xfrm>
                <a:off x="11110491" y="3892545"/>
                <a:ext cx="243360" cy="2858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2BAEE69-E61E-4CCD-8BB8-AB8A4EB35D5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092491" y="3874905"/>
                  <a:ext cx="2790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113E9BD-60D0-4570-B61D-7809A473D42D}"/>
                    </a:ext>
                  </a:extLst>
                </p14:cNvPr>
                <p14:cNvContentPartPr/>
                <p14:nvPr/>
              </p14:nvContentPartPr>
              <p14:xfrm>
                <a:off x="11379771" y="3934665"/>
                <a:ext cx="370800" cy="1699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113E9BD-60D0-4570-B61D-7809A473D42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361771" y="3916665"/>
                  <a:ext cx="4064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91735C9-A459-458B-943D-A8F4407798C3}"/>
                    </a:ext>
                  </a:extLst>
                </p14:cNvPr>
                <p14:cNvContentPartPr/>
                <p14:nvPr/>
              </p14:nvContentPartPr>
              <p14:xfrm>
                <a:off x="11814291" y="3829185"/>
                <a:ext cx="33120" cy="806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91735C9-A459-458B-943D-A8F4407798C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796651" y="3811545"/>
                  <a:ext cx="687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42F3D24-0B8B-4838-B496-4B91A9C7AE13}"/>
                    </a:ext>
                  </a:extLst>
                </p14:cNvPr>
                <p14:cNvContentPartPr/>
                <p14:nvPr/>
              </p14:nvContentPartPr>
              <p14:xfrm>
                <a:off x="11625291" y="3626865"/>
                <a:ext cx="17640" cy="48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42F3D24-0B8B-4838-B496-4B91A9C7AE1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607651" y="3608865"/>
                  <a:ext cx="532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B968642-7C87-48D9-8E92-2A846AE934AD}"/>
                    </a:ext>
                  </a:extLst>
                </p14:cNvPr>
                <p14:cNvContentPartPr/>
                <p14:nvPr/>
              </p14:nvContentPartPr>
              <p14:xfrm>
                <a:off x="11696571" y="3413025"/>
                <a:ext cx="262080" cy="3096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B968642-7C87-48D9-8E92-2A846AE934A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678931" y="3395025"/>
                  <a:ext cx="2977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8CE2611-259F-44D2-B565-CAAFBCFD1C51}"/>
                    </a:ext>
                  </a:extLst>
                </p14:cNvPr>
                <p14:cNvContentPartPr/>
                <p14:nvPr/>
              </p14:nvContentPartPr>
              <p14:xfrm>
                <a:off x="11723931" y="3595905"/>
                <a:ext cx="44640" cy="165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8CE2611-259F-44D2-B565-CAAFBCFD1C5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706291" y="3577905"/>
                  <a:ext cx="802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D20625B-CC5F-4C98-BA39-2CD4BE68C2AF}"/>
                    </a:ext>
                  </a:extLst>
                </p14:cNvPr>
                <p14:cNvContentPartPr/>
                <p14:nvPr/>
              </p14:nvContentPartPr>
              <p14:xfrm>
                <a:off x="11910771" y="3125025"/>
                <a:ext cx="445680" cy="5475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D20625B-CC5F-4C98-BA39-2CD4BE68C2A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893131" y="3107025"/>
                  <a:ext cx="48132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9954F60-DB09-4ACF-8E5A-3ECBE6274960}"/>
                    </a:ext>
                  </a:extLst>
                </p14:cNvPr>
                <p14:cNvContentPartPr/>
                <p14:nvPr/>
              </p14:nvContentPartPr>
              <p14:xfrm>
                <a:off x="11867571" y="3440025"/>
                <a:ext cx="46440" cy="259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9954F60-DB09-4ACF-8E5A-3ECBE627496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849571" y="3422025"/>
                  <a:ext cx="820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CA5C94F-2CED-4675-8C61-BD33C768D91A}"/>
                    </a:ext>
                  </a:extLst>
                </p14:cNvPr>
                <p14:cNvContentPartPr/>
                <p14:nvPr/>
              </p14:nvContentPartPr>
              <p14:xfrm>
                <a:off x="11452131" y="4363425"/>
                <a:ext cx="94320" cy="1522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CA5C94F-2CED-4675-8C61-BD33C768D91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434491" y="4345785"/>
                  <a:ext cx="1299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1F7F069-175E-40F1-8E77-8EA1EAB7537E}"/>
                    </a:ext>
                  </a:extLst>
                </p14:cNvPr>
                <p14:cNvContentPartPr/>
                <p14:nvPr/>
              </p14:nvContentPartPr>
              <p14:xfrm>
                <a:off x="11528811" y="4296465"/>
                <a:ext cx="97560" cy="1864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1F7F069-175E-40F1-8E77-8EA1EAB7537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511171" y="4278825"/>
                  <a:ext cx="1332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DAF7B9B-A3A2-43B4-9FFA-4E2B7BC1AA46}"/>
                    </a:ext>
                  </a:extLst>
                </p14:cNvPr>
                <p14:cNvContentPartPr/>
                <p14:nvPr/>
              </p14:nvContentPartPr>
              <p14:xfrm>
                <a:off x="11588211" y="4181625"/>
                <a:ext cx="114840" cy="2660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DAF7B9B-A3A2-43B4-9FFA-4E2B7BC1AA4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570571" y="4163625"/>
                  <a:ext cx="1504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412D8D7-AF8C-4015-8370-5251D2D633F1}"/>
                    </a:ext>
                  </a:extLst>
                </p14:cNvPr>
                <p14:cNvContentPartPr/>
                <p14:nvPr/>
              </p14:nvContentPartPr>
              <p14:xfrm>
                <a:off x="11749851" y="4082625"/>
                <a:ext cx="230040" cy="2689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412D8D7-AF8C-4015-8370-5251D2D633F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731851" y="4064625"/>
                  <a:ext cx="2656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033AAB3-2053-48A3-AE4D-CBC29977932F}"/>
                    </a:ext>
                  </a:extLst>
                </p14:cNvPr>
                <p14:cNvContentPartPr/>
                <p14:nvPr/>
              </p14:nvContentPartPr>
              <p14:xfrm>
                <a:off x="11868651" y="4237425"/>
                <a:ext cx="171000" cy="1879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033AAB3-2053-48A3-AE4D-CBC29977932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851011" y="4219785"/>
                  <a:ext cx="2066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2B3601B-4102-4FF3-9649-549E1EA67D44}"/>
                    </a:ext>
                  </a:extLst>
                </p14:cNvPr>
                <p14:cNvContentPartPr/>
                <p14:nvPr/>
              </p14:nvContentPartPr>
              <p14:xfrm>
                <a:off x="12091851" y="4082625"/>
                <a:ext cx="186480" cy="1933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2B3601B-4102-4FF3-9649-549E1EA67D4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2074211" y="4064625"/>
                  <a:ext cx="222120" cy="22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5537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4D93777-C380-4AF1-AF3A-9E94F9FF0A2D}"/>
                  </a:ext>
                </a:extLst>
              </p14:cNvPr>
              <p14:cNvContentPartPr/>
              <p14:nvPr/>
            </p14:nvContentPartPr>
            <p14:xfrm>
              <a:off x="1181331" y="877744"/>
              <a:ext cx="5689080" cy="14065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4D93777-C380-4AF1-AF3A-9E94F9FF0A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3331" y="860104"/>
                <a:ext cx="5724720" cy="144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E74CE44A-47FC-4823-A95C-1A9572B61B03}"/>
              </a:ext>
            </a:extLst>
          </p:cNvPr>
          <p:cNvGrpSpPr/>
          <p:nvPr/>
        </p:nvGrpSpPr>
        <p:grpSpPr>
          <a:xfrm>
            <a:off x="596691" y="1973224"/>
            <a:ext cx="2727000" cy="1680480"/>
            <a:chOff x="596691" y="1973224"/>
            <a:chExt cx="2727000" cy="168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1CD8BD9-8CA6-4073-8702-E4988A72E516}"/>
                    </a:ext>
                  </a:extLst>
                </p14:cNvPr>
                <p14:cNvContentPartPr/>
                <p14:nvPr/>
              </p14:nvContentPartPr>
              <p14:xfrm>
                <a:off x="596691" y="2274544"/>
                <a:ext cx="418680" cy="904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1CD8BD9-8CA6-4073-8702-E4988A72E51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9051" y="2256544"/>
                  <a:ext cx="454320" cy="9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F711B26-E759-4F6C-ADB8-10F3A7FE13E9}"/>
                    </a:ext>
                  </a:extLst>
                </p14:cNvPr>
                <p14:cNvContentPartPr/>
                <p14:nvPr/>
              </p14:nvContentPartPr>
              <p14:xfrm>
                <a:off x="986571" y="2202544"/>
                <a:ext cx="606240" cy="667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F711B26-E759-4F6C-ADB8-10F3A7FE13E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8571" y="2184904"/>
                  <a:ext cx="64188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DC55FF-1A31-4FCD-A37F-864821777A16}"/>
                    </a:ext>
                  </a:extLst>
                </p14:cNvPr>
                <p14:cNvContentPartPr/>
                <p14:nvPr/>
              </p14:nvContentPartPr>
              <p14:xfrm>
                <a:off x="1593171" y="2195344"/>
                <a:ext cx="802080" cy="647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DC55FF-1A31-4FCD-A37F-864821777A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75171" y="2177704"/>
                  <a:ext cx="83772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5376BF5-173F-49DE-8A2A-2B34ADA5968F}"/>
                    </a:ext>
                  </a:extLst>
                </p14:cNvPr>
                <p14:cNvContentPartPr/>
                <p14:nvPr/>
              </p14:nvContentPartPr>
              <p14:xfrm>
                <a:off x="2308131" y="2190304"/>
                <a:ext cx="188280" cy="129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5376BF5-173F-49DE-8A2A-2B34ADA596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90491" y="2172664"/>
                  <a:ext cx="2239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ED58E09-2E4E-4EDB-8828-D05B90EFCC16}"/>
                    </a:ext>
                  </a:extLst>
                </p14:cNvPr>
                <p14:cNvContentPartPr/>
                <p14:nvPr/>
              </p14:nvContentPartPr>
              <p14:xfrm>
                <a:off x="2191491" y="2151784"/>
                <a:ext cx="8640" cy="39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ED58E09-2E4E-4EDB-8828-D05B90EFCC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73491" y="2133784"/>
                  <a:ext cx="442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54517D6-A71F-4336-8557-7BF4DF6AACBD}"/>
                    </a:ext>
                  </a:extLst>
                </p14:cNvPr>
                <p14:cNvContentPartPr/>
                <p14:nvPr/>
              </p14:nvContentPartPr>
              <p14:xfrm>
                <a:off x="2507571" y="2041984"/>
                <a:ext cx="538200" cy="279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54517D6-A71F-4336-8557-7BF4DF6AAC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89931" y="2023984"/>
                  <a:ext cx="5738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90D585D-5B4F-43E5-8684-3A4F441D6D54}"/>
                    </a:ext>
                  </a:extLst>
                </p14:cNvPr>
                <p14:cNvContentPartPr/>
                <p14:nvPr/>
              </p14:nvContentPartPr>
              <p14:xfrm>
                <a:off x="2996451" y="1973224"/>
                <a:ext cx="207720" cy="199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90D585D-5B4F-43E5-8684-3A4F441D6D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78451" y="1955224"/>
                  <a:ext cx="2433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AB637FA-A1B4-426B-8DDB-FE070E74F0B9}"/>
                    </a:ext>
                  </a:extLst>
                </p14:cNvPr>
                <p14:cNvContentPartPr/>
                <p14:nvPr/>
              </p14:nvContentPartPr>
              <p14:xfrm>
                <a:off x="831051" y="3105064"/>
                <a:ext cx="318240" cy="548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AB637FA-A1B4-426B-8DDB-FE070E74F0B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3411" y="3087424"/>
                  <a:ext cx="35388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2E6F683-7E8A-4B82-95DE-0983F6952236}"/>
                    </a:ext>
                  </a:extLst>
                </p14:cNvPr>
                <p14:cNvContentPartPr/>
                <p14:nvPr/>
              </p14:nvContentPartPr>
              <p14:xfrm>
                <a:off x="1149291" y="3213424"/>
                <a:ext cx="258480" cy="211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2E6F683-7E8A-4B82-95DE-0983F69522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31291" y="3195784"/>
                  <a:ext cx="2941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26E6DC2-CF81-4847-A0A6-81AA29CBD65F}"/>
                    </a:ext>
                  </a:extLst>
                </p14:cNvPr>
                <p14:cNvContentPartPr/>
                <p14:nvPr/>
              </p14:nvContentPartPr>
              <p14:xfrm>
                <a:off x="1119411" y="3258784"/>
                <a:ext cx="129960" cy="100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26E6DC2-CF81-4847-A0A6-81AA29CBD6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01771" y="3240784"/>
                  <a:ext cx="1656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AAF4C1-2879-46B1-B12D-17D28AD17B3B}"/>
                    </a:ext>
                  </a:extLst>
                </p14:cNvPr>
                <p14:cNvContentPartPr/>
                <p14:nvPr/>
              </p14:nvContentPartPr>
              <p14:xfrm>
                <a:off x="1213011" y="3096424"/>
                <a:ext cx="293760" cy="272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AAF4C1-2879-46B1-B12D-17D28AD17B3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95011" y="3078424"/>
                  <a:ext cx="3294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51975F6-F111-4EC0-8718-26B9881481D3}"/>
                    </a:ext>
                  </a:extLst>
                </p14:cNvPr>
                <p14:cNvContentPartPr/>
                <p14:nvPr/>
              </p14:nvContentPartPr>
              <p14:xfrm>
                <a:off x="1629531" y="3074824"/>
                <a:ext cx="251640" cy="121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51975F6-F111-4EC0-8718-26B9881481D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11531" y="3056824"/>
                  <a:ext cx="2872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EA05335-E870-40C1-8FFA-2002B9EE1E06}"/>
                    </a:ext>
                  </a:extLst>
                </p14:cNvPr>
                <p14:cNvContentPartPr/>
                <p14:nvPr/>
              </p14:nvContentPartPr>
              <p14:xfrm>
                <a:off x="1953531" y="2992384"/>
                <a:ext cx="131400" cy="135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EA05335-E870-40C1-8FFA-2002B9EE1E0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35891" y="2974384"/>
                  <a:ext cx="167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2FF2D6-7B70-4E42-B60A-18E9613E1618}"/>
                    </a:ext>
                  </a:extLst>
                </p14:cNvPr>
                <p14:cNvContentPartPr/>
                <p14:nvPr/>
              </p14:nvContentPartPr>
              <p14:xfrm>
                <a:off x="2036691" y="2715544"/>
                <a:ext cx="326160" cy="291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2FF2D6-7B70-4E42-B60A-18E9613E161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18691" y="2697904"/>
                  <a:ext cx="3618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4D7CBA4-1567-497E-989A-F2CDCEDB2A8C}"/>
                    </a:ext>
                  </a:extLst>
                </p14:cNvPr>
                <p14:cNvContentPartPr/>
                <p14:nvPr/>
              </p14:nvContentPartPr>
              <p14:xfrm>
                <a:off x="1873611" y="2518264"/>
                <a:ext cx="1158120" cy="407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4D7CBA4-1567-497E-989A-F2CDCEDB2A8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55971" y="2500624"/>
                  <a:ext cx="119376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23297E3-31EE-4076-AF47-0A3FFCFD7DFF}"/>
                    </a:ext>
                  </a:extLst>
                </p14:cNvPr>
                <p14:cNvContentPartPr/>
                <p14:nvPr/>
              </p14:nvContentPartPr>
              <p14:xfrm>
                <a:off x="3067371" y="2509984"/>
                <a:ext cx="256320" cy="288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23297E3-31EE-4076-AF47-0A3FFCFD7D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49731" y="2492344"/>
                  <a:ext cx="291960" cy="32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39BB16-527C-44E4-AE8B-3F3A32B7468B}"/>
                  </a:ext>
                </a:extLst>
              </p14:cNvPr>
              <p14:cNvContentPartPr/>
              <p14:nvPr/>
            </p14:nvContentPartPr>
            <p14:xfrm>
              <a:off x="3593691" y="461385"/>
              <a:ext cx="131400" cy="287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39BB16-527C-44E4-AE8B-3F3A32B7468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76051" y="443385"/>
                <a:ext cx="16704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55BB5FC-6418-4E59-B849-ABC681D70EA5}"/>
                  </a:ext>
                </a:extLst>
              </p14:cNvPr>
              <p14:cNvContentPartPr/>
              <p14:nvPr/>
            </p14:nvContentPartPr>
            <p14:xfrm>
              <a:off x="3679731" y="371025"/>
              <a:ext cx="342720" cy="381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55BB5FC-6418-4E59-B849-ABC681D70EA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61731" y="353025"/>
                <a:ext cx="37836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160777-84D5-40EB-AFDF-E1A03CD5CFE3}"/>
                  </a:ext>
                </a:extLst>
              </p14:cNvPr>
              <p14:cNvContentPartPr/>
              <p14:nvPr/>
            </p14:nvContentPartPr>
            <p14:xfrm>
              <a:off x="4064571" y="259425"/>
              <a:ext cx="309960" cy="570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160777-84D5-40EB-AFDF-E1A03CD5CFE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46931" y="241785"/>
                <a:ext cx="34560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94170F1-7CD6-4F26-8B74-5BFCF50C94AE}"/>
                  </a:ext>
                </a:extLst>
              </p14:cNvPr>
              <p14:cNvContentPartPr/>
              <p14:nvPr/>
            </p14:nvContentPartPr>
            <p14:xfrm>
              <a:off x="4498371" y="230985"/>
              <a:ext cx="561960" cy="348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94170F1-7CD6-4F26-8B74-5BFCF50C94A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80731" y="212985"/>
                <a:ext cx="59760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6896D8-E91F-4C84-8001-AD8C4F614220}"/>
                  </a:ext>
                </a:extLst>
              </p14:cNvPr>
              <p14:cNvContentPartPr/>
              <p14:nvPr/>
            </p14:nvContentPartPr>
            <p14:xfrm>
              <a:off x="4861251" y="476865"/>
              <a:ext cx="288720" cy="176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6896D8-E91F-4C84-8001-AD8C4F61422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43251" y="459225"/>
                <a:ext cx="3243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302D6C3-ED96-451C-AD97-3AF690668355}"/>
                  </a:ext>
                </a:extLst>
              </p14:cNvPr>
              <p14:cNvContentPartPr/>
              <p14:nvPr/>
            </p14:nvContentPartPr>
            <p14:xfrm>
              <a:off x="5148891" y="99225"/>
              <a:ext cx="283320" cy="335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302D6C3-ED96-451C-AD97-3AF69066835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130891" y="81225"/>
                <a:ext cx="3189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251045E-E5EC-488B-A3E2-4796E1CF127C}"/>
                  </a:ext>
                </a:extLst>
              </p14:cNvPr>
              <p14:cNvContentPartPr/>
              <p14:nvPr/>
            </p14:nvContentPartPr>
            <p14:xfrm>
              <a:off x="6156891" y="-41895"/>
              <a:ext cx="640440" cy="650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251045E-E5EC-488B-A3E2-4796E1CF127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38891" y="-59535"/>
                <a:ext cx="67608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F2B5427-7BB8-4C91-A636-188ECBB7C4B7}"/>
                  </a:ext>
                </a:extLst>
              </p14:cNvPr>
              <p14:cNvContentPartPr/>
              <p14:nvPr/>
            </p14:nvContentPartPr>
            <p14:xfrm>
              <a:off x="6785091" y="353944"/>
              <a:ext cx="378720" cy="186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F2B5427-7BB8-4C91-A636-188ECBB7C4B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767091" y="336304"/>
                <a:ext cx="4143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6D24F55-C3E2-45AD-AFE2-17FDAB0CEB48}"/>
                  </a:ext>
                </a:extLst>
              </p14:cNvPr>
              <p14:cNvContentPartPr/>
              <p14:nvPr/>
            </p14:nvContentPartPr>
            <p14:xfrm>
              <a:off x="7152651" y="207784"/>
              <a:ext cx="187200" cy="340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6D24F55-C3E2-45AD-AFE2-17FDAB0CEB4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34651" y="190144"/>
                <a:ext cx="2228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B1521B2-5D39-485B-AAA5-21A033DC14EE}"/>
                  </a:ext>
                </a:extLst>
              </p14:cNvPr>
              <p14:cNvContentPartPr/>
              <p14:nvPr/>
            </p14:nvContentPartPr>
            <p14:xfrm>
              <a:off x="7379811" y="199144"/>
              <a:ext cx="216000" cy="317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B1521B2-5D39-485B-AAA5-21A033DC14E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362171" y="181144"/>
                <a:ext cx="25164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E66C8BD-A892-4F3B-9375-B49BCB9FCB8F}"/>
                  </a:ext>
                </a:extLst>
              </p14:cNvPr>
              <p14:cNvContentPartPr/>
              <p14:nvPr/>
            </p14:nvContentPartPr>
            <p14:xfrm>
              <a:off x="7559451" y="307504"/>
              <a:ext cx="80280" cy="81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E66C8BD-A892-4F3B-9375-B49BCB9FCB8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41451" y="289504"/>
                <a:ext cx="1159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B7745F-46A7-4234-8C0D-0EE1DCDABEE4}"/>
                  </a:ext>
                </a:extLst>
              </p14:cNvPr>
              <p14:cNvContentPartPr/>
              <p14:nvPr/>
            </p14:nvContentPartPr>
            <p14:xfrm>
              <a:off x="7524891" y="262864"/>
              <a:ext cx="7560" cy="18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B7745F-46A7-4234-8C0D-0EE1DCDABEE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507251" y="245224"/>
                <a:ext cx="432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4B0F3C3-929B-4EB8-97FB-0781F8E5DAA7}"/>
                  </a:ext>
                </a:extLst>
              </p14:cNvPr>
              <p14:cNvContentPartPr/>
              <p14:nvPr/>
            </p14:nvContentPartPr>
            <p14:xfrm>
              <a:off x="7713171" y="97264"/>
              <a:ext cx="180720" cy="445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4B0F3C3-929B-4EB8-97FB-0781F8E5DAA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695531" y="79264"/>
                <a:ext cx="21636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835AB7B-10D2-4BBC-B2E7-A5BEA825C4DB}"/>
                  </a:ext>
                </a:extLst>
              </p14:cNvPr>
              <p14:cNvContentPartPr/>
              <p14:nvPr/>
            </p14:nvContentPartPr>
            <p14:xfrm>
              <a:off x="7667811" y="419464"/>
              <a:ext cx="350280" cy="33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835AB7B-10D2-4BBC-B2E7-A5BEA825C4D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49811" y="401464"/>
                <a:ext cx="38592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79EA6DB-1F31-4766-B028-D99EA4A45434}"/>
                  </a:ext>
                </a:extLst>
              </p14:cNvPr>
              <p14:cNvContentPartPr/>
              <p14:nvPr/>
            </p14:nvContentPartPr>
            <p14:xfrm>
              <a:off x="7984971" y="316504"/>
              <a:ext cx="66960" cy="88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79EA6DB-1F31-4766-B028-D99EA4A4543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67331" y="298504"/>
                <a:ext cx="1026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227AB17-F073-46BA-AA32-C7E8F116C9B6}"/>
                  </a:ext>
                </a:extLst>
              </p14:cNvPr>
              <p14:cNvContentPartPr/>
              <p14:nvPr/>
            </p14:nvContentPartPr>
            <p14:xfrm>
              <a:off x="7912611" y="207784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227AB17-F073-46BA-AA32-C7E8F116C9B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894611" y="19014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C2F20C0-6323-4555-9E08-BB9EDCBCE60E}"/>
                  </a:ext>
                </a:extLst>
              </p14:cNvPr>
              <p14:cNvContentPartPr/>
              <p14:nvPr/>
            </p14:nvContentPartPr>
            <p14:xfrm>
              <a:off x="8130411" y="234784"/>
              <a:ext cx="235440" cy="192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C2F20C0-6323-4555-9E08-BB9EDCBCE60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112771" y="217144"/>
                <a:ext cx="2710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9210A67-C761-4104-BE6D-C13A7BB54408}"/>
                  </a:ext>
                </a:extLst>
              </p14:cNvPr>
              <p14:cNvContentPartPr/>
              <p14:nvPr/>
            </p14:nvContentPartPr>
            <p14:xfrm>
              <a:off x="8402571" y="131464"/>
              <a:ext cx="695520" cy="335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9210A67-C761-4104-BE6D-C13A7BB5440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384931" y="113824"/>
                <a:ext cx="7311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468F9CF-6411-4B07-B5C2-4A9ED3894897}"/>
                  </a:ext>
                </a:extLst>
              </p14:cNvPr>
              <p14:cNvContentPartPr/>
              <p14:nvPr/>
            </p14:nvContentPartPr>
            <p14:xfrm>
              <a:off x="8672931" y="134704"/>
              <a:ext cx="298440" cy="82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468F9CF-6411-4B07-B5C2-4A9ED389489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654931" y="116704"/>
                <a:ext cx="33408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1C0C3F6-375F-475D-B7A0-514FEBB74C6D}"/>
                  </a:ext>
                </a:extLst>
              </p14:cNvPr>
              <p14:cNvContentPartPr/>
              <p14:nvPr/>
            </p14:nvContentPartPr>
            <p14:xfrm>
              <a:off x="9017091" y="180784"/>
              <a:ext cx="111240" cy="87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1C0C3F6-375F-475D-B7A0-514FEBB74C6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999091" y="163144"/>
                <a:ext cx="1468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F921ECD-D335-42BA-8EE0-AA889FBB1DCB}"/>
                  </a:ext>
                </a:extLst>
              </p14:cNvPr>
              <p14:cNvContentPartPr/>
              <p14:nvPr/>
            </p14:nvContentPartPr>
            <p14:xfrm>
              <a:off x="8839251" y="-1376"/>
              <a:ext cx="8280" cy="37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F921ECD-D335-42BA-8EE0-AA889FBB1DC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821611" y="-19016"/>
                <a:ext cx="439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8F401FD-1CC6-405C-A4A9-253ECB9CEB0E}"/>
                  </a:ext>
                </a:extLst>
              </p14:cNvPr>
              <p14:cNvContentPartPr/>
              <p14:nvPr/>
            </p14:nvContentPartPr>
            <p14:xfrm>
              <a:off x="9116451" y="126424"/>
              <a:ext cx="623880" cy="257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8F401FD-1CC6-405C-A4A9-253ECB9CEB0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098451" y="108784"/>
                <a:ext cx="6595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6FF9D1A-1D4F-4003-90E8-51627EA0E5BC}"/>
                  </a:ext>
                </a:extLst>
              </p14:cNvPr>
              <p14:cNvContentPartPr/>
              <p14:nvPr/>
            </p14:nvContentPartPr>
            <p14:xfrm>
              <a:off x="3694491" y="425224"/>
              <a:ext cx="6082920" cy="716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6FF9D1A-1D4F-4003-90E8-51627EA0E5B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676851" y="407224"/>
                <a:ext cx="6118560" cy="75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0B1FF35B-17C9-4683-825D-CDA9415F356B}"/>
              </a:ext>
            </a:extLst>
          </p:cNvPr>
          <p:cNvGrpSpPr/>
          <p:nvPr/>
        </p:nvGrpSpPr>
        <p:grpSpPr>
          <a:xfrm>
            <a:off x="6663051" y="722584"/>
            <a:ext cx="5294160" cy="2617560"/>
            <a:chOff x="6663051" y="722584"/>
            <a:chExt cx="5294160" cy="261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A9F4418-DE90-4EE3-BAA6-E24662784956}"/>
                    </a:ext>
                  </a:extLst>
                </p14:cNvPr>
                <p14:cNvContentPartPr/>
                <p14:nvPr/>
              </p14:nvContentPartPr>
              <p14:xfrm>
                <a:off x="6663051" y="722584"/>
                <a:ext cx="3387240" cy="645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A9F4418-DE90-4EE3-BAA6-E2466278495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45411" y="704944"/>
                  <a:ext cx="342288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4E1E93-EB87-468B-A95D-66E2EA733608}"/>
                    </a:ext>
                  </a:extLst>
                </p14:cNvPr>
                <p14:cNvContentPartPr/>
                <p14:nvPr/>
              </p14:nvContentPartPr>
              <p14:xfrm>
                <a:off x="8166051" y="1520344"/>
                <a:ext cx="454320" cy="381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4E1E93-EB87-468B-A95D-66E2EA73360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148051" y="1502704"/>
                  <a:ext cx="4899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FF5FE5F-F881-42D6-BB5F-3106F3E93EA8}"/>
                    </a:ext>
                  </a:extLst>
                </p14:cNvPr>
                <p14:cNvContentPartPr/>
                <p14:nvPr/>
              </p14:nvContentPartPr>
              <p14:xfrm>
                <a:off x="8886051" y="1708624"/>
                <a:ext cx="224640" cy="241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FF5FE5F-F881-42D6-BB5F-3106F3E93EA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68411" y="1690984"/>
                  <a:ext cx="2602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89977E6-6EE6-4564-AB84-5909C66A4CE9}"/>
                    </a:ext>
                  </a:extLst>
                </p14:cNvPr>
                <p14:cNvContentPartPr/>
                <p14:nvPr/>
              </p14:nvContentPartPr>
              <p14:xfrm>
                <a:off x="9226611" y="1484704"/>
                <a:ext cx="168120" cy="294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89977E6-6EE6-4564-AB84-5909C66A4CE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08971" y="1466704"/>
                  <a:ext cx="2037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54CE99E-910F-43BD-BB56-7C6F5761FF7D}"/>
                    </a:ext>
                  </a:extLst>
                </p14:cNvPr>
                <p14:cNvContentPartPr/>
                <p14:nvPr/>
              </p14:nvContentPartPr>
              <p14:xfrm>
                <a:off x="9297531" y="1393984"/>
                <a:ext cx="205920" cy="300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54CE99E-910F-43BD-BB56-7C6F5761FF7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79891" y="1375984"/>
                  <a:ext cx="2415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5A0BE03-24F9-4503-BAE5-9CD02BEB588E}"/>
                    </a:ext>
                  </a:extLst>
                </p14:cNvPr>
                <p14:cNvContentPartPr/>
                <p14:nvPr/>
              </p14:nvContentPartPr>
              <p14:xfrm>
                <a:off x="9297531" y="1585504"/>
                <a:ext cx="176040" cy="62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5A0BE03-24F9-4503-BAE5-9CD02BEB588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279891" y="1567864"/>
                  <a:ext cx="2116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0828E6A-65AB-4058-9B81-1108A5EBE97B}"/>
                    </a:ext>
                  </a:extLst>
                </p14:cNvPr>
                <p14:cNvContentPartPr/>
                <p14:nvPr/>
              </p14:nvContentPartPr>
              <p14:xfrm>
                <a:off x="9569691" y="1566064"/>
                <a:ext cx="281880" cy="163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0828E6A-65AB-4058-9B81-1108A5EBE97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552051" y="1548064"/>
                  <a:ext cx="3175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81EC88E-354B-4277-995F-316C0047A57B}"/>
                    </a:ext>
                  </a:extLst>
                </p14:cNvPr>
                <p14:cNvContentPartPr/>
                <p14:nvPr/>
              </p14:nvContentPartPr>
              <p14:xfrm>
                <a:off x="9868851" y="1556704"/>
                <a:ext cx="425880" cy="480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81EC88E-354B-4277-995F-316C0047A57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851211" y="1539064"/>
                  <a:ext cx="46152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CE149C5-0C28-4DEC-B57D-B4BB7465EA47}"/>
                    </a:ext>
                  </a:extLst>
                </p14:cNvPr>
                <p14:cNvContentPartPr/>
                <p14:nvPr/>
              </p14:nvContentPartPr>
              <p14:xfrm>
                <a:off x="10156491" y="1485424"/>
                <a:ext cx="284400" cy="285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CE149C5-0C28-4DEC-B57D-B4BB7465EA4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38491" y="1467424"/>
                  <a:ext cx="3200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F0DEE03-1230-48DF-A973-48131A95C8EB}"/>
                    </a:ext>
                  </a:extLst>
                </p14:cNvPr>
                <p14:cNvContentPartPr/>
                <p14:nvPr/>
              </p14:nvContentPartPr>
              <p14:xfrm>
                <a:off x="10573731" y="1076824"/>
                <a:ext cx="400680" cy="553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F0DEE03-1230-48DF-A973-48131A95C8E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556091" y="1058824"/>
                  <a:ext cx="43632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8060DEF-5ED1-413D-BE2E-BC068207E76C}"/>
                    </a:ext>
                  </a:extLst>
                </p14:cNvPr>
                <p14:cNvContentPartPr/>
                <p14:nvPr/>
              </p14:nvContentPartPr>
              <p14:xfrm>
                <a:off x="10924371" y="1122184"/>
                <a:ext cx="454680" cy="387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8060DEF-5ED1-413D-BE2E-BC068207E76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906731" y="1104544"/>
                  <a:ext cx="4903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0F58907-B166-4E8F-8186-3EE9A41D076D}"/>
                    </a:ext>
                  </a:extLst>
                </p14:cNvPr>
                <p14:cNvContentPartPr/>
                <p14:nvPr/>
              </p14:nvContentPartPr>
              <p14:xfrm>
                <a:off x="11150451" y="914104"/>
                <a:ext cx="589680" cy="768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0F58907-B166-4E8F-8186-3EE9A41D076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32451" y="896464"/>
                  <a:ext cx="625320" cy="8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BA606C0-DCB0-4AE1-86BF-1435927042A7}"/>
                    </a:ext>
                  </a:extLst>
                </p14:cNvPr>
                <p14:cNvContentPartPr/>
                <p14:nvPr/>
              </p14:nvContentPartPr>
              <p14:xfrm>
                <a:off x="8426331" y="2281024"/>
                <a:ext cx="1750680" cy="615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BA606C0-DCB0-4AE1-86BF-1435927042A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08331" y="2263384"/>
                  <a:ext cx="178632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0821E66-0370-4A81-AA18-146262AD4013}"/>
                    </a:ext>
                  </a:extLst>
                </p14:cNvPr>
                <p14:cNvContentPartPr/>
                <p14:nvPr/>
              </p14:nvContentPartPr>
              <p14:xfrm>
                <a:off x="10173771" y="2334664"/>
                <a:ext cx="301320" cy="436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0821E66-0370-4A81-AA18-146262AD401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56131" y="2316664"/>
                  <a:ext cx="3369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630B310-DFBF-46CD-872E-5B574F6A61B0}"/>
                    </a:ext>
                  </a:extLst>
                </p14:cNvPr>
                <p14:cNvContentPartPr/>
                <p14:nvPr/>
              </p14:nvContentPartPr>
              <p14:xfrm>
                <a:off x="10581291" y="1894744"/>
                <a:ext cx="853920" cy="484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630B310-DFBF-46CD-872E-5B574F6A61B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63291" y="1876744"/>
                  <a:ext cx="88956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A302FDA-46C7-4893-9BE6-414DC30A6C2B}"/>
                    </a:ext>
                  </a:extLst>
                </p14:cNvPr>
                <p14:cNvContentPartPr/>
                <p14:nvPr/>
              </p14:nvContentPartPr>
              <p14:xfrm>
                <a:off x="11477331" y="1864864"/>
                <a:ext cx="194040" cy="401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A302FDA-46C7-4893-9BE6-414DC30A6C2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459691" y="1847224"/>
                  <a:ext cx="22968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F095A87-73CA-4D9C-BCF7-060E7DC93536}"/>
                    </a:ext>
                  </a:extLst>
                </p14:cNvPr>
                <p14:cNvContentPartPr/>
                <p14:nvPr/>
              </p14:nvContentPartPr>
              <p14:xfrm>
                <a:off x="11687571" y="1766944"/>
                <a:ext cx="269640" cy="188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F095A87-73CA-4D9C-BCF7-060E7DC9353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69931" y="1749304"/>
                  <a:ext cx="3052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EADAFF6-CA85-46B0-ABC0-D87554E71569}"/>
                    </a:ext>
                  </a:extLst>
                </p14:cNvPr>
                <p14:cNvContentPartPr/>
                <p14:nvPr/>
              </p14:nvContentPartPr>
              <p14:xfrm>
                <a:off x="9268011" y="2924344"/>
                <a:ext cx="686520" cy="415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EADAFF6-CA85-46B0-ABC0-D87554E7156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250011" y="2906344"/>
                  <a:ext cx="72216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DB68F07-D557-455A-867F-6C7BA8AE1C4D}"/>
                    </a:ext>
                  </a:extLst>
                </p14:cNvPr>
                <p14:cNvContentPartPr/>
                <p14:nvPr/>
              </p14:nvContentPartPr>
              <p14:xfrm>
                <a:off x="9514971" y="2981224"/>
                <a:ext cx="164160" cy="78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DB68F07-D557-455A-867F-6C7BA8AE1C4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96971" y="2963224"/>
                  <a:ext cx="1998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AC8A432-208D-45CD-AE06-5E99C2BE0539}"/>
                    </a:ext>
                  </a:extLst>
                </p14:cNvPr>
                <p14:cNvContentPartPr/>
                <p14:nvPr/>
              </p14:nvContentPartPr>
              <p14:xfrm>
                <a:off x="9840771" y="3014344"/>
                <a:ext cx="121680" cy="86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AC8A432-208D-45CD-AE06-5E99C2BE053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822771" y="2996704"/>
                  <a:ext cx="1573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35C00FD-8D7C-47A1-801B-0E806C12CB27}"/>
                    </a:ext>
                  </a:extLst>
                </p14:cNvPr>
                <p14:cNvContentPartPr/>
                <p14:nvPr/>
              </p14:nvContentPartPr>
              <p14:xfrm>
                <a:off x="9723411" y="2965744"/>
                <a:ext cx="360" cy="3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35C00FD-8D7C-47A1-801B-0E806C12CB2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05411" y="2947744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2088820-F4E3-45A2-888C-79D87F857D50}"/>
                    </a:ext>
                  </a:extLst>
                </p14:cNvPr>
                <p14:cNvContentPartPr/>
                <p14:nvPr/>
              </p14:nvContentPartPr>
              <p14:xfrm>
                <a:off x="10021851" y="2931184"/>
                <a:ext cx="841320" cy="404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2088820-F4E3-45A2-888C-79D87F857D5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003851" y="2913184"/>
                  <a:ext cx="876960" cy="440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1931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D027FEF-0073-4CFD-BF3D-67C8056058AC}"/>
                  </a:ext>
                </a:extLst>
              </p14:cNvPr>
              <p14:cNvContentPartPr/>
              <p14:nvPr/>
            </p14:nvContentPartPr>
            <p14:xfrm>
              <a:off x="6027651" y="1502505"/>
              <a:ext cx="589320" cy="5641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D027FEF-0073-4CFD-BF3D-67C8056058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0011" y="1484505"/>
                <a:ext cx="62496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7FC5328-2A39-4FD9-8B87-679D7A7003FC}"/>
                  </a:ext>
                </a:extLst>
              </p14:cNvPr>
              <p14:cNvContentPartPr/>
              <p14:nvPr/>
            </p14:nvContentPartPr>
            <p14:xfrm>
              <a:off x="85491" y="3977505"/>
              <a:ext cx="2058840" cy="15310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7FC5328-2A39-4FD9-8B87-679D7A7003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51" y="3959505"/>
                <a:ext cx="2094480" cy="15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55C204C-E75B-42AA-8140-2E898D229444}"/>
                  </a:ext>
                </a:extLst>
              </p14:cNvPr>
              <p14:cNvContentPartPr/>
              <p14:nvPr/>
            </p14:nvContentPartPr>
            <p14:xfrm>
              <a:off x="2118411" y="4419945"/>
              <a:ext cx="810000" cy="4694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55C204C-E75B-42AA-8140-2E898D2294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0411" y="4402305"/>
                <a:ext cx="84564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DBFE94A-9372-42F6-99A5-062BEE6EC40C}"/>
                  </a:ext>
                </a:extLst>
              </p14:cNvPr>
              <p14:cNvContentPartPr/>
              <p14:nvPr/>
            </p14:nvContentPartPr>
            <p14:xfrm>
              <a:off x="3171771" y="5051385"/>
              <a:ext cx="1596600" cy="12934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DBFE94A-9372-42F6-99A5-062BEE6EC4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53771" y="5033745"/>
                <a:ext cx="1632240" cy="13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1CBEA8C-4BBC-4C60-80BB-94217698EE48}"/>
                  </a:ext>
                </a:extLst>
              </p14:cNvPr>
              <p14:cNvContentPartPr/>
              <p14:nvPr/>
            </p14:nvContentPartPr>
            <p14:xfrm>
              <a:off x="5290731" y="5766345"/>
              <a:ext cx="316080" cy="1652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1CBEA8C-4BBC-4C60-80BB-94217698EE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72731" y="5748705"/>
                <a:ext cx="3517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521BCE2-EA3A-4CD7-A1D9-7BB6BC49A22B}"/>
                  </a:ext>
                </a:extLst>
              </p14:cNvPr>
              <p14:cNvContentPartPr/>
              <p14:nvPr/>
            </p14:nvContentPartPr>
            <p14:xfrm>
              <a:off x="7819731" y="5409225"/>
              <a:ext cx="469080" cy="4485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521BCE2-EA3A-4CD7-A1D9-7BB6BC49A2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02091" y="5391225"/>
                <a:ext cx="504720" cy="48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FC95310-C038-448A-8E3B-82B2477DC004}"/>
              </a:ext>
            </a:extLst>
          </p:cNvPr>
          <p:cNvGrpSpPr/>
          <p:nvPr/>
        </p:nvGrpSpPr>
        <p:grpSpPr>
          <a:xfrm>
            <a:off x="-72549" y="216945"/>
            <a:ext cx="11818080" cy="6573960"/>
            <a:chOff x="-72549" y="216945"/>
            <a:chExt cx="11818080" cy="657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62206FA-FDCC-4928-BA3F-70ADAE1CAF79}"/>
                    </a:ext>
                  </a:extLst>
                </p14:cNvPr>
                <p14:cNvContentPartPr/>
                <p14:nvPr/>
              </p14:nvContentPartPr>
              <p14:xfrm>
                <a:off x="4172571" y="506025"/>
                <a:ext cx="326880" cy="585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62206FA-FDCC-4928-BA3F-70ADAE1CAF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54571" y="488385"/>
                  <a:ext cx="36252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7AA47A6-4AA1-4DE7-9006-48C4FE21A1C2}"/>
                    </a:ext>
                  </a:extLst>
                </p14:cNvPr>
                <p14:cNvContentPartPr/>
                <p14:nvPr/>
              </p14:nvContentPartPr>
              <p14:xfrm>
                <a:off x="4535451" y="461385"/>
                <a:ext cx="400680" cy="520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7AA47A6-4AA1-4DE7-9006-48C4FE21A1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17811" y="443385"/>
                  <a:ext cx="43632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4A5881-823E-4020-B329-85BB4978D21B}"/>
                    </a:ext>
                  </a:extLst>
                </p14:cNvPr>
                <p14:cNvContentPartPr/>
                <p14:nvPr/>
              </p14:nvContentPartPr>
              <p14:xfrm>
                <a:off x="4951971" y="457425"/>
                <a:ext cx="808560" cy="734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4A5881-823E-4020-B329-85BB4978D21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33971" y="439785"/>
                  <a:ext cx="844200" cy="7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582DDA-9685-477D-BC88-2786B4BF551A}"/>
                    </a:ext>
                  </a:extLst>
                </p14:cNvPr>
                <p14:cNvContentPartPr/>
                <p14:nvPr/>
              </p14:nvContentPartPr>
              <p14:xfrm>
                <a:off x="5916771" y="687825"/>
                <a:ext cx="56520" cy="109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582DDA-9685-477D-BC88-2786B4BF55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98771" y="669825"/>
                  <a:ext cx="92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7F1448-D982-4A66-92F9-C339CC187836}"/>
                    </a:ext>
                  </a:extLst>
                </p14:cNvPr>
                <p14:cNvContentPartPr/>
                <p14:nvPr/>
              </p14:nvContentPartPr>
              <p14:xfrm>
                <a:off x="5685291" y="570825"/>
                <a:ext cx="119880" cy="9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7F1448-D982-4A66-92F9-C339CC1878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67291" y="553185"/>
                  <a:ext cx="155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F2FED40-72EA-4C0A-96B4-7D517954603C}"/>
                    </a:ext>
                  </a:extLst>
                </p14:cNvPr>
                <p14:cNvContentPartPr/>
                <p14:nvPr/>
              </p14:nvContentPartPr>
              <p14:xfrm>
                <a:off x="6184251" y="687825"/>
                <a:ext cx="306000" cy="102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F2FED40-72EA-4C0A-96B4-7D517954603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66611" y="669825"/>
                  <a:ext cx="341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0598668-CD9E-466C-94BB-0F1DF1662637}"/>
                    </a:ext>
                  </a:extLst>
                </p14:cNvPr>
                <p14:cNvContentPartPr/>
                <p14:nvPr/>
              </p14:nvContentPartPr>
              <p14:xfrm>
                <a:off x="6442371" y="626625"/>
                <a:ext cx="225000" cy="227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0598668-CD9E-466C-94BB-0F1DF166263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24731" y="608625"/>
                  <a:ext cx="2606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E1CAF86-B751-4868-A573-7ADD6711473A}"/>
                    </a:ext>
                  </a:extLst>
                </p14:cNvPr>
                <p14:cNvContentPartPr/>
                <p14:nvPr/>
              </p14:nvContentPartPr>
              <p14:xfrm>
                <a:off x="6681411" y="379665"/>
                <a:ext cx="197280" cy="330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E1CAF86-B751-4868-A573-7ADD671147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63411" y="362025"/>
                  <a:ext cx="232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C42417-26A2-453B-B6C7-25A90717A1AE}"/>
                    </a:ext>
                  </a:extLst>
                </p14:cNvPr>
                <p14:cNvContentPartPr/>
                <p14:nvPr/>
              </p14:nvContentPartPr>
              <p14:xfrm>
                <a:off x="7094691" y="361665"/>
                <a:ext cx="365400" cy="531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C42417-26A2-453B-B6C7-25A90717A1A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77051" y="343665"/>
                  <a:ext cx="4010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6CA268-4A8F-4C58-85A3-D63D5DEC824E}"/>
                    </a:ext>
                  </a:extLst>
                </p14:cNvPr>
                <p14:cNvContentPartPr/>
                <p14:nvPr/>
              </p14:nvContentPartPr>
              <p14:xfrm>
                <a:off x="7496091" y="334665"/>
                <a:ext cx="171000" cy="457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6CA268-4A8F-4C58-85A3-D63D5DEC824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78091" y="316665"/>
                  <a:ext cx="20664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01119B3-E52D-4629-AACD-93229950E011}"/>
                    </a:ext>
                  </a:extLst>
                </p14:cNvPr>
                <p14:cNvContentPartPr/>
                <p14:nvPr/>
              </p14:nvContentPartPr>
              <p14:xfrm>
                <a:off x="7340931" y="515745"/>
                <a:ext cx="254880" cy="53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01119B3-E52D-4629-AACD-93229950E0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23291" y="497745"/>
                  <a:ext cx="2905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263335E-32C0-4781-BC8D-5FDC3A967205}"/>
                    </a:ext>
                  </a:extLst>
                </p14:cNvPr>
                <p14:cNvContentPartPr/>
                <p14:nvPr/>
              </p14:nvContentPartPr>
              <p14:xfrm>
                <a:off x="7649811" y="440865"/>
                <a:ext cx="352440" cy="291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263335E-32C0-4781-BC8D-5FDC3A96720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32171" y="422865"/>
                  <a:ext cx="3880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6F7FEFF-4016-455B-ADF0-A88441C63049}"/>
                    </a:ext>
                  </a:extLst>
                </p14:cNvPr>
                <p14:cNvContentPartPr/>
                <p14:nvPr/>
              </p14:nvContentPartPr>
              <p14:xfrm>
                <a:off x="8011971" y="524745"/>
                <a:ext cx="127800" cy="192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6F7FEFF-4016-455B-ADF0-A88441C6304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94331" y="507105"/>
                  <a:ext cx="1634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3160444-8912-4374-AE49-2B84F512B567}"/>
                    </a:ext>
                  </a:extLst>
                </p14:cNvPr>
                <p14:cNvContentPartPr/>
                <p14:nvPr/>
              </p14:nvContentPartPr>
              <p14:xfrm>
                <a:off x="8147331" y="434025"/>
                <a:ext cx="207360" cy="309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3160444-8912-4374-AE49-2B84F512B56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29691" y="416385"/>
                  <a:ext cx="2430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B52913-4DCF-466F-9CF6-975C99D8421B}"/>
                    </a:ext>
                  </a:extLst>
                </p14:cNvPr>
                <p14:cNvContentPartPr/>
                <p14:nvPr/>
              </p14:nvContentPartPr>
              <p14:xfrm>
                <a:off x="8352531" y="515745"/>
                <a:ext cx="299880" cy="189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1B52913-4DCF-466F-9CF6-975C99D8421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34531" y="497745"/>
                  <a:ext cx="3355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A7504AD-4422-474E-8107-993D6A55F56C}"/>
                    </a:ext>
                  </a:extLst>
                </p14:cNvPr>
                <p14:cNvContentPartPr/>
                <p14:nvPr/>
              </p14:nvContentPartPr>
              <p14:xfrm>
                <a:off x="8745291" y="307665"/>
                <a:ext cx="281880" cy="428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A7504AD-4422-474E-8107-993D6A55F56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27651" y="289665"/>
                  <a:ext cx="31752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DADC310-8B56-451A-81CA-913E5D22B0B6}"/>
                    </a:ext>
                  </a:extLst>
                </p14:cNvPr>
                <p14:cNvContentPartPr/>
                <p14:nvPr/>
              </p14:nvContentPartPr>
              <p14:xfrm>
                <a:off x="8645571" y="230625"/>
                <a:ext cx="973080" cy="378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DADC310-8B56-451A-81CA-913E5D22B0B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27931" y="212985"/>
                  <a:ext cx="10087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42BB9AF-CA46-4248-87F2-8F637D424B66}"/>
                    </a:ext>
                  </a:extLst>
                </p14:cNvPr>
                <p14:cNvContentPartPr/>
                <p14:nvPr/>
              </p14:nvContentPartPr>
              <p14:xfrm>
                <a:off x="9428931" y="216945"/>
                <a:ext cx="446760" cy="429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42BB9AF-CA46-4248-87F2-8F637D424B6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11291" y="199305"/>
                  <a:ext cx="4824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BB40325-C62B-4C2A-9189-B15F7D5E87C2}"/>
                    </a:ext>
                  </a:extLst>
                </p14:cNvPr>
                <p14:cNvContentPartPr/>
                <p14:nvPr/>
              </p14:nvContentPartPr>
              <p14:xfrm>
                <a:off x="3763971" y="760185"/>
                <a:ext cx="6185880" cy="676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BB40325-C62B-4C2A-9189-B15F7D5E87C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45971" y="742545"/>
                  <a:ext cx="6221520" cy="71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685B775-D577-4FBF-AAD3-0AC7B8ABBBD7}"/>
                    </a:ext>
                  </a:extLst>
                </p14:cNvPr>
                <p14:cNvContentPartPr/>
                <p14:nvPr/>
              </p14:nvContentPartPr>
              <p14:xfrm>
                <a:off x="1235691" y="1152225"/>
                <a:ext cx="4920120" cy="1503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685B775-D577-4FBF-AAD3-0AC7B8ABBBD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17691" y="1134225"/>
                  <a:ext cx="4955760" cy="15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74698FE-6729-475A-8FBF-36A4E7F20DAD}"/>
                    </a:ext>
                  </a:extLst>
                </p14:cNvPr>
                <p14:cNvContentPartPr/>
                <p14:nvPr/>
              </p14:nvContentPartPr>
              <p14:xfrm>
                <a:off x="286011" y="2986065"/>
                <a:ext cx="591480" cy="529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74698FE-6729-475A-8FBF-36A4E7F20D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8371" y="2968065"/>
                  <a:ext cx="62712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5FEAA1B-BC7F-4FC0-938B-D322E563BF5F}"/>
                    </a:ext>
                  </a:extLst>
                </p14:cNvPr>
                <p14:cNvContentPartPr/>
                <p14:nvPr/>
              </p14:nvContentPartPr>
              <p14:xfrm>
                <a:off x="768411" y="3150585"/>
                <a:ext cx="353520" cy="263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5FEAA1B-BC7F-4FC0-938B-D322E563BF5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0411" y="3132585"/>
                  <a:ext cx="3891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60257D9-5807-4609-8F1D-C28E2BD51BE7}"/>
                    </a:ext>
                  </a:extLst>
                </p14:cNvPr>
                <p14:cNvContentPartPr/>
                <p14:nvPr/>
              </p14:nvContentPartPr>
              <p14:xfrm>
                <a:off x="941211" y="3094425"/>
                <a:ext cx="619920" cy="271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60257D9-5807-4609-8F1D-C28E2BD51BE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23571" y="3076425"/>
                  <a:ext cx="6555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E0A2DA8-7140-4123-92DA-B7D99B153DB3}"/>
                    </a:ext>
                  </a:extLst>
                </p14:cNvPr>
                <p14:cNvContentPartPr/>
                <p14:nvPr/>
              </p14:nvContentPartPr>
              <p14:xfrm>
                <a:off x="1457091" y="2841705"/>
                <a:ext cx="183960" cy="323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E0A2DA8-7140-4123-92DA-B7D99B153DB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439451" y="2824065"/>
                  <a:ext cx="2196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D3518D3-DA8A-45B2-8364-ADEE62E7D193}"/>
                    </a:ext>
                  </a:extLst>
                </p14:cNvPr>
                <p14:cNvContentPartPr/>
                <p14:nvPr/>
              </p14:nvContentPartPr>
              <p14:xfrm>
                <a:off x="1727451" y="2761065"/>
                <a:ext cx="410760" cy="356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D3518D3-DA8A-45B2-8364-ADEE62E7D19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09451" y="2743425"/>
                  <a:ext cx="4464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61750C2-4BEF-4BEB-A7DC-FA26B6985AA9}"/>
                    </a:ext>
                  </a:extLst>
                </p14:cNvPr>
                <p14:cNvContentPartPr/>
                <p14:nvPr/>
              </p14:nvContentPartPr>
              <p14:xfrm>
                <a:off x="2118411" y="2606985"/>
                <a:ext cx="322200" cy="320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61750C2-4BEF-4BEB-A7DC-FA26B6985A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00411" y="2589345"/>
                  <a:ext cx="3578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56F101B-0AB8-41AA-B41E-0F99F630DE12}"/>
                    </a:ext>
                  </a:extLst>
                </p14:cNvPr>
                <p14:cNvContentPartPr/>
                <p14:nvPr/>
              </p14:nvContentPartPr>
              <p14:xfrm>
                <a:off x="2174211" y="2779065"/>
                <a:ext cx="16560" cy="12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56F101B-0AB8-41AA-B41E-0F99F630DE1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56571" y="2761425"/>
                  <a:ext cx="522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A4A99FB-DFFE-4B2A-895A-84D7223FCBE2}"/>
                    </a:ext>
                  </a:extLst>
                </p14:cNvPr>
                <p14:cNvContentPartPr/>
                <p14:nvPr/>
              </p14:nvContentPartPr>
              <p14:xfrm>
                <a:off x="2262771" y="2614545"/>
                <a:ext cx="573840" cy="341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A4A99FB-DFFE-4B2A-895A-84D7223FCBE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45131" y="2596905"/>
                  <a:ext cx="6094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9DBC507-E027-47CD-8CCF-715EDA473372}"/>
                    </a:ext>
                  </a:extLst>
                </p14:cNvPr>
                <p14:cNvContentPartPr/>
                <p14:nvPr/>
              </p14:nvContentPartPr>
              <p14:xfrm>
                <a:off x="1382571" y="3571425"/>
                <a:ext cx="354960" cy="310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9DBC507-E027-47CD-8CCF-715EDA4733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364931" y="3553785"/>
                  <a:ext cx="3906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8F9CECC-4AB0-41E5-8021-55B42B885BA1}"/>
                    </a:ext>
                  </a:extLst>
                </p14:cNvPr>
                <p14:cNvContentPartPr/>
                <p14:nvPr/>
              </p14:nvContentPartPr>
              <p14:xfrm>
                <a:off x="1067931" y="3269745"/>
                <a:ext cx="850680" cy="480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8F9CECC-4AB0-41E5-8021-55B42B885BA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49931" y="3252105"/>
                  <a:ext cx="88632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417D948-78B7-483E-B85B-46E910EDD193}"/>
                    </a:ext>
                  </a:extLst>
                </p14:cNvPr>
                <p14:cNvContentPartPr/>
                <p14:nvPr/>
              </p14:nvContentPartPr>
              <p14:xfrm>
                <a:off x="2067651" y="2912265"/>
                <a:ext cx="320400" cy="646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417D948-78B7-483E-B85B-46E910EDD19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50011" y="2894625"/>
                  <a:ext cx="35604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EBBADB5-8737-4410-BC9C-EE72311E92AC}"/>
                    </a:ext>
                  </a:extLst>
                </p14:cNvPr>
                <p14:cNvContentPartPr/>
                <p14:nvPr/>
              </p14:nvContentPartPr>
              <p14:xfrm>
                <a:off x="2464011" y="3059865"/>
                <a:ext cx="171000" cy="293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EBBADB5-8737-4410-BC9C-EE72311E92A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46011" y="3041865"/>
                  <a:ext cx="2066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B0C98E2-9C56-49D3-B721-0635BB821A74}"/>
                    </a:ext>
                  </a:extLst>
                </p14:cNvPr>
                <p14:cNvContentPartPr/>
                <p14:nvPr/>
              </p14:nvContentPartPr>
              <p14:xfrm>
                <a:off x="2552931" y="3005505"/>
                <a:ext cx="209160" cy="214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B0C98E2-9C56-49D3-B721-0635BB821A7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34931" y="2987505"/>
                  <a:ext cx="2448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4A739D7-6349-4ACA-8263-2AF1225F2EB0}"/>
                    </a:ext>
                  </a:extLst>
                </p14:cNvPr>
                <p14:cNvContentPartPr/>
                <p14:nvPr/>
              </p14:nvContentPartPr>
              <p14:xfrm>
                <a:off x="2779371" y="2655585"/>
                <a:ext cx="989280" cy="706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4A739D7-6349-4ACA-8263-2AF1225F2EB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61371" y="2637585"/>
                  <a:ext cx="102492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8A01DF1-9CE8-413B-90FF-2CC267A3A163}"/>
                    </a:ext>
                  </a:extLst>
                </p14:cNvPr>
                <p14:cNvContentPartPr/>
                <p14:nvPr/>
              </p14:nvContentPartPr>
              <p14:xfrm>
                <a:off x="6083451" y="1367505"/>
                <a:ext cx="3639960" cy="533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8A01DF1-9CE8-413B-90FF-2CC267A3A16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65811" y="1349505"/>
                  <a:ext cx="367560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0759C19-C39D-4B28-9EFB-91185CB0730C}"/>
                    </a:ext>
                  </a:extLst>
                </p14:cNvPr>
                <p14:cNvContentPartPr/>
                <p14:nvPr/>
              </p14:nvContentPartPr>
              <p14:xfrm>
                <a:off x="8955891" y="2127465"/>
                <a:ext cx="302400" cy="422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0759C19-C39D-4B28-9EFB-91185CB0730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38251" y="2109465"/>
                  <a:ext cx="33804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618278D-3895-4E8A-A876-C258F5F9EA55}"/>
                    </a:ext>
                  </a:extLst>
                </p14:cNvPr>
                <p14:cNvContentPartPr/>
                <p14:nvPr/>
              </p14:nvContentPartPr>
              <p14:xfrm>
                <a:off x="9198171" y="2022345"/>
                <a:ext cx="636120" cy="905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618278D-3895-4E8A-A876-C258F5F9EA5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180171" y="2004705"/>
                  <a:ext cx="671760" cy="9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4DD8553-6159-42EB-9A47-8F17714BD3D4}"/>
                    </a:ext>
                  </a:extLst>
                </p14:cNvPr>
                <p14:cNvContentPartPr/>
                <p14:nvPr/>
              </p14:nvContentPartPr>
              <p14:xfrm>
                <a:off x="9750411" y="1882665"/>
                <a:ext cx="281160" cy="317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4DD8553-6159-42EB-9A47-8F17714BD3D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732411" y="1864665"/>
                  <a:ext cx="3168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00E7D1B-25D6-4C6E-9610-509A9E362426}"/>
                    </a:ext>
                  </a:extLst>
                </p14:cNvPr>
                <p14:cNvContentPartPr/>
                <p14:nvPr/>
              </p14:nvContentPartPr>
              <p14:xfrm>
                <a:off x="9786411" y="1965465"/>
                <a:ext cx="115200" cy="35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00E7D1B-25D6-4C6E-9610-509A9E36242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768771" y="1947825"/>
                  <a:ext cx="1508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F1D9D2F-4027-486B-9C21-FEDD8C524FEC}"/>
                    </a:ext>
                  </a:extLst>
                </p14:cNvPr>
                <p14:cNvContentPartPr/>
                <p14:nvPr/>
              </p14:nvContentPartPr>
              <p14:xfrm>
                <a:off x="10032291" y="1880865"/>
                <a:ext cx="106560" cy="103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F1D9D2F-4027-486B-9C21-FEDD8C524F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014651" y="1863225"/>
                  <a:ext cx="1422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B10088C-ABF1-460E-8062-F8E52E1A3244}"/>
                    </a:ext>
                  </a:extLst>
                </p14:cNvPr>
                <p14:cNvContentPartPr/>
                <p14:nvPr/>
              </p14:nvContentPartPr>
              <p14:xfrm>
                <a:off x="10284291" y="1817505"/>
                <a:ext cx="597240" cy="182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B10088C-ABF1-460E-8062-F8E52E1A324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66651" y="1799865"/>
                  <a:ext cx="6328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13E805C-1186-4CCB-BC73-6F470BF2F6ED}"/>
                    </a:ext>
                  </a:extLst>
                </p14:cNvPr>
                <p14:cNvContentPartPr/>
                <p14:nvPr/>
              </p14:nvContentPartPr>
              <p14:xfrm>
                <a:off x="9622251" y="2444265"/>
                <a:ext cx="594720" cy="354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13E805C-1186-4CCB-BC73-6F470BF2F6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04611" y="2426265"/>
                  <a:ext cx="6303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732E864-8D44-4D0E-B339-F55BED3291A3}"/>
                    </a:ext>
                  </a:extLst>
                </p14:cNvPr>
                <p14:cNvContentPartPr/>
                <p14:nvPr/>
              </p14:nvContentPartPr>
              <p14:xfrm>
                <a:off x="10202931" y="2481345"/>
                <a:ext cx="254160" cy="131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732E864-8D44-4D0E-B339-F55BED3291A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85291" y="2463345"/>
                  <a:ext cx="2898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42CD4FB-75B1-4694-A29A-B7466E13D317}"/>
                    </a:ext>
                  </a:extLst>
                </p14:cNvPr>
                <p14:cNvContentPartPr/>
                <p14:nvPr/>
              </p14:nvContentPartPr>
              <p14:xfrm>
                <a:off x="10492371" y="2159505"/>
                <a:ext cx="264960" cy="439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42CD4FB-75B1-4694-A29A-B7466E13D31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74731" y="2141865"/>
                  <a:ext cx="30060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9C53044-8AFB-4AAD-89E9-F8C2A9770C93}"/>
                    </a:ext>
                  </a:extLst>
                </p14:cNvPr>
                <p14:cNvContentPartPr/>
                <p14:nvPr/>
              </p14:nvContentPartPr>
              <p14:xfrm>
                <a:off x="10592451" y="2406105"/>
                <a:ext cx="146880" cy="74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9C53044-8AFB-4AAD-89E9-F8C2A9770C9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574451" y="2388105"/>
                  <a:ext cx="182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22B7D8B-D576-442E-97C8-F9EA05713912}"/>
                    </a:ext>
                  </a:extLst>
                </p14:cNvPr>
                <p14:cNvContentPartPr/>
                <p14:nvPr/>
              </p14:nvContentPartPr>
              <p14:xfrm>
                <a:off x="10809531" y="2362545"/>
                <a:ext cx="47520" cy="67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22B7D8B-D576-442E-97C8-F9EA0571391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791891" y="2344905"/>
                  <a:ext cx="831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BAEF11E-B81D-4F5E-BD31-2B5A4B369241}"/>
                    </a:ext>
                  </a:extLst>
                </p14:cNvPr>
                <p14:cNvContentPartPr/>
                <p14:nvPr/>
              </p14:nvContentPartPr>
              <p14:xfrm>
                <a:off x="10727811" y="2277585"/>
                <a:ext cx="360" cy="3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BAEF11E-B81D-4F5E-BD31-2B5A4B36924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10171" y="225994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6F31846-1A2D-4C48-BD04-BB9FCA1DCC3B}"/>
                    </a:ext>
                  </a:extLst>
                </p14:cNvPr>
                <p14:cNvContentPartPr/>
                <p14:nvPr/>
              </p14:nvContentPartPr>
              <p14:xfrm>
                <a:off x="10904571" y="1690425"/>
                <a:ext cx="840960" cy="1131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6F31846-1A2D-4C48-BD04-BB9FCA1DCC3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886571" y="1672785"/>
                  <a:ext cx="876600" cy="11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E7A486A-0EFE-4C2E-B489-83673B470C15}"/>
                    </a:ext>
                  </a:extLst>
                </p14:cNvPr>
                <p14:cNvContentPartPr/>
                <p14:nvPr/>
              </p14:nvContentPartPr>
              <p14:xfrm>
                <a:off x="10130571" y="2731185"/>
                <a:ext cx="434160" cy="420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E7A486A-0EFE-4C2E-B489-83673B470C1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112931" y="2713185"/>
                  <a:ext cx="46980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AF60B53-A79A-46A1-91EA-773A5C54E988}"/>
                    </a:ext>
                  </a:extLst>
                </p14:cNvPr>
                <p14:cNvContentPartPr/>
                <p14:nvPr/>
              </p14:nvContentPartPr>
              <p14:xfrm>
                <a:off x="10556091" y="2733705"/>
                <a:ext cx="246960" cy="374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AF60B53-A79A-46A1-91EA-773A5C54E98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38451" y="2715705"/>
                  <a:ext cx="2826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75E6A57-5ACA-4257-95BD-A57EA0A6EDF9}"/>
                    </a:ext>
                  </a:extLst>
                </p14:cNvPr>
                <p14:cNvContentPartPr/>
                <p14:nvPr/>
              </p14:nvContentPartPr>
              <p14:xfrm>
                <a:off x="10501731" y="2916225"/>
                <a:ext cx="255960" cy="80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75E6A57-5ACA-4257-95BD-A57EA0A6EDF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483731" y="2898225"/>
                  <a:ext cx="2916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48E9A28-9E80-4706-ACB4-056DE9249F73}"/>
                    </a:ext>
                  </a:extLst>
                </p14:cNvPr>
                <p14:cNvContentPartPr/>
                <p14:nvPr/>
              </p14:nvContentPartPr>
              <p14:xfrm>
                <a:off x="10800531" y="2905785"/>
                <a:ext cx="141480" cy="260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48E9A28-9E80-4706-ACB4-056DE9249F7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782531" y="2887785"/>
                  <a:ext cx="1771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69D40A2-FACA-4DCA-A40D-1D12FCC605C2}"/>
                    </a:ext>
                  </a:extLst>
                </p14:cNvPr>
                <p14:cNvContentPartPr/>
                <p14:nvPr/>
              </p14:nvContentPartPr>
              <p14:xfrm>
                <a:off x="10736811" y="2682945"/>
                <a:ext cx="735120" cy="413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69D40A2-FACA-4DCA-A40D-1D12FCC605C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719171" y="2664945"/>
                  <a:ext cx="7707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2EBDB57-6B8D-4178-970D-30D889AEE64D}"/>
                    </a:ext>
                  </a:extLst>
                </p14:cNvPr>
                <p14:cNvContentPartPr/>
                <p14:nvPr/>
              </p14:nvContentPartPr>
              <p14:xfrm>
                <a:off x="-72549" y="5704425"/>
                <a:ext cx="651600" cy="629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2EBDB57-6B8D-4178-970D-30D889AEE64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-90549" y="5686425"/>
                  <a:ext cx="68724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2457E6F-F274-4527-9D22-365DBD65E568}"/>
                    </a:ext>
                  </a:extLst>
                </p14:cNvPr>
                <p14:cNvContentPartPr/>
                <p14:nvPr/>
              </p14:nvContentPartPr>
              <p14:xfrm>
                <a:off x="697851" y="5720985"/>
                <a:ext cx="270000" cy="455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2457E6F-F274-4527-9D22-365DBD65E56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9851" y="5703345"/>
                  <a:ext cx="30564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85085DB-4917-45D2-B59D-36A4692853BF}"/>
                    </a:ext>
                  </a:extLst>
                </p14:cNvPr>
                <p14:cNvContentPartPr/>
                <p14:nvPr/>
              </p14:nvContentPartPr>
              <p14:xfrm>
                <a:off x="950211" y="5594625"/>
                <a:ext cx="326520" cy="432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85085DB-4917-45D2-B59D-36A4692853B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32211" y="5576625"/>
                  <a:ext cx="3621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19D61BB-F54D-4684-958E-E6253DD7A971}"/>
                    </a:ext>
                  </a:extLst>
                </p14:cNvPr>
                <p14:cNvContentPartPr/>
                <p14:nvPr/>
              </p14:nvContentPartPr>
              <p14:xfrm>
                <a:off x="1176651" y="6010065"/>
                <a:ext cx="171360" cy="119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19D61BB-F54D-4684-958E-E6253DD7A9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59011" y="5992425"/>
                  <a:ext cx="207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481D03F-17E8-475B-8871-8BBB2D0105A8}"/>
                    </a:ext>
                  </a:extLst>
                </p14:cNvPr>
                <p14:cNvContentPartPr/>
                <p14:nvPr/>
              </p14:nvContentPartPr>
              <p14:xfrm>
                <a:off x="823491" y="5522265"/>
                <a:ext cx="132480" cy="63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481D03F-17E8-475B-8871-8BBB2D0105A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5851" y="5504625"/>
                  <a:ext cx="1681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C6DAADA-859D-42EB-AC97-A075D6EB9188}"/>
                    </a:ext>
                  </a:extLst>
                </p14:cNvPr>
                <p14:cNvContentPartPr/>
                <p14:nvPr/>
              </p14:nvContentPartPr>
              <p14:xfrm>
                <a:off x="5405571" y="2306745"/>
                <a:ext cx="280440" cy="574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C6DAADA-859D-42EB-AC97-A075D6EB918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87931" y="2289105"/>
                  <a:ext cx="31608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AD6DC50-7B34-40FE-8B21-F76856C222A1}"/>
                    </a:ext>
                  </a:extLst>
                </p14:cNvPr>
                <p14:cNvContentPartPr/>
                <p14:nvPr/>
              </p14:nvContentPartPr>
              <p14:xfrm>
                <a:off x="5803011" y="2552625"/>
                <a:ext cx="72000" cy="123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AD6DC50-7B34-40FE-8B21-F76856C222A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85011" y="2534985"/>
                  <a:ext cx="1076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729387D-20FB-4A4E-88D8-9B35B5E5F3BE}"/>
                    </a:ext>
                  </a:extLst>
                </p14:cNvPr>
                <p14:cNvContentPartPr/>
                <p14:nvPr/>
              </p14:nvContentPartPr>
              <p14:xfrm>
                <a:off x="5830371" y="2471265"/>
                <a:ext cx="212040" cy="227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729387D-20FB-4A4E-88D8-9B35B5E5F3B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812371" y="2453265"/>
                  <a:ext cx="2476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B05D7C2-7BDD-4307-A5C1-8BA5A67B5041}"/>
                    </a:ext>
                  </a:extLst>
                </p14:cNvPr>
                <p14:cNvContentPartPr/>
                <p14:nvPr/>
              </p14:nvContentPartPr>
              <p14:xfrm>
                <a:off x="6002091" y="2354265"/>
                <a:ext cx="159120" cy="259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B05D7C2-7BDD-4307-A5C1-8BA5A67B504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984091" y="2336265"/>
                  <a:ext cx="1947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45E3914-4D35-497B-A5DE-5624E7FF3B6E}"/>
                    </a:ext>
                  </a:extLst>
                </p14:cNvPr>
                <p14:cNvContentPartPr/>
                <p14:nvPr/>
              </p14:nvContentPartPr>
              <p14:xfrm>
                <a:off x="6200811" y="2155905"/>
                <a:ext cx="136080" cy="369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45E3914-4D35-497B-A5DE-5624E7FF3B6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82811" y="2137905"/>
                  <a:ext cx="1717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9355413-95A5-45B9-811B-F2D7A18829E2}"/>
                    </a:ext>
                  </a:extLst>
                </p14:cNvPr>
                <p14:cNvContentPartPr/>
                <p14:nvPr/>
              </p14:nvContentPartPr>
              <p14:xfrm>
                <a:off x="6360651" y="2091465"/>
                <a:ext cx="277200" cy="219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9355413-95A5-45B9-811B-F2D7A18829E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343011" y="2073825"/>
                  <a:ext cx="3128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A7539D-98D4-46D0-9CB9-D950B384E33A}"/>
                    </a:ext>
                  </a:extLst>
                </p14:cNvPr>
                <p14:cNvContentPartPr/>
                <p14:nvPr/>
              </p14:nvContentPartPr>
              <p14:xfrm>
                <a:off x="6608691" y="1967985"/>
                <a:ext cx="421200" cy="566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A7539D-98D4-46D0-9CB9-D950B384E33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591051" y="1949985"/>
                  <a:ext cx="45684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50B6675-CF8D-45F6-8D15-6DBD6EA3CAD5}"/>
                    </a:ext>
                  </a:extLst>
                </p14:cNvPr>
                <p14:cNvContentPartPr/>
                <p14:nvPr/>
              </p14:nvContentPartPr>
              <p14:xfrm>
                <a:off x="5549211" y="2848545"/>
                <a:ext cx="412200" cy="537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50B6675-CF8D-45F6-8D15-6DBD6EA3CAD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531571" y="2830545"/>
                  <a:ext cx="44784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E3E393A-906E-4498-82AA-DD9F4A67E780}"/>
                    </a:ext>
                  </a:extLst>
                </p14:cNvPr>
                <p14:cNvContentPartPr/>
                <p14:nvPr/>
              </p14:nvContentPartPr>
              <p14:xfrm>
                <a:off x="5884371" y="2670705"/>
                <a:ext cx="544680" cy="706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E3E393A-906E-4498-82AA-DD9F4A67E78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866371" y="2653065"/>
                  <a:ext cx="58032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AA982ED-67B7-454E-B66B-8982F5C19DB4}"/>
                    </a:ext>
                  </a:extLst>
                </p14:cNvPr>
                <p14:cNvContentPartPr/>
                <p14:nvPr/>
              </p14:nvContentPartPr>
              <p14:xfrm>
                <a:off x="6382251" y="2588985"/>
                <a:ext cx="235440" cy="210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AA982ED-67B7-454E-B66B-8982F5C19DB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364251" y="2570985"/>
                  <a:ext cx="2710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37903DA-6935-4BF4-BE4F-41FE97BD475D}"/>
                    </a:ext>
                  </a:extLst>
                </p14:cNvPr>
                <p14:cNvContentPartPr/>
                <p14:nvPr/>
              </p14:nvContentPartPr>
              <p14:xfrm>
                <a:off x="6392691" y="2655225"/>
                <a:ext cx="91800" cy="46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37903DA-6935-4BF4-BE4F-41FE97BD475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75051" y="2637585"/>
                  <a:ext cx="127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3A44173-92F2-4042-9EAC-183416C575DF}"/>
                    </a:ext>
                  </a:extLst>
                </p14:cNvPr>
                <p14:cNvContentPartPr/>
                <p14:nvPr/>
              </p14:nvContentPartPr>
              <p14:xfrm>
                <a:off x="6634251" y="2681145"/>
                <a:ext cx="778320" cy="170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3A44173-92F2-4042-9EAC-183416C575D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16251" y="2663145"/>
                  <a:ext cx="813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EC72A01-E677-40F3-9FFE-52A8CE54C66B}"/>
                    </a:ext>
                  </a:extLst>
                </p14:cNvPr>
                <p14:cNvContentPartPr/>
                <p14:nvPr/>
              </p14:nvContentPartPr>
              <p14:xfrm>
                <a:off x="4646331" y="3041505"/>
                <a:ext cx="2300040" cy="1434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EC72A01-E677-40F3-9FFE-52A8CE54C66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28691" y="3023865"/>
                  <a:ext cx="2335680" cy="14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AAD60C9-9E57-4E12-8CE4-C539179D020D}"/>
                    </a:ext>
                  </a:extLst>
                </p14:cNvPr>
                <p14:cNvContentPartPr/>
                <p14:nvPr/>
              </p14:nvContentPartPr>
              <p14:xfrm>
                <a:off x="6826131" y="3450465"/>
                <a:ext cx="1015560" cy="427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AAD60C9-9E57-4E12-8CE4-C539179D020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808131" y="3432825"/>
                  <a:ext cx="105120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BFFC359-00B6-495F-AFBE-3B5D39FB3C60}"/>
                    </a:ext>
                  </a:extLst>
                </p14:cNvPr>
                <p14:cNvContentPartPr/>
                <p14:nvPr/>
              </p14:nvContentPartPr>
              <p14:xfrm>
                <a:off x="7278651" y="4034025"/>
                <a:ext cx="391320" cy="541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BFFC359-00B6-495F-AFBE-3B5D39FB3C6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261011" y="4016385"/>
                  <a:ext cx="42696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2324739-F8B7-4090-8880-E309B85EE46E}"/>
                    </a:ext>
                  </a:extLst>
                </p14:cNvPr>
                <p14:cNvContentPartPr/>
                <p14:nvPr/>
              </p14:nvContentPartPr>
              <p14:xfrm>
                <a:off x="7776891" y="4106385"/>
                <a:ext cx="253440" cy="109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2324739-F8B7-4090-8880-E309B85EE46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758891" y="4088385"/>
                  <a:ext cx="289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9324997-624D-4E43-8AB0-64C099917E1D}"/>
                    </a:ext>
                  </a:extLst>
                </p14:cNvPr>
                <p14:cNvContentPartPr/>
                <p14:nvPr/>
              </p14:nvContentPartPr>
              <p14:xfrm>
                <a:off x="8136531" y="3893985"/>
                <a:ext cx="319680" cy="318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9324997-624D-4E43-8AB0-64C099917E1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18891" y="3876345"/>
                  <a:ext cx="3553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CF9C5DF-13E6-4C41-A0A9-3B9FAD02EDC6}"/>
                    </a:ext>
                  </a:extLst>
                </p14:cNvPr>
                <p14:cNvContentPartPr/>
                <p14:nvPr/>
              </p14:nvContentPartPr>
              <p14:xfrm>
                <a:off x="8307171" y="3657105"/>
                <a:ext cx="12960" cy="633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CF9C5DF-13E6-4C41-A0A9-3B9FAD02EDC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289531" y="3639465"/>
                  <a:ext cx="4860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E1CAAA9-4829-41BE-8FD3-A4AE3E6B8F0D}"/>
                    </a:ext>
                  </a:extLst>
                </p14:cNvPr>
                <p14:cNvContentPartPr/>
                <p14:nvPr/>
              </p14:nvContentPartPr>
              <p14:xfrm>
                <a:off x="2407131" y="5232465"/>
                <a:ext cx="365400" cy="362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E1CAAA9-4829-41BE-8FD3-A4AE3E6B8F0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389131" y="5214825"/>
                  <a:ext cx="4010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BECAD0D-2C8B-4D5D-AE79-9F3EDF9E782A}"/>
                    </a:ext>
                  </a:extLst>
                </p14:cNvPr>
                <p14:cNvContentPartPr/>
                <p14:nvPr/>
              </p14:nvContentPartPr>
              <p14:xfrm>
                <a:off x="2903211" y="5006385"/>
                <a:ext cx="216360" cy="381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BECAD0D-2C8B-4D5D-AE79-9F3EDF9E782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885571" y="4988385"/>
                  <a:ext cx="2520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89B63F7-6BD9-4592-9C05-5F82614C1B85}"/>
                    </a:ext>
                  </a:extLst>
                </p14:cNvPr>
                <p14:cNvContentPartPr/>
                <p14:nvPr/>
              </p14:nvContentPartPr>
              <p14:xfrm>
                <a:off x="3186531" y="4961025"/>
                <a:ext cx="148320" cy="249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89B63F7-6BD9-4592-9C05-5F82614C1B8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168531" y="4943025"/>
                  <a:ext cx="1839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B6D868F-C9F6-40D4-81C9-AEBF5EC43EDB}"/>
                    </a:ext>
                  </a:extLst>
                </p14:cNvPr>
                <p14:cNvContentPartPr/>
                <p14:nvPr/>
              </p14:nvContentPartPr>
              <p14:xfrm>
                <a:off x="3177531" y="5213025"/>
                <a:ext cx="231480" cy="110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B6D868F-C9F6-40D4-81C9-AEBF5EC43ED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159531" y="5195025"/>
                  <a:ext cx="267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E12D01F-3EF0-4986-845D-1A8BD72CF1B8}"/>
                    </a:ext>
                  </a:extLst>
                </p14:cNvPr>
                <p14:cNvContentPartPr/>
                <p14:nvPr/>
              </p14:nvContentPartPr>
              <p14:xfrm>
                <a:off x="3114171" y="4862745"/>
                <a:ext cx="118800" cy="71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E12D01F-3EF0-4986-845D-1A8BD72CF1B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096171" y="4844745"/>
                  <a:ext cx="1544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4570AD1-653A-4B83-A427-706AAD11BE28}"/>
                    </a:ext>
                  </a:extLst>
                </p14:cNvPr>
                <p14:cNvContentPartPr/>
                <p14:nvPr/>
              </p14:nvContentPartPr>
              <p14:xfrm>
                <a:off x="3358251" y="6463665"/>
                <a:ext cx="108720" cy="247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4570AD1-653A-4B83-A427-706AAD11BE2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340611" y="6446025"/>
                  <a:ext cx="1443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E175A4D-19BC-4FD3-BF80-329FED4DD756}"/>
                    </a:ext>
                  </a:extLst>
                </p14:cNvPr>
                <p14:cNvContentPartPr/>
                <p14:nvPr/>
              </p14:nvContentPartPr>
              <p14:xfrm>
                <a:off x="3050811" y="6317145"/>
                <a:ext cx="438120" cy="165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E175A4D-19BC-4FD3-BF80-329FED4DD75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032811" y="6299145"/>
                  <a:ext cx="473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FD9E269-7B63-413C-8BDE-5F8A7467AD65}"/>
                    </a:ext>
                  </a:extLst>
                </p14:cNvPr>
                <p14:cNvContentPartPr/>
                <p14:nvPr/>
              </p14:nvContentPartPr>
              <p14:xfrm>
                <a:off x="3503331" y="6338385"/>
                <a:ext cx="379440" cy="204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FD9E269-7B63-413C-8BDE-5F8A7467AD6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485691" y="6320385"/>
                  <a:ext cx="4150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5607842-B0A2-4093-B996-C8507C84CE2C}"/>
                    </a:ext>
                  </a:extLst>
                </p14:cNvPr>
                <p14:cNvContentPartPr/>
                <p14:nvPr/>
              </p14:nvContentPartPr>
              <p14:xfrm>
                <a:off x="3886731" y="6208425"/>
                <a:ext cx="207000" cy="102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5607842-B0A2-4093-B996-C8507C84CE2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68731" y="6190425"/>
                  <a:ext cx="242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F1E505A-E688-4C6A-8A61-68F8A3ADF6D2}"/>
                    </a:ext>
                  </a:extLst>
                </p14:cNvPr>
                <p14:cNvContentPartPr/>
                <p14:nvPr/>
              </p14:nvContentPartPr>
              <p14:xfrm>
                <a:off x="4182291" y="6146865"/>
                <a:ext cx="126000" cy="119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F1E505A-E688-4C6A-8A61-68F8A3ADF6D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164651" y="6129225"/>
                  <a:ext cx="1616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F7D6768-CE11-4F43-A8A4-4AE4008FFCF0}"/>
                    </a:ext>
                  </a:extLst>
                </p14:cNvPr>
                <p14:cNvContentPartPr/>
                <p14:nvPr/>
              </p14:nvContentPartPr>
              <p14:xfrm>
                <a:off x="4309011" y="6011145"/>
                <a:ext cx="145080" cy="210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F7D6768-CE11-4F43-A8A4-4AE4008FFCF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291011" y="5993145"/>
                  <a:ext cx="1807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2C78CBB-C5F0-4E0A-B395-AFD419E1404E}"/>
                    </a:ext>
                  </a:extLst>
                </p14:cNvPr>
                <p14:cNvContentPartPr/>
                <p14:nvPr/>
              </p14:nvContentPartPr>
              <p14:xfrm>
                <a:off x="4263651" y="6159465"/>
                <a:ext cx="112320" cy="69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2C78CBB-C5F0-4E0A-B395-AFD419E1404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246011" y="6141465"/>
                  <a:ext cx="1479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402CAB5-2944-4079-A550-8346E9661D58}"/>
                    </a:ext>
                  </a:extLst>
                </p14:cNvPr>
                <p14:cNvContentPartPr/>
                <p14:nvPr/>
              </p14:nvContentPartPr>
              <p14:xfrm>
                <a:off x="4499091" y="6128865"/>
                <a:ext cx="16560" cy="9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402CAB5-2944-4079-A550-8346E9661D5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81451" y="6110865"/>
                  <a:ext cx="522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82B1BFD-1D0E-41DD-B82B-BAFCEACC87E9}"/>
                    </a:ext>
                  </a:extLst>
                </p14:cNvPr>
                <p14:cNvContentPartPr/>
                <p14:nvPr/>
              </p14:nvContentPartPr>
              <p14:xfrm>
                <a:off x="4535451" y="5929425"/>
                <a:ext cx="334080" cy="2080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82B1BFD-1D0E-41DD-B82B-BAFCEACC87E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7811" y="5911785"/>
                  <a:ext cx="3697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1D82CF5-8703-4CCE-8C2C-619066DE02A3}"/>
                    </a:ext>
                  </a:extLst>
                </p14:cNvPr>
                <p14:cNvContentPartPr/>
                <p14:nvPr/>
              </p14:nvContentPartPr>
              <p14:xfrm>
                <a:off x="4924971" y="5797305"/>
                <a:ext cx="122400" cy="196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1D82CF5-8703-4CCE-8C2C-619066DE02A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906971" y="5779305"/>
                  <a:ext cx="1580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47EEFB7-A50B-462D-8603-9524BE16D9A8}"/>
                    </a:ext>
                  </a:extLst>
                </p14:cNvPr>
                <p14:cNvContentPartPr/>
                <p14:nvPr/>
              </p14:nvContentPartPr>
              <p14:xfrm>
                <a:off x="5114691" y="5902425"/>
                <a:ext cx="14040" cy="25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47EEFB7-A50B-462D-8603-9524BE16D9A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097051" y="5884785"/>
                  <a:ext cx="49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9DB5F85-F37F-4A9F-9F03-8ECBB48BB5D7}"/>
                    </a:ext>
                  </a:extLst>
                </p14:cNvPr>
                <p14:cNvContentPartPr/>
                <p14:nvPr/>
              </p14:nvContentPartPr>
              <p14:xfrm>
                <a:off x="5042691" y="5811705"/>
                <a:ext cx="3960" cy="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9DB5F85-F37F-4A9F-9F03-8ECBB48BB5D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024691" y="579406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6CBB90E-1F1C-4B40-A98A-6F05D184899E}"/>
                    </a:ext>
                  </a:extLst>
                </p14:cNvPr>
                <p14:cNvContentPartPr/>
                <p14:nvPr/>
              </p14:nvContentPartPr>
              <p14:xfrm>
                <a:off x="5225211" y="5793345"/>
                <a:ext cx="162720" cy="288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6CBB90E-1F1C-4B40-A98A-6F05D184899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07211" y="5775345"/>
                  <a:ext cx="1983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65C083C-72F7-4804-9E7A-3BA3E012E173}"/>
                    </a:ext>
                  </a:extLst>
                </p14:cNvPr>
                <p14:cNvContentPartPr/>
                <p14:nvPr/>
              </p14:nvContentPartPr>
              <p14:xfrm>
                <a:off x="5098851" y="5556465"/>
                <a:ext cx="79560" cy="191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65C083C-72F7-4804-9E7A-3BA3E012E17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081211" y="5538825"/>
                  <a:ext cx="1152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068265E-E5B5-4F73-9045-ABAED8317271}"/>
                    </a:ext>
                  </a:extLst>
                </p14:cNvPr>
                <p14:cNvContentPartPr/>
                <p14:nvPr/>
              </p14:nvContentPartPr>
              <p14:xfrm>
                <a:off x="4028211" y="6434145"/>
                <a:ext cx="284040" cy="3567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068265E-E5B5-4F73-9045-ABAED831727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010571" y="6416145"/>
                  <a:ext cx="3196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1679E8D-40D8-456F-AC81-E6072A0718B9}"/>
                    </a:ext>
                  </a:extLst>
                </p14:cNvPr>
                <p14:cNvContentPartPr/>
                <p14:nvPr/>
              </p14:nvContentPartPr>
              <p14:xfrm>
                <a:off x="4531131" y="6470505"/>
                <a:ext cx="217440" cy="1814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1679E8D-40D8-456F-AC81-E6072A0718B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513491" y="6452505"/>
                  <a:ext cx="253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3036E2A-A8A5-4A66-BC68-E549918D2AD5}"/>
                    </a:ext>
                  </a:extLst>
                </p14:cNvPr>
                <p14:cNvContentPartPr/>
                <p14:nvPr/>
              </p14:nvContentPartPr>
              <p14:xfrm>
                <a:off x="4743531" y="6266025"/>
                <a:ext cx="210960" cy="303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3036E2A-A8A5-4A66-BC68-E549918D2AD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725531" y="6248025"/>
                  <a:ext cx="2466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EFA7D21-181D-4550-AFD1-219429742053}"/>
                    </a:ext>
                  </a:extLst>
                </p14:cNvPr>
                <p14:cNvContentPartPr/>
                <p14:nvPr/>
              </p14:nvContentPartPr>
              <p14:xfrm>
                <a:off x="5087691" y="6436665"/>
                <a:ext cx="360" cy="39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EFA7D21-181D-4550-AFD1-21942974205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70051" y="641902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FCB77AE-FB8F-46DE-8296-D5BB26C95005}"/>
                    </a:ext>
                  </a:extLst>
                </p14:cNvPr>
                <p14:cNvContentPartPr/>
                <p14:nvPr/>
              </p14:nvContentPartPr>
              <p14:xfrm>
                <a:off x="5023611" y="6329385"/>
                <a:ext cx="28080" cy="712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FCB77AE-FB8F-46DE-8296-D5BB26C9500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005971" y="6311745"/>
                  <a:ext cx="63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A6920B9-02CE-4595-B4CF-CE882AF4277E}"/>
                    </a:ext>
                  </a:extLst>
                </p14:cNvPr>
                <p14:cNvContentPartPr/>
                <p14:nvPr/>
              </p14:nvContentPartPr>
              <p14:xfrm>
                <a:off x="5099571" y="6286905"/>
                <a:ext cx="234360" cy="2059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A6920B9-02CE-4595-B4CF-CE882AF4277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081931" y="6268905"/>
                  <a:ext cx="2700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E9EFE15-81C6-431A-A0DB-5EA878AA8E1F}"/>
                    </a:ext>
                  </a:extLst>
                </p14:cNvPr>
                <p14:cNvContentPartPr/>
                <p14:nvPr/>
              </p14:nvContentPartPr>
              <p14:xfrm>
                <a:off x="5087691" y="6351345"/>
                <a:ext cx="52200" cy="12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E9EFE15-81C6-431A-A0DB-5EA878AA8E1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070051" y="6333705"/>
                  <a:ext cx="878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9250C9B-8F38-49C9-A970-867E0B6C4D2D}"/>
                    </a:ext>
                  </a:extLst>
                </p14:cNvPr>
                <p14:cNvContentPartPr/>
                <p14:nvPr/>
              </p14:nvContentPartPr>
              <p14:xfrm>
                <a:off x="5414211" y="6129225"/>
                <a:ext cx="455040" cy="288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9250C9B-8F38-49C9-A970-867E0B6C4D2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396571" y="6111585"/>
                  <a:ext cx="4906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200264A-7485-423A-ABBD-6A4B695AD052}"/>
                    </a:ext>
                  </a:extLst>
                </p14:cNvPr>
                <p14:cNvContentPartPr/>
                <p14:nvPr/>
              </p14:nvContentPartPr>
              <p14:xfrm>
                <a:off x="5929371" y="6035265"/>
                <a:ext cx="218880" cy="311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200264A-7485-423A-ABBD-6A4B695AD05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911731" y="6017625"/>
                  <a:ext cx="2545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8E01F35-0FCC-4547-84FF-0896AE53D523}"/>
                    </a:ext>
                  </a:extLst>
                </p14:cNvPr>
                <p14:cNvContentPartPr/>
                <p14:nvPr/>
              </p14:nvContentPartPr>
              <p14:xfrm>
                <a:off x="4318371" y="4707225"/>
                <a:ext cx="88200" cy="242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8E01F35-0FCC-4547-84FF-0896AE53D52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300371" y="4689585"/>
                  <a:ext cx="1238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906D79F-39C9-4402-9015-8AB0D194FD82}"/>
                    </a:ext>
                  </a:extLst>
                </p14:cNvPr>
                <p14:cNvContentPartPr/>
                <p14:nvPr/>
              </p14:nvContentPartPr>
              <p14:xfrm>
                <a:off x="4481091" y="4724865"/>
                <a:ext cx="284760" cy="73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906D79F-39C9-4402-9015-8AB0D194FD8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463091" y="4707225"/>
                  <a:ext cx="320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692054B-7AAA-419B-A31E-3F9C4B944DF4}"/>
                    </a:ext>
                  </a:extLst>
                </p14:cNvPr>
                <p14:cNvContentPartPr/>
                <p14:nvPr/>
              </p14:nvContentPartPr>
              <p14:xfrm>
                <a:off x="4869531" y="4535505"/>
                <a:ext cx="420480" cy="382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692054B-7AAA-419B-A31E-3F9C4B944DF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851891" y="4517865"/>
                  <a:ext cx="4561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95D1C1-79A9-4440-B62D-6CA5F7C1CA9C}"/>
                    </a:ext>
                  </a:extLst>
                </p14:cNvPr>
                <p14:cNvContentPartPr/>
                <p14:nvPr/>
              </p14:nvContentPartPr>
              <p14:xfrm>
                <a:off x="5118291" y="4291065"/>
                <a:ext cx="14760" cy="745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95D1C1-79A9-4440-B62D-6CA5F7C1CA9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100651" y="4273065"/>
                  <a:ext cx="50400" cy="78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332A4FC-1FEF-400D-913C-2B412314C7E2}"/>
                    </a:ext>
                  </a:extLst>
                </p14:cNvPr>
                <p14:cNvContentPartPr/>
                <p14:nvPr/>
              </p14:nvContentPartPr>
              <p14:xfrm>
                <a:off x="4743531" y="4997025"/>
                <a:ext cx="1673280" cy="5547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332A4FC-1FEF-400D-913C-2B412314C7E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725531" y="4979025"/>
                  <a:ext cx="170892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94337E5-CA7A-462B-B8D6-A97907852D72}"/>
                    </a:ext>
                  </a:extLst>
                </p14:cNvPr>
                <p14:cNvContentPartPr/>
                <p14:nvPr/>
              </p14:nvContentPartPr>
              <p14:xfrm>
                <a:off x="6246531" y="5675625"/>
                <a:ext cx="383760" cy="3096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94337E5-CA7A-462B-B8D6-A97907852D7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228891" y="5657625"/>
                  <a:ext cx="4194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4603F92-9D25-4EC9-8B4D-F980320F92AC}"/>
                    </a:ext>
                  </a:extLst>
                </p14:cNvPr>
                <p14:cNvContentPartPr/>
                <p14:nvPr/>
              </p14:nvContentPartPr>
              <p14:xfrm>
                <a:off x="6634611" y="5739705"/>
                <a:ext cx="90000" cy="165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4603F92-9D25-4EC9-8B4D-F980320F92A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616611" y="5722065"/>
                  <a:ext cx="1256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7BBF33C-AC8F-48A9-9059-4F67818327EF}"/>
                    </a:ext>
                  </a:extLst>
                </p14:cNvPr>
                <p14:cNvContentPartPr/>
                <p14:nvPr/>
              </p14:nvContentPartPr>
              <p14:xfrm>
                <a:off x="6753051" y="5567625"/>
                <a:ext cx="146520" cy="127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7BBF33C-AC8F-48A9-9059-4F67818327E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735411" y="5549625"/>
                  <a:ext cx="1821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F508588-77E4-4E5F-9A3A-F9B858643751}"/>
                    </a:ext>
                  </a:extLst>
                </p14:cNvPr>
                <p14:cNvContentPartPr/>
                <p14:nvPr/>
              </p14:nvContentPartPr>
              <p14:xfrm>
                <a:off x="6920091" y="5424705"/>
                <a:ext cx="455760" cy="298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F508588-77E4-4E5F-9A3A-F9B85864375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902091" y="5406705"/>
                  <a:ext cx="4914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274F6B8-5214-4763-9240-77BCC1A197E1}"/>
                    </a:ext>
                  </a:extLst>
                </p14:cNvPr>
                <p14:cNvContentPartPr/>
                <p14:nvPr/>
              </p14:nvContentPartPr>
              <p14:xfrm>
                <a:off x="6766371" y="5887305"/>
                <a:ext cx="221400" cy="217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274F6B8-5214-4763-9240-77BCC1A197E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748731" y="5869305"/>
                  <a:ext cx="2570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51A88EF-5BB5-4171-A3E9-C26849D14A08}"/>
                    </a:ext>
                  </a:extLst>
                </p14:cNvPr>
                <p14:cNvContentPartPr/>
                <p14:nvPr/>
              </p14:nvContentPartPr>
              <p14:xfrm>
                <a:off x="6708411" y="5925825"/>
                <a:ext cx="464040" cy="1584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51A88EF-5BB5-4171-A3E9-C26849D14A08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690411" y="5907825"/>
                  <a:ext cx="499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4771A6E-9098-4642-B146-8DE2FD7B1B30}"/>
                    </a:ext>
                  </a:extLst>
                </p14:cNvPr>
                <p14:cNvContentPartPr/>
                <p14:nvPr/>
              </p14:nvContentPartPr>
              <p14:xfrm>
                <a:off x="7242291" y="5723865"/>
                <a:ext cx="198720" cy="3686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4771A6E-9098-4642-B146-8DE2FD7B1B3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224291" y="5705865"/>
                  <a:ext cx="23436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5DC0F9A-1358-4094-996C-E5AA73BE916C}"/>
                    </a:ext>
                  </a:extLst>
                </p14:cNvPr>
                <p14:cNvContentPartPr/>
                <p14:nvPr/>
              </p14:nvContentPartPr>
              <p14:xfrm>
                <a:off x="7421211" y="5784705"/>
                <a:ext cx="140400" cy="1234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5DC0F9A-1358-4094-996C-E5AA73BE916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403571" y="5767065"/>
                  <a:ext cx="1760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3D27A33-453F-4E3E-9D9C-0D0A58A77A91}"/>
                    </a:ext>
                  </a:extLst>
                </p14:cNvPr>
                <p14:cNvContentPartPr/>
                <p14:nvPr/>
              </p14:nvContentPartPr>
              <p14:xfrm>
                <a:off x="7528491" y="5657985"/>
                <a:ext cx="150120" cy="1627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3D27A33-453F-4E3E-9D9C-0D0A58A77A9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510491" y="5640345"/>
                  <a:ext cx="1857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41EC212-E7BF-4A5F-A9B4-5933ECC8E9FA}"/>
                    </a:ext>
                  </a:extLst>
                </p14:cNvPr>
                <p14:cNvContentPartPr/>
                <p14:nvPr/>
              </p14:nvContentPartPr>
              <p14:xfrm>
                <a:off x="7691931" y="5674545"/>
                <a:ext cx="136440" cy="561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41EC212-E7BF-4A5F-A9B4-5933ECC8E9F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673931" y="5656545"/>
                  <a:ext cx="1720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31F2DB0-0608-480E-AD7C-4D5964C14DCB}"/>
                    </a:ext>
                  </a:extLst>
                </p14:cNvPr>
                <p14:cNvContentPartPr/>
                <p14:nvPr/>
              </p14:nvContentPartPr>
              <p14:xfrm>
                <a:off x="6860691" y="6183225"/>
                <a:ext cx="102600" cy="5119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31F2DB0-0608-480E-AD7C-4D5964C14DC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843051" y="6165225"/>
                  <a:ext cx="13824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3745955-094B-4C4A-899E-D60074CE78CA}"/>
                    </a:ext>
                  </a:extLst>
                </p14:cNvPr>
                <p14:cNvContentPartPr/>
                <p14:nvPr/>
              </p14:nvContentPartPr>
              <p14:xfrm>
                <a:off x="7179291" y="6219945"/>
                <a:ext cx="193680" cy="2804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3745955-094B-4C4A-899E-D60074CE78C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161291" y="6201945"/>
                  <a:ext cx="229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466E52D-E583-4A0B-8EB4-B850B26BBC16}"/>
                    </a:ext>
                  </a:extLst>
                </p14:cNvPr>
                <p14:cNvContentPartPr/>
                <p14:nvPr/>
              </p14:nvContentPartPr>
              <p14:xfrm>
                <a:off x="7342011" y="6217425"/>
                <a:ext cx="327960" cy="2134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466E52D-E583-4A0B-8EB4-B850B26BBC1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324371" y="6199785"/>
                  <a:ext cx="3636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D5108EA-35A8-489E-A755-001629EFF1E2}"/>
                    </a:ext>
                  </a:extLst>
                </p14:cNvPr>
                <p14:cNvContentPartPr/>
                <p14:nvPr/>
              </p14:nvContentPartPr>
              <p14:xfrm>
                <a:off x="7640811" y="6192225"/>
                <a:ext cx="122760" cy="943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D5108EA-35A8-489E-A755-001629EFF1E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622811" y="6174585"/>
                  <a:ext cx="158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2AD1CDA-4CCE-439B-A75A-07FE605F4CE8}"/>
                    </a:ext>
                  </a:extLst>
                </p14:cNvPr>
                <p14:cNvContentPartPr/>
                <p14:nvPr/>
              </p14:nvContentPartPr>
              <p14:xfrm>
                <a:off x="7622451" y="5897385"/>
                <a:ext cx="385200" cy="4338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2AD1CDA-4CCE-439B-A75A-07FE605F4CE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604811" y="5879745"/>
                  <a:ext cx="42084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A837DA4-B5CB-44A8-AEC8-F26158350706}"/>
                    </a:ext>
                  </a:extLst>
                </p14:cNvPr>
                <p14:cNvContentPartPr/>
                <p14:nvPr/>
              </p14:nvContentPartPr>
              <p14:xfrm>
                <a:off x="7812891" y="6019065"/>
                <a:ext cx="185400" cy="119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A837DA4-B5CB-44A8-AEC8-F2615835070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794891" y="6001425"/>
                  <a:ext cx="221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F5A1900-44F7-4F3A-BBBE-35029ACA1DD3}"/>
                    </a:ext>
                  </a:extLst>
                </p14:cNvPr>
                <p14:cNvContentPartPr/>
                <p14:nvPr/>
              </p14:nvContentPartPr>
              <p14:xfrm>
                <a:off x="7955811" y="5831505"/>
                <a:ext cx="354600" cy="2242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F5A1900-44F7-4F3A-BBBE-35029ACA1DD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937811" y="5813505"/>
                  <a:ext cx="390240" cy="25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EB659A4-F80C-4E41-931F-19EB50BB0EAE}"/>
                  </a:ext>
                </a:extLst>
              </p14:cNvPr>
              <p14:cNvContentPartPr/>
              <p14:nvPr/>
            </p14:nvContentPartPr>
            <p14:xfrm>
              <a:off x="5911731" y="4698585"/>
              <a:ext cx="2670120" cy="5122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EB659A4-F80C-4E41-931F-19EB50BB0EAE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5893731" y="4680945"/>
                <a:ext cx="2705760" cy="54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F0519AC-FADE-4C84-BEF5-1CC7A69E6807}"/>
              </a:ext>
            </a:extLst>
          </p:cNvPr>
          <p:cNvGrpSpPr/>
          <p:nvPr/>
        </p:nvGrpSpPr>
        <p:grpSpPr>
          <a:xfrm>
            <a:off x="8410131" y="4652145"/>
            <a:ext cx="2519280" cy="1373040"/>
            <a:chOff x="8410131" y="4652145"/>
            <a:chExt cx="2519280" cy="137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CA1F96A-14F7-44D7-A8CB-2623298FD530}"/>
                    </a:ext>
                  </a:extLst>
                </p14:cNvPr>
                <p14:cNvContentPartPr/>
                <p14:nvPr/>
              </p14:nvContentPartPr>
              <p14:xfrm>
                <a:off x="8410131" y="5323185"/>
                <a:ext cx="128520" cy="2368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CA1F96A-14F7-44D7-A8CB-2623298FD53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392491" y="5305545"/>
                  <a:ext cx="1641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7B76FBD-AF40-467F-B01C-8C4F8F3B8C1B}"/>
                    </a:ext>
                  </a:extLst>
                </p14:cNvPr>
                <p14:cNvContentPartPr/>
                <p14:nvPr/>
              </p14:nvContentPartPr>
              <p14:xfrm>
                <a:off x="8509851" y="5305185"/>
                <a:ext cx="142200" cy="1648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7B76FBD-AF40-467F-B01C-8C4F8F3B8C1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492211" y="5287185"/>
                  <a:ext cx="1778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F0C52B2-DD5D-40A8-8B32-79ECB2DBCF7C}"/>
                    </a:ext>
                  </a:extLst>
                </p14:cNvPr>
                <p14:cNvContentPartPr/>
                <p14:nvPr/>
              </p14:nvContentPartPr>
              <p14:xfrm>
                <a:off x="8464851" y="5390145"/>
                <a:ext cx="89280" cy="327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F0C52B2-DD5D-40A8-8B32-79ECB2DBCF7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446851" y="5372505"/>
                  <a:ext cx="1249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E9CAD91-6990-4803-A849-2643284A226D}"/>
                    </a:ext>
                  </a:extLst>
                </p14:cNvPr>
                <p14:cNvContentPartPr/>
                <p14:nvPr/>
              </p14:nvContentPartPr>
              <p14:xfrm>
                <a:off x="8677971" y="5277825"/>
                <a:ext cx="134640" cy="1047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E9CAD91-6990-4803-A849-2643284A226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659971" y="5259825"/>
                  <a:ext cx="170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DA1D222-D26D-40C7-8BF6-272E203EE64E}"/>
                    </a:ext>
                  </a:extLst>
                </p14:cNvPr>
                <p14:cNvContentPartPr/>
                <p14:nvPr/>
              </p14:nvContentPartPr>
              <p14:xfrm>
                <a:off x="8781651" y="5205465"/>
                <a:ext cx="85680" cy="1587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DA1D222-D26D-40C7-8BF6-272E203EE64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763651" y="5187825"/>
                  <a:ext cx="1213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F872F39-6F41-4F32-A49A-3504A933D77C}"/>
                    </a:ext>
                  </a:extLst>
                </p14:cNvPr>
                <p14:cNvContentPartPr/>
                <p14:nvPr/>
              </p14:nvContentPartPr>
              <p14:xfrm>
                <a:off x="8872011" y="5044185"/>
                <a:ext cx="232920" cy="3610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F872F39-6F41-4F32-A49A-3504A933D77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854371" y="5026545"/>
                  <a:ext cx="2685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5EF5D6D-6BF5-4D5E-B811-5404D17A7355}"/>
                    </a:ext>
                  </a:extLst>
                </p14:cNvPr>
                <p14:cNvContentPartPr/>
                <p14:nvPr/>
              </p14:nvContentPartPr>
              <p14:xfrm>
                <a:off x="8908011" y="5193945"/>
                <a:ext cx="151200" cy="662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5EF5D6D-6BF5-4D5E-B811-5404D17A7355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890371" y="5175945"/>
                  <a:ext cx="1868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2E8258B-893A-45C7-B66F-E65CE7536C70}"/>
                    </a:ext>
                  </a:extLst>
                </p14:cNvPr>
                <p14:cNvContentPartPr/>
                <p14:nvPr/>
              </p14:nvContentPartPr>
              <p14:xfrm>
                <a:off x="9164691" y="4963545"/>
                <a:ext cx="148680" cy="2426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2E8258B-893A-45C7-B66F-E65CE7536C7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146691" y="4945545"/>
                  <a:ext cx="184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A626EDD-CA87-4354-8D37-4E27B7DE146A}"/>
                    </a:ext>
                  </a:extLst>
                </p14:cNvPr>
                <p14:cNvContentPartPr/>
                <p14:nvPr/>
              </p14:nvContentPartPr>
              <p14:xfrm>
                <a:off x="9143451" y="4895145"/>
                <a:ext cx="336960" cy="3571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A626EDD-CA87-4354-8D37-4E27B7DE146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125451" y="4877505"/>
                  <a:ext cx="3726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F90B406-827B-46EE-A24F-1968B7A45B8A}"/>
                    </a:ext>
                  </a:extLst>
                </p14:cNvPr>
                <p14:cNvContentPartPr/>
                <p14:nvPr/>
              </p14:nvContentPartPr>
              <p14:xfrm>
                <a:off x="9451611" y="4858785"/>
                <a:ext cx="139320" cy="2516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F90B406-827B-46EE-A24F-1968B7A45B8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433611" y="4841145"/>
                  <a:ext cx="1749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EF9E4C1-566D-4138-B3E8-28F9730FA986}"/>
                    </a:ext>
                  </a:extLst>
                </p14:cNvPr>
                <p14:cNvContentPartPr/>
                <p14:nvPr/>
              </p14:nvContentPartPr>
              <p14:xfrm>
                <a:off x="9623331" y="4915665"/>
                <a:ext cx="62640" cy="730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EF9E4C1-566D-4138-B3E8-28F9730FA98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605331" y="4898025"/>
                  <a:ext cx="982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81E0865-C4DF-444F-8E4F-73B3B25D5987}"/>
                    </a:ext>
                  </a:extLst>
                </p14:cNvPr>
                <p14:cNvContentPartPr/>
                <p14:nvPr/>
              </p14:nvContentPartPr>
              <p14:xfrm>
                <a:off x="9505971" y="4782465"/>
                <a:ext cx="360" cy="244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81E0865-C4DF-444F-8E4F-73B3B25D598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487971" y="4764825"/>
                  <a:ext cx="360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F882609-4BDC-4274-9562-2CDBCF1D30E6}"/>
                    </a:ext>
                  </a:extLst>
                </p14:cNvPr>
                <p14:cNvContentPartPr/>
                <p14:nvPr/>
              </p14:nvContentPartPr>
              <p14:xfrm>
                <a:off x="9655731" y="4652145"/>
                <a:ext cx="539640" cy="3560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F882609-4BDC-4274-9562-2CDBCF1D30E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637731" y="4634505"/>
                  <a:ext cx="57528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3D242F7-A0FA-4C46-9B08-7BC15F9090D7}"/>
                    </a:ext>
                  </a:extLst>
                </p14:cNvPr>
                <p14:cNvContentPartPr/>
                <p14:nvPr/>
              </p14:nvContentPartPr>
              <p14:xfrm>
                <a:off x="8781651" y="5639985"/>
                <a:ext cx="351720" cy="3852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3D242F7-A0FA-4C46-9B08-7BC15F9090D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763651" y="5622345"/>
                  <a:ext cx="3873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B89BF61-61CE-421A-8891-33A9BF2CCA55}"/>
                    </a:ext>
                  </a:extLst>
                </p14:cNvPr>
                <p14:cNvContentPartPr/>
                <p14:nvPr/>
              </p14:nvContentPartPr>
              <p14:xfrm>
                <a:off x="9333891" y="5447025"/>
                <a:ext cx="257400" cy="4003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B89BF61-61CE-421A-8891-33A9BF2CCA5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315891" y="5429025"/>
                  <a:ext cx="29304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EB00F81-D3CD-470F-9C50-2CF52096FC16}"/>
                    </a:ext>
                  </a:extLst>
                </p14:cNvPr>
                <p14:cNvContentPartPr/>
                <p14:nvPr/>
              </p14:nvContentPartPr>
              <p14:xfrm>
                <a:off x="9550971" y="5426505"/>
                <a:ext cx="301320" cy="1936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EB00F81-D3CD-470F-9C50-2CF52096FC16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533331" y="5408505"/>
                  <a:ext cx="3369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1DDCA66-E7C2-4CB4-A8C9-646F65263C55}"/>
                    </a:ext>
                  </a:extLst>
                </p14:cNvPr>
                <p14:cNvContentPartPr/>
                <p14:nvPr/>
              </p14:nvContentPartPr>
              <p14:xfrm>
                <a:off x="9858771" y="5404545"/>
                <a:ext cx="35280" cy="536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1DDCA66-E7C2-4CB4-A8C9-646F65263C55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840771" y="5386905"/>
                  <a:ext cx="709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37CF970-5875-4DA2-82C5-572B664C3C69}"/>
                    </a:ext>
                  </a:extLst>
                </p14:cNvPr>
                <p14:cNvContentPartPr/>
                <p14:nvPr/>
              </p14:nvContentPartPr>
              <p14:xfrm>
                <a:off x="9766611" y="5277465"/>
                <a:ext cx="65520" cy="1458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37CF970-5875-4DA2-82C5-572B664C3C6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748611" y="5259465"/>
                  <a:ext cx="1011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644207E-3945-4E38-A1EE-6BA61406AFC9}"/>
                    </a:ext>
                  </a:extLst>
                </p14:cNvPr>
                <p14:cNvContentPartPr/>
                <p14:nvPr/>
              </p14:nvContentPartPr>
              <p14:xfrm>
                <a:off x="9913131" y="5250825"/>
                <a:ext cx="229680" cy="2001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644207E-3945-4E38-A1EE-6BA61406AFC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895131" y="5232825"/>
                  <a:ext cx="2653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EFCC818-7963-4E7B-BFD8-759B79746878}"/>
                    </a:ext>
                  </a:extLst>
                </p14:cNvPr>
                <p14:cNvContentPartPr/>
                <p14:nvPr/>
              </p14:nvContentPartPr>
              <p14:xfrm>
                <a:off x="9876771" y="5420385"/>
                <a:ext cx="56160" cy="482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EFCC818-7963-4E7B-BFD8-759B7974687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859131" y="5402385"/>
                  <a:ext cx="918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2EC98CD-3A3F-43C4-8F4D-23A2B89E4D0D}"/>
                    </a:ext>
                  </a:extLst>
                </p14:cNvPr>
                <p14:cNvContentPartPr/>
                <p14:nvPr/>
              </p14:nvContentPartPr>
              <p14:xfrm>
                <a:off x="10177011" y="5040945"/>
                <a:ext cx="436680" cy="3362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2EC98CD-3A3F-43C4-8F4D-23A2B89E4D0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159371" y="5022945"/>
                  <a:ext cx="4723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F1337D7-5FD2-4047-B28D-959C60C5DB0B}"/>
                    </a:ext>
                  </a:extLst>
                </p14:cNvPr>
                <p14:cNvContentPartPr/>
                <p14:nvPr/>
              </p14:nvContentPartPr>
              <p14:xfrm>
                <a:off x="10538451" y="4892985"/>
                <a:ext cx="390960" cy="4737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F1337D7-5FD2-4047-B28D-959C60C5DB0B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520451" y="4875345"/>
                  <a:ext cx="426600" cy="509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69974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D027FEF-0073-4CFD-BF3D-67C8056058AC}"/>
                  </a:ext>
                </a:extLst>
              </p14:cNvPr>
              <p14:cNvContentPartPr/>
              <p14:nvPr/>
            </p14:nvContentPartPr>
            <p14:xfrm>
              <a:off x="6027651" y="1502505"/>
              <a:ext cx="589320" cy="5641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D027FEF-0073-4CFD-BF3D-67C8056058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0011" y="1484505"/>
                <a:ext cx="62496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7FC5328-2A39-4FD9-8B87-679D7A7003FC}"/>
                  </a:ext>
                </a:extLst>
              </p14:cNvPr>
              <p14:cNvContentPartPr/>
              <p14:nvPr/>
            </p14:nvContentPartPr>
            <p14:xfrm>
              <a:off x="85491" y="3977505"/>
              <a:ext cx="2058840" cy="15310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7FC5328-2A39-4FD9-8B87-679D7A7003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51" y="3959505"/>
                <a:ext cx="2094480" cy="15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55C204C-E75B-42AA-8140-2E898D229444}"/>
                  </a:ext>
                </a:extLst>
              </p14:cNvPr>
              <p14:cNvContentPartPr/>
              <p14:nvPr/>
            </p14:nvContentPartPr>
            <p14:xfrm>
              <a:off x="2118411" y="4419945"/>
              <a:ext cx="810000" cy="4694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55C204C-E75B-42AA-8140-2E898D2294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0411" y="4402305"/>
                <a:ext cx="845640" cy="50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FC95310-C038-448A-8E3B-82B2477DC004}"/>
              </a:ext>
            </a:extLst>
          </p:cNvPr>
          <p:cNvGrpSpPr/>
          <p:nvPr/>
        </p:nvGrpSpPr>
        <p:grpSpPr>
          <a:xfrm>
            <a:off x="-72549" y="216945"/>
            <a:ext cx="11818080" cy="6117120"/>
            <a:chOff x="-72549" y="216945"/>
            <a:chExt cx="11818080" cy="611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62206FA-FDCC-4928-BA3F-70ADAE1CAF79}"/>
                    </a:ext>
                  </a:extLst>
                </p14:cNvPr>
                <p14:cNvContentPartPr/>
                <p14:nvPr/>
              </p14:nvContentPartPr>
              <p14:xfrm>
                <a:off x="4172571" y="506025"/>
                <a:ext cx="326880" cy="585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62206FA-FDCC-4928-BA3F-70ADAE1CAF7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54571" y="488385"/>
                  <a:ext cx="36252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7AA47A6-4AA1-4DE7-9006-48C4FE21A1C2}"/>
                    </a:ext>
                  </a:extLst>
                </p14:cNvPr>
                <p14:cNvContentPartPr/>
                <p14:nvPr/>
              </p14:nvContentPartPr>
              <p14:xfrm>
                <a:off x="4535451" y="461385"/>
                <a:ext cx="400680" cy="520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7AA47A6-4AA1-4DE7-9006-48C4FE21A1C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17811" y="443385"/>
                  <a:ext cx="43632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4A5881-823E-4020-B329-85BB4978D21B}"/>
                    </a:ext>
                  </a:extLst>
                </p14:cNvPr>
                <p14:cNvContentPartPr/>
                <p14:nvPr/>
              </p14:nvContentPartPr>
              <p14:xfrm>
                <a:off x="4951971" y="457425"/>
                <a:ext cx="808560" cy="734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4A5881-823E-4020-B329-85BB4978D2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33971" y="439785"/>
                  <a:ext cx="844200" cy="7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582DDA-9685-477D-BC88-2786B4BF551A}"/>
                    </a:ext>
                  </a:extLst>
                </p14:cNvPr>
                <p14:cNvContentPartPr/>
                <p14:nvPr/>
              </p14:nvContentPartPr>
              <p14:xfrm>
                <a:off x="5916771" y="687825"/>
                <a:ext cx="56520" cy="109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582DDA-9685-477D-BC88-2786B4BF55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98771" y="669825"/>
                  <a:ext cx="92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7F1448-D982-4A66-92F9-C339CC187836}"/>
                    </a:ext>
                  </a:extLst>
                </p14:cNvPr>
                <p14:cNvContentPartPr/>
                <p14:nvPr/>
              </p14:nvContentPartPr>
              <p14:xfrm>
                <a:off x="5685291" y="570825"/>
                <a:ext cx="119880" cy="9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7F1448-D982-4A66-92F9-C339CC18783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67291" y="553185"/>
                  <a:ext cx="155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F2FED40-72EA-4C0A-96B4-7D517954603C}"/>
                    </a:ext>
                  </a:extLst>
                </p14:cNvPr>
                <p14:cNvContentPartPr/>
                <p14:nvPr/>
              </p14:nvContentPartPr>
              <p14:xfrm>
                <a:off x="6184251" y="687825"/>
                <a:ext cx="306000" cy="102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F2FED40-72EA-4C0A-96B4-7D517954603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66611" y="669825"/>
                  <a:ext cx="341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0598668-CD9E-466C-94BB-0F1DF1662637}"/>
                    </a:ext>
                  </a:extLst>
                </p14:cNvPr>
                <p14:cNvContentPartPr/>
                <p14:nvPr/>
              </p14:nvContentPartPr>
              <p14:xfrm>
                <a:off x="6442371" y="626625"/>
                <a:ext cx="225000" cy="227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0598668-CD9E-466C-94BB-0F1DF16626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24731" y="608625"/>
                  <a:ext cx="2606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E1CAF86-B751-4868-A573-7ADD6711473A}"/>
                    </a:ext>
                  </a:extLst>
                </p14:cNvPr>
                <p14:cNvContentPartPr/>
                <p14:nvPr/>
              </p14:nvContentPartPr>
              <p14:xfrm>
                <a:off x="6681411" y="379665"/>
                <a:ext cx="197280" cy="330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E1CAF86-B751-4868-A573-7ADD671147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63411" y="362025"/>
                  <a:ext cx="232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C42417-26A2-453B-B6C7-25A90717A1AE}"/>
                    </a:ext>
                  </a:extLst>
                </p14:cNvPr>
                <p14:cNvContentPartPr/>
                <p14:nvPr/>
              </p14:nvContentPartPr>
              <p14:xfrm>
                <a:off x="7094691" y="361665"/>
                <a:ext cx="365400" cy="531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C42417-26A2-453B-B6C7-25A90717A1A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77051" y="343665"/>
                  <a:ext cx="4010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6CA268-4A8F-4C58-85A3-D63D5DEC824E}"/>
                    </a:ext>
                  </a:extLst>
                </p14:cNvPr>
                <p14:cNvContentPartPr/>
                <p14:nvPr/>
              </p14:nvContentPartPr>
              <p14:xfrm>
                <a:off x="7496091" y="334665"/>
                <a:ext cx="171000" cy="457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6CA268-4A8F-4C58-85A3-D63D5DEC824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78091" y="316665"/>
                  <a:ext cx="20664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01119B3-E52D-4629-AACD-93229950E011}"/>
                    </a:ext>
                  </a:extLst>
                </p14:cNvPr>
                <p14:cNvContentPartPr/>
                <p14:nvPr/>
              </p14:nvContentPartPr>
              <p14:xfrm>
                <a:off x="7340931" y="515745"/>
                <a:ext cx="254880" cy="53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01119B3-E52D-4629-AACD-93229950E01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23291" y="497745"/>
                  <a:ext cx="2905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263335E-32C0-4781-BC8D-5FDC3A967205}"/>
                    </a:ext>
                  </a:extLst>
                </p14:cNvPr>
                <p14:cNvContentPartPr/>
                <p14:nvPr/>
              </p14:nvContentPartPr>
              <p14:xfrm>
                <a:off x="7649811" y="440865"/>
                <a:ext cx="352440" cy="291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263335E-32C0-4781-BC8D-5FDC3A96720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32171" y="422865"/>
                  <a:ext cx="3880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6F7FEFF-4016-455B-ADF0-A88441C63049}"/>
                    </a:ext>
                  </a:extLst>
                </p14:cNvPr>
                <p14:cNvContentPartPr/>
                <p14:nvPr/>
              </p14:nvContentPartPr>
              <p14:xfrm>
                <a:off x="8011971" y="524745"/>
                <a:ext cx="127800" cy="192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6F7FEFF-4016-455B-ADF0-A88441C6304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94331" y="507105"/>
                  <a:ext cx="1634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3160444-8912-4374-AE49-2B84F512B567}"/>
                    </a:ext>
                  </a:extLst>
                </p14:cNvPr>
                <p14:cNvContentPartPr/>
                <p14:nvPr/>
              </p14:nvContentPartPr>
              <p14:xfrm>
                <a:off x="8147331" y="434025"/>
                <a:ext cx="207360" cy="309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3160444-8912-4374-AE49-2B84F512B5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29691" y="416385"/>
                  <a:ext cx="2430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B52913-4DCF-466F-9CF6-975C99D8421B}"/>
                    </a:ext>
                  </a:extLst>
                </p14:cNvPr>
                <p14:cNvContentPartPr/>
                <p14:nvPr/>
              </p14:nvContentPartPr>
              <p14:xfrm>
                <a:off x="8352531" y="515745"/>
                <a:ext cx="299880" cy="189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1B52913-4DCF-466F-9CF6-975C99D8421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34531" y="497745"/>
                  <a:ext cx="3355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A7504AD-4422-474E-8107-993D6A55F56C}"/>
                    </a:ext>
                  </a:extLst>
                </p14:cNvPr>
                <p14:cNvContentPartPr/>
                <p14:nvPr/>
              </p14:nvContentPartPr>
              <p14:xfrm>
                <a:off x="8745291" y="307665"/>
                <a:ext cx="281880" cy="428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A7504AD-4422-474E-8107-993D6A55F56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27651" y="289665"/>
                  <a:ext cx="31752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DADC310-8B56-451A-81CA-913E5D22B0B6}"/>
                    </a:ext>
                  </a:extLst>
                </p14:cNvPr>
                <p14:cNvContentPartPr/>
                <p14:nvPr/>
              </p14:nvContentPartPr>
              <p14:xfrm>
                <a:off x="8645571" y="230625"/>
                <a:ext cx="973080" cy="378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DADC310-8B56-451A-81CA-913E5D22B0B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27931" y="212985"/>
                  <a:ext cx="10087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42BB9AF-CA46-4248-87F2-8F637D424B66}"/>
                    </a:ext>
                  </a:extLst>
                </p14:cNvPr>
                <p14:cNvContentPartPr/>
                <p14:nvPr/>
              </p14:nvContentPartPr>
              <p14:xfrm>
                <a:off x="9428931" y="216945"/>
                <a:ext cx="446760" cy="429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42BB9AF-CA46-4248-87F2-8F637D424B6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11291" y="199305"/>
                  <a:ext cx="4824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BB40325-C62B-4C2A-9189-B15F7D5E87C2}"/>
                    </a:ext>
                  </a:extLst>
                </p14:cNvPr>
                <p14:cNvContentPartPr/>
                <p14:nvPr/>
              </p14:nvContentPartPr>
              <p14:xfrm>
                <a:off x="3763971" y="760185"/>
                <a:ext cx="6185880" cy="676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BB40325-C62B-4C2A-9189-B15F7D5E87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45971" y="742545"/>
                  <a:ext cx="6221520" cy="71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685B775-D577-4FBF-AAD3-0AC7B8ABBBD7}"/>
                    </a:ext>
                  </a:extLst>
                </p14:cNvPr>
                <p14:cNvContentPartPr/>
                <p14:nvPr/>
              </p14:nvContentPartPr>
              <p14:xfrm>
                <a:off x="1235691" y="1152225"/>
                <a:ext cx="4920120" cy="1503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685B775-D577-4FBF-AAD3-0AC7B8ABBBD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17691" y="1134225"/>
                  <a:ext cx="4955760" cy="15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74698FE-6729-475A-8FBF-36A4E7F20DAD}"/>
                    </a:ext>
                  </a:extLst>
                </p14:cNvPr>
                <p14:cNvContentPartPr/>
                <p14:nvPr/>
              </p14:nvContentPartPr>
              <p14:xfrm>
                <a:off x="286011" y="2986065"/>
                <a:ext cx="591480" cy="529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74698FE-6729-475A-8FBF-36A4E7F20DA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8371" y="2968065"/>
                  <a:ext cx="62712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5FEAA1B-BC7F-4FC0-938B-D322E563BF5F}"/>
                    </a:ext>
                  </a:extLst>
                </p14:cNvPr>
                <p14:cNvContentPartPr/>
                <p14:nvPr/>
              </p14:nvContentPartPr>
              <p14:xfrm>
                <a:off x="768411" y="3150585"/>
                <a:ext cx="353520" cy="263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5FEAA1B-BC7F-4FC0-938B-D322E563BF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50411" y="3132585"/>
                  <a:ext cx="3891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60257D9-5807-4609-8F1D-C28E2BD51BE7}"/>
                    </a:ext>
                  </a:extLst>
                </p14:cNvPr>
                <p14:cNvContentPartPr/>
                <p14:nvPr/>
              </p14:nvContentPartPr>
              <p14:xfrm>
                <a:off x="941211" y="3094425"/>
                <a:ext cx="619920" cy="271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60257D9-5807-4609-8F1D-C28E2BD51BE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3571" y="3076425"/>
                  <a:ext cx="6555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E0A2DA8-7140-4123-92DA-B7D99B153DB3}"/>
                    </a:ext>
                  </a:extLst>
                </p14:cNvPr>
                <p14:cNvContentPartPr/>
                <p14:nvPr/>
              </p14:nvContentPartPr>
              <p14:xfrm>
                <a:off x="1457091" y="2841705"/>
                <a:ext cx="183960" cy="323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E0A2DA8-7140-4123-92DA-B7D99B153DB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39451" y="2824065"/>
                  <a:ext cx="2196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D3518D3-DA8A-45B2-8364-ADEE62E7D193}"/>
                    </a:ext>
                  </a:extLst>
                </p14:cNvPr>
                <p14:cNvContentPartPr/>
                <p14:nvPr/>
              </p14:nvContentPartPr>
              <p14:xfrm>
                <a:off x="1727451" y="2761065"/>
                <a:ext cx="410760" cy="356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D3518D3-DA8A-45B2-8364-ADEE62E7D19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09451" y="2743425"/>
                  <a:ext cx="4464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61750C2-4BEF-4BEB-A7DC-FA26B6985AA9}"/>
                    </a:ext>
                  </a:extLst>
                </p14:cNvPr>
                <p14:cNvContentPartPr/>
                <p14:nvPr/>
              </p14:nvContentPartPr>
              <p14:xfrm>
                <a:off x="2118411" y="2606985"/>
                <a:ext cx="322200" cy="320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61750C2-4BEF-4BEB-A7DC-FA26B6985AA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00411" y="2589345"/>
                  <a:ext cx="3578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56F101B-0AB8-41AA-B41E-0F99F630DE12}"/>
                    </a:ext>
                  </a:extLst>
                </p14:cNvPr>
                <p14:cNvContentPartPr/>
                <p14:nvPr/>
              </p14:nvContentPartPr>
              <p14:xfrm>
                <a:off x="2174211" y="2779065"/>
                <a:ext cx="16560" cy="12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56F101B-0AB8-41AA-B41E-0F99F630DE1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56571" y="2761425"/>
                  <a:ext cx="522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A4A99FB-DFFE-4B2A-895A-84D7223FCBE2}"/>
                    </a:ext>
                  </a:extLst>
                </p14:cNvPr>
                <p14:cNvContentPartPr/>
                <p14:nvPr/>
              </p14:nvContentPartPr>
              <p14:xfrm>
                <a:off x="2262771" y="2614545"/>
                <a:ext cx="573840" cy="341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A4A99FB-DFFE-4B2A-895A-84D7223FCBE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45131" y="2596905"/>
                  <a:ext cx="6094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9DBC507-E027-47CD-8CCF-715EDA473372}"/>
                    </a:ext>
                  </a:extLst>
                </p14:cNvPr>
                <p14:cNvContentPartPr/>
                <p14:nvPr/>
              </p14:nvContentPartPr>
              <p14:xfrm>
                <a:off x="1382571" y="3571425"/>
                <a:ext cx="354960" cy="310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9DBC507-E027-47CD-8CCF-715EDA4733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64931" y="3553785"/>
                  <a:ext cx="3906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8F9CECC-4AB0-41E5-8021-55B42B885BA1}"/>
                    </a:ext>
                  </a:extLst>
                </p14:cNvPr>
                <p14:cNvContentPartPr/>
                <p14:nvPr/>
              </p14:nvContentPartPr>
              <p14:xfrm>
                <a:off x="1067931" y="3269745"/>
                <a:ext cx="850680" cy="480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8F9CECC-4AB0-41E5-8021-55B42B885BA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49931" y="3252105"/>
                  <a:ext cx="88632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417D948-78B7-483E-B85B-46E910EDD193}"/>
                    </a:ext>
                  </a:extLst>
                </p14:cNvPr>
                <p14:cNvContentPartPr/>
                <p14:nvPr/>
              </p14:nvContentPartPr>
              <p14:xfrm>
                <a:off x="2067651" y="2912265"/>
                <a:ext cx="320400" cy="646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417D948-78B7-483E-B85B-46E910EDD1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50011" y="2894625"/>
                  <a:ext cx="35604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EBBADB5-8737-4410-BC9C-EE72311E92AC}"/>
                    </a:ext>
                  </a:extLst>
                </p14:cNvPr>
                <p14:cNvContentPartPr/>
                <p14:nvPr/>
              </p14:nvContentPartPr>
              <p14:xfrm>
                <a:off x="2464011" y="3059865"/>
                <a:ext cx="171000" cy="293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EBBADB5-8737-4410-BC9C-EE72311E92A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46011" y="3041865"/>
                  <a:ext cx="2066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B0C98E2-9C56-49D3-B721-0635BB821A74}"/>
                    </a:ext>
                  </a:extLst>
                </p14:cNvPr>
                <p14:cNvContentPartPr/>
                <p14:nvPr/>
              </p14:nvContentPartPr>
              <p14:xfrm>
                <a:off x="2552931" y="3005505"/>
                <a:ext cx="209160" cy="214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B0C98E2-9C56-49D3-B721-0635BB821A7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34931" y="2987505"/>
                  <a:ext cx="2448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4A739D7-6349-4ACA-8263-2AF1225F2EB0}"/>
                    </a:ext>
                  </a:extLst>
                </p14:cNvPr>
                <p14:cNvContentPartPr/>
                <p14:nvPr/>
              </p14:nvContentPartPr>
              <p14:xfrm>
                <a:off x="2779371" y="2655585"/>
                <a:ext cx="989280" cy="706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4A739D7-6349-4ACA-8263-2AF1225F2EB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61371" y="2637585"/>
                  <a:ext cx="102492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8A01DF1-9CE8-413B-90FF-2CC267A3A163}"/>
                    </a:ext>
                  </a:extLst>
                </p14:cNvPr>
                <p14:cNvContentPartPr/>
                <p14:nvPr/>
              </p14:nvContentPartPr>
              <p14:xfrm>
                <a:off x="6083451" y="1367505"/>
                <a:ext cx="3639960" cy="533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8A01DF1-9CE8-413B-90FF-2CC267A3A16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65811" y="1349505"/>
                  <a:ext cx="367560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0759C19-C39D-4B28-9EFB-91185CB0730C}"/>
                    </a:ext>
                  </a:extLst>
                </p14:cNvPr>
                <p14:cNvContentPartPr/>
                <p14:nvPr/>
              </p14:nvContentPartPr>
              <p14:xfrm>
                <a:off x="8955891" y="2127465"/>
                <a:ext cx="302400" cy="422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0759C19-C39D-4B28-9EFB-91185CB0730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38251" y="2109465"/>
                  <a:ext cx="33804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618278D-3895-4E8A-A876-C258F5F9EA55}"/>
                    </a:ext>
                  </a:extLst>
                </p14:cNvPr>
                <p14:cNvContentPartPr/>
                <p14:nvPr/>
              </p14:nvContentPartPr>
              <p14:xfrm>
                <a:off x="9198171" y="2022345"/>
                <a:ext cx="636120" cy="905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618278D-3895-4E8A-A876-C258F5F9EA5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80171" y="2004705"/>
                  <a:ext cx="671760" cy="9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4DD8553-6159-42EB-9A47-8F17714BD3D4}"/>
                    </a:ext>
                  </a:extLst>
                </p14:cNvPr>
                <p14:cNvContentPartPr/>
                <p14:nvPr/>
              </p14:nvContentPartPr>
              <p14:xfrm>
                <a:off x="9750411" y="1882665"/>
                <a:ext cx="281160" cy="317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4DD8553-6159-42EB-9A47-8F17714BD3D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32411" y="1864665"/>
                  <a:ext cx="3168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00E7D1B-25D6-4C6E-9610-509A9E362426}"/>
                    </a:ext>
                  </a:extLst>
                </p14:cNvPr>
                <p14:cNvContentPartPr/>
                <p14:nvPr/>
              </p14:nvContentPartPr>
              <p14:xfrm>
                <a:off x="9786411" y="1965465"/>
                <a:ext cx="115200" cy="35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00E7D1B-25D6-4C6E-9610-509A9E36242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68771" y="1947825"/>
                  <a:ext cx="1508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F1D9D2F-4027-486B-9C21-FEDD8C524FEC}"/>
                    </a:ext>
                  </a:extLst>
                </p14:cNvPr>
                <p14:cNvContentPartPr/>
                <p14:nvPr/>
              </p14:nvContentPartPr>
              <p14:xfrm>
                <a:off x="10032291" y="1880865"/>
                <a:ext cx="106560" cy="103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F1D9D2F-4027-486B-9C21-FEDD8C524FE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14651" y="1863225"/>
                  <a:ext cx="1422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B10088C-ABF1-460E-8062-F8E52E1A3244}"/>
                    </a:ext>
                  </a:extLst>
                </p14:cNvPr>
                <p14:cNvContentPartPr/>
                <p14:nvPr/>
              </p14:nvContentPartPr>
              <p14:xfrm>
                <a:off x="10284291" y="1817505"/>
                <a:ext cx="597240" cy="182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B10088C-ABF1-460E-8062-F8E52E1A324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266651" y="1799865"/>
                  <a:ext cx="6328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13E805C-1186-4CCB-BC73-6F470BF2F6ED}"/>
                    </a:ext>
                  </a:extLst>
                </p14:cNvPr>
                <p14:cNvContentPartPr/>
                <p14:nvPr/>
              </p14:nvContentPartPr>
              <p14:xfrm>
                <a:off x="9622251" y="2444265"/>
                <a:ext cx="594720" cy="354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13E805C-1186-4CCB-BC73-6F470BF2F6E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04611" y="2426265"/>
                  <a:ext cx="6303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732E864-8D44-4D0E-B339-F55BED3291A3}"/>
                    </a:ext>
                  </a:extLst>
                </p14:cNvPr>
                <p14:cNvContentPartPr/>
                <p14:nvPr/>
              </p14:nvContentPartPr>
              <p14:xfrm>
                <a:off x="10202931" y="2481345"/>
                <a:ext cx="254160" cy="131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732E864-8D44-4D0E-B339-F55BED3291A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85291" y="2463345"/>
                  <a:ext cx="2898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42CD4FB-75B1-4694-A29A-B7466E13D317}"/>
                    </a:ext>
                  </a:extLst>
                </p14:cNvPr>
                <p14:cNvContentPartPr/>
                <p14:nvPr/>
              </p14:nvContentPartPr>
              <p14:xfrm>
                <a:off x="10492371" y="2159505"/>
                <a:ext cx="264960" cy="439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42CD4FB-75B1-4694-A29A-B7466E13D31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474731" y="2141865"/>
                  <a:ext cx="30060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9C53044-8AFB-4AAD-89E9-F8C2A9770C93}"/>
                    </a:ext>
                  </a:extLst>
                </p14:cNvPr>
                <p14:cNvContentPartPr/>
                <p14:nvPr/>
              </p14:nvContentPartPr>
              <p14:xfrm>
                <a:off x="10592451" y="2406105"/>
                <a:ext cx="146880" cy="74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9C53044-8AFB-4AAD-89E9-F8C2A9770C9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74451" y="2388105"/>
                  <a:ext cx="182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22B7D8B-D576-442E-97C8-F9EA05713912}"/>
                    </a:ext>
                  </a:extLst>
                </p14:cNvPr>
                <p14:cNvContentPartPr/>
                <p14:nvPr/>
              </p14:nvContentPartPr>
              <p14:xfrm>
                <a:off x="10809531" y="2362545"/>
                <a:ext cx="47520" cy="67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22B7D8B-D576-442E-97C8-F9EA0571391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91891" y="2344905"/>
                  <a:ext cx="831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BAEF11E-B81D-4F5E-BD31-2B5A4B369241}"/>
                    </a:ext>
                  </a:extLst>
                </p14:cNvPr>
                <p14:cNvContentPartPr/>
                <p14:nvPr/>
              </p14:nvContentPartPr>
              <p14:xfrm>
                <a:off x="10727811" y="2277585"/>
                <a:ext cx="360" cy="3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BAEF11E-B81D-4F5E-BD31-2B5A4B36924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710171" y="225994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6F31846-1A2D-4C48-BD04-BB9FCA1DCC3B}"/>
                    </a:ext>
                  </a:extLst>
                </p14:cNvPr>
                <p14:cNvContentPartPr/>
                <p14:nvPr/>
              </p14:nvContentPartPr>
              <p14:xfrm>
                <a:off x="10904571" y="1690425"/>
                <a:ext cx="840960" cy="1131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6F31846-1A2D-4C48-BD04-BB9FCA1DCC3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886571" y="1672785"/>
                  <a:ext cx="876600" cy="11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E7A486A-0EFE-4C2E-B489-83673B470C15}"/>
                    </a:ext>
                  </a:extLst>
                </p14:cNvPr>
                <p14:cNvContentPartPr/>
                <p14:nvPr/>
              </p14:nvContentPartPr>
              <p14:xfrm>
                <a:off x="10130571" y="2731185"/>
                <a:ext cx="434160" cy="420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E7A486A-0EFE-4C2E-B489-83673B470C1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112931" y="2713185"/>
                  <a:ext cx="46980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AF60B53-A79A-46A1-91EA-773A5C54E988}"/>
                    </a:ext>
                  </a:extLst>
                </p14:cNvPr>
                <p14:cNvContentPartPr/>
                <p14:nvPr/>
              </p14:nvContentPartPr>
              <p14:xfrm>
                <a:off x="10556091" y="2733705"/>
                <a:ext cx="246960" cy="374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AF60B53-A79A-46A1-91EA-773A5C54E98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538451" y="2715705"/>
                  <a:ext cx="2826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75E6A57-5ACA-4257-95BD-A57EA0A6EDF9}"/>
                    </a:ext>
                  </a:extLst>
                </p14:cNvPr>
                <p14:cNvContentPartPr/>
                <p14:nvPr/>
              </p14:nvContentPartPr>
              <p14:xfrm>
                <a:off x="10501731" y="2916225"/>
                <a:ext cx="255960" cy="80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75E6A57-5ACA-4257-95BD-A57EA0A6EDF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483731" y="2898225"/>
                  <a:ext cx="2916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48E9A28-9E80-4706-ACB4-056DE9249F73}"/>
                    </a:ext>
                  </a:extLst>
                </p14:cNvPr>
                <p14:cNvContentPartPr/>
                <p14:nvPr/>
              </p14:nvContentPartPr>
              <p14:xfrm>
                <a:off x="10800531" y="2905785"/>
                <a:ext cx="141480" cy="260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48E9A28-9E80-4706-ACB4-056DE9249F7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782531" y="2887785"/>
                  <a:ext cx="1771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69D40A2-FACA-4DCA-A40D-1D12FCC605C2}"/>
                    </a:ext>
                  </a:extLst>
                </p14:cNvPr>
                <p14:cNvContentPartPr/>
                <p14:nvPr/>
              </p14:nvContentPartPr>
              <p14:xfrm>
                <a:off x="10736811" y="2682945"/>
                <a:ext cx="735120" cy="413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69D40A2-FACA-4DCA-A40D-1D12FCC605C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719171" y="2664945"/>
                  <a:ext cx="7707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2EBDB57-6B8D-4178-970D-30D889AEE64D}"/>
                    </a:ext>
                  </a:extLst>
                </p14:cNvPr>
                <p14:cNvContentPartPr/>
                <p14:nvPr/>
              </p14:nvContentPartPr>
              <p14:xfrm>
                <a:off x="-72549" y="5704425"/>
                <a:ext cx="651600" cy="629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2EBDB57-6B8D-4178-970D-30D889AEE64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-90549" y="5686425"/>
                  <a:ext cx="68724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2457E6F-F274-4527-9D22-365DBD65E568}"/>
                    </a:ext>
                  </a:extLst>
                </p14:cNvPr>
                <p14:cNvContentPartPr/>
                <p14:nvPr/>
              </p14:nvContentPartPr>
              <p14:xfrm>
                <a:off x="697851" y="5720985"/>
                <a:ext cx="270000" cy="455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2457E6F-F274-4527-9D22-365DBD65E56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9851" y="5703345"/>
                  <a:ext cx="30564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85085DB-4917-45D2-B59D-36A4692853BF}"/>
                    </a:ext>
                  </a:extLst>
                </p14:cNvPr>
                <p14:cNvContentPartPr/>
                <p14:nvPr/>
              </p14:nvContentPartPr>
              <p14:xfrm>
                <a:off x="950211" y="5594625"/>
                <a:ext cx="326520" cy="432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85085DB-4917-45D2-B59D-36A4692853B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32211" y="5576625"/>
                  <a:ext cx="3621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19D61BB-F54D-4684-958E-E6253DD7A971}"/>
                    </a:ext>
                  </a:extLst>
                </p14:cNvPr>
                <p14:cNvContentPartPr/>
                <p14:nvPr/>
              </p14:nvContentPartPr>
              <p14:xfrm>
                <a:off x="1176651" y="6010065"/>
                <a:ext cx="171360" cy="119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19D61BB-F54D-4684-958E-E6253DD7A97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59011" y="5992425"/>
                  <a:ext cx="207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481D03F-17E8-475B-8871-8BBB2D0105A8}"/>
                    </a:ext>
                  </a:extLst>
                </p14:cNvPr>
                <p14:cNvContentPartPr/>
                <p14:nvPr/>
              </p14:nvContentPartPr>
              <p14:xfrm>
                <a:off x="823491" y="5522265"/>
                <a:ext cx="132480" cy="63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481D03F-17E8-475B-8871-8BBB2D0105A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5851" y="5504625"/>
                  <a:ext cx="1681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C6DAADA-859D-42EB-AC97-A075D6EB9188}"/>
                    </a:ext>
                  </a:extLst>
                </p14:cNvPr>
                <p14:cNvContentPartPr/>
                <p14:nvPr/>
              </p14:nvContentPartPr>
              <p14:xfrm>
                <a:off x="5405571" y="2306745"/>
                <a:ext cx="280440" cy="574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C6DAADA-859D-42EB-AC97-A075D6EB918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87931" y="2289105"/>
                  <a:ext cx="31608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AD6DC50-7B34-40FE-8B21-F76856C222A1}"/>
                    </a:ext>
                  </a:extLst>
                </p14:cNvPr>
                <p14:cNvContentPartPr/>
                <p14:nvPr/>
              </p14:nvContentPartPr>
              <p14:xfrm>
                <a:off x="5803011" y="2552625"/>
                <a:ext cx="72000" cy="123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AD6DC50-7B34-40FE-8B21-F76856C222A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785011" y="2534985"/>
                  <a:ext cx="1076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729387D-20FB-4A4E-88D8-9B35B5E5F3BE}"/>
                    </a:ext>
                  </a:extLst>
                </p14:cNvPr>
                <p14:cNvContentPartPr/>
                <p14:nvPr/>
              </p14:nvContentPartPr>
              <p14:xfrm>
                <a:off x="5830371" y="2471265"/>
                <a:ext cx="212040" cy="227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729387D-20FB-4A4E-88D8-9B35B5E5F3B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12371" y="2453265"/>
                  <a:ext cx="2476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B05D7C2-7BDD-4307-A5C1-8BA5A67B5041}"/>
                    </a:ext>
                  </a:extLst>
                </p14:cNvPr>
                <p14:cNvContentPartPr/>
                <p14:nvPr/>
              </p14:nvContentPartPr>
              <p14:xfrm>
                <a:off x="6002091" y="2354265"/>
                <a:ext cx="159120" cy="259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B05D7C2-7BDD-4307-A5C1-8BA5A67B504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84091" y="2336265"/>
                  <a:ext cx="1947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45E3914-4D35-497B-A5DE-5624E7FF3B6E}"/>
                    </a:ext>
                  </a:extLst>
                </p14:cNvPr>
                <p14:cNvContentPartPr/>
                <p14:nvPr/>
              </p14:nvContentPartPr>
              <p14:xfrm>
                <a:off x="6200811" y="2155905"/>
                <a:ext cx="136080" cy="369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45E3914-4D35-497B-A5DE-5624E7FF3B6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82811" y="2137905"/>
                  <a:ext cx="1717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9355413-95A5-45B9-811B-F2D7A18829E2}"/>
                    </a:ext>
                  </a:extLst>
                </p14:cNvPr>
                <p14:cNvContentPartPr/>
                <p14:nvPr/>
              </p14:nvContentPartPr>
              <p14:xfrm>
                <a:off x="6360651" y="2091465"/>
                <a:ext cx="277200" cy="219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9355413-95A5-45B9-811B-F2D7A18829E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43011" y="2073825"/>
                  <a:ext cx="3128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A7539D-98D4-46D0-9CB9-D950B384E33A}"/>
                    </a:ext>
                  </a:extLst>
                </p14:cNvPr>
                <p14:cNvContentPartPr/>
                <p14:nvPr/>
              </p14:nvContentPartPr>
              <p14:xfrm>
                <a:off x="6608691" y="1967985"/>
                <a:ext cx="421200" cy="566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A7539D-98D4-46D0-9CB9-D950B384E33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91051" y="1949985"/>
                  <a:ext cx="45684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50B6675-CF8D-45F6-8D15-6DBD6EA3CAD5}"/>
                    </a:ext>
                  </a:extLst>
                </p14:cNvPr>
                <p14:cNvContentPartPr/>
                <p14:nvPr/>
              </p14:nvContentPartPr>
              <p14:xfrm>
                <a:off x="5549211" y="2848545"/>
                <a:ext cx="412200" cy="537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50B6675-CF8D-45F6-8D15-6DBD6EA3CAD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31571" y="2830545"/>
                  <a:ext cx="44784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E3E393A-906E-4498-82AA-DD9F4A67E780}"/>
                    </a:ext>
                  </a:extLst>
                </p14:cNvPr>
                <p14:cNvContentPartPr/>
                <p14:nvPr/>
              </p14:nvContentPartPr>
              <p14:xfrm>
                <a:off x="5884371" y="2670705"/>
                <a:ext cx="544680" cy="706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E3E393A-906E-4498-82AA-DD9F4A67E78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866371" y="2653065"/>
                  <a:ext cx="58032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AA982ED-67B7-454E-B66B-8982F5C19DB4}"/>
                    </a:ext>
                  </a:extLst>
                </p14:cNvPr>
                <p14:cNvContentPartPr/>
                <p14:nvPr/>
              </p14:nvContentPartPr>
              <p14:xfrm>
                <a:off x="6382251" y="2588985"/>
                <a:ext cx="235440" cy="210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AA982ED-67B7-454E-B66B-8982F5C19DB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64251" y="2570985"/>
                  <a:ext cx="2710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37903DA-6935-4BF4-BE4F-41FE97BD475D}"/>
                    </a:ext>
                  </a:extLst>
                </p14:cNvPr>
                <p14:cNvContentPartPr/>
                <p14:nvPr/>
              </p14:nvContentPartPr>
              <p14:xfrm>
                <a:off x="6392691" y="2655225"/>
                <a:ext cx="91800" cy="46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37903DA-6935-4BF4-BE4F-41FE97BD475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375051" y="2637585"/>
                  <a:ext cx="127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3A44173-92F2-4042-9EAC-183416C575DF}"/>
                    </a:ext>
                  </a:extLst>
                </p14:cNvPr>
                <p14:cNvContentPartPr/>
                <p14:nvPr/>
              </p14:nvContentPartPr>
              <p14:xfrm>
                <a:off x="6634251" y="2681145"/>
                <a:ext cx="778320" cy="170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3A44173-92F2-4042-9EAC-183416C575D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616251" y="2663145"/>
                  <a:ext cx="813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EC72A01-E677-40F3-9FFE-52A8CE54C66B}"/>
                    </a:ext>
                  </a:extLst>
                </p14:cNvPr>
                <p14:cNvContentPartPr/>
                <p14:nvPr/>
              </p14:nvContentPartPr>
              <p14:xfrm>
                <a:off x="4646331" y="3041505"/>
                <a:ext cx="2300040" cy="1434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EC72A01-E677-40F3-9FFE-52A8CE54C66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628691" y="3023865"/>
                  <a:ext cx="2335680" cy="14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AAD60C9-9E57-4E12-8CE4-C539179D020D}"/>
                    </a:ext>
                  </a:extLst>
                </p14:cNvPr>
                <p14:cNvContentPartPr/>
                <p14:nvPr/>
              </p14:nvContentPartPr>
              <p14:xfrm>
                <a:off x="6826131" y="3450465"/>
                <a:ext cx="1015560" cy="427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AAD60C9-9E57-4E12-8CE4-C539179D020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808131" y="3432825"/>
                  <a:ext cx="105120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BFFC359-00B6-495F-AFBE-3B5D39FB3C60}"/>
                    </a:ext>
                  </a:extLst>
                </p14:cNvPr>
                <p14:cNvContentPartPr/>
                <p14:nvPr/>
              </p14:nvContentPartPr>
              <p14:xfrm>
                <a:off x="7278651" y="4034025"/>
                <a:ext cx="391320" cy="541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BFFC359-00B6-495F-AFBE-3B5D39FB3C6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61011" y="4016385"/>
                  <a:ext cx="42696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2324739-F8B7-4090-8880-E309B85EE46E}"/>
                    </a:ext>
                  </a:extLst>
                </p14:cNvPr>
                <p14:cNvContentPartPr/>
                <p14:nvPr/>
              </p14:nvContentPartPr>
              <p14:xfrm>
                <a:off x="7776891" y="4106385"/>
                <a:ext cx="253440" cy="109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2324739-F8B7-4090-8880-E309B85EE46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758891" y="4088385"/>
                  <a:ext cx="289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9324997-624D-4E43-8AB0-64C099917E1D}"/>
                    </a:ext>
                  </a:extLst>
                </p14:cNvPr>
                <p14:cNvContentPartPr/>
                <p14:nvPr/>
              </p14:nvContentPartPr>
              <p14:xfrm>
                <a:off x="8136531" y="3893985"/>
                <a:ext cx="319680" cy="318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9324997-624D-4E43-8AB0-64C099917E1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118891" y="3876345"/>
                  <a:ext cx="3553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CF9C5DF-13E6-4C41-A0A9-3B9FAD02EDC6}"/>
                    </a:ext>
                  </a:extLst>
                </p14:cNvPr>
                <p14:cNvContentPartPr/>
                <p14:nvPr/>
              </p14:nvContentPartPr>
              <p14:xfrm>
                <a:off x="8307171" y="3657105"/>
                <a:ext cx="12960" cy="633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CF9C5DF-13E6-4C41-A0A9-3B9FAD02EDC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89531" y="3639465"/>
                  <a:ext cx="4860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E1CAAA9-4829-41BE-8FD3-A4AE3E6B8F0D}"/>
                    </a:ext>
                  </a:extLst>
                </p14:cNvPr>
                <p14:cNvContentPartPr/>
                <p14:nvPr/>
              </p14:nvContentPartPr>
              <p14:xfrm>
                <a:off x="2407131" y="5232465"/>
                <a:ext cx="365400" cy="362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E1CAAA9-4829-41BE-8FD3-A4AE3E6B8F0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389131" y="5214825"/>
                  <a:ext cx="4010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BECAD0D-2C8B-4D5D-AE79-9F3EDF9E782A}"/>
                    </a:ext>
                  </a:extLst>
                </p14:cNvPr>
                <p14:cNvContentPartPr/>
                <p14:nvPr/>
              </p14:nvContentPartPr>
              <p14:xfrm>
                <a:off x="2903211" y="5006385"/>
                <a:ext cx="216360" cy="381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BECAD0D-2C8B-4D5D-AE79-9F3EDF9E782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85571" y="4988385"/>
                  <a:ext cx="2520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89B63F7-6BD9-4592-9C05-5F82614C1B85}"/>
                    </a:ext>
                  </a:extLst>
                </p14:cNvPr>
                <p14:cNvContentPartPr/>
                <p14:nvPr/>
              </p14:nvContentPartPr>
              <p14:xfrm>
                <a:off x="3186531" y="4961025"/>
                <a:ext cx="148320" cy="249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89B63F7-6BD9-4592-9C05-5F82614C1B8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168531" y="4943025"/>
                  <a:ext cx="1839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B6D868F-C9F6-40D4-81C9-AEBF5EC43EDB}"/>
                    </a:ext>
                  </a:extLst>
                </p14:cNvPr>
                <p14:cNvContentPartPr/>
                <p14:nvPr/>
              </p14:nvContentPartPr>
              <p14:xfrm>
                <a:off x="3177531" y="5213025"/>
                <a:ext cx="231480" cy="110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B6D868F-C9F6-40D4-81C9-AEBF5EC43ED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159531" y="5195025"/>
                  <a:ext cx="267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E12D01F-3EF0-4986-845D-1A8BD72CF1B8}"/>
                    </a:ext>
                  </a:extLst>
                </p14:cNvPr>
                <p14:cNvContentPartPr/>
                <p14:nvPr/>
              </p14:nvContentPartPr>
              <p14:xfrm>
                <a:off x="3114171" y="4862745"/>
                <a:ext cx="118800" cy="71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E12D01F-3EF0-4986-845D-1A8BD72CF1B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096171" y="4844745"/>
                  <a:ext cx="154440" cy="10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B50AFB-2C5B-434D-9373-4382C25F2A05}"/>
                  </a:ext>
                </a:extLst>
              </p14:cNvPr>
              <p14:cNvContentPartPr/>
              <p14:nvPr/>
            </p14:nvContentPartPr>
            <p14:xfrm>
              <a:off x="877851" y="4010265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B50AFB-2C5B-434D-9373-4382C25F2A0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60211" y="39926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C67C367-E609-4D0D-BF1F-860FFE882826}"/>
                  </a:ext>
                </a:extLst>
              </p14:cNvPr>
              <p14:cNvContentPartPr/>
              <p14:nvPr/>
            </p14:nvContentPartPr>
            <p14:xfrm>
              <a:off x="5351931" y="4436145"/>
              <a:ext cx="2624400" cy="1215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C67C367-E609-4D0D-BF1F-860FFE88282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333931" y="4418145"/>
                <a:ext cx="2660040" cy="125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9BE47A24-7759-497E-9CDC-736E66D2ADCA}"/>
              </a:ext>
            </a:extLst>
          </p:cNvPr>
          <p:cNvGrpSpPr/>
          <p:nvPr/>
        </p:nvGrpSpPr>
        <p:grpSpPr>
          <a:xfrm>
            <a:off x="4200651" y="5729265"/>
            <a:ext cx="1793520" cy="833400"/>
            <a:chOff x="4200651" y="5729265"/>
            <a:chExt cx="1793520" cy="83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7ED53B0-17A6-4035-A44F-3A92F239270D}"/>
                    </a:ext>
                  </a:extLst>
                </p14:cNvPr>
                <p14:cNvContentPartPr/>
                <p14:nvPr/>
              </p14:nvContentPartPr>
              <p14:xfrm>
                <a:off x="4200651" y="5965065"/>
                <a:ext cx="492120" cy="597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7ED53B0-17A6-4035-A44F-3A92F239270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182651" y="5947425"/>
                  <a:ext cx="52776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EAEA510-D21D-4A7D-B3A2-211D266C3BF9}"/>
                    </a:ext>
                  </a:extLst>
                </p14:cNvPr>
                <p14:cNvContentPartPr/>
                <p14:nvPr/>
              </p14:nvContentPartPr>
              <p14:xfrm>
                <a:off x="4625811" y="6220305"/>
                <a:ext cx="110160" cy="63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EAEA510-D21D-4A7D-B3A2-211D266C3BF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08171" y="6202305"/>
                  <a:ext cx="145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3C0EF1D-98F6-4668-BD76-D3DE13DAD6EC}"/>
                    </a:ext>
                  </a:extLst>
                </p14:cNvPr>
                <p14:cNvContentPartPr/>
                <p14:nvPr/>
              </p14:nvContentPartPr>
              <p14:xfrm>
                <a:off x="4834251" y="5889465"/>
                <a:ext cx="355680" cy="325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3C0EF1D-98F6-4668-BD76-D3DE13DAD6E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816251" y="5871825"/>
                  <a:ext cx="3913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41B807C-2FF9-46CF-A6F3-FB6E06341307}"/>
                    </a:ext>
                  </a:extLst>
                </p14:cNvPr>
                <p14:cNvContentPartPr/>
                <p14:nvPr/>
              </p14:nvContentPartPr>
              <p14:xfrm>
                <a:off x="5268771" y="5975145"/>
                <a:ext cx="73440" cy="48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41B807C-2FF9-46CF-A6F3-FB6E0634130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50771" y="5957145"/>
                  <a:ext cx="1090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C751DC8-4872-4B30-8DC1-775E33A3869C}"/>
                    </a:ext>
                  </a:extLst>
                </p14:cNvPr>
                <p14:cNvContentPartPr/>
                <p14:nvPr/>
              </p14:nvContentPartPr>
              <p14:xfrm>
                <a:off x="5214411" y="5793705"/>
                <a:ext cx="3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C751DC8-4872-4B30-8DC1-775E33A3869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96411" y="57760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EAABD7-DF9C-4DA5-A247-8775E2AA81A5}"/>
                    </a:ext>
                  </a:extLst>
                </p14:cNvPr>
                <p14:cNvContentPartPr/>
                <p14:nvPr/>
              </p14:nvContentPartPr>
              <p14:xfrm>
                <a:off x="5232411" y="5729265"/>
                <a:ext cx="240480" cy="209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EAABD7-DF9C-4DA5-A247-8775E2AA81A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214771" y="5711265"/>
                  <a:ext cx="2761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DAEDDAE-D56C-4A40-AE1E-C7B8D066B649}"/>
                    </a:ext>
                  </a:extLst>
                </p14:cNvPr>
                <p14:cNvContentPartPr/>
                <p14:nvPr/>
              </p14:nvContentPartPr>
              <p14:xfrm>
                <a:off x="5493051" y="5731425"/>
                <a:ext cx="501120" cy="254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DAEDDAE-D56C-4A40-AE1E-C7B8D066B64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475411" y="5713425"/>
                  <a:ext cx="536760" cy="29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1BADCCF-8465-4E00-B165-326CBCEA571C}"/>
                  </a:ext>
                </a:extLst>
              </p14:cNvPr>
              <p14:cNvContentPartPr/>
              <p14:nvPr/>
            </p14:nvContentPartPr>
            <p14:xfrm>
              <a:off x="7259931" y="5223825"/>
              <a:ext cx="2089080" cy="10220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1BADCCF-8465-4E00-B165-326CBCEA571C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241931" y="5205825"/>
                <a:ext cx="2124720" cy="10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7622154-20E6-4C78-981D-84F41B449411}"/>
                  </a:ext>
                </a:extLst>
              </p14:cNvPr>
              <p14:cNvContentPartPr/>
              <p14:nvPr/>
            </p14:nvContentPartPr>
            <p14:xfrm>
              <a:off x="9188811" y="5052105"/>
              <a:ext cx="1595160" cy="4888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7622154-20E6-4C78-981D-84F41B449411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170811" y="5034465"/>
                <a:ext cx="1630800" cy="52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1" name="Group 220">
            <a:extLst>
              <a:ext uri="{FF2B5EF4-FFF2-40B4-BE49-F238E27FC236}">
                <a16:creationId xmlns:a16="http://schemas.microsoft.com/office/drawing/2014/main" id="{4F7C46E3-9F86-4352-9B1B-7DFDF1FB9FFD}"/>
              </a:ext>
            </a:extLst>
          </p:cNvPr>
          <p:cNvGrpSpPr/>
          <p:nvPr/>
        </p:nvGrpSpPr>
        <p:grpSpPr>
          <a:xfrm>
            <a:off x="7406091" y="4488705"/>
            <a:ext cx="4732920" cy="2230560"/>
            <a:chOff x="7406091" y="4488705"/>
            <a:chExt cx="4732920" cy="223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C63DF9D-BA4E-4DEC-AB01-433004743352}"/>
                    </a:ext>
                  </a:extLst>
                </p14:cNvPr>
                <p14:cNvContentPartPr/>
                <p14:nvPr/>
              </p14:nvContentPartPr>
              <p14:xfrm>
                <a:off x="7406091" y="6311745"/>
                <a:ext cx="315000" cy="346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C63DF9D-BA4E-4DEC-AB01-43300474335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388451" y="6294105"/>
                  <a:ext cx="3506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32C52CE-11AE-46A2-B50D-F0F8748A106F}"/>
                    </a:ext>
                  </a:extLst>
                </p14:cNvPr>
                <p14:cNvContentPartPr/>
                <p14:nvPr/>
              </p14:nvContentPartPr>
              <p14:xfrm>
                <a:off x="7722171" y="6246585"/>
                <a:ext cx="286560" cy="2275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32C52CE-11AE-46A2-B50D-F0F8748A106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04531" y="6228585"/>
                  <a:ext cx="3222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F6E0F11-C003-4E2B-92D1-F6028B01E28F}"/>
                    </a:ext>
                  </a:extLst>
                </p14:cNvPr>
                <p14:cNvContentPartPr/>
                <p14:nvPr/>
              </p14:nvContentPartPr>
              <p14:xfrm>
                <a:off x="8038971" y="5978745"/>
                <a:ext cx="509400" cy="5126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F6E0F11-C003-4E2B-92D1-F6028B01E28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021331" y="5960745"/>
                  <a:ext cx="54504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4070BE1-60AE-454B-88DA-9277244AD723}"/>
                    </a:ext>
                  </a:extLst>
                </p14:cNvPr>
                <p14:cNvContentPartPr/>
                <p14:nvPr/>
              </p14:nvContentPartPr>
              <p14:xfrm>
                <a:off x="9031851" y="5585625"/>
                <a:ext cx="391320" cy="4381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4070BE1-60AE-454B-88DA-9277244AD72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013851" y="5567985"/>
                  <a:ext cx="42696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0B2F18F-C157-4D21-9828-5FB0C9855B0F}"/>
                    </a:ext>
                  </a:extLst>
                </p14:cNvPr>
                <p14:cNvContentPartPr/>
                <p14:nvPr/>
              </p14:nvContentPartPr>
              <p14:xfrm>
                <a:off x="9210771" y="5947785"/>
                <a:ext cx="249120" cy="4723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0B2F18F-C157-4D21-9828-5FB0C9855B0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193131" y="5929785"/>
                  <a:ext cx="28476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5B12844-6AE3-4739-B7CB-E2AA6B8F1BB6}"/>
                    </a:ext>
                  </a:extLst>
                </p14:cNvPr>
                <p14:cNvContentPartPr/>
                <p14:nvPr/>
              </p14:nvContentPartPr>
              <p14:xfrm>
                <a:off x="9487971" y="5916465"/>
                <a:ext cx="230760" cy="4658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5B12844-6AE3-4739-B7CB-E2AA6B8F1BB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469971" y="5898825"/>
                  <a:ext cx="26640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EFA6E7E-A93F-43B4-BC9F-AD139F9209F3}"/>
                    </a:ext>
                  </a:extLst>
                </p14:cNvPr>
                <p14:cNvContentPartPr/>
                <p14:nvPr/>
              </p14:nvContentPartPr>
              <p14:xfrm>
                <a:off x="9768411" y="5793705"/>
                <a:ext cx="198720" cy="3092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EFA6E7E-A93F-43B4-BC9F-AD139F9209F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50411" y="5776065"/>
                  <a:ext cx="2343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D88564A-E4C8-4D37-B411-D09B6F80F1D4}"/>
                    </a:ext>
                  </a:extLst>
                </p14:cNvPr>
                <p14:cNvContentPartPr/>
                <p14:nvPr/>
              </p14:nvContentPartPr>
              <p14:xfrm>
                <a:off x="9958491" y="5902425"/>
                <a:ext cx="44640" cy="117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D88564A-E4C8-4D37-B411-D09B6F80F1D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940491" y="5884785"/>
                  <a:ext cx="802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F01B721-74C8-4E48-9ADE-D3F7F25230A3}"/>
                    </a:ext>
                  </a:extLst>
                </p14:cNvPr>
                <p14:cNvContentPartPr/>
                <p14:nvPr/>
              </p14:nvContentPartPr>
              <p14:xfrm>
                <a:off x="9895131" y="5754105"/>
                <a:ext cx="360" cy="39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F01B721-74C8-4E48-9ADE-D3F7F25230A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877131" y="573646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C95B141-1CE2-4DED-9BB4-C5BF389326D9}"/>
                    </a:ext>
                  </a:extLst>
                </p14:cNvPr>
                <p14:cNvContentPartPr/>
                <p14:nvPr/>
              </p14:nvContentPartPr>
              <p14:xfrm>
                <a:off x="9922491" y="5721705"/>
                <a:ext cx="212400" cy="2840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C95B141-1CE2-4DED-9BB4-C5BF389326D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904491" y="5703705"/>
                  <a:ext cx="2480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742F952-0739-4AA5-BB92-32BB62BC369A}"/>
                    </a:ext>
                  </a:extLst>
                </p14:cNvPr>
                <p14:cNvContentPartPr/>
                <p14:nvPr/>
              </p14:nvContentPartPr>
              <p14:xfrm>
                <a:off x="9931131" y="5785425"/>
                <a:ext cx="155520" cy="723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742F952-0739-4AA5-BB92-32BB62BC369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913491" y="5767785"/>
                  <a:ext cx="1911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245E94F-11B1-489E-88CE-E20B8814C230}"/>
                    </a:ext>
                  </a:extLst>
                </p14:cNvPr>
                <p14:cNvContentPartPr/>
                <p14:nvPr/>
              </p14:nvContentPartPr>
              <p14:xfrm>
                <a:off x="9261531" y="6554025"/>
                <a:ext cx="235800" cy="1652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245E94F-11B1-489E-88CE-E20B8814C23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243531" y="6536025"/>
                  <a:ext cx="2714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3D0F039-1660-479B-9EE6-DA44FA1F8828}"/>
                    </a:ext>
                  </a:extLst>
                </p14:cNvPr>
                <p14:cNvContentPartPr/>
                <p14:nvPr/>
              </p14:nvContentPartPr>
              <p14:xfrm>
                <a:off x="9620811" y="6554385"/>
                <a:ext cx="240480" cy="1285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3D0F039-1660-479B-9EE6-DA44FA1F882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603171" y="6536745"/>
                  <a:ext cx="2761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E314F62-47DC-4D44-ABF2-CCDD3669188E}"/>
                    </a:ext>
                  </a:extLst>
                </p14:cNvPr>
                <p14:cNvContentPartPr/>
                <p14:nvPr/>
              </p14:nvContentPartPr>
              <p14:xfrm>
                <a:off x="9858771" y="6445665"/>
                <a:ext cx="106560" cy="1972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E314F62-47DC-4D44-ABF2-CCDD3669188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840771" y="6427665"/>
                  <a:ext cx="1422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08D2D88-C256-4F56-8A9E-39A7F45B5759}"/>
                    </a:ext>
                  </a:extLst>
                </p14:cNvPr>
                <p14:cNvContentPartPr/>
                <p14:nvPr/>
              </p14:nvContentPartPr>
              <p14:xfrm>
                <a:off x="9858771" y="6390225"/>
                <a:ext cx="128160" cy="982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08D2D88-C256-4F56-8A9E-39A7F45B575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840771" y="6372585"/>
                  <a:ext cx="163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7AE3642-53AB-4F32-883D-DCD41E8BD359}"/>
                    </a:ext>
                  </a:extLst>
                </p14:cNvPr>
                <p14:cNvContentPartPr/>
                <p14:nvPr/>
              </p14:nvContentPartPr>
              <p14:xfrm>
                <a:off x="10034451" y="6419025"/>
                <a:ext cx="205200" cy="1270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7AE3642-53AB-4F32-883D-DCD41E8BD35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016811" y="6401025"/>
                  <a:ext cx="240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F04A3F7-D058-44CA-A780-4B27BB2A1656}"/>
                    </a:ext>
                  </a:extLst>
                </p14:cNvPr>
                <p14:cNvContentPartPr/>
                <p14:nvPr/>
              </p14:nvContentPartPr>
              <p14:xfrm>
                <a:off x="10309131" y="6300945"/>
                <a:ext cx="217080" cy="2296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F04A3F7-D058-44CA-A780-4B27BB2A165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291491" y="6282945"/>
                  <a:ext cx="252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96E5A05-F4AE-4CCE-A6E5-4C36CFB783F6}"/>
                    </a:ext>
                  </a:extLst>
                </p14:cNvPr>
                <p14:cNvContentPartPr/>
                <p14:nvPr/>
              </p14:nvContentPartPr>
              <p14:xfrm>
                <a:off x="10519731" y="6400305"/>
                <a:ext cx="360" cy="3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96E5A05-F4AE-4CCE-A6E5-4C36CFB783F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502091" y="63826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8E48E63-1028-49A8-86C4-B69B6E50863F}"/>
                    </a:ext>
                  </a:extLst>
                </p14:cNvPr>
                <p14:cNvContentPartPr/>
                <p14:nvPr/>
              </p14:nvContentPartPr>
              <p14:xfrm>
                <a:off x="10497771" y="6400305"/>
                <a:ext cx="48600" cy="914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8E48E63-1028-49A8-86C4-B69B6E50863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479771" y="6382665"/>
                  <a:ext cx="842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CBA0687-DFE3-47A2-B2B8-8AB40099DC04}"/>
                    </a:ext>
                  </a:extLst>
                </p14:cNvPr>
                <p14:cNvContentPartPr/>
                <p14:nvPr/>
              </p14:nvContentPartPr>
              <p14:xfrm>
                <a:off x="10463571" y="6237225"/>
                <a:ext cx="20520" cy="550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CBA0687-DFE3-47A2-B2B8-8AB40099DC0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445571" y="6219585"/>
                  <a:ext cx="561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8567F95-5FA5-4A8C-BC76-F7B1AC1B8213}"/>
                    </a:ext>
                  </a:extLst>
                </p14:cNvPr>
                <p14:cNvContentPartPr/>
                <p14:nvPr/>
              </p14:nvContentPartPr>
              <p14:xfrm>
                <a:off x="10538091" y="6083505"/>
                <a:ext cx="185400" cy="3344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8567F95-5FA5-4A8C-BC76-F7B1AC1B821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520091" y="6065865"/>
                  <a:ext cx="2210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E86A6DA-7052-4735-BF3B-D55FB9806C69}"/>
                    </a:ext>
                  </a:extLst>
                </p14:cNvPr>
                <p14:cNvContentPartPr/>
                <p14:nvPr/>
              </p14:nvContentPartPr>
              <p14:xfrm>
                <a:off x="10565091" y="6176385"/>
                <a:ext cx="452520" cy="1310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E86A6DA-7052-4735-BF3B-D55FB9806C6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547091" y="6158745"/>
                  <a:ext cx="4881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1D229F1-B99A-4228-8A21-44996FB9F6D4}"/>
                    </a:ext>
                  </a:extLst>
                </p14:cNvPr>
                <p14:cNvContentPartPr/>
                <p14:nvPr/>
              </p14:nvContentPartPr>
              <p14:xfrm>
                <a:off x="7740171" y="4488705"/>
                <a:ext cx="1197360" cy="429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1D229F1-B99A-4228-8A21-44996FB9F6D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722531" y="4471065"/>
                  <a:ext cx="12330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4120FED-FEBE-467B-8567-DBB5605FE370}"/>
                    </a:ext>
                  </a:extLst>
                </p14:cNvPr>
                <p14:cNvContentPartPr/>
                <p14:nvPr/>
              </p14:nvContentPartPr>
              <p14:xfrm>
                <a:off x="8374851" y="5028705"/>
                <a:ext cx="354960" cy="420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4120FED-FEBE-467B-8567-DBB5605FE37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357211" y="5010705"/>
                  <a:ext cx="39060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4545F25-D75D-41DA-B13C-4389E32E0BD3}"/>
                    </a:ext>
                  </a:extLst>
                </p14:cNvPr>
                <p14:cNvContentPartPr/>
                <p14:nvPr/>
              </p14:nvContentPartPr>
              <p14:xfrm>
                <a:off x="8799651" y="5232465"/>
                <a:ext cx="61920" cy="27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4545F25-D75D-41DA-B13C-4389E32E0BD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782011" y="5214825"/>
                  <a:ext cx="97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0A1D361-021B-466B-804B-D357EB07EAFD}"/>
                    </a:ext>
                  </a:extLst>
                </p14:cNvPr>
                <p14:cNvContentPartPr/>
                <p14:nvPr/>
              </p14:nvContentPartPr>
              <p14:xfrm>
                <a:off x="8944371" y="4960665"/>
                <a:ext cx="315720" cy="240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0A1D361-021B-466B-804B-D357EB07EAF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926731" y="4943025"/>
                  <a:ext cx="3513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1CA044A-6CE5-45C5-B4A6-A5D83B4D3F2A}"/>
                    </a:ext>
                  </a:extLst>
                </p14:cNvPr>
                <p14:cNvContentPartPr/>
                <p14:nvPr/>
              </p14:nvContentPartPr>
              <p14:xfrm>
                <a:off x="9306531" y="5069745"/>
                <a:ext cx="79920" cy="83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1CA044A-6CE5-45C5-B4A6-A5D83B4D3F2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288531" y="5051745"/>
                  <a:ext cx="115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06A8F68-38D9-49BD-B3E8-ADBFA00BF8B9}"/>
                    </a:ext>
                  </a:extLst>
                </p14:cNvPr>
                <p14:cNvContentPartPr/>
                <p14:nvPr/>
              </p14:nvContentPartPr>
              <p14:xfrm>
                <a:off x="9210411" y="4961025"/>
                <a:ext cx="42480" cy="72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06A8F68-38D9-49BD-B3E8-ADBFA00BF8B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192411" y="4943385"/>
                  <a:ext cx="781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4EBC457-92D5-4929-B0B0-A08994A69010}"/>
                    </a:ext>
                  </a:extLst>
                </p14:cNvPr>
                <p14:cNvContentPartPr/>
                <p14:nvPr/>
              </p14:nvContentPartPr>
              <p14:xfrm>
                <a:off x="9261171" y="4928985"/>
                <a:ext cx="316440" cy="240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4EBC457-92D5-4929-B0B0-A08994A6901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243531" y="4910985"/>
                  <a:ext cx="3520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6C9261B-6091-4E10-8506-6DECC6C6A707}"/>
                    </a:ext>
                  </a:extLst>
                </p14:cNvPr>
                <p14:cNvContentPartPr/>
                <p14:nvPr/>
              </p14:nvContentPartPr>
              <p14:xfrm>
                <a:off x="9612891" y="4818825"/>
                <a:ext cx="164160" cy="1962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6C9261B-6091-4E10-8506-6DECC6C6A70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595251" y="4801185"/>
                  <a:ext cx="1998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A9ABFE7-AB01-4324-9833-E8CBB620B295}"/>
                    </a:ext>
                  </a:extLst>
                </p14:cNvPr>
                <p14:cNvContentPartPr/>
                <p14:nvPr/>
              </p14:nvContentPartPr>
              <p14:xfrm>
                <a:off x="10538091" y="5539545"/>
                <a:ext cx="357120" cy="4276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A9ABFE7-AB01-4324-9833-E8CBB620B29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520091" y="5521545"/>
                  <a:ext cx="39276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01AA168-1B74-4C3D-BAC1-2375A6753FEC}"/>
                    </a:ext>
                  </a:extLst>
                </p14:cNvPr>
                <p14:cNvContentPartPr/>
                <p14:nvPr/>
              </p14:nvContentPartPr>
              <p14:xfrm>
                <a:off x="10981611" y="5672025"/>
                <a:ext cx="77760" cy="586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01AA168-1B74-4C3D-BAC1-2375A6753FE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963611" y="5654385"/>
                  <a:ext cx="113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92CC51A-A11C-40FF-8C28-E1A7688F6439}"/>
                    </a:ext>
                  </a:extLst>
                </p14:cNvPr>
                <p14:cNvContentPartPr/>
                <p14:nvPr/>
              </p14:nvContentPartPr>
              <p14:xfrm>
                <a:off x="11090331" y="5368545"/>
                <a:ext cx="206640" cy="4006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92CC51A-A11C-40FF-8C28-E1A7688F643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072331" y="5350545"/>
                  <a:ext cx="24228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A5FF33B-9BF2-405D-A240-A27B9A323AFF}"/>
                    </a:ext>
                  </a:extLst>
                </p14:cNvPr>
                <p14:cNvContentPartPr/>
                <p14:nvPr/>
              </p14:nvContentPartPr>
              <p14:xfrm>
                <a:off x="11271411" y="5350185"/>
                <a:ext cx="141480" cy="2728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A5FF33B-9BF2-405D-A240-A27B9A323AF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253411" y="5332545"/>
                  <a:ext cx="1771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925408C-D053-4951-A4B5-E8CDD9AEE703}"/>
                    </a:ext>
                  </a:extLst>
                </p14:cNvPr>
                <p14:cNvContentPartPr/>
                <p14:nvPr/>
              </p14:nvContentPartPr>
              <p14:xfrm>
                <a:off x="11153691" y="5518305"/>
                <a:ext cx="203400" cy="1130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925408C-D053-4951-A4B5-E8CDD9AEE703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135691" y="5500305"/>
                  <a:ext cx="2390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E8BF901-8566-4D45-8B4F-81EAD43D4541}"/>
                    </a:ext>
                  </a:extLst>
                </p14:cNvPr>
                <p14:cNvContentPartPr/>
                <p14:nvPr/>
              </p14:nvContentPartPr>
              <p14:xfrm>
                <a:off x="11370771" y="5078745"/>
                <a:ext cx="571320" cy="3981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E8BF901-8566-4D45-8B4F-81EAD43D454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353131" y="5060745"/>
                  <a:ext cx="6069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1AED970-2AC8-4014-A478-F37647D33779}"/>
                    </a:ext>
                  </a:extLst>
                </p14:cNvPr>
                <p14:cNvContentPartPr/>
                <p14:nvPr/>
              </p14:nvContentPartPr>
              <p14:xfrm>
                <a:off x="11705931" y="4877505"/>
                <a:ext cx="306720" cy="3178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1AED970-2AC8-4014-A478-F37647D3377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687931" y="4859865"/>
                  <a:ext cx="3423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0AC31F8-714E-4506-B2EA-1A6E0CE46790}"/>
                    </a:ext>
                  </a:extLst>
                </p14:cNvPr>
                <p14:cNvContentPartPr/>
                <p14:nvPr/>
              </p14:nvContentPartPr>
              <p14:xfrm>
                <a:off x="12013371" y="4997025"/>
                <a:ext cx="125640" cy="1267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0AC31F8-714E-4506-B2EA-1A6E0CE4679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995731" y="4979385"/>
                  <a:ext cx="1612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002A3F6-8627-4AA2-AE5C-1EE26E2B5A4A}"/>
                    </a:ext>
                  </a:extLst>
                </p14:cNvPr>
                <p14:cNvContentPartPr/>
                <p14:nvPr/>
              </p14:nvContentPartPr>
              <p14:xfrm>
                <a:off x="11841651" y="4794345"/>
                <a:ext cx="360" cy="39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002A3F6-8627-4AA2-AE5C-1EE26E2B5A4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824011" y="477670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85E335A-BD9D-4C47-97E2-49C8CEC8036A}"/>
                    </a:ext>
                  </a:extLst>
                </p14:cNvPr>
                <p14:cNvContentPartPr/>
                <p14:nvPr/>
              </p14:nvContentPartPr>
              <p14:xfrm>
                <a:off x="11250171" y="5791905"/>
                <a:ext cx="888840" cy="4654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85E335A-BD9D-4C47-97E2-49C8CEC8036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232531" y="5774265"/>
                  <a:ext cx="924480" cy="50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F42A3435-E3BB-4871-93E2-98265205EDED}"/>
                  </a:ext>
                </a:extLst>
              </p14:cNvPr>
              <p14:cNvContentPartPr/>
              <p14:nvPr/>
            </p14:nvContentPartPr>
            <p14:xfrm>
              <a:off x="8693451" y="803745"/>
              <a:ext cx="2850120" cy="288072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F42A3435-E3BB-4871-93E2-98265205EDED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8675451" y="786105"/>
                <a:ext cx="2885760" cy="291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5666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8A7042E-BF19-4725-9F13-67D336ED9950}"/>
                  </a:ext>
                </a:extLst>
              </p14:cNvPr>
              <p14:cNvContentPartPr/>
              <p14:nvPr/>
            </p14:nvContentPartPr>
            <p14:xfrm>
              <a:off x="1877931" y="1602424"/>
              <a:ext cx="349920" cy="966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8A7042E-BF19-4725-9F13-67D336ED99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0291" y="1584424"/>
                <a:ext cx="385560" cy="100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1B3A46C-8E14-413A-A9BF-CF01A3D302BF}"/>
              </a:ext>
            </a:extLst>
          </p:cNvPr>
          <p:cNvGrpSpPr/>
          <p:nvPr/>
        </p:nvGrpSpPr>
        <p:grpSpPr>
          <a:xfrm>
            <a:off x="1203651" y="2270224"/>
            <a:ext cx="2244240" cy="1011240"/>
            <a:chOff x="1203651" y="2270224"/>
            <a:chExt cx="2244240" cy="101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02D6C3-31A5-4E8C-8008-7ADDE7AB016C}"/>
                    </a:ext>
                  </a:extLst>
                </p14:cNvPr>
                <p14:cNvContentPartPr/>
                <p14:nvPr/>
              </p14:nvContentPartPr>
              <p14:xfrm>
                <a:off x="1203651" y="2909944"/>
                <a:ext cx="144000" cy="371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02D6C3-31A5-4E8C-8008-7ADDE7AB016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86011" y="2891944"/>
                  <a:ext cx="1796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6981032-E3A2-4CA0-A927-56C44D275FB5}"/>
                    </a:ext>
                  </a:extLst>
                </p14:cNvPr>
                <p14:cNvContentPartPr/>
                <p14:nvPr/>
              </p14:nvContentPartPr>
              <p14:xfrm>
                <a:off x="1279611" y="2878624"/>
                <a:ext cx="378000" cy="345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6981032-E3A2-4CA0-A927-56C44D275F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61971" y="2860624"/>
                  <a:ext cx="4136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E983DAC-16EF-43A3-A340-05AAEB30E507}"/>
                    </a:ext>
                  </a:extLst>
                </p14:cNvPr>
                <p14:cNvContentPartPr/>
                <p14:nvPr/>
              </p14:nvContentPartPr>
              <p14:xfrm>
                <a:off x="1727091" y="2669464"/>
                <a:ext cx="159840" cy="403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E983DAC-16EF-43A3-A340-05AAEB30E50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09091" y="2651464"/>
                  <a:ext cx="19548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4322AC5-46FF-4506-A5D6-751452D58799}"/>
                    </a:ext>
                  </a:extLst>
                </p14:cNvPr>
                <p14:cNvContentPartPr/>
                <p14:nvPr/>
              </p14:nvContentPartPr>
              <p14:xfrm>
                <a:off x="2152251" y="2625184"/>
                <a:ext cx="341640" cy="398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4322AC5-46FF-4506-A5D6-751452D5879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34611" y="2607184"/>
                  <a:ext cx="37728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ADA19C2-03CF-4679-9F0F-6653BD51272B}"/>
                    </a:ext>
                  </a:extLst>
                </p14:cNvPr>
                <p14:cNvContentPartPr/>
                <p14:nvPr/>
              </p14:nvContentPartPr>
              <p14:xfrm>
                <a:off x="2326491" y="2935864"/>
                <a:ext cx="198720" cy="62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ADA19C2-03CF-4679-9F0F-6653BD51272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08491" y="2918224"/>
                  <a:ext cx="2343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B4BA4D8-7096-4017-9EE2-658A9E6F45FD}"/>
                    </a:ext>
                  </a:extLst>
                </p14:cNvPr>
                <p14:cNvContentPartPr/>
                <p14:nvPr/>
              </p14:nvContentPartPr>
              <p14:xfrm>
                <a:off x="2587851" y="2724544"/>
                <a:ext cx="243720" cy="148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B4BA4D8-7096-4017-9EE2-658A9E6F45F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70211" y="2706904"/>
                  <a:ext cx="279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3D471E5-A43F-43C5-969C-DF3FE9D1DAC4}"/>
                    </a:ext>
                  </a:extLst>
                </p14:cNvPr>
                <p14:cNvContentPartPr/>
                <p14:nvPr/>
              </p14:nvContentPartPr>
              <p14:xfrm>
                <a:off x="2915091" y="2668384"/>
                <a:ext cx="105480" cy="20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3D471E5-A43F-43C5-969C-DF3FE9D1DAC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97091" y="2650744"/>
                  <a:ext cx="1411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9E37313-A1E9-4696-85B7-75D7D81ECAEB}"/>
                    </a:ext>
                  </a:extLst>
                </p14:cNvPr>
                <p14:cNvContentPartPr/>
                <p14:nvPr/>
              </p14:nvContentPartPr>
              <p14:xfrm>
                <a:off x="3059811" y="2270224"/>
                <a:ext cx="388080" cy="488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9E37313-A1E9-4696-85B7-75D7D81ECA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41811" y="2252224"/>
                  <a:ext cx="423720" cy="52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BF8B986-B3C7-4847-9D0A-F2F8FE5E1053}"/>
              </a:ext>
            </a:extLst>
          </p:cNvPr>
          <p:cNvGrpSpPr/>
          <p:nvPr/>
        </p:nvGrpSpPr>
        <p:grpSpPr>
          <a:xfrm>
            <a:off x="967491" y="225"/>
            <a:ext cx="8857440" cy="2438839"/>
            <a:chOff x="967491" y="225"/>
            <a:chExt cx="8857440" cy="243883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304D560-4DA8-491F-8AB0-C5E32CA1B567}"/>
                    </a:ext>
                  </a:extLst>
                </p14:cNvPr>
                <p14:cNvContentPartPr/>
                <p14:nvPr/>
              </p14:nvContentPartPr>
              <p14:xfrm>
                <a:off x="967491" y="378585"/>
                <a:ext cx="641880" cy="663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304D560-4DA8-491F-8AB0-C5E32CA1B56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9491" y="360945"/>
                  <a:ext cx="67752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9A2E4F-45C4-4753-ADAB-4A76AC95E84B}"/>
                    </a:ext>
                  </a:extLst>
                </p14:cNvPr>
                <p14:cNvContentPartPr/>
                <p14:nvPr/>
              </p14:nvContentPartPr>
              <p14:xfrm>
                <a:off x="1665531" y="328905"/>
                <a:ext cx="944280" cy="1039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9A2E4F-45C4-4753-ADAB-4A76AC95E84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47891" y="311265"/>
                  <a:ext cx="979920" cy="10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7DBA2EF-4A25-4E6C-8F52-DBCBF27AEAD3}"/>
                    </a:ext>
                  </a:extLst>
                </p14:cNvPr>
                <p14:cNvContentPartPr/>
                <p14:nvPr/>
              </p14:nvContentPartPr>
              <p14:xfrm>
                <a:off x="2552931" y="316665"/>
                <a:ext cx="228600" cy="390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7DBA2EF-4A25-4E6C-8F52-DBCBF27AEA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34931" y="298665"/>
                  <a:ext cx="2642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D47E06-5C90-4DD5-8FE1-C7F712E4C083}"/>
                    </a:ext>
                  </a:extLst>
                </p14:cNvPr>
                <p14:cNvContentPartPr/>
                <p14:nvPr/>
              </p14:nvContentPartPr>
              <p14:xfrm>
                <a:off x="2525571" y="462465"/>
                <a:ext cx="237600" cy="99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D47E06-5C90-4DD5-8FE1-C7F712E4C08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07571" y="444465"/>
                  <a:ext cx="273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4C1848C-4DFA-44F1-904A-5071E7A1A817}"/>
                    </a:ext>
                  </a:extLst>
                </p14:cNvPr>
                <p14:cNvContentPartPr/>
                <p14:nvPr/>
              </p14:nvContentPartPr>
              <p14:xfrm>
                <a:off x="2814291" y="369225"/>
                <a:ext cx="798840" cy="234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4C1848C-4DFA-44F1-904A-5071E7A1A81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6651" y="351585"/>
                  <a:ext cx="8344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C7F9A2C-FDF4-4A62-80EC-09B02BD7208E}"/>
                    </a:ext>
                  </a:extLst>
                </p14:cNvPr>
                <p14:cNvContentPartPr/>
                <p14:nvPr/>
              </p14:nvContentPartPr>
              <p14:xfrm>
                <a:off x="4494771" y="180585"/>
                <a:ext cx="1394280" cy="426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C7F9A2C-FDF4-4A62-80EC-09B02BD7208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77131" y="162945"/>
                  <a:ext cx="142992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A64F688-4E0D-4A8B-9C99-D242D8AD07A7}"/>
                    </a:ext>
                  </a:extLst>
                </p14:cNvPr>
                <p14:cNvContentPartPr/>
                <p14:nvPr/>
              </p14:nvContentPartPr>
              <p14:xfrm>
                <a:off x="5945571" y="163305"/>
                <a:ext cx="227880" cy="516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A64F688-4E0D-4A8B-9C99-D242D8AD07A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27571" y="145665"/>
                  <a:ext cx="26352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22E662-BC91-47D1-8B41-2421A5157310}"/>
                    </a:ext>
                  </a:extLst>
                </p14:cNvPr>
                <p14:cNvContentPartPr/>
                <p14:nvPr/>
              </p14:nvContentPartPr>
              <p14:xfrm>
                <a:off x="5938731" y="424305"/>
                <a:ext cx="365400" cy="73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22E662-BC91-47D1-8B41-2421A51573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21091" y="406665"/>
                  <a:ext cx="4010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3276D84-139A-4DEB-8DE4-78EA15F04F2F}"/>
                    </a:ext>
                  </a:extLst>
                </p14:cNvPr>
                <p14:cNvContentPartPr/>
                <p14:nvPr/>
              </p14:nvContentPartPr>
              <p14:xfrm>
                <a:off x="6282531" y="325665"/>
                <a:ext cx="106200" cy="189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3276D84-139A-4DEB-8DE4-78EA15F04F2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64891" y="308025"/>
                  <a:ext cx="1418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D438AB5-6AE4-4A08-B487-03983D5F1097}"/>
                    </a:ext>
                  </a:extLst>
                </p14:cNvPr>
                <p14:cNvContentPartPr/>
                <p14:nvPr/>
              </p14:nvContentPartPr>
              <p14:xfrm>
                <a:off x="6201171" y="180585"/>
                <a:ext cx="39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D438AB5-6AE4-4A08-B487-03983D5F10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83531" y="16294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0940341-570E-4224-B5BA-CAAC1F889681}"/>
                    </a:ext>
                  </a:extLst>
                </p14:cNvPr>
                <p14:cNvContentPartPr/>
                <p14:nvPr/>
              </p14:nvContentPartPr>
              <p14:xfrm>
                <a:off x="6538131" y="287505"/>
                <a:ext cx="321120" cy="645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0940341-570E-4224-B5BA-CAAC1F88968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20131" y="269505"/>
                  <a:ext cx="356760" cy="6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F73D21E-91BE-45A4-B010-8652469FC267}"/>
                    </a:ext>
                  </a:extLst>
                </p14:cNvPr>
                <p14:cNvContentPartPr/>
                <p14:nvPr/>
              </p14:nvContentPartPr>
              <p14:xfrm>
                <a:off x="6816771" y="298305"/>
                <a:ext cx="139320" cy="214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F73D21E-91BE-45A4-B010-8652469FC2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99131" y="280665"/>
                  <a:ext cx="1749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32280D2-A60D-41FF-A7FC-DEDC1B8FD9DC}"/>
                    </a:ext>
                  </a:extLst>
                </p14:cNvPr>
                <p14:cNvContentPartPr/>
                <p14:nvPr/>
              </p14:nvContentPartPr>
              <p14:xfrm>
                <a:off x="6934491" y="171585"/>
                <a:ext cx="325800" cy="354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32280D2-A60D-41FF-A7FC-DEDC1B8FD9D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16491" y="153945"/>
                  <a:ext cx="3614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79429A9-94B0-4061-931C-8834BC6D1FA4}"/>
                    </a:ext>
                  </a:extLst>
                </p14:cNvPr>
                <p14:cNvContentPartPr/>
                <p14:nvPr/>
              </p14:nvContentPartPr>
              <p14:xfrm>
                <a:off x="7205571" y="126225"/>
                <a:ext cx="317880" cy="344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79429A9-94B0-4061-931C-8834BC6D1FA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87571" y="108585"/>
                  <a:ext cx="3535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4F6C1EB-15BD-45F8-BF4A-12D8DCB6D0C9}"/>
                    </a:ext>
                  </a:extLst>
                </p14:cNvPr>
                <p14:cNvContentPartPr/>
                <p14:nvPr/>
              </p14:nvContentPartPr>
              <p14:xfrm>
                <a:off x="7613091" y="225"/>
                <a:ext cx="579960" cy="473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4F6C1EB-15BD-45F8-BF4A-12D8DCB6D0C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95091" y="-17775"/>
                  <a:ext cx="61560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85014BE-6389-43CE-BF89-D8FE7DF420B6}"/>
                    </a:ext>
                  </a:extLst>
                </p14:cNvPr>
                <p14:cNvContentPartPr/>
                <p14:nvPr/>
              </p14:nvContentPartPr>
              <p14:xfrm>
                <a:off x="7857891" y="108064"/>
                <a:ext cx="169560" cy="9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85014BE-6389-43CE-BF89-D8FE7DF420B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40251" y="90064"/>
                  <a:ext cx="2052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809B2CF-F4DB-4823-9C05-C8F7A8DAE4AF}"/>
                    </a:ext>
                  </a:extLst>
                </p14:cNvPr>
                <p14:cNvContentPartPr/>
                <p14:nvPr/>
              </p14:nvContentPartPr>
              <p14:xfrm>
                <a:off x="8138691" y="135424"/>
                <a:ext cx="113760" cy="191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809B2CF-F4DB-4823-9C05-C8F7A8DAE4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20691" y="117424"/>
                  <a:ext cx="1494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F153CFC-C759-4E0D-8407-6F3CC33DCBF5}"/>
                    </a:ext>
                  </a:extLst>
                </p14:cNvPr>
                <p14:cNvContentPartPr/>
                <p14:nvPr/>
              </p14:nvContentPartPr>
              <p14:xfrm>
                <a:off x="8038251" y="38224"/>
                <a:ext cx="19080" cy="61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F153CFC-C759-4E0D-8407-6F3CC33DCBF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20611" y="20224"/>
                  <a:ext cx="547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458AFD9-51D5-415B-AF35-4434DDB94640}"/>
                    </a:ext>
                  </a:extLst>
                </p14:cNvPr>
                <p14:cNvContentPartPr/>
                <p14:nvPr/>
              </p14:nvContentPartPr>
              <p14:xfrm>
                <a:off x="8228691" y="54064"/>
                <a:ext cx="488880" cy="379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458AFD9-51D5-415B-AF35-4434DDB946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10691" y="36064"/>
                  <a:ext cx="52452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D9D4FAB-31DC-4B11-A425-D93B02B301EC}"/>
                    </a:ext>
                  </a:extLst>
                </p14:cNvPr>
                <p14:cNvContentPartPr/>
                <p14:nvPr/>
              </p14:nvContentPartPr>
              <p14:xfrm>
                <a:off x="8166411" y="171064"/>
                <a:ext cx="181800" cy="184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D9D4FAB-31DC-4B11-A425-D93B02B301E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48771" y="153424"/>
                  <a:ext cx="217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D9E758-7B00-4C75-B46D-228ED0777C1E}"/>
                    </a:ext>
                  </a:extLst>
                </p14:cNvPr>
                <p14:cNvContentPartPr/>
                <p14:nvPr/>
              </p14:nvContentPartPr>
              <p14:xfrm>
                <a:off x="1382571" y="697024"/>
                <a:ext cx="7453800" cy="941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D9E758-7B00-4C75-B46D-228ED0777C1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64571" y="679024"/>
                  <a:ext cx="7489440" cy="9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96B5BD4-E7FE-4A96-977F-B22D1055020B}"/>
                    </a:ext>
                  </a:extLst>
                </p14:cNvPr>
                <p14:cNvContentPartPr/>
                <p14:nvPr/>
              </p14:nvContentPartPr>
              <p14:xfrm>
                <a:off x="4108851" y="1122184"/>
                <a:ext cx="446760" cy="807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96B5BD4-E7FE-4A96-977F-B22D1055020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90851" y="1104544"/>
                  <a:ext cx="482400" cy="84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4D2719B-3A14-4FB9-B4CF-6BA3BE5BA890}"/>
                    </a:ext>
                  </a:extLst>
                </p14:cNvPr>
                <p14:cNvContentPartPr/>
                <p14:nvPr/>
              </p14:nvContentPartPr>
              <p14:xfrm>
                <a:off x="4109931" y="2199664"/>
                <a:ext cx="105840" cy="174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4D2719B-3A14-4FB9-B4CF-6BA3BE5BA89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91931" y="2182024"/>
                  <a:ext cx="1414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AAA9035-84EA-4A11-A08F-02B41B4E2D9A}"/>
                    </a:ext>
                  </a:extLst>
                </p14:cNvPr>
                <p14:cNvContentPartPr/>
                <p14:nvPr/>
              </p14:nvContentPartPr>
              <p14:xfrm>
                <a:off x="4174371" y="2108944"/>
                <a:ext cx="260640" cy="254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AAA9035-84EA-4A11-A08F-02B41B4E2D9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56731" y="2091304"/>
                  <a:ext cx="2962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DF10919-2044-4EA1-BF5D-B28D8AB256A0}"/>
                    </a:ext>
                  </a:extLst>
                </p14:cNvPr>
                <p14:cNvContentPartPr/>
                <p14:nvPr/>
              </p14:nvContentPartPr>
              <p14:xfrm>
                <a:off x="4426731" y="2026144"/>
                <a:ext cx="174960" cy="340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DF10919-2044-4EA1-BF5D-B28D8AB256A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08731" y="2008504"/>
                  <a:ext cx="2106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342E9BE-41C9-44E6-8DB0-B0001B3AA062}"/>
                    </a:ext>
                  </a:extLst>
                </p14:cNvPr>
                <p14:cNvContentPartPr/>
                <p14:nvPr/>
              </p14:nvContentPartPr>
              <p14:xfrm>
                <a:off x="4632291" y="1936504"/>
                <a:ext cx="313920" cy="300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342E9BE-41C9-44E6-8DB0-B0001B3AA0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14291" y="1918864"/>
                  <a:ext cx="3495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1067369-E0EE-43A2-8BEC-20AFEFD6E543}"/>
                    </a:ext>
                  </a:extLst>
                </p14:cNvPr>
                <p14:cNvContentPartPr/>
                <p14:nvPr/>
              </p14:nvContentPartPr>
              <p14:xfrm>
                <a:off x="4797891" y="2083384"/>
                <a:ext cx="206640" cy="244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1067369-E0EE-43A2-8BEC-20AFEFD6E54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80251" y="2065744"/>
                  <a:ext cx="2422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D9C36DE-BA99-4344-9A0C-B7A91C4904CE}"/>
                    </a:ext>
                  </a:extLst>
                </p14:cNvPr>
                <p14:cNvContentPartPr/>
                <p14:nvPr/>
              </p14:nvContentPartPr>
              <p14:xfrm>
                <a:off x="5012811" y="1855504"/>
                <a:ext cx="317520" cy="182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D9C36DE-BA99-4344-9A0C-B7A91C4904C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94811" y="1837504"/>
                  <a:ext cx="3531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C70AA3F-30E7-42A3-9BFE-93675E0BB614}"/>
                    </a:ext>
                  </a:extLst>
                </p14:cNvPr>
                <p14:cNvContentPartPr/>
                <p14:nvPr/>
              </p14:nvContentPartPr>
              <p14:xfrm>
                <a:off x="5277771" y="1902304"/>
                <a:ext cx="89640" cy="35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C70AA3F-30E7-42A3-9BFE-93675E0BB61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59771" y="1884664"/>
                  <a:ext cx="1252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A9F120C-A3D6-4F45-9B13-97A70126D011}"/>
                    </a:ext>
                  </a:extLst>
                </p14:cNvPr>
                <p14:cNvContentPartPr/>
                <p14:nvPr/>
              </p14:nvContentPartPr>
              <p14:xfrm>
                <a:off x="5404851" y="1710784"/>
                <a:ext cx="208080" cy="243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A9F120C-A3D6-4F45-9B13-97A70126D01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86851" y="1692784"/>
                  <a:ext cx="2437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77C80A4-956C-46E6-A82F-EF5F5753E92C}"/>
                    </a:ext>
                  </a:extLst>
                </p14:cNvPr>
                <p14:cNvContentPartPr/>
                <p14:nvPr/>
              </p14:nvContentPartPr>
              <p14:xfrm>
                <a:off x="5712291" y="1031824"/>
                <a:ext cx="400680" cy="859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77C80A4-956C-46E6-A82F-EF5F5753E92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94291" y="1014184"/>
                  <a:ext cx="43632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D6D52B0-40A0-4E48-9D07-4C3267F12532}"/>
                    </a:ext>
                  </a:extLst>
                </p14:cNvPr>
                <p14:cNvContentPartPr/>
                <p14:nvPr/>
              </p14:nvContentPartPr>
              <p14:xfrm>
                <a:off x="5570811" y="2236024"/>
                <a:ext cx="163080" cy="203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D6D52B0-40A0-4E48-9D07-4C3267F1253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53171" y="2218384"/>
                  <a:ext cx="1987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AE95648-7546-4657-AD0A-2A85ACDD0DC0}"/>
                    </a:ext>
                  </a:extLst>
                </p14:cNvPr>
                <p14:cNvContentPartPr/>
                <p14:nvPr/>
              </p14:nvContentPartPr>
              <p14:xfrm>
                <a:off x="5784651" y="2090944"/>
                <a:ext cx="146520" cy="335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AE95648-7546-4657-AD0A-2A85ACDD0DC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767011" y="2072944"/>
                  <a:ext cx="182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E31381C-A425-4536-8682-E07B0DC02C11}"/>
                    </a:ext>
                  </a:extLst>
                </p14:cNvPr>
                <p14:cNvContentPartPr/>
                <p14:nvPr/>
              </p14:nvContentPartPr>
              <p14:xfrm>
                <a:off x="5987691" y="2043064"/>
                <a:ext cx="147960" cy="325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E31381C-A425-4536-8682-E07B0DC02C1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70051" y="2025424"/>
                  <a:ext cx="1836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25E4E2-C12F-42AA-86E5-94E0429A55F9}"/>
                    </a:ext>
                  </a:extLst>
                </p14:cNvPr>
                <p14:cNvContentPartPr/>
                <p14:nvPr/>
              </p14:nvContentPartPr>
              <p14:xfrm>
                <a:off x="6121611" y="2014984"/>
                <a:ext cx="408960" cy="340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25E4E2-C12F-42AA-86E5-94E0429A55F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03971" y="1996984"/>
                  <a:ext cx="44460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308149A-8DB3-4229-9718-4A8C85A0C656}"/>
                    </a:ext>
                  </a:extLst>
                </p14:cNvPr>
                <p14:cNvContentPartPr/>
                <p14:nvPr/>
              </p14:nvContentPartPr>
              <p14:xfrm>
                <a:off x="6364251" y="2181664"/>
                <a:ext cx="236520" cy="245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308149A-8DB3-4229-9718-4A8C85A0C65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46251" y="2163664"/>
                  <a:ext cx="2721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2D787C8-0FAC-42A2-971B-B41DF1ECCB88}"/>
                    </a:ext>
                  </a:extLst>
                </p14:cNvPr>
                <p14:cNvContentPartPr/>
                <p14:nvPr/>
              </p14:nvContentPartPr>
              <p14:xfrm>
                <a:off x="6578811" y="1982584"/>
                <a:ext cx="188640" cy="171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2D787C8-0FAC-42A2-971B-B41DF1ECCB8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61171" y="1964584"/>
                  <a:ext cx="2242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BD75E68-25C3-4639-A978-22F562E3CC70}"/>
                    </a:ext>
                  </a:extLst>
                </p14:cNvPr>
                <p14:cNvContentPartPr/>
                <p14:nvPr/>
              </p14:nvContentPartPr>
              <p14:xfrm>
                <a:off x="6834771" y="2008864"/>
                <a:ext cx="154080" cy="19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BD75E68-25C3-4639-A978-22F562E3CC7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17131" y="1990864"/>
                  <a:ext cx="1897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AD33438-AF08-47D8-998A-0FE320AE0674}"/>
                    </a:ext>
                  </a:extLst>
                </p14:cNvPr>
                <p14:cNvContentPartPr/>
                <p14:nvPr/>
              </p14:nvContentPartPr>
              <p14:xfrm>
                <a:off x="7006851" y="1783144"/>
                <a:ext cx="172080" cy="310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AD33438-AF08-47D8-998A-0FE320AE067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989211" y="1765504"/>
                  <a:ext cx="2077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D02E124-0D55-4E41-A85F-C34A73FCAD3A}"/>
                    </a:ext>
                  </a:extLst>
                </p14:cNvPr>
                <p14:cNvContentPartPr/>
                <p14:nvPr/>
              </p14:nvContentPartPr>
              <p14:xfrm>
                <a:off x="7106571" y="2080504"/>
                <a:ext cx="92520" cy="38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D02E124-0D55-4E41-A85F-C34A73FCAD3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88931" y="2062864"/>
                  <a:ext cx="128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025DA29-0737-4422-BD44-FA10139DC707}"/>
                    </a:ext>
                  </a:extLst>
                </p14:cNvPr>
                <p14:cNvContentPartPr/>
                <p14:nvPr/>
              </p14:nvContentPartPr>
              <p14:xfrm>
                <a:off x="6925491" y="1741024"/>
                <a:ext cx="145080" cy="78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025DA29-0737-4422-BD44-FA10139DC70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07851" y="1723024"/>
                  <a:ext cx="180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5891196-1FAD-41B5-BB67-8014343EB878}"/>
                    </a:ext>
                  </a:extLst>
                </p14:cNvPr>
                <p14:cNvContentPartPr/>
                <p14:nvPr/>
              </p14:nvContentPartPr>
              <p14:xfrm>
                <a:off x="7278651" y="805384"/>
                <a:ext cx="646560" cy="806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5891196-1FAD-41B5-BB67-8014343EB87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261011" y="787384"/>
                  <a:ext cx="682200" cy="84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8255282-8AE6-4434-BB08-38CBE84AA884}"/>
                    </a:ext>
                  </a:extLst>
                </p14:cNvPr>
                <p14:cNvContentPartPr/>
                <p14:nvPr/>
              </p14:nvContentPartPr>
              <p14:xfrm>
                <a:off x="7811811" y="1796824"/>
                <a:ext cx="116640" cy="152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8255282-8AE6-4434-BB08-38CBE84AA88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94171" y="1779184"/>
                  <a:ext cx="152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3B6F24D-EF35-434F-B6D9-047DED29762F}"/>
                    </a:ext>
                  </a:extLst>
                </p14:cNvPr>
                <p14:cNvContentPartPr/>
                <p14:nvPr/>
              </p14:nvContentPartPr>
              <p14:xfrm>
                <a:off x="7870491" y="1737784"/>
                <a:ext cx="226800" cy="163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3B6F24D-EF35-434F-B6D9-047DED29762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52491" y="1719784"/>
                  <a:ext cx="2624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7ECF79D-09C4-4254-A0BD-3A29779C8BAD}"/>
                    </a:ext>
                  </a:extLst>
                </p14:cNvPr>
                <p14:cNvContentPartPr/>
                <p14:nvPr/>
              </p14:nvContentPartPr>
              <p14:xfrm>
                <a:off x="8028531" y="1420984"/>
                <a:ext cx="313200" cy="507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7ECF79D-09C4-4254-A0BD-3A29779C8BA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10891" y="1403344"/>
                  <a:ext cx="34884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3ED9D9D-2D8C-49CE-9BB2-9AAE86465E06}"/>
                    </a:ext>
                  </a:extLst>
                </p14:cNvPr>
                <p14:cNvContentPartPr/>
                <p14:nvPr/>
              </p14:nvContentPartPr>
              <p14:xfrm>
                <a:off x="8354691" y="1283464"/>
                <a:ext cx="357840" cy="573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3ED9D9D-2D8C-49CE-9BB2-9AAE86465E0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336691" y="1265824"/>
                  <a:ext cx="3934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A3D3FD0-125C-4DEE-81EA-ABDFB2C77811}"/>
                    </a:ext>
                  </a:extLst>
                </p14:cNvPr>
                <p14:cNvContentPartPr/>
                <p14:nvPr/>
              </p14:nvContentPartPr>
              <p14:xfrm>
                <a:off x="8573211" y="1657144"/>
                <a:ext cx="276480" cy="75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A3D3FD0-125C-4DEE-81EA-ABDFB2C7781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55211" y="1639144"/>
                  <a:ext cx="312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951AF44-03BF-4691-945B-30BDF7BCFB60}"/>
                    </a:ext>
                  </a:extLst>
                </p14:cNvPr>
                <p14:cNvContentPartPr/>
                <p14:nvPr/>
              </p14:nvContentPartPr>
              <p14:xfrm>
                <a:off x="8918091" y="1402624"/>
                <a:ext cx="188640" cy="301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951AF44-03BF-4691-945B-30BDF7BCFB6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900091" y="1384984"/>
                  <a:ext cx="2242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04E739E-B15D-41BA-ADDA-469F108EBB33}"/>
                    </a:ext>
                  </a:extLst>
                </p14:cNvPr>
                <p14:cNvContentPartPr/>
                <p14:nvPr/>
              </p14:nvContentPartPr>
              <p14:xfrm>
                <a:off x="9071451" y="1526104"/>
                <a:ext cx="67320" cy="30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04E739E-B15D-41BA-ADDA-469F108EBB3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53451" y="1508464"/>
                  <a:ext cx="1029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93AC50A-2F2B-4651-882F-1993E90F51E4}"/>
                    </a:ext>
                  </a:extLst>
                </p14:cNvPr>
                <p14:cNvContentPartPr/>
                <p14:nvPr/>
              </p14:nvContentPartPr>
              <p14:xfrm>
                <a:off x="9199611" y="1327024"/>
                <a:ext cx="450000" cy="307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93AC50A-2F2B-4651-882F-1993E90F51E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181611" y="1309384"/>
                  <a:ext cx="4856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60B5902-5BF3-4E36-A1A6-746858684208}"/>
                    </a:ext>
                  </a:extLst>
                </p14:cNvPr>
                <p14:cNvContentPartPr/>
                <p14:nvPr/>
              </p14:nvContentPartPr>
              <p14:xfrm>
                <a:off x="9639171" y="1140184"/>
                <a:ext cx="185760" cy="254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60B5902-5BF3-4E36-A1A6-74685868420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621171" y="1122544"/>
                  <a:ext cx="221400" cy="28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F194C3E-C8CF-4F06-8BE5-5EA9796A777C}"/>
              </a:ext>
            </a:extLst>
          </p:cNvPr>
          <p:cNvGrpSpPr/>
          <p:nvPr/>
        </p:nvGrpSpPr>
        <p:grpSpPr>
          <a:xfrm>
            <a:off x="1855611" y="3292624"/>
            <a:ext cx="4507200" cy="3206160"/>
            <a:chOff x="1855611" y="3292624"/>
            <a:chExt cx="4507200" cy="320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3F91AC1-C460-42BC-9BFB-8F1032A9181C}"/>
                    </a:ext>
                  </a:extLst>
                </p14:cNvPr>
                <p14:cNvContentPartPr/>
                <p14:nvPr/>
              </p14:nvContentPartPr>
              <p14:xfrm>
                <a:off x="1855611" y="4336264"/>
                <a:ext cx="298080" cy="450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3F91AC1-C460-42BC-9BFB-8F1032A9181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37611" y="4318624"/>
                  <a:ext cx="33372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4C11CCA-FC4A-45D3-A004-C7C2D85E467C}"/>
                    </a:ext>
                  </a:extLst>
                </p14:cNvPr>
                <p14:cNvContentPartPr/>
                <p14:nvPr/>
              </p14:nvContentPartPr>
              <p14:xfrm>
                <a:off x="2109051" y="4173544"/>
                <a:ext cx="384840" cy="516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4C11CCA-FC4A-45D3-A004-C7C2D85E467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91411" y="4155544"/>
                  <a:ext cx="42048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523BDD1-D91C-4016-A5DF-BFEFF5EF159D}"/>
                    </a:ext>
                  </a:extLst>
                </p14:cNvPr>
                <p14:cNvContentPartPr/>
                <p14:nvPr/>
              </p14:nvContentPartPr>
              <p14:xfrm>
                <a:off x="2380851" y="4080304"/>
                <a:ext cx="329400" cy="561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523BDD1-D91C-4016-A5DF-BFEFF5EF159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62851" y="4062304"/>
                  <a:ext cx="36504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C89168A-EB30-4091-AF73-E0DA325F76B5}"/>
                    </a:ext>
                  </a:extLst>
                </p14:cNvPr>
                <p14:cNvContentPartPr/>
                <p14:nvPr/>
              </p14:nvContentPartPr>
              <p14:xfrm>
                <a:off x="2778651" y="3797704"/>
                <a:ext cx="348840" cy="549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C89168A-EB30-4091-AF73-E0DA325F76B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61011" y="3780064"/>
                  <a:ext cx="38448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15FFCB8-3577-4901-BBEA-0907352E3A39}"/>
                    </a:ext>
                  </a:extLst>
                </p14:cNvPr>
                <p14:cNvContentPartPr/>
                <p14:nvPr/>
              </p14:nvContentPartPr>
              <p14:xfrm>
                <a:off x="3023451" y="4174264"/>
                <a:ext cx="200520" cy="159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15FFCB8-3577-4901-BBEA-0907352E3A3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05451" y="4156264"/>
                  <a:ext cx="2361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0540998-EF94-4CF4-8BD9-598FB4488146}"/>
                    </a:ext>
                  </a:extLst>
                </p14:cNvPr>
                <p14:cNvContentPartPr/>
                <p14:nvPr/>
              </p14:nvContentPartPr>
              <p14:xfrm>
                <a:off x="3321891" y="3811024"/>
                <a:ext cx="209520" cy="210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0540998-EF94-4CF4-8BD9-598FB448814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303891" y="3793384"/>
                  <a:ext cx="2451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CC5CBA1-7CBC-4BF5-88E2-AFA88E11017E}"/>
                    </a:ext>
                  </a:extLst>
                </p14:cNvPr>
                <p14:cNvContentPartPr/>
                <p14:nvPr/>
              </p14:nvContentPartPr>
              <p14:xfrm>
                <a:off x="3738771" y="3845224"/>
                <a:ext cx="80640" cy="11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CC5CBA1-7CBC-4BF5-88E2-AFA88E11017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21131" y="3827224"/>
                  <a:ext cx="1162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7C70B29-FFB4-4E5C-84CD-E1097C3377CF}"/>
                    </a:ext>
                  </a:extLst>
                </p14:cNvPr>
                <p14:cNvContentPartPr/>
                <p14:nvPr/>
              </p14:nvContentPartPr>
              <p14:xfrm>
                <a:off x="3947931" y="3351304"/>
                <a:ext cx="598680" cy="636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7C70B29-FFB4-4E5C-84CD-E1097C3377C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29931" y="3333664"/>
                  <a:ext cx="63432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97978F3-C406-4B29-B7CF-C6E94D8335EC}"/>
                    </a:ext>
                  </a:extLst>
                </p14:cNvPr>
                <p14:cNvContentPartPr/>
                <p14:nvPr/>
              </p14:nvContentPartPr>
              <p14:xfrm>
                <a:off x="4553451" y="3340504"/>
                <a:ext cx="200880" cy="266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97978F3-C406-4B29-B7CF-C6E94D8335E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35811" y="3322864"/>
                  <a:ext cx="2365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5FBC3B9-3D5B-46A6-A060-1E6E96D6FB13}"/>
                    </a:ext>
                  </a:extLst>
                </p14:cNvPr>
                <p14:cNvContentPartPr/>
                <p14:nvPr/>
              </p14:nvContentPartPr>
              <p14:xfrm>
                <a:off x="4462731" y="3292624"/>
                <a:ext cx="492120" cy="374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5FBC3B9-3D5B-46A6-A060-1E6E96D6FB1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45091" y="3274624"/>
                  <a:ext cx="52776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5FA0FFA-E494-4F2B-9AD7-2A1000F66A4E}"/>
                    </a:ext>
                  </a:extLst>
                </p14:cNvPr>
                <p14:cNvContentPartPr/>
                <p14:nvPr/>
              </p14:nvContentPartPr>
              <p14:xfrm>
                <a:off x="2272131" y="5078944"/>
                <a:ext cx="221400" cy="306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5FA0FFA-E494-4F2B-9AD7-2A1000F66A4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54131" y="5060944"/>
                  <a:ext cx="2570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C242980-85AB-43EF-B84A-BA18055388BB}"/>
                    </a:ext>
                  </a:extLst>
                </p14:cNvPr>
                <p14:cNvContentPartPr/>
                <p14:nvPr/>
              </p14:nvContentPartPr>
              <p14:xfrm>
                <a:off x="2384451" y="4942864"/>
                <a:ext cx="396720" cy="445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C242980-85AB-43EF-B84A-BA18055388B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66451" y="4925224"/>
                  <a:ext cx="43236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10718DE-5136-4B52-8FBD-18F39F05190A}"/>
                    </a:ext>
                  </a:extLst>
                </p14:cNvPr>
                <p14:cNvContentPartPr/>
                <p14:nvPr/>
              </p14:nvContentPartPr>
              <p14:xfrm>
                <a:off x="2854971" y="4735864"/>
                <a:ext cx="235080" cy="421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10718DE-5136-4B52-8FBD-18F39F05190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837331" y="4717864"/>
                  <a:ext cx="2707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D12E041-B359-4B03-B740-0A1EF096AAFE}"/>
                    </a:ext>
                  </a:extLst>
                </p14:cNvPr>
                <p14:cNvContentPartPr/>
                <p14:nvPr/>
              </p14:nvContentPartPr>
              <p14:xfrm>
                <a:off x="3069531" y="4595104"/>
                <a:ext cx="665640" cy="488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D12E041-B359-4B03-B740-0A1EF096AAF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51891" y="4577464"/>
                  <a:ext cx="70128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1B85F05-35F5-4B26-8368-B82127FD08C4}"/>
                    </a:ext>
                  </a:extLst>
                </p14:cNvPr>
                <p14:cNvContentPartPr/>
                <p14:nvPr/>
              </p14:nvContentPartPr>
              <p14:xfrm>
                <a:off x="3394611" y="4851064"/>
                <a:ext cx="459000" cy="246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1B85F05-35F5-4B26-8368-B82127FD08C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76971" y="4833064"/>
                  <a:ext cx="4946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BD4B189-037B-477C-807C-5BECA8FBA7A6}"/>
                    </a:ext>
                  </a:extLst>
                </p14:cNvPr>
                <p14:cNvContentPartPr/>
                <p14:nvPr/>
              </p14:nvContentPartPr>
              <p14:xfrm>
                <a:off x="3773691" y="4480984"/>
                <a:ext cx="299160" cy="254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BD4B189-037B-477C-807C-5BECA8FBA7A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55691" y="4463344"/>
                  <a:ext cx="3348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7AF5F1B-AAAD-456C-9EF3-1EFBE5CF7D71}"/>
                    </a:ext>
                  </a:extLst>
                </p14:cNvPr>
                <p14:cNvContentPartPr/>
                <p14:nvPr/>
              </p14:nvContentPartPr>
              <p14:xfrm>
                <a:off x="4173291" y="4422664"/>
                <a:ext cx="222840" cy="104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7AF5F1B-AAAD-456C-9EF3-1EFBE5CF7D7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155651" y="4404664"/>
                  <a:ext cx="2584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A2D6E96-21A9-4BE5-8902-9E33242507B2}"/>
                    </a:ext>
                  </a:extLst>
                </p14:cNvPr>
                <p14:cNvContentPartPr/>
                <p14:nvPr/>
              </p14:nvContentPartPr>
              <p14:xfrm>
                <a:off x="4542291" y="3841264"/>
                <a:ext cx="675720" cy="639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A2D6E96-21A9-4BE5-8902-9E33242507B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524291" y="3823264"/>
                  <a:ext cx="71136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59FD546-176F-46EA-ABDC-C72D0845B78D}"/>
                    </a:ext>
                  </a:extLst>
                </p14:cNvPr>
                <p14:cNvContentPartPr/>
                <p14:nvPr/>
              </p14:nvContentPartPr>
              <p14:xfrm>
                <a:off x="5124051" y="3684304"/>
                <a:ext cx="373680" cy="311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59FD546-176F-46EA-ABDC-C72D0845B78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06051" y="3666664"/>
                  <a:ext cx="4093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8404717-6412-4AC6-8DC7-DD545C08F978}"/>
                    </a:ext>
                  </a:extLst>
                </p14:cNvPr>
                <p14:cNvContentPartPr/>
                <p14:nvPr/>
              </p14:nvContentPartPr>
              <p14:xfrm>
                <a:off x="2701251" y="5738104"/>
                <a:ext cx="200160" cy="295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8404717-6412-4AC6-8DC7-DD545C08F97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683611" y="5720104"/>
                  <a:ext cx="2358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4AB18C4-0022-4948-8A9B-564F2A7D660A}"/>
                    </a:ext>
                  </a:extLst>
                </p14:cNvPr>
                <p14:cNvContentPartPr/>
                <p14:nvPr/>
              </p14:nvContentPartPr>
              <p14:xfrm>
                <a:off x="2870451" y="5576824"/>
                <a:ext cx="340200" cy="442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4AB18C4-0022-4948-8A9B-564F2A7D660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52811" y="5558824"/>
                  <a:ext cx="37584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8E9001-30BE-43A7-9370-467429EBF2C2}"/>
                    </a:ext>
                  </a:extLst>
                </p14:cNvPr>
                <p14:cNvContentPartPr/>
                <p14:nvPr/>
              </p14:nvContentPartPr>
              <p14:xfrm>
                <a:off x="3101211" y="5260744"/>
                <a:ext cx="309240" cy="594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8E9001-30BE-43A7-9370-467429EBF2C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83571" y="5242744"/>
                  <a:ext cx="34488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E080820-3F69-4997-9A18-D51E8EE8C520}"/>
                    </a:ext>
                  </a:extLst>
                </p14:cNvPr>
                <p14:cNvContentPartPr/>
                <p14:nvPr/>
              </p14:nvContentPartPr>
              <p14:xfrm>
                <a:off x="3567051" y="5250304"/>
                <a:ext cx="444960" cy="518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E080820-3F69-4997-9A18-D51E8EE8C52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549411" y="5232664"/>
                  <a:ext cx="48060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50A15AE-F7F5-450D-A86E-A6616D39DAB8}"/>
                    </a:ext>
                  </a:extLst>
                </p14:cNvPr>
                <p14:cNvContentPartPr/>
                <p14:nvPr/>
              </p14:nvContentPartPr>
              <p14:xfrm>
                <a:off x="3838491" y="5506624"/>
                <a:ext cx="225360" cy="180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50A15AE-F7F5-450D-A86E-A6616D39DAB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820491" y="5488624"/>
                  <a:ext cx="2610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07B4D95-067A-4292-AD08-7A01C428D819}"/>
                    </a:ext>
                  </a:extLst>
                </p14:cNvPr>
                <p14:cNvContentPartPr/>
                <p14:nvPr/>
              </p14:nvContentPartPr>
              <p14:xfrm>
                <a:off x="4179771" y="5096584"/>
                <a:ext cx="290160" cy="326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07B4D95-067A-4292-AD08-7A01C428D81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162131" y="5078584"/>
                  <a:ext cx="3258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11AA4A2-C946-4259-9213-BEC651D59239}"/>
                    </a:ext>
                  </a:extLst>
                </p14:cNvPr>
                <p14:cNvContentPartPr/>
                <p14:nvPr/>
              </p14:nvContentPartPr>
              <p14:xfrm>
                <a:off x="4515291" y="5046904"/>
                <a:ext cx="165240" cy="77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11AA4A2-C946-4259-9213-BEC651D5923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497651" y="5029264"/>
                  <a:ext cx="200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EA79C94-ABD6-41B2-B47B-BB4EDDC7F73C}"/>
                    </a:ext>
                  </a:extLst>
                </p14:cNvPr>
                <p14:cNvContentPartPr/>
                <p14:nvPr/>
              </p14:nvContentPartPr>
              <p14:xfrm>
                <a:off x="4752891" y="4831984"/>
                <a:ext cx="208800" cy="254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EA79C94-ABD6-41B2-B47B-BB4EDDC7F73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734891" y="4814344"/>
                  <a:ext cx="2444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E9AD1F5-2704-4F2C-8DAE-9A9488F23C69}"/>
                    </a:ext>
                  </a:extLst>
                </p14:cNvPr>
                <p14:cNvContentPartPr/>
                <p14:nvPr/>
              </p14:nvContentPartPr>
              <p14:xfrm>
                <a:off x="4553451" y="4715344"/>
                <a:ext cx="637200" cy="590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E9AD1F5-2704-4F2C-8DAE-9A9488F23C6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535811" y="4697704"/>
                  <a:ext cx="67284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9CB0E98-39A2-4B2D-8D8A-E0A9F9103C02}"/>
                    </a:ext>
                  </a:extLst>
                </p14:cNvPr>
                <p14:cNvContentPartPr/>
                <p14:nvPr/>
              </p14:nvContentPartPr>
              <p14:xfrm>
                <a:off x="3365451" y="6247144"/>
                <a:ext cx="243000" cy="251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9CB0E98-39A2-4B2D-8D8A-E0A9F9103C0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47811" y="6229504"/>
                  <a:ext cx="2786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192A16A-3DBC-45BC-9460-6DBCF0AC8D3B}"/>
                    </a:ext>
                  </a:extLst>
                </p14:cNvPr>
                <p14:cNvContentPartPr/>
                <p14:nvPr/>
              </p14:nvContentPartPr>
              <p14:xfrm>
                <a:off x="3610251" y="6077584"/>
                <a:ext cx="311760" cy="404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192A16A-3DBC-45BC-9460-6DBCF0AC8D3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592251" y="6059584"/>
                  <a:ext cx="3474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E86D849-B430-41CC-BA66-684466912214}"/>
                    </a:ext>
                  </a:extLst>
                </p14:cNvPr>
                <p14:cNvContentPartPr/>
                <p14:nvPr/>
              </p14:nvContentPartPr>
              <p14:xfrm>
                <a:off x="3916611" y="5871664"/>
                <a:ext cx="254160" cy="454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E86D849-B430-41CC-BA66-68446691221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98971" y="5853664"/>
                  <a:ext cx="28980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6A9A249-4BD0-4DD1-AD6B-8C29F0198306}"/>
                    </a:ext>
                  </a:extLst>
                </p14:cNvPr>
                <p14:cNvContentPartPr/>
                <p14:nvPr/>
              </p14:nvContentPartPr>
              <p14:xfrm>
                <a:off x="4307211" y="5649184"/>
                <a:ext cx="328680" cy="470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6A9A249-4BD0-4DD1-AD6B-8C29F01983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89571" y="5631184"/>
                  <a:ext cx="364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C116317-5141-490F-B21F-14917D4F6281}"/>
                    </a:ext>
                  </a:extLst>
                </p14:cNvPr>
                <p14:cNvContentPartPr/>
                <p14:nvPr/>
              </p14:nvContentPartPr>
              <p14:xfrm>
                <a:off x="4526091" y="5941144"/>
                <a:ext cx="226440" cy="124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C116317-5141-490F-B21F-14917D4F628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508451" y="5923504"/>
                  <a:ext cx="2620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DFEF39A-0870-46C5-80CA-BB79F7BD2A02}"/>
                    </a:ext>
                  </a:extLst>
                </p14:cNvPr>
                <p14:cNvContentPartPr/>
                <p14:nvPr/>
              </p14:nvContentPartPr>
              <p14:xfrm>
                <a:off x="4823451" y="5540464"/>
                <a:ext cx="165600" cy="319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DFEF39A-0870-46C5-80CA-BB79F7BD2A0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805451" y="5522464"/>
                  <a:ext cx="2012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9234859-C85F-4F56-9FA0-6A2A48CCE1C4}"/>
                    </a:ext>
                  </a:extLst>
                </p14:cNvPr>
                <p14:cNvContentPartPr/>
                <p14:nvPr/>
              </p14:nvContentPartPr>
              <p14:xfrm>
                <a:off x="5078691" y="5634424"/>
                <a:ext cx="93600" cy="60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9234859-C85F-4F56-9FA0-6A2A48CCE1C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060691" y="5616784"/>
                  <a:ext cx="1292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3A147F6-4023-4822-897B-E0911B894C01}"/>
                    </a:ext>
                  </a:extLst>
                </p14:cNvPr>
                <p14:cNvContentPartPr/>
                <p14:nvPr/>
              </p14:nvContentPartPr>
              <p14:xfrm>
                <a:off x="5545251" y="5264704"/>
                <a:ext cx="191520" cy="261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3A147F6-4023-4822-897B-E0911B894C0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527611" y="5246704"/>
                  <a:ext cx="2271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FE5219E-17BB-43FB-AE16-CA5A5653A917}"/>
                    </a:ext>
                  </a:extLst>
                </p14:cNvPr>
                <p14:cNvContentPartPr/>
                <p14:nvPr/>
              </p14:nvContentPartPr>
              <p14:xfrm>
                <a:off x="5305131" y="5177224"/>
                <a:ext cx="560160" cy="490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FE5219E-17BB-43FB-AE16-CA5A5653A91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287131" y="5159584"/>
                  <a:ext cx="59580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7BE8760-D93A-402D-8316-4C683F32207E}"/>
                    </a:ext>
                  </a:extLst>
                </p14:cNvPr>
                <p14:cNvContentPartPr/>
                <p14:nvPr/>
              </p14:nvContentPartPr>
              <p14:xfrm>
                <a:off x="5902011" y="4914424"/>
                <a:ext cx="460800" cy="5842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7BE8760-D93A-402D-8316-4C683F32207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84371" y="4896784"/>
                  <a:ext cx="496440" cy="619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30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A2923C-A2EC-4526-A77A-28CF7945533B}"/>
                  </a:ext>
                </a:extLst>
              </p14:cNvPr>
              <p14:cNvContentPartPr/>
              <p14:nvPr/>
            </p14:nvContentPartPr>
            <p14:xfrm>
              <a:off x="796491" y="218025"/>
              <a:ext cx="415080" cy="394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A2923C-A2EC-4526-A77A-28CF794553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851" y="182385"/>
                <a:ext cx="45072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CD9EBD1-FF22-48FE-ACE5-4062FB76FFB4}"/>
                  </a:ext>
                </a:extLst>
              </p14:cNvPr>
              <p14:cNvContentPartPr/>
              <p14:nvPr/>
            </p14:nvContentPartPr>
            <p14:xfrm>
              <a:off x="1239651" y="369945"/>
              <a:ext cx="354240" cy="256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CD9EBD1-FF22-48FE-ACE5-4062FB76FF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1651" y="333945"/>
                <a:ext cx="3898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7086A81-086A-488D-85CC-325219A1199D}"/>
                  </a:ext>
                </a:extLst>
              </p14:cNvPr>
              <p14:cNvContentPartPr/>
              <p14:nvPr/>
            </p14:nvContentPartPr>
            <p14:xfrm>
              <a:off x="1674531" y="243945"/>
              <a:ext cx="227880" cy="356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7086A81-086A-488D-85CC-325219A119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56531" y="208305"/>
                <a:ext cx="26352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85F221F-1592-4880-BD72-8500834915F2}"/>
                  </a:ext>
                </a:extLst>
              </p14:cNvPr>
              <p14:cNvContentPartPr/>
              <p14:nvPr/>
            </p14:nvContentPartPr>
            <p14:xfrm>
              <a:off x="1927971" y="253305"/>
              <a:ext cx="272520" cy="390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85F221F-1592-4880-BD72-8500834915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10331" y="217305"/>
                <a:ext cx="30816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3C9BE4-EF41-4A7B-985E-7AA741F8B5F7}"/>
                  </a:ext>
                </a:extLst>
              </p14:cNvPr>
              <p14:cNvContentPartPr/>
              <p14:nvPr/>
            </p14:nvContentPartPr>
            <p14:xfrm>
              <a:off x="1810251" y="350865"/>
              <a:ext cx="418320" cy="74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3C9BE4-EF41-4A7B-985E-7AA741F8B5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92611" y="314865"/>
                <a:ext cx="4539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35D03C-BF68-4884-A17A-DF9A5805D72D}"/>
                  </a:ext>
                </a:extLst>
              </p14:cNvPr>
              <p14:cNvContentPartPr/>
              <p14:nvPr/>
            </p14:nvContentPartPr>
            <p14:xfrm>
              <a:off x="2334411" y="343665"/>
              <a:ext cx="408600" cy="279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35D03C-BF68-4884-A17A-DF9A5805D7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16411" y="307665"/>
                <a:ext cx="44424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E5979C1-3B62-47E6-920E-3D0E3198C00A}"/>
                  </a:ext>
                </a:extLst>
              </p14:cNvPr>
              <p14:cNvContentPartPr/>
              <p14:nvPr/>
            </p14:nvContentPartPr>
            <p14:xfrm>
              <a:off x="2806011" y="153585"/>
              <a:ext cx="494640" cy="982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E5979C1-3B62-47E6-920E-3D0E3198C00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88371" y="117585"/>
                <a:ext cx="530280" cy="10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51B7606-0C34-423A-9AF0-8D2E1A3FF90E}"/>
                  </a:ext>
                </a:extLst>
              </p14:cNvPr>
              <p14:cNvContentPartPr/>
              <p14:nvPr/>
            </p14:nvContentPartPr>
            <p14:xfrm>
              <a:off x="3246291" y="110025"/>
              <a:ext cx="635400" cy="644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51B7606-0C34-423A-9AF0-8D2E1A3FF90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28291" y="74025"/>
                <a:ext cx="671040" cy="71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D84EBC2-2011-4ECA-81AF-6AA5DBA1CB3F}"/>
                  </a:ext>
                </a:extLst>
              </p14:cNvPr>
              <p14:cNvContentPartPr/>
              <p14:nvPr/>
            </p14:nvContentPartPr>
            <p14:xfrm>
              <a:off x="5198931" y="179145"/>
              <a:ext cx="342720" cy="564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D84EBC2-2011-4ECA-81AF-6AA5DBA1CB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80931" y="143505"/>
                <a:ext cx="37836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5E2BE5F-46A0-4882-9B29-535AD687F701}"/>
                  </a:ext>
                </a:extLst>
              </p14:cNvPr>
              <p14:cNvContentPartPr/>
              <p14:nvPr/>
            </p14:nvContentPartPr>
            <p14:xfrm>
              <a:off x="5668731" y="423945"/>
              <a:ext cx="441360" cy="257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5E2BE5F-46A0-4882-9B29-535AD687F7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50731" y="387945"/>
                <a:ext cx="47700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8E00160-BEB9-4D66-AC5E-A5FDD5422A4E}"/>
                  </a:ext>
                </a:extLst>
              </p14:cNvPr>
              <p14:cNvContentPartPr/>
              <p14:nvPr/>
            </p14:nvContentPartPr>
            <p14:xfrm>
              <a:off x="6100011" y="309825"/>
              <a:ext cx="677160" cy="822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8E00160-BEB9-4D66-AC5E-A5FDD5422A4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82371" y="273825"/>
                <a:ext cx="712800" cy="89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53FF34B-E743-4BFE-84A9-4A0E75B09D10}"/>
                  </a:ext>
                </a:extLst>
              </p14:cNvPr>
              <p14:cNvContentPartPr/>
              <p14:nvPr/>
            </p14:nvContentPartPr>
            <p14:xfrm>
              <a:off x="7174251" y="135225"/>
              <a:ext cx="894240" cy="592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53FF34B-E743-4BFE-84A9-4A0E75B09D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56251" y="99225"/>
                <a:ext cx="92988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2AB89A0-170A-4863-A43E-E90415288C21}"/>
                  </a:ext>
                </a:extLst>
              </p14:cNvPr>
              <p14:cNvContentPartPr/>
              <p14:nvPr/>
            </p14:nvContentPartPr>
            <p14:xfrm>
              <a:off x="8002611" y="241065"/>
              <a:ext cx="770040" cy="455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2AB89A0-170A-4863-A43E-E90415288C2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84971" y="205065"/>
                <a:ext cx="80568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B087BFA-8F2C-410B-81D5-DC20F1FEA5DB}"/>
                  </a:ext>
                </a:extLst>
              </p14:cNvPr>
              <p14:cNvContentPartPr/>
              <p14:nvPr/>
            </p14:nvContentPartPr>
            <p14:xfrm>
              <a:off x="8860851" y="70065"/>
              <a:ext cx="439200" cy="918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B087BFA-8F2C-410B-81D5-DC20F1FEA5D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843211" y="34065"/>
                <a:ext cx="474840" cy="9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97AB387-4204-4EF5-817D-11557B0C5AA8}"/>
                  </a:ext>
                </a:extLst>
              </p14:cNvPr>
              <p14:cNvContentPartPr/>
              <p14:nvPr/>
            </p14:nvContentPartPr>
            <p14:xfrm>
              <a:off x="9284571" y="93105"/>
              <a:ext cx="965880" cy="597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97AB387-4204-4EF5-817D-11557B0C5AA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66931" y="57105"/>
                <a:ext cx="100152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55227C4-D48B-44CE-9B51-43A690C26268}"/>
                  </a:ext>
                </a:extLst>
              </p14:cNvPr>
              <p14:cNvContentPartPr/>
              <p14:nvPr/>
            </p14:nvContentPartPr>
            <p14:xfrm>
              <a:off x="10364931" y="213705"/>
              <a:ext cx="336600" cy="522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55227C4-D48B-44CE-9B51-43A690C2626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46931" y="178065"/>
                <a:ext cx="37224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8BBBF0-721C-493B-B2AB-B83B1F684A5F}"/>
                  </a:ext>
                </a:extLst>
              </p14:cNvPr>
              <p14:cNvContentPartPr/>
              <p14:nvPr/>
            </p14:nvContentPartPr>
            <p14:xfrm>
              <a:off x="10713771" y="343665"/>
              <a:ext cx="254880" cy="185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8BBBF0-721C-493B-B2AB-B83B1F684A5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695771" y="307665"/>
                <a:ext cx="2905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C1C1400-9AF4-4562-9A05-68145E895D30}"/>
                  </a:ext>
                </a:extLst>
              </p14:cNvPr>
              <p14:cNvContentPartPr/>
              <p14:nvPr/>
            </p14:nvContentPartPr>
            <p14:xfrm>
              <a:off x="11008971" y="144225"/>
              <a:ext cx="212760" cy="411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C1C1400-9AF4-4562-9A05-68145E895D3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990971" y="108585"/>
                <a:ext cx="24840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DE6429B-BFFD-4472-B9DD-C0B26239A1F9}"/>
                  </a:ext>
                </a:extLst>
              </p14:cNvPr>
              <p14:cNvContentPartPr/>
              <p14:nvPr/>
            </p14:nvContentPartPr>
            <p14:xfrm>
              <a:off x="10945251" y="275985"/>
              <a:ext cx="181440" cy="40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DE6429B-BFFD-4472-B9DD-C0B26239A1F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927251" y="240345"/>
                <a:ext cx="2170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6A60E2F-4FB1-435A-BE64-EAE19260B4A3}"/>
                  </a:ext>
                </a:extLst>
              </p14:cNvPr>
              <p14:cNvContentPartPr/>
              <p14:nvPr/>
            </p14:nvContentPartPr>
            <p14:xfrm>
              <a:off x="11226051" y="261945"/>
              <a:ext cx="66600" cy="207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6A60E2F-4FB1-435A-BE64-EAE19260B4A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208411" y="226305"/>
                <a:ext cx="1022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474A42B-D591-4AD0-9A8F-F32CFD52E1D1}"/>
                  </a:ext>
                </a:extLst>
              </p14:cNvPr>
              <p14:cNvContentPartPr/>
              <p14:nvPr/>
            </p14:nvContentPartPr>
            <p14:xfrm>
              <a:off x="11153691" y="129825"/>
              <a:ext cx="360" cy="51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474A42B-D591-4AD0-9A8F-F32CFD52E1D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135691" y="93825"/>
                <a:ext cx="360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7E504B0-7BC2-4FCD-A5AA-0262455A0A3F}"/>
                  </a:ext>
                </a:extLst>
              </p14:cNvPr>
              <p14:cNvContentPartPr/>
              <p14:nvPr/>
            </p14:nvContentPartPr>
            <p14:xfrm>
              <a:off x="11384091" y="70785"/>
              <a:ext cx="567000" cy="474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7E504B0-7BC2-4FCD-A5AA-0262455A0A3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366451" y="34785"/>
                <a:ext cx="60264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0400360-1CAD-47B8-A0F3-42E96554CAAA}"/>
                  </a:ext>
                </a:extLst>
              </p14:cNvPr>
              <p14:cNvContentPartPr/>
              <p14:nvPr/>
            </p14:nvContentPartPr>
            <p14:xfrm>
              <a:off x="422451" y="678465"/>
              <a:ext cx="11527920" cy="951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0400360-1CAD-47B8-A0F3-42E96554CAA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4451" y="642825"/>
                <a:ext cx="11563560" cy="10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EC551D8-2D28-4A1E-B7F8-84B9DC3C68EF}"/>
                  </a:ext>
                </a:extLst>
              </p14:cNvPr>
              <p14:cNvContentPartPr/>
              <p14:nvPr/>
            </p14:nvContentPartPr>
            <p14:xfrm>
              <a:off x="406971" y="849825"/>
              <a:ext cx="10842840" cy="762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EC551D8-2D28-4A1E-B7F8-84B9DC3C68E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9331" y="814185"/>
                <a:ext cx="10878480" cy="83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9CC857E-CF26-48C1-B9D0-482C5959D78C}"/>
                  </a:ext>
                </a:extLst>
              </p14:cNvPr>
              <p14:cNvContentPartPr/>
              <p14:nvPr/>
            </p14:nvContentPartPr>
            <p14:xfrm>
              <a:off x="665451" y="1484505"/>
              <a:ext cx="741600" cy="1033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9CC857E-CF26-48C1-B9D0-482C5959D78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7451" y="1448505"/>
                <a:ext cx="777240" cy="11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8A5F5C3-E8CC-45B8-BDB6-EE5EE11BAD57}"/>
                  </a:ext>
                </a:extLst>
              </p14:cNvPr>
              <p14:cNvContentPartPr/>
              <p14:nvPr/>
            </p14:nvContentPartPr>
            <p14:xfrm>
              <a:off x="461331" y="2905785"/>
              <a:ext cx="249480" cy="271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8A5F5C3-E8CC-45B8-BDB6-EE5EE11BAD5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3691" y="2869785"/>
                <a:ext cx="28512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275C5AA-A7F6-4071-81D2-E0E1CB9369AF}"/>
                  </a:ext>
                </a:extLst>
              </p14:cNvPr>
              <p14:cNvContentPartPr/>
              <p14:nvPr/>
            </p14:nvContentPartPr>
            <p14:xfrm>
              <a:off x="612891" y="2733705"/>
              <a:ext cx="337680" cy="461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275C5AA-A7F6-4071-81D2-E0E1CB9369A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4891" y="2697705"/>
                <a:ext cx="37332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4665A0F-DFCD-49BE-B1E0-8AA9BDA95B3A}"/>
                  </a:ext>
                </a:extLst>
              </p14:cNvPr>
              <p14:cNvContentPartPr/>
              <p14:nvPr/>
            </p14:nvContentPartPr>
            <p14:xfrm>
              <a:off x="886851" y="2651625"/>
              <a:ext cx="435600" cy="446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4665A0F-DFCD-49BE-B1E0-8AA9BDA95B3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8851" y="2615625"/>
                <a:ext cx="47124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B14068B-06F2-428A-B173-652DCA06996A}"/>
                  </a:ext>
                </a:extLst>
              </p14:cNvPr>
              <p14:cNvContentPartPr/>
              <p14:nvPr/>
            </p14:nvContentPartPr>
            <p14:xfrm>
              <a:off x="1240371" y="2449305"/>
              <a:ext cx="557280" cy="560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B14068B-06F2-428A-B173-652DCA06996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22731" y="2413305"/>
                <a:ext cx="59292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2744BE9-EB2A-4AF0-B663-29DE1C99DA44}"/>
                  </a:ext>
                </a:extLst>
              </p14:cNvPr>
              <p14:cNvContentPartPr/>
              <p14:nvPr/>
            </p14:nvContentPartPr>
            <p14:xfrm>
              <a:off x="1547811" y="2850705"/>
              <a:ext cx="316080" cy="193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2744BE9-EB2A-4AF0-B663-29DE1C99DA4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530171" y="2815065"/>
                <a:ext cx="35172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5741D29-BDF6-4D9F-A8AA-7A1F3D4727C7}"/>
                  </a:ext>
                </a:extLst>
              </p14:cNvPr>
              <p14:cNvContentPartPr/>
              <p14:nvPr/>
            </p14:nvContentPartPr>
            <p14:xfrm>
              <a:off x="1764171" y="2353545"/>
              <a:ext cx="341280" cy="310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5741D29-BDF6-4D9F-A8AA-7A1F3D4727C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746531" y="2317545"/>
                <a:ext cx="37692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46E1670-7BCC-45C8-BBA0-75D070391E54}"/>
                  </a:ext>
                </a:extLst>
              </p14:cNvPr>
              <p14:cNvContentPartPr/>
              <p14:nvPr/>
            </p14:nvContentPartPr>
            <p14:xfrm>
              <a:off x="2136051" y="2467665"/>
              <a:ext cx="360" cy="3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46E1670-7BCC-45C8-BBA0-75D070391E5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118411" y="243166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6B4D0F3-6B49-4439-9856-093803B863AA}"/>
                  </a:ext>
                </a:extLst>
              </p14:cNvPr>
              <p14:cNvContentPartPr/>
              <p14:nvPr/>
            </p14:nvContentPartPr>
            <p14:xfrm>
              <a:off x="2088531" y="1916865"/>
              <a:ext cx="396720" cy="645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6B4D0F3-6B49-4439-9856-093803B863A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070531" y="1881225"/>
                <a:ext cx="432360" cy="7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DB731EF-9BFE-4506-8ADC-3E185498D9B3}"/>
                  </a:ext>
                </a:extLst>
              </p14:cNvPr>
              <p14:cNvContentPartPr/>
              <p14:nvPr/>
            </p14:nvContentPartPr>
            <p14:xfrm>
              <a:off x="2118411" y="2378385"/>
              <a:ext cx="79200" cy="38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DB731EF-9BFE-4506-8ADC-3E185498D9B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100411" y="2342745"/>
                <a:ext cx="1148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17B7030-7E5E-47DD-AE4A-2D9ADCD2449C}"/>
                  </a:ext>
                </a:extLst>
              </p14:cNvPr>
              <p14:cNvContentPartPr/>
              <p14:nvPr/>
            </p14:nvContentPartPr>
            <p14:xfrm>
              <a:off x="3823011" y="1456425"/>
              <a:ext cx="718560" cy="1128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17B7030-7E5E-47DD-AE4A-2D9ADCD2449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05371" y="1420785"/>
                <a:ext cx="754200" cy="12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24B0C19-06DE-470E-9DD2-29731E170FBF}"/>
                  </a:ext>
                </a:extLst>
              </p14:cNvPr>
              <p14:cNvContentPartPr/>
              <p14:nvPr/>
            </p14:nvContentPartPr>
            <p14:xfrm>
              <a:off x="3429531" y="3077865"/>
              <a:ext cx="431280" cy="4903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24B0C19-06DE-470E-9DD2-29731E170FB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411891" y="3042225"/>
                <a:ext cx="46692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65FCE60-4A14-4096-A0B7-6081F8C44CEB}"/>
                  </a:ext>
                </a:extLst>
              </p14:cNvPr>
              <p14:cNvContentPartPr/>
              <p14:nvPr/>
            </p14:nvContentPartPr>
            <p14:xfrm>
              <a:off x="3711411" y="3077865"/>
              <a:ext cx="318600" cy="366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65FCE60-4A14-4096-A0B7-6081F8C44CE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693771" y="3042225"/>
                <a:ext cx="35424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0EF4885-1363-4EF3-AF5C-41DE81A6DA3B}"/>
                  </a:ext>
                </a:extLst>
              </p14:cNvPr>
              <p14:cNvContentPartPr/>
              <p14:nvPr/>
            </p14:nvContentPartPr>
            <p14:xfrm>
              <a:off x="3896811" y="2815065"/>
              <a:ext cx="343080" cy="4899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0EF4885-1363-4EF3-AF5C-41DE81A6DA3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878811" y="2779425"/>
                <a:ext cx="37872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54C255F-37F8-41D7-9ECF-A48D37C149F3}"/>
                  </a:ext>
                </a:extLst>
              </p14:cNvPr>
              <p14:cNvContentPartPr/>
              <p14:nvPr/>
            </p14:nvContentPartPr>
            <p14:xfrm>
              <a:off x="4197051" y="2631105"/>
              <a:ext cx="431280" cy="4510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54C255F-37F8-41D7-9ECF-A48D37C149F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179411" y="2595105"/>
                <a:ext cx="46692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89550EC-1A50-457A-A390-9111DBD29A36}"/>
                  </a:ext>
                </a:extLst>
              </p14:cNvPr>
              <p14:cNvContentPartPr/>
              <p14:nvPr/>
            </p14:nvContentPartPr>
            <p14:xfrm>
              <a:off x="4354371" y="2894985"/>
              <a:ext cx="299520" cy="128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89550EC-1A50-457A-A390-9111DBD29A3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36731" y="2858985"/>
                <a:ext cx="3351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7EF15C3-954D-4024-BA66-FC4467A06B6A}"/>
                  </a:ext>
                </a:extLst>
              </p14:cNvPr>
              <p14:cNvContentPartPr/>
              <p14:nvPr/>
            </p14:nvContentPartPr>
            <p14:xfrm>
              <a:off x="4632291" y="2561985"/>
              <a:ext cx="276480" cy="372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7EF15C3-954D-4024-BA66-FC4467A06B6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614651" y="2525985"/>
                <a:ext cx="31212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6EB47B1-FA68-4E84-95E6-7EF6C1D16CA5}"/>
                  </a:ext>
                </a:extLst>
              </p14:cNvPr>
              <p14:cNvContentPartPr/>
              <p14:nvPr/>
            </p14:nvContentPartPr>
            <p14:xfrm>
              <a:off x="4870611" y="2668545"/>
              <a:ext cx="52560" cy="47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6EB47B1-FA68-4E84-95E6-7EF6C1D16CA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52611" y="2632905"/>
                <a:ext cx="882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3C9266C-E55C-4D8E-A188-E05AE848C773}"/>
                  </a:ext>
                </a:extLst>
              </p14:cNvPr>
              <p14:cNvContentPartPr/>
              <p14:nvPr/>
            </p14:nvContentPartPr>
            <p14:xfrm>
              <a:off x="5013531" y="2245185"/>
              <a:ext cx="375840" cy="482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3C9266C-E55C-4D8E-A188-E05AE848C77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95531" y="2209185"/>
                <a:ext cx="41148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C05A392-4E8D-4B1F-88D4-10D02CE57758}"/>
                  </a:ext>
                </a:extLst>
              </p14:cNvPr>
              <p14:cNvContentPartPr/>
              <p14:nvPr/>
            </p14:nvContentPartPr>
            <p14:xfrm>
              <a:off x="5196051" y="2586465"/>
              <a:ext cx="391320" cy="2779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C05A392-4E8D-4B1F-88D4-10D02CE5775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178411" y="2550825"/>
                <a:ext cx="42696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4636F9B-F13B-4652-8B82-30DE61ECEA39}"/>
                  </a:ext>
                </a:extLst>
              </p14:cNvPr>
              <p14:cNvContentPartPr/>
              <p14:nvPr/>
            </p14:nvContentPartPr>
            <p14:xfrm>
              <a:off x="6654051" y="1285065"/>
              <a:ext cx="622080" cy="10234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4636F9B-F13B-4652-8B82-30DE61ECEA3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636051" y="1249425"/>
                <a:ext cx="657720" cy="10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66AFD54-E61A-4036-B1C3-61983AED404A}"/>
                  </a:ext>
                </a:extLst>
              </p14:cNvPr>
              <p14:cNvContentPartPr/>
              <p14:nvPr/>
            </p14:nvContentPartPr>
            <p14:xfrm>
              <a:off x="6300891" y="2581425"/>
              <a:ext cx="309600" cy="1911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66AFD54-E61A-4036-B1C3-61983AED404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282891" y="2545425"/>
                <a:ext cx="3452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426A152-9140-4EF2-B3E2-17F335E7D24F}"/>
                  </a:ext>
                </a:extLst>
              </p14:cNvPr>
              <p14:cNvContentPartPr/>
              <p14:nvPr/>
            </p14:nvContentPartPr>
            <p14:xfrm>
              <a:off x="6608691" y="2498625"/>
              <a:ext cx="253440" cy="3088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426A152-9140-4EF2-B3E2-17F335E7D24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591051" y="2462625"/>
                <a:ext cx="28908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0EB48F0-6D3A-4A17-993E-F01A4530812C}"/>
                  </a:ext>
                </a:extLst>
              </p14:cNvPr>
              <p14:cNvContentPartPr/>
              <p14:nvPr/>
            </p14:nvContentPartPr>
            <p14:xfrm>
              <a:off x="6780771" y="2353545"/>
              <a:ext cx="361800" cy="351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0EB48F0-6D3A-4A17-993E-F01A4530812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763131" y="2317545"/>
                <a:ext cx="39744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E30C952-5D28-412F-8E89-2DFBFEDBA281}"/>
                  </a:ext>
                </a:extLst>
              </p14:cNvPr>
              <p14:cNvContentPartPr/>
              <p14:nvPr/>
            </p14:nvContentPartPr>
            <p14:xfrm>
              <a:off x="6807771" y="2325465"/>
              <a:ext cx="305640" cy="1706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E30C952-5D28-412F-8E89-2DFBFEDBA28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790131" y="2289825"/>
                <a:ext cx="3412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F8DECAF-9455-434D-8203-3C241380AD8F}"/>
                  </a:ext>
                </a:extLst>
              </p14:cNvPr>
              <p14:cNvContentPartPr/>
              <p14:nvPr/>
            </p14:nvContentPartPr>
            <p14:xfrm>
              <a:off x="7168851" y="2208105"/>
              <a:ext cx="592560" cy="3780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F8DECAF-9455-434D-8203-3C241380AD8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151211" y="2172465"/>
                <a:ext cx="62820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0674F4E-8A88-46C2-AF13-1D829831BCE4}"/>
                  </a:ext>
                </a:extLst>
              </p14:cNvPr>
              <p14:cNvContentPartPr/>
              <p14:nvPr/>
            </p14:nvContentPartPr>
            <p14:xfrm>
              <a:off x="7568091" y="2353185"/>
              <a:ext cx="245160" cy="1692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0674F4E-8A88-46C2-AF13-1D829831BCE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550451" y="2317545"/>
                <a:ext cx="2808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26D061-73D8-46C4-8BB1-1F1F22A49E4B}"/>
                  </a:ext>
                </a:extLst>
              </p14:cNvPr>
              <p14:cNvContentPartPr/>
              <p14:nvPr/>
            </p14:nvContentPartPr>
            <p14:xfrm>
              <a:off x="7801731" y="2000385"/>
              <a:ext cx="238680" cy="210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26D061-73D8-46C4-8BB1-1F1F22A49E4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784091" y="1964385"/>
                <a:ext cx="2743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05A7FF4-35B1-4602-813C-721076B063F8}"/>
                  </a:ext>
                </a:extLst>
              </p14:cNvPr>
              <p14:cNvContentPartPr/>
              <p14:nvPr/>
            </p14:nvContentPartPr>
            <p14:xfrm>
              <a:off x="8057331" y="1901385"/>
              <a:ext cx="54720" cy="99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05A7FF4-35B1-4602-813C-721076B063F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039331" y="1865385"/>
                <a:ext cx="903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76279F2-4C08-449C-B626-95CC51FA9354}"/>
                  </a:ext>
                </a:extLst>
              </p14:cNvPr>
              <p14:cNvContentPartPr/>
              <p14:nvPr/>
            </p14:nvContentPartPr>
            <p14:xfrm>
              <a:off x="8147691" y="1449225"/>
              <a:ext cx="227880" cy="405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76279F2-4C08-449C-B626-95CC51FA935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130051" y="1413585"/>
                <a:ext cx="26352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2477ECB-9CBC-4A34-B757-BFE3DBDB51AD}"/>
                  </a:ext>
                </a:extLst>
              </p14:cNvPr>
              <p14:cNvContentPartPr/>
              <p14:nvPr/>
            </p14:nvContentPartPr>
            <p14:xfrm>
              <a:off x="8473491" y="1514025"/>
              <a:ext cx="339120" cy="3348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2477ECB-9CBC-4A34-B757-BFE3DBDB51A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455851" y="1478385"/>
                <a:ext cx="37476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9CF6140-CE5D-4F29-B835-532DEB4A720C}"/>
                  </a:ext>
                </a:extLst>
              </p14:cNvPr>
              <p14:cNvContentPartPr/>
              <p14:nvPr/>
            </p14:nvContentPartPr>
            <p14:xfrm>
              <a:off x="8482851" y="1604745"/>
              <a:ext cx="192960" cy="1065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9CF6140-CE5D-4F29-B835-532DEB4A720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464851" y="1569105"/>
                <a:ext cx="2286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89FD208-78E7-480C-A0CA-493878B3685A}"/>
                  </a:ext>
                </a:extLst>
              </p14:cNvPr>
              <p14:cNvContentPartPr/>
              <p14:nvPr/>
            </p14:nvContentPartPr>
            <p14:xfrm>
              <a:off x="8926371" y="1500705"/>
              <a:ext cx="333000" cy="2494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89FD208-78E7-480C-A0CA-493878B3685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908371" y="1464705"/>
                <a:ext cx="36864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607ED0C-7091-442E-A875-FF6EAD8F60BE}"/>
                  </a:ext>
                </a:extLst>
              </p14:cNvPr>
              <p14:cNvContentPartPr/>
              <p14:nvPr/>
            </p14:nvContentPartPr>
            <p14:xfrm>
              <a:off x="9288531" y="1412145"/>
              <a:ext cx="112320" cy="132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607ED0C-7091-442E-A875-FF6EAD8F60B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270891" y="1376505"/>
                <a:ext cx="14796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2C534EA-764E-4254-B897-378761522761}"/>
                  </a:ext>
                </a:extLst>
              </p14:cNvPr>
              <p14:cNvContentPartPr/>
              <p14:nvPr/>
            </p14:nvContentPartPr>
            <p14:xfrm>
              <a:off x="9056691" y="1310985"/>
              <a:ext cx="5760" cy="111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2C534EA-764E-4254-B897-37876152276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039051" y="1274985"/>
                <a:ext cx="414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E07A725-92B9-4417-A6E8-0D48DBC935B6}"/>
                  </a:ext>
                </a:extLst>
              </p14:cNvPr>
              <p14:cNvContentPartPr/>
              <p14:nvPr/>
            </p14:nvContentPartPr>
            <p14:xfrm>
              <a:off x="9442251" y="1327185"/>
              <a:ext cx="136800" cy="137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E07A725-92B9-4417-A6E8-0D48DBC935B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424611" y="1291545"/>
                <a:ext cx="17244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1D09BE3-E5F7-4D89-A5A7-B238B832877F}"/>
                  </a:ext>
                </a:extLst>
              </p14:cNvPr>
              <p14:cNvContentPartPr/>
              <p14:nvPr/>
            </p14:nvContentPartPr>
            <p14:xfrm>
              <a:off x="6636771" y="2498625"/>
              <a:ext cx="1638000" cy="1008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1D09BE3-E5F7-4D89-A5A7-B238B832877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619131" y="2462625"/>
                <a:ext cx="1673640" cy="10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DBA1D35-43CC-4939-BC68-6653C5EC1E3A}"/>
                  </a:ext>
                </a:extLst>
              </p14:cNvPr>
              <p14:cNvContentPartPr/>
              <p14:nvPr/>
            </p14:nvContentPartPr>
            <p14:xfrm>
              <a:off x="9795771" y="986625"/>
              <a:ext cx="661320" cy="11804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DBA1D35-43CC-4939-BC68-6653C5EC1E3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778131" y="950625"/>
                <a:ext cx="696960" cy="12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DC808A1-2083-4F6C-B99D-D164C395EC61}"/>
                  </a:ext>
                </a:extLst>
              </p14:cNvPr>
              <p14:cNvContentPartPr/>
              <p14:nvPr/>
            </p14:nvContentPartPr>
            <p14:xfrm>
              <a:off x="9116451" y="2788065"/>
              <a:ext cx="313560" cy="2901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DC808A1-2083-4F6C-B99D-D164C395EC6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098811" y="2752065"/>
                <a:ext cx="34920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22C3ADC-C82F-4550-A228-6D82A468AADF}"/>
                  </a:ext>
                </a:extLst>
              </p14:cNvPr>
              <p14:cNvContentPartPr/>
              <p14:nvPr/>
            </p14:nvContentPartPr>
            <p14:xfrm>
              <a:off x="9315531" y="2688345"/>
              <a:ext cx="338400" cy="3085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22C3ADC-C82F-4550-A228-6D82A468AAD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297891" y="2652705"/>
                <a:ext cx="37404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8D5094B-4EF1-4FC8-BF5C-443375486FE3}"/>
                  </a:ext>
                </a:extLst>
              </p14:cNvPr>
              <p14:cNvContentPartPr/>
              <p14:nvPr/>
            </p14:nvContentPartPr>
            <p14:xfrm>
              <a:off x="9550971" y="2661345"/>
              <a:ext cx="370440" cy="2847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8D5094B-4EF1-4FC8-BF5C-443375486FE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533331" y="2625705"/>
                <a:ext cx="40608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E6C94F8-BFFF-4DAA-9A09-1AD4E01933D8}"/>
                  </a:ext>
                </a:extLst>
              </p14:cNvPr>
              <p14:cNvContentPartPr/>
              <p14:nvPr/>
            </p14:nvContentPartPr>
            <p14:xfrm>
              <a:off x="9549531" y="2410065"/>
              <a:ext cx="331560" cy="331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E6C94F8-BFFF-4DAA-9A09-1AD4E01933D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531531" y="2374065"/>
                <a:ext cx="36720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F847FAE-6D94-4585-B352-3EB7B2DCB2B2}"/>
                  </a:ext>
                </a:extLst>
              </p14:cNvPr>
              <p14:cNvContentPartPr/>
              <p14:nvPr/>
            </p14:nvContentPartPr>
            <p14:xfrm>
              <a:off x="10023291" y="2165985"/>
              <a:ext cx="381600" cy="5076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F847FAE-6D94-4585-B352-3EB7B2DCB2B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005291" y="2129985"/>
                <a:ext cx="41724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096E5E5-C975-4A14-A8EE-B40025506FB4}"/>
                  </a:ext>
                </a:extLst>
              </p14:cNvPr>
              <p14:cNvContentPartPr/>
              <p14:nvPr/>
            </p14:nvContentPartPr>
            <p14:xfrm>
              <a:off x="10103571" y="2461185"/>
              <a:ext cx="379800" cy="1933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096E5E5-C975-4A14-A8EE-B40025506FB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085571" y="2425545"/>
                <a:ext cx="4154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6FB4C2B-2E77-4DF3-A088-3C707FBC823E}"/>
                  </a:ext>
                </a:extLst>
              </p14:cNvPr>
              <p14:cNvContentPartPr/>
              <p14:nvPr/>
            </p14:nvContentPartPr>
            <p14:xfrm>
              <a:off x="10519731" y="2009745"/>
              <a:ext cx="387000" cy="3373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6FB4C2B-2E77-4DF3-A088-3C707FBC823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502091" y="1973745"/>
                <a:ext cx="42264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0331A48-B946-4850-A4C8-E9FA92F6D474}"/>
                  </a:ext>
                </a:extLst>
              </p14:cNvPr>
              <p14:cNvContentPartPr/>
              <p14:nvPr/>
            </p14:nvContentPartPr>
            <p14:xfrm>
              <a:off x="10782171" y="2028465"/>
              <a:ext cx="127080" cy="900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0331A48-B946-4850-A4C8-E9FA92F6D47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764531" y="1992465"/>
                <a:ext cx="1627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31A7044-645B-4F4E-BB94-E171DA27441A}"/>
                  </a:ext>
                </a:extLst>
              </p14:cNvPr>
              <p14:cNvContentPartPr/>
              <p14:nvPr/>
            </p14:nvContentPartPr>
            <p14:xfrm>
              <a:off x="10981611" y="1574865"/>
              <a:ext cx="436680" cy="6512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31A7044-645B-4F4E-BB94-E171DA27441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963611" y="1538865"/>
                <a:ext cx="472320" cy="72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4732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2AA72D4-7238-4700-B8E1-5AC2A7AC516E}"/>
              </a:ext>
            </a:extLst>
          </p:cNvPr>
          <p:cNvGrpSpPr/>
          <p:nvPr/>
        </p:nvGrpSpPr>
        <p:grpSpPr>
          <a:xfrm>
            <a:off x="934731" y="5625"/>
            <a:ext cx="9116280" cy="4175479"/>
            <a:chOff x="934731" y="5625"/>
            <a:chExt cx="9116280" cy="417547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D805D18-CE83-4AAF-8CEC-62E26DA04D73}"/>
                    </a:ext>
                  </a:extLst>
                </p14:cNvPr>
                <p14:cNvContentPartPr/>
                <p14:nvPr/>
              </p14:nvContentPartPr>
              <p14:xfrm>
                <a:off x="6203331" y="352504"/>
                <a:ext cx="249480" cy="180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D805D18-CE83-4AAF-8CEC-62E26DA04D7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85331" y="334864"/>
                  <a:ext cx="2851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FFBD6F9-2436-41DD-B6DC-F4BB8B5D96C4}"/>
                    </a:ext>
                  </a:extLst>
                </p14:cNvPr>
                <p14:cNvContentPartPr/>
                <p14:nvPr/>
              </p14:nvContentPartPr>
              <p14:xfrm>
                <a:off x="6841971" y="244144"/>
                <a:ext cx="165600" cy="246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FFBD6F9-2436-41DD-B6DC-F4BB8B5D96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23971" y="226504"/>
                  <a:ext cx="2012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E7260BE-7FD8-4A4D-958E-0ECFF7A68C16}"/>
                    </a:ext>
                  </a:extLst>
                </p14:cNvPr>
                <p14:cNvContentPartPr/>
                <p14:nvPr/>
              </p14:nvContentPartPr>
              <p14:xfrm>
                <a:off x="7141851" y="325504"/>
                <a:ext cx="100800" cy="229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E7260BE-7FD8-4A4D-958E-0ECFF7A68C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24211" y="307864"/>
                  <a:ext cx="1364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E6EA7AE-A924-4F21-BE1F-5F44FD2C249B}"/>
                    </a:ext>
                  </a:extLst>
                </p14:cNvPr>
                <p14:cNvContentPartPr/>
                <p14:nvPr/>
              </p14:nvContentPartPr>
              <p14:xfrm>
                <a:off x="7495011" y="261784"/>
                <a:ext cx="185400" cy="257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E6EA7AE-A924-4F21-BE1F-5F44FD2C24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77371" y="244144"/>
                  <a:ext cx="2210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60F9F66-CB6E-4ED2-8929-0B491CC59ECB}"/>
                    </a:ext>
                  </a:extLst>
                </p14:cNvPr>
                <p14:cNvContentPartPr/>
                <p14:nvPr/>
              </p14:nvContentPartPr>
              <p14:xfrm>
                <a:off x="7732611" y="189784"/>
                <a:ext cx="180360" cy="357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60F9F66-CB6E-4ED2-8929-0B491CC59EC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14611" y="171784"/>
                  <a:ext cx="2160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2A8E6CA-9DAF-410E-A5CA-F71D9C93D531}"/>
                    </a:ext>
                  </a:extLst>
                </p14:cNvPr>
                <p14:cNvContentPartPr/>
                <p14:nvPr/>
              </p14:nvContentPartPr>
              <p14:xfrm>
                <a:off x="7994331" y="169264"/>
                <a:ext cx="297720" cy="404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2A8E6CA-9DAF-410E-A5CA-F71D9C93D5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76691" y="151264"/>
                  <a:ext cx="3333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77BF2A6-07CA-4D1F-B746-CBC2CEB8F789}"/>
                    </a:ext>
                  </a:extLst>
                </p14:cNvPr>
                <p14:cNvContentPartPr/>
                <p14:nvPr/>
              </p14:nvContentPartPr>
              <p14:xfrm>
                <a:off x="8446491" y="316504"/>
                <a:ext cx="23400" cy="62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77BF2A6-07CA-4D1F-B746-CBC2CEB8F78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28851" y="298504"/>
                  <a:ext cx="59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E1078E2-175B-48A5-9AD1-B293B4ABE0D6}"/>
                    </a:ext>
                  </a:extLst>
                </p14:cNvPr>
                <p14:cNvContentPartPr/>
                <p14:nvPr/>
              </p14:nvContentPartPr>
              <p14:xfrm>
                <a:off x="8301771" y="276904"/>
                <a:ext cx="360" cy="3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E1078E2-175B-48A5-9AD1-B293B4ABE0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84131" y="258904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3271A23-343C-496D-9E72-2F790771BA0D}"/>
                    </a:ext>
                  </a:extLst>
                </p14:cNvPr>
                <p14:cNvContentPartPr/>
                <p14:nvPr/>
              </p14:nvContentPartPr>
              <p14:xfrm>
                <a:off x="8527851" y="297424"/>
                <a:ext cx="290520" cy="219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3271A23-343C-496D-9E72-2F790771BA0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10211" y="279784"/>
                  <a:ext cx="326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CF688EA-7C42-4EE6-9F35-FD135163BDFB}"/>
                    </a:ext>
                  </a:extLst>
                </p14:cNvPr>
                <p14:cNvContentPartPr/>
                <p14:nvPr/>
              </p14:nvContentPartPr>
              <p14:xfrm>
                <a:off x="8728011" y="234784"/>
                <a:ext cx="427320" cy="641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CF688EA-7C42-4EE6-9F35-FD135163BDF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10011" y="217144"/>
                  <a:ext cx="46296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01185AB-4FB6-4750-88C0-4D3E3B5EC1A2}"/>
                    </a:ext>
                  </a:extLst>
                </p14:cNvPr>
                <p14:cNvContentPartPr/>
                <p14:nvPr/>
              </p14:nvContentPartPr>
              <p14:xfrm>
                <a:off x="9505971" y="207784"/>
                <a:ext cx="433440" cy="439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01185AB-4FB6-4750-88C0-4D3E3B5EC1A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87971" y="190144"/>
                  <a:ext cx="46908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F93761-D442-42F0-9375-3B624BA736BC}"/>
                    </a:ext>
                  </a:extLst>
                </p14:cNvPr>
                <p14:cNvContentPartPr/>
                <p14:nvPr/>
              </p14:nvContentPartPr>
              <p14:xfrm>
                <a:off x="9469611" y="394264"/>
                <a:ext cx="171000" cy="67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F93761-D442-42F0-9375-3B624BA736B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51971" y="376624"/>
                  <a:ext cx="2066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A58C258-E0A6-427E-92B8-FC19085C48E0}"/>
                    </a:ext>
                  </a:extLst>
                </p14:cNvPr>
                <p14:cNvContentPartPr/>
                <p14:nvPr/>
              </p14:nvContentPartPr>
              <p14:xfrm>
                <a:off x="9841131" y="316504"/>
                <a:ext cx="183240" cy="274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A58C258-E0A6-427E-92B8-FC19085C48E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23131" y="298504"/>
                  <a:ext cx="2188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5FC61FD-0E95-44E8-9BB3-498B927079EC}"/>
                    </a:ext>
                  </a:extLst>
                </p14:cNvPr>
                <p14:cNvContentPartPr/>
                <p14:nvPr/>
              </p14:nvContentPartPr>
              <p14:xfrm>
                <a:off x="934731" y="425385"/>
                <a:ext cx="422280" cy="335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5FC61FD-0E95-44E8-9BB3-498B927079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6731" y="407385"/>
                  <a:ext cx="4579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45BCA1C-C794-4718-9ABA-19EB03926108}"/>
                    </a:ext>
                  </a:extLst>
                </p14:cNvPr>
                <p14:cNvContentPartPr/>
                <p14:nvPr/>
              </p14:nvContentPartPr>
              <p14:xfrm>
                <a:off x="1520451" y="289305"/>
                <a:ext cx="183600" cy="400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45BCA1C-C794-4718-9ABA-19EB039261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02811" y="271665"/>
                  <a:ext cx="2192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EE344EF-3497-4431-A9D3-D6BDD32E2A9E}"/>
                    </a:ext>
                  </a:extLst>
                </p14:cNvPr>
                <p14:cNvContentPartPr/>
                <p14:nvPr/>
              </p14:nvContentPartPr>
              <p14:xfrm>
                <a:off x="1926891" y="334665"/>
                <a:ext cx="255600" cy="252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EE344EF-3497-4431-A9D3-D6BDD32E2A9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09251" y="316665"/>
                  <a:ext cx="2912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86F3007-802B-420F-B29A-6AA7EB3BCD6C}"/>
                    </a:ext>
                  </a:extLst>
                </p14:cNvPr>
                <p14:cNvContentPartPr/>
                <p14:nvPr/>
              </p14:nvContentPartPr>
              <p14:xfrm>
                <a:off x="2138211" y="307305"/>
                <a:ext cx="288000" cy="322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86F3007-802B-420F-B29A-6AA7EB3BCD6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20571" y="289665"/>
                  <a:ext cx="3236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862B0A3-8107-4FCA-8398-DA1CCC34394F}"/>
                    </a:ext>
                  </a:extLst>
                </p14:cNvPr>
                <p14:cNvContentPartPr/>
                <p14:nvPr/>
              </p14:nvContentPartPr>
              <p14:xfrm>
                <a:off x="2534931" y="135585"/>
                <a:ext cx="208080" cy="484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862B0A3-8107-4FCA-8398-DA1CCC34394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17291" y="117585"/>
                  <a:ext cx="24372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241BCFC-2664-4F46-A5E8-A30BD1FA338C}"/>
                    </a:ext>
                  </a:extLst>
                </p14:cNvPr>
                <p14:cNvContentPartPr/>
                <p14:nvPr/>
              </p14:nvContentPartPr>
              <p14:xfrm>
                <a:off x="2824371" y="243945"/>
                <a:ext cx="100440" cy="236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241BCFC-2664-4F46-A5E8-A30BD1FA338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06371" y="226305"/>
                  <a:ext cx="1360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B6D85EC-4FCB-45C6-93D6-942016DEF535}"/>
                    </a:ext>
                  </a:extLst>
                </p14:cNvPr>
                <p14:cNvContentPartPr/>
                <p14:nvPr/>
              </p14:nvContentPartPr>
              <p14:xfrm>
                <a:off x="2752011" y="258705"/>
                <a:ext cx="360" cy="3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B6D85EC-4FCB-45C6-93D6-942016DEF53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34371" y="24070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FFB916-7402-48BA-8033-82835A3180BA}"/>
                    </a:ext>
                  </a:extLst>
                </p14:cNvPr>
                <p14:cNvContentPartPr/>
                <p14:nvPr/>
              </p14:nvContentPartPr>
              <p14:xfrm>
                <a:off x="2898171" y="5625"/>
                <a:ext cx="374400" cy="1015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FFB916-7402-48BA-8033-82835A3180B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880171" y="-12015"/>
                  <a:ext cx="410040" cy="10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E272E60-6BB3-4187-9115-E9A2BD040839}"/>
                    </a:ext>
                  </a:extLst>
                </p14:cNvPr>
                <p14:cNvContentPartPr/>
                <p14:nvPr/>
              </p14:nvContentPartPr>
              <p14:xfrm>
                <a:off x="2951091" y="474184"/>
                <a:ext cx="335880" cy="42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E272E60-6BB3-4187-9115-E9A2BD04083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933451" y="456544"/>
                  <a:ext cx="3715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FABCA1-A7DE-439E-BFED-9D331BF5E1F6}"/>
                    </a:ext>
                  </a:extLst>
                </p14:cNvPr>
                <p14:cNvContentPartPr/>
                <p14:nvPr/>
              </p14:nvContentPartPr>
              <p14:xfrm>
                <a:off x="3313251" y="470224"/>
                <a:ext cx="34200" cy="7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FABCA1-A7DE-439E-BFED-9D331BF5E1F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295251" y="452584"/>
                  <a:ext cx="698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5BAF946-7AC9-4F3D-A0F6-D44CD40ECA3B}"/>
                    </a:ext>
                  </a:extLst>
                </p14:cNvPr>
                <p14:cNvContentPartPr/>
                <p14:nvPr/>
              </p14:nvContentPartPr>
              <p14:xfrm>
                <a:off x="3186531" y="336304"/>
                <a:ext cx="360" cy="16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5BAF946-7AC9-4F3D-A0F6-D44CD40ECA3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168891" y="318664"/>
                  <a:ext cx="36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AD33887-B060-4276-AC19-434B0AC4CDBF}"/>
                    </a:ext>
                  </a:extLst>
                </p14:cNvPr>
                <p14:cNvContentPartPr/>
                <p14:nvPr/>
              </p14:nvContentPartPr>
              <p14:xfrm>
                <a:off x="3503331" y="370864"/>
                <a:ext cx="510840" cy="246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AD33887-B060-4276-AC19-434B0AC4CDB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85691" y="352864"/>
                  <a:ext cx="5464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AAEF286-FD91-456E-BFB2-4366BA6A39DE}"/>
                    </a:ext>
                  </a:extLst>
                </p14:cNvPr>
                <p14:cNvContentPartPr/>
                <p14:nvPr/>
              </p14:nvContentPartPr>
              <p14:xfrm>
                <a:off x="3936051" y="360064"/>
                <a:ext cx="523800" cy="476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AAEF286-FD91-456E-BFB2-4366BA6A39D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918411" y="342424"/>
                  <a:ext cx="55944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996910-BB6B-43CB-9728-6F2AFF9CD41A}"/>
                    </a:ext>
                  </a:extLst>
                </p14:cNvPr>
                <p14:cNvContentPartPr/>
                <p14:nvPr/>
              </p14:nvContentPartPr>
              <p14:xfrm>
                <a:off x="4081131" y="425224"/>
                <a:ext cx="174240" cy="9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996910-BB6B-43CB-9728-6F2AFF9CD41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063491" y="407584"/>
                  <a:ext cx="2098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1BE7794-CDF0-430F-8F87-FDEFED5E17D9}"/>
                    </a:ext>
                  </a:extLst>
                </p14:cNvPr>
                <p14:cNvContentPartPr/>
                <p14:nvPr/>
              </p14:nvContentPartPr>
              <p14:xfrm>
                <a:off x="4263651" y="234784"/>
                <a:ext cx="397440" cy="347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1BE7794-CDF0-430F-8F87-FDEFED5E17D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46011" y="217144"/>
                  <a:ext cx="43308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73CD6EB-6266-4329-B142-A7CDF817BAF5}"/>
                    </a:ext>
                  </a:extLst>
                </p14:cNvPr>
                <p14:cNvContentPartPr/>
                <p14:nvPr/>
              </p14:nvContentPartPr>
              <p14:xfrm>
                <a:off x="4318371" y="397864"/>
                <a:ext cx="71280" cy="36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73CD6EB-6266-4329-B142-A7CDF817BAF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300371" y="380224"/>
                  <a:ext cx="106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431A99F-3A1F-4F7D-97F1-1F744DF05F64}"/>
                    </a:ext>
                  </a:extLst>
                </p14:cNvPr>
                <p14:cNvContentPartPr/>
                <p14:nvPr/>
              </p14:nvContentPartPr>
              <p14:xfrm>
                <a:off x="4589811" y="352504"/>
                <a:ext cx="27360" cy="33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431A99F-3A1F-4F7D-97F1-1F744DF05F6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572171" y="334864"/>
                  <a:ext cx="63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8B3B68D-9828-4A19-B97F-772921CDBD47}"/>
                    </a:ext>
                  </a:extLst>
                </p14:cNvPr>
                <p14:cNvContentPartPr/>
                <p14:nvPr/>
              </p14:nvContentPartPr>
              <p14:xfrm>
                <a:off x="4454451" y="309664"/>
                <a:ext cx="36360" cy="52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8B3B68D-9828-4A19-B97F-772921CDBD4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436451" y="292024"/>
                  <a:ext cx="72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CA34F8A-8382-42A1-B49C-2F50E431460C}"/>
                    </a:ext>
                  </a:extLst>
                </p14:cNvPr>
                <p14:cNvContentPartPr/>
                <p14:nvPr/>
              </p14:nvContentPartPr>
              <p14:xfrm>
                <a:off x="4648491" y="388864"/>
                <a:ext cx="636120" cy="291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CA34F8A-8382-42A1-B49C-2F50E431460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630851" y="370864"/>
                  <a:ext cx="6717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FCA196A-7129-4445-84F4-7765451190F6}"/>
                    </a:ext>
                  </a:extLst>
                </p14:cNvPr>
                <p14:cNvContentPartPr/>
                <p14:nvPr/>
              </p14:nvContentPartPr>
              <p14:xfrm>
                <a:off x="5250771" y="406864"/>
                <a:ext cx="445320" cy="236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FCA196A-7129-4445-84F4-7765451190F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232771" y="389224"/>
                  <a:ext cx="4809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1360476-088F-464A-9E4D-D04618E9C208}"/>
                    </a:ext>
                  </a:extLst>
                </p14:cNvPr>
                <p14:cNvContentPartPr/>
                <p14:nvPr/>
              </p14:nvContentPartPr>
              <p14:xfrm>
                <a:off x="1863891" y="1283104"/>
                <a:ext cx="460440" cy="372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1360476-088F-464A-9E4D-D04618E9C20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846251" y="1265464"/>
                  <a:ext cx="4960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A1D06FF-B3CE-4058-A9FA-FDD53EA1035B}"/>
                    </a:ext>
                  </a:extLst>
                </p14:cNvPr>
                <p14:cNvContentPartPr/>
                <p14:nvPr/>
              </p14:nvContentPartPr>
              <p14:xfrm>
                <a:off x="2388771" y="1253944"/>
                <a:ext cx="228240" cy="429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A1D06FF-B3CE-4058-A9FA-FDD53EA1035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371131" y="1235944"/>
                  <a:ext cx="26388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9C445B9-D264-4EF8-AF7A-36472CF420C5}"/>
                    </a:ext>
                  </a:extLst>
                </p14:cNvPr>
                <p14:cNvContentPartPr/>
                <p14:nvPr/>
              </p14:nvContentPartPr>
              <p14:xfrm>
                <a:off x="2581371" y="1113544"/>
                <a:ext cx="1245600" cy="860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9C445B9-D264-4EF8-AF7A-36472CF420C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563371" y="1095544"/>
                  <a:ext cx="1281240" cy="89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3BDD1B7-8119-4D06-B148-75E8690F7FCD}"/>
                    </a:ext>
                  </a:extLst>
                </p14:cNvPr>
                <p14:cNvContentPartPr/>
                <p14:nvPr/>
              </p14:nvContentPartPr>
              <p14:xfrm>
                <a:off x="3928491" y="1320904"/>
                <a:ext cx="173520" cy="219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3BDD1B7-8119-4D06-B148-75E8690F7FC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10851" y="1302904"/>
                  <a:ext cx="2091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7BC4441-7FE6-42CA-B401-391F9764CFD5}"/>
                    </a:ext>
                  </a:extLst>
                </p14:cNvPr>
                <p14:cNvContentPartPr/>
                <p14:nvPr/>
              </p14:nvContentPartPr>
              <p14:xfrm>
                <a:off x="3838491" y="1167544"/>
                <a:ext cx="360" cy="9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7BC4441-7FE6-42CA-B401-391F9764CFD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820491" y="1149544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88B593-5394-4698-B4B2-4370489C1B15}"/>
                    </a:ext>
                  </a:extLst>
                </p14:cNvPr>
                <p14:cNvContentPartPr/>
                <p14:nvPr/>
              </p14:nvContentPartPr>
              <p14:xfrm>
                <a:off x="3965211" y="1013824"/>
                <a:ext cx="215280" cy="359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88B593-5394-4698-B4B2-4370489C1B1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947211" y="995824"/>
                  <a:ext cx="2509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890D61-84A0-4537-A598-8EC78B1DF03A}"/>
                    </a:ext>
                  </a:extLst>
                </p14:cNvPr>
                <p14:cNvContentPartPr/>
                <p14:nvPr/>
              </p14:nvContentPartPr>
              <p14:xfrm>
                <a:off x="4073931" y="950464"/>
                <a:ext cx="687960" cy="419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890D61-84A0-4537-A598-8EC78B1DF03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055931" y="932464"/>
                  <a:ext cx="72360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CFA5D46-5AB6-4D21-B292-D96B9A96E6CF}"/>
                    </a:ext>
                  </a:extLst>
                </p14:cNvPr>
                <p14:cNvContentPartPr/>
                <p14:nvPr/>
              </p14:nvContentPartPr>
              <p14:xfrm>
                <a:off x="4037571" y="1167544"/>
                <a:ext cx="113760" cy="45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CFA5D46-5AB6-4D21-B292-D96B9A96E6C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019931" y="1149904"/>
                  <a:ext cx="1494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0FB934F-27B2-4E95-A4D2-F9DBCD2103DF}"/>
                    </a:ext>
                  </a:extLst>
                </p14:cNvPr>
                <p14:cNvContentPartPr/>
                <p14:nvPr/>
              </p14:nvContentPartPr>
              <p14:xfrm>
                <a:off x="4526091" y="874864"/>
                <a:ext cx="1029600" cy="479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0FB934F-27B2-4E95-A4D2-F9DBCD2103D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508451" y="856864"/>
                  <a:ext cx="106524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C01BA2F-9FAD-4F50-9E6F-AC053C9E718E}"/>
                    </a:ext>
                  </a:extLst>
                </p14:cNvPr>
                <p14:cNvContentPartPr/>
                <p14:nvPr/>
              </p14:nvContentPartPr>
              <p14:xfrm>
                <a:off x="2595051" y="1692784"/>
                <a:ext cx="7327800" cy="1051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C01BA2F-9FAD-4F50-9E6F-AC053C9E718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577051" y="1674784"/>
                  <a:ext cx="7363440" cy="10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5F58F7E-20B0-4BED-BC8E-56D503FC392F}"/>
                    </a:ext>
                  </a:extLst>
                </p14:cNvPr>
                <p14:cNvContentPartPr/>
                <p14:nvPr/>
              </p14:nvContentPartPr>
              <p14:xfrm>
                <a:off x="1288971" y="2218024"/>
                <a:ext cx="4474440" cy="1963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5F58F7E-20B0-4BED-BC8E-56D503FC392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270971" y="2200024"/>
                  <a:ext cx="4510080" cy="19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B4A12C7-CC33-48FC-8931-5F9228C8B67C}"/>
                    </a:ext>
                  </a:extLst>
                </p14:cNvPr>
                <p14:cNvContentPartPr/>
                <p14:nvPr/>
              </p14:nvContentPartPr>
              <p14:xfrm>
                <a:off x="5639931" y="2629144"/>
                <a:ext cx="4411080" cy="701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B4A12C7-CC33-48FC-8931-5F9228C8B67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622291" y="2611144"/>
                  <a:ext cx="4446720" cy="73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D9C29DA-9582-4CE6-86AF-811FF9FF6063}"/>
              </a:ext>
            </a:extLst>
          </p:cNvPr>
          <p:cNvGrpSpPr/>
          <p:nvPr/>
        </p:nvGrpSpPr>
        <p:grpSpPr>
          <a:xfrm>
            <a:off x="899811" y="4390624"/>
            <a:ext cx="4001040" cy="2207520"/>
            <a:chOff x="899811" y="4390624"/>
            <a:chExt cx="4001040" cy="220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5E4FAF7-CE3B-47D0-B53C-2A4A5917FFCD}"/>
                    </a:ext>
                  </a:extLst>
                </p14:cNvPr>
                <p14:cNvContentPartPr/>
                <p14:nvPr/>
              </p14:nvContentPartPr>
              <p14:xfrm>
                <a:off x="1144971" y="4407544"/>
                <a:ext cx="561960" cy="630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5E4FAF7-CE3B-47D0-B53C-2A4A5917FFC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27331" y="4389904"/>
                  <a:ext cx="59760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D31E9A9-9CB0-4512-B579-38F7D34CA84E}"/>
                    </a:ext>
                  </a:extLst>
                </p14:cNvPr>
                <p14:cNvContentPartPr/>
                <p14:nvPr/>
              </p14:nvContentPartPr>
              <p14:xfrm>
                <a:off x="1049571" y="4686184"/>
                <a:ext cx="431280" cy="257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D31E9A9-9CB0-4512-B579-38F7D34CA84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31931" y="4668184"/>
                  <a:ext cx="4669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FF8B262-1759-4D8B-9DEE-118829C6E713}"/>
                    </a:ext>
                  </a:extLst>
                </p14:cNvPr>
                <p14:cNvContentPartPr/>
                <p14:nvPr/>
              </p14:nvContentPartPr>
              <p14:xfrm>
                <a:off x="1638171" y="4644064"/>
                <a:ext cx="179280" cy="170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FF8B262-1759-4D8B-9DEE-118829C6E71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620531" y="4626424"/>
                  <a:ext cx="2149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B4E43F2-30DE-4EFD-AA1A-2A628D25864C}"/>
                    </a:ext>
                  </a:extLst>
                </p14:cNvPr>
                <p14:cNvContentPartPr/>
                <p14:nvPr/>
              </p14:nvContentPartPr>
              <p14:xfrm>
                <a:off x="1468971" y="4540384"/>
                <a:ext cx="33840" cy="58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B4E43F2-30DE-4EFD-AA1A-2A628D2586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451331" y="4522744"/>
                  <a:ext cx="694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744F007-AC06-4D81-AAF9-B1E44736F95C}"/>
                    </a:ext>
                  </a:extLst>
                </p14:cNvPr>
                <p14:cNvContentPartPr/>
                <p14:nvPr/>
              </p14:nvContentPartPr>
              <p14:xfrm>
                <a:off x="1728891" y="4553344"/>
                <a:ext cx="634320" cy="237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744F007-AC06-4D81-AAF9-B1E44736F95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711251" y="4535344"/>
                  <a:ext cx="6699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2EAA3FA-896C-4C36-B127-CAB961F13B30}"/>
                    </a:ext>
                  </a:extLst>
                </p14:cNvPr>
                <p14:cNvContentPartPr/>
                <p14:nvPr/>
              </p14:nvContentPartPr>
              <p14:xfrm>
                <a:off x="2429451" y="4390624"/>
                <a:ext cx="686880" cy="255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2EAA3FA-896C-4C36-B127-CAB961F13B3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411451" y="4372624"/>
                  <a:ext cx="7225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064E5AA-3FC8-4F7A-B089-EF5D439F24B6}"/>
                    </a:ext>
                  </a:extLst>
                </p14:cNvPr>
                <p14:cNvContentPartPr/>
                <p14:nvPr/>
              </p14:nvContentPartPr>
              <p14:xfrm>
                <a:off x="899811" y="5371984"/>
                <a:ext cx="997200" cy="1226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064E5AA-3FC8-4F7A-B089-EF5D439F24B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82171" y="5354344"/>
                  <a:ext cx="1032840" cy="12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16F5E12-5B1C-4346-B4DB-1E0663C59163}"/>
                    </a:ext>
                  </a:extLst>
                </p14:cNvPr>
                <p14:cNvContentPartPr/>
                <p14:nvPr/>
              </p14:nvContentPartPr>
              <p14:xfrm>
                <a:off x="1853811" y="5146984"/>
                <a:ext cx="1581840" cy="827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16F5E12-5B1C-4346-B4DB-1E0663C5916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835811" y="5128984"/>
                  <a:ext cx="1617480" cy="86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4E14B6D-962B-4260-9DBF-E736BBAB2117}"/>
                    </a:ext>
                  </a:extLst>
                </p14:cNvPr>
                <p14:cNvContentPartPr/>
                <p14:nvPr/>
              </p14:nvContentPartPr>
              <p14:xfrm>
                <a:off x="3584331" y="5006224"/>
                <a:ext cx="572040" cy="542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4E14B6D-962B-4260-9DBF-E736BBAB211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66331" y="4988224"/>
                  <a:ext cx="60768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7C1BF75-4D5F-495F-8146-E945351FBFC6}"/>
                    </a:ext>
                  </a:extLst>
                </p14:cNvPr>
                <p14:cNvContentPartPr/>
                <p14:nvPr/>
              </p14:nvContentPartPr>
              <p14:xfrm>
                <a:off x="4118931" y="5042584"/>
                <a:ext cx="159120" cy="170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7C1BF75-4D5F-495F-8146-E945351FBFC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101291" y="5024584"/>
                  <a:ext cx="194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EEF248D-DFD0-4A0E-B30B-10EC4ADFCA0C}"/>
                    </a:ext>
                  </a:extLst>
                </p14:cNvPr>
                <p14:cNvContentPartPr/>
                <p14:nvPr/>
              </p14:nvContentPartPr>
              <p14:xfrm>
                <a:off x="3926331" y="4831984"/>
                <a:ext cx="129960" cy="156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EEF248D-DFD0-4A0E-B30B-10EC4ADFCA0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908331" y="4813984"/>
                  <a:ext cx="1656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4C19B0-21BC-4BBA-A986-0C5C5FD0B27F}"/>
                    </a:ext>
                  </a:extLst>
                </p14:cNvPr>
                <p14:cNvContentPartPr/>
                <p14:nvPr/>
              </p14:nvContentPartPr>
              <p14:xfrm>
                <a:off x="4155291" y="4813624"/>
                <a:ext cx="745560" cy="384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4C19B0-21BC-4BBA-A986-0C5C5FD0B27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137651" y="4795984"/>
                  <a:ext cx="781200" cy="42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642C726-69DB-43F0-89EA-36F1A3AB3222}"/>
              </a:ext>
            </a:extLst>
          </p:cNvPr>
          <p:cNvGrpSpPr/>
          <p:nvPr/>
        </p:nvGrpSpPr>
        <p:grpSpPr>
          <a:xfrm>
            <a:off x="8319771" y="2673784"/>
            <a:ext cx="3876120" cy="3824280"/>
            <a:chOff x="8319771" y="2673784"/>
            <a:chExt cx="3876120" cy="38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C52815C-2861-4B15-8674-EB80B0C22E0E}"/>
                    </a:ext>
                  </a:extLst>
                </p14:cNvPr>
                <p14:cNvContentPartPr/>
                <p14:nvPr/>
              </p14:nvContentPartPr>
              <p14:xfrm>
                <a:off x="8917011" y="3638224"/>
                <a:ext cx="776160" cy="939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C52815C-2861-4B15-8674-EB80B0C22E0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899371" y="3620224"/>
                  <a:ext cx="811800" cy="9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A8CBE41-374F-4FA8-8A80-1D6731D1063C}"/>
                    </a:ext>
                  </a:extLst>
                </p14:cNvPr>
                <p14:cNvContentPartPr/>
                <p14:nvPr/>
              </p14:nvContentPartPr>
              <p14:xfrm>
                <a:off x="8998731" y="4036744"/>
                <a:ext cx="573480" cy="218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A8CBE41-374F-4FA8-8A80-1D6731D1063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981091" y="4019104"/>
                  <a:ext cx="6091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C6AD1C6-DD98-4C30-AA4E-250E03441259}"/>
                    </a:ext>
                  </a:extLst>
                </p14:cNvPr>
                <p14:cNvContentPartPr/>
                <p14:nvPr/>
              </p14:nvContentPartPr>
              <p14:xfrm>
                <a:off x="9687051" y="3744784"/>
                <a:ext cx="384120" cy="467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C6AD1C6-DD98-4C30-AA4E-250E0344125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669051" y="3726784"/>
                  <a:ext cx="4197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79C8984-9172-4458-82F6-2276AA757656}"/>
                    </a:ext>
                  </a:extLst>
                </p14:cNvPr>
                <p14:cNvContentPartPr/>
                <p14:nvPr/>
              </p14:nvContentPartPr>
              <p14:xfrm>
                <a:off x="10128411" y="2977624"/>
                <a:ext cx="1218240" cy="1090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79C8984-9172-4458-82F6-2276AA75765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110411" y="2959984"/>
                  <a:ext cx="1253880" cy="11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FBDF38A-5DE6-4712-A0C6-B53BBA556E61}"/>
                    </a:ext>
                  </a:extLst>
                </p14:cNvPr>
                <p14:cNvContentPartPr/>
                <p14:nvPr/>
              </p14:nvContentPartPr>
              <p14:xfrm>
                <a:off x="11343771" y="2673784"/>
                <a:ext cx="506520" cy="406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FBDF38A-5DE6-4712-A0C6-B53BBA556E6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326131" y="2655784"/>
                  <a:ext cx="5421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7126A20-0CDA-48CB-9972-662EDECB247A}"/>
                    </a:ext>
                  </a:extLst>
                </p14:cNvPr>
                <p14:cNvContentPartPr/>
                <p14:nvPr/>
              </p14:nvContentPartPr>
              <p14:xfrm>
                <a:off x="8319771" y="4584304"/>
                <a:ext cx="2201760" cy="1164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7126A20-0CDA-48CB-9972-662EDECB247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01771" y="4566664"/>
                  <a:ext cx="2237400" cy="11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AE106D2-4917-43F5-8D0E-CFB86BF076D5}"/>
                    </a:ext>
                  </a:extLst>
                </p14:cNvPr>
                <p14:cNvContentPartPr/>
                <p14:nvPr/>
              </p14:nvContentPartPr>
              <p14:xfrm>
                <a:off x="10403811" y="4254904"/>
                <a:ext cx="318960" cy="359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AE106D2-4917-43F5-8D0E-CFB86BF076D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386171" y="4236904"/>
                  <a:ext cx="3546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CA82C6C-6124-45F1-8107-224F6F03DC98}"/>
                    </a:ext>
                  </a:extLst>
                </p14:cNvPr>
                <p14:cNvContentPartPr/>
                <p14:nvPr/>
              </p14:nvContentPartPr>
              <p14:xfrm>
                <a:off x="10836531" y="3858904"/>
                <a:ext cx="721800" cy="1126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CA82C6C-6124-45F1-8107-224F6F03DC9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818891" y="3841264"/>
                  <a:ext cx="757440" cy="11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74ED5DD-B682-46C5-94B5-FC59B0FCE329}"/>
                    </a:ext>
                  </a:extLst>
                </p14:cNvPr>
                <p14:cNvContentPartPr/>
                <p14:nvPr/>
              </p14:nvContentPartPr>
              <p14:xfrm>
                <a:off x="9031131" y="5378104"/>
                <a:ext cx="889560" cy="1119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74ED5DD-B682-46C5-94B5-FC59B0FCE32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013131" y="5360104"/>
                  <a:ext cx="925200" cy="11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4753736-8464-4C61-9F75-725F513FC1F4}"/>
                    </a:ext>
                  </a:extLst>
                </p14:cNvPr>
                <p14:cNvContentPartPr/>
                <p14:nvPr/>
              </p14:nvContentPartPr>
              <p14:xfrm>
                <a:off x="9896211" y="5003704"/>
                <a:ext cx="1418400" cy="865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4753736-8464-4C61-9F75-725F513FC1F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878571" y="4985704"/>
                  <a:ext cx="1454040" cy="90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850E4D9-40D8-4A03-AB6D-5DD318FEF780}"/>
                    </a:ext>
                  </a:extLst>
                </p14:cNvPr>
                <p14:cNvContentPartPr/>
                <p14:nvPr/>
              </p14:nvContentPartPr>
              <p14:xfrm>
                <a:off x="11225691" y="5178304"/>
                <a:ext cx="452160" cy="343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850E4D9-40D8-4A03-AB6D-5DD318FEF78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207691" y="5160664"/>
                  <a:ext cx="4878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1DE2DE8-535E-42CB-AB43-0051E86F14D2}"/>
                    </a:ext>
                  </a:extLst>
                </p14:cNvPr>
                <p14:cNvContentPartPr/>
                <p14:nvPr/>
              </p14:nvContentPartPr>
              <p14:xfrm>
                <a:off x="11606211" y="5150944"/>
                <a:ext cx="192960" cy="178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1DE2DE8-535E-42CB-AB43-0051E86F14D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588571" y="5133304"/>
                  <a:ext cx="2286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27C7E7A-8FBC-469D-93E6-A532CFE843F3}"/>
                    </a:ext>
                  </a:extLst>
                </p14:cNvPr>
                <p14:cNvContentPartPr/>
                <p14:nvPr/>
              </p14:nvContentPartPr>
              <p14:xfrm>
                <a:off x="11699811" y="4900384"/>
                <a:ext cx="15120" cy="79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27C7E7A-8FBC-469D-93E6-A532CFE843F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682171" y="4882384"/>
                  <a:ext cx="507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A1AEA5D-E9E2-4C4E-B44F-B945B75EA506}"/>
                    </a:ext>
                  </a:extLst>
                </p14:cNvPr>
                <p14:cNvContentPartPr/>
                <p14:nvPr/>
              </p14:nvContentPartPr>
              <p14:xfrm>
                <a:off x="11723931" y="4699144"/>
                <a:ext cx="471960" cy="367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A1AEA5D-E9E2-4C4E-B44F-B945B75EA50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706291" y="4681504"/>
                  <a:ext cx="50760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4D79004-074C-42D1-BE92-70FD6663D0A1}"/>
                    </a:ext>
                  </a:extLst>
                </p14:cNvPr>
                <p14:cNvContentPartPr/>
                <p14:nvPr/>
              </p14:nvContentPartPr>
              <p14:xfrm>
                <a:off x="11397771" y="5068144"/>
                <a:ext cx="6120" cy="11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4D79004-074C-42D1-BE92-70FD6663D0A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380131" y="5050144"/>
                  <a:ext cx="41760" cy="4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756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C4F3435-2AAE-45F5-8DCE-1982459E1DF5}"/>
              </a:ext>
            </a:extLst>
          </p:cNvPr>
          <p:cNvGrpSpPr/>
          <p:nvPr/>
        </p:nvGrpSpPr>
        <p:grpSpPr>
          <a:xfrm>
            <a:off x="1475451" y="24345"/>
            <a:ext cx="10747440" cy="1288386"/>
            <a:chOff x="1475451" y="24345"/>
            <a:chExt cx="10747440" cy="128838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65AEB5F-92DA-49FD-A5CD-2063B1EDBFD6}"/>
                    </a:ext>
                  </a:extLst>
                </p14:cNvPr>
                <p14:cNvContentPartPr/>
                <p14:nvPr/>
              </p14:nvContentPartPr>
              <p14:xfrm>
                <a:off x="1891971" y="660825"/>
                <a:ext cx="137880" cy="429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65AEB5F-92DA-49FD-A5CD-2063B1EDBF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73971" y="642825"/>
                  <a:ext cx="17352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2652AC5-5859-40F9-B49F-51746EFE0699}"/>
                    </a:ext>
                  </a:extLst>
                </p14:cNvPr>
                <p14:cNvContentPartPr/>
                <p14:nvPr/>
              </p14:nvContentPartPr>
              <p14:xfrm>
                <a:off x="1475451" y="380025"/>
                <a:ext cx="644760" cy="298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2652AC5-5859-40F9-B49F-51746EFE069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57451" y="362025"/>
                  <a:ext cx="6804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5B13C28-6346-4D5F-B890-6949D53D01B4}"/>
                    </a:ext>
                  </a:extLst>
                </p14:cNvPr>
                <p14:cNvContentPartPr/>
                <p14:nvPr/>
              </p14:nvContentPartPr>
              <p14:xfrm>
                <a:off x="2308131" y="633465"/>
                <a:ext cx="43920" cy="141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5B13C28-6346-4D5F-B890-6949D53D01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90491" y="615465"/>
                  <a:ext cx="795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859E96F-564E-4E66-95AF-1BF5F3697F36}"/>
                    </a:ext>
                  </a:extLst>
                </p14:cNvPr>
                <p14:cNvContentPartPr/>
                <p14:nvPr/>
              </p14:nvContentPartPr>
              <p14:xfrm>
                <a:off x="2154411" y="558225"/>
                <a:ext cx="3960" cy="21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859E96F-564E-4E66-95AF-1BF5F3697F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36411" y="540225"/>
                  <a:ext cx="396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3D00FF8-2F27-453A-9C50-1733A80C41EE}"/>
                    </a:ext>
                  </a:extLst>
                </p14:cNvPr>
                <p14:cNvContentPartPr/>
                <p14:nvPr/>
              </p14:nvContentPartPr>
              <p14:xfrm>
                <a:off x="2643291" y="584505"/>
                <a:ext cx="526680" cy="250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3D00FF8-2F27-453A-9C50-1733A80C41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25291" y="566865"/>
                  <a:ext cx="5623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41DB407-AAC2-4F73-856B-83A6D5479346}"/>
                    </a:ext>
                  </a:extLst>
                </p14:cNvPr>
                <p14:cNvContentPartPr/>
                <p14:nvPr/>
              </p14:nvContentPartPr>
              <p14:xfrm>
                <a:off x="3337371" y="443385"/>
                <a:ext cx="405000" cy="219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41DB407-AAC2-4F73-856B-83A6D547934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19371" y="425385"/>
                  <a:ext cx="4406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C412C9E-F1B0-401F-ABED-F6547601E30B}"/>
                    </a:ext>
                  </a:extLst>
                </p14:cNvPr>
                <p14:cNvContentPartPr/>
                <p14:nvPr/>
              </p14:nvContentPartPr>
              <p14:xfrm>
                <a:off x="4414131" y="193905"/>
                <a:ext cx="638640" cy="644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C412C9E-F1B0-401F-ABED-F6547601E3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96131" y="175905"/>
                  <a:ext cx="67428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8BFF315-50C1-49DA-936B-6B6F64D358C9}"/>
                    </a:ext>
                  </a:extLst>
                </p14:cNvPr>
                <p14:cNvContentPartPr/>
                <p14:nvPr/>
              </p14:nvContentPartPr>
              <p14:xfrm>
                <a:off x="5095251" y="327465"/>
                <a:ext cx="1035000" cy="331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8BFF315-50C1-49DA-936B-6B6F64D358C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77611" y="309465"/>
                  <a:ext cx="10706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F23D4DF-5ED2-4DB7-A4CF-9EE2178E5889}"/>
                    </a:ext>
                  </a:extLst>
                </p14:cNvPr>
                <p14:cNvContentPartPr/>
                <p14:nvPr/>
              </p14:nvContentPartPr>
              <p14:xfrm>
                <a:off x="6440571" y="306945"/>
                <a:ext cx="410760" cy="345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F23D4DF-5ED2-4DB7-A4CF-9EE2178E58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22931" y="289305"/>
                  <a:ext cx="4464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FA6A955-A42F-4D69-A07D-E533F222EC37}"/>
                    </a:ext>
                  </a:extLst>
                </p14:cNvPr>
                <p14:cNvContentPartPr/>
                <p14:nvPr/>
              </p14:nvContentPartPr>
              <p14:xfrm>
                <a:off x="7034211" y="461385"/>
                <a:ext cx="80640" cy="91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FA6A955-A42F-4D69-A07D-E533F222EC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16211" y="443385"/>
                  <a:ext cx="116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558E9C1-5723-424C-AB78-5A9280EDBF86}"/>
                    </a:ext>
                  </a:extLst>
                </p14:cNvPr>
                <p14:cNvContentPartPr/>
                <p14:nvPr/>
              </p14:nvContentPartPr>
              <p14:xfrm>
                <a:off x="6894171" y="252945"/>
                <a:ext cx="68040" cy="172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558E9C1-5723-424C-AB78-5A9280EDBF8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76171" y="234945"/>
                  <a:ext cx="103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D3D2B04-24DB-490B-9B9F-8EA62BAF21C4}"/>
                    </a:ext>
                  </a:extLst>
                </p14:cNvPr>
                <p14:cNvContentPartPr/>
                <p14:nvPr/>
              </p14:nvContentPartPr>
              <p14:xfrm>
                <a:off x="7142931" y="330705"/>
                <a:ext cx="272160" cy="189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D3D2B04-24DB-490B-9B9F-8EA62BAF21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24931" y="312705"/>
                  <a:ext cx="3078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34E9840-7B88-4B55-BF57-411774DB2595}"/>
                    </a:ext>
                  </a:extLst>
                </p14:cNvPr>
                <p14:cNvContentPartPr/>
                <p14:nvPr/>
              </p14:nvContentPartPr>
              <p14:xfrm>
                <a:off x="7603731" y="226305"/>
                <a:ext cx="981360" cy="421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34E9840-7B88-4B55-BF57-411774DB259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86091" y="208305"/>
                  <a:ext cx="101700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8BD207-891A-46AA-85A1-1BA82927E771}"/>
                    </a:ext>
                  </a:extLst>
                </p14:cNvPr>
                <p14:cNvContentPartPr/>
                <p14:nvPr/>
              </p14:nvContentPartPr>
              <p14:xfrm>
                <a:off x="8564211" y="344745"/>
                <a:ext cx="312840" cy="184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18BD207-891A-46AA-85A1-1BA82927E77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46571" y="327105"/>
                  <a:ext cx="348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6E56DE-22E7-4560-B30A-763105584620}"/>
                    </a:ext>
                  </a:extLst>
                </p14:cNvPr>
                <p14:cNvContentPartPr/>
                <p14:nvPr/>
              </p14:nvContentPartPr>
              <p14:xfrm>
                <a:off x="8881011" y="142065"/>
                <a:ext cx="228960" cy="291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6E56DE-22E7-4560-B30A-76310558462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63371" y="124425"/>
                  <a:ext cx="2646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0DAA3B5-48F7-453A-9D3D-3582B5BD2DE0}"/>
                    </a:ext>
                  </a:extLst>
                </p14:cNvPr>
                <p14:cNvContentPartPr/>
                <p14:nvPr/>
              </p14:nvContentPartPr>
              <p14:xfrm>
                <a:off x="8819091" y="317385"/>
                <a:ext cx="207000" cy="30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0DAA3B5-48F7-453A-9D3D-3582B5BD2DE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01091" y="299385"/>
                  <a:ext cx="2426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E156D33-5057-4966-897C-5891D9D6F952}"/>
                    </a:ext>
                  </a:extLst>
                </p14:cNvPr>
                <p14:cNvContentPartPr/>
                <p14:nvPr/>
              </p14:nvContentPartPr>
              <p14:xfrm>
                <a:off x="9007731" y="280305"/>
                <a:ext cx="280080" cy="124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E156D33-5057-4966-897C-5891D9D6F95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90091" y="262665"/>
                  <a:ext cx="3157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4E0347E-362F-42F6-90E8-522EB5192DFD}"/>
                    </a:ext>
                  </a:extLst>
                </p14:cNvPr>
                <p14:cNvContentPartPr/>
                <p14:nvPr/>
              </p14:nvContentPartPr>
              <p14:xfrm>
                <a:off x="9351891" y="278865"/>
                <a:ext cx="175320" cy="65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4E0347E-362F-42F6-90E8-522EB5192DF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34251" y="260865"/>
                  <a:ext cx="2109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2FE6EC2-4DFA-4CC3-9852-75845FFE92D9}"/>
                    </a:ext>
                  </a:extLst>
                </p14:cNvPr>
                <p14:cNvContentPartPr/>
                <p14:nvPr/>
              </p14:nvContentPartPr>
              <p14:xfrm>
                <a:off x="9605691" y="162585"/>
                <a:ext cx="145800" cy="356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2FE6EC2-4DFA-4CC3-9852-75845FFE92D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87691" y="144585"/>
                  <a:ext cx="1814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D4F231-B3F0-4BBC-B928-9F2A75EB07C1}"/>
                    </a:ext>
                  </a:extLst>
                </p14:cNvPr>
                <p14:cNvContentPartPr/>
                <p14:nvPr/>
              </p14:nvContentPartPr>
              <p14:xfrm>
                <a:off x="10169451" y="261225"/>
                <a:ext cx="290880" cy="211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D4F231-B3F0-4BBC-B928-9F2A75EB07C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51811" y="243585"/>
                  <a:ext cx="3265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0C840E7-B794-4534-928F-7E4CA0FD47AE}"/>
                    </a:ext>
                  </a:extLst>
                </p14:cNvPr>
                <p14:cNvContentPartPr/>
                <p14:nvPr/>
              </p14:nvContentPartPr>
              <p14:xfrm>
                <a:off x="10492371" y="144225"/>
                <a:ext cx="186120" cy="277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0C840E7-B794-4534-928F-7E4CA0FD47A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74731" y="126585"/>
                  <a:ext cx="2217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7931BE4-2EC5-4030-A44A-698933FA003D}"/>
                    </a:ext>
                  </a:extLst>
                </p14:cNvPr>
                <p14:cNvContentPartPr/>
                <p14:nvPr/>
              </p14:nvContentPartPr>
              <p14:xfrm>
                <a:off x="10697931" y="162585"/>
                <a:ext cx="576720" cy="517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7931BE4-2EC5-4030-A44A-698933FA00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680291" y="144585"/>
                  <a:ext cx="61236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130551C-991D-453C-BD46-4A282FACA529}"/>
                    </a:ext>
                  </a:extLst>
                </p14:cNvPr>
                <p14:cNvContentPartPr/>
                <p14:nvPr/>
              </p14:nvContentPartPr>
              <p14:xfrm>
                <a:off x="11171691" y="125505"/>
                <a:ext cx="292320" cy="223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130551C-991D-453C-BD46-4A282FACA52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153691" y="107865"/>
                  <a:ext cx="3279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381112E-3F3A-471C-BE71-18B322A50F42}"/>
                    </a:ext>
                  </a:extLst>
                </p14:cNvPr>
                <p14:cNvContentPartPr/>
                <p14:nvPr/>
              </p14:nvContentPartPr>
              <p14:xfrm>
                <a:off x="11533851" y="216945"/>
                <a:ext cx="64440" cy="117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381112E-3F3A-471C-BE71-18B322A50F4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515851" y="198945"/>
                  <a:ext cx="100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1FB99C0-3574-4972-BBE3-0C9F4D596709}"/>
                    </a:ext>
                  </a:extLst>
                </p14:cNvPr>
                <p14:cNvContentPartPr/>
                <p14:nvPr/>
              </p14:nvContentPartPr>
              <p14:xfrm>
                <a:off x="11479131" y="99945"/>
                <a:ext cx="46080" cy="99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1FB99C0-3574-4972-BBE3-0C9F4D59670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461491" y="81945"/>
                  <a:ext cx="817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F00D235-D404-4B9F-8351-6C6274DD97A7}"/>
                    </a:ext>
                  </a:extLst>
                </p14:cNvPr>
                <p14:cNvContentPartPr/>
                <p14:nvPr/>
              </p14:nvContentPartPr>
              <p14:xfrm>
                <a:off x="11607291" y="135585"/>
                <a:ext cx="76680" cy="226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F00D235-D404-4B9F-8351-6C6274DD97A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589291" y="117585"/>
                  <a:ext cx="112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8B76100-CC1A-476E-AA4F-DAEFB198CC9A}"/>
                    </a:ext>
                  </a:extLst>
                </p14:cNvPr>
                <p14:cNvContentPartPr/>
                <p14:nvPr/>
              </p14:nvContentPartPr>
              <p14:xfrm>
                <a:off x="11660571" y="90225"/>
                <a:ext cx="289440" cy="426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8B76100-CC1A-476E-AA4F-DAEFB198CC9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642931" y="72585"/>
                  <a:ext cx="32508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539BBC5-B964-4195-9C26-73E480E7A95A}"/>
                    </a:ext>
                  </a:extLst>
                </p14:cNvPr>
                <p14:cNvContentPartPr/>
                <p14:nvPr/>
              </p14:nvContentPartPr>
              <p14:xfrm>
                <a:off x="11679291" y="234945"/>
                <a:ext cx="99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539BBC5-B964-4195-9C26-73E480E7A9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661651" y="217305"/>
                  <a:ext cx="135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C2435E9-481D-47FE-8AB7-9466C4B7F361}"/>
                    </a:ext>
                  </a:extLst>
                </p14:cNvPr>
                <p14:cNvContentPartPr/>
                <p14:nvPr/>
              </p14:nvContentPartPr>
              <p14:xfrm>
                <a:off x="11814291" y="158625"/>
                <a:ext cx="200160" cy="93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C2435E9-481D-47FE-8AB7-9466C4B7F36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796651" y="140985"/>
                  <a:ext cx="2358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14DF1AC-584E-41DC-B468-37751F906440}"/>
                    </a:ext>
                  </a:extLst>
                </p14:cNvPr>
                <p14:cNvContentPartPr/>
                <p14:nvPr/>
              </p14:nvContentPartPr>
              <p14:xfrm>
                <a:off x="12043251" y="24345"/>
                <a:ext cx="179640" cy="257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14DF1AC-584E-41DC-B468-37751F90644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025251" y="6705"/>
                  <a:ext cx="2152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BE90DF7-7111-48B0-A06F-38D52BE03F98}"/>
                    </a:ext>
                  </a:extLst>
                </p14:cNvPr>
                <p14:cNvContentPartPr/>
                <p14:nvPr/>
              </p14:nvContentPartPr>
              <p14:xfrm>
                <a:off x="1533051" y="741051"/>
                <a:ext cx="10473480" cy="571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BE90DF7-7111-48B0-A06F-38D52BE03F9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15411" y="723411"/>
                  <a:ext cx="10509120" cy="60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CBA2595-D445-48DA-BE79-4A3EA92A6737}"/>
                  </a:ext>
                </a:extLst>
              </p14:cNvPr>
              <p14:cNvContentPartPr/>
              <p14:nvPr/>
            </p14:nvContentPartPr>
            <p14:xfrm>
              <a:off x="923211" y="1954971"/>
              <a:ext cx="298440" cy="97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CBA2595-D445-48DA-BE79-4A3EA92A673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05211" y="1937331"/>
                <a:ext cx="33408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EB14BFE-E9F5-4A7B-8C83-D7EF2E5231C3}"/>
              </a:ext>
            </a:extLst>
          </p:cNvPr>
          <p:cNvGrpSpPr/>
          <p:nvPr/>
        </p:nvGrpSpPr>
        <p:grpSpPr>
          <a:xfrm>
            <a:off x="660771" y="1165131"/>
            <a:ext cx="11291400" cy="5437800"/>
            <a:chOff x="660771" y="1165131"/>
            <a:chExt cx="11291400" cy="543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FB871C8-E199-4190-9A9C-E17989C442AB}"/>
                    </a:ext>
                  </a:extLst>
                </p14:cNvPr>
                <p14:cNvContentPartPr/>
                <p14:nvPr/>
              </p14:nvContentPartPr>
              <p14:xfrm>
                <a:off x="1533411" y="1165131"/>
                <a:ext cx="753120" cy="792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FB871C8-E199-4190-9A9C-E17989C442A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15771" y="1147131"/>
                  <a:ext cx="788760" cy="82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DE4A02C-0DFE-40AF-B9BF-2B54FC72C143}"/>
                    </a:ext>
                  </a:extLst>
                </p14:cNvPr>
                <p14:cNvContentPartPr/>
                <p14:nvPr/>
              </p14:nvContentPartPr>
              <p14:xfrm>
                <a:off x="2452851" y="1611171"/>
                <a:ext cx="169560" cy="31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DE4A02C-0DFE-40AF-B9BF-2B54FC72C14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35211" y="1593171"/>
                  <a:ext cx="205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15CC41B-AD15-499C-91EF-ECB2DC848718}"/>
                    </a:ext>
                  </a:extLst>
                </p14:cNvPr>
                <p14:cNvContentPartPr/>
                <p14:nvPr/>
              </p14:nvContentPartPr>
              <p14:xfrm>
                <a:off x="2959731" y="1383651"/>
                <a:ext cx="356760" cy="464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15CC41B-AD15-499C-91EF-ECB2DC84871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41731" y="1366011"/>
                  <a:ext cx="39240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D7D4A6A-0660-4274-8E6E-F08E191DD3CC}"/>
                    </a:ext>
                  </a:extLst>
                </p14:cNvPr>
                <p14:cNvContentPartPr/>
                <p14:nvPr/>
              </p14:nvContentPartPr>
              <p14:xfrm>
                <a:off x="3820491" y="1466451"/>
                <a:ext cx="215640" cy="342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D7D4A6A-0660-4274-8E6E-F08E191DD3C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02491" y="1448451"/>
                  <a:ext cx="2512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DF1E548-678E-4D92-99FB-761F260B62AC}"/>
                    </a:ext>
                  </a:extLst>
                </p14:cNvPr>
                <p14:cNvContentPartPr/>
                <p14:nvPr/>
              </p14:nvContentPartPr>
              <p14:xfrm>
                <a:off x="3992211" y="1511451"/>
                <a:ext cx="501480" cy="417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DF1E548-678E-4D92-99FB-761F260B62A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74211" y="1493811"/>
                  <a:ext cx="53712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AB6EC61-0E27-4E82-98DB-AB4D7E651F7F}"/>
                    </a:ext>
                  </a:extLst>
                </p14:cNvPr>
                <p14:cNvContentPartPr/>
                <p14:nvPr/>
              </p14:nvContentPartPr>
              <p14:xfrm>
                <a:off x="4045131" y="1584171"/>
                <a:ext cx="46800" cy="5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AB6EC61-0E27-4E82-98DB-AB4D7E651F7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27491" y="1566171"/>
                  <a:ext cx="824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3F0C35C-F782-4D69-8F3D-16955E0CBB7D}"/>
                    </a:ext>
                  </a:extLst>
                </p14:cNvPr>
                <p14:cNvContentPartPr/>
                <p14:nvPr/>
              </p14:nvContentPartPr>
              <p14:xfrm>
                <a:off x="4481091" y="1337211"/>
                <a:ext cx="1117800" cy="588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3F0C35C-F782-4D69-8F3D-16955E0CBB7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63091" y="1319571"/>
                  <a:ext cx="115344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37BE816-BA5E-41D4-923B-B77508A12882}"/>
                    </a:ext>
                  </a:extLst>
                </p14:cNvPr>
                <p14:cNvContentPartPr/>
                <p14:nvPr/>
              </p14:nvContentPartPr>
              <p14:xfrm>
                <a:off x="883971" y="2604771"/>
                <a:ext cx="238680" cy="58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37BE816-BA5E-41D4-923B-B77508A1288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5971" y="2587131"/>
                  <a:ext cx="274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B372D1D-D533-4976-90AB-41C5FC48C6DB}"/>
                    </a:ext>
                  </a:extLst>
                </p14:cNvPr>
                <p14:cNvContentPartPr/>
                <p14:nvPr/>
              </p14:nvContentPartPr>
              <p14:xfrm>
                <a:off x="660771" y="3612771"/>
                <a:ext cx="404280" cy="17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B372D1D-D533-4976-90AB-41C5FC48C6D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2771" y="3594771"/>
                  <a:ext cx="439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87EAE92-7019-47F3-A841-EE9D783C2494}"/>
                    </a:ext>
                  </a:extLst>
                </p14:cNvPr>
                <p14:cNvContentPartPr/>
                <p14:nvPr/>
              </p14:nvContentPartPr>
              <p14:xfrm>
                <a:off x="4064931" y="2199771"/>
                <a:ext cx="308160" cy="513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87EAE92-7019-47F3-A841-EE9D783C249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46931" y="2181771"/>
                  <a:ext cx="34380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A971D02-02EC-4E7F-94B8-9C993BFEA3EA}"/>
                    </a:ext>
                  </a:extLst>
                </p14:cNvPr>
                <p14:cNvContentPartPr/>
                <p14:nvPr/>
              </p14:nvContentPartPr>
              <p14:xfrm>
                <a:off x="4246371" y="2308131"/>
                <a:ext cx="235080" cy="462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A971D02-02EC-4E7F-94B8-9C993BFEA3E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28731" y="2290491"/>
                  <a:ext cx="27072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1FFEB8A-E53B-46CD-A9DA-5BB7BA1DC427}"/>
                    </a:ext>
                  </a:extLst>
                </p14:cNvPr>
                <p14:cNvContentPartPr/>
                <p14:nvPr/>
              </p14:nvContentPartPr>
              <p14:xfrm>
                <a:off x="1810251" y="2317491"/>
                <a:ext cx="278280" cy="653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1FFEB8A-E53B-46CD-A9DA-5BB7BA1DC42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792611" y="2299491"/>
                  <a:ext cx="313920" cy="6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D93741D-4F2F-47F7-9B6E-A1054E1F7905}"/>
                    </a:ext>
                  </a:extLst>
                </p14:cNvPr>
                <p14:cNvContentPartPr/>
                <p14:nvPr/>
              </p14:nvContentPartPr>
              <p14:xfrm>
                <a:off x="1828251" y="2260611"/>
                <a:ext cx="381240" cy="320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D93741D-4F2F-47F7-9B6E-A1054E1F790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810251" y="2242611"/>
                  <a:ext cx="4168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C869D9A-C812-4AA6-9F7D-FD463D5E1F67}"/>
                    </a:ext>
                  </a:extLst>
                </p14:cNvPr>
                <p14:cNvContentPartPr/>
                <p14:nvPr/>
              </p14:nvContentPartPr>
              <p14:xfrm>
                <a:off x="2372571" y="2170971"/>
                <a:ext cx="727920" cy="801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C869D9A-C812-4AA6-9F7D-FD463D5E1F6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54571" y="2153331"/>
                  <a:ext cx="763560" cy="83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E2A4EE6-4C1E-4A63-9F08-57FA26C28724}"/>
                    </a:ext>
                  </a:extLst>
                </p14:cNvPr>
                <p14:cNvContentPartPr/>
                <p14:nvPr/>
              </p14:nvContentPartPr>
              <p14:xfrm>
                <a:off x="2824371" y="2536011"/>
                <a:ext cx="397080" cy="516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E2A4EE6-4C1E-4A63-9F08-57FA26C2872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06371" y="2518011"/>
                  <a:ext cx="43272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09E5E38-409A-46FF-ADB4-6350C119A8CB}"/>
                    </a:ext>
                  </a:extLst>
                </p14:cNvPr>
                <p14:cNvContentPartPr/>
                <p14:nvPr/>
              </p14:nvContentPartPr>
              <p14:xfrm>
                <a:off x="1508211" y="2858571"/>
                <a:ext cx="658800" cy="1109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09E5E38-409A-46FF-ADB4-6350C119A8C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90571" y="2840571"/>
                  <a:ext cx="694440" cy="11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D686738-EB1A-41EC-93A0-FDB272FC4F9C}"/>
                    </a:ext>
                  </a:extLst>
                </p14:cNvPr>
                <p14:cNvContentPartPr/>
                <p14:nvPr/>
              </p14:nvContentPartPr>
              <p14:xfrm>
                <a:off x="2008611" y="3448971"/>
                <a:ext cx="455760" cy="336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D686738-EB1A-41EC-93A0-FDB272FC4F9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90611" y="3431331"/>
                  <a:ext cx="4914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B12AC13-4AEE-449C-A074-23E4396FEF36}"/>
                    </a:ext>
                  </a:extLst>
                </p14:cNvPr>
                <p14:cNvContentPartPr/>
                <p14:nvPr/>
              </p14:nvContentPartPr>
              <p14:xfrm>
                <a:off x="2606931" y="3257451"/>
                <a:ext cx="772200" cy="390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B12AC13-4AEE-449C-A074-23E4396FEF3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89291" y="3239451"/>
                  <a:ext cx="8078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F50BE5D-D3EE-4744-AD4C-DB025BF705B0}"/>
                    </a:ext>
                  </a:extLst>
                </p14:cNvPr>
                <p14:cNvContentPartPr/>
                <p14:nvPr/>
              </p14:nvContentPartPr>
              <p14:xfrm>
                <a:off x="3471291" y="3136491"/>
                <a:ext cx="877680" cy="560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F50BE5D-D3EE-4744-AD4C-DB025BF705B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53651" y="3118851"/>
                  <a:ext cx="91332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197323B-0090-41C0-BD1A-D21A76E12E52}"/>
                    </a:ext>
                  </a:extLst>
                </p14:cNvPr>
                <p14:cNvContentPartPr/>
                <p14:nvPr/>
              </p14:nvContentPartPr>
              <p14:xfrm>
                <a:off x="5458131" y="2036331"/>
                <a:ext cx="964440" cy="604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197323B-0090-41C0-BD1A-D21A76E12E5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40491" y="2018331"/>
                  <a:ext cx="100008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035614A-11FD-4BA7-A29B-D01F1CB87E67}"/>
                    </a:ext>
                  </a:extLst>
                </p14:cNvPr>
                <p14:cNvContentPartPr/>
                <p14:nvPr/>
              </p14:nvContentPartPr>
              <p14:xfrm>
                <a:off x="6984531" y="1828251"/>
                <a:ext cx="605880" cy="738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035614A-11FD-4BA7-A29B-D01F1CB87E6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66531" y="1810611"/>
                  <a:ext cx="641520" cy="77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D08FF3-BCB1-4C28-815A-FDADCB003E96}"/>
                    </a:ext>
                  </a:extLst>
                </p14:cNvPr>
                <p14:cNvContentPartPr/>
                <p14:nvPr/>
              </p14:nvContentPartPr>
              <p14:xfrm>
                <a:off x="7685811" y="2234691"/>
                <a:ext cx="285120" cy="82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D08FF3-BCB1-4C28-815A-FDADCB003E9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68171" y="2217051"/>
                  <a:ext cx="3207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0FF04B4-1BE9-47C2-A3AD-2802DA29BFEC}"/>
                    </a:ext>
                  </a:extLst>
                </p14:cNvPr>
                <p14:cNvContentPartPr/>
                <p14:nvPr/>
              </p14:nvContentPartPr>
              <p14:xfrm>
                <a:off x="8087571" y="2047491"/>
                <a:ext cx="334080" cy="674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0FF04B4-1BE9-47C2-A3AD-2802DA29BFE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69931" y="2029491"/>
                  <a:ext cx="369720" cy="7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4A0ED9C-408C-4536-9584-1DD8989D2D22}"/>
                    </a:ext>
                  </a:extLst>
                </p14:cNvPr>
                <p14:cNvContentPartPr/>
                <p14:nvPr/>
              </p14:nvContentPartPr>
              <p14:xfrm>
                <a:off x="8156691" y="1935171"/>
                <a:ext cx="416160" cy="564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4A0ED9C-408C-4536-9584-1DD8989D2D2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39051" y="1917171"/>
                  <a:ext cx="45180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C90ACD8-E1A4-4FAF-89D2-47B5797853FC}"/>
                    </a:ext>
                  </a:extLst>
                </p14:cNvPr>
                <p14:cNvContentPartPr/>
                <p14:nvPr/>
              </p14:nvContentPartPr>
              <p14:xfrm>
                <a:off x="8781651" y="1801251"/>
                <a:ext cx="160200" cy="507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C90ACD8-E1A4-4FAF-89D2-47B5797853F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763651" y="1783611"/>
                  <a:ext cx="19584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7DA971F-5E1A-4916-A7C5-5CDECA02FCAB}"/>
                    </a:ext>
                  </a:extLst>
                </p14:cNvPr>
                <p14:cNvContentPartPr/>
                <p14:nvPr/>
              </p14:nvContentPartPr>
              <p14:xfrm>
                <a:off x="8953731" y="1828251"/>
                <a:ext cx="372960" cy="488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7DA971F-5E1A-4916-A7C5-5CDECA02FCA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935731" y="1810611"/>
                  <a:ext cx="40860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DA112ED-07B7-4AE0-9168-3838BF0FC765}"/>
                    </a:ext>
                  </a:extLst>
                </p14:cNvPr>
                <p14:cNvContentPartPr/>
                <p14:nvPr/>
              </p14:nvContentPartPr>
              <p14:xfrm>
                <a:off x="8808651" y="2001411"/>
                <a:ext cx="284040" cy="63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DA112ED-07B7-4AE0-9168-3838BF0FC76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790651" y="1983411"/>
                  <a:ext cx="3196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989DD1A-853A-4053-B602-EE2EADAEB3CA}"/>
                    </a:ext>
                  </a:extLst>
                </p14:cNvPr>
                <p14:cNvContentPartPr/>
                <p14:nvPr/>
              </p14:nvContentPartPr>
              <p14:xfrm>
                <a:off x="9433251" y="1625571"/>
                <a:ext cx="1315080" cy="1094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989DD1A-853A-4053-B602-EE2EADAEB3C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15611" y="1607931"/>
                  <a:ext cx="1350720" cy="11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FD46DCB-5B58-4736-8D64-D6B0F02D496B}"/>
                    </a:ext>
                  </a:extLst>
                </p14:cNvPr>
                <p14:cNvContentPartPr/>
                <p14:nvPr/>
              </p14:nvContentPartPr>
              <p14:xfrm>
                <a:off x="5087691" y="2779011"/>
                <a:ext cx="807840" cy="711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FD46DCB-5B58-4736-8D64-D6B0F02D496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70051" y="2761011"/>
                  <a:ext cx="84348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4804C54-1A3E-41AA-A2BD-98BE554065DB}"/>
                    </a:ext>
                  </a:extLst>
                </p14:cNvPr>
                <p14:cNvContentPartPr/>
                <p14:nvPr/>
              </p14:nvContentPartPr>
              <p14:xfrm>
                <a:off x="5993451" y="3184371"/>
                <a:ext cx="444960" cy="358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4804C54-1A3E-41AA-A2BD-98BE554065D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75451" y="3166731"/>
                  <a:ext cx="48060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EDB1520-AF28-4B87-8A1C-0FD674B6211F}"/>
                    </a:ext>
                  </a:extLst>
                </p14:cNvPr>
                <p14:cNvContentPartPr/>
                <p14:nvPr/>
              </p14:nvContentPartPr>
              <p14:xfrm>
                <a:off x="6309891" y="2996451"/>
                <a:ext cx="448560" cy="658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EDB1520-AF28-4B87-8A1C-0FD674B6211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292251" y="2978451"/>
                  <a:ext cx="48420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CDF5E02-7CB3-49CC-B2C8-DCC0C7D27173}"/>
                    </a:ext>
                  </a:extLst>
                </p14:cNvPr>
                <p14:cNvContentPartPr/>
                <p14:nvPr/>
              </p14:nvContentPartPr>
              <p14:xfrm>
                <a:off x="6853491" y="3308211"/>
                <a:ext cx="424080" cy="279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CDF5E02-7CB3-49CC-B2C8-DCC0C7D2717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35491" y="3290571"/>
                  <a:ext cx="4597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9B01577-2135-4CCB-B9E3-45B132E509DD}"/>
                    </a:ext>
                  </a:extLst>
                </p14:cNvPr>
                <p14:cNvContentPartPr/>
                <p14:nvPr/>
              </p14:nvContentPartPr>
              <p14:xfrm>
                <a:off x="7333011" y="3077811"/>
                <a:ext cx="465120" cy="371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9B01577-2135-4CCB-B9E3-45B132E509D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315371" y="3059811"/>
                  <a:ext cx="5007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64F64E4-ACF0-4836-A98D-E1B944F84CBF}"/>
                    </a:ext>
                  </a:extLst>
                </p14:cNvPr>
                <p14:cNvContentPartPr/>
                <p14:nvPr/>
              </p14:nvContentPartPr>
              <p14:xfrm>
                <a:off x="7915851" y="3086811"/>
                <a:ext cx="104760" cy="88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64F64E4-ACF0-4836-A98D-E1B944F84CB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97851" y="3068811"/>
                  <a:ext cx="140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C66DD7E-0AFF-4AD7-978D-1A88E7F7ACDE}"/>
                    </a:ext>
                  </a:extLst>
                </p14:cNvPr>
                <p14:cNvContentPartPr/>
                <p14:nvPr/>
              </p14:nvContentPartPr>
              <p14:xfrm>
                <a:off x="8189091" y="3057651"/>
                <a:ext cx="287280" cy="102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C66DD7E-0AFF-4AD7-978D-1A88E7F7ACD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71091" y="3040011"/>
                  <a:ext cx="3229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7E350CF-4AB6-44FA-A7D6-B37C8E479B66}"/>
                    </a:ext>
                  </a:extLst>
                </p14:cNvPr>
                <p14:cNvContentPartPr/>
                <p14:nvPr/>
              </p14:nvContentPartPr>
              <p14:xfrm>
                <a:off x="9002331" y="2718171"/>
                <a:ext cx="204120" cy="558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7E350CF-4AB6-44FA-A7D6-B37C8E479B6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984331" y="2700171"/>
                  <a:ext cx="23976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CC74064-DF13-478E-82C7-51AFCB3C4969}"/>
                    </a:ext>
                  </a:extLst>
                </p14:cNvPr>
                <p14:cNvContentPartPr/>
                <p14:nvPr/>
              </p14:nvContentPartPr>
              <p14:xfrm>
                <a:off x="9161811" y="2688651"/>
                <a:ext cx="746640" cy="755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CC74064-DF13-478E-82C7-51AFCB3C496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143811" y="2671011"/>
                  <a:ext cx="782280" cy="7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49F7DA2-4123-4E3F-9F18-95F35A6E65E7}"/>
                    </a:ext>
                  </a:extLst>
                </p14:cNvPr>
                <p14:cNvContentPartPr/>
                <p14:nvPr/>
              </p14:nvContentPartPr>
              <p14:xfrm>
                <a:off x="9138411" y="2914731"/>
                <a:ext cx="195840" cy="59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49F7DA2-4123-4E3F-9F18-95F35A6E65E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20411" y="2897091"/>
                  <a:ext cx="2314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7C0CDDF-1911-4C8C-9BA7-D0D597DDB7A7}"/>
                    </a:ext>
                  </a:extLst>
                </p14:cNvPr>
                <p14:cNvContentPartPr/>
                <p14:nvPr/>
              </p14:nvContentPartPr>
              <p14:xfrm>
                <a:off x="9868491" y="2993571"/>
                <a:ext cx="648360" cy="267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7C0CDDF-1911-4C8C-9BA7-D0D597DDB7A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850851" y="2975571"/>
                  <a:ext cx="6840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8A3A2D2-EC2E-4F8D-BA4D-AC340F155FD1}"/>
                    </a:ext>
                  </a:extLst>
                </p14:cNvPr>
                <p14:cNvContentPartPr/>
                <p14:nvPr/>
              </p14:nvContentPartPr>
              <p14:xfrm>
                <a:off x="10565091" y="2715291"/>
                <a:ext cx="960480" cy="911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8A3A2D2-EC2E-4F8D-BA4D-AC340F155FD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547091" y="2697651"/>
                  <a:ext cx="996120" cy="9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DE82E57-393F-42EA-8A8E-EB5D3B666A99}"/>
                    </a:ext>
                  </a:extLst>
                </p14:cNvPr>
                <p14:cNvContentPartPr/>
                <p14:nvPr/>
              </p14:nvContentPartPr>
              <p14:xfrm>
                <a:off x="4685571" y="3565251"/>
                <a:ext cx="531720" cy="970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DE82E57-393F-42EA-8A8E-EB5D3B666A9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667931" y="3547251"/>
                  <a:ext cx="567360" cy="10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2CB45E4-D7BD-4C7D-999D-0F0C420404A0}"/>
                    </a:ext>
                  </a:extLst>
                </p14:cNvPr>
                <p14:cNvContentPartPr/>
                <p14:nvPr/>
              </p14:nvContentPartPr>
              <p14:xfrm>
                <a:off x="5295771" y="3756771"/>
                <a:ext cx="573840" cy="488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2CB45E4-D7BD-4C7D-999D-0F0C420404A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78131" y="3739131"/>
                  <a:ext cx="60948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B0F53B1-DCAE-4C18-8F6E-6616423EC659}"/>
                    </a:ext>
                  </a:extLst>
                </p14:cNvPr>
                <p14:cNvContentPartPr/>
                <p14:nvPr/>
              </p14:nvContentPartPr>
              <p14:xfrm>
                <a:off x="6129171" y="3738771"/>
                <a:ext cx="355680" cy="365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B0F53B1-DCAE-4C18-8F6E-6616423EC65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111171" y="3721131"/>
                  <a:ext cx="3913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6927589-B902-4D4B-894C-7F2B5DDCAD6C}"/>
                    </a:ext>
                  </a:extLst>
                </p14:cNvPr>
                <p14:cNvContentPartPr/>
                <p14:nvPr/>
              </p14:nvContentPartPr>
              <p14:xfrm>
                <a:off x="5911731" y="3835611"/>
                <a:ext cx="595080" cy="138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6927589-B902-4D4B-894C-7F2B5DDCAD6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893731" y="3817971"/>
                  <a:ext cx="6307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29AB35A-5287-4549-9D47-23689B3CBFBA}"/>
                    </a:ext>
                  </a:extLst>
                </p14:cNvPr>
                <p14:cNvContentPartPr/>
                <p14:nvPr/>
              </p14:nvContentPartPr>
              <p14:xfrm>
                <a:off x="6581331" y="3847131"/>
                <a:ext cx="270720" cy="417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29AB35A-5287-4549-9D47-23689B3CBFB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563691" y="3829491"/>
                  <a:ext cx="3063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9A8180-601E-4E03-8909-654044532DCE}"/>
                    </a:ext>
                  </a:extLst>
                </p14:cNvPr>
                <p14:cNvContentPartPr/>
                <p14:nvPr/>
              </p14:nvContentPartPr>
              <p14:xfrm>
                <a:off x="4245651" y="3937851"/>
                <a:ext cx="188280" cy="542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9A8180-601E-4E03-8909-654044532DC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28011" y="3920211"/>
                  <a:ext cx="22392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72DD5A8-1715-4753-A159-B045D55D9582}"/>
                    </a:ext>
                  </a:extLst>
                </p14:cNvPr>
                <p14:cNvContentPartPr/>
                <p14:nvPr/>
              </p14:nvContentPartPr>
              <p14:xfrm>
                <a:off x="1231011" y="5406651"/>
                <a:ext cx="472680" cy="2516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72DD5A8-1715-4753-A159-B045D55D958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213371" y="5389011"/>
                  <a:ext cx="5083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9A4062B-E86C-420A-B807-131A66A67070}"/>
                    </a:ext>
                  </a:extLst>
                </p14:cNvPr>
                <p14:cNvContentPartPr/>
                <p14:nvPr/>
              </p14:nvContentPartPr>
              <p14:xfrm>
                <a:off x="2504331" y="5039091"/>
                <a:ext cx="727560" cy="744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9A4062B-E86C-420A-B807-131A66A6707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486691" y="5021451"/>
                  <a:ext cx="76320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A91C7AF-72B8-4F56-A66C-C2AD1DDA0C6B}"/>
                    </a:ext>
                  </a:extLst>
                </p14:cNvPr>
                <p14:cNvContentPartPr/>
                <p14:nvPr/>
              </p14:nvContentPartPr>
              <p14:xfrm>
                <a:off x="3293091" y="4994811"/>
                <a:ext cx="1720440" cy="5749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A91C7AF-72B8-4F56-A66C-C2AD1DDA0C6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275091" y="4976811"/>
                  <a:ext cx="175608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BC886D0-2438-4DF9-AD21-A39E3B162B10}"/>
                    </a:ext>
                  </a:extLst>
                </p14:cNvPr>
                <p14:cNvContentPartPr/>
                <p14:nvPr/>
              </p14:nvContentPartPr>
              <p14:xfrm>
                <a:off x="4991211" y="4738131"/>
                <a:ext cx="1030680" cy="830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BC886D0-2438-4DF9-AD21-A39E3B162B1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73211" y="4720491"/>
                  <a:ext cx="1066320" cy="86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1B77F43-1A1E-40DF-B99C-BBF6DDEEAFEC}"/>
                    </a:ext>
                  </a:extLst>
                </p14:cNvPr>
                <p14:cNvContentPartPr/>
                <p14:nvPr/>
              </p14:nvContentPartPr>
              <p14:xfrm>
                <a:off x="6172731" y="4703211"/>
                <a:ext cx="537480" cy="533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1B77F43-1A1E-40DF-B99C-BBF6DDEEAFE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155091" y="4685211"/>
                  <a:ext cx="57312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DACCEE4-9B8A-478D-901F-8489DF09662B}"/>
                    </a:ext>
                  </a:extLst>
                </p14:cNvPr>
                <p14:cNvContentPartPr/>
                <p14:nvPr/>
              </p14:nvContentPartPr>
              <p14:xfrm>
                <a:off x="6634611" y="4308291"/>
                <a:ext cx="941400" cy="736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DACCEE4-9B8A-478D-901F-8489DF09662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616971" y="4290651"/>
                  <a:ext cx="97704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7C9AEE7-A1A6-4D1A-962A-55351F1D9DA7}"/>
                    </a:ext>
                  </a:extLst>
                </p14:cNvPr>
                <p14:cNvContentPartPr/>
                <p14:nvPr/>
              </p14:nvContentPartPr>
              <p14:xfrm>
                <a:off x="7097571" y="4635531"/>
                <a:ext cx="265680" cy="99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7C9AEE7-A1A6-4D1A-962A-55351F1D9DA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079931" y="4617531"/>
                  <a:ext cx="3013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22B8F58-66EB-4788-AC1E-CDED6D04675C}"/>
                    </a:ext>
                  </a:extLst>
                </p14:cNvPr>
                <p14:cNvContentPartPr/>
                <p14:nvPr/>
              </p14:nvContentPartPr>
              <p14:xfrm>
                <a:off x="7468731" y="4454451"/>
                <a:ext cx="445320" cy="277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22B8F58-66EB-4788-AC1E-CDED6D04675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50731" y="4436451"/>
                  <a:ext cx="4809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17736BB-213A-4E7D-86E5-E66B1335F73E}"/>
                    </a:ext>
                  </a:extLst>
                </p14:cNvPr>
                <p14:cNvContentPartPr/>
                <p14:nvPr/>
              </p14:nvContentPartPr>
              <p14:xfrm>
                <a:off x="8075691" y="4235211"/>
                <a:ext cx="856440" cy="573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17736BB-213A-4E7D-86E5-E66B1335F73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057691" y="4217571"/>
                  <a:ext cx="8920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066C851-CCD9-45BF-BF8C-81D09570F154}"/>
                    </a:ext>
                  </a:extLst>
                </p14:cNvPr>
                <p14:cNvContentPartPr/>
                <p14:nvPr/>
              </p14:nvContentPartPr>
              <p14:xfrm>
                <a:off x="8926371" y="4155291"/>
                <a:ext cx="355320" cy="676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066C851-CCD9-45BF-BF8C-81D09570F15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908371" y="4137291"/>
                  <a:ext cx="390960" cy="71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0EE667B-23AE-46BE-AE9C-5C47F8431BBA}"/>
                    </a:ext>
                  </a:extLst>
                </p14:cNvPr>
                <p14:cNvContentPartPr/>
                <p14:nvPr/>
              </p14:nvContentPartPr>
              <p14:xfrm>
                <a:off x="9109251" y="4345371"/>
                <a:ext cx="463680" cy="387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0EE667B-23AE-46BE-AE9C-5C47F8431BB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091611" y="4327731"/>
                  <a:ext cx="4993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5FB2CDA-9761-4C86-B9C6-34D296F7FFB3}"/>
                    </a:ext>
                  </a:extLst>
                </p14:cNvPr>
                <p14:cNvContentPartPr/>
                <p14:nvPr/>
              </p14:nvContentPartPr>
              <p14:xfrm>
                <a:off x="9886131" y="4191651"/>
                <a:ext cx="246960" cy="570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5FB2CDA-9761-4C86-B9C6-34D296F7FFB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868131" y="4173651"/>
                  <a:ext cx="28260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2AF4110-20C2-424D-BF61-21D70CED9CC0}"/>
                    </a:ext>
                  </a:extLst>
                </p14:cNvPr>
                <p14:cNvContentPartPr/>
                <p14:nvPr/>
              </p14:nvContentPartPr>
              <p14:xfrm>
                <a:off x="10139571" y="4191651"/>
                <a:ext cx="590400" cy="589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2AF4110-20C2-424D-BF61-21D70CED9CC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121931" y="4173651"/>
                  <a:ext cx="62604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937289A-4B58-46E3-8FA0-7B7A01329B7E}"/>
                    </a:ext>
                  </a:extLst>
                </p14:cNvPr>
                <p14:cNvContentPartPr/>
                <p14:nvPr/>
              </p14:nvContentPartPr>
              <p14:xfrm>
                <a:off x="10637451" y="4188051"/>
                <a:ext cx="895320" cy="612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937289A-4B58-46E3-8FA0-7B7A01329B7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619811" y="4170051"/>
                  <a:ext cx="93096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0ED2A01-F633-4D81-988B-5F6335CBD2C2}"/>
                    </a:ext>
                  </a:extLst>
                </p14:cNvPr>
                <p14:cNvContentPartPr/>
                <p14:nvPr/>
              </p14:nvContentPartPr>
              <p14:xfrm>
                <a:off x="11642571" y="4078251"/>
                <a:ext cx="309600" cy="820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0ED2A01-F633-4D81-988B-5F6335CBD2C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624571" y="4060611"/>
                  <a:ext cx="345240" cy="8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F26E2A2-0488-4852-B67E-BACEAF07185E}"/>
                    </a:ext>
                  </a:extLst>
                </p14:cNvPr>
                <p14:cNvContentPartPr/>
                <p14:nvPr/>
              </p14:nvContentPartPr>
              <p14:xfrm>
                <a:off x="10619451" y="4001211"/>
                <a:ext cx="360" cy="80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F26E2A2-0488-4852-B67E-BACEAF07185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601451" y="3983571"/>
                  <a:ext cx="36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565D048-1E0F-45DB-BC6F-B55A0172B68C}"/>
                    </a:ext>
                  </a:extLst>
                </p14:cNvPr>
                <p14:cNvContentPartPr/>
                <p14:nvPr/>
              </p14:nvContentPartPr>
              <p14:xfrm>
                <a:off x="9452691" y="4109931"/>
                <a:ext cx="1112760" cy="1692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565D048-1E0F-45DB-BC6F-B55A0172B68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435051" y="4092291"/>
                  <a:ext cx="11484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138D8AB-6E80-4B15-BC9F-B061BBBD94E8}"/>
                    </a:ext>
                  </a:extLst>
                </p14:cNvPr>
                <p14:cNvContentPartPr/>
                <p14:nvPr/>
              </p14:nvContentPartPr>
              <p14:xfrm>
                <a:off x="1601811" y="6416811"/>
                <a:ext cx="283680" cy="1018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138D8AB-6E80-4B15-BC9F-B061BBBD94E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584171" y="6399171"/>
                  <a:ext cx="3193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FF7B43D-CDF3-47CC-A197-947F3690993B}"/>
                    </a:ext>
                  </a:extLst>
                </p14:cNvPr>
                <p14:cNvContentPartPr/>
                <p14:nvPr/>
              </p14:nvContentPartPr>
              <p14:xfrm>
                <a:off x="2516571" y="5762331"/>
                <a:ext cx="400320" cy="8406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FF7B43D-CDF3-47CC-A197-947F3690993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98931" y="5744331"/>
                  <a:ext cx="435960" cy="8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1A61C34-01BA-454B-84E4-0C2AF3CBE3B4}"/>
                    </a:ext>
                  </a:extLst>
                </p14:cNvPr>
                <p14:cNvContentPartPr/>
                <p14:nvPr/>
              </p14:nvContentPartPr>
              <p14:xfrm>
                <a:off x="3095811" y="5920371"/>
                <a:ext cx="271800" cy="466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1A61C34-01BA-454B-84E4-0C2AF3CBE3B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078171" y="5902731"/>
                  <a:ext cx="30744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1A0A958-2408-4A99-9D12-253775D91B3A}"/>
                    </a:ext>
                  </a:extLst>
                </p14:cNvPr>
                <p14:cNvContentPartPr/>
                <p14:nvPr/>
              </p14:nvContentPartPr>
              <p14:xfrm>
                <a:off x="3095811" y="6317451"/>
                <a:ext cx="420480" cy="101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1A0A958-2408-4A99-9D12-253775D91B3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078171" y="6299811"/>
                  <a:ext cx="4561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7054417-EADE-469F-8491-42F13160CBDC}"/>
                    </a:ext>
                  </a:extLst>
                </p14:cNvPr>
                <p14:cNvContentPartPr/>
                <p14:nvPr/>
              </p14:nvContentPartPr>
              <p14:xfrm>
                <a:off x="2923731" y="5813091"/>
                <a:ext cx="272880" cy="108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7054417-EADE-469F-8491-42F13160CBD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906091" y="5795091"/>
                  <a:ext cx="3085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5A19BF3-03C8-43C6-A737-66B5BF338A25}"/>
                    </a:ext>
                  </a:extLst>
                </p14:cNvPr>
                <p14:cNvContentPartPr/>
                <p14:nvPr/>
              </p14:nvContentPartPr>
              <p14:xfrm>
                <a:off x="4243851" y="5838291"/>
                <a:ext cx="2093040" cy="454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5A19BF3-03C8-43C6-A737-66B5BF338A2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226211" y="5820651"/>
                  <a:ext cx="212868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8FF879D-EDC7-43AF-BC21-66DE211B0001}"/>
                    </a:ext>
                  </a:extLst>
                </p14:cNvPr>
                <p14:cNvContentPartPr/>
                <p14:nvPr/>
              </p14:nvContentPartPr>
              <p14:xfrm>
                <a:off x="6201171" y="5751531"/>
                <a:ext cx="730080" cy="5461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8FF879D-EDC7-43AF-BC21-66DE211B000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183531" y="5733531"/>
                  <a:ext cx="76572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5FF932A-98DA-404A-AF65-20F2991173EC}"/>
                    </a:ext>
                  </a:extLst>
                </p14:cNvPr>
                <p14:cNvContentPartPr/>
                <p14:nvPr/>
              </p14:nvContentPartPr>
              <p14:xfrm>
                <a:off x="6399531" y="5975091"/>
                <a:ext cx="254880" cy="107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5FF932A-98DA-404A-AF65-20F2991173E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381531" y="5957091"/>
                  <a:ext cx="290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08002F1-A524-46BC-8BA1-35CB0C820D85}"/>
                    </a:ext>
                  </a:extLst>
                </p14:cNvPr>
                <p14:cNvContentPartPr/>
                <p14:nvPr/>
              </p14:nvContentPartPr>
              <p14:xfrm>
                <a:off x="6436611" y="5872851"/>
                <a:ext cx="1242000" cy="3366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08002F1-A524-46BC-8BA1-35CB0C820D8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418971" y="5855211"/>
                  <a:ext cx="12776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831B512-ED6F-4D22-9785-64476B1B21FA}"/>
                    </a:ext>
                  </a:extLst>
                </p14:cNvPr>
                <p14:cNvContentPartPr/>
                <p14:nvPr/>
              </p14:nvContentPartPr>
              <p14:xfrm>
                <a:off x="7597971" y="5616171"/>
                <a:ext cx="77400" cy="428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831B512-ED6F-4D22-9785-64476B1B21F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579971" y="5598531"/>
                  <a:ext cx="113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C266536-15C5-4F90-8317-EDFF12603863}"/>
                    </a:ext>
                  </a:extLst>
                </p14:cNvPr>
                <p14:cNvContentPartPr/>
                <p14:nvPr/>
              </p14:nvContentPartPr>
              <p14:xfrm>
                <a:off x="7644411" y="5540211"/>
                <a:ext cx="226800" cy="3510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C266536-15C5-4F90-8317-EDFF1260386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626771" y="5522571"/>
                  <a:ext cx="2624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6FA3FAC-7BB9-4B10-B40C-B2DD258013A1}"/>
                    </a:ext>
                  </a:extLst>
                </p14:cNvPr>
                <p14:cNvContentPartPr/>
                <p14:nvPr/>
              </p14:nvContentPartPr>
              <p14:xfrm>
                <a:off x="7776531" y="5431851"/>
                <a:ext cx="243360" cy="466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6FA3FAC-7BB9-4B10-B40C-B2DD258013A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758891" y="5414211"/>
                  <a:ext cx="27900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881AC1F-DB07-43D7-ACEF-15F72CE0FD69}"/>
                    </a:ext>
                  </a:extLst>
                </p14:cNvPr>
                <p14:cNvContentPartPr/>
                <p14:nvPr/>
              </p14:nvContentPartPr>
              <p14:xfrm>
                <a:off x="7946451" y="5410611"/>
                <a:ext cx="653040" cy="441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881AC1F-DB07-43D7-ACEF-15F72CE0FD6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928451" y="5392611"/>
                  <a:ext cx="6886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9E21CF1-8D1F-47A1-87A8-4719AB90F6B2}"/>
                    </a:ext>
                  </a:extLst>
                </p14:cNvPr>
                <p14:cNvContentPartPr/>
                <p14:nvPr/>
              </p14:nvContentPartPr>
              <p14:xfrm>
                <a:off x="8790291" y="5634531"/>
                <a:ext cx="39600" cy="5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9E21CF1-8D1F-47A1-87A8-4719AB90F6B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772651" y="5616531"/>
                  <a:ext cx="75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39F52E4-DBF2-4684-8DCE-F9646F4B280E}"/>
                    </a:ext>
                  </a:extLst>
                </p14:cNvPr>
                <p14:cNvContentPartPr/>
                <p14:nvPr/>
              </p14:nvContentPartPr>
              <p14:xfrm>
                <a:off x="8930331" y="5309811"/>
                <a:ext cx="412920" cy="450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39F52E4-DBF2-4684-8DCE-F9646F4B280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912691" y="5291811"/>
                  <a:ext cx="44856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DC3EB76-FA22-47AC-88F8-6AA93DC40D62}"/>
                    </a:ext>
                  </a:extLst>
                </p14:cNvPr>
                <p14:cNvContentPartPr/>
                <p14:nvPr/>
              </p14:nvContentPartPr>
              <p14:xfrm>
                <a:off x="9392931" y="5148531"/>
                <a:ext cx="1149480" cy="531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DC3EB76-FA22-47AC-88F8-6AA93DC40D6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375291" y="5130891"/>
                  <a:ext cx="11851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3826BA8-B548-4DFD-9F01-22B13D946398}"/>
                    </a:ext>
                  </a:extLst>
                </p14:cNvPr>
                <p14:cNvContentPartPr/>
                <p14:nvPr/>
              </p14:nvContentPartPr>
              <p14:xfrm>
                <a:off x="10506051" y="4922451"/>
                <a:ext cx="659160" cy="739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3826BA8-B548-4DFD-9F01-22B13D94639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488411" y="4904811"/>
                  <a:ext cx="694800" cy="77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947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0865FA-756E-48CD-8E51-827DE283059F}"/>
                  </a:ext>
                </a:extLst>
              </p14:cNvPr>
              <p14:cNvContentPartPr/>
              <p14:nvPr/>
            </p14:nvContentPartPr>
            <p14:xfrm>
              <a:off x="392931" y="164025"/>
              <a:ext cx="422640" cy="959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0865FA-756E-48CD-8E51-827DE28305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291" y="128025"/>
                <a:ext cx="458280" cy="10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E7EAD42-2B5D-4624-B8EB-0E757F4C0D2A}"/>
                  </a:ext>
                </a:extLst>
              </p14:cNvPr>
              <p14:cNvContentPartPr/>
              <p14:nvPr/>
            </p14:nvContentPartPr>
            <p14:xfrm>
              <a:off x="642411" y="515745"/>
              <a:ext cx="682560" cy="474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E7EAD42-2B5D-4624-B8EB-0E757F4C0D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771" y="480105"/>
                <a:ext cx="71820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C6A1D3-07E1-4027-A975-FD838C81D8F9}"/>
                  </a:ext>
                </a:extLst>
              </p14:cNvPr>
              <p14:cNvContentPartPr/>
              <p14:nvPr/>
            </p14:nvContentPartPr>
            <p14:xfrm>
              <a:off x="1448811" y="65025"/>
              <a:ext cx="1053000" cy="572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C6A1D3-07E1-4027-A975-FD838C81D8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0811" y="29385"/>
                <a:ext cx="108864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131421-18A5-49C4-A6F8-ED66F7BA2CC4}"/>
                  </a:ext>
                </a:extLst>
              </p14:cNvPr>
              <p14:cNvContentPartPr/>
              <p14:nvPr/>
            </p14:nvContentPartPr>
            <p14:xfrm>
              <a:off x="2552931" y="172251"/>
              <a:ext cx="114840" cy="380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131421-18A5-49C4-A6F8-ED66F7BA2C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34931" y="136251"/>
                <a:ext cx="15048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CD9CEAA-1DD3-4D67-8694-CA479745A751}"/>
                  </a:ext>
                </a:extLst>
              </p14:cNvPr>
              <p14:cNvContentPartPr/>
              <p14:nvPr/>
            </p14:nvContentPartPr>
            <p14:xfrm>
              <a:off x="2362491" y="144531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CD9CEAA-1DD3-4D67-8694-CA479745A75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44851" y="108891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669BC35-35EA-433B-84F4-FE9C8F692144}"/>
                  </a:ext>
                </a:extLst>
              </p14:cNvPr>
              <p14:cNvContentPartPr/>
              <p14:nvPr/>
            </p14:nvContentPartPr>
            <p14:xfrm>
              <a:off x="2737611" y="49491"/>
              <a:ext cx="1080720" cy="588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669BC35-35EA-433B-84F4-FE9C8F69214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19611" y="13491"/>
                <a:ext cx="111636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F477EE8-A9C6-45EB-9FAB-0E6032C0124B}"/>
                  </a:ext>
                </a:extLst>
              </p14:cNvPr>
              <p14:cNvContentPartPr/>
              <p14:nvPr/>
            </p14:nvContentPartPr>
            <p14:xfrm>
              <a:off x="4375251" y="131158"/>
              <a:ext cx="585720" cy="557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F477EE8-A9C6-45EB-9FAB-0E6032C012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57611" y="95158"/>
                <a:ext cx="62136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ED30E22-DEE1-4876-ABC8-72E74833B949}"/>
                  </a:ext>
                </a:extLst>
              </p14:cNvPr>
              <p14:cNvContentPartPr/>
              <p14:nvPr/>
            </p14:nvContentPartPr>
            <p14:xfrm>
              <a:off x="4967811" y="370918"/>
              <a:ext cx="245160" cy="127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ED30E22-DEE1-4876-ABC8-72E74833B94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50171" y="335278"/>
                <a:ext cx="2808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653F7C2-9B8B-4D85-BCD0-A60DDCABFE9F}"/>
                  </a:ext>
                </a:extLst>
              </p14:cNvPr>
              <p14:cNvContentPartPr/>
              <p14:nvPr/>
            </p14:nvContentPartPr>
            <p14:xfrm>
              <a:off x="5332131" y="299278"/>
              <a:ext cx="496800" cy="225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653F7C2-9B8B-4D85-BCD0-A60DDCABFE9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14131" y="263638"/>
                <a:ext cx="53244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C4A12EA-6C7B-49C0-83C7-55AAC4F55BCF}"/>
                  </a:ext>
                </a:extLst>
              </p14:cNvPr>
              <p14:cNvContentPartPr/>
              <p14:nvPr/>
            </p14:nvContentPartPr>
            <p14:xfrm>
              <a:off x="6081291" y="214678"/>
              <a:ext cx="252720" cy="294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C4A12EA-6C7B-49C0-83C7-55AAC4F55BC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63291" y="178678"/>
                <a:ext cx="2883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EAA81C3-147E-41E8-B308-CFC5ECDB11C5}"/>
                  </a:ext>
                </a:extLst>
              </p14:cNvPr>
              <p14:cNvContentPartPr/>
              <p14:nvPr/>
            </p14:nvContentPartPr>
            <p14:xfrm>
              <a:off x="6382251" y="307558"/>
              <a:ext cx="145080" cy="171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EAA81C3-147E-41E8-B308-CFC5ECDB11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64251" y="271918"/>
                <a:ext cx="1807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F3860CD-A035-40AC-B66A-6B20A1E42B77}"/>
                  </a:ext>
                </a:extLst>
              </p14:cNvPr>
              <p14:cNvContentPartPr/>
              <p14:nvPr/>
            </p14:nvContentPartPr>
            <p14:xfrm>
              <a:off x="6340491" y="116398"/>
              <a:ext cx="6120" cy="19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F3860CD-A035-40AC-B66A-6B20A1E42B7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22851" y="80758"/>
                <a:ext cx="417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2D770C8-257B-4C11-A6BF-EE66A1F20CC9}"/>
                  </a:ext>
                </a:extLst>
              </p14:cNvPr>
              <p14:cNvContentPartPr/>
              <p14:nvPr/>
            </p14:nvContentPartPr>
            <p14:xfrm>
              <a:off x="6517971" y="216838"/>
              <a:ext cx="407880" cy="207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2D770C8-257B-4C11-A6BF-EE66A1F20CC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00331" y="181198"/>
                <a:ext cx="44352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5F72D17-DB4B-4CD9-9AF9-A437399E9D37}"/>
                  </a:ext>
                </a:extLst>
              </p14:cNvPr>
              <p14:cNvContentPartPr/>
              <p14:nvPr/>
            </p14:nvContentPartPr>
            <p14:xfrm>
              <a:off x="7665651" y="207838"/>
              <a:ext cx="1254960" cy="493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5F72D17-DB4B-4CD9-9AF9-A437399E9D3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48011" y="171838"/>
                <a:ext cx="129060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D204BE6-27F4-404E-A087-D9458F71A853}"/>
                  </a:ext>
                </a:extLst>
              </p14:cNvPr>
              <p14:cNvContentPartPr/>
              <p14:nvPr/>
            </p14:nvContentPartPr>
            <p14:xfrm>
              <a:off x="8896491" y="222958"/>
              <a:ext cx="479520" cy="403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D204BE6-27F4-404E-A087-D9458F71A8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878491" y="187318"/>
                <a:ext cx="51516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15F4F44-0674-473A-90EB-A8DAF5723B26}"/>
                  </a:ext>
                </a:extLst>
              </p14:cNvPr>
              <p14:cNvContentPartPr/>
              <p14:nvPr/>
            </p14:nvContentPartPr>
            <p14:xfrm>
              <a:off x="8854011" y="379918"/>
              <a:ext cx="118080" cy="35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15F4F44-0674-473A-90EB-A8DAF5723B2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36011" y="343918"/>
                <a:ext cx="1537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C768D03-1491-4476-A814-4CA89939E57D}"/>
                  </a:ext>
                </a:extLst>
              </p14:cNvPr>
              <p14:cNvContentPartPr/>
              <p14:nvPr/>
            </p14:nvContentPartPr>
            <p14:xfrm>
              <a:off x="8980731" y="224038"/>
              <a:ext cx="618480" cy="365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C768D03-1491-4476-A814-4CA89939E57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62731" y="188398"/>
                <a:ext cx="65412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5FEF36E-27F7-4427-9101-0B382D9FA286}"/>
                  </a:ext>
                </a:extLst>
              </p14:cNvPr>
              <p14:cNvContentPartPr/>
              <p14:nvPr/>
            </p14:nvContentPartPr>
            <p14:xfrm>
              <a:off x="9658251" y="326278"/>
              <a:ext cx="272520" cy="280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5FEF36E-27F7-4427-9101-0B382D9FA28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640611" y="290638"/>
                <a:ext cx="30816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E4B0856-1AB4-44C9-9510-D7BFA8090328}"/>
                  </a:ext>
                </a:extLst>
              </p14:cNvPr>
              <p14:cNvContentPartPr/>
              <p14:nvPr/>
            </p14:nvContentPartPr>
            <p14:xfrm>
              <a:off x="10004931" y="135478"/>
              <a:ext cx="174600" cy="542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E4B0856-1AB4-44C9-9510-D7BFA809032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987291" y="99838"/>
                <a:ext cx="21024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07CA81C-B591-47E3-B859-68C42B9FCD83}"/>
                  </a:ext>
                </a:extLst>
              </p14:cNvPr>
              <p14:cNvContentPartPr/>
              <p14:nvPr/>
            </p14:nvContentPartPr>
            <p14:xfrm>
              <a:off x="10477611" y="298198"/>
              <a:ext cx="428400" cy="321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07CA81C-B591-47E3-B859-68C42B9FCD8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459971" y="262558"/>
                <a:ext cx="4640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61E5B9C-A3B8-4CDB-93DA-3E366ADF09B1}"/>
                  </a:ext>
                </a:extLst>
              </p14:cNvPr>
              <p14:cNvContentPartPr/>
              <p14:nvPr/>
            </p14:nvContentPartPr>
            <p14:xfrm>
              <a:off x="10938411" y="122878"/>
              <a:ext cx="209160" cy="435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61E5B9C-A3B8-4CDB-93DA-3E366ADF09B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920771" y="87238"/>
                <a:ext cx="24480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00F2C2E-C86B-4DEC-AC08-92CD5405908C}"/>
                  </a:ext>
                </a:extLst>
              </p14:cNvPr>
              <p14:cNvContentPartPr/>
              <p14:nvPr/>
            </p14:nvContentPartPr>
            <p14:xfrm>
              <a:off x="11098611" y="126478"/>
              <a:ext cx="744840" cy="1378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00F2C2E-C86B-4DEC-AC08-92CD5405908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080971" y="90478"/>
                <a:ext cx="780480" cy="14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02B994B-244C-4F6A-8E7F-28425A5595CF}"/>
                  </a:ext>
                </a:extLst>
              </p14:cNvPr>
              <p14:cNvContentPartPr/>
              <p14:nvPr/>
            </p14:nvContentPartPr>
            <p14:xfrm>
              <a:off x="11506851" y="913798"/>
              <a:ext cx="62640" cy="918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02B994B-244C-4F6A-8E7F-28425A5595C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488851" y="878158"/>
                <a:ext cx="982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6E2E118-81D2-4926-AAF6-282111C09A7F}"/>
                  </a:ext>
                </a:extLst>
              </p14:cNvPr>
              <p14:cNvContentPartPr/>
              <p14:nvPr/>
            </p14:nvContentPartPr>
            <p14:xfrm>
              <a:off x="11624211" y="886798"/>
              <a:ext cx="45360" cy="127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6E2E118-81D2-4926-AAF6-282111C09A7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606571" y="851158"/>
                <a:ext cx="810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9033C66-014B-4F7B-B206-EACF6AC44B01}"/>
                  </a:ext>
                </a:extLst>
              </p14:cNvPr>
              <p14:cNvContentPartPr/>
              <p14:nvPr/>
            </p14:nvContentPartPr>
            <p14:xfrm>
              <a:off x="11524851" y="596998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9033C66-014B-4F7B-B206-EACF6AC44B0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506851" y="56135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389CED9-9769-4139-821F-B29ADCF5957C}"/>
                  </a:ext>
                </a:extLst>
              </p14:cNvPr>
              <p14:cNvContentPartPr/>
              <p14:nvPr/>
            </p14:nvContentPartPr>
            <p14:xfrm>
              <a:off x="11633211" y="622558"/>
              <a:ext cx="197640" cy="456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389CED9-9769-4139-821F-B29ADCF5957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615571" y="586558"/>
                <a:ext cx="23328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EC8CC48-CCB0-4175-99F2-FA84E44D1E88}"/>
                  </a:ext>
                </a:extLst>
              </p14:cNvPr>
              <p14:cNvContentPartPr/>
              <p14:nvPr/>
            </p14:nvContentPartPr>
            <p14:xfrm>
              <a:off x="11723931" y="262198"/>
              <a:ext cx="333360" cy="528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EC8CC48-CCB0-4175-99F2-FA84E44D1E8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706291" y="226198"/>
                <a:ext cx="36900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B473FFE-290D-4B86-A150-5EE4669C8957}"/>
                  </a:ext>
                </a:extLst>
              </p14:cNvPr>
              <p14:cNvContentPartPr/>
              <p14:nvPr/>
            </p14:nvContentPartPr>
            <p14:xfrm>
              <a:off x="11674611" y="766198"/>
              <a:ext cx="53640" cy="48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B473FFE-290D-4B86-A150-5EE4669C895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1656971" y="730198"/>
                <a:ext cx="892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1DA7702-788F-44E5-9880-3089AD5E0362}"/>
                  </a:ext>
                </a:extLst>
              </p14:cNvPr>
              <p14:cNvContentPartPr/>
              <p14:nvPr/>
            </p14:nvContentPartPr>
            <p14:xfrm>
              <a:off x="11995731" y="340678"/>
              <a:ext cx="216360" cy="2307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1DA7702-788F-44E5-9880-3089AD5E036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977731" y="304678"/>
                <a:ext cx="25200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38AF036-D78A-4C05-AA86-1E85468EB41E}"/>
                  </a:ext>
                </a:extLst>
              </p14:cNvPr>
              <p14:cNvContentPartPr/>
              <p14:nvPr/>
            </p14:nvContentPartPr>
            <p14:xfrm>
              <a:off x="12248811" y="42598"/>
              <a:ext cx="319320" cy="412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38AF036-D78A-4C05-AA86-1E85468EB41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2231171" y="6958"/>
                <a:ext cx="3549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8A36770-6D22-486F-89FA-E84F2342C090}"/>
                  </a:ext>
                </a:extLst>
              </p14:cNvPr>
              <p14:cNvContentPartPr/>
              <p14:nvPr/>
            </p14:nvContentPartPr>
            <p14:xfrm>
              <a:off x="1081251" y="733024"/>
              <a:ext cx="10869120" cy="636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8A36770-6D22-486F-89FA-E84F2342C09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63251" y="697384"/>
                <a:ext cx="10904760" cy="70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F1B8F08-1C8C-47E1-B296-20A109203A4E}"/>
                  </a:ext>
                </a:extLst>
              </p14:cNvPr>
              <p14:cNvContentPartPr/>
              <p14:nvPr/>
            </p14:nvContentPartPr>
            <p14:xfrm>
              <a:off x="370971" y="2288944"/>
              <a:ext cx="412200" cy="65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F1B8F08-1C8C-47E1-B296-20A109203A4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52971" y="2252944"/>
                <a:ext cx="4478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573C51B-7931-4179-9A0F-28D4C2457002}"/>
                  </a:ext>
                </a:extLst>
              </p14:cNvPr>
              <p14:cNvContentPartPr/>
              <p14:nvPr/>
            </p14:nvContentPartPr>
            <p14:xfrm>
              <a:off x="1199331" y="1783144"/>
              <a:ext cx="547920" cy="652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573C51B-7931-4179-9A0F-28D4C245700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181691" y="1747504"/>
                <a:ext cx="58356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F583B1F-577E-4DA4-9448-6E80266C7B77}"/>
                  </a:ext>
                </a:extLst>
              </p14:cNvPr>
              <p14:cNvContentPartPr/>
              <p14:nvPr/>
            </p14:nvContentPartPr>
            <p14:xfrm>
              <a:off x="1303371" y="1952344"/>
              <a:ext cx="938160" cy="468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F583B1F-577E-4DA4-9448-6E80266C7B7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285371" y="1916704"/>
                <a:ext cx="97380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CB819B4-2A2C-4590-8E04-B751008227BD}"/>
                  </a:ext>
                </a:extLst>
              </p14:cNvPr>
              <p14:cNvContentPartPr/>
              <p14:nvPr/>
            </p14:nvContentPartPr>
            <p14:xfrm>
              <a:off x="2428371" y="1636624"/>
              <a:ext cx="991080" cy="604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CB819B4-2A2C-4590-8E04-B751008227B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410731" y="1600984"/>
                <a:ext cx="102672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E18E9DD-BD7E-438B-BA95-2FC300AFE90B}"/>
                  </a:ext>
                </a:extLst>
              </p14:cNvPr>
              <p14:cNvContentPartPr/>
              <p14:nvPr/>
            </p14:nvContentPartPr>
            <p14:xfrm>
              <a:off x="3557691" y="1810144"/>
              <a:ext cx="130680" cy="3013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E18E9DD-BD7E-438B-BA95-2FC300AFE90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539691" y="1774504"/>
                <a:ext cx="16632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D2C5846-DB7D-4EE8-A912-271FE9CB5D10}"/>
                  </a:ext>
                </a:extLst>
              </p14:cNvPr>
              <p14:cNvContentPartPr/>
              <p14:nvPr/>
            </p14:nvContentPartPr>
            <p14:xfrm>
              <a:off x="3267891" y="1296064"/>
              <a:ext cx="360" cy="16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D2C5846-DB7D-4EE8-A912-271FE9CB5D1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250251" y="1260424"/>
                <a:ext cx="360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27D82D2-901C-4F80-9827-639C367975DE}"/>
                  </a:ext>
                </a:extLst>
              </p14:cNvPr>
              <p14:cNvContentPartPr/>
              <p14:nvPr/>
            </p14:nvContentPartPr>
            <p14:xfrm>
              <a:off x="3798891" y="1232704"/>
              <a:ext cx="654120" cy="891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27D82D2-901C-4F80-9827-639C367975D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781251" y="1196704"/>
                <a:ext cx="689760" cy="9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B9C305F-C286-4FA6-9BA6-3F5B557E4560}"/>
                  </a:ext>
                </a:extLst>
              </p14:cNvPr>
              <p14:cNvContentPartPr/>
              <p14:nvPr/>
            </p14:nvContentPartPr>
            <p14:xfrm>
              <a:off x="5251131" y="1248184"/>
              <a:ext cx="425160" cy="7628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B9C305F-C286-4FA6-9BA6-3F5B557E456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233131" y="1212184"/>
                <a:ext cx="460800" cy="8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121B1A1-F1C4-4032-B340-C52C72165F27}"/>
                  </a:ext>
                </a:extLst>
              </p14:cNvPr>
              <p14:cNvContentPartPr/>
              <p14:nvPr/>
            </p14:nvContentPartPr>
            <p14:xfrm>
              <a:off x="5901651" y="1535824"/>
              <a:ext cx="923760" cy="528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121B1A1-F1C4-4032-B340-C52C72165F2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883651" y="1500184"/>
                <a:ext cx="95940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2EA4B48-8ED1-4FC6-B7E3-069150D1FC79}"/>
                  </a:ext>
                </a:extLst>
              </p14:cNvPr>
              <p14:cNvContentPartPr/>
              <p14:nvPr/>
            </p14:nvContentPartPr>
            <p14:xfrm>
              <a:off x="6834771" y="1647424"/>
              <a:ext cx="162720" cy="248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2EA4B48-8ED1-4FC6-B7E3-069150D1FC7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817131" y="1611784"/>
                <a:ext cx="1983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AF5CC2B-8951-4539-AADF-352248097F4C}"/>
                  </a:ext>
                </a:extLst>
              </p14:cNvPr>
              <p14:cNvContentPartPr/>
              <p14:nvPr/>
            </p14:nvContentPartPr>
            <p14:xfrm>
              <a:off x="6436611" y="1254664"/>
              <a:ext cx="360" cy="3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AF5CC2B-8951-4539-AADF-352248097F4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418971" y="121866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2F5A365-1DD3-4F34-B749-6B990415EC77}"/>
                  </a:ext>
                </a:extLst>
              </p14:cNvPr>
              <p14:cNvContentPartPr/>
              <p14:nvPr/>
            </p14:nvContentPartPr>
            <p14:xfrm>
              <a:off x="6973731" y="1402984"/>
              <a:ext cx="775080" cy="545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2F5A365-1DD3-4F34-B749-6B990415EC7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956091" y="1367344"/>
                <a:ext cx="81072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35AB37C-D3D7-4C59-8781-D4101C216F0B}"/>
                  </a:ext>
                </a:extLst>
              </p14:cNvPr>
              <p14:cNvContentPartPr/>
              <p14:nvPr/>
            </p14:nvContentPartPr>
            <p14:xfrm>
              <a:off x="8156691" y="1249264"/>
              <a:ext cx="245520" cy="3232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35AB37C-D3D7-4C59-8781-D4101C216F0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139051" y="1213264"/>
                <a:ext cx="28116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D998329-71AC-4980-8FF1-294C1F450BFC}"/>
                  </a:ext>
                </a:extLst>
              </p14:cNvPr>
              <p14:cNvContentPartPr/>
              <p14:nvPr/>
            </p14:nvContentPartPr>
            <p14:xfrm>
              <a:off x="8392131" y="1203544"/>
              <a:ext cx="667080" cy="616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D998329-71AC-4980-8FF1-294C1F450BF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374491" y="1167904"/>
                <a:ext cx="70272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F21AD39-8741-44E4-8A04-DAB2D96CE2FF}"/>
                  </a:ext>
                </a:extLst>
              </p14:cNvPr>
              <p14:cNvContentPartPr/>
              <p14:nvPr/>
            </p14:nvContentPartPr>
            <p14:xfrm>
              <a:off x="8367651" y="1339624"/>
              <a:ext cx="52200" cy="3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F21AD39-8741-44E4-8A04-DAB2D96CE2F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350011" y="1303624"/>
                <a:ext cx="878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01C3782-2105-444B-896F-5EF9EA10FDF0}"/>
                  </a:ext>
                </a:extLst>
              </p14:cNvPr>
              <p14:cNvContentPartPr/>
              <p14:nvPr/>
            </p14:nvContentPartPr>
            <p14:xfrm>
              <a:off x="9160371" y="985024"/>
              <a:ext cx="1234080" cy="1084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01C3782-2105-444B-896F-5EF9EA10FDF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142371" y="949024"/>
                <a:ext cx="1269720" cy="11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4573E70-367E-4297-A66C-2440F5C0A536}"/>
                  </a:ext>
                </a:extLst>
              </p14:cNvPr>
              <p14:cNvContentPartPr/>
              <p14:nvPr/>
            </p14:nvContentPartPr>
            <p14:xfrm>
              <a:off x="551691" y="2995264"/>
              <a:ext cx="500400" cy="921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4573E70-367E-4297-A66C-2440F5C0A536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34051" y="2959624"/>
                <a:ext cx="5360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D0F347C-3E04-4A84-B98A-4C40E23A1AF5}"/>
                  </a:ext>
                </a:extLst>
              </p14:cNvPr>
              <p14:cNvContentPartPr/>
              <p14:nvPr/>
            </p14:nvContentPartPr>
            <p14:xfrm>
              <a:off x="1556811" y="2939824"/>
              <a:ext cx="154080" cy="384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D0F347C-3E04-4A84-B98A-4C40E23A1AF5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539171" y="2904184"/>
                <a:ext cx="18972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D271252-863C-41F0-9009-8A44C91701BB}"/>
                  </a:ext>
                </a:extLst>
              </p14:cNvPr>
              <p14:cNvContentPartPr/>
              <p14:nvPr/>
            </p14:nvContentPartPr>
            <p14:xfrm>
              <a:off x="1185651" y="2625544"/>
              <a:ext cx="1154160" cy="954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D271252-863C-41F0-9009-8A44C91701BB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167651" y="2589544"/>
                <a:ext cx="1189800" cy="10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418E273-5D0F-4520-8E0A-AE94047EEABF}"/>
                  </a:ext>
                </a:extLst>
              </p14:cNvPr>
              <p14:cNvContentPartPr/>
              <p14:nvPr/>
            </p14:nvContentPartPr>
            <p14:xfrm>
              <a:off x="2537811" y="2543464"/>
              <a:ext cx="649080" cy="10382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418E273-5D0F-4520-8E0A-AE94047EEAB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520171" y="2507824"/>
                <a:ext cx="684720" cy="11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F010591-398A-4181-8780-27948ADC75F6}"/>
                  </a:ext>
                </a:extLst>
              </p14:cNvPr>
              <p14:cNvContentPartPr/>
              <p14:nvPr/>
            </p14:nvContentPartPr>
            <p14:xfrm>
              <a:off x="2752011" y="3085264"/>
              <a:ext cx="374040" cy="1288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F010591-398A-4181-8780-27948ADC75F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734371" y="3049264"/>
                <a:ext cx="4096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5879E98-59A5-4FE2-8633-BE4470D5CE6A}"/>
                  </a:ext>
                </a:extLst>
              </p14:cNvPr>
              <p14:cNvContentPartPr/>
              <p14:nvPr/>
            </p14:nvContentPartPr>
            <p14:xfrm>
              <a:off x="3957291" y="2516464"/>
              <a:ext cx="299880" cy="5140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5879E98-59A5-4FE2-8633-BE4470D5CE6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939651" y="2480824"/>
                <a:ext cx="33552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16C486C-34DA-4981-B288-97F5593BA9FB}"/>
                  </a:ext>
                </a:extLst>
              </p14:cNvPr>
              <p14:cNvContentPartPr/>
              <p14:nvPr/>
            </p14:nvContentPartPr>
            <p14:xfrm>
              <a:off x="3675411" y="2309824"/>
              <a:ext cx="495360" cy="1800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16C486C-34DA-4981-B288-97F5593BA9FB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657411" y="2273824"/>
                <a:ext cx="5310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83C416F-36F6-4DA9-9B60-F73B8A429BA0}"/>
                  </a:ext>
                </a:extLst>
              </p14:cNvPr>
              <p14:cNvContentPartPr/>
              <p14:nvPr/>
            </p14:nvContentPartPr>
            <p14:xfrm>
              <a:off x="5106051" y="2389744"/>
              <a:ext cx="270000" cy="3754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83C416F-36F6-4DA9-9B60-F73B8A429BA0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088051" y="2353744"/>
                <a:ext cx="30564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AADA228-C63A-480D-8616-A816CB57DCF2}"/>
                  </a:ext>
                </a:extLst>
              </p14:cNvPr>
              <p14:cNvContentPartPr/>
              <p14:nvPr/>
            </p14:nvContentPartPr>
            <p14:xfrm>
              <a:off x="5332131" y="2417104"/>
              <a:ext cx="226080" cy="3736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AADA228-C63A-480D-8616-A816CB57DCF2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314131" y="2381104"/>
                <a:ext cx="26172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A6996AD-59C2-4106-93A2-201C9B2406CE}"/>
                  </a:ext>
                </a:extLst>
              </p14:cNvPr>
              <p14:cNvContentPartPr/>
              <p14:nvPr/>
            </p14:nvContentPartPr>
            <p14:xfrm>
              <a:off x="5812011" y="2606824"/>
              <a:ext cx="270720" cy="1252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A6996AD-59C2-4106-93A2-201C9B2406CE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794371" y="2571184"/>
                <a:ext cx="3063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67A95EF-1405-48A2-8088-0E7D2C1E0114}"/>
                  </a:ext>
                </a:extLst>
              </p14:cNvPr>
              <p14:cNvContentPartPr/>
              <p14:nvPr/>
            </p14:nvContentPartPr>
            <p14:xfrm>
              <a:off x="5481171" y="2579824"/>
              <a:ext cx="512280" cy="385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67A95EF-1405-48A2-8088-0E7D2C1E011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463531" y="2544184"/>
                <a:ext cx="5479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F1801FE-A94A-48B9-9FB2-4596171B965B}"/>
                  </a:ext>
                </a:extLst>
              </p14:cNvPr>
              <p14:cNvContentPartPr/>
              <p14:nvPr/>
            </p14:nvContentPartPr>
            <p14:xfrm>
              <a:off x="5286771" y="2580184"/>
              <a:ext cx="108360" cy="270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F1801FE-A94A-48B9-9FB2-4596171B965B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269131" y="2544184"/>
                <a:ext cx="1440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784B077-0B4D-4F11-A0A1-1A5D4354C785}"/>
                  </a:ext>
                </a:extLst>
              </p14:cNvPr>
              <p14:cNvContentPartPr/>
              <p14:nvPr/>
            </p14:nvContentPartPr>
            <p14:xfrm>
              <a:off x="6046731" y="2362384"/>
              <a:ext cx="620280" cy="3556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784B077-0B4D-4F11-A0A1-1A5D4354C785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029091" y="2326744"/>
                <a:ext cx="65592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69ED8DC-2F89-4A10-819F-4DF96CE522D3}"/>
                  </a:ext>
                </a:extLst>
              </p14:cNvPr>
              <p14:cNvContentPartPr/>
              <p14:nvPr/>
            </p14:nvContentPartPr>
            <p14:xfrm>
              <a:off x="6735411" y="2088424"/>
              <a:ext cx="1187640" cy="9075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69ED8DC-2F89-4A10-819F-4DF96CE522D3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717411" y="2052784"/>
                <a:ext cx="1223280" cy="9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AFB4C66-9543-4BE7-BCC8-F9248FABC639}"/>
                  </a:ext>
                </a:extLst>
              </p14:cNvPr>
              <p14:cNvContentPartPr/>
              <p14:nvPr/>
            </p14:nvContentPartPr>
            <p14:xfrm>
              <a:off x="760131" y="4010104"/>
              <a:ext cx="456840" cy="1004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AFB4C66-9543-4BE7-BCC8-F9248FABC63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42491" y="3974104"/>
                <a:ext cx="4924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C44302B-E8A9-49A8-B6B8-A2B863A0D9F0}"/>
                  </a:ext>
                </a:extLst>
              </p14:cNvPr>
              <p14:cNvContentPartPr/>
              <p14:nvPr/>
            </p14:nvContentPartPr>
            <p14:xfrm>
              <a:off x="1848051" y="3793024"/>
              <a:ext cx="687240" cy="8413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C44302B-E8A9-49A8-B6B8-A2B863A0D9F0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830051" y="3757024"/>
                <a:ext cx="722880" cy="9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91C17DD-289C-4E93-BD49-874A382ADDE4}"/>
                  </a:ext>
                </a:extLst>
              </p14:cNvPr>
              <p14:cNvContentPartPr/>
              <p14:nvPr/>
            </p14:nvContentPartPr>
            <p14:xfrm>
              <a:off x="2036691" y="4298464"/>
              <a:ext cx="266040" cy="561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91C17DD-289C-4E93-BD49-874A382ADDE4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018691" y="4262464"/>
                <a:ext cx="3016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C888C7F-87BC-49FF-BD35-799B4BE93833}"/>
                  </a:ext>
                </a:extLst>
              </p14:cNvPr>
              <p14:cNvContentPartPr/>
              <p14:nvPr/>
            </p14:nvContentPartPr>
            <p14:xfrm>
              <a:off x="2631771" y="3822184"/>
              <a:ext cx="1067760" cy="4366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C888C7F-87BC-49FF-BD35-799B4BE93833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2613771" y="3786544"/>
                <a:ext cx="110340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D38FB0A-332D-45B0-9664-F58A5609E5FF}"/>
                  </a:ext>
                </a:extLst>
              </p14:cNvPr>
              <p14:cNvContentPartPr/>
              <p14:nvPr/>
            </p14:nvContentPartPr>
            <p14:xfrm>
              <a:off x="3630051" y="3611944"/>
              <a:ext cx="317160" cy="3020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D38FB0A-332D-45B0-9664-F58A5609E5FF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612411" y="3575944"/>
                <a:ext cx="35280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872FBDB-9F2E-4B9F-93A6-9D1C999C1954}"/>
                  </a:ext>
                </a:extLst>
              </p14:cNvPr>
              <p14:cNvContentPartPr/>
              <p14:nvPr/>
            </p14:nvContentPartPr>
            <p14:xfrm>
              <a:off x="3612051" y="3700144"/>
              <a:ext cx="204480" cy="478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872FBDB-9F2E-4B9F-93A6-9D1C999C195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594051" y="3664144"/>
                <a:ext cx="2401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D3434F1-F785-4770-B046-06DD06FF1D6E}"/>
                  </a:ext>
                </a:extLst>
              </p14:cNvPr>
              <p14:cNvContentPartPr/>
              <p14:nvPr/>
            </p14:nvContentPartPr>
            <p14:xfrm>
              <a:off x="4153851" y="3304144"/>
              <a:ext cx="635760" cy="8254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D3434F1-F785-4770-B046-06DD06FF1D6E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135851" y="3268504"/>
                <a:ext cx="671400" cy="8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853C3DF-C60C-4C71-9A4B-9CB42586568A}"/>
                  </a:ext>
                </a:extLst>
              </p14:cNvPr>
              <p14:cNvContentPartPr/>
              <p14:nvPr/>
            </p14:nvContentPartPr>
            <p14:xfrm>
              <a:off x="4300011" y="3726784"/>
              <a:ext cx="1090800" cy="304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853C3DF-C60C-4C71-9A4B-9CB42586568A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282371" y="3691144"/>
                <a:ext cx="112644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8B58B68-5E83-4FFD-ABAF-1082AC4D8C3B}"/>
                  </a:ext>
                </a:extLst>
              </p14:cNvPr>
              <p14:cNvContentPartPr/>
              <p14:nvPr/>
            </p14:nvContentPartPr>
            <p14:xfrm>
              <a:off x="5386491" y="3275704"/>
              <a:ext cx="814320" cy="6260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8B58B68-5E83-4FFD-ABAF-1082AC4D8C3B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368491" y="3239704"/>
                <a:ext cx="84996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3A84EFC-B08D-4892-B96D-BE5531A2D595}"/>
                  </a:ext>
                </a:extLst>
              </p14:cNvPr>
              <p14:cNvContentPartPr/>
              <p14:nvPr/>
            </p14:nvContentPartPr>
            <p14:xfrm>
              <a:off x="6318891" y="3412864"/>
              <a:ext cx="360" cy="712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3A84EFC-B08D-4892-B96D-BE5531A2D595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301251" y="3376864"/>
                <a:ext cx="3600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F2E90BB-AB59-4F03-855C-F791B1FA9491}"/>
                  </a:ext>
                </a:extLst>
              </p14:cNvPr>
              <p14:cNvContentPartPr/>
              <p14:nvPr/>
            </p14:nvContentPartPr>
            <p14:xfrm>
              <a:off x="6246531" y="3115864"/>
              <a:ext cx="360" cy="165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F2E90BB-AB59-4F03-855C-F791B1FA949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228891" y="3080224"/>
                <a:ext cx="360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4A2C635-9488-4570-8917-823795C9F204}"/>
                  </a:ext>
                </a:extLst>
              </p14:cNvPr>
              <p14:cNvContentPartPr/>
              <p14:nvPr/>
            </p14:nvContentPartPr>
            <p14:xfrm>
              <a:off x="6335451" y="2918584"/>
              <a:ext cx="825120" cy="6346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4A2C635-9488-4570-8917-823795C9F20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317811" y="2882944"/>
                <a:ext cx="86076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F7E2BE7-B8BA-4715-B42F-95C5C01C9282}"/>
                  </a:ext>
                </a:extLst>
              </p14:cNvPr>
              <p14:cNvContentPartPr/>
              <p14:nvPr/>
            </p14:nvContentPartPr>
            <p14:xfrm>
              <a:off x="7622451" y="3105064"/>
              <a:ext cx="385560" cy="4190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F7E2BE7-B8BA-4715-B42F-95C5C01C928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604811" y="3069424"/>
                <a:ext cx="42120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F2C2339-7BEF-4C90-B6DD-1C47DB619695}"/>
                  </a:ext>
                </a:extLst>
              </p14:cNvPr>
              <p14:cNvContentPartPr/>
              <p14:nvPr/>
            </p14:nvContentPartPr>
            <p14:xfrm>
              <a:off x="7547211" y="3258784"/>
              <a:ext cx="383760" cy="126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F2C2339-7BEF-4C90-B6DD-1C47DB61969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529211" y="3222784"/>
                <a:ext cx="4194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B096F77-EFD5-4551-9E2E-8B15F425AA77}"/>
                  </a:ext>
                </a:extLst>
              </p14:cNvPr>
              <p14:cNvContentPartPr/>
              <p14:nvPr/>
            </p14:nvContentPartPr>
            <p14:xfrm>
              <a:off x="7765731" y="3023704"/>
              <a:ext cx="735480" cy="5187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B096F77-EFD5-4551-9E2E-8B15F425AA7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748091" y="2987704"/>
                <a:ext cx="77112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2AA9CF5-5961-4CBE-9708-21E0CE8DA0F9}"/>
                  </a:ext>
                </a:extLst>
              </p14:cNvPr>
              <p14:cNvContentPartPr/>
              <p14:nvPr/>
            </p14:nvContentPartPr>
            <p14:xfrm>
              <a:off x="8531091" y="3025144"/>
              <a:ext cx="647640" cy="3340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2AA9CF5-5961-4CBE-9708-21E0CE8DA0F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513091" y="2989144"/>
                <a:ext cx="68328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EF27AFF-1930-43B0-B15E-C26BA2C258A8}"/>
                  </a:ext>
                </a:extLst>
              </p14:cNvPr>
              <p14:cNvContentPartPr/>
              <p14:nvPr/>
            </p14:nvContentPartPr>
            <p14:xfrm>
              <a:off x="9152811" y="2931184"/>
              <a:ext cx="487080" cy="2988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EF27AFF-1930-43B0-B15E-C26BA2C258A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135171" y="2895184"/>
                <a:ext cx="52272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6E1C75A-B2B2-4363-AD91-6108BDD10CAD}"/>
                  </a:ext>
                </a:extLst>
              </p14:cNvPr>
              <p14:cNvContentPartPr/>
              <p14:nvPr/>
            </p14:nvContentPartPr>
            <p14:xfrm>
              <a:off x="9549171" y="2635264"/>
              <a:ext cx="585720" cy="6501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6E1C75A-B2B2-4363-AD91-6108BDD10CA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531531" y="2599264"/>
                <a:ext cx="621360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EAC0DB0-72C2-4F51-826D-D8154F9E3F1B}"/>
                  </a:ext>
                </a:extLst>
              </p14:cNvPr>
              <p14:cNvContentPartPr/>
              <p14:nvPr/>
            </p14:nvContentPartPr>
            <p14:xfrm>
              <a:off x="10048851" y="2360584"/>
              <a:ext cx="1623240" cy="11649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EAC0DB0-72C2-4F51-826D-D8154F9E3F1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031211" y="2324584"/>
                <a:ext cx="1658880" cy="12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2435C6E-43C9-4E5E-8EED-79E464132328}"/>
                  </a:ext>
                </a:extLst>
              </p14:cNvPr>
              <p14:cNvContentPartPr/>
              <p14:nvPr/>
            </p14:nvContentPartPr>
            <p14:xfrm>
              <a:off x="11678931" y="2472544"/>
              <a:ext cx="546120" cy="3654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2435C6E-43C9-4E5E-8EED-79E46413232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1660931" y="2436544"/>
                <a:ext cx="58176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8103CFC-6A2A-46C1-9AA9-889CD2EFD386}"/>
                  </a:ext>
                </a:extLst>
              </p14:cNvPr>
              <p14:cNvContentPartPr/>
              <p14:nvPr/>
            </p14:nvContentPartPr>
            <p14:xfrm>
              <a:off x="7115931" y="3757024"/>
              <a:ext cx="149040" cy="4082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8103CFC-6A2A-46C1-9AA9-889CD2EFD38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097931" y="3721024"/>
                <a:ext cx="18468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EBA9EAE-CCAF-4CD6-9F23-95587AA931ED}"/>
                  </a:ext>
                </a:extLst>
              </p14:cNvPr>
              <p14:cNvContentPartPr/>
              <p14:nvPr/>
            </p14:nvContentPartPr>
            <p14:xfrm>
              <a:off x="7305651" y="3693304"/>
              <a:ext cx="720360" cy="4993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EBA9EAE-CCAF-4CD6-9F23-95587AA931E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288011" y="3657664"/>
                <a:ext cx="75600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908F3B4-3739-46B4-B7C0-B89763CD5C42}"/>
                  </a:ext>
                </a:extLst>
              </p14:cNvPr>
              <p14:cNvContentPartPr/>
              <p14:nvPr/>
            </p14:nvContentPartPr>
            <p14:xfrm>
              <a:off x="7208811" y="3946744"/>
              <a:ext cx="187920" cy="525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908F3B4-3739-46B4-B7C0-B89763CD5C4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191171" y="3911104"/>
                <a:ext cx="22356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6B12254-109F-45E1-A934-9B99C1B2B90D}"/>
                  </a:ext>
                </a:extLst>
              </p14:cNvPr>
              <p14:cNvContentPartPr/>
              <p14:nvPr/>
            </p14:nvContentPartPr>
            <p14:xfrm>
              <a:off x="8099091" y="3735784"/>
              <a:ext cx="2071800" cy="9871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6B12254-109F-45E1-A934-9B99C1B2B90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081091" y="3700144"/>
                <a:ext cx="2107440" cy="10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C1D17B6-D9D6-4412-ADBF-D67915CC6A65}"/>
                  </a:ext>
                </a:extLst>
              </p14:cNvPr>
              <p14:cNvContentPartPr/>
              <p14:nvPr/>
            </p14:nvContentPartPr>
            <p14:xfrm>
              <a:off x="977571" y="5601304"/>
              <a:ext cx="133560" cy="752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C1D17B6-D9D6-4412-ADBF-D67915CC6A6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59571" y="5565664"/>
                <a:ext cx="169200" cy="14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646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FC9CEC-0293-432C-90FF-257CAF1A7E8E}"/>
                  </a:ext>
                </a:extLst>
              </p14:cNvPr>
              <p14:cNvContentPartPr/>
              <p14:nvPr/>
            </p14:nvContentPartPr>
            <p14:xfrm>
              <a:off x="479691" y="687105"/>
              <a:ext cx="892440" cy="357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FC9CEC-0293-432C-90FF-257CAF1A7E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691" y="651105"/>
                <a:ext cx="92808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8B0536F-E4EA-4B7C-A1BE-6B4361A342D3}"/>
                  </a:ext>
                </a:extLst>
              </p14:cNvPr>
              <p14:cNvContentPartPr/>
              <p14:nvPr/>
            </p14:nvContentPartPr>
            <p14:xfrm>
              <a:off x="1545651" y="552105"/>
              <a:ext cx="443520" cy="418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8B0536F-E4EA-4B7C-A1BE-6B4361A342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8011" y="516105"/>
                <a:ext cx="47916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319BBD-EC10-442F-93D3-85C69857FA51}"/>
                  </a:ext>
                </a:extLst>
              </p14:cNvPr>
              <p14:cNvContentPartPr/>
              <p14:nvPr/>
            </p14:nvContentPartPr>
            <p14:xfrm>
              <a:off x="1973331" y="579105"/>
              <a:ext cx="249120" cy="291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319BBD-EC10-442F-93D3-85C69857FA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5331" y="543105"/>
                <a:ext cx="28476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022FCCB-BC4A-4CEA-BFB2-02089BCBB76A}"/>
                  </a:ext>
                </a:extLst>
              </p14:cNvPr>
              <p14:cNvContentPartPr/>
              <p14:nvPr/>
            </p14:nvContentPartPr>
            <p14:xfrm>
              <a:off x="1815651" y="389025"/>
              <a:ext cx="39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022FCCB-BC4A-4CEA-BFB2-02089BCBB7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98011" y="353385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88B35E1-FB61-4839-9CF7-54165F486DDD}"/>
                  </a:ext>
                </a:extLst>
              </p14:cNvPr>
              <p14:cNvContentPartPr/>
              <p14:nvPr/>
            </p14:nvContentPartPr>
            <p14:xfrm>
              <a:off x="2226771" y="569385"/>
              <a:ext cx="556920" cy="238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88B35E1-FB61-4839-9CF7-54165F486D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09131" y="533745"/>
                <a:ext cx="59256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1B790E4-A634-484B-96D2-55F14FFE688D}"/>
                  </a:ext>
                </a:extLst>
              </p14:cNvPr>
              <p14:cNvContentPartPr/>
              <p14:nvPr/>
            </p14:nvContentPartPr>
            <p14:xfrm>
              <a:off x="3009051" y="560745"/>
              <a:ext cx="545760" cy="479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1B790E4-A634-484B-96D2-55F14FFE68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91411" y="525105"/>
                <a:ext cx="58140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CF58DC5-314E-4149-AC46-1018F74EA85D}"/>
                  </a:ext>
                </a:extLst>
              </p14:cNvPr>
              <p14:cNvContentPartPr/>
              <p14:nvPr/>
            </p14:nvContentPartPr>
            <p14:xfrm>
              <a:off x="3349611" y="349425"/>
              <a:ext cx="938880" cy="594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CF58DC5-314E-4149-AC46-1018F74EA85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31611" y="313785"/>
                <a:ext cx="974520" cy="6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067EA3C-3FDE-481D-9EFD-DE93CAA9C036}"/>
                  </a:ext>
                </a:extLst>
              </p14:cNvPr>
              <p14:cNvContentPartPr/>
              <p14:nvPr/>
            </p14:nvContentPartPr>
            <p14:xfrm>
              <a:off x="4318371" y="461385"/>
              <a:ext cx="428400" cy="643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067EA3C-3FDE-481D-9EFD-DE93CAA9C03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00371" y="425385"/>
                <a:ext cx="46404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D2E926D-CE32-490B-B660-B59D0CB926DB}"/>
                  </a:ext>
                </a:extLst>
              </p14:cNvPr>
              <p14:cNvContentPartPr/>
              <p14:nvPr/>
            </p14:nvContentPartPr>
            <p14:xfrm>
              <a:off x="4073931" y="316665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D2E926D-CE32-490B-B660-B59D0CB926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5931" y="2806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77C5444-1DB5-4791-8579-C348A7E9B40C}"/>
                  </a:ext>
                </a:extLst>
              </p14:cNvPr>
              <p14:cNvContentPartPr/>
              <p14:nvPr/>
            </p14:nvContentPartPr>
            <p14:xfrm>
              <a:off x="4742091" y="362745"/>
              <a:ext cx="371520" cy="388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77C5444-1DB5-4791-8579-C348A7E9B40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24451" y="326745"/>
                <a:ext cx="40716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5B91C47-F9C1-490F-9CED-201AAFD42B9E}"/>
                  </a:ext>
                </a:extLst>
              </p14:cNvPr>
              <p14:cNvContentPartPr/>
              <p14:nvPr/>
            </p14:nvContentPartPr>
            <p14:xfrm>
              <a:off x="5220891" y="452385"/>
              <a:ext cx="738720" cy="285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5B91C47-F9C1-490F-9CED-201AAFD42B9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202891" y="416385"/>
                <a:ext cx="77436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F61BF11-A210-4519-9BC8-7DC25175A4F0}"/>
                  </a:ext>
                </a:extLst>
              </p14:cNvPr>
              <p14:cNvContentPartPr/>
              <p14:nvPr/>
            </p14:nvContentPartPr>
            <p14:xfrm>
              <a:off x="5866371" y="216945"/>
              <a:ext cx="488880" cy="606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F61BF11-A210-4519-9BC8-7DC25175A4F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848371" y="180945"/>
                <a:ext cx="524520" cy="6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66FF32B-5807-4B1C-8360-16B7E36465A1}"/>
                  </a:ext>
                </a:extLst>
              </p14:cNvPr>
              <p14:cNvContentPartPr/>
              <p14:nvPr/>
            </p14:nvContentPartPr>
            <p14:xfrm>
              <a:off x="5839011" y="416025"/>
              <a:ext cx="275400" cy="10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66FF32B-5807-4B1C-8360-16B7E36465A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821371" y="380385"/>
                <a:ext cx="3110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9D370A0-A292-4ADD-8B89-25C632630B98}"/>
                  </a:ext>
                </a:extLst>
              </p14:cNvPr>
              <p14:cNvContentPartPr/>
              <p14:nvPr/>
            </p14:nvContentPartPr>
            <p14:xfrm>
              <a:off x="6373251" y="479385"/>
              <a:ext cx="136080" cy="147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9D370A0-A292-4ADD-8B89-25C632630B9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355611" y="443385"/>
                <a:ext cx="17172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0DF8599-7F7A-4E6E-A35B-89FE12A6DDCE}"/>
                  </a:ext>
                </a:extLst>
              </p14:cNvPr>
              <p14:cNvContentPartPr/>
              <p14:nvPr/>
            </p14:nvContentPartPr>
            <p14:xfrm>
              <a:off x="6291891" y="352665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0DF8599-7F7A-4E6E-A35B-89FE12A6DDC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73891" y="3170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B00C9F2-6972-4F40-9E4B-04FA7BF44E74}"/>
                  </a:ext>
                </a:extLst>
              </p14:cNvPr>
              <p14:cNvContentPartPr/>
              <p14:nvPr/>
            </p14:nvContentPartPr>
            <p14:xfrm>
              <a:off x="6472971" y="371025"/>
              <a:ext cx="390240" cy="241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B00C9F2-6972-4F40-9E4B-04FA7BF44E7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54971" y="335025"/>
                <a:ext cx="4258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BD1D040-36A7-444B-A8D3-3C262F6F528D}"/>
                  </a:ext>
                </a:extLst>
              </p14:cNvPr>
              <p14:cNvContentPartPr/>
              <p14:nvPr/>
            </p14:nvContentPartPr>
            <p14:xfrm>
              <a:off x="7052211" y="233865"/>
              <a:ext cx="421920" cy="358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BD1D040-36A7-444B-A8D3-3C262F6F528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34211" y="197865"/>
                <a:ext cx="45756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539D796-1EDA-4966-8098-82E1CC108A16}"/>
                  </a:ext>
                </a:extLst>
              </p14:cNvPr>
              <p14:cNvContentPartPr/>
              <p14:nvPr/>
            </p14:nvContentPartPr>
            <p14:xfrm>
              <a:off x="7930611" y="465705"/>
              <a:ext cx="159480" cy="123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539D796-1EDA-4966-8098-82E1CC108A1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12611" y="429705"/>
                <a:ext cx="1951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99B0466-6667-412E-98D1-DCB98D70D8FE}"/>
                  </a:ext>
                </a:extLst>
              </p14:cNvPr>
              <p14:cNvContentPartPr/>
              <p14:nvPr/>
            </p14:nvContentPartPr>
            <p14:xfrm>
              <a:off x="8488971" y="-91215"/>
              <a:ext cx="388440" cy="705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99B0466-6667-412E-98D1-DCB98D70D8F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71331" y="-126855"/>
                <a:ext cx="424080" cy="77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5E6C14B-BCD9-4237-B396-09C8843DD051}"/>
                  </a:ext>
                </a:extLst>
              </p14:cNvPr>
              <p14:cNvContentPartPr/>
              <p14:nvPr/>
            </p14:nvContentPartPr>
            <p14:xfrm>
              <a:off x="8539011" y="-90656"/>
              <a:ext cx="97920" cy="5022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5E6C14B-BCD9-4237-B396-09C8843DD05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21371" y="-126296"/>
                <a:ext cx="13356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FD8D3CC-3239-4F17-99D1-8317C6FF17F7}"/>
                  </a:ext>
                </a:extLst>
              </p14:cNvPr>
              <p14:cNvContentPartPr/>
              <p14:nvPr/>
            </p14:nvContentPartPr>
            <p14:xfrm>
              <a:off x="7890291" y="107344"/>
              <a:ext cx="31320" cy="28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FD8D3CC-3239-4F17-99D1-8317C6FF17F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72651" y="71344"/>
                <a:ext cx="669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219B885-BC69-4F7D-8235-2695951AE3A2}"/>
                  </a:ext>
                </a:extLst>
              </p14:cNvPr>
              <p14:cNvContentPartPr/>
              <p14:nvPr/>
            </p14:nvContentPartPr>
            <p14:xfrm>
              <a:off x="769131" y="1647424"/>
              <a:ext cx="650520" cy="928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219B885-BC69-4F7D-8235-2695951AE3A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1131" y="1611784"/>
                <a:ext cx="686160" cy="10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C6AB318-5AF0-443A-B429-AB0E3513567C}"/>
                  </a:ext>
                </a:extLst>
              </p14:cNvPr>
              <p14:cNvContentPartPr/>
              <p14:nvPr/>
            </p14:nvContentPartPr>
            <p14:xfrm>
              <a:off x="551691" y="2110384"/>
              <a:ext cx="645120" cy="162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C6AB318-5AF0-443A-B429-AB0E3513567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4051" y="2074384"/>
                <a:ext cx="68076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881C0A5-0674-4FB8-ADD8-8E03CF520885}"/>
                  </a:ext>
                </a:extLst>
              </p14:cNvPr>
              <p14:cNvContentPartPr/>
              <p14:nvPr/>
            </p14:nvContentPartPr>
            <p14:xfrm>
              <a:off x="1330371" y="2009584"/>
              <a:ext cx="385560" cy="421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881C0A5-0674-4FB8-ADD8-8E03CF52088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12371" y="1973584"/>
                <a:ext cx="42120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BDBA5A9-1175-4658-AEC2-3843F02AD318}"/>
                  </a:ext>
                </a:extLst>
              </p14:cNvPr>
              <p14:cNvContentPartPr/>
              <p14:nvPr/>
            </p14:nvContentPartPr>
            <p14:xfrm>
              <a:off x="2696931" y="1794304"/>
              <a:ext cx="477360" cy="682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BDBA5A9-1175-4658-AEC2-3843F02AD31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79291" y="1758304"/>
                <a:ext cx="51300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3F18BB3-CBB5-430D-93EA-7A5E57A9B38D}"/>
                  </a:ext>
                </a:extLst>
              </p14:cNvPr>
              <p14:cNvContentPartPr/>
              <p14:nvPr/>
            </p14:nvContentPartPr>
            <p14:xfrm>
              <a:off x="3304251" y="1818064"/>
              <a:ext cx="403920" cy="273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3F18BB3-CBB5-430D-93EA-7A5E57A9B38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86611" y="1782424"/>
                <a:ext cx="43956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80928F2-EE15-4820-B030-98C5DF551A78}"/>
                  </a:ext>
                </a:extLst>
              </p14:cNvPr>
              <p14:cNvContentPartPr/>
              <p14:nvPr/>
            </p14:nvContentPartPr>
            <p14:xfrm>
              <a:off x="3774771" y="1436104"/>
              <a:ext cx="443160" cy="785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80928F2-EE15-4820-B030-98C5DF551A7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757131" y="1400464"/>
                <a:ext cx="478800" cy="8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3C5977C-3601-4A41-9FC1-6D6FB3A655B3}"/>
                  </a:ext>
                </a:extLst>
              </p14:cNvPr>
              <p14:cNvContentPartPr/>
              <p14:nvPr/>
            </p14:nvContentPartPr>
            <p14:xfrm>
              <a:off x="4155651" y="1391464"/>
              <a:ext cx="404640" cy="7617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3C5977C-3601-4A41-9FC1-6D6FB3A655B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137651" y="1355824"/>
                <a:ext cx="440280" cy="83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D7B0413-48EA-4F78-94C4-4F833A0344A0}"/>
                  </a:ext>
                </a:extLst>
              </p14:cNvPr>
              <p14:cNvContentPartPr/>
              <p14:nvPr/>
            </p14:nvContentPartPr>
            <p14:xfrm>
              <a:off x="4454091" y="1475344"/>
              <a:ext cx="386640" cy="4035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D7B0413-48EA-4F78-94C4-4F833A0344A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436091" y="1439344"/>
                <a:ext cx="42228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529DB1C-5426-4D46-9B64-EE1958CA1CB9}"/>
                  </a:ext>
                </a:extLst>
              </p14:cNvPr>
              <p14:cNvContentPartPr/>
              <p14:nvPr/>
            </p14:nvContentPartPr>
            <p14:xfrm>
              <a:off x="4743531" y="1372024"/>
              <a:ext cx="864360" cy="1071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529DB1C-5426-4D46-9B64-EE1958CA1CB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25531" y="1336384"/>
                <a:ext cx="900000" cy="11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5A59275-3AF3-4170-ACB0-F6CA84BEC758}"/>
                  </a:ext>
                </a:extLst>
              </p14:cNvPr>
              <p14:cNvContentPartPr/>
              <p14:nvPr/>
            </p14:nvContentPartPr>
            <p14:xfrm>
              <a:off x="1285011" y="3557944"/>
              <a:ext cx="735480" cy="460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5A59275-3AF3-4170-ACB0-F6CA84BEC75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267371" y="3521944"/>
                <a:ext cx="77112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8514A54-0144-411D-BEEA-F2B48C995158}"/>
                  </a:ext>
                </a:extLst>
              </p14:cNvPr>
              <p14:cNvContentPartPr/>
              <p14:nvPr/>
            </p14:nvContentPartPr>
            <p14:xfrm>
              <a:off x="1909971" y="3544984"/>
              <a:ext cx="429480" cy="296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8514A54-0144-411D-BEEA-F2B48C99515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891971" y="3508984"/>
                <a:ext cx="46512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31AB348-FE24-48B2-8986-C06693625FDF}"/>
                  </a:ext>
                </a:extLst>
              </p14:cNvPr>
              <p14:cNvContentPartPr/>
              <p14:nvPr/>
            </p14:nvContentPartPr>
            <p14:xfrm>
              <a:off x="2317491" y="3376504"/>
              <a:ext cx="143280" cy="153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31AB348-FE24-48B2-8986-C06693625FD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299491" y="3340504"/>
                <a:ext cx="1789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FE5FA0C-3B73-407E-84F0-CD269A9E0F96}"/>
                  </a:ext>
                </a:extLst>
              </p14:cNvPr>
              <p14:cNvContentPartPr/>
              <p14:nvPr/>
            </p14:nvContentPartPr>
            <p14:xfrm>
              <a:off x="2154411" y="3213784"/>
              <a:ext cx="803520" cy="2822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FE5FA0C-3B73-407E-84F0-CD269A9E0F9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136411" y="3177784"/>
                <a:ext cx="83916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193D863-ECBB-4DFD-8311-9C22268AF397}"/>
                  </a:ext>
                </a:extLst>
              </p14:cNvPr>
              <p14:cNvContentPartPr/>
              <p14:nvPr/>
            </p14:nvContentPartPr>
            <p14:xfrm>
              <a:off x="2860371" y="2815264"/>
              <a:ext cx="479520" cy="4500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193D863-ECBB-4DFD-8311-9C22268AF39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842731" y="2779624"/>
                <a:ext cx="51516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072944A-E890-4CA7-9FF3-0A07FCD44380}"/>
                  </a:ext>
                </a:extLst>
              </p14:cNvPr>
              <p14:cNvContentPartPr/>
              <p14:nvPr/>
            </p14:nvContentPartPr>
            <p14:xfrm>
              <a:off x="2859651" y="2923624"/>
              <a:ext cx="218520" cy="1105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072944A-E890-4CA7-9FF3-0A07FCD4438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842011" y="2887984"/>
                <a:ext cx="2541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8370A60-1F00-44E1-909C-4F3E41213CBD}"/>
                  </a:ext>
                </a:extLst>
              </p14:cNvPr>
              <p14:cNvContentPartPr/>
              <p14:nvPr/>
            </p14:nvContentPartPr>
            <p14:xfrm>
              <a:off x="3269331" y="2705824"/>
              <a:ext cx="1005840" cy="545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8370A60-1F00-44E1-909C-4F3E41213CB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251331" y="2669824"/>
                <a:ext cx="104148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8CB08E4-D7D2-4F50-8F73-76121FB1977E}"/>
                  </a:ext>
                </a:extLst>
              </p14:cNvPr>
              <p14:cNvContentPartPr/>
              <p14:nvPr/>
            </p14:nvContentPartPr>
            <p14:xfrm>
              <a:off x="4282011" y="2684944"/>
              <a:ext cx="389160" cy="440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8CB08E4-D7D2-4F50-8F73-76121FB1977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264011" y="2649304"/>
                <a:ext cx="42480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EDB0BB9-7DDC-4DE4-B1FF-FA5AAAFA8711}"/>
                  </a:ext>
                </a:extLst>
              </p14:cNvPr>
              <p14:cNvContentPartPr/>
              <p14:nvPr/>
            </p14:nvContentPartPr>
            <p14:xfrm>
              <a:off x="4643811" y="2571184"/>
              <a:ext cx="511200" cy="243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EDB0BB9-7DDC-4DE4-B1FF-FA5AAAFA871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626171" y="2535544"/>
                <a:ext cx="54684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1C5EB7C-801A-40A2-B7B8-F53DF07AD186}"/>
                  </a:ext>
                </a:extLst>
              </p14:cNvPr>
              <p14:cNvContentPartPr/>
              <p14:nvPr/>
            </p14:nvContentPartPr>
            <p14:xfrm>
              <a:off x="5098491" y="2179864"/>
              <a:ext cx="552600" cy="845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1C5EB7C-801A-40A2-B7B8-F53DF07AD18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080491" y="2143864"/>
                <a:ext cx="588240" cy="9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32D5383-F30F-4326-A0D6-8A9C52239599}"/>
                  </a:ext>
                </a:extLst>
              </p14:cNvPr>
              <p14:cNvContentPartPr/>
              <p14:nvPr/>
            </p14:nvContentPartPr>
            <p14:xfrm>
              <a:off x="5648931" y="2051704"/>
              <a:ext cx="503640" cy="562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32D5383-F30F-4326-A0D6-8A9C5223959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630931" y="2015704"/>
                <a:ext cx="53928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9FBF712-1F07-45C0-905E-FBD34174A35C}"/>
                  </a:ext>
                </a:extLst>
              </p14:cNvPr>
              <p14:cNvContentPartPr/>
              <p14:nvPr/>
            </p14:nvContentPartPr>
            <p14:xfrm>
              <a:off x="5585571" y="2224864"/>
              <a:ext cx="397080" cy="1288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9FBF712-1F07-45C0-905E-FBD34174A35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567931" y="2189224"/>
                <a:ext cx="4327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754A683-C3DB-49AA-B96D-BCB514B2576B}"/>
                  </a:ext>
                </a:extLst>
              </p14:cNvPr>
              <p14:cNvContentPartPr/>
              <p14:nvPr/>
            </p14:nvContentPartPr>
            <p14:xfrm>
              <a:off x="6130611" y="2035504"/>
              <a:ext cx="653400" cy="3294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754A683-C3DB-49AA-B96D-BCB514B2576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112971" y="1999864"/>
                <a:ext cx="68904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292684E-47EA-4C80-8A60-32B6D454CF44}"/>
                  </a:ext>
                </a:extLst>
              </p14:cNvPr>
              <p14:cNvContentPartPr/>
              <p14:nvPr/>
            </p14:nvContentPartPr>
            <p14:xfrm>
              <a:off x="6813171" y="1325224"/>
              <a:ext cx="429120" cy="9244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292684E-47EA-4C80-8A60-32B6D454CF4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795171" y="1289224"/>
                <a:ext cx="464760" cy="9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A233182-D3D6-4F9C-95A3-3BE5F6E71A91}"/>
                  </a:ext>
                </a:extLst>
              </p14:cNvPr>
              <p14:cNvContentPartPr/>
              <p14:nvPr/>
            </p14:nvContentPartPr>
            <p14:xfrm>
              <a:off x="7586451" y="1381744"/>
              <a:ext cx="455040" cy="4168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A233182-D3D6-4F9C-95A3-3BE5F6E71A9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568451" y="1345744"/>
                <a:ext cx="49068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6FC7AC4-BF8F-42B2-8B2C-44D8437E84EC}"/>
                  </a:ext>
                </a:extLst>
              </p14:cNvPr>
              <p14:cNvContentPartPr/>
              <p14:nvPr/>
            </p14:nvContentPartPr>
            <p14:xfrm>
              <a:off x="8299251" y="1458424"/>
              <a:ext cx="376560" cy="257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6FC7AC4-BF8F-42B2-8B2C-44D8437E84E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281611" y="1422424"/>
                <a:ext cx="4122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5F3F267-3714-4F7A-9440-28FE245ABE92}"/>
                  </a:ext>
                </a:extLst>
              </p14:cNvPr>
              <p14:cNvContentPartPr/>
              <p14:nvPr/>
            </p14:nvContentPartPr>
            <p14:xfrm>
              <a:off x="8638731" y="1041544"/>
              <a:ext cx="199440" cy="2098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5F3F267-3714-4F7A-9440-28FE245ABE9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621091" y="1005544"/>
                <a:ext cx="2350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2BDAF68-79C2-417F-9971-F5E7B78BFE45}"/>
                  </a:ext>
                </a:extLst>
              </p14:cNvPr>
              <p14:cNvContentPartPr/>
              <p14:nvPr/>
            </p14:nvContentPartPr>
            <p14:xfrm>
              <a:off x="8890011" y="751024"/>
              <a:ext cx="510480" cy="454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2BDAF68-79C2-417F-9971-F5E7B78BFE4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872371" y="715024"/>
                <a:ext cx="54612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57B3A85-C46A-4C22-A18A-18F86633B8BE}"/>
                  </a:ext>
                </a:extLst>
              </p14:cNvPr>
              <p14:cNvContentPartPr/>
              <p14:nvPr/>
            </p14:nvContentPartPr>
            <p14:xfrm>
              <a:off x="8700291" y="959464"/>
              <a:ext cx="421200" cy="5166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57B3A85-C46A-4C22-A18A-18F86633B8B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682291" y="923464"/>
                <a:ext cx="45684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7DFDAB6-611C-4657-8614-AD99FF51A6A4}"/>
                  </a:ext>
                </a:extLst>
              </p14:cNvPr>
              <p14:cNvContentPartPr/>
              <p14:nvPr/>
            </p14:nvContentPartPr>
            <p14:xfrm>
              <a:off x="8971371" y="884944"/>
              <a:ext cx="255960" cy="119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7DFDAB6-611C-4657-8614-AD99FF51A6A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953731" y="849304"/>
                <a:ext cx="2916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AC18014-11FB-4D2E-AB0B-5BC7A8E86F92}"/>
                  </a:ext>
                </a:extLst>
              </p14:cNvPr>
              <p14:cNvContentPartPr/>
              <p14:nvPr/>
            </p14:nvContentPartPr>
            <p14:xfrm>
              <a:off x="9509211" y="841744"/>
              <a:ext cx="249120" cy="102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AC18014-11FB-4D2E-AB0B-5BC7A8E86F9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491211" y="805744"/>
                <a:ext cx="2847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206A99B-2B38-4C00-956D-64E93BA6E68A}"/>
                  </a:ext>
                </a:extLst>
              </p14:cNvPr>
              <p14:cNvContentPartPr/>
              <p14:nvPr/>
            </p14:nvContentPartPr>
            <p14:xfrm>
              <a:off x="9842571" y="741664"/>
              <a:ext cx="788760" cy="933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206A99B-2B38-4C00-956D-64E93BA6E68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824931" y="706024"/>
                <a:ext cx="824400" cy="10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2C278F5-F4FF-42F0-B1E2-A54D1450CD6E}"/>
                  </a:ext>
                </a:extLst>
              </p14:cNvPr>
              <p14:cNvContentPartPr/>
              <p14:nvPr/>
            </p14:nvContentPartPr>
            <p14:xfrm>
              <a:off x="10388691" y="658864"/>
              <a:ext cx="648360" cy="2473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2C278F5-F4FF-42F0-B1E2-A54D1450CD6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371051" y="623224"/>
                <a:ext cx="68400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AD25551-877A-4DB6-98CC-9E91EB3485B9}"/>
                  </a:ext>
                </a:extLst>
              </p14:cNvPr>
              <p14:cNvContentPartPr/>
              <p14:nvPr/>
            </p14:nvContentPartPr>
            <p14:xfrm>
              <a:off x="1647891" y="4526344"/>
              <a:ext cx="882000" cy="219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AD25551-877A-4DB6-98CC-9E91EB3485B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629891" y="4490704"/>
                <a:ext cx="91764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5CA066B-B913-481C-B11C-5A1267A7DDD8}"/>
                  </a:ext>
                </a:extLst>
              </p14:cNvPr>
              <p14:cNvContentPartPr/>
              <p14:nvPr/>
            </p14:nvContentPartPr>
            <p14:xfrm>
              <a:off x="1761291" y="4488904"/>
              <a:ext cx="549000" cy="914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5CA066B-B913-481C-B11C-5A1267A7DDD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743651" y="4453264"/>
                <a:ext cx="5846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07FD8C6-CAF7-467A-BCCE-47309CE118B7}"/>
                  </a:ext>
                </a:extLst>
              </p14:cNvPr>
              <p14:cNvContentPartPr/>
              <p14:nvPr/>
            </p14:nvContentPartPr>
            <p14:xfrm>
              <a:off x="2534931" y="4372624"/>
              <a:ext cx="443520" cy="2210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07FD8C6-CAF7-467A-BCCE-47309CE118B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516931" y="4336984"/>
                <a:ext cx="4791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670AC3C-4859-4DDB-80AA-27524A93E9A9}"/>
                  </a:ext>
                </a:extLst>
              </p14:cNvPr>
              <p14:cNvContentPartPr/>
              <p14:nvPr/>
            </p14:nvContentPartPr>
            <p14:xfrm>
              <a:off x="2968731" y="3826864"/>
              <a:ext cx="635400" cy="7567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670AC3C-4859-4DDB-80AA-27524A93E9A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951091" y="3790864"/>
                <a:ext cx="671040" cy="82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00DC77D-A4D7-40D4-BF2E-9B1604F9AEDF}"/>
                  </a:ext>
                </a:extLst>
              </p14:cNvPr>
              <p14:cNvContentPartPr/>
              <p14:nvPr/>
            </p14:nvContentPartPr>
            <p14:xfrm>
              <a:off x="4136211" y="3756664"/>
              <a:ext cx="1356120" cy="2797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00DC77D-A4D7-40D4-BF2E-9B1604F9AED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118571" y="3720664"/>
                <a:ext cx="139176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B23B981-322A-4A99-83E5-AA372FD8B4C9}"/>
                  </a:ext>
                </a:extLst>
              </p14:cNvPr>
              <p14:cNvContentPartPr/>
              <p14:nvPr/>
            </p14:nvContentPartPr>
            <p14:xfrm>
              <a:off x="5196051" y="3447064"/>
              <a:ext cx="1118520" cy="4654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B23B981-322A-4A99-83E5-AA372FD8B4C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178411" y="3411064"/>
                <a:ext cx="11541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FC8437A-0949-4903-8AC1-65329B71F882}"/>
                  </a:ext>
                </a:extLst>
              </p14:cNvPr>
              <p14:cNvContentPartPr/>
              <p14:nvPr/>
            </p14:nvContentPartPr>
            <p14:xfrm>
              <a:off x="6055371" y="3140704"/>
              <a:ext cx="653040" cy="5850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FC8437A-0949-4903-8AC1-65329B71F88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037371" y="3105064"/>
                <a:ext cx="68868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5A61D7B-F32A-48A6-8240-A93D5C01DCDF}"/>
                  </a:ext>
                </a:extLst>
              </p14:cNvPr>
              <p14:cNvContentPartPr/>
              <p14:nvPr/>
            </p14:nvContentPartPr>
            <p14:xfrm>
              <a:off x="6463971" y="2996344"/>
              <a:ext cx="861480" cy="5234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5A61D7B-F32A-48A6-8240-A93D5C01DCD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446331" y="2960344"/>
                <a:ext cx="89712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E2C4C1C-E0E5-4E47-AD15-E359F71F1A10}"/>
                  </a:ext>
                </a:extLst>
              </p14:cNvPr>
              <p14:cNvContentPartPr/>
              <p14:nvPr/>
            </p14:nvContentPartPr>
            <p14:xfrm>
              <a:off x="6691491" y="3250504"/>
              <a:ext cx="352800" cy="1080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E2C4C1C-E0E5-4E47-AD15-E359F71F1A1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673851" y="3214864"/>
                <a:ext cx="3884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566FA69-3898-4F2F-921E-1748619EF7F4}"/>
                  </a:ext>
                </a:extLst>
              </p14:cNvPr>
              <p14:cNvContentPartPr/>
              <p14:nvPr/>
            </p14:nvContentPartPr>
            <p14:xfrm>
              <a:off x="7114131" y="3105064"/>
              <a:ext cx="414000" cy="253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566FA69-3898-4F2F-921E-1748619EF7F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096131" y="3069424"/>
                <a:ext cx="4496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2468AFF-516F-4DC4-8CE6-40DDC9A4F8FB}"/>
                  </a:ext>
                </a:extLst>
              </p14:cNvPr>
              <p14:cNvContentPartPr/>
              <p14:nvPr/>
            </p14:nvContentPartPr>
            <p14:xfrm>
              <a:off x="7450371" y="2589904"/>
              <a:ext cx="1031400" cy="7318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2468AFF-516F-4DC4-8CE6-40DDC9A4F8F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432731" y="2553904"/>
                <a:ext cx="1067040" cy="80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DF2582B-5E71-472F-B163-A4FF490F055A}"/>
                  </a:ext>
                </a:extLst>
              </p14:cNvPr>
              <p14:cNvContentPartPr/>
              <p14:nvPr/>
            </p14:nvContentPartPr>
            <p14:xfrm>
              <a:off x="8158851" y="2643184"/>
              <a:ext cx="433080" cy="986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DF2582B-5E71-472F-B163-A4FF490F055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140851" y="2607184"/>
                <a:ext cx="4687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8EEB8D3-204F-4CAB-A2AB-49A7ACDE9AC2}"/>
                  </a:ext>
                </a:extLst>
              </p14:cNvPr>
              <p14:cNvContentPartPr/>
              <p14:nvPr/>
            </p14:nvContentPartPr>
            <p14:xfrm>
              <a:off x="2724651" y="5520304"/>
              <a:ext cx="1196280" cy="4086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8EEB8D3-204F-4CAB-A2AB-49A7ACDE9AC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707011" y="5484304"/>
                <a:ext cx="123192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E57B14E-1810-4B9F-B2C0-8C12EF3C2D2D}"/>
                  </a:ext>
                </a:extLst>
              </p14:cNvPr>
              <p14:cNvContentPartPr/>
              <p14:nvPr/>
            </p14:nvContentPartPr>
            <p14:xfrm>
              <a:off x="3862971" y="5374144"/>
              <a:ext cx="590040" cy="2246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E57B14E-1810-4B9F-B2C0-8C12EF3C2D2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844971" y="5338504"/>
                <a:ext cx="62568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71CF538-DFA2-4AB4-92B2-4636B2E36407}"/>
                  </a:ext>
                </a:extLst>
              </p14:cNvPr>
              <p14:cNvContentPartPr/>
              <p14:nvPr/>
            </p14:nvContentPartPr>
            <p14:xfrm>
              <a:off x="4345011" y="5060584"/>
              <a:ext cx="938520" cy="11098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71CF538-DFA2-4AB4-92B2-4636B2E3640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327011" y="5024944"/>
                <a:ext cx="974160" cy="11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EAE09A4-256E-4C6F-948A-1C91BE48E141}"/>
                  </a:ext>
                </a:extLst>
              </p14:cNvPr>
              <p14:cNvContentPartPr/>
              <p14:nvPr/>
            </p14:nvContentPartPr>
            <p14:xfrm>
              <a:off x="4940451" y="4866904"/>
              <a:ext cx="439920" cy="2300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EAE09A4-256E-4C6F-948A-1C91BE48E14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922811" y="4830904"/>
                <a:ext cx="4755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8BA7CE-6D80-4175-97BB-1D4A5354DBF2}"/>
                  </a:ext>
                </a:extLst>
              </p14:cNvPr>
              <p14:cNvContentPartPr/>
              <p14:nvPr/>
            </p14:nvContentPartPr>
            <p14:xfrm>
              <a:off x="5295771" y="4861504"/>
              <a:ext cx="46080" cy="399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8BA7CE-6D80-4175-97BB-1D4A5354DBF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278131" y="4825864"/>
                <a:ext cx="817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4EA8197-70BF-485D-B658-053F1D8D33B9}"/>
                  </a:ext>
                </a:extLst>
              </p14:cNvPr>
              <p14:cNvContentPartPr/>
              <p14:nvPr/>
            </p14:nvContentPartPr>
            <p14:xfrm>
              <a:off x="5106051" y="4501864"/>
              <a:ext cx="631080" cy="4798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4EA8197-70BF-485D-B658-053F1D8D33B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088051" y="4466224"/>
                <a:ext cx="66672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6463559-3381-48D3-8353-F00435FD2E6C}"/>
                  </a:ext>
                </a:extLst>
              </p14:cNvPr>
              <p14:cNvContentPartPr/>
              <p14:nvPr/>
            </p14:nvContentPartPr>
            <p14:xfrm>
              <a:off x="5214411" y="4648744"/>
              <a:ext cx="288720" cy="1044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6463559-3381-48D3-8353-F00435FD2E6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196411" y="4613104"/>
                <a:ext cx="3243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B2C011F-72D3-4679-87F4-62F4F7593FBA}"/>
                  </a:ext>
                </a:extLst>
              </p14:cNvPr>
              <p14:cNvContentPartPr/>
              <p14:nvPr/>
            </p14:nvContentPartPr>
            <p14:xfrm>
              <a:off x="5685291" y="4544704"/>
              <a:ext cx="315720" cy="2858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B2C011F-72D3-4679-87F4-62F4F7593FB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667291" y="4508704"/>
                <a:ext cx="35136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60F88A9-B6E2-4719-B952-50BAD929B5FE}"/>
                  </a:ext>
                </a:extLst>
              </p14:cNvPr>
              <p14:cNvContentPartPr/>
              <p14:nvPr/>
            </p14:nvContentPartPr>
            <p14:xfrm>
              <a:off x="5975091" y="4508344"/>
              <a:ext cx="299520" cy="3351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60F88A9-B6E2-4719-B952-50BAD929B5F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57091" y="4472704"/>
                <a:ext cx="33516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392DF08-4C70-4165-A3E5-27CF9B64AC95}"/>
                  </a:ext>
                </a:extLst>
              </p14:cNvPr>
              <p14:cNvContentPartPr/>
              <p14:nvPr/>
            </p14:nvContentPartPr>
            <p14:xfrm>
              <a:off x="6268131" y="4186504"/>
              <a:ext cx="754920" cy="6584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392DF08-4C70-4165-A3E5-27CF9B64AC9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250491" y="4150864"/>
                <a:ext cx="790560" cy="73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D6A0AAC-621A-4DEA-B803-18354B937CDA}"/>
                  </a:ext>
                </a:extLst>
              </p14:cNvPr>
              <p14:cNvContentPartPr/>
              <p14:nvPr/>
            </p14:nvContentPartPr>
            <p14:xfrm>
              <a:off x="6997851" y="4278304"/>
              <a:ext cx="710280" cy="5508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D6A0AAC-621A-4DEA-B803-18354B937CD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980211" y="4242304"/>
                <a:ext cx="745920" cy="6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25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115729-7EFB-47BA-A108-02AFFD0C24D9}"/>
                  </a:ext>
                </a:extLst>
              </p14:cNvPr>
              <p14:cNvContentPartPr/>
              <p14:nvPr/>
            </p14:nvContentPartPr>
            <p14:xfrm>
              <a:off x="593091" y="223785"/>
              <a:ext cx="339840" cy="974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115729-7EFB-47BA-A108-02AFFD0C24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451" y="188145"/>
                <a:ext cx="375480" cy="10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58E45F1-0A26-4D72-B0ED-B29D8AC706AE}"/>
                  </a:ext>
                </a:extLst>
              </p14:cNvPr>
              <p14:cNvContentPartPr/>
              <p14:nvPr/>
            </p14:nvContentPartPr>
            <p14:xfrm>
              <a:off x="1347291" y="660825"/>
              <a:ext cx="334080" cy="293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58E45F1-0A26-4D72-B0ED-B29D8AC706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9291" y="624825"/>
                <a:ext cx="36972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799ABEB-FCC3-4ABC-95B7-A7CF25EC0694}"/>
                  </a:ext>
                </a:extLst>
              </p14:cNvPr>
              <p14:cNvContentPartPr/>
              <p14:nvPr/>
            </p14:nvContentPartPr>
            <p14:xfrm>
              <a:off x="1864611" y="576585"/>
              <a:ext cx="515520" cy="289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799ABEB-FCC3-4ABC-95B7-A7CF25EC06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6971" y="540585"/>
                <a:ext cx="55116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23F34C1-16DD-4D4D-87BF-09C20536D5AD}"/>
                  </a:ext>
                </a:extLst>
              </p14:cNvPr>
              <p14:cNvContentPartPr/>
              <p14:nvPr/>
            </p14:nvContentPartPr>
            <p14:xfrm>
              <a:off x="2469051" y="457065"/>
              <a:ext cx="727560" cy="466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23F34C1-16DD-4D4D-87BF-09C20536D5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1411" y="421065"/>
                <a:ext cx="76320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337683-4EB5-4F43-93DA-682E1BC28C20}"/>
                  </a:ext>
                </a:extLst>
              </p14:cNvPr>
              <p14:cNvContentPartPr/>
              <p14:nvPr/>
            </p14:nvContentPartPr>
            <p14:xfrm>
              <a:off x="3476331" y="258705"/>
              <a:ext cx="501120" cy="887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337683-4EB5-4F43-93DA-682E1BC28C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58691" y="223065"/>
                <a:ext cx="536760" cy="9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E363F3B-C166-4304-ABFA-16CB01FBE27B}"/>
                  </a:ext>
                </a:extLst>
              </p14:cNvPr>
              <p14:cNvContentPartPr/>
              <p14:nvPr/>
            </p14:nvContentPartPr>
            <p14:xfrm>
              <a:off x="4082931" y="280305"/>
              <a:ext cx="282600" cy="301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E363F3B-C166-4304-ABFA-16CB01FBE27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4931" y="244305"/>
                <a:ext cx="31824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1F5EE23-A0BB-4467-A99C-87EB67005E91}"/>
                  </a:ext>
                </a:extLst>
              </p14:cNvPr>
              <p14:cNvContentPartPr/>
              <p14:nvPr/>
            </p14:nvContentPartPr>
            <p14:xfrm>
              <a:off x="4502691" y="-93735"/>
              <a:ext cx="1510560" cy="888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1F5EE23-A0BB-4467-A99C-87EB67005E9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84691" y="-129735"/>
                <a:ext cx="1546200" cy="9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BE94E20-5A9C-4857-A8B2-29A2A1DCA5FA}"/>
                  </a:ext>
                </a:extLst>
              </p14:cNvPr>
              <p14:cNvContentPartPr/>
              <p14:nvPr/>
            </p14:nvContentPartPr>
            <p14:xfrm>
              <a:off x="5307651" y="63064"/>
              <a:ext cx="196920" cy="68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BE94E20-5A9C-4857-A8B2-29A2A1DCA5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90011" y="27424"/>
                <a:ext cx="2325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3EE2833-C234-4F1A-B2DB-E2AE1A2AFDCF}"/>
                  </a:ext>
                </a:extLst>
              </p14:cNvPr>
              <p14:cNvContentPartPr/>
              <p14:nvPr/>
            </p14:nvContentPartPr>
            <p14:xfrm>
              <a:off x="5111091" y="135424"/>
              <a:ext cx="39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3EE2833-C234-4F1A-B2DB-E2AE1A2AFDC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93451" y="99424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248FB57-55EB-4A2F-A411-2097E5FDE7F9}"/>
                  </a:ext>
                </a:extLst>
              </p14:cNvPr>
              <p14:cNvContentPartPr/>
              <p14:nvPr/>
            </p14:nvContentPartPr>
            <p14:xfrm>
              <a:off x="974691" y="1309024"/>
              <a:ext cx="253800" cy="718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248FB57-55EB-4A2F-A411-2097E5FDE7F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7051" y="1273384"/>
                <a:ext cx="289440" cy="79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5D016F1-7FDB-4839-A6D0-238AFC21ABD3}"/>
                  </a:ext>
                </a:extLst>
              </p14:cNvPr>
              <p14:cNvContentPartPr/>
              <p14:nvPr/>
            </p14:nvContentPartPr>
            <p14:xfrm>
              <a:off x="1529811" y="1664704"/>
              <a:ext cx="282600" cy="335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5D016F1-7FDB-4839-A6D0-238AFC21ABD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11811" y="1628704"/>
                <a:ext cx="31824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F4E4DD-26DD-471A-9804-F9251FD31C61}"/>
                  </a:ext>
                </a:extLst>
              </p14:cNvPr>
              <p14:cNvContentPartPr/>
              <p14:nvPr/>
            </p14:nvContentPartPr>
            <p14:xfrm>
              <a:off x="1885491" y="1683784"/>
              <a:ext cx="239040" cy="210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F4E4DD-26DD-471A-9804-F9251FD31C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67851" y="1647784"/>
                <a:ext cx="2746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8238FD0-2C7A-41F5-AD21-C03255533E21}"/>
                  </a:ext>
                </a:extLst>
              </p14:cNvPr>
              <p14:cNvContentPartPr/>
              <p14:nvPr/>
            </p14:nvContentPartPr>
            <p14:xfrm>
              <a:off x="1896291" y="1717624"/>
              <a:ext cx="387000" cy="303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8238FD0-2C7A-41F5-AD21-C03255533E2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78291" y="1681984"/>
                <a:ext cx="4226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E4C6CF4-4E6B-45CF-815F-11537C5C3B1A}"/>
                  </a:ext>
                </a:extLst>
              </p14:cNvPr>
              <p14:cNvContentPartPr/>
              <p14:nvPr/>
            </p14:nvContentPartPr>
            <p14:xfrm>
              <a:off x="2471211" y="1511704"/>
              <a:ext cx="681120" cy="425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E4C6CF4-4E6B-45CF-815F-11537C5C3B1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53211" y="1475704"/>
                <a:ext cx="71676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87FEAD8-E032-49E3-B301-48E6F1F76891}"/>
                  </a:ext>
                </a:extLst>
              </p14:cNvPr>
              <p14:cNvContentPartPr/>
              <p14:nvPr/>
            </p14:nvContentPartPr>
            <p14:xfrm>
              <a:off x="3132171" y="1402624"/>
              <a:ext cx="252360" cy="429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87FEAD8-E032-49E3-B301-48E6F1F7689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14531" y="1366984"/>
                <a:ext cx="28800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929F8A1-D54D-48C8-AF1A-634F07B8ABDF}"/>
                  </a:ext>
                </a:extLst>
              </p14:cNvPr>
              <p14:cNvContentPartPr/>
              <p14:nvPr/>
            </p14:nvContentPartPr>
            <p14:xfrm>
              <a:off x="3522051" y="1267264"/>
              <a:ext cx="1281600" cy="465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929F8A1-D54D-48C8-AF1A-634F07B8ABD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04411" y="1231264"/>
                <a:ext cx="131724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4210B0F-7FCF-463F-803D-951C4FB5ACA9}"/>
                  </a:ext>
                </a:extLst>
              </p14:cNvPr>
              <p14:cNvContentPartPr/>
              <p14:nvPr/>
            </p14:nvContentPartPr>
            <p14:xfrm>
              <a:off x="4897611" y="966304"/>
              <a:ext cx="514080" cy="673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4210B0F-7FCF-463F-803D-951C4FB5ACA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79611" y="930664"/>
                <a:ext cx="549720" cy="7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676A910-9C91-4790-B5DB-AE49BFCF1F95}"/>
                  </a:ext>
                </a:extLst>
              </p14:cNvPr>
              <p14:cNvContentPartPr/>
              <p14:nvPr/>
            </p14:nvContentPartPr>
            <p14:xfrm>
              <a:off x="850491" y="3004984"/>
              <a:ext cx="606240" cy="82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676A910-9C91-4790-B5DB-AE49BFCF1F9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2851" y="2968984"/>
                <a:ext cx="6418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F2FD0DC-EBE4-45F5-AB03-E4D42B59BC5F}"/>
                  </a:ext>
                </a:extLst>
              </p14:cNvPr>
              <p14:cNvContentPartPr/>
              <p14:nvPr/>
            </p14:nvContentPartPr>
            <p14:xfrm>
              <a:off x="1321371" y="2308024"/>
              <a:ext cx="1041840" cy="1066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F2FD0DC-EBE4-45F5-AB03-E4D42B59BC5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03731" y="2272384"/>
                <a:ext cx="1077480" cy="11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62B16A3-E54F-48D1-AB75-3FF1AD204E1B}"/>
                  </a:ext>
                </a:extLst>
              </p14:cNvPr>
              <p14:cNvContentPartPr/>
              <p14:nvPr/>
            </p14:nvContentPartPr>
            <p14:xfrm>
              <a:off x="2190411" y="2815264"/>
              <a:ext cx="302400" cy="283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62B16A3-E54F-48D1-AB75-3FF1AD204E1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72771" y="2779624"/>
                <a:ext cx="3380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ABBAB56-5E9F-4A83-B32D-58B6CA6179D0}"/>
                  </a:ext>
                </a:extLst>
              </p14:cNvPr>
              <p14:cNvContentPartPr/>
              <p14:nvPr/>
            </p14:nvContentPartPr>
            <p14:xfrm>
              <a:off x="1991331" y="2628424"/>
              <a:ext cx="182160" cy="87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ABBAB56-5E9F-4A83-B32D-58B6CA6179D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73691" y="2592424"/>
                <a:ext cx="2178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474BDA3-80A0-476A-936B-7571CE03B0E2}"/>
                  </a:ext>
                </a:extLst>
              </p14:cNvPr>
              <p14:cNvContentPartPr/>
              <p14:nvPr/>
            </p14:nvContentPartPr>
            <p14:xfrm>
              <a:off x="2675331" y="2030824"/>
              <a:ext cx="1411920" cy="1737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474BDA3-80A0-476A-936B-7571CE03B0E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57331" y="1994824"/>
                <a:ext cx="1447560" cy="180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741A16D-B51B-4DC8-95A0-0EA7A471AE30}"/>
                  </a:ext>
                </a:extLst>
              </p14:cNvPr>
              <p14:cNvContentPartPr/>
              <p14:nvPr/>
            </p14:nvContentPartPr>
            <p14:xfrm>
              <a:off x="4657851" y="2152144"/>
              <a:ext cx="679680" cy="631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741A16D-B51B-4DC8-95A0-0EA7A471AE3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639851" y="2116144"/>
                <a:ext cx="715320" cy="7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E343AE6-07C2-4FC9-90C9-BC9B657AF3CA}"/>
                  </a:ext>
                </a:extLst>
              </p14:cNvPr>
              <p14:cNvContentPartPr/>
              <p14:nvPr/>
            </p14:nvContentPartPr>
            <p14:xfrm>
              <a:off x="5361651" y="2234584"/>
              <a:ext cx="416520" cy="396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E343AE6-07C2-4FC9-90C9-BC9B657AF3C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44011" y="2198584"/>
                <a:ext cx="45216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880170-F4AF-4910-819B-9BBEA63B5BEF}"/>
                  </a:ext>
                </a:extLst>
              </p14:cNvPr>
              <p14:cNvContentPartPr/>
              <p14:nvPr/>
            </p14:nvContentPartPr>
            <p14:xfrm>
              <a:off x="5875371" y="2232064"/>
              <a:ext cx="477720" cy="261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880170-F4AF-4910-819B-9BBEA63B5BE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57731" y="2196064"/>
                <a:ext cx="51336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6A3098B-4303-49A5-B3E3-872A10EC2287}"/>
                  </a:ext>
                </a:extLst>
              </p14:cNvPr>
              <p14:cNvContentPartPr/>
              <p14:nvPr/>
            </p14:nvContentPartPr>
            <p14:xfrm>
              <a:off x="6409251" y="2054584"/>
              <a:ext cx="341640" cy="281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6A3098B-4303-49A5-B3E3-872A10EC228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91611" y="2018944"/>
                <a:ext cx="3772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46ABC3D-EF9B-4DAF-82F5-C4E38FFFAE0A}"/>
                  </a:ext>
                </a:extLst>
              </p14:cNvPr>
              <p14:cNvContentPartPr/>
              <p14:nvPr/>
            </p14:nvContentPartPr>
            <p14:xfrm>
              <a:off x="6780771" y="1620064"/>
              <a:ext cx="456120" cy="553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46ABC3D-EF9B-4DAF-82F5-C4E38FFFAE0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62771" y="1584064"/>
                <a:ext cx="49176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DBC52C6-E7C0-407D-AA5E-704F0E1416FA}"/>
                  </a:ext>
                </a:extLst>
              </p14:cNvPr>
              <p14:cNvContentPartPr/>
              <p14:nvPr/>
            </p14:nvContentPartPr>
            <p14:xfrm>
              <a:off x="6717051" y="1844704"/>
              <a:ext cx="284760" cy="74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DBC52C6-E7C0-407D-AA5E-704F0E1416F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99411" y="1808704"/>
                <a:ext cx="3204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F31E170-666A-496E-A466-11CEC8983ACC}"/>
                  </a:ext>
                </a:extLst>
              </p14:cNvPr>
              <p14:cNvContentPartPr/>
              <p14:nvPr/>
            </p14:nvContentPartPr>
            <p14:xfrm>
              <a:off x="7324011" y="1891864"/>
              <a:ext cx="105120" cy="236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F31E170-666A-496E-A466-11CEC8983AC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06011" y="1855864"/>
                <a:ext cx="1407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7903834-24C6-4ADB-B189-F439B54C9B9B}"/>
                  </a:ext>
                </a:extLst>
              </p14:cNvPr>
              <p14:cNvContentPartPr/>
              <p14:nvPr/>
            </p14:nvContentPartPr>
            <p14:xfrm>
              <a:off x="7066251" y="1602784"/>
              <a:ext cx="104040" cy="117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7903834-24C6-4ADB-B189-F439B54C9B9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048611" y="1566784"/>
                <a:ext cx="1396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2EAE887-4716-4BAE-85EF-03C18FEF135C}"/>
                  </a:ext>
                </a:extLst>
              </p14:cNvPr>
              <p14:cNvContentPartPr/>
              <p14:nvPr/>
            </p14:nvContentPartPr>
            <p14:xfrm>
              <a:off x="7441731" y="1407664"/>
              <a:ext cx="326880" cy="495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2EAE887-4716-4BAE-85EF-03C18FEF135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423731" y="1371664"/>
                <a:ext cx="36252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FFFEB80-5CBF-4E64-BAA5-29D42443DFFE}"/>
                  </a:ext>
                </a:extLst>
              </p14:cNvPr>
              <p14:cNvContentPartPr/>
              <p14:nvPr/>
            </p14:nvContentPartPr>
            <p14:xfrm>
              <a:off x="7656291" y="1581544"/>
              <a:ext cx="575280" cy="330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FFFEB80-5CBF-4E64-BAA5-29D42443DFF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638651" y="1545544"/>
                <a:ext cx="61092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F5DD577-F44E-4208-AC2B-A8A2F8E48EE6}"/>
                  </a:ext>
                </a:extLst>
              </p14:cNvPr>
              <p14:cNvContentPartPr/>
              <p14:nvPr/>
            </p14:nvContentPartPr>
            <p14:xfrm>
              <a:off x="8536851" y="1192384"/>
              <a:ext cx="505440" cy="968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F5DD577-F44E-4208-AC2B-A8A2F8E48EE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519211" y="1156744"/>
                <a:ext cx="541080" cy="10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ADFF47E-F376-4D18-ABAE-B2E2459C9B13}"/>
                  </a:ext>
                </a:extLst>
              </p14:cNvPr>
              <p14:cNvContentPartPr/>
              <p14:nvPr/>
            </p14:nvContentPartPr>
            <p14:xfrm>
              <a:off x="8881011" y="1547704"/>
              <a:ext cx="247680" cy="403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ADFF47E-F376-4D18-ABAE-B2E2459C9B1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63011" y="1512064"/>
                <a:ext cx="28332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FFEA91B-9918-440F-952D-CA3E346DC016}"/>
                  </a:ext>
                </a:extLst>
              </p14:cNvPr>
              <p14:cNvContentPartPr/>
              <p14:nvPr/>
            </p14:nvContentPartPr>
            <p14:xfrm>
              <a:off x="9400851" y="1280944"/>
              <a:ext cx="601200" cy="489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FFEA91B-9918-440F-952D-CA3E346DC01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82851" y="1245304"/>
                <a:ext cx="63684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DE9BA50-DA7D-4019-B92D-684127610869}"/>
                  </a:ext>
                </a:extLst>
              </p14:cNvPr>
              <p14:cNvContentPartPr/>
              <p14:nvPr/>
            </p14:nvContentPartPr>
            <p14:xfrm>
              <a:off x="10018971" y="891424"/>
              <a:ext cx="1178640" cy="7848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DE9BA50-DA7D-4019-B92D-68412761086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000971" y="855784"/>
                <a:ext cx="1214280" cy="8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1378FE8-BD67-4A2E-9243-9DE21DDDD640}"/>
                  </a:ext>
                </a:extLst>
              </p14:cNvPr>
              <p14:cNvContentPartPr/>
              <p14:nvPr/>
            </p14:nvContentPartPr>
            <p14:xfrm>
              <a:off x="3865491" y="3213424"/>
              <a:ext cx="890640" cy="605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1378FE8-BD67-4A2E-9243-9DE21DDDD64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847851" y="3177784"/>
                <a:ext cx="92628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F7B6FB4-CF85-4A69-AD24-7FD8E43F858D}"/>
                  </a:ext>
                </a:extLst>
              </p14:cNvPr>
              <p14:cNvContentPartPr/>
              <p14:nvPr/>
            </p14:nvContentPartPr>
            <p14:xfrm>
              <a:off x="4996971" y="3295144"/>
              <a:ext cx="91800" cy="199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F7B6FB4-CF85-4A69-AD24-7FD8E43F858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979331" y="3259144"/>
                <a:ext cx="12744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725FCD3-BF0E-4D8C-9535-7FEEFFEE40A2}"/>
                  </a:ext>
                </a:extLst>
              </p14:cNvPr>
              <p14:cNvContentPartPr/>
              <p14:nvPr/>
            </p14:nvContentPartPr>
            <p14:xfrm>
              <a:off x="5125131" y="3077704"/>
              <a:ext cx="334800" cy="417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725FCD3-BF0E-4D8C-9535-7FEEFFEE40A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107131" y="3042064"/>
                <a:ext cx="37044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7AE4FAD-469A-4BCC-AD56-279249B99865}"/>
                  </a:ext>
                </a:extLst>
              </p14:cNvPr>
              <p14:cNvContentPartPr/>
              <p14:nvPr/>
            </p14:nvContentPartPr>
            <p14:xfrm>
              <a:off x="5437611" y="2992744"/>
              <a:ext cx="492120" cy="410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7AE4FAD-469A-4BCC-AD56-279249B9986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419971" y="2956744"/>
                <a:ext cx="52776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C046ADB-67C2-4939-8B2A-727A8719007A}"/>
                  </a:ext>
                </a:extLst>
              </p14:cNvPr>
              <p14:cNvContentPartPr/>
              <p14:nvPr/>
            </p14:nvContentPartPr>
            <p14:xfrm>
              <a:off x="6007131" y="2749744"/>
              <a:ext cx="572760" cy="6310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C046ADB-67C2-4939-8B2A-727A8719007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989131" y="2713744"/>
                <a:ext cx="60840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39AEEA7-6457-45B4-A415-1FB2169727A1}"/>
                  </a:ext>
                </a:extLst>
              </p14:cNvPr>
              <p14:cNvContentPartPr/>
              <p14:nvPr/>
            </p14:nvContentPartPr>
            <p14:xfrm>
              <a:off x="6658731" y="2466424"/>
              <a:ext cx="1068480" cy="601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39AEEA7-6457-45B4-A415-1FB2169727A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41091" y="2430784"/>
                <a:ext cx="110412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7BDEA2D-1B13-45BA-99F4-29A118027B78}"/>
                  </a:ext>
                </a:extLst>
              </p14:cNvPr>
              <p14:cNvContentPartPr/>
              <p14:nvPr/>
            </p14:nvContentPartPr>
            <p14:xfrm>
              <a:off x="7867251" y="2652544"/>
              <a:ext cx="9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7BDEA2D-1B13-45BA-99F4-29A118027B7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849611" y="2616544"/>
                <a:ext cx="45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D3B453D-27D2-40C5-9406-9FA8B2AA522A}"/>
                  </a:ext>
                </a:extLst>
              </p14:cNvPr>
              <p14:cNvContentPartPr/>
              <p14:nvPr/>
            </p14:nvContentPartPr>
            <p14:xfrm>
              <a:off x="1339371" y="4662784"/>
              <a:ext cx="136080" cy="180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D3B453D-27D2-40C5-9406-9FA8B2AA522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21731" y="4626784"/>
                <a:ext cx="1717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8890573-5302-40D3-BE53-A6DA312A82E6}"/>
                  </a:ext>
                </a:extLst>
              </p14:cNvPr>
              <p14:cNvContentPartPr/>
              <p14:nvPr/>
            </p14:nvContentPartPr>
            <p14:xfrm>
              <a:off x="2181771" y="4336264"/>
              <a:ext cx="513000" cy="403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8890573-5302-40D3-BE53-A6DA312A82E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163771" y="4300624"/>
                <a:ext cx="54864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B9F6FA4-859A-49DD-B5EF-3528872B4E89}"/>
                  </a:ext>
                </a:extLst>
              </p14:cNvPr>
              <p14:cNvContentPartPr/>
              <p14:nvPr/>
            </p14:nvContentPartPr>
            <p14:xfrm>
              <a:off x="2661291" y="4273264"/>
              <a:ext cx="479520" cy="362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B9F6FA4-859A-49DD-B5EF-3528872B4E8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643651" y="4237624"/>
                <a:ext cx="51516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1A87F2C-29C0-4133-A734-FFE611650F6D}"/>
                  </a:ext>
                </a:extLst>
              </p14:cNvPr>
              <p14:cNvContentPartPr/>
              <p14:nvPr/>
            </p14:nvContentPartPr>
            <p14:xfrm>
              <a:off x="3050451" y="3978064"/>
              <a:ext cx="690120" cy="648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1A87F2C-29C0-4133-A734-FFE611650F6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032451" y="3942064"/>
                <a:ext cx="725760" cy="72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87A5165-37CD-41FD-AFAA-081E955C6429}"/>
                  </a:ext>
                </a:extLst>
              </p14:cNvPr>
              <p14:cNvContentPartPr/>
              <p14:nvPr/>
            </p14:nvContentPartPr>
            <p14:xfrm>
              <a:off x="4055571" y="4304944"/>
              <a:ext cx="369720" cy="228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87A5165-37CD-41FD-AFAA-081E955C642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037571" y="4268944"/>
                <a:ext cx="4053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6690BF8-8C9C-4FDB-9455-DFC686881F6B}"/>
                  </a:ext>
                </a:extLst>
              </p14:cNvPr>
              <p14:cNvContentPartPr/>
              <p14:nvPr/>
            </p14:nvContentPartPr>
            <p14:xfrm>
              <a:off x="4390731" y="3946744"/>
              <a:ext cx="519480" cy="4446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6690BF8-8C9C-4FDB-9455-DFC686881F6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373091" y="3911104"/>
                <a:ext cx="55512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20EF00B-A98D-40B0-8025-385389992DF7}"/>
                  </a:ext>
                </a:extLst>
              </p14:cNvPr>
              <p14:cNvContentPartPr/>
              <p14:nvPr/>
            </p14:nvContentPartPr>
            <p14:xfrm>
              <a:off x="4968891" y="4073464"/>
              <a:ext cx="578160" cy="3787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20EF00B-A98D-40B0-8025-385389992DF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951251" y="4037464"/>
                <a:ext cx="61380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70B938C-5D85-4A80-AF2D-421FFFEBCFA6}"/>
                  </a:ext>
                </a:extLst>
              </p14:cNvPr>
              <p14:cNvContentPartPr/>
              <p14:nvPr/>
            </p14:nvContentPartPr>
            <p14:xfrm>
              <a:off x="5477211" y="3880864"/>
              <a:ext cx="514800" cy="354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70B938C-5D85-4A80-AF2D-421FFFEBCFA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459211" y="3844864"/>
                <a:ext cx="55044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73F7C73-55FE-4314-BD18-BE9676F3A82A}"/>
                  </a:ext>
                </a:extLst>
              </p14:cNvPr>
              <p14:cNvContentPartPr/>
              <p14:nvPr/>
            </p14:nvContentPartPr>
            <p14:xfrm>
              <a:off x="6201171" y="3811744"/>
              <a:ext cx="230400" cy="2552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73F7C73-55FE-4314-BD18-BE9676F3A82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183531" y="3776104"/>
                <a:ext cx="2660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95FB8FD-4304-4766-B608-813DF544F883}"/>
                  </a:ext>
                </a:extLst>
              </p14:cNvPr>
              <p14:cNvContentPartPr/>
              <p14:nvPr/>
            </p14:nvContentPartPr>
            <p14:xfrm>
              <a:off x="6611571" y="3472264"/>
              <a:ext cx="779760" cy="675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95FB8FD-4304-4766-B608-813DF544F88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593571" y="3436624"/>
                <a:ext cx="815400" cy="7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3A0142E-DC99-4DC7-92DC-87969114386D}"/>
                  </a:ext>
                </a:extLst>
              </p14:cNvPr>
              <p14:cNvContentPartPr/>
              <p14:nvPr/>
            </p14:nvContentPartPr>
            <p14:xfrm>
              <a:off x="7402131" y="2907784"/>
              <a:ext cx="1140120" cy="831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3A0142E-DC99-4DC7-92DC-87969114386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384131" y="2872144"/>
                <a:ext cx="117576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81FFE3D-B450-403B-B782-EC1BC8175258}"/>
                  </a:ext>
                </a:extLst>
              </p14:cNvPr>
              <p14:cNvContentPartPr/>
              <p14:nvPr/>
            </p14:nvContentPartPr>
            <p14:xfrm>
              <a:off x="8604531" y="3118384"/>
              <a:ext cx="685440" cy="4071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81FFE3D-B450-403B-B782-EC1BC817525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586531" y="3082744"/>
                <a:ext cx="72108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7E58EC0-2DA6-4B21-87FE-5917602BD8D5}"/>
                  </a:ext>
                </a:extLst>
              </p14:cNvPr>
              <p14:cNvContentPartPr/>
              <p14:nvPr/>
            </p14:nvContentPartPr>
            <p14:xfrm>
              <a:off x="9341091" y="2479744"/>
              <a:ext cx="791280" cy="9162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7E58EC0-2DA6-4B21-87FE-5917602BD8D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323091" y="2443744"/>
                <a:ext cx="826920" cy="9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3E4815E-D691-467E-BCE6-7361D514C6CE}"/>
                  </a:ext>
                </a:extLst>
              </p14:cNvPr>
              <p14:cNvContentPartPr/>
              <p14:nvPr/>
            </p14:nvContentPartPr>
            <p14:xfrm>
              <a:off x="1719531" y="5620744"/>
              <a:ext cx="43200" cy="284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3E4815E-D691-467E-BCE6-7361D514C6C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701891" y="5585104"/>
                <a:ext cx="788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ABAB102-2FBC-4091-ABB6-9C43F3934E54}"/>
                  </a:ext>
                </a:extLst>
              </p14:cNvPr>
              <p14:cNvContentPartPr/>
              <p14:nvPr/>
            </p14:nvContentPartPr>
            <p14:xfrm>
              <a:off x="2378331" y="5219344"/>
              <a:ext cx="312120" cy="2836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ABAB102-2FBC-4091-ABB6-9C43F3934E5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360691" y="5183704"/>
                <a:ext cx="34776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A18EAB7-833B-486F-8A9A-64BF3E26301D}"/>
                  </a:ext>
                </a:extLst>
              </p14:cNvPr>
              <p14:cNvContentPartPr/>
              <p14:nvPr/>
            </p14:nvContentPartPr>
            <p14:xfrm>
              <a:off x="2915091" y="5226184"/>
              <a:ext cx="124560" cy="1652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A18EAB7-833B-486F-8A9A-64BF3E26301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897091" y="5190544"/>
                <a:ext cx="1602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05CD77E-350F-4969-A541-AD86FD3F9A39}"/>
                  </a:ext>
                </a:extLst>
              </p14:cNvPr>
              <p14:cNvContentPartPr/>
              <p14:nvPr/>
            </p14:nvContentPartPr>
            <p14:xfrm>
              <a:off x="2661291" y="5069584"/>
              <a:ext cx="9360" cy="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05CD77E-350F-4969-A541-AD86FD3F9A3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643651" y="5033584"/>
                <a:ext cx="45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82B8996-5D98-481B-A1EB-F47C119AA8B2}"/>
                  </a:ext>
                </a:extLst>
              </p14:cNvPr>
              <p14:cNvContentPartPr/>
              <p14:nvPr/>
            </p14:nvContentPartPr>
            <p14:xfrm>
              <a:off x="3353571" y="5069584"/>
              <a:ext cx="433080" cy="3787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82B8996-5D98-481B-A1EB-F47C119AA8B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335931" y="5033584"/>
                <a:ext cx="46872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30EE823-B872-488A-AB2C-9E3ECC4BA585}"/>
                  </a:ext>
                </a:extLst>
              </p14:cNvPr>
              <p14:cNvContentPartPr/>
              <p14:nvPr/>
            </p14:nvContentPartPr>
            <p14:xfrm>
              <a:off x="3770451" y="4710664"/>
              <a:ext cx="1046880" cy="6966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30EE823-B872-488A-AB2C-9E3ECC4BA585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752451" y="4675024"/>
                <a:ext cx="1082520" cy="7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76246D1-707E-4822-A2FF-208599A5308A}"/>
                  </a:ext>
                </a:extLst>
              </p14:cNvPr>
              <p14:cNvContentPartPr/>
              <p14:nvPr/>
            </p14:nvContentPartPr>
            <p14:xfrm>
              <a:off x="4915611" y="5058064"/>
              <a:ext cx="261000" cy="1026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76246D1-707E-4822-A2FF-208599A5308A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897971" y="5022424"/>
                <a:ext cx="2966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4E179C3-21FB-412E-9BA9-68C38AF4497C}"/>
                  </a:ext>
                </a:extLst>
              </p14:cNvPr>
              <p14:cNvContentPartPr/>
              <p14:nvPr/>
            </p14:nvContentPartPr>
            <p14:xfrm>
              <a:off x="5252571" y="4743064"/>
              <a:ext cx="846720" cy="6260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4E179C3-21FB-412E-9BA9-68C38AF4497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234571" y="4707064"/>
                <a:ext cx="88236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D40CDEF-3D56-494A-8CB5-1EEA48A983DD}"/>
                  </a:ext>
                </a:extLst>
              </p14:cNvPr>
              <p14:cNvContentPartPr/>
              <p14:nvPr/>
            </p14:nvContentPartPr>
            <p14:xfrm>
              <a:off x="6109011" y="4825144"/>
              <a:ext cx="472680" cy="2739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D40CDEF-3D56-494A-8CB5-1EEA48A983DD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091011" y="4789504"/>
                <a:ext cx="50832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67343D0-3466-44AF-8555-6ED3A5FBE394}"/>
                  </a:ext>
                </a:extLst>
              </p14:cNvPr>
              <p14:cNvContentPartPr/>
              <p14:nvPr/>
            </p14:nvContentPartPr>
            <p14:xfrm>
              <a:off x="6130251" y="4571704"/>
              <a:ext cx="732240" cy="3898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67343D0-3466-44AF-8555-6ED3A5FBE394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112611" y="4535704"/>
                <a:ext cx="76788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498295C-AB42-49BE-BD70-A2057FB9000F}"/>
                  </a:ext>
                </a:extLst>
              </p14:cNvPr>
              <p14:cNvContentPartPr/>
              <p14:nvPr/>
            </p14:nvContentPartPr>
            <p14:xfrm>
              <a:off x="6871131" y="4448224"/>
              <a:ext cx="1160640" cy="2768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498295C-AB42-49BE-BD70-A2057FB9000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853491" y="4412584"/>
                <a:ext cx="11962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CE2D071-671C-4C6B-8F66-DC78B839BAFF}"/>
                  </a:ext>
                </a:extLst>
              </p14:cNvPr>
              <p14:cNvContentPartPr/>
              <p14:nvPr/>
            </p14:nvContentPartPr>
            <p14:xfrm>
              <a:off x="8115291" y="4345264"/>
              <a:ext cx="423720" cy="3852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CE2D071-671C-4C6B-8F66-DC78B839BAFF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097291" y="4309264"/>
                <a:ext cx="45936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A122729-EE5A-4305-B9CB-1314BBA0677A}"/>
                  </a:ext>
                </a:extLst>
              </p14:cNvPr>
              <p14:cNvContentPartPr/>
              <p14:nvPr/>
            </p14:nvContentPartPr>
            <p14:xfrm>
              <a:off x="8618571" y="3937744"/>
              <a:ext cx="704880" cy="5734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A122729-EE5A-4305-B9CB-1314BBA0677A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600931" y="3901744"/>
                <a:ext cx="740520" cy="6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333A617-7BF2-454D-830B-D6A2534BD934}"/>
                  </a:ext>
                </a:extLst>
              </p14:cNvPr>
              <p14:cNvContentPartPr/>
              <p14:nvPr/>
            </p14:nvContentPartPr>
            <p14:xfrm>
              <a:off x="9315531" y="3928744"/>
              <a:ext cx="201240" cy="2275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333A617-7BF2-454D-830B-D6A2534BD934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297891" y="3892744"/>
                <a:ext cx="2368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90A7CD7-B34C-451F-93FF-EA268A30763D}"/>
                  </a:ext>
                </a:extLst>
              </p14:cNvPr>
              <p14:cNvContentPartPr/>
              <p14:nvPr/>
            </p14:nvContentPartPr>
            <p14:xfrm>
              <a:off x="9100611" y="3708424"/>
              <a:ext cx="34200" cy="849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90A7CD7-B34C-451F-93FF-EA268A30763D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9082971" y="3672424"/>
                <a:ext cx="698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2909EC7-554A-49C7-891E-19A2DF3EBB6D}"/>
                  </a:ext>
                </a:extLst>
              </p14:cNvPr>
              <p14:cNvContentPartPr/>
              <p14:nvPr/>
            </p14:nvContentPartPr>
            <p14:xfrm>
              <a:off x="9731331" y="3812464"/>
              <a:ext cx="453960" cy="3718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2909EC7-554A-49C7-891E-19A2DF3EBB6D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9713331" y="3776824"/>
                <a:ext cx="4896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E690BCD-C92F-40D0-9D0A-36E7E20A0F1F}"/>
                  </a:ext>
                </a:extLst>
              </p14:cNvPr>
              <p14:cNvContentPartPr/>
              <p14:nvPr/>
            </p14:nvContentPartPr>
            <p14:xfrm>
              <a:off x="10220931" y="3562624"/>
              <a:ext cx="511200" cy="5115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E690BCD-C92F-40D0-9D0A-36E7E20A0F1F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203291" y="3526624"/>
                <a:ext cx="54684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BEDE560-4EDB-4C6D-B6DB-E42A696E9499}"/>
                  </a:ext>
                </a:extLst>
              </p14:cNvPr>
              <p14:cNvContentPartPr/>
              <p14:nvPr/>
            </p14:nvContentPartPr>
            <p14:xfrm>
              <a:off x="3829491" y="5478544"/>
              <a:ext cx="705600" cy="5940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BEDE560-4EDB-4C6D-B6DB-E42A696E9499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811491" y="5442904"/>
                <a:ext cx="741240" cy="6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C6FE503-1BD9-4392-BD6F-107225EFD6F0}"/>
                  </a:ext>
                </a:extLst>
              </p14:cNvPr>
              <p14:cNvContentPartPr/>
              <p14:nvPr/>
            </p14:nvContentPartPr>
            <p14:xfrm>
              <a:off x="4372731" y="5848984"/>
              <a:ext cx="101520" cy="450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C6FE503-1BD9-4392-BD6F-107225EFD6F0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4354731" y="5812984"/>
                <a:ext cx="13716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8B09B84-DA81-4782-9917-7AA549BD6A79}"/>
                  </a:ext>
                </a:extLst>
              </p14:cNvPr>
              <p14:cNvContentPartPr/>
              <p14:nvPr/>
            </p14:nvContentPartPr>
            <p14:xfrm>
              <a:off x="4843251" y="5391784"/>
              <a:ext cx="1195200" cy="6145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8B09B84-DA81-4782-9917-7AA549BD6A79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825251" y="5355784"/>
                <a:ext cx="123084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63EF7AE-C587-4E9B-8E14-F2A0C4813899}"/>
                  </a:ext>
                </a:extLst>
              </p14:cNvPr>
              <p14:cNvContentPartPr/>
              <p14:nvPr/>
            </p14:nvContentPartPr>
            <p14:xfrm>
              <a:off x="6296571" y="5413744"/>
              <a:ext cx="409320" cy="3488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63EF7AE-C587-4E9B-8E14-F2A0C481389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278931" y="5378104"/>
                <a:ext cx="44496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D3B9BE1-2A8A-44C1-891B-82E3AB4A0493}"/>
                  </a:ext>
                </a:extLst>
              </p14:cNvPr>
              <p14:cNvContentPartPr/>
              <p14:nvPr/>
            </p14:nvContentPartPr>
            <p14:xfrm>
              <a:off x="7019091" y="5067424"/>
              <a:ext cx="413640" cy="5742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D3B9BE1-2A8A-44C1-891B-82E3AB4A0493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001451" y="5031424"/>
                <a:ext cx="44928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6ED3F51-E6AD-4EAF-9FC8-AD1FD5C1FAFF}"/>
                  </a:ext>
                </a:extLst>
              </p14:cNvPr>
              <p14:cNvContentPartPr/>
              <p14:nvPr/>
            </p14:nvContentPartPr>
            <p14:xfrm>
              <a:off x="8222571" y="5002624"/>
              <a:ext cx="914760" cy="321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6ED3F51-E6AD-4EAF-9FC8-AD1FD5C1FAFF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204571" y="4966624"/>
                <a:ext cx="9504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E6E4759-AA2E-4C39-BB57-B832ED3F52AF}"/>
                  </a:ext>
                </a:extLst>
              </p14:cNvPr>
              <p14:cNvContentPartPr/>
              <p14:nvPr/>
            </p14:nvContentPartPr>
            <p14:xfrm>
              <a:off x="8908011" y="4816144"/>
              <a:ext cx="594360" cy="2534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E6E4759-AA2E-4C39-BB57-B832ED3F52AF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8890371" y="4780144"/>
                <a:ext cx="63000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5BB7B28-766A-465A-9E46-3B54EF7C08AE}"/>
                  </a:ext>
                </a:extLst>
              </p14:cNvPr>
              <p14:cNvContentPartPr/>
              <p14:nvPr/>
            </p14:nvContentPartPr>
            <p14:xfrm>
              <a:off x="9523611" y="4329064"/>
              <a:ext cx="450000" cy="6998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5BB7B28-766A-465A-9E46-3B54EF7C08AE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505971" y="4293064"/>
                <a:ext cx="48564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7908F57-6ADA-4BB8-9B18-E30E2C743CD3}"/>
                  </a:ext>
                </a:extLst>
              </p14:cNvPr>
              <p14:cNvContentPartPr/>
              <p14:nvPr/>
            </p14:nvContentPartPr>
            <p14:xfrm>
              <a:off x="10031211" y="3832264"/>
              <a:ext cx="1562760" cy="11044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7908F57-6ADA-4BB8-9B18-E30E2C743CD3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0013211" y="3796264"/>
                <a:ext cx="1598400" cy="11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F43F20B-76AD-4240-96FA-81BAB4829E38}"/>
                  </a:ext>
                </a:extLst>
              </p14:cNvPr>
              <p14:cNvContentPartPr/>
              <p14:nvPr/>
            </p14:nvContentPartPr>
            <p14:xfrm>
              <a:off x="11035971" y="3974824"/>
              <a:ext cx="245520" cy="1357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F43F20B-76AD-4240-96FA-81BAB4829E38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1017971" y="3938824"/>
                <a:ext cx="28116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C63BA46-478E-42D1-BE72-68D60FFA4AB3}"/>
                  </a:ext>
                </a:extLst>
              </p14:cNvPr>
              <p14:cNvContentPartPr/>
              <p14:nvPr/>
            </p14:nvContentPartPr>
            <p14:xfrm>
              <a:off x="2960091" y="6575464"/>
              <a:ext cx="272880" cy="1242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C63BA46-478E-42D1-BE72-68D60FFA4AB3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2942091" y="6539464"/>
                <a:ext cx="3085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C4FCB24-2236-46B2-99DE-77ED1EF75460}"/>
                  </a:ext>
                </a:extLst>
              </p14:cNvPr>
              <p14:cNvContentPartPr/>
              <p14:nvPr/>
            </p14:nvContentPartPr>
            <p14:xfrm>
              <a:off x="3802491" y="6286024"/>
              <a:ext cx="134280" cy="4543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C4FCB24-2236-46B2-99DE-77ED1EF75460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3784851" y="6250384"/>
                <a:ext cx="16992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C0F5CA7-A571-4A66-9374-FFA89B292744}"/>
                  </a:ext>
                </a:extLst>
              </p14:cNvPr>
              <p14:cNvContentPartPr/>
              <p14:nvPr/>
            </p14:nvContentPartPr>
            <p14:xfrm>
              <a:off x="4219011" y="6292504"/>
              <a:ext cx="373320" cy="2952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C0F5CA7-A571-4A66-9374-FFA89B292744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201011" y="6256504"/>
                <a:ext cx="40896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C466400-6E35-4DD1-ACD8-3FD36641C3D6}"/>
                  </a:ext>
                </a:extLst>
              </p14:cNvPr>
              <p14:cNvContentPartPr/>
              <p14:nvPr/>
            </p14:nvContentPartPr>
            <p14:xfrm>
              <a:off x="4654251" y="6241024"/>
              <a:ext cx="573840" cy="7567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C466400-6E35-4DD1-ACD8-3FD36641C3D6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636251" y="6205024"/>
                <a:ext cx="609480" cy="82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D6CBC01-357B-48E4-9ABB-3ACA61700A72}"/>
                  </a:ext>
                </a:extLst>
              </p14:cNvPr>
              <p14:cNvContentPartPr/>
              <p14:nvPr/>
            </p14:nvContentPartPr>
            <p14:xfrm>
              <a:off x="5477211" y="6382504"/>
              <a:ext cx="192960" cy="3499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D6CBC01-357B-48E4-9ABB-3ACA61700A72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459211" y="6346504"/>
                <a:ext cx="22860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16101AA-11C4-49AA-B74F-00D2947DF346}"/>
                  </a:ext>
                </a:extLst>
              </p14:cNvPr>
              <p14:cNvContentPartPr/>
              <p14:nvPr/>
            </p14:nvContentPartPr>
            <p14:xfrm>
              <a:off x="6065451" y="6128704"/>
              <a:ext cx="597240" cy="5497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16101AA-11C4-49AA-B74F-00D2947DF346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6047811" y="6093064"/>
                <a:ext cx="63288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19EE492-4CB0-449E-812E-C1E46A9EA176}"/>
                  </a:ext>
                </a:extLst>
              </p14:cNvPr>
              <p14:cNvContentPartPr/>
              <p14:nvPr/>
            </p14:nvContentPartPr>
            <p14:xfrm>
              <a:off x="6844131" y="6074704"/>
              <a:ext cx="456840" cy="2840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19EE492-4CB0-449E-812E-C1E46A9EA176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6826491" y="6038704"/>
                <a:ext cx="49248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44EA083-E5D8-4329-8D74-57CEA4E005E7}"/>
                  </a:ext>
                </a:extLst>
              </p14:cNvPr>
              <p14:cNvContentPartPr/>
              <p14:nvPr/>
            </p14:nvContentPartPr>
            <p14:xfrm>
              <a:off x="7506531" y="5890744"/>
              <a:ext cx="518760" cy="2955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44EA083-E5D8-4329-8D74-57CEA4E005E7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7488891" y="5854744"/>
                <a:ext cx="55440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914DEA7-F1A2-4364-8CE1-4BD765F9C44F}"/>
                  </a:ext>
                </a:extLst>
              </p14:cNvPr>
              <p14:cNvContentPartPr/>
              <p14:nvPr/>
            </p14:nvContentPartPr>
            <p14:xfrm>
              <a:off x="8023131" y="5648824"/>
              <a:ext cx="299520" cy="4881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914DEA7-F1A2-4364-8CE1-4BD765F9C44F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005491" y="5613184"/>
                <a:ext cx="33516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11F1643-5521-45A4-8D3C-0C0637417118}"/>
                  </a:ext>
                </a:extLst>
              </p14:cNvPr>
              <p14:cNvContentPartPr/>
              <p14:nvPr/>
            </p14:nvContentPartPr>
            <p14:xfrm>
              <a:off x="8319771" y="5612824"/>
              <a:ext cx="285480" cy="4086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11F1643-5521-45A4-8D3C-0C0637417118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8301771" y="5577184"/>
                <a:ext cx="32112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4A0B2DF-D725-42DD-83B3-8F78CF995D10}"/>
                  </a:ext>
                </a:extLst>
              </p14:cNvPr>
              <p14:cNvContentPartPr/>
              <p14:nvPr/>
            </p14:nvContentPartPr>
            <p14:xfrm>
              <a:off x="8772291" y="5911624"/>
              <a:ext cx="210600" cy="4075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4A0B2DF-D725-42DD-83B3-8F78CF995D10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8754651" y="5875984"/>
                <a:ext cx="24624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2CC1468-DAB8-4AB9-BD64-04CDE4F021F9}"/>
                  </a:ext>
                </a:extLst>
              </p14:cNvPr>
              <p14:cNvContentPartPr/>
              <p14:nvPr/>
            </p14:nvContentPartPr>
            <p14:xfrm>
              <a:off x="9088011" y="5564584"/>
              <a:ext cx="399240" cy="3992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2CC1468-DAB8-4AB9-BD64-04CDE4F021F9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9070371" y="5528584"/>
                <a:ext cx="43488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FB6F37E-1576-4682-A5B4-CD14826B3FBB}"/>
                  </a:ext>
                </a:extLst>
              </p14:cNvPr>
              <p14:cNvContentPartPr/>
              <p14:nvPr/>
            </p14:nvContentPartPr>
            <p14:xfrm>
              <a:off x="9478611" y="5648824"/>
              <a:ext cx="204120" cy="1360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FB6F37E-1576-4682-A5B4-CD14826B3FBB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9460611" y="5613184"/>
                <a:ext cx="2397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8A7EB8E-7455-4FFC-9348-C1D50AD15ACA}"/>
                  </a:ext>
                </a:extLst>
              </p14:cNvPr>
              <p14:cNvContentPartPr/>
              <p14:nvPr/>
            </p14:nvContentPartPr>
            <p14:xfrm>
              <a:off x="9677691" y="5503744"/>
              <a:ext cx="218160" cy="2599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8A7EB8E-7455-4FFC-9348-C1D50AD15ACA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9660051" y="5468104"/>
                <a:ext cx="25380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81AFBA2-1F60-405F-A2C9-46C39FF4C908}"/>
                  </a:ext>
                </a:extLst>
              </p14:cNvPr>
              <p14:cNvContentPartPr/>
              <p14:nvPr/>
            </p14:nvContentPartPr>
            <p14:xfrm>
              <a:off x="9728091" y="5196664"/>
              <a:ext cx="563400" cy="4280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81AFBA2-1F60-405F-A2C9-46C39FF4C908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9710451" y="5160664"/>
                <a:ext cx="59904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D84191A-5345-4416-9BB0-89B3BC20112E}"/>
                  </a:ext>
                </a:extLst>
              </p14:cNvPr>
              <p14:cNvContentPartPr/>
              <p14:nvPr/>
            </p14:nvContentPartPr>
            <p14:xfrm>
              <a:off x="10628451" y="5006224"/>
              <a:ext cx="610200" cy="10332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D84191A-5345-4416-9BB0-89B3BC20112E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0610811" y="4970584"/>
                <a:ext cx="645840" cy="11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20D38B7-E0B6-4219-98F2-35FEF5B082FD}"/>
                  </a:ext>
                </a:extLst>
              </p14:cNvPr>
              <p14:cNvContentPartPr/>
              <p14:nvPr/>
            </p14:nvContentPartPr>
            <p14:xfrm>
              <a:off x="11191131" y="4768264"/>
              <a:ext cx="734040" cy="6130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20D38B7-E0B6-4219-98F2-35FEF5B082FD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1173491" y="4732264"/>
                <a:ext cx="769680" cy="68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405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CD0346-4BE9-4BCB-BCE1-E280E63FE188}"/>
                  </a:ext>
                </a:extLst>
              </p14:cNvPr>
              <p14:cNvContentPartPr/>
              <p14:nvPr/>
            </p14:nvContentPartPr>
            <p14:xfrm>
              <a:off x="415971" y="1094985"/>
              <a:ext cx="182160" cy="18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CD0346-4BE9-4BCB-BCE1-E280E63FE1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331" y="1058985"/>
                <a:ext cx="21780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19C3342-1416-4C8E-BE5B-8270EF6B44BE}"/>
                  </a:ext>
                </a:extLst>
              </p14:cNvPr>
              <p14:cNvContentPartPr/>
              <p14:nvPr/>
            </p14:nvContentPartPr>
            <p14:xfrm>
              <a:off x="796491" y="909945"/>
              <a:ext cx="522720" cy="363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19C3342-1416-4C8E-BE5B-8270EF6B44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851" y="873945"/>
                <a:ext cx="55836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93E2292-CC4F-4813-B4F4-583213034D4A}"/>
                  </a:ext>
                </a:extLst>
              </p14:cNvPr>
              <p14:cNvContentPartPr/>
              <p14:nvPr/>
            </p14:nvContentPartPr>
            <p14:xfrm>
              <a:off x="1318491" y="653625"/>
              <a:ext cx="620280" cy="335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93E2292-CC4F-4813-B4F4-583213034D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0491" y="617625"/>
                <a:ext cx="65592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8D2605-6388-4F50-8ED2-0699BC33211D}"/>
                  </a:ext>
                </a:extLst>
              </p14:cNvPr>
              <p14:cNvContentPartPr/>
              <p14:nvPr/>
            </p14:nvContentPartPr>
            <p14:xfrm>
              <a:off x="1873611" y="398025"/>
              <a:ext cx="312840" cy="563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8D2605-6388-4F50-8ED2-0699BC3321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5971" y="362025"/>
                <a:ext cx="3484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7DE1EE5-2468-45B8-A4A7-A804643B8715}"/>
                  </a:ext>
                </a:extLst>
              </p14:cNvPr>
              <p14:cNvContentPartPr/>
              <p14:nvPr/>
            </p14:nvContentPartPr>
            <p14:xfrm>
              <a:off x="1810251" y="476505"/>
              <a:ext cx="514800" cy="138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7DE1EE5-2468-45B8-A4A7-A804643B87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92611" y="440865"/>
                <a:ext cx="5504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36B241D-2E8D-45CB-B7CF-2577BA39F02F}"/>
                  </a:ext>
                </a:extLst>
              </p14:cNvPr>
              <p14:cNvContentPartPr/>
              <p14:nvPr/>
            </p14:nvContentPartPr>
            <p14:xfrm>
              <a:off x="2515851" y="301905"/>
              <a:ext cx="1122120" cy="585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36B241D-2E8D-45CB-B7CF-2577BA39F02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98211" y="266265"/>
                <a:ext cx="115776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77D0812-748F-4F71-9F65-58982D848839}"/>
                  </a:ext>
                </a:extLst>
              </p14:cNvPr>
              <p14:cNvContentPartPr/>
              <p14:nvPr/>
            </p14:nvContentPartPr>
            <p14:xfrm>
              <a:off x="3729771" y="242505"/>
              <a:ext cx="880920" cy="601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77D0812-748F-4F71-9F65-58982D84883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11771" y="206865"/>
                <a:ext cx="91656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B70E864-F1B1-43B6-9DBC-6D8E81ACFE42}"/>
                  </a:ext>
                </a:extLst>
              </p14:cNvPr>
              <p14:cNvContentPartPr/>
              <p14:nvPr/>
            </p14:nvContentPartPr>
            <p14:xfrm>
              <a:off x="4801131" y="606465"/>
              <a:ext cx="61200" cy="214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B70E864-F1B1-43B6-9DBC-6D8E81ACFE4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83491" y="570465"/>
                <a:ext cx="968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327A3E2-BE64-4B16-802F-52258635859F}"/>
                  </a:ext>
                </a:extLst>
              </p14:cNvPr>
              <p14:cNvContentPartPr/>
              <p14:nvPr/>
            </p14:nvContentPartPr>
            <p14:xfrm>
              <a:off x="5422851" y="297225"/>
              <a:ext cx="285840" cy="425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327A3E2-BE64-4B16-802F-52258635859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04851" y="261225"/>
                <a:ext cx="32148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FE842B2-67AD-48BC-9ACD-8798200DC3E5}"/>
                  </a:ext>
                </a:extLst>
              </p14:cNvPr>
              <p14:cNvContentPartPr/>
              <p14:nvPr/>
            </p14:nvContentPartPr>
            <p14:xfrm>
              <a:off x="5878971" y="243585"/>
              <a:ext cx="316080" cy="709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FE842B2-67AD-48BC-9ACD-8798200DC3E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60971" y="207945"/>
                <a:ext cx="351720" cy="7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FCAACC3-1176-4AF5-BED2-8634A9BD8D87}"/>
                  </a:ext>
                </a:extLst>
              </p14:cNvPr>
              <p14:cNvContentPartPr/>
              <p14:nvPr/>
            </p14:nvContentPartPr>
            <p14:xfrm>
              <a:off x="6418611" y="579105"/>
              <a:ext cx="36000" cy="43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FCAACC3-1176-4AF5-BED2-8634A9BD8D8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00611" y="543105"/>
                <a:ext cx="716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0571FC6-0576-4994-9C05-916633FD7698}"/>
                  </a:ext>
                </a:extLst>
              </p14:cNvPr>
              <p14:cNvContentPartPr/>
              <p14:nvPr/>
            </p14:nvContentPartPr>
            <p14:xfrm>
              <a:off x="6292611" y="400905"/>
              <a:ext cx="8280" cy="42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0571FC6-0576-4994-9C05-916633FD769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74971" y="365265"/>
                <a:ext cx="439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B0F327F-D3BB-4D62-8671-8BE8784960F4}"/>
                  </a:ext>
                </a:extLst>
              </p14:cNvPr>
              <p14:cNvContentPartPr/>
              <p14:nvPr/>
            </p14:nvContentPartPr>
            <p14:xfrm>
              <a:off x="6532371" y="364545"/>
              <a:ext cx="285120" cy="537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B0F327F-D3BB-4D62-8671-8BE8784960F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14371" y="328905"/>
                <a:ext cx="32076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CF7827F-3C34-4F7D-8DAA-B1B4969DA5F3}"/>
                  </a:ext>
                </a:extLst>
              </p14:cNvPr>
              <p14:cNvContentPartPr/>
              <p14:nvPr/>
            </p14:nvContentPartPr>
            <p14:xfrm>
              <a:off x="6708771" y="325665"/>
              <a:ext cx="305280" cy="325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CF7827F-3C34-4F7D-8DAA-B1B4969DA5F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91131" y="290025"/>
                <a:ext cx="34092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A9F9321-16A0-4E2C-9D47-DACA25ECF2E2}"/>
                  </a:ext>
                </a:extLst>
              </p14:cNvPr>
              <p14:cNvContentPartPr/>
              <p14:nvPr/>
            </p14:nvContentPartPr>
            <p14:xfrm>
              <a:off x="7197291" y="97065"/>
              <a:ext cx="878400" cy="958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A9F9321-16A0-4E2C-9D47-DACA25ECF2E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79291" y="61065"/>
                <a:ext cx="914040" cy="10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0FA36A3-307D-4D35-A5B6-A875F1077959}"/>
                  </a:ext>
                </a:extLst>
              </p14:cNvPr>
              <p14:cNvContentPartPr/>
              <p14:nvPr/>
            </p14:nvContentPartPr>
            <p14:xfrm>
              <a:off x="8156691" y="606465"/>
              <a:ext cx="165600" cy="317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0FA36A3-307D-4D35-A5B6-A875F107795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39051" y="570465"/>
                <a:ext cx="20124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B6B7E0E-4CF3-481C-8E58-778851A0F106}"/>
                  </a:ext>
                </a:extLst>
              </p14:cNvPr>
              <p14:cNvContentPartPr/>
              <p14:nvPr/>
            </p14:nvContentPartPr>
            <p14:xfrm>
              <a:off x="9030771" y="198225"/>
              <a:ext cx="259920" cy="880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B6B7E0E-4CF3-481C-8E58-778851A0F10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012771" y="162585"/>
                <a:ext cx="295560" cy="9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03A6CEF-86EE-4E20-A4E2-778D339F7E4B}"/>
                  </a:ext>
                </a:extLst>
              </p14:cNvPr>
              <p14:cNvContentPartPr/>
              <p14:nvPr/>
            </p14:nvContentPartPr>
            <p14:xfrm>
              <a:off x="9098451" y="711945"/>
              <a:ext cx="180360" cy="84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03A6CEF-86EE-4E20-A4E2-778D339F7E4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80451" y="675945"/>
                <a:ext cx="2160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CB28E49-1809-4ADF-A255-8A654D54608F}"/>
                  </a:ext>
                </a:extLst>
              </p14:cNvPr>
              <p14:cNvContentPartPr/>
              <p14:nvPr/>
            </p14:nvContentPartPr>
            <p14:xfrm>
              <a:off x="9460611" y="280305"/>
              <a:ext cx="210600" cy="593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CB28E49-1809-4ADF-A255-8A654D54608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42611" y="244305"/>
                <a:ext cx="24624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0B01785-5D53-46AE-B5FE-F3DE011E0BB6}"/>
                  </a:ext>
                </a:extLst>
              </p14:cNvPr>
              <p14:cNvContentPartPr/>
              <p14:nvPr/>
            </p14:nvContentPartPr>
            <p14:xfrm>
              <a:off x="9804771" y="524745"/>
              <a:ext cx="79560" cy="2494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0B01785-5D53-46AE-B5FE-F3DE011E0BB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86771" y="489105"/>
                <a:ext cx="1152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86B5155-6240-4424-8A6E-F9ACDC992DF1}"/>
                  </a:ext>
                </a:extLst>
              </p14:cNvPr>
              <p14:cNvContentPartPr/>
              <p14:nvPr/>
            </p14:nvContentPartPr>
            <p14:xfrm>
              <a:off x="9695691" y="391545"/>
              <a:ext cx="360" cy="24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86B5155-6240-4424-8A6E-F9ACDC992DF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78051" y="355905"/>
                <a:ext cx="360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1897E37-8F5F-4C1F-BA51-DD7D349E73E6}"/>
                  </a:ext>
                </a:extLst>
              </p14:cNvPr>
              <p14:cNvContentPartPr/>
              <p14:nvPr/>
            </p14:nvContentPartPr>
            <p14:xfrm>
              <a:off x="9957771" y="451665"/>
              <a:ext cx="317520" cy="359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1897E37-8F5F-4C1F-BA51-DD7D349E73E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940131" y="416025"/>
                <a:ext cx="35316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06F5530-34EE-494C-BF4E-4CFEFD32E4A6}"/>
                  </a:ext>
                </a:extLst>
              </p14:cNvPr>
              <p14:cNvContentPartPr/>
              <p14:nvPr/>
            </p14:nvContentPartPr>
            <p14:xfrm>
              <a:off x="10411011" y="234945"/>
              <a:ext cx="173520" cy="574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06F5530-34EE-494C-BF4E-4CFEFD32E4A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393371" y="199305"/>
                <a:ext cx="20916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1FDB349-9672-4ED1-A612-3F18B24B8DD6}"/>
                  </a:ext>
                </a:extLst>
              </p14:cNvPr>
              <p14:cNvContentPartPr/>
              <p14:nvPr/>
            </p14:nvContentPartPr>
            <p14:xfrm>
              <a:off x="10395891" y="253305"/>
              <a:ext cx="587520" cy="673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1FDB349-9672-4ED1-A612-3F18B24B8DD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378251" y="217305"/>
                <a:ext cx="623160" cy="7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FDD38C3-0B2E-4944-AE6C-1A2D0CC8032D}"/>
                  </a:ext>
                </a:extLst>
              </p14:cNvPr>
              <p14:cNvContentPartPr/>
              <p14:nvPr/>
            </p14:nvContentPartPr>
            <p14:xfrm>
              <a:off x="10943091" y="194265"/>
              <a:ext cx="660600" cy="803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FDD38C3-0B2E-4944-AE6C-1A2D0CC8032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925091" y="158625"/>
                <a:ext cx="696240" cy="87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4E1DF4E-0B30-4B4A-B529-49445AC1CF13}"/>
                  </a:ext>
                </a:extLst>
              </p14:cNvPr>
              <p14:cNvContentPartPr/>
              <p14:nvPr/>
            </p14:nvContentPartPr>
            <p14:xfrm>
              <a:off x="1656531" y="1919025"/>
              <a:ext cx="35640" cy="201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4E1DF4E-0B30-4B4A-B529-49445AC1CF1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638531" y="1883025"/>
                <a:ext cx="712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3F3DFF0-880D-49DF-BF87-04200E6CBD00}"/>
                  </a:ext>
                </a:extLst>
              </p14:cNvPr>
              <p14:cNvContentPartPr/>
              <p14:nvPr/>
            </p14:nvContentPartPr>
            <p14:xfrm>
              <a:off x="1819251" y="1919745"/>
              <a:ext cx="339480" cy="2772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3F3DFF0-880D-49DF-BF87-04200E6CBD0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01611" y="1884105"/>
                <a:ext cx="37512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21481AB-76FD-4B51-8E82-BC9AF251A5D0}"/>
                  </a:ext>
                </a:extLst>
              </p14:cNvPr>
              <p14:cNvContentPartPr/>
              <p14:nvPr/>
            </p14:nvContentPartPr>
            <p14:xfrm>
              <a:off x="1526211" y="1831905"/>
              <a:ext cx="3960" cy="57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21481AB-76FD-4B51-8E82-BC9AF251A5D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508211" y="1796265"/>
                <a:ext cx="396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82D4AB2-6BCE-42C0-9ED7-6306239CD616}"/>
                  </a:ext>
                </a:extLst>
              </p14:cNvPr>
              <p14:cNvContentPartPr/>
              <p14:nvPr/>
            </p14:nvContentPartPr>
            <p14:xfrm>
              <a:off x="2552931" y="1469745"/>
              <a:ext cx="321120" cy="394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82D4AB2-6BCE-42C0-9ED7-6306239CD61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34931" y="1434105"/>
                <a:ext cx="35676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2797B91-3921-4AB8-BEFC-C9FDB366A1FA}"/>
                  </a:ext>
                </a:extLst>
              </p14:cNvPr>
              <p14:cNvContentPartPr/>
              <p14:nvPr/>
            </p14:nvContentPartPr>
            <p14:xfrm>
              <a:off x="2752011" y="1421145"/>
              <a:ext cx="772200" cy="575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2797B91-3921-4AB8-BEFC-C9FDB366A1F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734371" y="1385145"/>
                <a:ext cx="807840" cy="6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414E144-31F2-4AAD-B116-245E6E0514AF}"/>
                  </a:ext>
                </a:extLst>
              </p14:cNvPr>
              <p14:cNvContentPartPr/>
              <p14:nvPr/>
            </p14:nvContentPartPr>
            <p14:xfrm>
              <a:off x="3471291" y="1464345"/>
              <a:ext cx="607680" cy="351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414E144-31F2-4AAD-B116-245E6E0514A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53651" y="1428705"/>
                <a:ext cx="64332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4C847C9-D299-411A-8768-BAB0E836CF24}"/>
                  </a:ext>
                </a:extLst>
              </p14:cNvPr>
              <p14:cNvContentPartPr/>
              <p14:nvPr/>
            </p14:nvContentPartPr>
            <p14:xfrm>
              <a:off x="3542931" y="1394145"/>
              <a:ext cx="259560" cy="117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4C847C9-D299-411A-8768-BAB0E836CF2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524931" y="1358145"/>
                <a:ext cx="2952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23BE388-2103-4C56-9A84-43760FB02136}"/>
                  </a:ext>
                </a:extLst>
              </p14:cNvPr>
              <p14:cNvContentPartPr/>
              <p14:nvPr/>
            </p14:nvContentPartPr>
            <p14:xfrm>
              <a:off x="4652091" y="1076985"/>
              <a:ext cx="489600" cy="911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23BE388-2103-4C56-9A84-43760FB0213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634091" y="1041345"/>
                <a:ext cx="525240" cy="9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DCAF453-9E13-4169-A966-30F485EE5A29}"/>
                  </a:ext>
                </a:extLst>
              </p14:cNvPr>
              <p14:cNvContentPartPr/>
              <p14:nvPr/>
            </p14:nvContentPartPr>
            <p14:xfrm>
              <a:off x="5259771" y="1276425"/>
              <a:ext cx="402840" cy="256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DCAF453-9E13-4169-A966-30F485EE5A2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42131" y="1240425"/>
                <a:ext cx="43848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09CF96A-E619-4CDE-92C0-12285E83108A}"/>
                  </a:ext>
                </a:extLst>
              </p14:cNvPr>
              <p14:cNvContentPartPr/>
              <p14:nvPr/>
            </p14:nvContentPartPr>
            <p14:xfrm>
              <a:off x="5784651" y="948105"/>
              <a:ext cx="273240" cy="777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09CF96A-E619-4CDE-92C0-12285E83108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767011" y="912465"/>
                <a:ext cx="308880" cy="84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17BB1AF-6934-41C7-A9CD-8E4EF7B71496}"/>
                  </a:ext>
                </a:extLst>
              </p14:cNvPr>
              <p14:cNvContentPartPr/>
              <p14:nvPr/>
            </p14:nvContentPartPr>
            <p14:xfrm>
              <a:off x="6273891" y="1140345"/>
              <a:ext cx="370440" cy="753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17BB1AF-6934-41C7-A9CD-8E4EF7B7149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255891" y="1104705"/>
                <a:ext cx="406080" cy="8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10F52BC-F340-4207-B821-DE4219E0AB3C}"/>
                  </a:ext>
                </a:extLst>
              </p14:cNvPr>
              <p14:cNvContentPartPr/>
              <p14:nvPr/>
            </p14:nvContentPartPr>
            <p14:xfrm>
              <a:off x="6702651" y="943425"/>
              <a:ext cx="1151640" cy="10130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10F52BC-F340-4207-B821-DE4219E0AB3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685011" y="907785"/>
                <a:ext cx="1187280" cy="10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D510DA8-0181-444F-BB38-ED56A5D1D897}"/>
                  </a:ext>
                </a:extLst>
              </p14:cNvPr>
              <p14:cNvContentPartPr/>
              <p14:nvPr/>
            </p14:nvContentPartPr>
            <p14:xfrm>
              <a:off x="2588931" y="2645865"/>
              <a:ext cx="986760" cy="541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D510DA8-0181-444F-BB38-ED56A5D1D89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570931" y="2609865"/>
                <a:ext cx="102240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3EA6921-82E6-4C57-95CC-0156071FD4DF}"/>
                  </a:ext>
                </a:extLst>
              </p14:cNvPr>
              <p14:cNvContentPartPr/>
              <p14:nvPr/>
            </p14:nvContentPartPr>
            <p14:xfrm>
              <a:off x="3639411" y="2507625"/>
              <a:ext cx="302400" cy="5479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3EA6921-82E6-4C57-95CC-0156071FD4D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621411" y="2471625"/>
                <a:ext cx="33804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8B9A588-99FF-4555-9AD4-D2A7EC4944EF}"/>
                  </a:ext>
                </a:extLst>
              </p14:cNvPr>
              <p14:cNvContentPartPr/>
              <p14:nvPr/>
            </p14:nvContentPartPr>
            <p14:xfrm>
              <a:off x="3856491" y="2462265"/>
              <a:ext cx="366840" cy="485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8B9A588-99FF-4555-9AD4-D2A7EC4944E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838851" y="2426625"/>
                <a:ext cx="40248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E67B35F-3A3C-4BE9-B990-CC5DDD9C3C57}"/>
                  </a:ext>
                </a:extLst>
              </p14:cNvPr>
              <p14:cNvContentPartPr/>
              <p14:nvPr/>
            </p14:nvContentPartPr>
            <p14:xfrm>
              <a:off x="3901851" y="2694105"/>
              <a:ext cx="21960" cy="3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E67B35F-3A3C-4BE9-B990-CC5DDD9C3C5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883851" y="2658105"/>
                <a:ext cx="57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230D12F-8667-4A2E-9C3B-F01398B5DCD0}"/>
                  </a:ext>
                </a:extLst>
              </p14:cNvPr>
              <p14:cNvContentPartPr/>
              <p14:nvPr/>
            </p14:nvContentPartPr>
            <p14:xfrm>
              <a:off x="4228011" y="2561985"/>
              <a:ext cx="426240" cy="2332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230D12F-8667-4A2E-9C3B-F01398B5DCD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210371" y="2525985"/>
                <a:ext cx="4618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30A0B26-507C-429F-8A63-569DC87A477B}"/>
                  </a:ext>
                </a:extLst>
              </p14:cNvPr>
              <p14:cNvContentPartPr/>
              <p14:nvPr/>
            </p14:nvContentPartPr>
            <p14:xfrm>
              <a:off x="4637331" y="2389905"/>
              <a:ext cx="663480" cy="937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30A0B26-507C-429F-8A63-569DC87A477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619331" y="2353905"/>
                <a:ext cx="699120" cy="10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58349AA-A187-477B-9ED1-F60060450DDA}"/>
                  </a:ext>
                </a:extLst>
              </p14:cNvPr>
              <p14:cNvContentPartPr/>
              <p14:nvPr/>
            </p14:nvContentPartPr>
            <p14:xfrm>
              <a:off x="5331051" y="2207025"/>
              <a:ext cx="359280" cy="317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58349AA-A187-477B-9ED1-F60060450DD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313411" y="2171385"/>
                <a:ext cx="39492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310F418-5511-4858-846B-D09883F2E934}"/>
                  </a:ext>
                </a:extLst>
              </p14:cNvPr>
              <p14:cNvContentPartPr/>
              <p14:nvPr/>
            </p14:nvContentPartPr>
            <p14:xfrm>
              <a:off x="6817851" y="2298825"/>
              <a:ext cx="548280" cy="2178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310F418-5511-4858-846B-D09883F2E93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00211" y="2263185"/>
                <a:ext cx="58392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748FA0F-48E0-4711-9C09-4D7281D66673}"/>
                  </a:ext>
                </a:extLst>
              </p14:cNvPr>
              <p14:cNvContentPartPr/>
              <p14:nvPr/>
            </p14:nvContentPartPr>
            <p14:xfrm>
              <a:off x="7547931" y="1845225"/>
              <a:ext cx="1083960" cy="5918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748FA0F-48E0-4711-9C09-4D7281D6667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530291" y="1809585"/>
                <a:ext cx="1119600" cy="66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DF6F014-BFE4-40A7-B282-298421E108DB}"/>
                  </a:ext>
                </a:extLst>
              </p14:cNvPr>
              <p14:cNvContentPartPr/>
              <p14:nvPr/>
            </p14:nvContentPartPr>
            <p14:xfrm>
              <a:off x="8675451" y="1819665"/>
              <a:ext cx="259200" cy="258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DF6F014-BFE4-40A7-B282-298421E108D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657451" y="1784025"/>
                <a:ext cx="29484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F053311-650D-4D43-83C6-4C3ECC412F81}"/>
                  </a:ext>
                </a:extLst>
              </p14:cNvPr>
              <p14:cNvContentPartPr/>
              <p14:nvPr/>
            </p14:nvContentPartPr>
            <p14:xfrm>
              <a:off x="9046251" y="1611225"/>
              <a:ext cx="252360" cy="5648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F053311-650D-4D43-83C6-4C3ECC412F8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028251" y="1575585"/>
                <a:ext cx="288000" cy="6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3C34D42-2070-4D0C-8606-CC0CB3AE2590}"/>
                  </a:ext>
                </a:extLst>
              </p14:cNvPr>
              <p14:cNvContentPartPr/>
              <p14:nvPr/>
            </p14:nvContentPartPr>
            <p14:xfrm>
              <a:off x="9605691" y="1502505"/>
              <a:ext cx="328680" cy="4226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3C34D42-2070-4D0C-8606-CC0CB3AE259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587691" y="1466505"/>
                <a:ext cx="36432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F9F2307-D32C-4E52-B7FB-0C2E7AE17623}"/>
                  </a:ext>
                </a:extLst>
              </p14:cNvPr>
              <p14:cNvContentPartPr/>
              <p14:nvPr/>
            </p14:nvContentPartPr>
            <p14:xfrm>
              <a:off x="9904131" y="1448145"/>
              <a:ext cx="513000" cy="4806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F9F2307-D32C-4E52-B7FB-0C2E7AE1762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886491" y="1412145"/>
                <a:ext cx="54864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FD9B27E-0C5E-43D5-89F9-97786C213EF5}"/>
                  </a:ext>
                </a:extLst>
              </p14:cNvPr>
              <p14:cNvContentPartPr/>
              <p14:nvPr/>
            </p14:nvContentPartPr>
            <p14:xfrm>
              <a:off x="10574091" y="1486305"/>
              <a:ext cx="333000" cy="200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FD9B27E-0C5E-43D5-89F9-97786C213E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556451" y="1450305"/>
                <a:ext cx="36864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84C4FFE-491D-4EF1-9DC3-DFF424F6A69E}"/>
                  </a:ext>
                </a:extLst>
              </p14:cNvPr>
              <p14:cNvContentPartPr/>
              <p14:nvPr/>
            </p14:nvContentPartPr>
            <p14:xfrm>
              <a:off x="10001691" y="1629585"/>
              <a:ext cx="264960" cy="165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84C4FFE-491D-4EF1-9DC3-DFF424F6A69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983691" y="1593585"/>
                <a:ext cx="3006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629254A-6E89-4F6A-86AF-43743E1C3F05}"/>
                  </a:ext>
                </a:extLst>
              </p14:cNvPr>
              <p14:cNvContentPartPr/>
              <p14:nvPr/>
            </p14:nvContentPartPr>
            <p14:xfrm>
              <a:off x="4334931" y="3747825"/>
              <a:ext cx="508680" cy="309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629254A-6E89-4F6A-86AF-43743E1C3F0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316931" y="3712185"/>
                <a:ext cx="54432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BEDC964-DD39-4310-BF9F-FBE9E3452653}"/>
                  </a:ext>
                </a:extLst>
              </p14:cNvPr>
              <p14:cNvContentPartPr/>
              <p14:nvPr/>
            </p14:nvContentPartPr>
            <p14:xfrm>
              <a:off x="4915611" y="3648105"/>
              <a:ext cx="394200" cy="3733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BEDC964-DD39-4310-BF9F-FBE9E345265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897971" y="3612465"/>
                <a:ext cx="42984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17CF2E2-C54D-4A28-AB8F-6DCC51ADAEB7}"/>
                  </a:ext>
                </a:extLst>
              </p14:cNvPr>
              <p14:cNvContentPartPr/>
              <p14:nvPr/>
            </p14:nvContentPartPr>
            <p14:xfrm>
              <a:off x="5259771" y="3371625"/>
              <a:ext cx="708120" cy="6462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17CF2E2-C54D-4A28-AB8F-6DCC51ADAEB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242131" y="3335985"/>
                <a:ext cx="743760" cy="7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2E42B07-C7EC-43C7-8682-A42F0DCD426B}"/>
                  </a:ext>
                </a:extLst>
              </p14:cNvPr>
              <p14:cNvContentPartPr/>
              <p14:nvPr/>
            </p14:nvContentPartPr>
            <p14:xfrm>
              <a:off x="5893731" y="3059865"/>
              <a:ext cx="424800" cy="4809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2E42B07-C7EC-43C7-8682-A42F0DCD426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875731" y="3023865"/>
                <a:ext cx="46044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9962D67-633E-42BD-9CC6-1564FABE2C28}"/>
                  </a:ext>
                </a:extLst>
              </p14:cNvPr>
              <p14:cNvContentPartPr/>
              <p14:nvPr/>
            </p14:nvContentPartPr>
            <p14:xfrm>
              <a:off x="5839011" y="3012345"/>
              <a:ext cx="1556280" cy="4460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9962D67-633E-42BD-9CC6-1564FABE2C2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821371" y="2976705"/>
                <a:ext cx="159192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594F2C8-77A1-49E2-B3A8-F79C8929ECD9}"/>
                  </a:ext>
                </a:extLst>
              </p14:cNvPr>
              <p14:cNvContentPartPr/>
              <p14:nvPr/>
            </p14:nvContentPartPr>
            <p14:xfrm>
              <a:off x="7441731" y="2742345"/>
              <a:ext cx="1012320" cy="595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594F2C8-77A1-49E2-B3A8-F79C8929ECD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423731" y="2706345"/>
                <a:ext cx="104796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4257BCA-10D5-4048-A1F9-FD88AA5668E4}"/>
                  </a:ext>
                </a:extLst>
              </p14:cNvPr>
              <p14:cNvContentPartPr/>
              <p14:nvPr/>
            </p14:nvContentPartPr>
            <p14:xfrm>
              <a:off x="8624691" y="2454345"/>
              <a:ext cx="431640" cy="4680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4257BCA-10D5-4048-A1F9-FD88AA5668E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607051" y="2418345"/>
                <a:ext cx="46728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E0D74AA-283F-4D0F-841B-1AEE464FC9F0}"/>
                  </a:ext>
                </a:extLst>
              </p14:cNvPr>
              <p14:cNvContentPartPr/>
              <p14:nvPr/>
            </p14:nvContentPartPr>
            <p14:xfrm>
              <a:off x="8350371" y="2553705"/>
              <a:ext cx="24840" cy="1954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E0D74AA-283F-4D0F-841B-1AEE464FC9F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332371" y="2517705"/>
                <a:ext cx="604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CB1DC9C-545D-43F8-BE25-2FBA91F7B0EA}"/>
                  </a:ext>
                </a:extLst>
              </p14:cNvPr>
              <p14:cNvContentPartPr/>
              <p14:nvPr/>
            </p14:nvContentPartPr>
            <p14:xfrm>
              <a:off x="4933251" y="4777425"/>
              <a:ext cx="835200" cy="7725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CB1DC9C-545D-43F8-BE25-2FBA91F7B0E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915611" y="4741425"/>
                <a:ext cx="870840" cy="8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E345C9E-6A27-4FF2-8921-CB54BFEFBA1B}"/>
                  </a:ext>
                </a:extLst>
              </p14:cNvPr>
              <p14:cNvContentPartPr/>
              <p14:nvPr/>
            </p14:nvContentPartPr>
            <p14:xfrm>
              <a:off x="5914611" y="4665825"/>
              <a:ext cx="417960" cy="4104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E345C9E-6A27-4FF2-8921-CB54BFEFBA1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96611" y="4629825"/>
                <a:ext cx="45360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5BA4B91-4453-46E3-8A0B-944A7984A473}"/>
                  </a:ext>
                </a:extLst>
              </p14:cNvPr>
              <p14:cNvContentPartPr/>
              <p14:nvPr/>
            </p14:nvContentPartPr>
            <p14:xfrm>
              <a:off x="6375051" y="4089825"/>
              <a:ext cx="567000" cy="7758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5BA4B91-4453-46E3-8A0B-944A7984A47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357051" y="4054185"/>
                <a:ext cx="602640" cy="84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C0F1F8B-9BD5-435C-AFE4-EF45CA98D3A8}"/>
                  </a:ext>
                </a:extLst>
              </p14:cNvPr>
              <p14:cNvContentPartPr/>
              <p14:nvPr/>
            </p14:nvContentPartPr>
            <p14:xfrm>
              <a:off x="7439211" y="3572145"/>
              <a:ext cx="1475640" cy="7210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C0F1F8B-9BD5-435C-AFE4-EF45CA98D3A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421211" y="3536505"/>
                <a:ext cx="1511280" cy="7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C4EA658-4ABF-4885-BFD7-BC312B6336C9}"/>
                  </a:ext>
                </a:extLst>
              </p14:cNvPr>
              <p14:cNvContentPartPr/>
              <p14:nvPr/>
            </p14:nvContentPartPr>
            <p14:xfrm>
              <a:off x="8895411" y="2935305"/>
              <a:ext cx="1013400" cy="8431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C4EA658-4ABF-4885-BFD7-BC312B6336C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877411" y="2899665"/>
                <a:ext cx="1049040" cy="9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3588646-01BA-4FBF-B830-778837BB2E2E}"/>
                  </a:ext>
                </a:extLst>
              </p14:cNvPr>
              <p14:cNvContentPartPr/>
              <p14:nvPr/>
            </p14:nvContentPartPr>
            <p14:xfrm>
              <a:off x="10184931" y="3041505"/>
              <a:ext cx="360" cy="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3588646-01BA-4FBF-B830-778837BB2E2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166931" y="3005865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80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CDCEC1C-5ABC-451A-BE24-A9CBD2A705F1}"/>
                  </a:ext>
                </a:extLst>
              </p14:cNvPr>
              <p14:cNvContentPartPr/>
              <p14:nvPr/>
            </p14:nvContentPartPr>
            <p14:xfrm>
              <a:off x="633411" y="769185"/>
              <a:ext cx="156600" cy="337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CDCEC1C-5ABC-451A-BE24-A9CBD2A705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411" y="733545"/>
                <a:ext cx="19224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7756F1A-C053-4F48-939B-B93B51C562B2}"/>
                  </a:ext>
                </a:extLst>
              </p14:cNvPr>
              <p14:cNvContentPartPr/>
              <p14:nvPr/>
            </p14:nvContentPartPr>
            <p14:xfrm>
              <a:off x="859491" y="606465"/>
              <a:ext cx="345600" cy="540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756F1A-C053-4F48-939B-B93B51C562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1851" y="570465"/>
                <a:ext cx="38124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3559293-CA86-4059-813B-BA3A83F0F14D}"/>
                  </a:ext>
                </a:extLst>
              </p14:cNvPr>
              <p14:cNvContentPartPr/>
              <p14:nvPr/>
            </p14:nvContentPartPr>
            <p14:xfrm>
              <a:off x="1256571" y="425025"/>
              <a:ext cx="412920" cy="681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3559293-CA86-4059-813B-BA3A83F0F1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8931" y="389025"/>
                <a:ext cx="448560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0FE884-E78E-41B4-B3E4-2EF2F8B10716}"/>
                  </a:ext>
                </a:extLst>
              </p14:cNvPr>
              <p14:cNvContentPartPr/>
              <p14:nvPr/>
            </p14:nvContentPartPr>
            <p14:xfrm>
              <a:off x="1752651" y="497385"/>
              <a:ext cx="831960" cy="522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0FE884-E78E-41B4-B3E4-2EF2F8B107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35011" y="461745"/>
                <a:ext cx="86760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53E0FA5-B623-433C-94CD-CB20FBB6C967}"/>
                  </a:ext>
                </a:extLst>
              </p14:cNvPr>
              <p14:cNvContentPartPr/>
              <p14:nvPr/>
            </p14:nvContentPartPr>
            <p14:xfrm>
              <a:off x="2407851" y="822105"/>
              <a:ext cx="425880" cy="405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53E0FA5-B623-433C-94CD-CB20FBB6C9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89851" y="786105"/>
                <a:ext cx="46152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E6422FA-1D85-4207-91CB-490E0F3D051D}"/>
                  </a:ext>
                </a:extLst>
              </p14:cNvPr>
              <p14:cNvContentPartPr/>
              <p14:nvPr/>
            </p14:nvContentPartPr>
            <p14:xfrm>
              <a:off x="2951811" y="760185"/>
              <a:ext cx="421560" cy="200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E6422FA-1D85-4207-91CB-490E0F3D05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34171" y="724545"/>
                <a:ext cx="4572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D1E8629-894A-4552-B40E-FDFAADCDB194}"/>
                  </a:ext>
                </a:extLst>
              </p14:cNvPr>
              <p14:cNvContentPartPr/>
              <p14:nvPr/>
            </p14:nvContentPartPr>
            <p14:xfrm>
              <a:off x="2074491" y="1285065"/>
              <a:ext cx="306720" cy="962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D1E8629-894A-4552-B40E-FDFAADCDB1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56491" y="1249425"/>
                <a:ext cx="342360" cy="10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D99D993-AB04-47BC-8523-025DFF4B859C}"/>
                  </a:ext>
                </a:extLst>
              </p14:cNvPr>
              <p14:cNvContentPartPr/>
              <p14:nvPr/>
            </p14:nvContentPartPr>
            <p14:xfrm>
              <a:off x="2344491" y="1176705"/>
              <a:ext cx="762480" cy="686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D99D993-AB04-47BC-8523-025DFF4B85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26851" y="1141065"/>
                <a:ext cx="798120" cy="7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28AB8AE-AE90-4B95-9992-BDEEDB178C0B}"/>
                  </a:ext>
                </a:extLst>
              </p14:cNvPr>
              <p14:cNvContentPartPr/>
              <p14:nvPr/>
            </p14:nvContentPartPr>
            <p14:xfrm>
              <a:off x="757611" y="3016665"/>
              <a:ext cx="566280" cy="913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28AB8AE-AE90-4B95-9992-BDEEDB178C0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971" y="2980665"/>
                <a:ext cx="601920" cy="9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2413500-A25D-4E8F-985F-81E0C056748A}"/>
                  </a:ext>
                </a:extLst>
              </p14:cNvPr>
              <p14:cNvContentPartPr/>
              <p14:nvPr/>
            </p14:nvContentPartPr>
            <p14:xfrm>
              <a:off x="1131651" y="2688345"/>
              <a:ext cx="1048320" cy="705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2413500-A25D-4E8F-985F-81E0C056748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13651" y="2652705"/>
                <a:ext cx="1083960" cy="77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DC3D695-2A30-48C8-892C-6415D7C22A4E}"/>
                  </a:ext>
                </a:extLst>
              </p14:cNvPr>
              <p14:cNvContentPartPr/>
              <p14:nvPr/>
            </p14:nvContentPartPr>
            <p14:xfrm>
              <a:off x="1991331" y="2704905"/>
              <a:ext cx="363240" cy="219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DC3D695-2A30-48C8-892C-6415D7C22A4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73691" y="2668905"/>
                <a:ext cx="3988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261BD09-26E1-4D6A-9F9F-C234E964654A}"/>
                  </a:ext>
                </a:extLst>
              </p14:cNvPr>
              <p14:cNvContentPartPr/>
              <p14:nvPr/>
            </p14:nvContentPartPr>
            <p14:xfrm>
              <a:off x="2299491" y="2517345"/>
              <a:ext cx="241560" cy="204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261BD09-26E1-4D6A-9F9F-C234E964654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81491" y="2481705"/>
                <a:ext cx="2772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AEBC308-338C-4B83-AC3E-5F7EE23087D0}"/>
                  </a:ext>
                </a:extLst>
              </p14:cNvPr>
              <p14:cNvContentPartPr/>
              <p14:nvPr/>
            </p14:nvContentPartPr>
            <p14:xfrm>
              <a:off x="2353491" y="2199465"/>
              <a:ext cx="495360" cy="354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AEBC308-338C-4B83-AC3E-5F7EE23087D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35491" y="2163825"/>
                <a:ext cx="53100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90F20BC-3208-46B6-BF6B-2F862B25BEB3}"/>
                  </a:ext>
                </a:extLst>
              </p14:cNvPr>
              <p14:cNvContentPartPr/>
              <p14:nvPr/>
            </p14:nvContentPartPr>
            <p14:xfrm>
              <a:off x="2362491" y="2156985"/>
              <a:ext cx="255600" cy="196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90F20BC-3208-46B6-BF6B-2F862B25BEB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44851" y="2121345"/>
                <a:ext cx="291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8CD740C-54FE-41BA-9305-6234FB1BFD16}"/>
                  </a:ext>
                </a:extLst>
              </p14:cNvPr>
              <p14:cNvContentPartPr/>
              <p14:nvPr/>
            </p14:nvContentPartPr>
            <p14:xfrm>
              <a:off x="1113291" y="4353345"/>
              <a:ext cx="551880" cy="888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8CD740C-54FE-41BA-9305-6234FB1BFD1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95291" y="4317345"/>
                <a:ext cx="587520" cy="9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683A881-F006-4625-9DF9-84B428F6567F}"/>
                  </a:ext>
                </a:extLst>
              </p14:cNvPr>
              <p14:cNvContentPartPr/>
              <p14:nvPr/>
            </p14:nvContentPartPr>
            <p14:xfrm>
              <a:off x="1629531" y="4363425"/>
              <a:ext cx="380520" cy="384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683A881-F006-4625-9DF9-84B428F6567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11531" y="4327785"/>
                <a:ext cx="41616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9A4E5D-C274-4F4D-81D2-7EDA5E39CBC6}"/>
                  </a:ext>
                </a:extLst>
              </p14:cNvPr>
              <p14:cNvContentPartPr/>
              <p14:nvPr/>
            </p14:nvContentPartPr>
            <p14:xfrm>
              <a:off x="1412091" y="4134105"/>
              <a:ext cx="331200" cy="383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9A4E5D-C274-4F4D-81D2-7EDA5E39CBC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94091" y="4098465"/>
                <a:ext cx="36684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74F2B9F-D49F-413B-832C-48B8E7745038}"/>
                  </a:ext>
                </a:extLst>
              </p14:cNvPr>
              <p14:cNvContentPartPr/>
              <p14:nvPr/>
            </p14:nvContentPartPr>
            <p14:xfrm>
              <a:off x="1972611" y="3857985"/>
              <a:ext cx="622800" cy="1078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74F2B9F-D49F-413B-832C-48B8E774503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54971" y="3821985"/>
                <a:ext cx="658440" cy="11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3D2C7F4-E9BC-4C33-96B0-3867962D896C}"/>
                  </a:ext>
                </a:extLst>
              </p14:cNvPr>
              <p14:cNvContentPartPr/>
              <p14:nvPr/>
            </p14:nvContentPartPr>
            <p14:xfrm>
              <a:off x="2045691" y="3866625"/>
              <a:ext cx="428040" cy="415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3D2C7F4-E9BC-4C33-96B0-3867962D896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28051" y="3830625"/>
                <a:ext cx="4636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36EF96E-6767-4E02-8BDA-86FF77414C50}"/>
                  </a:ext>
                </a:extLst>
              </p14:cNvPr>
              <p14:cNvContentPartPr/>
              <p14:nvPr/>
            </p14:nvContentPartPr>
            <p14:xfrm>
              <a:off x="2443851" y="3670425"/>
              <a:ext cx="243000" cy="225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36EF96E-6767-4E02-8BDA-86FF77414C5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26211" y="3634785"/>
                <a:ext cx="27864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B7D4D82-4C92-43A0-847C-FDB5E7B6D226}"/>
                  </a:ext>
                </a:extLst>
              </p14:cNvPr>
              <p14:cNvContentPartPr/>
              <p14:nvPr/>
            </p14:nvContentPartPr>
            <p14:xfrm>
              <a:off x="2172411" y="3467745"/>
              <a:ext cx="309240" cy="253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B7D4D82-4C92-43A0-847C-FDB5E7B6D2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54411" y="3431745"/>
                <a:ext cx="34488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A7B9E10-DCAE-499A-8739-F53F00AA8933}"/>
                  </a:ext>
                </a:extLst>
              </p14:cNvPr>
              <p14:cNvContentPartPr/>
              <p14:nvPr/>
            </p14:nvContentPartPr>
            <p14:xfrm>
              <a:off x="2679291" y="3221865"/>
              <a:ext cx="688680" cy="402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A7B9E10-DCAE-499A-8739-F53F00AA893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61651" y="3185865"/>
                <a:ext cx="72432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B74C7CF-181C-444F-B141-5ACE06DB9F76}"/>
                  </a:ext>
                </a:extLst>
              </p14:cNvPr>
              <p14:cNvContentPartPr/>
              <p14:nvPr/>
            </p14:nvContentPartPr>
            <p14:xfrm>
              <a:off x="3242331" y="2862225"/>
              <a:ext cx="598680" cy="488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B74C7CF-181C-444F-B141-5ACE06DB9F7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24691" y="2826585"/>
                <a:ext cx="63432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5B0BABC-9152-4EF5-A012-7A9F581B04DE}"/>
                  </a:ext>
                </a:extLst>
              </p14:cNvPr>
              <p14:cNvContentPartPr/>
              <p14:nvPr/>
            </p14:nvContentPartPr>
            <p14:xfrm>
              <a:off x="3535011" y="1466505"/>
              <a:ext cx="334440" cy="7513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5B0BABC-9152-4EF5-A012-7A9F581B04D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17011" y="1430865"/>
                <a:ext cx="370080" cy="82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43B0277-CA3C-4E4A-9808-C8E8032F1808}"/>
                  </a:ext>
                </a:extLst>
              </p14:cNvPr>
              <p14:cNvContentPartPr/>
              <p14:nvPr/>
            </p14:nvContentPartPr>
            <p14:xfrm>
              <a:off x="3999051" y="1437345"/>
              <a:ext cx="715680" cy="430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43B0277-CA3C-4E4A-9808-C8E8032F180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981051" y="1401345"/>
                <a:ext cx="75132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8ECD487-EBFD-4A0E-8583-42A7C188B6D6}"/>
                  </a:ext>
                </a:extLst>
              </p14:cNvPr>
              <p14:cNvContentPartPr/>
              <p14:nvPr/>
            </p14:nvContentPartPr>
            <p14:xfrm>
              <a:off x="4698531" y="1402785"/>
              <a:ext cx="180360" cy="135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8ECD487-EBFD-4A0E-8583-42A7C188B6D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80531" y="1367145"/>
                <a:ext cx="21600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913203C-A0B4-4CA2-9AB7-8F732C825785}"/>
                  </a:ext>
                </a:extLst>
              </p14:cNvPr>
              <p14:cNvContentPartPr/>
              <p14:nvPr/>
            </p14:nvContentPartPr>
            <p14:xfrm>
              <a:off x="4481091" y="1260945"/>
              <a:ext cx="190800" cy="133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913203C-A0B4-4CA2-9AB7-8F732C82578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63091" y="1224945"/>
                <a:ext cx="22644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317C218-9613-4089-8208-46F00F01FC16}"/>
                  </a:ext>
                </a:extLst>
              </p14:cNvPr>
              <p14:cNvContentPartPr/>
              <p14:nvPr/>
            </p14:nvContentPartPr>
            <p14:xfrm>
              <a:off x="4707531" y="866385"/>
              <a:ext cx="1068480" cy="512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317C218-9613-4089-8208-46F00F01FC1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89891" y="830745"/>
                <a:ext cx="110412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66758DB-5B5F-424D-A977-1C36AB20436A}"/>
                  </a:ext>
                </a:extLst>
              </p14:cNvPr>
              <p14:cNvContentPartPr/>
              <p14:nvPr/>
            </p14:nvContentPartPr>
            <p14:xfrm>
              <a:off x="4399731" y="1031625"/>
              <a:ext cx="16560" cy="3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66758DB-5B5F-424D-A977-1C36AB20436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81731" y="995985"/>
                <a:ext cx="522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07BF4C4-EE83-41FA-A54B-86EDE362B0A5}"/>
                  </a:ext>
                </a:extLst>
              </p14:cNvPr>
              <p14:cNvContentPartPr/>
              <p14:nvPr/>
            </p14:nvContentPartPr>
            <p14:xfrm>
              <a:off x="4513491" y="2285505"/>
              <a:ext cx="331560" cy="235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07BF4C4-EE83-41FA-A54B-86EDE362B0A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495491" y="2249865"/>
                <a:ext cx="36720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9F5C9E2-09E5-4852-AFB2-05EE1B94998E}"/>
                  </a:ext>
                </a:extLst>
              </p14:cNvPr>
              <p14:cNvContentPartPr/>
              <p14:nvPr/>
            </p14:nvContentPartPr>
            <p14:xfrm>
              <a:off x="4472091" y="2108385"/>
              <a:ext cx="488880" cy="651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9F5C9E2-09E5-4852-AFB2-05EE1B94998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454451" y="2072385"/>
                <a:ext cx="52452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5CBB4B8-C628-49E5-8C73-9C46450DA17E}"/>
                  </a:ext>
                </a:extLst>
              </p14:cNvPr>
              <p14:cNvContentPartPr/>
              <p14:nvPr/>
            </p14:nvContentPartPr>
            <p14:xfrm>
              <a:off x="4933611" y="1810305"/>
              <a:ext cx="455400" cy="458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5CBB4B8-C628-49E5-8C73-9C46450DA17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15971" y="1774305"/>
                <a:ext cx="49104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7FB4118-4C86-4148-B2C4-E2E3857E24C8}"/>
                  </a:ext>
                </a:extLst>
              </p14:cNvPr>
              <p14:cNvContentPartPr/>
              <p14:nvPr/>
            </p14:nvContentPartPr>
            <p14:xfrm>
              <a:off x="5567571" y="1447425"/>
              <a:ext cx="765720" cy="750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7FB4118-4C86-4148-B2C4-E2E3857E24C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549571" y="1411785"/>
                <a:ext cx="801360" cy="82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AB02213-25AB-406F-9AC1-0EB860F89A80}"/>
                  </a:ext>
                </a:extLst>
              </p14:cNvPr>
              <p14:cNvContentPartPr/>
              <p14:nvPr/>
            </p14:nvContentPartPr>
            <p14:xfrm>
              <a:off x="2665251" y="2344545"/>
              <a:ext cx="3943800" cy="2578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AB02213-25AB-406F-9AC1-0EB860F89A8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47611" y="2308905"/>
                <a:ext cx="3979440" cy="264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7726536-53EC-4445-AC70-37B517A61DDE}"/>
                  </a:ext>
                </a:extLst>
              </p14:cNvPr>
              <p14:cNvContentPartPr/>
              <p14:nvPr/>
            </p14:nvContentPartPr>
            <p14:xfrm>
              <a:off x="3176091" y="4483305"/>
              <a:ext cx="1919520" cy="923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7726536-53EC-4445-AC70-37B517A61DD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58451" y="4447305"/>
                <a:ext cx="1955160" cy="9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A6A0B22-8512-4F65-922C-FDF2F73C716E}"/>
                  </a:ext>
                </a:extLst>
              </p14:cNvPr>
              <p14:cNvContentPartPr/>
              <p14:nvPr/>
            </p14:nvContentPartPr>
            <p14:xfrm>
              <a:off x="5139171" y="3889305"/>
              <a:ext cx="729000" cy="865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A6A0B22-8512-4F65-922C-FDF2F73C716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121531" y="3853665"/>
                <a:ext cx="764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908042D-2D6A-4324-9E04-CBCEA26C83C7}"/>
                  </a:ext>
                </a:extLst>
              </p14:cNvPr>
              <p14:cNvContentPartPr/>
              <p14:nvPr/>
            </p14:nvContentPartPr>
            <p14:xfrm>
              <a:off x="5560371" y="3595185"/>
              <a:ext cx="1148400" cy="579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908042D-2D6A-4324-9E04-CBCEA26C83C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42731" y="3559545"/>
                <a:ext cx="118404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997EBA7-6145-4A26-B037-0AFE4A13CFAF}"/>
                  </a:ext>
                </a:extLst>
              </p14:cNvPr>
              <p14:cNvContentPartPr/>
              <p14:nvPr/>
            </p14:nvContentPartPr>
            <p14:xfrm>
              <a:off x="5690331" y="3874545"/>
              <a:ext cx="230760" cy="188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997EBA7-6145-4A26-B037-0AFE4A13CFA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672331" y="3838545"/>
                <a:ext cx="2664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CB35751-2907-4567-92AC-1F2427DF7391}"/>
                  </a:ext>
                </a:extLst>
              </p14:cNvPr>
              <p14:cNvContentPartPr/>
              <p14:nvPr/>
            </p14:nvContentPartPr>
            <p14:xfrm>
              <a:off x="6684651" y="3259665"/>
              <a:ext cx="383040" cy="5893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CB35751-2907-4567-92AC-1F2427DF739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666651" y="3224025"/>
                <a:ext cx="418680" cy="6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74B2305-4912-4056-B798-44E4C8F50544}"/>
                  </a:ext>
                </a:extLst>
              </p14:cNvPr>
              <p14:cNvContentPartPr/>
              <p14:nvPr/>
            </p14:nvContentPartPr>
            <p14:xfrm>
              <a:off x="7121691" y="2431665"/>
              <a:ext cx="632520" cy="1143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74B2305-4912-4056-B798-44E4C8F5054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104051" y="2395665"/>
                <a:ext cx="668160" cy="12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44AD76C-9928-4463-8EE2-8FABDF40C8A1}"/>
                  </a:ext>
                </a:extLst>
              </p14:cNvPr>
              <p14:cNvContentPartPr/>
              <p14:nvPr/>
            </p14:nvContentPartPr>
            <p14:xfrm>
              <a:off x="7061571" y="1862505"/>
              <a:ext cx="2445480" cy="1098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44AD76C-9928-4463-8EE2-8FABDF40C8A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043571" y="1826865"/>
                <a:ext cx="2481120" cy="11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D52962E-7F4F-4525-9A5D-7181912D373A}"/>
                  </a:ext>
                </a:extLst>
              </p14:cNvPr>
              <p14:cNvContentPartPr/>
              <p14:nvPr/>
            </p14:nvContentPartPr>
            <p14:xfrm>
              <a:off x="9451611" y="2389905"/>
              <a:ext cx="360" cy="3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D52962E-7F4F-4525-9A5D-7181912D373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433611" y="235390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7BCD76A-1386-485E-98CA-AA6249F63713}"/>
                  </a:ext>
                </a:extLst>
              </p14:cNvPr>
              <p14:cNvContentPartPr/>
              <p14:nvPr/>
            </p14:nvContentPartPr>
            <p14:xfrm>
              <a:off x="4214331" y="5866425"/>
              <a:ext cx="983160" cy="3445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7BCD76A-1386-485E-98CA-AA6249F6371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96691" y="5830425"/>
                <a:ext cx="101880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5E54DE2-9C5F-425B-806D-69B25629C80A}"/>
                  </a:ext>
                </a:extLst>
              </p14:cNvPr>
              <p14:cNvContentPartPr/>
              <p14:nvPr/>
            </p14:nvContentPartPr>
            <p14:xfrm>
              <a:off x="4309011" y="6076305"/>
              <a:ext cx="518040" cy="315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5E54DE2-9C5F-425B-806D-69B25629C80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291011" y="6040305"/>
                <a:ext cx="5536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165EC15-C5D7-4DE3-8E48-395AA5A667FD}"/>
                  </a:ext>
                </a:extLst>
              </p14:cNvPr>
              <p14:cNvContentPartPr/>
              <p14:nvPr/>
            </p14:nvContentPartPr>
            <p14:xfrm>
              <a:off x="5059611" y="5675985"/>
              <a:ext cx="432360" cy="342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165EC15-C5D7-4DE3-8E48-395AA5A667F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041611" y="5640345"/>
                <a:ext cx="46800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54A07DD-9577-4EBA-B5E1-FAFCB9BADE36}"/>
                  </a:ext>
                </a:extLst>
              </p14:cNvPr>
              <p14:cNvContentPartPr/>
              <p14:nvPr/>
            </p14:nvContentPartPr>
            <p14:xfrm>
              <a:off x="5938731" y="4950945"/>
              <a:ext cx="720360" cy="5014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54A07DD-9577-4EBA-B5E1-FAFCB9BADE3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921091" y="4915305"/>
                <a:ext cx="75600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63B654D-6CEE-45C6-893E-71576248662C}"/>
                  </a:ext>
                </a:extLst>
              </p14:cNvPr>
              <p14:cNvContentPartPr/>
              <p14:nvPr/>
            </p14:nvContentPartPr>
            <p14:xfrm>
              <a:off x="6681411" y="4857345"/>
              <a:ext cx="31680" cy="82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63B654D-6CEE-45C6-893E-71576248662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663411" y="4821705"/>
                <a:ext cx="673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0E618F0-A81C-4B08-B4CF-93A6357FA734}"/>
                  </a:ext>
                </a:extLst>
              </p14:cNvPr>
              <p14:cNvContentPartPr/>
              <p14:nvPr/>
            </p14:nvContentPartPr>
            <p14:xfrm>
              <a:off x="6435531" y="4731345"/>
              <a:ext cx="46440" cy="489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0E618F0-A81C-4B08-B4CF-93A6357FA73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417531" y="4695705"/>
                <a:ext cx="820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19906C4-8381-4F6D-BABD-31B6A016B128}"/>
                  </a:ext>
                </a:extLst>
              </p14:cNvPr>
              <p14:cNvContentPartPr/>
              <p14:nvPr/>
            </p14:nvContentPartPr>
            <p14:xfrm>
              <a:off x="6620211" y="4566105"/>
              <a:ext cx="579600" cy="3546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19906C4-8381-4F6D-BABD-31B6A016B12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602571" y="4530105"/>
                <a:ext cx="61524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3794F65-88DC-4EB6-856B-B92837201B3E}"/>
                  </a:ext>
                </a:extLst>
              </p14:cNvPr>
              <p14:cNvContentPartPr/>
              <p14:nvPr/>
            </p14:nvContentPartPr>
            <p14:xfrm>
              <a:off x="6608691" y="4592025"/>
              <a:ext cx="341640" cy="2149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3794F65-88DC-4EB6-856B-B92837201B3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591051" y="4556385"/>
                <a:ext cx="3772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79AB1BD-0AA8-46D7-9FB5-64213608598B}"/>
                  </a:ext>
                </a:extLst>
              </p14:cNvPr>
              <p14:cNvContentPartPr/>
              <p14:nvPr/>
            </p14:nvContentPartPr>
            <p14:xfrm>
              <a:off x="7120971" y="4272705"/>
              <a:ext cx="497520" cy="384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79AB1BD-0AA8-46D7-9FB5-64213608598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102971" y="4237065"/>
                <a:ext cx="53316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786A482-AE5B-4C0A-8744-DD4E48FAEED6}"/>
                  </a:ext>
                </a:extLst>
              </p14:cNvPr>
              <p14:cNvContentPartPr/>
              <p14:nvPr/>
            </p14:nvContentPartPr>
            <p14:xfrm>
              <a:off x="7277931" y="4164345"/>
              <a:ext cx="966960" cy="791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786A482-AE5B-4C0A-8744-DD4E48FAEED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260291" y="4128345"/>
                <a:ext cx="1002600" cy="86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7BD4531-B10E-4588-96E7-7D5AFE8C67E6}"/>
                  </a:ext>
                </a:extLst>
              </p14:cNvPr>
              <p14:cNvContentPartPr/>
              <p14:nvPr/>
            </p14:nvContentPartPr>
            <p14:xfrm>
              <a:off x="7837011" y="4036905"/>
              <a:ext cx="458640" cy="2858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7BD4531-B10E-4588-96E7-7D5AFE8C67E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819371" y="4000905"/>
                <a:ext cx="49428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685F1C6-9670-478C-9021-A6900FDB43CF}"/>
                  </a:ext>
                </a:extLst>
              </p14:cNvPr>
              <p14:cNvContentPartPr/>
              <p14:nvPr/>
            </p14:nvContentPartPr>
            <p14:xfrm>
              <a:off x="8066331" y="4119705"/>
              <a:ext cx="481320" cy="174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685F1C6-9670-478C-9021-A6900FDB43C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048691" y="4084065"/>
                <a:ext cx="5169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733D87A-121B-4775-8865-7F863E53ACB9}"/>
                  </a:ext>
                </a:extLst>
              </p14:cNvPr>
              <p14:cNvContentPartPr/>
              <p14:nvPr/>
            </p14:nvContentPartPr>
            <p14:xfrm>
              <a:off x="8175051" y="3813705"/>
              <a:ext cx="451800" cy="1861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733D87A-121B-4775-8865-7F863E53ACB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157051" y="3778065"/>
                <a:ext cx="48744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F3ABEE3-6BAC-414F-B2A0-B55AE1D738D4}"/>
                  </a:ext>
                </a:extLst>
              </p14:cNvPr>
              <p14:cNvContentPartPr/>
              <p14:nvPr/>
            </p14:nvContentPartPr>
            <p14:xfrm>
              <a:off x="8175771" y="3865545"/>
              <a:ext cx="189720" cy="1335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F3ABEE3-6BAC-414F-B2A0-B55AE1D738D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157771" y="3829905"/>
                <a:ext cx="2253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C3B50D3-070A-4ABE-BA36-E6CC89FAFCE8}"/>
                  </a:ext>
                </a:extLst>
              </p14:cNvPr>
              <p14:cNvContentPartPr/>
              <p14:nvPr/>
            </p14:nvContentPartPr>
            <p14:xfrm>
              <a:off x="8246691" y="3701745"/>
              <a:ext cx="607320" cy="3027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C3B50D3-070A-4ABE-BA36-E6CC89FAFCE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228691" y="3665745"/>
                <a:ext cx="64296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4B64FEB-B7E4-4704-B4DF-50FEA4663313}"/>
                  </a:ext>
                </a:extLst>
              </p14:cNvPr>
              <p14:cNvContentPartPr/>
              <p14:nvPr/>
            </p14:nvContentPartPr>
            <p14:xfrm>
              <a:off x="6074451" y="5882625"/>
              <a:ext cx="516960" cy="8352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4B64FEB-B7E4-4704-B4DF-50FEA466331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056811" y="5846625"/>
                <a:ext cx="552600" cy="90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41397C1-4172-4D3C-B17C-9D64B74848FB}"/>
                  </a:ext>
                </a:extLst>
              </p14:cNvPr>
              <p14:cNvContentPartPr/>
              <p14:nvPr/>
            </p14:nvContentPartPr>
            <p14:xfrm>
              <a:off x="6852771" y="5713065"/>
              <a:ext cx="383400" cy="3106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41397C1-4172-4D3C-B17C-9D64B74848F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35131" y="5677425"/>
                <a:ext cx="41904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6222479-C9B3-414D-8222-4A4E065B910D}"/>
                  </a:ext>
                </a:extLst>
              </p14:cNvPr>
              <p14:cNvContentPartPr/>
              <p14:nvPr/>
            </p14:nvContentPartPr>
            <p14:xfrm>
              <a:off x="7242291" y="5658345"/>
              <a:ext cx="206280" cy="149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6222479-C9B3-414D-8222-4A4E065B910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224651" y="5622345"/>
                <a:ext cx="2419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10EBBAB-86D0-42AB-A129-0F04945E4D68}"/>
                  </a:ext>
                </a:extLst>
              </p14:cNvPr>
              <p14:cNvContentPartPr/>
              <p14:nvPr/>
            </p14:nvContentPartPr>
            <p14:xfrm>
              <a:off x="7044651" y="5595705"/>
              <a:ext cx="53640" cy="630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10EBBAB-86D0-42AB-A129-0F04945E4D6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026651" y="5559705"/>
                <a:ext cx="892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CD66784-616E-4EC3-B1D0-85B001A9827D}"/>
                  </a:ext>
                </a:extLst>
              </p14:cNvPr>
              <p14:cNvContentPartPr/>
              <p14:nvPr/>
            </p14:nvContentPartPr>
            <p14:xfrm>
              <a:off x="7559811" y="5202225"/>
              <a:ext cx="398160" cy="4960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CD66784-616E-4EC3-B1D0-85B001A9827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541811" y="5166585"/>
                <a:ext cx="43380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3FA9745-FD5F-4E28-B403-4225AFFBD8ED}"/>
                  </a:ext>
                </a:extLst>
              </p14:cNvPr>
              <p14:cNvContentPartPr/>
              <p14:nvPr/>
            </p14:nvContentPartPr>
            <p14:xfrm>
              <a:off x="7854651" y="5019705"/>
              <a:ext cx="1058040" cy="11833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3FA9745-FD5F-4E28-B403-4225AFFBD8E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836651" y="4983705"/>
                <a:ext cx="1093680" cy="12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06A764E-DA0C-40C1-A382-6838736F18C4}"/>
                  </a:ext>
                </a:extLst>
              </p14:cNvPr>
              <p14:cNvContentPartPr/>
              <p14:nvPr/>
            </p14:nvContentPartPr>
            <p14:xfrm>
              <a:off x="8473491" y="5125905"/>
              <a:ext cx="1004760" cy="6066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06A764E-DA0C-40C1-A382-6838736F18C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455851" y="5090265"/>
                <a:ext cx="104040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7572D36-2BC3-4BFC-951E-29A2472B4A6A}"/>
                  </a:ext>
                </a:extLst>
              </p14:cNvPr>
              <p14:cNvContentPartPr/>
              <p14:nvPr/>
            </p14:nvContentPartPr>
            <p14:xfrm>
              <a:off x="9198171" y="4603545"/>
              <a:ext cx="890640" cy="4262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7572D36-2BC3-4BFC-951E-29A2472B4A6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180171" y="4567545"/>
                <a:ext cx="92628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EE3758E-AD02-494A-AE36-631EF28EE587}"/>
                  </a:ext>
                </a:extLst>
              </p14:cNvPr>
              <p14:cNvContentPartPr/>
              <p14:nvPr/>
            </p14:nvContentPartPr>
            <p14:xfrm>
              <a:off x="9619011" y="4105665"/>
              <a:ext cx="611280" cy="5839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EE3758E-AD02-494A-AE36-631EF28EE58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601371" y="4069665"/>
                <a:ext cx="646920" cy="65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75573C5-0745-4D0F-A9CA-17565D8861BE}"/>
                  </a:ext>
                </a:extLst>
              </p14:cNvPr>
              <p14:cNvContentPartPr/>
              <p14:nvPr/>
            </p14:nvContentPartPr>
            <p14:xfrm>
              <a:off x="10112931" y="3381705"/>
              <a:ext cx="956880" cy="9385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75573C5-0745-4D0F-A9CA-17565D8861B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094931" y="3346065"/>
                <a:ext cx="992520" cy="101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278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46AE065-8980-45B2-9439-B58EE081DA28}"/>
                  </a:ext>
                </a:extLst>
              </p14:cNvPr>
              <p14:cNvContentPartPr/>
              <p14:nvPr/>
            </p14:nvContentPartPr>
            <p14:xfrm>
              <a:off x="2809251" y="1466145"/>
              <a:ext cx="1627200" cy="1808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46AE065-8980-45B2-9439-B58EE081DA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1251" y="1430505"/>
                <a:ext cx="1662840" cy="18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776A00-AEE1-474C-927E-29B9A0DD73EF}"/>
                  </a:ext>
                </a:extLst>
              </p14:cNvPr>
              <p14:cNvContentPartPr/>
              <p14:nvPr/>
            </p14:nvContentPartPr>
            <p14:xfrm>
              <a:off x="3320451" y="1312425"/>
              <a:ext cx="2852280" cy="2506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776A00-AEE1-474C-927E-29B9A0DD73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2451" y="1276785"/>
                <a:ext cx="2887920" cy="257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9E5286-1BB7-43CF-8FC0-FD45B4CA5F79}"/>
                  </a:ext>
                </a:extLst>
              </p14:cNvPr>
              <p14:cNvContentPartPr/>
              <p14:nvPr/>
            </p14:nvContentPartPr>
            <p14:xfrm>
              <a:off x="3593691" y="2489265"/>
              <a:ext cx="319320" cy="397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9E5286-1BB7-43CF-8FC0-FD45B4CA5F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76051" y="2453625"/>
                <a:ext cx="35496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7B10410-2385-457E-8C51-64FB6B87A31B}"/>
                  </a:ext>
                </a:extLst>
              </p14:cNvPr>
              <p14:cNvContentPartPr/>
              <p14:nvPr/>
            </p14:nvContentPartPr>
            <p14:xfrm>
              <a:off x="3910491" y="2344545"/>
              <a:ext cx="318240" cy="485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7B10410-2385-457E-8C51-64FB6B87A3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92851" y="2308905"/>
                <a:ext cx="35388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0365786-BC93-4A45-A7FF-C1A3B6C3C1B0}"/>
                  </a:ext>
                </a:extLst>
              </p14:cNvPr>
              <p14:cNvContentPartPr/>
              <p14:nvPr/>
            </p14:nvContentPartPr>
            <p14:xfrm>
              <a:off x="4200651" y="1910025"/>
              <a:ext cx="397800" cy="642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0365786-BC93-4A45-A7FF-C1A3B6C3C1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82651" y="1874385"/>
                <a:ext cx="43344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FB564AE-AC7F-4898-9C34-D410CC266865}"/>
                  </a:ext>
                </a:extLst>
              </p14:cNvPr>
              <p14:cNvContentPartPr/>
              <p14:nvPr/>
            </p14:nvContentPartPr>
            <p14:xfrm>
              <a:off x="4878531" y="1765665"/>
              <a:ext cx="450720" cy="528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FB564AE-AC7F-4898-9C34-D410CC26686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60531" y="1730025"/>
                <a:ext cx="48636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F3A8F14-333E-4D55-A990-827AF79813FB}"/>
                  </a:ext>
                </a:extLst>
              </p14:cNvPr>
              <p14:cNvContentPartPr/>
              <p14:nvPr/>
            </p14:nvContentPartPr>
            <p14:xfrm>
              <a:off x="5160411" y="2009385"/>
              <a:ext cx="417600" cy="362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F3A8F14-333E-4D55-A990-827AF79813F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42411" y="1973745"/>
                <a:ext cx="45324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A4B2850-ED8C-45B9-BC3F-491641C5DA1A}"/>
                  </a:ext>
                </a:extLst>
              </p14:cNvPr>
              <p14:cNvContentPartPr/>
              <p14:nvPr/>
            </p14:nvContentPartPr>
            <p14:xfrm>
              <a:off x="4413051" y="2724705"/>
              <a:ext cx="640440" cy="500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A4B2850-ED8C-45B9-BC3F-491641C5DA1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95411" y="2689065"/>
                <a:ext cx="67608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2B32764-CDB2-4E25-88E2-286D07886FF6}"/>
                  </a:ext>
                </a:extLst>
              </p14:cNvPr>
              <p14:cNvContentPartPr/>
              <p14:nvPr/>
            </p14:nvContentPartPr>
            <p14:xfrm>
              <a:off x="5821011" y="1242945"/>
              <a:ext cx="1346400" cy="658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2B32764-CDB2-4E25-88E2-286D07886FF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03371" y="1206945"/>
                <a:ext cx="138204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DB26146-8568-4611-9FE5-43B9F1CD4721}"/>
                  </a:ext>
                </a:extLst>
              </p14:cNvPr>
              <p14:cNvContentPartPr/>
              <p14:nvPr/>
            </p14:nvContentPartPr>
            <p14:xfrm>
              <a:off x="5911731" y="2088225"/>
              <a:ext cx="1275480" cy="428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DB26146-8568-4611-9FE5-43B9F1CD472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93731" y="2052585"/>
                <a:ext cx="131112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07FCC31-1C9F-491A-9964-E33C4DF83997}"/>
                  </a:ext>
                </a:extLst>
              </p14:cNvPr>
              <p14:cNvContentPartPr/>
              <p14:nvPr/>
            </p14:nvContentPartPr>
            <p14:xfrm>
              <a:off x="7631811" y="1165545"/>
              <a:ext cx="791280" cy="590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07FCC31-1C9F-491A-9964-E33C4DF8399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14171" y="1129905"/>
                <a:ext cx="82692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8F6DDF5-5A97-426F-92FF-2A3CCE4A1768}"/>
                  </a:ext>
                </a:extLst>
              </p14:cNvPr>
              <p14:cNvContentPartPr/>
              <p14:nvPr/>
            </p14:nvContentPartPr>
            <p14:xfrm>
              <a:off x="7785531" y="1887345"/>
              <a:ext cx="684720" cy="682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8F6DDF5-5A97-426F-92FF-2A3CCE4A176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67531" y="1851345"/>
                <a:ext cx="72036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883D4E4-F207-45AC-9FC2-B40946C96D48}"/>
                  </a:ext>
                </a:extLst>
              </p14:cNvPr>
              <p14:cNvContentPartPr/>
              <p14:nvPr/>
            </p14:nvContentPartPr>
            <p14:xfrm>
              <a:off x="8745651" y="2000385"/>
              <a:ext cx="306720" cy="311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883D4E4-F207-45AC-9FC2-B40946C96D4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28011" y="1964385"/>
                <a:ext cx="34236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761266C-E8D5-4DAC-BF52-796E00E931B1}"/>
                  </a:ext>
                </a:extLst>
              </p14:cNvPr>
              <p14:cNvContentPartPr/>
              <p14:nvPr/>
            </p14:nvContentPartPr>
            <p14:xfrm>
              <a:off x="8935371" y="1768545"/>
              <a:ext cx="383760" cy="338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761266C-E8D5-4DAC-BF52-796E00E931B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17731" y="1732545"/>
                <a:ext cx="41940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D4990B5-E28D-4FD7-B782-807C2A934E1A}"/>
                  </a:ext>
                </a:extLst>
              </p14:cNvPr>
              <p14:cNvContentPartPr/>
              <p14:nvPr/>
            </p14:nvContentPartPr>
            <p14:xfrm>
              <a:off x="9170811" y="1475505"/>
              <a:ext cx="536400" cy="326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D4990B5-E28D-4FD7-B782-807C2A934E1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53171" y="1439505"/>
                <a:ext cx="57204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02D1E07-D326-436B-ADF8-14944744D8D7}"/>
                  </a:ext>
                </a:extLst>
              </p14:cNvPr>
              <p14:cNvContentPartPr/>
              <p14:nvPr/>
            </p14:nvContentPartPr>
            <p14:xfrm>
              <a:off x="9360891" y="1703745"/>
              <a:ext cx="25920" cy="16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02D1E07-D326-436B-ADF8-14944744D8D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342891" y="1667745"/>
                <a:ext cx="615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06C7D97-D1AD-481B-93DF-4692BBF09FD7}"/>
                  </a:ext>
                </a:extLst>
              </p14:cNvPr>
              <p14:cNvContentPartPr/>
              <p14:nvPr/>
            </p14:nvContentPartPr>
            <p14:xfrm>
              <a:off x="9675891" y="1457145"/>
              <a:ext cx="303480" cy="211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06C7D97-D1AD-481B-93DF-4692BBF09FD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57891" y="1421505"/>
                <a:ext cx="3391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D925C68-4082-410A-95B8-2D84B380994A}"/>
                  </a:ext>
                </a:extLst>
              </p14:cNvPr>
              <p14:cNvContentPartPr/>
              <p14:nvPr/>
            </p14:nvContentPartPr>
            <p14:xfrm>
              <a:off x="9921411" y="1341585"/>
              <a:ext cx="761760" cy="860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D925C68-4082-410A-95B8-2D84B380994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903411" y="1305945"/>
                <a:ext cx="797400" cy="9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B9F0F62-591F-4E52-A1E2-4BC3336A7855}"/>
                  </a:ext>
                </a:extLst>
              </p14:cNvPr>
              <p14:cNvContentPartPr/>
              <p14:nvPr/>
            </p14:nvContentPartPr>
            <p14:xfrm>
              <a:off x="10337211" y="1065465"/>
              <a:ext cx="356040" cy="307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B9F0F62-591F-4E52-A1E2-4BC3336A785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319571" y="1029465"/>
                <a:ext cx="39168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2072546-B4F9-41D0-BB8F-6B4DC2520723}"/>
                  </a:ext>
                </a:extLst>
              </p14:cNvPr>
              <p14:cNvContentPartPr/>
              <p14:nvPr/>
            </p14:nvContentPartPr>
            <p14:xfrm>
              <a:off x="8100171" y="2905785"/>
              <a:ext cx="609840" cy="889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2072546-B4F9-41D0-BB8F-6B4DC252072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082531" y="2869785"/>
                <a:ext cx="645480" cy="9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1FE2622-5285-42CF-99AE-FF6E9B623AF1}"/>
                  </a:ext>
                </a:extLst>
              </p14:cNvPr>
              <p14:cNvContentPartPr/>
              <p14:nvPr/>
            </p14:nvContentPartPr>
            <p14:xfrm>
              <a:off x="9043011" y="3213585"/>
              <a:ext cx="217440" cy="263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1FE2622-5285-42CF-99AE-FF6E9B623AF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025011" y="3177945"/>
                <a:ext cx="25308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9F9EE12-61E7-466B-BA6A-199D8699412F}"/>
                  </a:ext>
                </a:extLst>
              </p14:cNvPr>
              <p14:cNvContentPartPr/>
              <p14:nvPr/>
            </p14:nvContentPartPr>
            <p14:xfrm>
              <a:off x="9550971" y="2529585"/>
              <a:ext cx="1072080" cy="599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9F9EE12-61E7-466B-BA6A-199D8699412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33331" y="2493585"/>
                <a:ext cx="110772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E2A2AA7-F666-438D-8FE5-3203CA3C861B}"/>
                  </a:ext>
                </a:extLst>
              </p14:cNvPr>
              <p14:cNvContentPartPr/>
              <p14:nvPr/>
            </p14:nvContentPartPr>
            <p14:xfrm>
              <a:off x="10481931" y="2335185"/>
              <a:ext cx="206640" cy="319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E2A2AA7-F666-438D-8FE5-3203CA3C861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63931" y="2299545"/>
                <a:ext cx="24228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4FDFD18-2D01-444A-AB00-494DA9F85689}"/>
                  </a:ext>
                </a:extLst>
              </p14:cNvPr>
              <p14:cNvContentPartPr/>
              <p14:nvPr/>
            </p14:nvContentPartPr>
            <p14:xfrm>
              <a:off x="10835451" y="2126025"/>
              <a:ext cx="483840" cy="264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4FDFD18-2D01-444A-AB00-494DA9F8568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817811" y="2090025"/>
                <a:ext cx="51948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9861DCE-BA57-41DE-B557-E87F45613A50}"/>
                  </a:ext>
                </a:extLst>
              </p14:cNvPr>
              <p14:cNvContentPartPr/>
              <p14:nvPr/>
            </p14:nvContentPartPr>
            <p14:xfrm>
              <a:off x="7458651" y="4525785"/>
              <a:ext cx="1911240" cy="887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9861DCE-BA57-41DE-B557-E87F45613A5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41011" y="4490145"/>
                <a:ext cx="1946880" cy="9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B276DAB-21E7-473D-AE11-1F6ED42301A1}"/>
                  </a:ext>
                </a:extLst>
              </p14:cNvPr>
              <p14:cNvContentPartPr/>
              <p14:nvPr/>
            </p14:nvContentPartPr>
            <p14:xfrm>
              <a:off x="9161811" y="4351185"/>
              <a:ext cx="396720" cy="202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B276DAB-21E7-473D-AE11-1F6ED42301A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143811" y="4315185"/>
                <a:ext cx="43236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C5F00F7-4D71-4E54-BA6F-E9AB47B6D485}"/>
                  </a:ext>
                </a:extLst>
              </p14:cNvPr>
              <p14:cNvContentPartPr/>
              <p14:nvPr/>
            </p14:nvContentPartPr>
            <p14:xfrm>
              <a:off x="9669411" y="3844665"/>
              <a:ext cx="748800" cy="583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C5F00F7-4D71-4E54-BA6F-E9AB47B6D48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651411" y="3808665"/>
                <a:ext cx="784440" cy="65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FB69A49-20AA-4C42-9312-9003E15F68A6}"/>
                  </a:ext>
                </a:extLst>
              </p14:cNvPr>
              <p14:cNvContentPartPr/>
              <p14:nvPr/>
            </p14:nvContentPartPr>
            <p14:xfrm>
              <a:off x="10030851" y="3521385"/>
              <a:ext cx="763560" cy="534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FB69A49-20AA-4C42-9312-9003E15F68A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13211" y="3485385"/>
                <a:ext cx="79920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52AA41-7C53-4885-9953-BE5B44BFCC16}"/>
                  </a:ext>
                </a:extLst>
              </p14:cNvPr>
              <p14:cNvContentPartPr/>
              <p14:nvPr/>
            </p14:nvContentPartPr>
            <p14:xfrm>
              <a:off x="10121211" y="3729825"/>
              <a:ext cx="109080" cy="83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52AA41-7C53-4885-9953-BE5B44BFCC1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103571" y="3693825"/>
                <a:ext cx="1447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16A4C31-F677-4DAA-9E8E-ACDE758DFFDA}"/>
                  </a:ext>
                </a:extLst>
              </p14:cNvPr>
              <p14:cNvContentPartPr/>
              <p14:nvPr/>
            </p14:nvContentPartPr>
            <p14:xfrm>
              <a:off x="10726731" y="3154545"/>
              <a:ext cx="582480" cy="568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16A4C31-F677-4DAA-9E8E-ACDE758DFFD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709091" y="3118905"/>
                <a:ext cx="61812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9489DF9-D05F-4EFC-936E-12DD3508B6FB}"/>
                  </a:ext>
                </a:extLst>
              </p14:cNvPr>
              <p14:cNvContentPartPr/>
              <p14:nvPr/>
            </p14:nvContentPartPr>
            <p14:xfrm>
              <a:off x="11467251" y="2821545"/>
              <a:ext cx="450720" cy="762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9489DF9-D05F-4EFC-936E-12DD3508B6F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449611" y="2785545"/>
                <a:ext cx="486360" cy="8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8348B19-D549-41E2-854C-D657BEB04CD1}"/>
                  </a:ext>
                </a:extLst>
              </p14:cNvPr>
              <p14:cNvContentPartPr/>
              <p14:nvPr/>
            </p14:nvContentPartPr>
            <p14:xfrm>
              <a:off x="1462491" y="4561425"/>
              <a:ext cx="2822760" cy="1540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8348B19-D549-41E2-854C-D657BEB04CD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444491" y="4525785"/>
                <a:ext cx="2858400" cy="161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8777E77-1319-4398-B494-2B48D69A54FA}"/>
                  </a:ext>
                </a:extLst>
              </p14:cNvPr>
              <p14:cNvContentPartPr/>
              <p14:nvPr/>
            </p14:nvContentPartPr>
            <p14:xfrm>
              <a:off x="2987451" y="5965785"/>
              <a:ext cx="290160" cy="476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8777E77-1319-4398-B494-2B48D69A54F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969811" y="5930145"/>
                <a:ext cx="32580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8E328F5-0E5D-4771-98FA-E6EB6B1EBDFB}"/>
                  </a:ext>
                </a:extLst>
              </p14:cNvPr>
              <p14:cNvContentPartPr/>
              <p14:nvPr/>
            </p14:nvContentPartPr>
            <p14:xfrm>
              <a:off x="3367611" y="5811705"/>
              <a:ext cx="332280" cy="329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8E328F5-0E5D-4771-98FA-E6EB6B1EBDF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349971" y="5776065"/>
                <a:ext cx="3679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6117691-4726-4EBD-8939-F68EB6404B56}"/>
                  </a:ext>
                </a:extLst>
              </p14:cNvPr>
              <p14:cNvContentPartPr/>
              <p14:nvPr/>
            </p14:nvContentPartPr>
            <p14:xfrm>
              <a:off x="3521691" y="6019785"/>
              <a:ext cx="687240" cy="290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6117691-4726-4EBD-8939-F68EB6404B5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03691" y="5983785"/>
                <a:ext cx="72288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ADB8339-13B9-41AC-889C-F438E94DA9CC}"/>
                  </a:ext>
                </a:extLst>
              </p14:cNvPr>
              <p14:cNvContentPartPr/>
              <p14:nvPr/>
            </p14:nvContentPartPr>
            <p14:xfrm>
              <a:off x="2830131" y="6092145"/>
              <a:ext cx="1796760" cy="610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ADB8339-13B9-41AC-889C-F438E94DA9C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812131" y="6056505"/>
                <a:ext cx="1832400" cy="68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8B89E40-6B28-42B9-B484-995E45537DBE}"/>
                  </a:ext>
                </a:extLst>
              </p14:cNvPr>
              <p14:cNvContentPartPr/>
              <p14:nvPr/>
            </p14:nvContentPartPr>
            <p14:xfrm>
              <a:off x="2915091" y="6518025"/>
              <a:ext cx="1569600" cy="3632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8B89E40-6B28-42B9-B484-995E45537DB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897091" y="6482025"/>
                <a:ext cx="160524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E5DD637-4093-4CD5-B666-4444521E4B20}"/>
                  </a:ext>
                </a:extLst>
              </p14:cNvPr>
              <p14:cNvContentPartPr/>
              <p14:nvPr/>
            </p14:nvContentPartPr>
            <p14:xfrm>
              <a:off x="3847491" y="6292825"/>
              <a:ext cx="515160" cy="267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E5DD637-4093-4CD5-B666-4444521E4B2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829491" y="6256825"/>
                <a:ext cx="55080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D113890-CA19-4D3B-AC36-6846079638C2}"/>
                  </a:ext>
                </a:extLst>
              </p14:cNvPr>
              <p14:cNvContentPartPr/>
              <p14:nvPr/>
            </p14:nvContentPartPr>
            <p14:xfrm>
              <a:off x="4436451" y="5838865"/>
              <a:ext cx="480240" cy="6386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D113890-CA19-4D3B-AC36-6846079638C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18811" y="5803225"/>
                <a:ext cx="51588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ACB4309-7873-40B7-8A23-BE9B28047D3A}"/>
                  </a:ext>
                </a:extLst>
              </p14:cNvPr>
              <p14:cNvContentPartPr/>
              <p14:nvPr/>
            </p14:nvContentPartPr>
            <p14:xfrm>
              <a:off x="4788891" y="5612425"/>
              <a:ext cx="551160" cy="551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ACB4309-7873-40B7-8A23-BE9B28047D3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771251" y="5576785"/>
                <a:ext cx="58680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BEE1516-EEDB-4528-893C-E830C6827F08}"/>
                  </a:ext>
                </a:extLst>
              </p14:cNvPr>
              <p14:cNvContentPartPr/>
              <p14:nvPr/>
            </p14:nvContentPartPr>
            <p14:xfrm>
              <a:off x="5348691" y="5513065"/>
              <a:ext cx="257040" cy="374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BEE1516-EEDB-4528-893C-E830C6827F0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30691" y="5477425"/>
                <a:ext cx="29268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31B531B-A386-4CEB-85E4-48E6456498FA}"/>
                  </a:ext>
                </a:extLst>
              </p14:cNvPr>
              <p14:cNvContentPartPr/>
              <p14:nvPr/>
            </p14:nvContentPartPr>
            <p14:xfrm>
              <a:off x="5865651" y="5422705"/>
              <a:ext cx="375480" cy="5094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31B531B-A386-4CEB-85E4-48E6456498F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848011" y="5386705"/>
                <a:ext cx="41112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E0B246C-D764-4B9F-B809-13656031CC3C}"/>
                  </a:ext>
                </a:extLst>
              </p14:cNvPr>
              <p14:cNvContentPartPr/>
              <p14:nvPr/>
            </p14:nvContentPartPr>
            <p14:xfrm>
              <a:off x="6352731" y="4207705"/>
              <a:ext cx="929880" cy="9889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E0B246C-D764-4B9F-B809-13656031CC3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335091" y="4171705"/>
                <a:ext cx="965520" cy="10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0A02294-319E-4BB1-A71F-57D8FBA7BA51}"/>
                  </a:ext>
                </a:extLst>
              </p14:cNvPr>
              <p14:cNvContentPartPr/>
              <p14:nvPr/>
            </p14:nvContentPartPr>
            <p14:xfrm>
              <a:off x="5584851" y="6273745"/>
              <a:ext cx="483480" cy="3736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0A02294-319E-4BB1-A71F-57D8FBA7BA5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66851" y="6237745"/>
                <a:ext cx="51912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7E7B652-C26C-4173-BDE4-D83741FA6A41}"/>
                  </a:ext>
                </a:extLst>
              </p14:cNvPr>
              <p14:cNvContentPartPr/>
              <p14:nvPr/>
            </p14:nvContentPartPr>
            <p14:xfrm>
              <a:off x="6266691" y="5938585"/>
              <a:ext cx="379080" cy="6418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7E7B652-C26C-4173-BDE4-D83741FA6A4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249051" y="5902945"/>
                <a:ext cx="414720" cy="71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BAE58C5-6320-4898-A4E8-095F6415AB4F}"/>
                  </a:ext>
                </a:extLst>
              </p14:cNvPr>
              <p14:cNvContentPartPr/>
              <p14:nvPr/>
            </p14:nvContentPartPr>
            <p14:xfrm>
              <a:off x="6762051" y="5784865"/>
              <a:ext cx="350640" cy="354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BAE58C5-6320-4898-A4E8-095F6415AB4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744411" y="5749225"/>
                <a:ext cx="38628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914D90E-2094-4DA8-9636-57DBF60413F6}"/>
                  </a:ext>
                </a:extLst>
              </p14:cNvPr>
              <p14:cNvContentPartPr/>
              <p14:nvPr/>
            </p14:nvContentPartPr>
            <p14:xfrm>
              <a:off x="7352091" y="6002305"/>
              <a:ext cx="308520" cy="441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914D90E-2094-4DA8-9636-57DBF60413F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334451" y="5966305"/>
                <a:ext cx="344160" cy="5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787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C10A33-CC4C-49B1-8E71-9A94AD75354E}"/>
                  </a:ext>
                </a:extLst>
              </p14:cNvPr>
              <p14:cNvContentPartPr/>
              <p14:nvPr/>
            </p14:nvContentPartPr>
            <p14:xfrm>
              <a:off x="1249371" y="1049625"/>
              <a:ext cx="189000" cy="500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C10A33-CC4C-49B1-8E71-9A94AD7535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1371" y="1013985"/>
                <a:ext cx="22464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1C7B239-B640-4021-A276-9FBA94179F1A}"/>
                  </a:ext>
                </a:extLst>
              </p14:cNvPr>
              <p14:cNvContentPartPr/>
              <p14:nvPr/>
            </p14:nvContentPartPr>
            <p14:xfrm>
              <a:off x="968211" y="903105"/>
              <a:ext cx="855720" cy="835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1C7B239-B640-4021-A276-9FBA94179F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0571" y="867465"/>
                <a:ext cx="89136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B653588-FFAB-455C-B74B-CFA454F78EC0}"/>
                  </a:ext>
                </a:extLst>
              </p14:cNvPr>
              <p14:cNvContentPartPr/>
              <p14:nvPr/>
            </p14:nvContentPartPr>
            <p14:xfrm>
              <a:off x="2046051" y="668025"/>
              <a:ext cx="312840" cy="554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B653588-FFAB-455C-B74B-CFA454F78E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28051" y="632385"/>
                <a:ext cx="34848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1439CE-BBD0-4C92-942B-6CA561A49887}"/>
                  </a:ext>
                </a:extLst>
              </p14:cNvPr>
              <p14:cNvContentPartPr/>
              <p14:nvPr/>
            </p14:nvContentPartPr>
            <p14:xfrm>
              <a:off x="2579931" y="597105"/>
              <a:ext cx="115920" cy="319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1439CE-BBD0-4C92-942B-6CA561A498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61931" y="561105"/>
                <a:ext cx="15156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03BB73F-DC39-4DCE-A5FD-4970CBD077ED}"/>
                  </a:ext>
                </a:extLst>
              </p14:cNvPr>
              <p14:cNvContentPartPr/>
              <p14:nvPr/>
            </p14:nvContentPartPr>
            <p14:xfrm>
              <a:off x="2371491" y="435465"/>
              <a:ext cx="298080" cy="207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03BB73F-DC39-4DCE-A5FD-4970CBD077E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53851" y="399465"/>
                <a:ext cx="3337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E197D7E-F841-4AFB-9E6A-35655976C4BD}"/>
                  </a:ext>
                </a:extLst>
              </p14:cNvPr>
              <p14:cNvContentPartPr/>
              <p14:nvPr/>
            </p14:nvContentPartPr>
            <p14:xfrm>
              <a:off x="2806011" y="433305"/>
              <a:ext cx="343080" cy="416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E197D7E-F841-4AFB-9E6A-35655976C4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88371" y="397665"/>
                <a:ext cx="37872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A56C22-75EB-4D14-8FBC-08644578ADE1}"/>
                  </a:ext>
                </a:extLst>
              </p14:cNvPr>
              <p14:cNvContentPartPr/>
              <p14:nvPr/>
            </p14:nvContentPartPr>
            <p14:xfrm>
              <a:off x="2851731" y="544545"/>
              <a:ext cx="261720" cy="179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A56C22-75EB-4D14-8FBC-08644578ADE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33731" y="508905"/>
                <a:ext cx="2973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5D321DC-3880-4084-AC9A-9A41D2AF9B14}"/>
                  </a:ext>
                </a:extLst>
              </p14:cNvPr>
              <p14:cNvContentPartPr/>
              <p14:nvPr/>
            </p14:nvContentPartPr>
            <p14:xfrm>
              <a:off x="3290571" y="352305"/>
              <a:ext cx="292680" cy="219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5D321DC-3880-4084-AC9A-9A41D2AF9B1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72571" y="316665"/>
                <a:ext cx="32832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9DE21B8-E20B-4E5B-ADDE-D54116F36417}"/>
                  </a:ext>
                </a:extLst>
              </p14:cNvPr>
              <p14:cNvContentPartPr/>
              <p14:nvPr/>
            </p14:nvContentPartPr>
            <p14:xfrm>
              <a:off x="3749211" y="325665"/>
              <a:ext cx="308880" cy="127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9DE21B8-E20B-4E5B-ADDE-D54116F3641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31211" y="289665"/>
                <a:ext cx="3445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D36C3B-86C5-41F9-9BFA-3F32C3845ED5}"/>
                  </a:ext>
                </a:extLst>
              </p14:cNvPr>
              <p14:cNvContentPartPr/>
              <p14:nvPr/>
            </p14:nvContentPartPr>
            <p14:xfrm>
              <a:off x="4290291" y="-1575"/>
              <a:ext cx="693720" cy="501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D36C3B-86C5-41F9-9BFA-3F32C3845ED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72291" y="-37575"/>
                <a:ext cx="72936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A148F89-462A-4FEA-ACE5-32397ED506AC}"/>
                  </a:ext>
                </a:extLst>
              </p14:cNvPr>
              <p14:cNvContentPartPr/>
              <p14:nvPr/>
            </p14:nvContentPartPr>
            <p14:xfrm>
              <a:off x="1084131" y="443224"/>
              <a:ext cx="4021920" cy="1593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A148F89-462A-4FEA-ACE5-32397ED506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66491" y="407584"/>
                <a:ext cx="4057560" cy="166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0DC9EFF-D569-4300-B5C6-D74AFF827E4B}"/>
                  </a:ext>
                </a:extLst>
              </p14:cNvPr>
              <p14:cNvContentPartPr/>
              <p14:nvPr/>
            </p14:nvContentPartPr>
            <p14:xfrm>
              <a:off x="1840491" y="2246464"/>
              <a:ext cx="298080" cy="649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0DC9EFF-D569-4300-B5C6-D74AFF827E4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22491" y="2210824"/>
                <a:ext cx="33372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E76EA0A-E161-480D-93A3-573384006089}"/>
                  </a:ext>
                </a:extLst>
              </p14:cNvPr>
              <p14:cNvContentPartPr/>
              <p14:nvPr/>
            </p14:nvContentPartPr>
            <p14:xfrm>
              <a:off x="2428371" y="1855504"/>
              <a:ext cx="531000" cy="760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E76EA0A-E161-480D-93A3-57338400608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10371" y="1819504"/>
                <a:ext cx="566640" cy="8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63AF5AB-941B-4C50-A81C-DB74886BDE27}"/>
                  </a:ext>
                </a:extLst>
              </p14:cNvPr>
              <p14:cNvContentPartPr/>
              <p14:nvPr/>
            </p14:nvContentPartPr>
            <p14:xfrm>
              <a:off x="2960091" y="1986904"/>
              <a:ext cx="472320" cy="396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63AF5AB-941B-4C50-A81C-DB74886BDE2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42091" y="1951264"/>
                <a:ext cx="50796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57FBEB4-754A-4767-B846-68B9128B5167}"/>
                  </a:ext>
                </a:extLst>
              </p14:cNvPr>
              <p14:cNvContentPartPr/>
              <p14:nvPr/>
            </p14:nvContentPartPr>
            <p14:xfrm>
              <a:off x="3403971" y="1546624"/>
              <a:ext cx="1014480" cy="625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57FBEB4-754A-4767-B846-68B9128B516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85971" y="1510984"/>
                <a:ext cx="1050120" cy="6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A28AA5E-5D39-4F85-AC79-604923BAC1E8}"/>
                  </a:ext>
                </a:extLst>
              </p14:cNvPr>
              <p14:cNvContentPartPr/>
              <p14:nvPr/>
            </p14:nvContentPartPr>
            <p14:xfrm>
              <a:off x="3865491" y="1610704"/>
              <a:ext cx="285120" cy="136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A28AA5E-5D39-4F85-AC79-604923BAC1E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47851" y="1575064"/>
                <a:ext cx="3207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62B6CA-EE4F-4279-83B3-A669262FBC31}"/>
                  </a:ext>
                </a:extLst>
              </p14:cNvPr>
              <p14:cNvContentPartPr/>
              <p14:nvPr/>
            </p14:nvContentPartPr>
            <p14:xfrm>
              <a:off x="4611051" y="1325584"/>
              <a:ext cx="437400" cy="598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62B6CA-EE4F-4279-83B3-A669262FBC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93051" y="1289584"/>
                <a:ext cx="47304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FC984ED-C967-4A7D-AAB0-0E28FC9B693E}"/>
                  </a:ext>
                </a:extLst>
              </p14:cNvPr>
              <p14:cNvContentPartPr/>
              <p14:nvPr/>
            </p14:nvContentPartPr>
            <p14:xfrm>
              <a:off x="5096691" y="1003024"/>
              <a:ext cx="1017360" cy="563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FC984ED-C967-4A7D-AAB0-0E28FC9B693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78691" y="967024"/>
                <a:ext cx="10530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5E4A1E1-11BA-4F77-B97B-2D0A369DCDD5}"/>
                  </a:ext>
                </a:extLst>
              </p14:cNvPr>
              <p14:cNvContentPartPr/>
              <p14:nvPr/>
            </p14:nvContentPartPr>
            <p14:xfrm>
              <a:off x="6020091" y="995464"/>
              <a:ext cx="315360" cy="191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5E4A1E1-11BA-4F77-B97B-2D0A369DCD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02451" y="959824"/>
                <a:ext cx="3510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0ADD668-7EAD-43FC-AEF6-C66336F668E3}"/>
                  </a:ext>
                </a:extLst>
              </p14:cNvPr>
              <p14:cNvContentPartPr/>
              <p14:nvPr/>
            </p14:nvContentPartPr>
            <p14:xfrm>
              <a:off x="5993091" y="919504"/>
              <a:ext cx="360" cy="3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0ADD668-7EAD-43FC-AEF6-C66336F668E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75451" y="88386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F769AC0-60D9-4581-86E9-F99FE09FFA26}"/>
                  </a:ext>
                </a:extLst>
              </p14:cNvPr>
              <p14:cNvContentPartPr/>
              <p14:nvPr/>
            </p14:nvContentPartPr>
            <p14:xfrm>
              <a:off x="6436611" y="832744"/>
              <a:ext cx="356400" cy="211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F769AC0-60D9-4581-86E9-F99FE09FFA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18611" y="796744"/>
                <a:ext cx="3920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64BB8D8-1B74-4C5F-92C4-A577067EAC2E}"/>
                  </a:ext>
                </a:extLst>
              </p14:cNvPr>
              <p14:cNvContentPartPr/>
              <p14:nvPr/>
            </p14:nvContentPartPr>
            <p14:xfrm>
              <a:off x="6785091" y="741664"/>
              <a:ext cx="414360" cy="2005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64BB8D8-1B74-4C5F-92C4-A577067EAC2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67091" y="706024"/>
                <a:ext cx="45000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7D1688A-5F45-4533-93A1-CE0ABBA8C38A}"/>
                  </a:ext>
                </a:extLst>
              </p14:cNvPr>
              <p14:cNvContentPartPr/>
              <p14:nvPr/>
            </p14:nvContentPartPr>
            <p14:xfrm>
              <a:off x="1885851" y="2976904"/>
              <a:ext cx="1032840" cy="951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7D1688A-5F45-4533-93A1-CE0ABBA8C38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68211" y="2940904"/>
                <a:ext cx="1068480" cy="10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A5DCE20-C4C0-4D1A-A69D-2DC2013A5003}"/>
                  </a:ext>
                </a:extLst>
              </p14:cNvPr>
              <p14:cNvContentPartPr/>
              <p14:nvPr/>
            </p14:nvContentPartPr>
            <p14:xfrm>
              <a:off x="2624931" y="3545704"/>
              <a:ext cx="231120" cy="193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A5DCE20-C4C0-4D1A-A69D-2DC2013A500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07291" y="3509704"/>
                <a:ext cx="26676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8259DB7-3DAC-4896-AB28-73D7851143E1}"/>
                  </a:ext>
                </a:extLst>
              </p14:cNvPr>
              <p14:cNvContentPartPr/>
              <p14:nvPr/>
            </p14:nvContentPartPr>
            <p14:xfrm>
              <a:off x="3322251" y="2940184"/>
              <a:ext cx="519840" cy="593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8259DB7-3DAC-4896-AB28-73D7851143E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304251" y="2904184"/>
                <a:ext cx="55548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43CFFBC-0AC2-418E-9072-BF6EEF12C4B5}"/>
                  </a:ext>
                </a:extLst>
              </p14:cNvPr>
              <p14:cNvContentPartPr/>
              <p14:nvPr/>
            </p14:nvContentPartPr>
            <p14:xfrm>
              <a:off x="3774771" y="2788264"/>
              <a:ext cx="469080" cy="769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43CFFBC-0AC2-418E-9072-BF6EEF12C4B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757131" y="2752264"/>
                <a:ext cx="504720" cy="84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F7F9778-9884-47B1-B233-C8F150E90C61}"/>
                  </a:ext>
                </a:extLst>
              </p14:cNvPr>
              <p14:cNvContentPartPr/>
              <p14:nvPr/>
            </p14:nvContentPartPr>
            <p14:xfrm>
              <a:off x="4109931" y="2461384"/>
              <a:ext cx="622800" cy="785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F7F9778-9884-47B1-B233-C8F150E90C6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91931" y="2425744"/>
                <a:ext cx="658440" cy="85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80D89FF-F0AE-4C70-8291-6F7368938941}"/>
                  </a:ext>
                </a:extLst>
              </p14:cNvPr>
              <p14:cNvContentPartPr/>
              <p14:nvPr/>
            </p14:nvContentPartPr>
            <p14:xfrm>
              <a:off x="4990491" y="2172304"/>
              <a:ext cx="753120" cy="755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80D89FF-F0AE-4C70-8291-6F736893894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72851" y="2136304"/>
                <a:ext cx="788760" cy="8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699CDB6-974A-4B73-B952-BAEF59EB73D0}"/>
                  </a:ext>
                </a:extLst>
              </p14:cNvPr>
              <p14:cNvContentPartPr/>
              <p14:nvPr/>
            </p14:nvContentPartPr>
            <p14:xfrm>
              <a:off x="5359491" y="2524024"/>
              <a:ext cx="806400" cy="373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699CDB6-974A-4B73-B952-BAEF59EB73D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41491" y="2488024"/>
                <a:ext cx="84204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00A24EA-26AD-40F4-9219-74F3189BAEDF}"/>
                  </a:ext>
                </a:extLst>
              </p14:cNvPr>
              <p14:cNvContentPartPr/>
              <p14:nvPr/>
            </p14:nvContentPartPr>
            <p14:xfrm>
              <a:off x="5899491" y="2018584"/>
              <a:ext cx="594360" cy="4971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00A24EA-26AD-40F4-9219-74F3189BAED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881491" y="1982944"/>
                <a:ext cx="63000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1835675-6446-4AE8-AEBB-F08D3B9CBE22}"/>
                  </a:ext>
                </a:extLst>
              </p14:cNvPr>
              <p14:cNvContentPartPr/>
              <p14:nvPr/>
            </p14:nvContentPartPr>
            <p14:xfrm>
              <a:off x="1439091" y="5308624"/>
              <a:ext cx="308160" cy="132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1835675-6446-4AE8-AEBB-F08D3B9CBE2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421451" y="5272624"/>
                <a:ext cx="3438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C49C219-73D6-452F-A384-F42CD3C61CB6}"/>
                  </a:ext>
                </a:extLst>
              </p14:cNvPr>
              <p14:cNvContentPartPr/>
              <p14:nvPr/>
            </p14:nvContentPartPr>
            <p14:xfrm>
              <a:off x="1888371" y="4730824"/>
              <a:ext cx="363960" cy="719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C49C219-73D6-452F-A384-F42CD3C61CB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870731" y="4694824"/>
                <a:ext cx="399600" cy="79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A49E215-A732-4B3B-8649-824E3D9E2E84}"/>
                  </a:ext>
                </a:extLst>
              </p14:cNvPr>
              <p14:cNvContentPartPr/>
              <p14:nvPr/>
            </p14:nvContentPartPr>
            <p14:xfrm>
              <a:off x="2100051" y="4821904"/>
              <a:ext cx="606240" cy="398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A49E215-A732-4B3B-8649-824E3D9E2E8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082411" y="4786264"/>
                <a:ext cx="64188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29C101B-6091-477E-9FFC-CE0079A33997}"/>
                  </a:ext>
                </a:extLst>
              </p14:cNvPr>
              <p14:cNvContentPartPr/>
              <p14:nvPr/>
            </p14:nvContentPartPr>
            <p14:xfrm>
              <a:off x="2853531" y="4767184"/>
              <a:ext cx="386280" cy="232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29C101B-6091-477E-9FFC-CE0079A3399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835891" y="4731184"/>
                <a:ext cx="4219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17B6748-C396-46B0-9C9E-3946B2468E2E}"/>
                  </a:ext>
                </a:extLst>
              </p14:cNvPr>
              <p14:cNvContentPartPr/>
              <p14:nvPr/>
            </p14:nvContentPartPr>
            <p14:xfrm>
              <a:off x="3430971" y="4596544"/>
              <a:ext cx="264960" cy="1792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17B6748-C396-46B0-9C9E-3946B2468E2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12971" y="4560544"/>
                <a:ext cx="3006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681F121-7412-4D73-80F3-A09356DAECA9}"/>
                  </a:ext>
                </a:extLst>
              </p14:cNvPr>
              <p14:cNvContentPartPr/>
              <p14:nvPr/>
            </p14:nvContentPartPr>
            <p14:xfrm>
              <a:off x="3847491" y="4544704"/>
              <a:ext cx="105840" cy="108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681F121-7412-4D73-80F3-A09356DAECA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829491" y="4508704"/>
                <a:ext cx="1414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B694A10-75DA-44E5-8A26-5BEE35A192B2}"/>
                  </a:ext>
                </a:extLst>
              </p14:cNvPr>
              <p14:cNvContentPartPr/>
              <p14:nvPr/>
            </p14:nvContentPartPr>
            <p14:xfrm>
              <a:off x="3639411" y="4489264"/>
              <a:ext cx="9360" cy="194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B694A10-75DA-44E5-8A26-5BEE35A192B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621411" y="4453624"/>
                <a:ext cx="450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6876C9F-C2FA-4AB5-B780-134D84FC2787}"/>
                  </a:ext>
                </a:extLst>
              </p14:cNvPr>
              <p14:cNvContentPartPr/>
              <p14:nvPr/>
            </p14:nvContentPartPr>
            <p14:xfrm>
              <a:off x="4243491" y="4187944"/>
              <a:ext cx="298800" cy="406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6876C9F-C2FA-4AB5-B780-134D84FC278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25851" y="4151944"/>
                <a:ext cx="33444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9D05995-B5F3-4C38-8475-A29FD01147B9}"/>
                  </a:ext>
                </a:extLst>
              </p14:cNvPr>
              <p14:cNvContentPartPr/>
              <p14:nvPr/>
            </p14:nvContentPartPr>
            <p14:xfrm>
              <a:off x="4598811" y="3800944"/>
              <a:ext cx="795960" cy="6292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9D05995-B5F3-4C38-8475-A29FD01147B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80811" y="3764944"/>
                <a:ext cx="83160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919726C-F50A-406B-8465-8BCD0AF033BA}"/>
                  </a:ext>
                </a:extLst>
              </p14:cNvPr>
              <p14:cNvContentPartPr/>
              <p14:nvPr/>
            </p14:nvContentPartPr>
            <p14:xfrm>
              <a:off x="5938731" y="3546064"/>
              <a:ext cx="587880" cy="5101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919726C-F50A-406B-8465-8BCD0AF033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21091" y="3510064"/>
                <a:ext cx="62352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680FF67-C36E-46AF-A4A4-CABD93D753E2}"/>
                  </a:ext>
                </a:extLst>
              </p14:cNvPr>
              <p14:cNvContentPartPr/>
              <p14:nvPr/>
            </p14:nvContentPartPr>
            <p14:xfrm>
              <a:off x="6534531" y="3574504"/>
              <a:ext cx="478440" cy="237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680FF67-C36E-46AF-A4A4-CABD93D753E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516891" y="3538864"/>
                <a:ext cx="51408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5AFE923-12D2-41EF-914F-B54B8296936E}"/>
                  </a:ext>
                </a:extLst>
              </p14:cNvPr>
              <p14:cNvContentPartPr/>
              <p14:nvPr/>
            </p14:nvContentPartPr>
            <p14:xfrm>
              <a:off x="7049691" y="3376504"/>
              <a:ext cx="239400" cy="255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5AFE923-12D2-41EF-914F-B54B8296936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032051" y="3340504"/>
                <a:ext cx="27504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16C6BB4-003E-4313-ABAE-A50C22CE427F}"/>
                  </a:ext>
                </a:extLst>
              </p14:cNvPr>
              <p14:cNvContentPartPr/>
              <p14:nvPr/>
            </p14:nvContentPartPr>
            <p14:xfrm>
              <a:off x="7459011" y="2822464"/>
              <a:ext cx="604440" cy="601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16C6BB4-003E-4313-ABAE-A50C22CE427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441011" y="2786464"/>
                <a:ext cx="64008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95DE441-206F-46A1-8397-676E075ADA9A}"/>
                  </a:ext>
                </a:extLst>
              </p14:cNvPr>
              <p14:cNvContentPartPr/>
              <p14:nvPr/>
            </p14:nvContentPartPr>
            <p14:xfrm>
              <a:off x="7785531" y="2958904"/>
              <a:ext cx="473760" cy="227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95DE441-206F-46A1-8397-676E075ADA9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767531" y="2923264"/>
                <a:ext cx="50940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E1C39C4-32D7-4DDB-B0A5-F65CF2002F1B}"/>
                  </a:ext>
                </a:extLst>
              </p14:cNvPr>
              <p14:cNvContentPartPr/>
              <p14:nvPr/>
            </p14:nvContentPartPr>
            <p14:xfrm>
              <a:off x="8265411" y="2959984"/>
              <a:ext cx="272880" cy="2847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E1C39C4-32D7-4DDB-B0A5-F65CF2002F1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247771" y="2924344"/>
                <a:ext cx="30852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EEF4159-79B1-43DE-B1AF-75CAAAB19248}"/>
                  </a:ext>
                </a:extLst>
              </p14:cNvPr>
              <p14:cNvContentPartPr/>
              <p14:nvPr/>
            </p14:nvContentPartPr>
            <p14:xfrm>
              <a:off x="8169291" y="2848024"/>
              <a:ext cx="5760" cy="3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EEF4159-79B1-43DE-B1AF-75CAAAB1924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151651" y="2812024"/>
                <a:ext cx="414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E0CC30E-A99A-4340-AF87-1E5D7701E215}"/>
                  </a:ext>
                </a:extLst>
              </p14:cNvPr>
              <p14:cNvContentPartPr/>
              <p14:nvPr/>
            </p14:nvContentPartPr>
            <p14:xfrm>
              <a:off x="8410131" y="2642464"/>
              <a:ext cx="518760" cy="438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E0CC30E-A99A-4340-AF87-1E5D7701E21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392491" y="2606824"/>
                <a:ext cx="55440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364D21E-6E79-4FAE-9670-314DAD51156B}"/>
                  </a:ext>
                </a:extLst>
              </p14:cNvPr>
              <p14:cNvContentPartPr/>
              <p14:nvPr/>
            </p14:nvContentPartPr>
            <p14:xfrm>
              <a:off x="9052371" y="2533384"/>
              <a:ext cx="457200" cy="2728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364D21E-6E79-4FAE-9670-314DAD51156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034371" y="2497384"/>
                <a:ext cx="49284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A0EB6EA-1742-4A6A-9C40-A2037C69F76D}"/>
                  </a:ext>
                </a:extLst>
              </p14:cNvPr>
              <p14:cNvContentPartPr/>
              <p14:nvPr/>
            </p14:nvContentPartPr>
            <p14:xfrm>
              <a:off x="9584451" y="1899784"/>
              <a:ext cx="512640" cy="6264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A0EB6EA-1742-4A6A-9C40-A2037C69F76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566811" y="1864144"/>
                <a:ext cx="548280" cy="6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0EE33DB-8F1E-444B-A6FB-8C23F9D57F76}"/>
                  </a:ext>
                </a:extLst>
              </p14:cNvPr>
              <p14:cNvContentPartPr/>
              <p14:nvPr/>
            </p14:nvContentPartPr>
            <p14:xfrm>
              <a:off x="10138491" y="1888264"/>
              <a:ext cx="450360" cy="2955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0EE33DB-8F1E-444B-A6FB-8C23F9D57F7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120851" y="1852264"/>
                <a:ext cx="48600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E8EB2DC-1A4E-4EAB-8135-DD95E8BD3534}"/>
                  </a:ext>
                </a:extLst>
              </p14:cNvPr>
              <p14:cNvContentPartPr/>
              <p14:nvPr/>
            </p14:nvContentPartPr>
            <p14:xfrm>
              <a:off x="10538091" y="1577224"/>
              <a:ext cx="270000" cy="3902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E8EB2DC-1A4E-4EAB-8135-DD95E8BD353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520091" y="1541584"/>
                <a:ext cx="3056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983C095-282F-4294-B465-B8340A3686D6}"/>
                  </a:ext>
                </a:extLst>
              </p14:cNvPr>
              <p14:cNvContentPartPr/>
              <p14:nvPr/>
            </p14:nvContentPartPr>
            <p14:xfrm>
              <a:off x="10909251" y="1368784"/>
              <a:ext cx="811800" cy="4723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983C095-282F-4294-B465-B8340A3686D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891251" y="1333144"/>
                <a:ext cx="84744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0BA2CF-A4BF-483A-8FA2-D663DEBC5F8E}"/>
                  </a:ext>
                </a:extLst>
              </p14:cNvPr>
              <p14:cNvContentPartPr/>
              <p14:nvPr/>
            </p14:nvContentPartPr>
            <p14:xfrm>
              <a:off x="2677851" y="5648824"/>
              <a:ext cx="387000" cy="2484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0BA2CF-A4BF-483A-8FA2-D663DEBC5F8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659851" y="5613184"/>
                <a:ext cx="4226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92D7009-DC4E-457D-BE68-4743BEA867E3}"/>
                  </a:ext>
                </a:extLst>
              </p14:cNvPr>
              <p14:cNvContentPartPr/>
              <p14:nvPr/>
            </p14:nvContentPartPr>
            <p14:xfrm>
              <a:off x="3090051" y="5627584"/>
              <a:ext cx="343440" cy="1224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92D7009-DC4E-457D-BE68-4743BEA867E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072411" y="5591584"/>
                <a:ext cx="3790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7549ABF-5535-406A-BAF5-4E7A9DBC01F4}"/>
                  </a:ext>
                </a:extLst>
              </p14:cNvPr>
              <p14:cNvContentPartPr/>
              <p14:nvPr/>
            </p14:nvContentPartPr>
            <p14:xfrm>
              <a:off x="3358251" y="5465944"/>
              <a:ext cx="416880" cy="2221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7549ABF-5535-406A-BAF5-4E7A9DBC01F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340611" y="5429944"/>
                <a:ext cx="45252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7B2155D-DD0F-444C-AB1A-DDB2215B4463}"/>
                  </a:ext>
                </a:extLst>
              </p14:cNvPr>
              <p14:cNvContentPartPr/>
              <p14:nvPr/>
            </p14:nvContentPartPr>
            <p14:xfrm>
              <a:off x="3825171" y="5220784"/>
              <a:ext cx="225360" cy="374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7B2155D-DD0F-444C-AB1A-DDB2215B446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807531" y="5185144"/>
                <a:ext cx="26100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6370B64-FBF8-40B7-BB02-9316ADA6B941}"/>
                  </a:ext>
                </a:extLst>
              </p14:cNvPr>
              <p14:cNvContentPartPr/>
              <p14:nvPr/>
            </p14:nvContentPartPr>
            <p14:xfrm>
              <a:off x="4127931" y="5205304"/>
              <a:ext cx="169560" cy="160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6370B64-FBF8-40B7-BB02-9316ADA6B94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110291" y="5169664"/>
                <a:ext cx="2052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80D4AC0-F50B-4F0B-B657-02872A80D123}"/>
                  </a:ext>
                </a:extLst>
              </p14:cNvPr>
              <p14:cNvContentPartPr/>
              <p14:nvPr/>
            </p14:nvContentPartPr>
            <p14:xfrm>
              <a:off x="4198131" y="5096584"/>
              <a:ext cx="230040" cy="2944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80D4AC0-F50B-4F0B-B657-02872A80D12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180491" y="5060584"/>
                <a:ext cx="26568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73F7B06-5685-4485-BAC9-CCA5468935E2}"/>
                  </a:ext>
                </a:extLst>
              </p14:cNvPr>
              <p14:cNvContentPartPr/>
              <p14:nvPr/>
            </p14:nvContentPartPr>
            <p14:xfrm>
              <a:off x="4535451" y="4813624"/>
              <a:ext cx="726480" cy="4478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73F7B06-5685-4485-BAC9-CCA5468935E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517811" y="4777624"/>
                <a:ext cx="76212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EB022BD-4668-4B46-8D17-9157932DA15A}"/>
                  </a:ext>
                </a:extLst>
              </p14:cNvPr>
              <p14:cNvContentPartPr/>
              <p14:nvPr/>
            </p14:nvContentPartPr>
            <p14:xfrm>
              <a:off x="5377491" y="4466584"/>
              <a:ext cx="372600" cy="603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EB022BD-4668-4B46-8D17-9157932DA15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359851" y="4430584"/>
                <a:ext cx="40824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591DECC-2775-4181-BD43-55260F4B328A}"/>
                  </a:ext>
                </a:extLst>
              </p14:cNvPr>
              <p14:cNvContentPartPr/>
              <p14:nvPr/>
            </p14:nvContentPartPr>
            <p14:xfrm>
              <a:off x="5760531" y="4426984"/>
              <a:ext cx="403560" cy="3394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591DECC-2775-4181-BD43-55260F4B328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742531" y="4390984"/>
                <a:ext cx="43920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B996389-7A17-4A79-81B9-B1C712961C58}"/>
                  </a:ext>
                </a:extLst>
              </p14:cNvPr>
              <p14:cNvContentPartPr/>
              <p14:nvPr/>
            </p14:nvContentPartPr>
            <p14:xfrm>
              <a:off x="5648931" y="4464064"/>
              <a:ext cx="311400" cy="171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B996389-7A17-4A79-81B9-B1C712961C5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630931" y="4428064"/>
                <a:ext cx="3470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EA59864-2988-46DF-9ED7-8801AD81A8CC}"/>
                  </a:ext>
                </a:extLst>
              </p14:cNvPr>
              <p14:cNvContentPartPr/>
              <p14:nvPr/>
            </p14:nvContentPartPr>
            <p14:xfrm>
              <a:off x="6174171" y="4444624"/>
              <a:ext cx="135720" cy="1562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EA59864-2988-46DF-9ED7-8801AD81A8C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156171" y="4408984"/>
                <a:ext cx="1713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65A4A23-C16B-43E5-87C5-2D6A6267B4AB}"/>
                  </a:ext>
                </a:extLst>
              </p14:cNvPr>
              <p14:cNvContentPartPr/>
              <p14:nvPr/>
            </p14:nvContentPartPr>
            <p14:xfrm>
              <a:off x="5965731" y="4265704"/>
              <a:ext cx="7560" cy="889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65A4A23-C16B-43E5-87C5-2D6A6267B4A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948091" y="4230064"/>
                <a:ext cx="432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C64C127-B1FC-45CA-BD3F-A14CDC5C8F9A}"/>
                  </a:ext>
                </a:extLst>
              </p14:cNvPr>
              <p14:cNvContentPartPr/>
              <p14:nvPr/>
            </p14:nvContentPartPr>
            <p14:xfrm>
              <a:off x="6370011" y="4318264"/>
              <a:ext cx="342000" cy="2901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C64C127-B1FC-45CA-BD3F-A14CDC5C8F9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352371" y="4282264"/>
                <a:ext cx="37764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E88521F-7432-46BA-BC90-4A4832A408C0}"/>
                  </a:ext>
                </a:extLst>
              </p14:cNvPr>
              <p14:cNvContentPartPr/>
              <p14:nvPr/>
            </p14:nvContentPartPr>
            <p14:xfrm>
              <a:off x="6753411" y="4080304"/>
              <a:ext cx="563760" cy="2707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E88521F-7432-46BA-BC90-4A4832A408C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735771" y="4044664"/>
                <a:ext cx="5994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5E95250-2201-4C3F-AC96-E23FC2DB36BB}"/>
                  </a:ext>
                </a:extLst>
              </p14:cNvPr>
              <p14:cNvContentPartPr/>
              <p14:nvPr/>
            </p14:nvContentPartPr>
            <p14:xfrm>
              <a:off x="7663491" y="4146184"/>
              <a:ext cx="32040" cy="99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5E95250-2201-4C3F-AC96-E23FC2DB36B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645491" y="4110184"/>
                <a:ext cx="676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AFE02D0-8D18-4889-9D43-0B43A635D796}"/>
                  </a:ext>
                </a:extLst>
              </p14:cNvPr>
              <p14:cNvContentPartPr/>
              <p14:nvPr/>
            </p14:nvContentPartPr>
            <p14:xfrm>
              <a:off x="7777611" y="3808504"/>
              <a:ext cx="797760" cy="3776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AFE02D0-8D18-4889-9D43-0B43A635D79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759611" y="3772864"/>
                <a:ext cx="83340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2BEA004-4450-4F0A-BFA3-F2CC8EEBB42E}"/>
                  </a:ext>
                </a:extLst>
              </p14:cNvPr>
              <p14:cNvContentPartPr/>
              <p14:nvPr/>
            </p14:nvContentPartPr>
            <p14:xfrm>
              <a:off x="8599131" y="3738664"/>
              <a:ext cx="299160" cy="2001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2BEA004-4450-4F0A-BFA3-F2CC8EEBB42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581131" y="3703024"/>
                <a:ext cx="3348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AF16EC9-38C0-4469-B8B0-1EA1FAF71D85}"/>
                  </a:ext>
                </a:extLst>
              </p14:cNvPr>
              <p14:cNvContentPartPr/>
              <p14:nvPr/>
            </p14:nvContentPartPr>
            <p14:xfrm>
              <a:off x="8932491" y="3427984"/>
              <a:ext cx="275400" cy="4118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AF16EC9-38C0-4469-B8B0-1EA1FAF71D8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914491" y="3392344"/>
                <a:ext cx="31104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5B60C67-22A9-4C39-BD7E-E3A1457E0223}"/>
                  </a:ext>
                </a:extLst>
              </p14:cNvPr>
              <p14:cNvContentPartPr/>
              <p14:nvPr/>
            </p14:nvContentPartPr>
            <p14:xfrm>
              <a:off x="9333891" y="3111544"/>
              <a:ext cx="642960" cy="3744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5B60C67-22A9-4C39-BD7E-E3A1457E022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315891" y="3075544"/>
                <a:ext cx="67860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B086CCD-CF73-41F6-8391-4F16926E5F29}"/>
                  </a:ext>
                </a:extLst>
              </p14:cNvPr>
              <p14:cNvContentPartPr/>
              <p14:nvPr/>
            </p14:nvContentPartPr>
            <p14:xfrm>
              <a:off x="9992331" y="2987344"/>
              <a:ext cx="293040" cy="2563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B086CCD-CF73-41F6-8391-4F16926E5F2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974331" y="2951704"/>
                <a:ext cx="3286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1C6B05D-CF92-44FC-9323-2B88860989C8}"/>
                  </a:ext>
                </a:extLst>
              </p14:cNvPr>
              <p14:cNvContentPartPr/>
              <p14:nvPr/>
            </p14:nvContentPartPr>
            <p14:xfrm>
              <a:off x="10211931" y="2643184"/>
              <a:ext cx="279360" cy="2728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1C6B05D-CF92-44FC-9323-2B88860989C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193931" y="2607184"/>
                <a:ext cx="31500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728FCB0-5622-4070-80E5-87C145A9C6CE}"/>
                  </a:ext>
                </a:extLst>
              </p14:cNvPr>
              <p14:cNvContentPartPr/>
              <p14:nvPr/>
            </p14:nvContentPartPr>
            <p14:xfrm>
              <a:off x="10557531" y="2688544"/>
              <a:ext cx="276120" cy="1724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728FCB0-5622-4070-80E5-87C145A9C6C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539531" y="2652904"/>
                <a:ext cx="3117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2AADC10-56C6-4DF1-8E40-4B900CBE167C}"/>
                  </a:ext>
                </a:extLst>
              </p14:cNvPr>
              <p14:cNvContentPartPr/>
              <p14:nvPr/>
            </p14:nvContentPartPr>
            <p14:xfrm>
              <a:off x="10773531" y="2565784"/>
              <a:ext cx="272880" cy="2134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2AADC10-56C6-4DF1-8E40-4B900CBE167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755531" y="2529784"/>
                <a:ext cx="30852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E95D711-1E56-4986-84F4-00EFE9ACAB48}"/>
                  </a:ext>
                </a:extLst>
              </p14:cNvPr>
              <p14:cNvContentPartPr/>
              <p14:nvPr/>
            </p14:nvContentPartPr>
            <p14:xfrm>
              <a:off x="11133891" y="2344384"/>
              <a:ext cx="225360" cy="2005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E95D711-1E56-4986-84F4-00EFE9ACAB4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116251" y="2308744"/>
                <a:ext cx="26100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D5EEF3B-EB35-43D6-9E91-171D86BC7C1B}"/>
                  </a:ext>
                </a:extLst>
              </p14:cNvPr>
              <p14:cNvContentPartPr/>
              <p14:nvPr/>
            </p14:nvContentPartPr>
            <p14:xfrm>
              <a:off x="11379771" y="2308024"/>
              <a:ext cx="95400" cy="990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D5EEF3B-EB35-43D6-9E91-171D86BC7C1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1361771" y="2272384"/>
                <a:ext cx="1310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C35B470-EC8A-4B29-8B2A-D728396794AB}"/>
                  </a:ext>
                </a:extLst>
              </p14:cNvPr>
              <p14:cNvContentPartPr/>
              <p14:nvPr/>
            </p14:nvContentPartPr>
            <p14:xfrm>
              <a:off x="11230011" y="2173384"/>
              <a:ext cx="23400" cy="536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C35B470-EC8A-4B29-8B2A-D728396794A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1212011" y="2137744"/>
                <a:ext cx="5904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9F0D05B-E52F-47E8-8BEB-308997A59046}"/>
                  </a:ext>
                </a:extLst>
              </p14:cNvPr>
              <p14:cNvContentPartPr/>
              <p14:nvPr/>
            </p14:nvContentPartPr>
            <p14:xfrm>
              <a:off x="11379771" y="2190664"/>
              <a:ext cx="423000" cy="1908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9F0D05B-E52F-47E8-8BEB-308997A5904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1361771" y="2154664"/>
                <a:ext cx="45864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F941B72-AE23-41B8-AC8A-57C02BF362AC}"/>
                  </a:ext>
                </a:extLst>
              </p14:cNvPr>
              <p14:cNvContentPartPr/>
              <p14:nvPr/>
            </p14:nvContentPartPr>
            <p14:xfrm>
              <a:off x="11713851" y="1956664"/>
              <a:ext cx="340560" cy="4010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F941B72-AE23-41B8-AC8A-57C02BF362A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1695851" y="1920664"/>
                <a:ext cx="37620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2322C13-0ACF-4CF9-B18E-870500481FAB}"/>
                  </a:ext>
                </a:extLst>
              </p14:cNvPr>
              <p14:cNvContentPartPr/>
              <p14:nvPr/>
            </p14:nvContentPartPr>
            <p14:xfrm>
              <a:off x="11841651" y="2589184"/>
              <a:ext cx="360" cy="39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2322C13-0ACF-4CF9-B18E-870500481FA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824011" y="255318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9DEC518-69D8-4490-927D-BCCE1CEB6BA3}"/>
                  </a:ext>
                </a:extLst>
              </p14:cNvPr>
              <p14:cNvContentPartPr/>
              <p14:nvPr/>
            </p14:nvContentPartPr>
            <p14:xfrm>
              <a:off x="3493611" y="6063544"/>
              <a:ext cx="514080" cy="3502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9DEC518-69D8-4490-927D-BCCE1CEB6BA3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475971" y="6027544"/>
                <a:ext cx="54972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38F0873-AAC3-43E7-8588-2905C35B5F7C}"/>
                  </a:ext>
                </a:extLst>
              </p14:cNvPr>
              <p14:cNvContentPartPr/>
              <p14:nvPr/>
            </p14:nvContentPartPr>
            <p14:xfrm>
              <a:off x="4157091" y="5386744"/>
              <a:ext cx="1150920" cy="7452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38F0873-AAC3-43E7-8588-2905C35B5F7C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4139451" y="5350744"/>
                <a:ext cx="1186560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ACA510A-E038-49B8-90FA-CE035D18340E}"/>
                  </a:ext>
                </a:extLst>
              </p14:cNvPr>
              <p14:cNvContentPartPr/>
              <p14:nvPr/>
            </p14:nvContentPartPr>
            <p14:xfrm>
              <a:off x="4825251" y="5467744"/>
              <a:ext cx="216360" cy="1364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ACA510A-E038-49B8-90FA-CE035D18340E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4807611" y="5431744"/>
                <a:ext cx="2520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4D80648-E76B-445B-B4A4-A6B029BEC0F4}"/>
                  </a:ext>
                </a:extLst>
              </p14:cNvPr>
              <p14:cNvContentPartPr/>
              <p14:nvPr/>
            </p14:nvContentPartPr>
            <p14:xfrm>
              <a:off x="5243931" y="5230144"/>
              <a:ext cx="496080" cy="3988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4D80648-E76B-445B-B4A4-A6B029BEC0F4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5226291" y="5194504"/>
                <a:ext cx="53172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4555B22-92D8-4C84-BFEC-5B3A6BC3CFB6}"/>
                  </a:ext>
                </a:extLst>
              </p14:cNvPr>
              <p14:cNvContentPartPr/>
              <p14:nvPr/>
            </p14:nvContentPartPr>
            <p14:xfrm>
              <a:off x="5865651" y="5085064"/>
              <a:ext cx="553320" cy="3571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4555B22-92D8-4C84-BFEC-5B3A6BC3CFB6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848011" y="5049064"/>
                <a:ext cx="58896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C7C512A-AAC9-4045-86BA-CD5159238A05}"/>
                  </a:ext>
                </a:extLst>
              </p14:cNvPr>
              <p14:cNvContentPartPr/>
              <p14:nvPr/>
            </p14:nvContentPartPr>
            <p14:xfrm>
              <a:off x="6872571" y="4716424"/>
              <a:ext cx="337680" cy="1947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C7C512A-AAC9-4045-86BA-CD5159238A05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6854571" y="4680784"/>
                <a:ext cx="3733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A19DBF2-6460-4CE8-8E76-10CB110D4B33}"/>
                  </a:ext>
                </a:extLst>
              </p14:cNvPr>
              <p14:cNvContentPartPr/>
              <p14:nvPr/>
            </p14:nvContentPartPr>
            <p14:xfrm>
              <a:off x="7287651" y="4645864"/>
              <a:ext cx="379440" cy="1864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A19DBF2-6460-4CE8-8E76-10CB110D4B33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269651" y="4609864"/>
                <a:ext cx="4150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0EBD8B9-D656-40D1-9FB2-126E7B9D1335}"/>
                  </a:ext>
                </a:extLst>
              </p14:cNvPr>
              <p14:cNvContentPartPr/>
              <p14:nvPr/>
            </p14:nvContentPartPr>
            <p14:xfrm>
              <a:off x="7613811" y="4566664"/>
              <a:ext cx="366120" cy="2055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0EBD8B9-D656-40D1-9FB2-126E7B9D1335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7595811" y="4531024"/>
                <a:ext cx="40176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959B875-27B9-427E-A4A1-4BCF70D5C977}"/>
                  </a:ext>
                </a:extLst>
              </p14:cNvPr>
              <p14:cNvContentPartPr/>
              <p14:nvPr/>
            </p14:nvContentPartPr>
            <p14:xfrm>
              <a:off x="7948611" y="4435264"/>
              <a:ext cx="319680" cy="2448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959B875-27B9-427E-A4A1-4BCF70D5C977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930971" y="4399264"/>
                <a:ext cx="35532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7E5F9BA-A672-4D2A-9237-E83E88170DC2}"/>
                  </a:ext>
                </a:extLst>
              </p14:cNvPr>
              <p14:cNvContentPartPr/>
              <p14:nvPr/>
            </p14:nvContentPartPr>
            <p14:xfrm>
              <a:off x="8473491" y="4174984"/>
              <a:ext cx="705240" cy="3412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7E5F9BA-A672-4D2A-9237-E83E88170DC2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8455851" y="4139344"/>
                <a:ext cx="74088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8FD59D7-8ABE-4281-A9DB-6C43E6075881}"/>
                  </a:ext>
                </a:extLst>
              </p14:cNvPr>
              <p14:cNvContentPartPr/>
              <p14:nvPr/>
            </p14:nvContentPartPr>
            <p14:xfrm>
              <a:off x="8926371" y="4222144"/>
              <a:ext cx="452520" cy="3034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8FD59D7-8ABE-4281-A9DB-6C43E6075881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908371" y="4186144"/>
                <a:ext cx="48816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7DB482A-037A-4789-BA71-6416E6160985}"/>
                  </a:ext>
                </a:extLst>
              </p14:cNvPr>
              <p14:cNvContentPartPr/>
              <p14:nvPr/>
            </p14:nvContentPartPr>
            <p14:xfrm>
              <a:off x="9225171" y="3974104"/>
              <a:ext cx="280080" cy="2707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7DB482A-037A-4789-BA71-6416E6160985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9207171" y="3938464"/>
                <a:ext cx="31572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269C9A7-D6DE-4AC3-9C63-9EFBC2F01330}"/>
                  </a:ext>
                </a:extLst>
              </p14:cNvPr>
              <p14:cNvContentPartPr/>
              <p14:nvPr/>
            </p14:nvContentPartPr>
            <p14:xfrm>
              <a:off x="9243171" y="4032784"/>
              <a:ext cx="126360" cy="684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269C9A7-D6DE-4AC3-9C63-9EFBC2F01330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9225171" y="3996784"/>
                <a:ext cx="1620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E66164F-D1F1-410C-8F5A-A9D4A54E11C6}"/>
                  </a:ext>
                </a:extLst>
              </p14:cNvPr>
              <p14:cNvContentPartPr/>
              <p14:nvPr/>
            </p14:nvContentPartPr>
            <p14:xfrm>
              <a:off x="9891891" y="3548584"/>
              <a:ext cx="365400" cy="3380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E66164F-D1F1-410C-8F5A-A9D4A54E11C6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9873891" y="3512584"/>
                <a:ext cx="40104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4EBE98C-374C-43CF-A03E-B1A158EC9FE6}"/>
                  </a:ext>
                </a:extLst>
              </p14:cNvPr>
              <p14:cNvContentPartPr/>
              <p14:nvPr/>
            </p14:nvContentPartPr>
            <p14:xfrm>
              <a:off x="10401651" y="3430864"/>
              <a:ext cx="204840" cy="2901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4EBE98C-374C-43CF-A03E-B1A158EC9FE6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0384011" y="3395224"/>
                <a:ext cx="24048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A52F2B7-0BAA-4C0E-8199-E93D7F3EE3ED}"/>
                  </a:ext>
                </a:extLst>
              </p14:cNvPr>
              <p14:cNvContentPartPr/>
              <p14:nvPr/>
            </p14:nvContentPartPr>
            <p14:xfrm>
              <a:off x="10691811" y="3124144"/>
              <a:ext cx="649800" cy="4388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A52F2B7-0BAA-4C0E-8199-E93D7F3EE3ED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0674171" y="3088504"/>
                <a:ext cx="68544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8178801-8587-4DBE-91DF-E8C0790F449D}"/>
                  </a:ext>
                </a:extLst>
              </p14:cNvPr>
              <p14:cNvContentPartPr/>
              <p14:nvPr/>
            </p14:nvContentPartPr>
            <p14:xfrm>
              <a:off x="11330811" y="2659384"/>
              <a:ext cx="254880" cy="5461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8178801-8587-4DBE-91DF-E8C0790F449D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1313171" y="2623384"/>
                <a:ext cx="29052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EFCBBCD-DDD1-4678-8910-D86A65D6602A}"/>
                  </a:ext>
                </a:extLst>
              </p14:cNvPr>
              <p14:cNvContentPartPr/>
              <p14:nvPr/>
            </p14:nvContentPartPr>
            <p14:xfrm>
              <a:off x="11533851" y="2870704"/>
              <a:ext cx="236520" cy="532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EFCBBCD-DDD1-4678-8910-D86A65D6602A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1515851" y="2835064"/>
                <a:ext cx="2721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9B0D0B7-C3FA-4CAB-8F1D-99A312C8047C}"/>
                  </a:ext>
                </a:extLst>
              </p14:cNvPr>
              <p14:cNvContentPartPr/>
              <p14:nvPr/>
            </p14:nvContentPartPr>
            <p14:xfrm>
              <a:off x="4526091" y="6118624"/>
              <a:ext cx="1249920" cy="4071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9B0D0B7-C3FA-4CAB-8F1D-99A312C8047C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4508451" y="6082984"/>
                <a:ext cx="128556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9E77E83-2422-4B1E-AAF9-53B2EEC783BA}"/>
                  </a:ext>
                </a:extLst>
              </p14:cNvPr>
              <p14:cNvContentPartPr/>
              <p14:nvPr/>
            </p14:nvContentPartPr>
            <p14:xfrm>
              <a:off x="5984451" y="5902264"/>
              <a:ext cx="284400" cy="1875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9E77E83-2422-4B1E-AAF9-53B2EEC783BA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5966451" y="5866624"/>
                <a:ext cx="3200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87E36A8-C433-4857-8869-9938062A31F6}"/>
                  </a:ext>
                </a:extLst>
              </p14:cNvPr>
              <p14:cNvContentPartPr/>
              <p14:nvPr/>
            </p14:nvContentPartPr>
            <p14:xfrm>
              <a:off x="6144291" y="5685544"/>
              <a:ext cx="480600" cy="3459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87E36A8-C433-4857-8869-9938062A31F6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6126651" y="5649904"/>
                <a:ext cx="51624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8670C5C5-9251-48B2-BE1F-8FD3816D5CF9}"/>
                  </a:ext>
                </a:extLst>
              </p14:cNvPr>
              <p14:cNvContentPartPr/>
              <p14:nvPr/>
            </p14:nvContentPartPr>
            <p14:xfrm>
              <a:off x="6038451" y="5729104"/>
              <a:ext cx="214200" cy="1371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8670C5C5-9251-48B2-BE1F-8FD3816D5CF9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6020451" y="5693464"/>
                <a:ext cx="24984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D6FE8E7-86E3-495D-865A-31B2DD6E27C9}"/>
                  </a:ext>
                </a:extLst>
              </p14:cNvPr>
              <p14:cNvContentPartPr/>
              <p14:nvPr/>
            </p14:nvContentPartPr>
            <p14:xfrm>
              <a:off x="6481611" y="5721544"/>
              <a:ext cx="124560" cy="1285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D6FE8E7-86E3-495D-865A-31B2DD6E27C9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6463971" y="5685544"/>
                <a:ext cx="1602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10ACB18-368C-4EBE-87CB-727ED5102AC3}"/>
                  </a:ext>
                </a:extLst>
              </p14:cNvPr>
              <p14:cNvContentPartPr/>
              <p14:nvPr/>
            </p14:nvContentPartPr>
            <p14:xfrm>
              <a:off x="6292611" y="5588344"/>
              <a:ext cx="8280" cy="338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10ACB18-368C-4EBE-87CB-727ED5102AC3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6274971" y="5552704"/>
                <a:ext cx="4392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A498B2C-EB49-4064-92B1-62A49162F110}"/>
                  </a:ext>
                </a:extLst>
              </p14:cNvPr>
              <p14:cNvContentPartPr/>
              <p14:nvPr/>
            </p14:nvContentPartPr>
            <p14:xfrm>
              <a:off x="6573051" y="5558464"/>
              <a:ext cx="406080" cy="3016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A498B2C-EB49-4064-92B1-62A49162F110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6555411" y="5522824"/>
                <a:ext cx="4417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91BE187-CF2A-47C6-AB2E-3934E9467930}"/>
                  </a:ext>
                </a:extLst>
              </p14:cNvPr>
              <p14:cNvContentPartPr/>
              <p14:nvPr/>
            </p14:nvContentPartPr>
            <p14:xfrm>
              <a:off x="6905691" y="5494024"/>
              <a:ext cx="550800" cy="1951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91BE187-CF2A-47C6-AB2E-3934E9467930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6887691" y="5458024"/>
                <a:ext cx="5864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E44A09F-6040-4210-BC08-86754D7CBC14}"/>
                  </a:ext>
                </a:extLst>
              </p14:cNvPr>
              <p14:cNvContentPartPr/>
              <p14:nvPr/>
            </p14:nvContentPartPr>
            <p14:xfrm>
              <a:off x="7812531" y="5250664"/>
              <a:ext cx="470520" cy="3567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E44A09F-6040-4210-BC08-86754D7CBC14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7794891" y="5214664"/>
                <a:ext cx="50616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ADCFFB7-A0DE-4109-A1A3-4A4ECABCA9F0}"/>
                  </a:ext>
                </a:extLst>
              </p14:cNvPr>
              <p14:cNvContentPartPr/>
              <p14:nvPr/>
            </p14:nvContentPartPr>
            <p14:xfrm>
              <a:off x="8247411" y="5142664"/>
              <a:ext cx="377640" cy="1551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ADCFFB7-A0DE-4109-A1A3-4A4ECABCA9F0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8229771" y="5106664"/>
                <a:ext cx="4132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ABBCAFE-AABA-4049-AF84-8D48710AF90F}"/>
                  </a:ext>
                </a:extLst>
              </p14:cNvPr>
              <p14:cNvContentPartPr/>
              <p14:nvPr/>
            </p14:nvContentPartPr>
            <p14:xfrm>
              <a:off x="8680491" y="4742344"/>
              <a:ext cx="330480" cy="5018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ABBCAFE-AABA-4049-AF84-8D48710AF90F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8662851" y="4706344"/>
                <a:ext cx="36612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2EE3426-88A8-403D-B2F1-044D4511504A}"/>
                  </a:ext>
                </a:extLst>
              </p14:cNvPr>
              <p14:cNvContentPartPr/>
              <p14:nvPr/>
            </p14:nvContentPartPr>
            <p14:xfrm>
              <a:off x="9338211" y="4380544"/>
              <a:ext cx="720360" cy="6015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2EE3426-88A8-403D-B2F1-044D4511504A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9320571" y="4344544"/>
                <a:ext cx="75600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3D07F5F-1800-49D9-930B-517F19763520}"/>
                  </a:ext>
                </a:extLst>
              </p14:cNvPr>
              <p14:cNvContentPartPr/>
              <p14:nvPr/>
            </p14:nvContentPartPr>
            <p14:xfrm>
              <a:off x="9994491" y="4508344"/>
              <a:ext cx="122400" cy="1321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3D07F5F-1800-49D9-930B-517F19763520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9976851" y="4472704"/>
                <a:ext cx="1580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FDED788-DBD4-4052-B56E-5CDA5EEB01EF}"/>
                  </a:ext>
                </a:extLst>
              </p14:cNvPr>
              <p14:cNvContentPartPr/>
              <p14:nvPr/>
            </p14:nvContentPartPr>
            <p14:xfrm>
              <a:off x="9888291" y="4365064"/>
              <a:ext cx="43200" cy="712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FDED788-DBD4-4052-B56E-5CDA5EEB01EF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9870651" y="4329064"/>
                <a:ext cx="788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9E90BE2-5F0C-4771-AB33-30DC403F59F6}"/>
                  </a:ext>
                </a:extLst>
              </p14:cNvPr>
              <p14:cNvContentPartPr/>
              <p14:nvPr/>
            </p14:nvContentPartPr>
            <p14:xfrm>
              <a:off x="10021851" y="4270744"/>
              <a:ext cx="687960" cy="2901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9E90BE2-5F0C-4771-AB33-30DC403F59F6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0004211" y="4235104"/>
                <a:ext cx="72360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43E7377-BC3E-452D-9E76-6171F6E3C8EB}"/>
                  </a:ext>
                </a:extLst>
              </p14:cNvPr>
              <p14:cNvContentPartPr/>
              <p14:nvPr/>
            </p14:nvContentPartPr>
            <p14:xfrm>
              <a:off x="10646451" y="4209544"/>
              <a:ext cx="177120" cy="1591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43E7377-BC3E-452D-9E76-6171F6E3C8EB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0628451" y="4173904"/>
                <a:ext cx="2127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29D9C24-8E44-4ECB-B239-5861A1F70985}"/>
                  </a:ext>
                </a:extLst>
              </p14:cNvPr>
              <p14:cNvContentPartPr/>
              <p14:nvPr/>
            </p14:nvContentPartPr>
            <p14:xfrm>
              <a:off x="10389411" y="4041424"/>
              <a:ext cx="12960" cy="234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29D9C24-8E44-4ECB-B239-5861A1F70985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0371771" y="4005784"/>
                <a:ext cx="486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B7D11AB-CFD0-4426-B147-B6D68BFD3898}"/>
                  </a:ext>
                </a:extLst>
              </p14:cNvPr>
              <p14:cNvContentPartPr/>
              <p14:nvPr/>
            </p14:nvContentPartPr>
            <p14:xfrm>
              <a:off x="10700811" y="3999304"/>
              <a:ext cx="488160" cy="2224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B7D11AB-CFD0-4426-B147-B6D68BFD3898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0683171" y="3963664"/>
                <a:ext cx="52380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CE1A928-E753-4A8A-8E61-985497E113F0}"/>
                  </a:ext>
                </a:extLst>
              </p14:cNvPr>
              <p14:cNvContentPartPr/>
              <p14:nvPr/>
            </p14:nvContentPartPr>
            <p14:xfrm>
              <a:off x="11136051" y="3775024"/>
              <a:ext cx="350280" cy="2826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CE1A928-E753-4A8A-8E61-985497E113F0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1118411" y="3739384"/>
                <a:ext cx="38592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97BF1B0-3BE6-4CB8-9FC8-14CD72A9E7D0}"/>
                  </a:ext>
                </a:extLst>
              </p14:cNvPr>
              <p14:cNvContentPartPr/>
              <p14:nvPr/>
            </p14:nvContentPartPr>
            <p14:xfrm>
              <a:off x="11289411" y="3421864"/>
              <a:ext cx="198720" cy="3024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97BF1B0-3BE6-4CB8-9FC8-14CD72A9E7D0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1271411" y="3386224"/>
                <a:ext cx="2343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823F701-3438-46B0-B801-AAF9DAF17E80}"/>
                  </a:ext>
                </a:extLst>
              </p14:cNvPr>
              <p14:cNvContentPartPr/>
              <p14:nvPr/>
            </p14:nvContentPartPr>
            <p14:xfrm>
              <a:off x="11271411" y="3433384"/>
              <a:ext cx="275040" cy="2062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823F701-3438-46B0-B801-AAF9DAF17E80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11253411" y="3397744"/>
                <a:ext cx="3106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336C737-A2F5-4652-B5E2-2A9C268AED40}"/>
                  </a:ext>
                </a:extLst>
              </p14:cNvPr>
              <p14:cNvContentPartPr/>
              <p14:nvPr/>
            </p14:nvContentPartPr>
            <p14:xfrm>
              <a:off x="11678931" y="3539584"/>
              <a:ext cx="54720" cy="842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336C737-A2F5-4652-B5E2-2A9C268AED40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11660931" y="3503944"/>
                <a:ext cx="903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08BA45C-7C3B-4B13-B463-BB74023FA7BF}"/>
                  </a:ext>
                </a:extLst>
              </p14:cNvPr>
              <p14:cNvContentPartPr/>
              <p14:nvPr/>
            </p14:nvContentPartPr>
            <p14:xfrm>
              <a:off x="11578851" y="3381904"/>
              <a:ext cx="360" cy="39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08BA45C-7C3B-4B13-B463-BB74023FA7B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561211" y="334626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62059C8-A475-458C-A8C4-888204F42D99}"/>
                  </a:ext>
                </a:extLst>
              </p14:cNvPr>
              <p14:cNvContentPartPr/>
              <p14:nvPr/>
            </p14:nvContentPartPr>
            <p14:xfrm>
              <a:off x="11687571" y="3331144"/>
              <a:ext cx="334440" cy="2469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62059C8-A475-458C-A8C4-888204F42D99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1669931" y="3295504"/>
                <a:ext cx="3700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C566DB7-33E3-4412-95BF-BCD70859CE13}"/>
                  </a:ext>
                </a:extLst>
              </p14:cNvPr>
              <p14:cNvContentPartPr/>
              <p14:nvPr/>
            </p14:nvContentPartPr>
            <p14:xfrm>
              <a:off x="11977371" y="3093544"/>
              <a:ext cx="174600" cy="2102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C566DB7-33E3-4412-95BF-BCD70859CE13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1959371" y="3057904"/>
                <a:ext cx="2102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F32DDF5-CF5F-44DE-930F-97B16377F949}"/>
                  </a:ext>
                </a:extLst>
              </p14:cNvPr>
              <p14:cNvContentPartPr/>
              <p14:nvPr/>
            </p14:nvContentPartPr>
            <p14:xfrm>
              <a:off x="6833331" y="6012424"/>
              <a:ext cx="823680" cy="6393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F32DDF5-CF5F-44DE-930F-97B16377F949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6815691" y="5976424"/>
                <a:ext cx="859320" cy="7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7691B2F-8A37-4763-ABA2-042CA849FDD2}"/>
                  </a:ext>
                </a:extLst>
              </p14:cNvPr>
              <p14:cNvContentPartPr/>
              <p14:nvPr/>
            </p14:nvContentPartPr>
            <p14:xfrm>
              <a:off x="7378371" y="6328504"/>
              <a:ext cx="72360" cy="270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7691B2F-8A37-4763-ABA2-042CA849FDD2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360371" y="6292504"/>
                <a:ext cx="1080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AED06F6-2ADA-49DB-B59D-652A6DFA5B61}"/>
                  </a:ext>
                </a:extLst>
              </p14:cNvPr>
              <p14:cNvContentPartPr/>
              <p14:nvPr/>
            </p14:nvContentPartPr>
            <p14:xfrm>
              <a:off x="7695171" y="5902264"/>
              <a:ext cx="779760" cy="3722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AED06F6-2ADA-49DB-B59D-652A6DFA5B61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677171" y="5866624"/>
                <a:ext cx="81540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FAEF6A6-45E7-463A-B931-1DEE88A750AB}"/>
                  </a:ext>
                </a:extLst>
              </p14:cNvPr>
              <p14:cNvContentPartPr/>
              <p14:nvPr/>
            </p14:nvContentPartPr>
            <p14:xfrm>
              <a:off x="8627211" y="5691664"/>
              <a:ext cx="534960" cy="2296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FAEF6A6-45E7-463A-B931-1DEE88A750A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609571" y="5656024"/>
                <a:ext cx="5706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49F70DAE-EDFF-47D9-80B9-F7B2D5229614}"/>
                  </a:ext>
                </a:extLst>
              </p14:cNvPr>
              <p14:cNvContentPartPr/>
              <p14:nvPr/>
            </p14:nvContentPartPr>
            <p14:xfrm>
              <a:off x="8960211" y="5431744"/>
              <a:ext cx="373320" cy="2944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49F70DAE-EDFF-47D9-80B9-F7B2D5229614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8942571" y="5395744"/>
                <a:ext cx="4089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BA258D3-F39E-4955-A54A-4FDB4352BDF6}"/>
                  </a:ext>
                </a:extLst>
              </p14:cNvPr>
              <p14:cNvContentPartPr/>
              <p14:nvPr/>
            </p14:nvContentPartPr>
            <p14:xfrm>
              <a:off x="9424251" y="5349664"/>
              <a:ext cx="505440" cy="2617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BA258D3-F39E-4955-A54A-4FDB4352BDF6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9406251" y="5313664"/>
                <a:ext cx="5410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42DB3B2-3CC6-4F26-8386-F28D43DE71D6}"/>
                  </a:ext>
                </a:extLst>
              </p14:cNvPr>
              <p14:cNvContentPartPr/>
              <p14:nvPr/>
            </p14:nvContentPartPr>
            <p14:xfrm>
              <a:off x="9994491" y="5087584"/>
              <a:ext cx="284040" cy="3729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42DB3B2-3CC6-4F26-8386-F28D43DE71D6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9976491" y="5051944"/>
                <a:ext cx="31968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76B4155-8CBD-4BEF-99E5-098D4E155CA4}"/>
                  </a:ext>
                </a:extLst>
              </p14:cNvPr>
              <p14:cNvContentPartPr/>
              <p14:nvPr/>
            </p14:nvContentPartPr>
            <p14:xfrm>
              <a:off x="10193571" y="4878064"/>
              <a:ext cx="502200" cy="3088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76B4155-8CBD-4BEF-99E5-098D4E155CA4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0175931" y="4842424"/>
                <a:ext cx="53784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2236510-F23B-417C-96F1-6A566E397BB8}"/>
                  </a:ext>
                </a:extLst>
              </p14:cNvPr>
              <p14:cNvContentPartPr/>
              <p14:nvPr/>
            </p14:nvContentPartPr>
            <p14:xfrm>
              <a:off x="10755171" y="4852144"/>
              <a:ext cx="106560" cy="1029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2236510-F23B-417C-96F1-6A566E397BB8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0737531" y="4816504"/>
                <a:ext cx="1422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3637FA4-FDC6-472B-96B2-C71C83B87A6F}"/>
                  </a:ext>
                </a:extLst>
              </p14:cNvPr>
              <p14:cNvContentPartPr/>
              <p14:nvPr/>
            </p14:nvContentPartPr>
            <p14:xfrm>
              <a:off x="10519731" y="4689424"/>
              <a:ext cx="3960" cy="3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3637FA4-FDC6-472B-96B2-C71C83B87A6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502091" y="4653424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75D99CC-70A9-4938-8B08-C340E9F1A326}"/>
                  </a:ext>
                </a:extLst>
              </p14:cNvPr>
              <p14:cNvContentPartPr/>
              <p14:nvPr/>
            </p14:nvContentPartPr>
            <p14:xfrm>
              <a:off x="10961451" y="4707424"/>
              <a:ext cx="316440" cy="1713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75D99CC-70A9-4938-8B08-C340E9F1A326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0943811" y="4671784"/>
                <a:ext cx="3520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04CF2A0-32B0-4072-AA1B-D2E3CDD75044}"/>
                  </a:ext>
                </a:extLst>
              </p14:cNvPr>
              <p14:cNvContentPartPr/>
              <p14:nvPr/>
            </p14:nvContentPartPr>
            <p14:xfrm>
              <a:off x="11287971" y="4447144"/>
              <a:ext cx="165600" cy="4384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04CF2A0-32B0-4072-AA1B-D2E3CDD75044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1270331" y="4411144"/>
                <a:ext cx="201240" cy="51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6A26C5CD-8270-4075-AF96-44D056738461}"/>
              </a:ext>
            </a:extLst>
          </p:cNvPr>
          <p:cNvGrpSpPr/>
          <p:nvPr/>
        </p:nvGrpSpPr>
        <p:grpSpPr>
          <a:xfrm>
            <a:off x="5178771" y="60184"/>
            <a:ext cx="6615720" cy="2772000"/>
            <a:chOff x="5178771" y="60184"/>
            <a:chExt cx="6615720" cy="277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85E8816-713D-4A0F-88CF-2FCFE45A1ACD}"/>
                    </a:ext>
                  </a:extLst>
                </p14:cNvPr>
                <p14:cNvContentPartPr/>
                <p14:nvPr/>
              </p14:nvContentPartPr>
              <p14:xfrm>
                <a:off x="5178771" y="60184"/>
                <a:ext cx="2167200" cy="1946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85E8816-713D-4A0F-88CF-2FCFE45A1AC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160771" y="42544"/>
                  <a:ext cx="2202840" cy="19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EB8AB48-7185-4532-8572-B5BD52C9C30B}"/>
                    </a:ext>
                  </a:extLst>
                </p14:cNvPr>
                <p14:cNvContentPartPr/>
                <p14:nvPr/>
              </p14:nvContentPartPr>
              <p14:xfrm>
                <a:off x="7441731" y="1558504"/>
                <a:ext cx="88200" cy="1623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EB8AB48-7185-4532-8572-B5BD52C9C30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423731" y="1540504"/>
                  <a:ext cx="1238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40B087B-33A6-45AC-94FC-0A56BEEC33FC}"/>
                    </a:ext>
                  </a:extLst>
                </p14:cNvPr>
                <p14:cNvContentPartPr/>
                <p14:nvPr/>
              </p14:nvContentPartPr>
              <p14:xfrm>
                <a:off x="7278651" y="1348624"/>
                <a:ext cx="360" cy="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40B087B-33A6-45AC-94FC-0A56BEEC33F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261011" y="133098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F040D9F-2163-4392-8334-D72B5153B9FF}"/>
                    </a:ext>
                  </a:extLst>
                </p14:cNvPr>
                <p14:cNvContentPartPr/>
                <p14:nvPr/>
              </p14:nvContentPartPr>
              <p14:xfrm>
                <a:off x="7468371" y="1239904"/>
                <a:ext cx="369720" cy="312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F040D9F-2163-4392-8334-D72B5153B9F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450731" y="1222264"/>
                  <a:ext cx="4053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196FC43-D080-46BE-A99B-EFCA7DD5544F}"/>
                    </a:ext>
                  </a:extLst>
                </p14:cNvPr>
                <p14:cNvContentPartPr/>
                <p14:nvPr/>
              </p14:nvContentPartPr>
              <p14:xfrm>
                <a:off x="7496091" y="1361224"/>
                <a:ext cx="52200" cy="32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196FC43-D080-46BE-A99B-EFCA7DD5544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478091" y="1343584"/>
                  <a:ext cx="878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D39EA9F-2DD8-4819-8AA2-2E1BB603F6AF}"/>
                    </a:ext>
                  </a:extLst>
                </p14:cNvPr>
                <p14:cNvContentPartPr/>
                <p14:nvPr/>
              </p14:nvContentPartPr>
              <p14:xfrm>
                <a:off x="8064891" y="1031824"/>
                <a:ext cx="691560" cy="2840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D39EA9F-2DD8-4819-8AA2-2E1BB603F6A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046891" y="1014184"/>
                  <a:ext cx="7272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57FD533-1DAC-4735-AA44-EE360ED0F567}"/>
                    </a:ext>
                  </a:extLst>
                </p14:cNvPr>
                <p14:cNvContentPartPr/>
                <p14:nvPr/>
              </p14:nvContentPartPr>
              <p14:xfrm>
                <a:off x="8736291" y="867664"/>
                <a:ext cx="406080" cy="1483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57FD533-1DAC-4735-AA44-EE360ED0F567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718651" y="850024"/>
                  <a:ext cx="4417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6A418B4-318A-4D04-85E2-2D1E6A172772}"/>
                    </a:ext>
                  </a:extLst>
                </p14:cNvPr>
                <p14:cNvContentPartPr/>
                <p14:nvPr/>
              </p14:nvContentPartPr>
              <p14:xfrm>
                <a:off x="9071451" y="694864"/>
                <a:ext cx="229680" cy="2174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6A418B4-318A-4D04-85E2-2D1E6A17277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053451" y="676864"/>
                  <a:ext cx="265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81242A6-8FAA-419B-845F-A4974827C528}"/>
                    </a:ext>
                  </a:extLst>
                </p14:cNvPr>
                <p14:cNvContentPartPr/>
                <p14:nvPr/>
              </p14:nvContentPartPr>
              <p14:xfrm>
                <a:off x="9361251" y="565984"/>
                <a:ext cx="226800" cy="2473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81242A6-8FAA-419B-845F-A4974827C528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343611" y="548344"/>
                  <a:ext cx="2624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3A78FA1-A923-46A5-B9BB-A28F6BB73F11}"/>
                    </a:ext>
                  </a:extLst>
                </p14:cNvPr>
                <p14:cNvContentPartPr/>
                <p14:nvPr/>
              </p14:nvContentPartPr>
              <p14:xfrm>
                <a:off x="9749331" y="461584"/>
                <a:ext cx="236880" cy="2379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3A78FA1-A923-46A5-B9BB-A28F6BB73F1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731331" y="443584"/>
                  <a:ext cx="272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28003F4-F96A-4094-B869-66CA9271F184}"/>
                    </a:ext>
                  </a:extLst>
                </p14:cNvPr>
                <p14:cNvContentPartPr/>
                <p14:nvPr/>
              </p14:nvContentPartPr>
              <p14:xfrm>
                <a:off x="9886131" y="343864"/>
                <a:ext cx="467640" cy="2574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28003F4-F96A-4094-B869-66CA9271F18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868131" y="325864"/>
                  <a:ext cx="5032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23F8760-A242-4412-80C1-C766551BC0A1}"/>
                    </a:ext>
                  </a:extLst>
                </p14:cNvPr>
                <p14:cNvContentPartPr/>
                <p14:nvPr/>
              </p14:nvContentPartPr>
              <p14:xfrm>
                <a:off x="9913131" y="379144"/>
                <a:ext cx="309960" cy="824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23F8760-A242-4412-80C1-C766551BC0A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895491" y="361504"/>
                  <a:ext cx="345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34968A1-573B-4946-84CB-2D3847E3942D}"/>
                    </a:ext>
                  </a:extLst>
                </p14:cNvPr>
                <p14:cNvContentPartPr/>
                <p14:nvPr/>
              </p14:nvContentPartPr>
              <p14:xfrm>
                <a:off x="10267011" y="101224"/>
                <a:ext cx="1087200" cy="452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34968A1-573B-4946-84CB-2D3847E3942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249011" y="83224"/>
                  <a:ext cx="11228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0B47384-048B-4030-8D08-00FBCF93219C}"/>
                    </a:ext>
                  </a:extLst>
                </p14:cNvPr>
                <p14:cNvContentPartPr/>
                <p14:nvPr/>
              </p14:nvContentPartPr>
              <p14:xfrm>
                <a:off x="6759891" y="2005624"/>
                <a:ext cx="674640" cy="826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0B47384-048B-4030-8D08-00FBCF93219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741891" y="1987624"/>
                  <a:ext cx="710280" cy="86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DFBB6CD-B850-4A02-A757-443DC8567CCB}"/>
                    </a:ext>
                  </a:extLst>
                </p14:cNvPr>
                <p14:cNvContentPartPr/>
                <p14:nvPr/>
              </p14:nvContentPartPr>
              <p14:xfrm>
                <a:off x="7358571" y="2036944"/>
                <a:ext cx="309600" cy="3934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DFBB6CD-B850-4A02-A757-443DC8567CC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340931" y="2018944"/>
                  <a:ext cx="3452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3544236-1206-48C0-B7D2-611E79EA1BBB}"/>
                    </a:ext>
                  </a:extLst>
                </p14:cNvPr>
                <p14:cNvContentPartPr/>
                <p14:nvPr/>
              </p14:nvContentPartPr>
              <p14:xfrm>
                <a:off x="7664571" y="1900864"/>
                <a:ext cx="298080" cy="265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3544236-1206-48C0-B7D2-611E79EA1BB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646571" y="1883224"/>
                  <a:ext cx="3337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64B27A3-E01F-4454-8B50-A0E0F9FE4BDE}"/>
                    </a:ext>
                  </a:extLst>
                </p14:cNvPr>
                <p14:cNvContentPartPr/>
                <p14:nvPr/>
              </p14:nvContentPartPr>
              <p14:xfrm>
                <a:off x="8026011" y="1936504"/>
                <a:ext cx="229320" cy="1260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64B27A3-E01F-4454-8B50-A0E0F9FE4BD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008011" y="1918864"/>
                  <a:ext cx="2649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7206AF6-7DD6-408E-8016-7E5C3E3A8ADC}"/>
                    </a:ext>
                  </a:extLst>
                </p14:cNvPr>
                <p14:cNvContentPartPr/>
                <p14:nvPr/>
              </p14:nvContentPartPr>
              <p14:xfrm>
                <a:off x="8129691" y="1728784"/>
                <a:ext cx="188280" cy="1789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7206AF6-7DD6-408E-8016-7E5C3E3A8AD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112051" y="1711144"/>
                  <a:ext cx="2239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5B0307B-E7A6-478C-8B72-CEE5A22CF401}"/>
                    </a:ext>
                  </a:extLst>
                </p14:cNvPr>
                <p14:cNvContentPartPr/>
                <p14:nvPr/>
              </p14:nvContentPartPr>
              <p14:xfrm>
                <a:off x="8202411" y="1665424"/>
                <a:ext cx="149040" cy="1522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5B0307B-E7A6-478C-8B72-CEE5A22CF40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184411" y="1647784"/>
                  <a:ext cx="184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861FFC0-D7F1-479F-8D57-C4411CFCF104}"/>
                    </a:ext>
                  </a:extLst>
                </p14:cNvPr>
                <p14:cNvContentPartPr/>
                <p14:nvPr/>
              </p14:nvContentPartPr>
              <p14:xfrm>
                <a:off x="8419491" y="1390744"/>
                <a:ext cx="525600" cy="3387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861FFC0-D7F1-479F-8D57-C4411CFCF104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401851" y="1372744"/>
                  <a:ext cx="5612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DFF03AD-E490-4D46-A909-1EB024CD20EC}"/>
                    </a:ext>
                  </a:extLst>
                </p14:cNvPr>
                <p14:cNvContentPartPr/>
                <p14:nvPr/>
              </p14:nvContentPartPr>
              <p14:xfrm>
                <a:off x="9007731" y="1176544"/>
                <a:ext cx="486720" cy="2538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DFF03AD-E490-4D46-A909-1EB024CD20E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990091" y="1158904"/>
                  <a:ext cx="5223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9F17610-1159-42B7-ACAE-F5EB57CD13B6}"/>
                    </a:ext>
                  </a:extLst>
                </p14:cNvPr>
                <p14:cNvContentPartPr/>
                <p14:nvPr/>
              </p14:nvContentPartPr>
              <p14:xfrm>
                <a:off x="9025731" y="1278064"/>
                <a:ext cx="176040" cy="1342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9F17610-1159-42B7-ACAE-F5EB57CD13B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008091" y="1260064"/>
                  <a:ext cx="2116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F55ED56-AF5C-41EE-A65B-5DDB70FE1F6F}"/>
                    </a:ext>
                  </a:extLst>
                </p14:cNvPr>
                <p14:cNvContentPartPr/>
                <p14:nvPr/>
              </p14:nvContentPartPr>
              <p14:xfrm>
                <a:off x="9324531" y="1166464"/>
                <a:ext cx="310680" cy="1652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F55ED56-AF5C-41EE-A65B-5DDB70FE1F6F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306531" y="1148824"/>
                  <a:ext cx="3463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9CAF3FC-FFC7-4D7A-BB1A-E7EC2BCADAE6}"/>
                    </a:ext>
                  </a:extLst>
                </p14:cNvPr>
                <p14:cNvContentPartPr/>
                <p14:nvPr/>
              </p14:nvContentPartPr>
              <p14:xfrm>
                <a:off x="9891171" y="932104"/>
                <a:ext cx="150120" cy="1461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9CAF3FC-FFC7-4D7A-BB1A-E7EC2BCADAE6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873171" y="914464"/>
                  <a:ext cx="1857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3D1625F-4651-442F-A3F1-71DDFBC5DEA5}"/>
                    </a:ext>
                  </a:extLst>
                </p14:cNvPr>
                <p14:cNvContentPartPr/>
                <p14:nvPr/>
              </p14:nvContentPartPr>
              <p14:xfrm>
                <a:off x="9994491" y="868744"/>
                <a:ext cx="422280" cy="2070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3D1625F-4651-442F-A3F1-71DDFBC5DEA5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976851" y="850744"/>
                  <a:ext cx="4579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29F8F77-9573-4EFA-B220-6C8E34C309AE}"/>
                    </a:ext>
                  </a:extLst>
                </p14:cNvPr>
                <p14:cNvContentPartPr/>
                <p14:nvPr/>
              </p14:nvContentPartPr>
              <p14:xfrm>
                <a:off x="10574091" y="658504"/>
                <a:ext cx="352440" cy="2037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29F8F77-9573-4EFA-B220-6C8E34C309AE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556451" y="640864"/>
                  <a:ext cx="3880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3E695E7-8ADB-4D95-A5F2-4808788956CB}"/>
                    </a:ext>
                  </a:extLst>
                </p14:cNvPr>
                <p14:cNvContentPartPr/>
                <p14:nvPr/>
              </p14:nvContentPartPr>
              <p14:xfrm>
                <a:off x="10121571" y="742024"/>
                <a:ext cx="163440" cy="101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3E695E7-8ADB-4D95-A5F2-4808788956C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103571" y="724384"/>
                  <a:ext cx="1990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9256AD8-F54E-4289-AF5B-75DF90456207}"/>
                    </a:ext>
                  </a:extLst>
                </p14:cNvPr>
                <p14:cNvContentPartPr/>
                <p14:nvPr/>
              </p14:nvContentPartPr>
              <p14:xfrm>
                <a:off x="7572411" y="2333944"/>
                <a:ext cx="993600" cy="4222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9256AD8-F54E-4289-AF5B-75DF90456207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554771" y="2316304"/>
                  <a:ext cx="10292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C09AF4D-3549-472C-AB66-DD190EB4F647}"/>
                    </a:ext>
                  </a:extLst>
                </p14:cNvPr>
                <p14:cNvContentPartPr/>
                <p14:nvPr/>
              </p14:nvContentPartPr>
              <p14:xfrm>
                <a:off x="8505531" y="2125864"/>
                <a:ext cx="276120" cy="2822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C09AF4D-3549-472C-AB66-DD190EB4F647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487531" y="2108224"/>
                  <a:ext cx="3117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DED99D5-4EBC-4D73-BF49-F3029E77236B}"/>
                    </a:ext>
                  </a:extLst>
                </p14:cNvPr>
                <p14:cNvContentPartPr/>
                <p14:nvPr/>
              </p14:nvContentPartPr>
              <p14:xfrm>
                <a:off x="8718291" y="2111464"/>
                <a:ext cx="326880" cy="655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DED99D5-4EBC-4D73-BF49-F3029E77236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700291" y="2093464"/>
                  <a:ext cx="3625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718B818-F088-4A37-ABCC-C23F3CDBAFD0}"/>
                    </a:ext>
                  </a:extLst>
                </p14:cNvPr>
                <p14:cNvContentPartPr/>
                <p14:nvPr/>
              </p14:nvContentPartPr>
              <p14:xfrm>
                <a:off x="8971371" y="1837504"/>
                <a:ext cx="383400" cy="2343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718B818-F088-4A37-ABCC-C23F3CDBAFD0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953731" y="1819504"/>
                  <a:ext cx="4190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CE59854-D3C0-47A9-90D4-B22417C5900B}"/>
                    </a:ext>
                  </a:extLst>
                </p14:cNvPr>
                <p14:cNvContentPartPr/>
                <p14:nvPr/>
              </p14:nvContentPartPr>
              <p14:xfrm>
                <a:off x="9424251" y="1297144"/>
                <a:ext cx="622080" cy="5317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CE59854-D3C0-47A9-90D4-B22417C5900B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406251" y="1279504"/>
                  <a:ext cx="65772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9BE8D8B-0DFF-41CD-A815-9A841A15F858}"/>
                    </a:ext>
                  </a:extLst>
                </p14:cNvPr>
                <p14:cNvContentPartPr/>
                <p14:nvPr/>
              </p14:nvContentPartPr>
              <p14:xfrm>
                <a:off x="10156851" y="1155664"/>
                <a:ext cx="777240" cy="3337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9BE8D8B-0DFF-41CD-A815-9A841A15F85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138851" y="1138024"/>
                  <a:ext cx="8128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6D8F2E5-E0D6-4F5A-B44D-730E14C385FD}"/>
                    </a:ext>
                  </a:extLst>
                </p14:cNvPr>
                <p14:cNvContentPartPr/>
                <p14:nvPr/>
              </p14:nvContentPartPr>
              <p14:xfrm>
                <a:off x="11023731" y="1022464"/>
                <a:ext cx="308160" cy="2188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6D8F2E5-E0D6-4F5A-B44D-730E14C385FD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005731" y="1004824"/>
                  <a:ext cx="3438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EFA577D-B3F0-4768-8F2C-E499FAA1755E}"/>
                    </a:ext>
                  </a:extLst>
                </p14:cNvPr>
                <p14:cNvContentPartPr/>
                <p14:nvPr/>
              </p14:nvContentPartPr>
              <p14:xfrm>
                <a:off x="11180691" y="667144"/>
                <a:ext cx="613800" cy="4539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EFA577D-B3F0-4768-8F2C-E499FAA1755E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162691" y="649504"/>
                  <a:ext cx="64944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EEA1A7B-E801-42B9-BC0D-6FA69A5BA168}"/>
                    </a:ext>
                  </a:extLst>
                </p14:cNvPr>
                <p14:cNvContentPartPr/>
                <p14:nvPr/>
              </p14:nvContentPartPr>
              <p14:xfrm>
                <a:off x="11669571" y="542944"/>
                <a:ext cx="360" cy="39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EEA1A7B-E801-42B9-BC0D-6FA69A5BA168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651571" y="524944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212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8ACCB4-A5CD-49CE-B3C9-E40188E8FD48}"/>
                  </a:ext>
                </a:extLst>
              </p14:cNvPr>
              <p14:cNvContentPartPr/>
              <p14:nvPr/>
            </p14:nvContentPartPr>
            <p14:xfrm>
              <a:off x="361971" y="642465"/>
              <a:ext cx="345240" cy="28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8ACCB4-A5CD-49CE-B3C9-E40188E8FD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971" y="624825"/>
                <a:ext cx="380880" cy="6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E14EB62-71C8-4439-8009-4E1738564062}"/>
              </a:ext>
            </a:extLst>
          </p:cNvPr>
          <p:cNvGrpSpPr/>
          <p:nvPr/>
        </p:nvGrpSpPr>
        <p:grpSpPr>
          <a:xfrm>
            <a:off x="805491" y="169425"/>
            <a:ext cx="1598760" cy="819720"/>
            <a:chOff x="805491" y="169425"/>
            <a:chExt cx="1598760" cy="8197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E7D39BE-5A03-4BF7-BA45-E4161CD7CB5A}"/>
                    </a:ext>
                  </a:extLst>
                </p14:cNvPr>
                <p14:cNvContentPartPr/>
                <p14:nvPr/>
              </p14:nvContentPartPr>
              <p14:xfrm>
                <a:off x="896211" y="452385"/>
                <a:ext cx="146160" cy="354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E7D39BE-5A03-4BF7-BA45-E4161CD7CB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8211" y="434385"/>
                  <a:ext cx="1818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FFD8435-77E1-4E91-BD2C-660833C513AE}"/>
                    </a:ext>
                  </a:extLst>
                </p14:cNvPr>
                <p14:cNvContentPartPr/>
                <p14:nvPr/>
              </p14:nvContentPartPr>
              <p14:xfrm>
                <a:off x="805491" y="341505"/>
                <a:ext cx="537480" cy="647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FFD8435-77E1-4E91-BD2C-660833C513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7491" y="323865"/>
                  <a:ext cx="57312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6EEE059-DEE8-4906-8370-CC8C7ADF5735}"/>
                    </a:ext>
                  </a:extLst>
                </p14:cNvPr>
                <p14:cNvContentPartPr/>
                <p14:nvPr/>
              </p14:nvContentPartPr>
              <p14:xfrm>
                <a:off x="1466451" y="245385"/>
                <a:ext cx="191880" cy="337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6EEE059-DEE8-4906-8370-CC8C7ADF57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48811" y="227745"/>
                  <a:ext cx="2275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ABAEA7D-1F6F-4CE8-9296-95B7EBEFE03E}"/>
                    </a:ext>
                  </a:extLst>
                </p14:cNvPr>
                <p14:cNvContentPartPr/>
                <p14:nvPr/>
              </p14:nvContentPartPr>
              <p14:xfrm>
                <a:off x="1801251" y="169425"/>
                <a:ext cx="603000" cy="501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ABAEA7D-1F6F-4CE8-9296-95B7EBEFE03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83251" y="151425"/>
                  <a:ext cx="638640" cy="53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358C85-4F41-4456-BD09-048F2166CF9B}"/>
              </a:ext>
            </a:extLst>
          </p:cNvPr>
          <p:cNvGrpSpPr/>
          <p:nvPr/>
        </p:nvGrpSpPr>
        <p:grpSpPr>
          <a:xfrm>
            <a:off x="2705931" y="72225"/>
            <a:ext cx="3288960" cy="978120"/>
            <a:chOff x="2705931" y="72225"/>
            <a:chExt cx="3288960" cy="978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2B90998-8621-4CC3-BE1C-C38D8BD914B9}"/>
                    </a:ext>
                  </a:extLst>
                </p14:cNvPr>
                <p14:cNvContentPartPr/>
                <p14:nvPr/>
              </p14:nvContentPartPr>
              <p14:xfrm>
                <a:off x="2705931" y="72225"/>
                <a:ext cx="281880" cy="763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2B90998-8621-4CC3-BE1C-C38D8BD914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88291" y="54225"/>
                  <a:ext cx="31752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C2B4B14-97AA-423A-8BBF-047092278FC5}"/>
                    </a:ext>
                  </a:extLst>
                </p14:cNvPr>
                <p14:cNvContentPartPr/>
                <p14:nvPr/>
              </p14:nvContentPartPr>
              <p14:xfrm>
                <a:off x="3077811" y="307665"/>
                <a:ext cx="197280" cy="347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C2B4B14-97AA-423A-8BBF-047092278FC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59811" y="289665"/>
                  <a:ext cx="2329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222A37B-0CAB-4D3E-860F-92799BC8AEAD}"/>
                    </a:ext>
                  </a:extLst>
                </p14:cNvPr>
                <p14:cNvContentPartPr/>
                <p14:nvPr/>
              </p14:nvContentPartPr>
              <p14:xfrm>
                <a:off x="2969451" y="333225"/>
                <a:ext cx="501120" cy="518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222A37B-0CAB-4D3E-860F-92799BC8AE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51451" y="315585"/>
                  <a:ext cx="5367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4CA629-735A-4746-A96D-0E5AA3425B01}"/>
                    </a:ext>
                  </a:extLst>
                </p14:cNvPr>
                <p14:cNvContentPartPr/>
                <p14:nvPr/>
              </p14:nvContentPartPr>
              <p14:xfrm>
                <a:off x="3448971" y="232065"/>
                <a:ext cx="672480" cy="818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4CA629-735A-4746-A96D-0E5AA3425B0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31331" y="214065"/>
                  <a:ext cx="708120" cy="85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A481533-0299-4EDF-BB29-ACDB8211110D}"/>
                    </a:ext>
                  </a:extLst>
                </p14:cNvPr>
                <p14:cNvContentPartPr/>
                <p14:nvPr/>
              </p14:nvContentPartPr>
              <p14:xfrm>
                <a:off x="3965211" y="306225"/>
                <a:ext cx="446040" cy="334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A481533-0299-4EDF-BB29-ACDB8211110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47211" y="288225"/>
                  <a:ext cx="4816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8EDFF4E-BEC5-4E4F-80B3-5B6387B0EBD8}"/>
                    </a:ext>
                  </a:extLst>
                </p14:cNvPr>
                <p14:cNvContentPartPr/>
                <p14:nvPr/>
              </p14:nvContentPartPr>
              <p14:xfrm>
                <a:off x="4498011" y="325665"/>
                <a:ext cx="260280" cy="217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8EDFF4E-BEC5-4E4F-80B3-5B6387B0EBD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80011" y="308025"/>
                  <a:ext cx="2959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C5C72BA-BA6F-4205-AA2E-02D201AB1342}"/>
                    </a:ext>
                  </a:extLst>
                </p14:cNvPr>
                <p14:cNvContentPartPr/>
                <p14:nvPr/>
              </p14:nvContentPartPr>
              <p14:xfrm>
                <a:off x="4797891" y="325665"/>
                <a:ext cx="817200" cy="407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C5C72BA-BA6F-4205-AA2E-02D201AB134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80251" y="308025"/>
                  <a:ext cx="8528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4220D4-416B-499B-8DD9-015EB27BC5F3}"/>
                    </a:ext>
                  </a:extLst>
                </p14:cNvPr>
                <p14:cNvContentPartPr/>
                <p14:nvPr/>
              </p14:nvContentPartPr>
              <p14:xfrm>
                <a:off x="5549211" y="352665"/>
                <a:ext cx="101160" cy="246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4220D4-416B-499B-8DD9-015EB27BC5F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31571" y="335025"/>
                  <a:ext cx="136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D90E06B-8FC7-4D6A-960A-EE1F9C70F482}"/>
                    </a:ext>
                  </a:extLst>
                </p14:cNvPr>
                <p14:cNvContentPartPr/>
                <p14:nvPr/>
              </p14:nvContentPartPr>
              <p14:xfrm>
                <a:off x="5431131" y="235305"/>
                <a:ext cx="64080" cy="144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D90E06B-8FC7-4D6A-960A-EE1F9C70F4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13491" y="217665"/>
                  <a:ext cx="997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804B12C-B7E9-452F-B78A-839286ECA060}"/>
                    </a:ext>
                  </a:extLst>
                </p14:cNvPr>
                <p14:cNvContentPartPr/>
                <p14:nvPr/>
              </p14:nvContentPartPr>
              <p14:xfrm>
                <a:off x="5711931" y="243945"/>
                <a:ext cx="282960" cy="301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804B12C-B7E9-452F-B78A-839286ECA06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93931" y="226305"/>
                  <a:ext cx="318600" cy="33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8C28380-FC3D-4C92-A504-B670CA750212}"/>
              </a:ext>
            </a:extLst>
          </p:cNvPr>
          <p:cNvGrpSpPr/>
          <p:nvPr/>
        </p:nvGrpSpPr>
        <p:grpSpPr>
          <a:xfrm>
            <a:off x="6373251" y="140625"/>
            <a:ext cx="2026080" cy="541080"/>
            <a:chOff x="6373251" y="140625"/>
            <a:chExt cx="2026080" cy="5410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E489B16-EA95-473B-88B6-CB6CCFBB6941}"/>
                    </a:ext>
                  </a:extLst>
                </p14:cNvPr>
                <p14:cNvContentPartPr/>
                <p14:nvPr/>
              </p14:nvContentPartPr>
              <p14:xfrm>
                <a:off x="6373251" y="167625"/>
                <a:ext cx="322920" cy="506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E489B16-EA95-473B-88B6-CB6CCFBB694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55611" y="149985"/>
                  <a:ext cx="35856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823B6A6-4B47-43C8-94AE-6646F8367F7B}"/>
                    </a:ext>
                  </a:extLst>
                </p14:cNvPr>
                <p14:cNvContentPartPr/>
                <p14:nvPr/>
              </p14:nvContentPartPr>
              <p14:xfrm>
                <a:off x="6779331" y="272025"/>
                <a:ext cx="174600" cy="300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823B6A6-4B47-43C8-94AE-6646F8367F7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61691" y="254025"/>
                  <a:ext cx="2102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6EC218D-E2BB-4FB8-B499-D5E82DA3DF43}"/>
                    </a:ext>
                  </a:extLst>
                </p14:cNvPr>
                <p14:cNvContentPartPr/>
                <p14:nvPr/>
              </p14:nvContentPartPr>
              <p14:xfrm>
                <a:off x="7070211" y="140625"/>
                <a:ext cx="210600" cy="491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6EC218D-E2BB-4FB8-B499-D5E82DA3DF4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52571" y="122625"/>
                  <a:ext cx="2462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FD0D225-1FFB-49DB-A364-A84B6F5A4F76}"/>
                    </a:ext>
                  </a:extLst>
                </p14:cNvPr>
                <p14:cNvContentPartPr/>
                <p14:nvPr/>
              </p14:nvContentPartPr>
              <p14:xfrm>
                <a:off x="7269651" y="189945"/>
                <a:ext cx="231480" cy="374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FD0D225-1FFB-49DB-A364-A84B6F5A4F7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51651" y="171945"/>
                  <a:ext cx="26712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5213D10-36AF-49B4-8A7C-133A7FC2FB3F}"/>
                    </a:ext>
                  </a:extLst>
                </p14:cNvPr>
                <p14:cNvContentPartPr/>
                <p14:nvPr/>
              </p14:nvContentPartPr>
              <p14:xfrm>
                <a:off x="7297011" y="318465"/>
                <a:ext cx="63720" cy="7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5213D10-36AF-49B4-8A7C-133A7FC2FB3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79011" y="300825"/>
                  <a:ext cx="993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6352222-4F64-4E29-BD71-7A0E8CC1295C}"/>
                    </a:ext>
                  </a:extLst>
                </p14:cNvPr>
                <p14:cNvContentPartPr/>
                <p14:nvPr/>
              </p14:nvContentPartPr>
              <p14:xfrm>
                <a:off x="7504011" y="289305"/>
                <a:ext cx="265320" cy="226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6352222-4F64-4E29-BD71-7A0E8CC1295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86011" y="271665"/>
                  <a:ext cx="300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9ADE0A0-0A13-4DD2-BFBB-DB7178285E91}"/>
                    </a:ext>
                  </a:extLst>
                </p14:cNvPr>
                <p14:cNvContentPartPr/>
                <p14:nvPr/>
              </p14:nvContentPartPr>
              <p14:xfrm>
                <a:off x="7723251" y="175185"/>
                <a:ext cx="381960" cy="506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9ADE0A0-0A13-4DD2-BFBB-DB7178285E9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05611" y="157185"/>
                  <a:ext cx="41760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91C7DEF-86CF-402E-9067-CCC9021B00C3}"/>
                    </a:ext>
                  </a:extLst>
                </p14:cNvPr>
                <p14:cNvContentPartPr/>
                <p14:nvPr/>
              </p14:nvContentPartPr>
              <p14:xfrm>
                <a:off x="8099451" y="214425"/>
                <a:ext cx="299880" cy="139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91C7DEF-86CF-402E-9067-CCC9021B00C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81811" y="196425"/>
                  <a:ext cx="33552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1F14354-70BC-48D2-9136-937877BEBFEF}"/>
              </a:ext>
            </a:extLst>
          </p:cNvPr>
          <p:cNvGrpSpPr/>
          <p:nvPr/>
        </p:nvGrpSpPr>
        <p:grpSpPr>
          <a:xfrm>
            <a:off x="8845011" y="-45855"/>
            <a:ext cx="2545920" cy="826039"/>
            <a:chOff x="8845011" y="-45855"/>
            <a:chExt cx="2545920" cy="826039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C5FA168-9EF9-4E67-8251-1BC55EECDDC5}"/>
                    </a:ext>
                  </a:extLst>
                </p14:cNvPr>
                <p14:cNvContentPartPr/>
                <p14:nvPr/>
              </p14:nvContentPartPr>
              <p14:xfrm>
                <a:off x="8845011" y="-45855"/>
                <a:ext cx="420480" cy="723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C5FA168-9EF9-4E67-8251-1BC55EECDDC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27011" y="-63495"/>
                  <a:ext cx="456120" cy="75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FB3725A-63B5-4FD7-BDB7-1916B957CA11}"/>
                    </a:ext>
                  </a:extLst>
                </p14:cNvPr>
                <p14:cNvContentPartPr/>
                <p14:nvPr/>
              </p14:nvContentPartPr>
              <p14:xfrm>
                <a:off x="9379971" y="163144"/>
                <a:ext cx="486360" cy="392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FB3725A-63B5-4FD7-BDB7-1916B957CA1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61971" y="145504"/>
                  <a:ext cx="5220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DC8AB2A-CC60-4D5E-A917-2C9337D1B10C}"/>
                    </a:ext>
                  </a:extLst>
                </p14:cNvPr>
                <p14:cNvContentPartPr/>
                <p14:nvPr/>
              </p14:nvContentPartPr>
              <p14:xfrm>
                <a:off x="9976491" y="90064"/>
                <a:ext cx="221040" cy="436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DC8AB2A-CC60-4D5E-A917-2C9337D1B10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58491" y="72424"/>
                  <a:ext cx="2566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6D761C0-3072-4B89-89FE-033804B56439}"/>
                    </a:ext>
                  </a:extLst>
                </p14:cNvPr>
                <p14:cNvContentPartPr/>
                <p14:nvPr/>
              </p14:nvContentPartPr>
              <p14:xfrm>
                <a:off x="9913131" y="196624"/>
                <a:ext cx="735120" cy="347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6D761C0-3072-4B89-89FE-033804B5643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95491" y="178984"/>
                  <a:ext cx="7707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8A65315-22AC-42B2-8BBC-B54F408EE7F6}"/>
                    </a:ext>
                  </a:extLst>
                </p14:cNvPr>
                <p14:cNvContentPartPr/>
                <p14:nvPr/>
              </p14:nvContentPartPr>
              <p14:xfrm>
                <a:off x="10698651" y="108064"/>
                <a:ext cx="453960" cy="410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8A65315-22AC-42B2-8BBC-B54F408EE7F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81011" y="90424"/>
                  <a:ext cx="48960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19A26A1-4A94-4C55-8485-6B08A092BB4F}"/>
                    </a:ext>
                  </a:extLst>
                </p14:cNvPr>
                <p14:cNvContentPartPr/>
                <p14:nvPr/>
              </p14:nvContentPartPr>
              <p14:xfrm>
                <a:off x="11226051" y="54064"/>
                <a:ext cx="164880" cy="726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19A26A1-4A94-4C55-8485-6B08A092BB4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208411" y="36064"/>
                  <a:ext cx="200520" cy="76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3FDC917-1042-4052-B2AB-645A3226EAC3}"/>
                  </a:ext>
                </a:extLst>
              </p14:cNvPr>
              <p14:cNvContentPartPr/>
              <p14:nvPr/>
            </p14:nvContentPartPr>
            <p14:xfrm>
              <a:off x="941211" y="1077904"/>
              <a:ext cx="9942120" cy="380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3FDC917-1042-4052-B2AB-645A3226EAC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23571" y="1060264"/>
                <a:ext cx="9977760" cy="41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36DD2D6-4BE2-4D4D-B460-6C1139026C1A}"/>
              </a:ext>
            </a:extLst>
          </p:cNvPr>
          <p:cNvGrpSpPr/>
          <p:nvPr/>
        </p:nvGrpSpPr>
        <p:grpSpPr>
          <a:xfrm>
            <a:off x="1213011" y="1067824"/>
            <a:ext cx="10548720" cy="5566680"/>
            <a:chOff x="1213011" y="1067824"/>
            <a:chExt cx="10548720" cy="556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A72B708-56D9-474C-8D1D-0A52E5AC121E}"/>
                    </a:ext>
                  </a:extLst>
                </p14:cNvPr>
                <p14:cNvContentPartPr/>
                <p14:nvPr/>
              </p14:nvContentPartPr>
              <p14:xfrm>
                <a:off x="1579851" y="1991224"/>
                <a:ext cx="459000" cy="683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A72B708-56D9-474C-8D1D-0A52E5AC12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61851" y="1973584"/>
                  <a:ext cx="49464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C606F1D-DA39-4BDB-AD56-735BBEBA7CD5}"/>
                    </a:ext>
                  </a:extLst>
                </p14:cNvPr>
                <p14:cNvContentPartPr/>
                <p14:nvPr/>
              </p14:nvContentPartPr>
              <p14:xfrm>
                <a:off x="2093571" y="1837504"/>
                <a:ext cx="408960" cy="943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C606F1D-DA39-4BDB-AD56-735BBEBA7CD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75931" y="1819504"/>
                  <a:ext cx="444600" cy="9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F87AB43-795C-4CE2-AD26-FFEFD877DB11}"/>
                    </a:ext>
                  </a:extLst>
                </p14:cNvPr>
                <p14:cNvContentPartPr/>
                <p14:nvPr/>
              </p14:nvContentPartPr>
              <p14:xfrm>
                <a:off x="2476611" y="1542664"/>
                <a:ext cx="719640" cy="1209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F87AB43-795C-4CE2-AD26-FFEFD877DB1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58611" y="1524664"/>
                  <a:ext cx="755280" cy="12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A48E24-C6D7-4769-841B-6768A32652E1}"/>
                    </a:ext>
                  </a:extLst>
                </p14:cNvPr>
                <p14:cNvContentPartPr/>
                <p14:nvPr/>
              </p14:nvContentPartPr>
              <p14:xfrm>
                <a:off x="3397491" y="1633024"/>
                <a:ext cx="651240" cy="567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A48E24-C6D7-4769-841B-6768A32652E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79491" y="1615024"/>
                  <a:ext cx="68688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9EE0D1B-BA63-4DC2-A8B0-6B90FD4677DE}"/>
                    </a:ext>
                  </a:extLst>
                </p14:cNvPr>
                <p14:cNvContentPartPr/>
                <p14:nvPr/>
              </p14:nvContentPartPr>
              <p14:xfrm>
                <a:off x="3738771" y="2063584"/>
                <a:ext cx="556200" cy="524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9EE0D1B-BA63-4DC2-A8B0-6B90FD4677D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1131" y="2045944"/>
                  <a:ext cx="59184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F697673-BEEF-4A93-8C25-118A02B57FBF}"/>
                    </a:ext>
                  </a:extLst>
                </p14:cNvPr>
                <p14:cNvContentPartPr/>
                <p14:nvPr/>
              </p14:nvContentPartPr>
              <p14:xfrm>
                <a:off x="4334571" y="1693864"/>
                <a:ext cx="489240" cy="472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F697673-BEEF-4A93-8C25-118A02B57FB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16571" y="1675864"/>
                  <a:ext cx="52488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7A89BCC-BCC8-4FC6-BA69-29C2144EDC6D}"/>
                    </a:ext>
                  </a:extLst>
                </p14:cNvPr>
                <p14:cNvContentPartPr/>
                <p14:nvPr/>
              </p14:nvContentPartPr>
              <p14:xfrm>
                <a:off x="2480211" y="3421864"/>
                <a:ext cx="232560" cy="165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7A89BCC-BCC8-4FC6-BA69-29C2144EDC6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62571" y="3404224"/>
                  <a:ext cx="268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63A844D-A5C7-4253-A843-699370A8B2BE}"/>
                    </a:ext>
                  </a:extLst>
                </p14:cNvPr>
                <p14:cNvContentPartPr/>
                <p14:nvPr/>
              </p14:nvContentPartPr>
              <p14:xfrm>
                <a:off x="2290131" y="3222784"/>
                <a:ext cx="360" cy="9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63A844D-A5C7-4253-A843-699370A8B2B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72131" y="3204784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31C994F-DA7A-492B-A64E-A19A90952585}"/>
                    </a:ext>
                  </a:extLst>
                </p14:cNvPr>
                <p14:cNvContentPartPr/>
                <p14:nvPr/>
              </p14:nvContentPartPr>
              <p14:xfrm>
                <a:off x="2697651" y="3366064"/>
                <a:ext cx="565200" cy="223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31C994F-DA7A-492B-A64E-A19A9095258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79651" y="3348064"/>
                  <a:ext cx="6008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D8112E9-40F4-4E4D-90A2-632794DF09A8}"/>
                    </a:ext>
                  </a:extLst>
                </p14:cNvPr>
                <p14:cNvContentPartPr/>
                <p14:nvPr/>
              </p14:nvContentPartPr>
              <p14:xfrm>
                <a:off x="3555171" y="3096064"/>
                <a:ext cx="285840" cy="375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D8112E9-40F4-4E4D-90A2-632794DF09A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37171" y="3078424"/>
                  <a:ext cx="32148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7C4FA26-3A7C-4AC9-908F-CAE8165E97CF}"/>
                    </a:ext>
                  </a:extLst>
                </p14:cNvPr>
                <p14:cNvContentPartPr/>
                <p14:nvPr/>
              </p14:nvContentPartPr>
              <p14:xfrm>
                <a:off x="3839211" y="2966104"/>
                <a:ext cx="617760" cy="479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7C4FA26-3A7C-4AC9-908F-CAE8165E97C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21211" y="2948464"/>
                  <a:ext cx="65340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2DDE8C9-34A1-4EBB-853A-DCF091700922}"/>
                    </a:ext>
                  </a:extLst>
                </p14:cNvPr>
                <p14:cNvContentPartPr/>
                <p14:nvPr/>
              </p14:nvContentPartPr>
              <p14:xfrm>
                <a:off x="4689531" y="2996344"/>
                <a:ext cx="57240" cy="90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2DDE8C9-34A1-4EBB-853A-DCF09170092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71531" y="2978344"/>
                  <a:ext cx="92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B15493F-3373-48D6-9B7D-0BAF659100C1}"/>
                    </a:ext>
                  </a:extLst>
                </p14:cNvPr>
                <p14:cNvContentPartPr/>
                <p14:nvPr/>
              </p14:nvContentPartPr>
              <p14:xfrm>
                <a:off x="4432851" y="2813824"/>
                <a:ext cx="139320" cy="191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B15493F-3373-48D6-9B7D-0BAF659100C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14851" y="2796184"/>
                  <a:ext cx="1749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3C8F343-0F77-4D6B-A175-A756518384F7}"/>
                    </a:ext>
                  </a:extLst>
                </p14:cNvPr>
                <p14:cNvContentPartPr/>
                <p14:nvPr/>
              </p14:nvContentPartPr>
              <p14:xfrm>
                <a:off x="4861251" y="2758384"/>
                <a:ext cx="605520" cy="373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3C8F343-0F77-4D6B-A175-A756518384F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43251" y="2740384"/>
                  <a:ext cx="64116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592EBF3-254F-40D5-B462-8620625D2413}"/>
                    </a:ext>
                  </a:extLst>
                </p14:cNvPr>
                <p14:cNvContentPartPr/>
                <p14:nvPr/>
              </p14:nvContentPartPr>
              <p14:xfrm>
                <a:off x="5604651" y="1937224"/>
                <a:ext cx="972360" cy="364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592EBF3-254F-40D5-B462-8620625D241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586651" y="1919584"/>
                  <a:ext cx="10080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3667D43-B897-4003-8965-E336EA0ED8C2}"/>
                    </a:ext>
                  </a:extLst>
                </p14:cNvPr>
                <p14:cNvContentPartPr/>
                <p14:nvPr/>
              </p14:nvContentPartPr>
              <p14:xfrm>
                <a:off x="6617691" y="1761544"/>
                <a:ext cx="498240" cy="279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3667D43-B897-4003-8965-E336EA0ED8C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99691" y="1743904"/>
                  <a:ext cx="5338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E44DC2D-997B-4BBA-BFF5-715FD6FAB276}"/>
                    </a:ext>
                  </a:extLst>
                </p14:cNvPr>
                <p14:cNvContentPartPr/>
                <p14:nvPr/>
              </p14:nvContentPartPr>
              <p14:xfrm>
                <a:off x="7106571" y="1727704"/>
                <a:ext cx="578880" cy="280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E44DC2D-997B-4BBA-BFF5-715FD6FAB27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88931" y="1709704"/>
                  <a:ext cx="6145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FAF93F8-2198-451F-8A14-35F3337D8C9A}"/>
                    </a:ext>
                  </a:extLst>
                </p14:cNvPr>
                <p14:cNvContentPartPr/>
                <p14:nvPr/>
              </p14:nvContentPartPr>
              <p14:xfrm>
                <a:off x="7830891" y="1553464"/>
                <a:ext cx="614880" cy="311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FAF93F8-2198-451F-8A14-35F3337D8C9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13251" y="1535824"/>
                  <a:ext cx="650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0B91518-B58A-4FF0-BEC0-241762764B3D}"/>
                    </a:ext>
                  </a:extLst>
                </p14:cNvPr>
                <p14:cNvContentPartPr/>
                <p14:nvPr/>
              </p14:nvContentPartPr>
              <p14:xfrm>
                <a:off x="8403291" y="1774144"/>
                <a:ext cx="400680" cy="328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0B91518-B58A-4FF0-BEC0-241762764B3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85651" y="1756144"/>
                  <a:ext cx="4363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4D354B3-2371-4184-A2C9-A27B950DB9BD}"/>
                    </a:ext>
                  </a:extLst>
                </p14:cNvPr>
                <p14:cNvContentPartPr/>
                <p14:nvPr/>
              </p14:nvContentPartPr>
              <p14:xfrm>
                <a:off x="8672931" y="1511704"/>
                <a:ext cx="516600" cy="48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4D354B3-2371-4184-A2C9-A27B950DB9B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654931" y="1493704"/>
                  <a:ext cx="55224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1E929E7-45CB-4AFA-B12F-B98CA33E179C}"/>
                    </a:ext>
                  </a:extLst>
                </p14:cNvPr>
                <p14:cNvContentPartPr/>
                <p14:nvPr/>
              </p14:nvContentPartPr>
              <p14:xfrm>
                <a:off x="8824131" y="1798624"/>
                <a:ext cx="30960" cy="30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1E929E7-45CB-4AFA-B12F-B98CA33E179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806131" y="1780624"/>
                  <a:ext cx="66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C37D0BE-357B-4DAB-B31F-5AA8B6D339A6}"/>
                    </a:ext>
                  </a:extLst>
                </p14:cNvPr>
                <p14:cNvContentPartPr/>
                <p14:nvPr/>
              </p14:nvContentPartPr>
              <p14:xfrm>
                <a:off x="9314091" y="1067824"/>
                <a:ext cx="749520" cy="634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C37D0BE-357B-4DAB-B31F-5AA8B6D339A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96091" y="1050184"/>
                  <a:ext cx="78516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95656D5-F743-4857-BBFF-3C6B386CEED6}"/>
                    </a:ext>
                  </a:extLst>
                </p14:cNvPr>
                <p14:cNvContentPartPr/>
                <p14:nvPr/>
              </p14:nvContentPartPr>
              <p14:xfrm>
                <a:off x="5965731" y="2729944"/>
                <a:ext cx="367920" cy="283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95656D5-F743-4857-BBFF-3C6B386CEED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48091" y="2711944"/>
                  <a:ext cx="4035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39BCA28-84A3-4D06-BFA8-1E91BE32FC96}"/>
                    </a:ext>
                  </a:extLst>
                </p14:cNvPr>
                <p14:cNvContentPartPr/>
                <p14:nvPr/>
              </p14:nvContentPartPr>
              <p14:xfrm>
                <a:off x="5784651" y="2613304"/>
                <a:ext cx="779040" cy="674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39BCA28-84A3-4D06-BFA8-1E91BE32FC9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767011" y="2595664"/>
                  <a:ext cx="814680" cy="7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F0E7712-23ED-42AE-8BBF-CC5F441C2068}"/>
                    </a:ext>
                  </a:extLst>
                </p14:cNvPr>
                <p14:cNvContentPartPr/>
                <p14:nvPr/>
              </p14:nvContentPartPr>
              <p14:xfrm>
                <a:off x="6563691" y="2401264"/>
                <a:ext cx="338760" cy="380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F0E7712-23ED-42AE-8BBF-CC5F441C206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45691" y="2383624"/>
                  <a:ext cx="37440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31AC1E1-2CA3-4B96-84A5-41AC851E707E}"/>
                    </a:ext>
                  </a:extLst>
                </p14:cNvPr>
                <p14:cNvContentPartPr/>
                <p14:nvPr/>
              </p14:nvContentPartPr>
              <p14:xfrm>
                <a:off x="7067331" y="2126224"/>
                <a:ext cx="680400" cy="550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31AC1E1-2CA3-4B96-84A5-41AC851E707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49691" y="2108584"/>
                  <a:ext cx="71604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B06D947-30D6-4906-8BD0-61E83588673C}"/>
                    </a:ext>
                  </a:extLst>
                </p14:cNvPr>
                <p14:cNvContentPartPr/>
                <p14:nvPr/>
              </p14:nvContentPartPr>
              <p14:xfrm>
                <a:off x="8038971" y="2398744"/>
                <a:ext cx="360" cy="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B06D947-30D6-4906-8BD0-61E83588673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21331" y="238110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620EBA9-87D3-41F5-BFC1-FED811F9E792}"/>
                    </a:ext>
                  </a:extLst>
                </p14:cNvPr>
                <p14:cNvContentPartPr/>
                <p14:nvPr/>
              </p14:nvContentPartPr>
              <p14:xfrm>
                <a:off x="1384731" y="4942864"/>
                <a:ext cx="800640" cy="618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620EBA9-87D3-41F5-BFC1-FED811F9E79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66731" y="4925224"/>
                  <a:ext cx="83628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352B9BF-50AB-4BF1-935E-068B673E6612}"/>
                    </a:ext>
                  </a:extLst>
                </p14:cNvPr>
                <p14:cNvContentPartPr/>
                <p14:nvPr/>
              </p14:nvContentPartPr>
              <p14:xfrm>
                <a:off x="1213011" y="5217544"/>
                <a:ext cx="388440" cy="205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352B9BF-50AB-4BF1-935E-068B673E661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95011" y="5199904"/>
                  <a:ext cx="4240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59A7F3E-D708-4E51-897A-6D6441821D34}"/>
                    </a:ext>
                  </a:extLst>
                </p14:cNvPr>
                <p14:cNvContentPartPr/>
                <p14:nvPr/>
              </p14:nvContentPartPr>
              <p14:xfrm>
                <a:off x="2003211" y="4851064"/>
                <a:ext cx="504360" cy="313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59A7F3E-D708-4E51-897A-6D6441821D3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85211" y="4833064"/>
                  <a:ext cx="5400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A413400-098E-4F03-9F95-0545F012DDE0}"/>
                    </a:ext>
                  </a:extLst>
                </p14:cNvPr>
                <p14:cNvContentPartPr/>
                <p14:nvPr/>
              </p14:nvContentPartPr>
              <p14:xfrm>
                <a:off x="2917611" y="4318264"/>
                <a:ext cx="764640" cy="608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A413400-098E-4F03-9F95-0545F012DDE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99611" y="4300264"/>
                  <a:ext cx="80028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B01028F-CDA7-49F7-BFC0-FC472B0093C5}"/>
                    </a:ext>
                  </a:extLst>
                </p14:cNvPr>
                <p14:cNvContentPartPr/>
                <p14:nvPr/>
              </p14:nvContentPartPr>
              <p14:xfrm>
                <a:off x="3741651" y="4390624"/>
                <a:ext cx="300600" cy="300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B01028F-CDA7-49F7-BFC0-FC472B0093C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723651" y="4372984"/>
                  <a:ext cx="3362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E884BBD-70A8-401C-A7C4-11FF384CAD10}"/>
                    </a:ext>
                  </a:extLst>
                </p14:cNvPr>
                <p14:cNvContentPartPr/>
                <p14:nvPr/>
              </p14:nvContentPartPr>
              <p14:xfrm>
                <a:off x="3820491" y="4399624"/>
                <a:ext cx="301680" cy="344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E884BBD-70A8-401C-A7C4-11FF384CAD1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02491" y="4381624"/>
                  <a:ext cx="3373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0B8D80B-E19A-46A1-B300-B0550C49A013}"/>
                    </a:ext>
                  </a:extLst>
                </p14:cNvPr>
                <p14:cNvContentPartPr/>
                <p14:nvPr/>
              </p14:nvContentPartPr>
              <p14:xfrm>
                <a:off x="3965211" y="4345264"/>
                <a:ext cx="146880" cy="86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0B8D80B-E19A-46A1-B300-B0550C49A01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47211" y="4327264"/>
                  <a:ext cx="1825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EDFDA7F-512A-4143-B167-4AC56982366B}"/>
                    </a:ext>
                  </a:extLst>
                </p14:cNvPr>
                <p14:cNvContentPartPr/>
                <p14:nvPr/>
              </p14:nvContentPartPr>
              <p14:xfrm>
                <a:off x="4203891" y="4308904"/>
                <a:ext cx="261000" cy="196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EDFDA7F-512A-4143-B167-4AC56982366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85891" y="4290904"/>
                  <a:ext cx="2966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69DEEE1-0408-4ED0-B315-CB8A32160C3A}"/>
                    </a:ext>
                  </a:extLst>
                </p14:cNvPr>
                <p14:cNvContentPartPr/>
                <p14:nvPr/>
              </p14:nvContentPartPr>
              <p14:xfrm>
                <a:off x="4580811" y="4117024"/>
                <a:ext cx="353880" cy="229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69DEEE1-0408-4ED0-B315-CB8A32160C3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62811" y="4099024"/>
                  <a:ext cx="3895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A616842-712C-4326-A922-FBFE333B7459}"/>
                    </a:ext>
                  </a:extLst>
                </p14:cNvPr>
                <p14:cNvContentPartPr/>
                <p14:nvPr/>
              </p14:nvContentPartPr>
              <p14:xfrm>
                <a:off x="3956211" y="4281904"/>
                <a:ext cx="452160" cy="348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A616842-712C-4326-A922-FBFE333B745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938211" y="4263904"/>
                  <a:ext cx="4878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4F35B4D-ADD7-4B30-992E-8F07A1BB48A2}"/>
                    </a:ext>
                  </a:extLst>
                </p14:cNvPr>
                <p14:cNvContentPartPr/>
                <p14:nvPr/>
              </p14:nvContentPartPr>
              <p14:xfrm>
                <a:off x="5060331" y="3938104"/>
                <a:ext cx="280080" cy="333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4F35B4D-ADD7-4B30-992E-8F07A1BB48A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42691" y="3920104"/>
                  <a:ext cx="3157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A595C25-E0DF-4CF2-B2A6-AEF1E1B95391}"/>
                    </a:ext>
                  </a:extLst>
                </p14:cNvPr>
                <p14:cNvContentPartPr/>
                <p14:nvPr/>
              </p14:nvContentPartPr>
              <p14:xfrm>
                <a:off x="5223771" y="3974104"/>
                <a:ext cx="677160" cy="398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A595C25-E0DF-4CF2-B2A6-AEF1E1B9539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05771" y="3956464"/>
                  <a:ext cx="7128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50510F9-B0F2-4D08-B7C8-D9E80D832925}"/>
                    </a:ext>
                  </a:extLst>
                </p14:cNvPr>
                <p14:cNvContentPartPr/>
                <p14:nvPr/>
              </p14:nvContentPartPr>
              <p14:xfrm>
                <a:off x="5943051" y="3961144"/>
                <a:ext cx="255600" cy="103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50510F9-B0F2-4D08-B7C8-D9E80D83292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25051" y="3943144"/>
                  <a:ext cx="291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1100A4F-9C37-4094-8F47-233465A32A83}"/>
                    </a:ext>
                  </a:extLst>
                </p14:cNvPr>
                <p14:cNvContentPartPr/>
                <p14:nvPr/>
              </p14:nvContentPartPr>
              <p14:xfrm>
                <a:off x="5189931" y="4019464"/>
                <a:ext cx="359640" cy="120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1100A4F-9C37-4094-8F47-233465A32A8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72291" y="4001464"/>
                  <a:ext cx="395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7B7BD3F-EDF5-41FF-8FBD-3FBF7497ECAD}"/>
                    </a:ext>
                  </a:extLst>
                </p14:cNvPr>
                <p14:cNvContentPartPr/>
                <p14:nvPr/>
              </p14:nvContentPartPr>
              <p14:xfrm>
                <a:off x="5872491" y="3817864"/>
                <a:ext cx="446040" cy="448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7B7BD3F-EDF5-41FF-8FBD-3FBF7497ECA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854851" y="3799864"/>
                  <a:ext cx="4816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9335EBE-6CAF-41CA-8ED9-D1E07685CE3E}"/>
                    </a:ext>
                  </a:extLst>
                </p14:cNvPr>
                <p14:cNvContentPartPr/>
                <p14:nvPr/>
              </p14:nvContentPartPr>
              <p14:xfrm>
                <a:off x="6775731" y="3294064"/>
                <a:ext cx="691920" cy="684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9335EBE-6CAF-41CA-8ED9-D1E07685CE3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758091" y="3276424"/>
                  <a:ext cx="72756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11047B8-20F9-406C-84B9-5EAAA759D806}"/>
                    </a:ext>
                  </a:extLst>
                </p14:cNvPr>
                <p14:cNvContentPartPr/>
                <p14:nvPr/>
              </p14:nvContentPartPr>
              <p14:xfrm>
                <a:off x="7124571" y="3248344"/>
                <a:ext cx="496800" cy="548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11047B8-20F9-406C-84B9-5EAAA759D80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06931" y="3230704"/>
                  <a:ext cx="53244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5406BA4-535B-41D8-B0DD-6572213751C6}"/>
                    </a:ext>
                  </a:extLst>
                </p14:cNvPr>
                <p14:cNvContentPartPr/>
                <p14:nvPr/>
              </p14:nvContentPartPr>
              <p14:xfrm>
                <a:off x="7624611" y="3328984"/>
                <a:ext cx="416520" cy="218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5406BA4-535B-41D8-B0DD-6572213751C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606971" y="3310984"/>
                  <a:ext cx="452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162FDE1-D08D-4F69-9E9B-E60FC844BB27}"/>
                    </a:ext>
                  </a:extLst>
                </p14:cNvPr>
                <p14:cNvContentPartPr/>
                <p14:nvPr/>
              </p14:nvContentPartPr>
              <p14:xfrm>
                <a:off x="8274411" y="2824264"/>
                <a:ext cx="9360" cy="71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162FDE1-D08D-4F69-9E9B-E60FC844BB2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256771" y="2806264"/>
                  <a:ext cx="45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45402F4-26DF-4DD3-B60C-85EB09A989D7}"/>
                    </a:ext>
                  </a:extLst>
                </p14:cNvPr>
                <p14:cNvContentPartPr/>
                <p14:nvPr/>
              </p14:nvContentPartPr>
              <p14:xfrm>
                <a:off x="7649811" y="3094984"/>
                <a:ext cx="763200" cy="363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45402F4-26DF-4DD3-B60C-85EB09A989D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632171" y="3076984"/>
                  <a:ext cx="7988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B07709F-E63E-45B9-A05F-F15A482FFC12}"/>
                    </a:ext>
                  </a:extLst>
                </p14:cNvPr>
                <p14:cNvContentPartPr/>
                <p14:nvPr/>
              </p14:nvContentPartPr>
              <p14:xfrm>
                <a:off x="8133291" y="2771344"/>
                <a:ext cx="807120" cy="496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B07709F-E63E-45B9-A05F-F15A482FFC1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115651" y="2753704"/>
                  <a:ext cx="84276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C642C38-E7DE-4A27-9357-91D2A8D78162}"/>
                    </a:ext>
                  </a:extLst>
                </p14:cNvPr>
                <p14:cNvContentPartPr/>
                <p14:nvPr/>
              </p14:nvContentPartPr>
              <p14:xfrm>
                <a:off x="8899371" y="2786464"/>
                <a:ext cx="509400" cy="327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C642C38-E7DE-4A27-9357-91D2A8D7816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881371" y="2768464"/>
                  <a:ext cx="5450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137B85A-1316-47E2-A2EA-FD11CA2EA98C}"/>
                    </a:ext>
                  </a:extLst>
                </p14:cNvPr>
                <p14:cNvContentPartPr/>
                <p14:nvPr/>
              </p14:nvContentPartPr>
              <p14:xfrm>
                <a:off x="9487971" y="2353744"/>
                <a:ext cx="886320" cy="570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137B85A-1316-47E2-A2EA-FD11CA2EA9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469971" y="2336104"/>
                  <a:ext cx="92196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B232B6E-9EC9-405F-8707-9C0366C07337}"/>
                    </a:ext>
                  </a:extLst>
                </p14:cNvPr>
                <p14:cNvContentPartPr/>
                <p14:nvPr/>
              </p14:nvContentPartPr>
              <p14:xfrm>
                <a:off x="10800531" y="2018584"/>
                <a:ext cx="345240" cy="284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B232B6E-9EC9-405F-8707-9C0366C0733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782891" y="2000944"/>
                  <a:ext cx="3808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34264D9-A876-415E-900C-A0943C2ED9C4}"/>
                    </a:ext>
                  </a:extLst>
                </p14:cNvPr>
                <p14:cNvContentPartPr/>
                <p14:nvPr/>
              </p14:nvContentPartPr>
              <p14:xfrm>
                <a:off x="11253051" y="1662544"/>
                <a:ext cx="399960" cy="448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34264D9-A876-415E-900C-A0943C2ED9C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235411" y="1644904"/>
                  <a:ext cx="43560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D7AD94A-7479-4111-AC74-ECDEACE071BD}"/>
                    </a:ext>
                  </a:extLst>
                </p14:cNvPr>
                <p14:cNvContentPartPr/>
                <p14:nvPr/>
              </p14:nvContentPartPr>
              <p14:xfrm>
                <a:off x="2725371" y="5585464"/>
                <a:ext cx="778320" cy="556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D7AD94A-7479-4111-AC74-ECDEACE071B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707371" y="5567824"/>
                  <a:ext cx="8139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678614E-756D-4C99-8A4F-6E15D30B4B9D}"/>
                    </a:ext>
                  </a:extLst>
                </p14:cNvPr>
                <p14:cNvContentPartPr/>
                <p14:nvPr/>
              </p14:nvContentPartPr>
              <p14:xfrm>
                <a:off x="3412971" y="5685184"/>
                <a:ext cx="667440" cy="183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678614E-756D-4C99-8A4F-6E15D30B4B9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394971" y="5667184"/>
                  <a:ext cx="7030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421DF10-02F8-4089-BBFC-8F04296D3C9B}"/>
                    </a:ext>
                  </a:extLst>
                </p14:cNvPr>
                <p14:cNvContentPartPr/>
                <p14:nvPr/>
              </p14:nvContentPartPr>
              <p14:xfrm>
                <a:off x="4010211" y="5342104"/>
                <a:ext cx="787320" cy="423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421DF10-02F8-4089-BBFC-8F04296D3C9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992571" y="5324104"/>
                  <a:ext cx="82296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03148A8-2103-4747-A346-B0E860242B5B}"/>
                    </a:ext>
                  </a:extLst>
                </p14:cNvPr>
                <p14:cNvContentPartPr/>
                <p14:nvPr/>
              </p14:nvContentPartPr>
              <p14:xfrm>
                <a:off x="4694931" y="5238064"/>
                <a:ext cx="644400" cy="4111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03148A8-2103-4747-A346-B0E860242B5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677291" y="5220424"/>
                  <a:ext cx="68004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E452C7F-A317-4C4B-AB3E-03633CA18CCC}"/>
                    </a:ext>
                  </a:extLst>
                </p14:cNvPr>
                <p14:cNvContentPartPr/>
                <p14:nvPr/>
              </p14:nvContentPartPr>
              <p14:xfrm>
                <a:off x="5241771" y="4939984"/>
                <a:ext cx="603720" cy="486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E452C7F-A317-4C4B-AB3E-03633CA18CC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23771" y="4922344"/>
                  <a:ext cx="63936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05ADCF2-7B8B-4645-96DC-9D87E20E3D33}"/>
                    </a:ext>
                  </a:extLst>
                </p14:cNvPr>
                <p14:cNvContentPartPr/>
                <p14:nvPr/>
              </p14:nvContentPartPr>
              <p14:xfrm>
                <a:off x="5976891" y="4880944"/>
                <a:ext cx="532800" cy="3092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05ADCF2-7B8B-4645-96DC-9D87E20E3D3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58891" y="4862944"/>
                  <a:ext cx="5684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20005FA-4FD2-41E9-8BF5-CB90461432F4}"/>
                    </a:ext>
                  </a:extLst>
                </p14:cNvPr>
                <p14:cNvContentPartPr/>
                <p14:nvPr/>
              </p14:nvContentPartPr>
              <p14:xfrm>
                <a:off x="6461811" y="4760704"/>
                <a:ext cx="98280" cy="3092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20005FA-4FD2-41E9-8BF5-CB90461432F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443811" y="4742704"/>
                  <a:ext cx="1339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97D9EF6-DE14-472B-A7E5-A9E99E3085C5}"/>
                    </a:ext>
                  </a:extLst>
                </p14:cNvPr>
                <p14:cNvContentPartPr/>
                <p14:nvPr/>
              </p14:nvContentPartPr>
              <p14:xfrm>
                <a:off x="6735411" y="4568464"/>
                <a:ext cx="601920" cy="393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97D9EF6-DE14-472B-A7E5-A9E99E3085C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717411" y="4550824"/>
                  <a:ext cx="63756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C8A3D38-788B-49FF-8844-0E017745160F}"/>
                    </a:ext>
                  </a:extLst>
                </p14:cNvPr>
                <p14:cNvContentPartPr/>
                <p14:nvPr/>
              </p14:nvContentPartPr>
              <p14:xfrm>
                <a:off x="6572331" y="4680064"/>
                <a:ext cx="127440" cy="2268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C8A3D38-788B-49FF-8844-0E017745160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554691" y="4662424"/>
                  <a:ext cx="1630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E33E879-A492-4A13-B7F7-471AE412099E}"/>
                    </a:ext>
                  </a:extLst>
                </p14:cNvPr>
                <p14:cNvContentPartPr/>
                <p14:nvPr/>
              </p14:nvContentPartPr>
              <p14:xfrm>
                <a:off x="7482051" y="4272544"/>
                <a:ext cx="763200" cy="498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E33E879-A492-4A13-B7F7-471AE412099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464051" y="4254904"/>
                  <a:ext cx="79884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17854C8-724E-465E-A166-CB00DB01D91A}"/>
                    </a:ext>
                  </a:extLst>
                </p14:cNvPr>
                <p14:cNvContentPartPr/>
                <p14:nvPr/>
              </p14:nvContentPartPr>
              <p14:xfrm>
                <a:off x="8175051" y="4327264"/>
                <a:ext cx="175320" cy="154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17854C8-724E-465E-A166-CB00DB01D91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157051" y="4309624"/>
                  <a:ext cx="2109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F19210E-9D5B-4733-9F9D-926AE6327862}"/>
                    </a:ext>
                  </a:extLst>
                </p14:cNvPr>
                <p14:cNvContentPartPr/>
                <p14:nvPr/>
              </p14:nvContentPartPr>
              <p14:xfrm>
                <a:off x="7839891" y="3756304"/>
                <a:ext cx="798480" cy="741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F19210E-9D5B-4733-9F9D-926AE632786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22251" y="3738304"/>
                  <a:ext cx="83412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2B97D08-4E8F-43BB-89A3-B0140C7E53C0}"/>
                    </a:ext>
                  </a:extLst>
                </p14:cNvPr>
                <p14:cNvContentPartPr/>
                <p14:nvPr/>
              </p14:nvContentPartPr>
              <p14:xfrm>
                <a:off x="8814051" y="3890944"/>
                <a:ext cx="308880" cy="329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2B97D08-4E8F-43BB-89A3-B0140C7E53C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796051" y="3872944"/>
                  <a:ext cx="3445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A4C1E62-D4D9-4FB3-A493-34FBEF19B265}"/>
                    </a:ext>
                  </a:extLst>
                </p14:cNvPr>
                <p14:cNvContentPartPr/>
                <p14:nvPr/>
              </p14:nvContentPartPr>
              <p14:xfrm>
                <a:off x="9676251" y="3489904"/>
                <a:ext cx="334440" cy="611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A4C1E62-D4D9-4FB3-A493-34FBEF19B26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658611" y="3471904"/>
                  <a:ext cx="37008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CCD2B90-18FD-4054-BD31-9FBA08CBB6E9}"/>
                    </a:ext>
                  </a:extLst>
                </p14:cNvPr>
                <p14:cNvContentPartPr/>
                <p14:nvPr/>
              </p14:nvContentPartPr>
              <p14:xfrm>
                <a:off x="9994491" y="3409624"/>
                <a:ext cx="473400" cy="2034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CCD2B90-18FD-4054-BD31-9FBA08CBB6E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976851" y="3391984"/>
                  <a:ext cx="5090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DF8B5FE-BBF5-40A1-B4EA-C52DAB5BFE8F}"/>
                    </a:ext>
                  </a:extLst>
                </p14:cNvPr>
                <p14:cNvContentPartPr/>
                <p14:nvPr/>
              </p14:nvContentPartPr>
              <p14:xfrm>
                <a:off x="10520451" y="2834704"/>
                <a:ext cx="721440" cy="526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DF8B5FE-BBF5-40A1-B4EA-C52DAB5BFE8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502811" y="2817064"/>
                  <a:ext cx="75708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7C2EF74-B38C-48F1-B1EE-C20559083112}"/>
                    </a:ext>
                  </a:extLst>
                </p14:cNvPr>
                <p14:cNvContentPartPr/>
                <p14:nvPr/>
              </p14:nvContentPartPr>
              <p14:xfrm>
                <a:off x="4477131" y="5915584"/>
                <a:ext cx="1193760" cy="7189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7C2EF74-B38C-48F1-B1EE-C2055908311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459131" y="5897584"/>
                  <a:ext cx="1229400" cy="75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F0C4CBC-457F-4450-9B0C-E5A9B0BDC064}"/>
                    </a:ext>
                  </a:extLst>
                </p14:cNvPr>
                <p14:cNvContentPartPr/>
                <p14:nvPr/>
              </p14:nvContentPartPr>
              <p14:xfrm>
                <a:off x="6350931" y="5603824"/>
                <a:ext cx="348480" cy="766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F0C4CBC-457F-4450-9B0C-E5A9B0BDC06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333291" y="5585824"/>
                  <a:ext cx="384120" cy="80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C4A2E01-31A5-4A69-AE52-F0F30D03031A}"/>
                    </a:ext>
                  </a:extLst>
                </p14:cNvPr>
                <p14:cNvContentPartPr/>
                <p14:nvPr/>
              </p14:nvContentPartPr>
              <p14:xfrm>
                <a:off x="6854211" y="5775904"/>
                <a:ext cx="208440" cy="234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C4A2E01-31A5-4A69-AE52-F0F30D03031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36211" y="5757904"/>
                  <a:ext cx="2440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FB5C7E3-B95B-481F-879E-2F390B4EA2A6}"/>
                    </a:ext>
                  </a:extLst>
                </p14:cNvPr>
                <p14:cNvContentPartPr/>
                <p14:nvPr/>
              </p14:nvContentPartPr>
              <p14:xfrm>
                <a:off x="7117011" y="5495104"/>
                <a:ext cx="793080" cy="8420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FB5C7E3-B95B-481F-879E-2F390B4EA2A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099371" y="5477464"/>
                  <a:ext cx="828720" cy="8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B1B2997-609D-44CB-9E88-BC3A7B8CF037}"/>
                    </a:ext>
                  </a:extLst>
                </p14:cNvPr>
                <p14:cNvContentPartPr/>
                <p14:nvPr/>
              </p14:nvContentPartPr>
              <p14:xfrm>
                <a:off x="8048331" y="5214304"/>
                <a:ext cx="153720" cy="486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B1B2997-609D-44CB-9E88-BC3A7B8CF03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030331" y="5196304"/>
                  <a:ext cx="18936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4B93B1E-5452-44A0-8B29-F825BF337B1E}"/>
                    </a:ext>
                  </a:extLst>
                </p14:cNvPr>
                <p14:cNvContentPartPr/>
                <p14:nvPr/>
              </p14:nvContentPartPr>
              <p14:xfrm>
                <a:off x="8481771" y="4792744"/>
                <a:ext cx="552240" cy="4784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4B93B1E-5452-44A0-8B29-F825BF337B1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464131" y="4775104"/>
                  <a:ext cx="5878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634015E-4196-4849-A894-238FA12B4AF3}"/>
                    </a:ext>
                  </a:extLst>
                </p14:cNvPr>
                <p14:cNvContentPartPr/>
                <p14:nvPr/>
              </p14:nvContentPartPr>
              <p14:xfrm>
                <a:off x="9125451" y="4834144"/>
                <a:ext cx="271800" cy="255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634015E-4196-4849-A894-238FA12B4AF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107811" y="4816144"/>
                  <a:ext cx="3074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267EE40-7B4B-48A0-BA1D-0E0A356B5F2C}"/>
                    </a:ext>
                  </a:extLst>
                </p14:cNvPr>
                <p14:cNvContentPartPr/>
                <p14:nvPr/>
              </p14:nvContentPartPr>
              <p14:xfrm>
                <a:off x="9415251" y="4638304"/>
                <a:ext cx="329400" cy="5000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267EE40-7B4B-48A0-BA1D-0E0A356B5F2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397611" y="4620664"/>
                  <a:ext cx="36504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CCBD7F6-ABBE-473B-9EEA-4CD25E1CA996}"/>
                    </a:ext>
                  </a:extLst>
                </p14:cNvPr>
                <p14:cNvContentPartPr/>
                <p14:nvPr/>
              </p14:nvContentPartPr>
              <p14:xfrm>
                <a:off x="9711531" y="4308904"/>
                <a:ext cx="555120" cy="2635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CCBD7F6-ABBE-473B-9EEA-4CD25E1CA99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693531" y="4291264"/>
                  <a:ext cx="5907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21A1755-8AC5-4902-96A7-7618F6871BF3}"/>
                    </a:ext>
                  </a:extLst>
                </p14:cNvPr>
                <p14:cNvContentPartPr/>
                <p14:nvPr/>
              </p14:nvContentPartPr>
              <p14:xfrm>
                <a:off x="10235691" y="3827944"/>
                <a:ext cx="964800" cy="9712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21A1755-8AC5-4902-96A7-7618F6871BF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218051" y="3810304"/>
                  <a:ext cx="1000440" cy="10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965F763-D08F-4EEE-AB8C-A74139B79367}"/>
                    </a:ext>
                  </a:extLst>
                </p14:cNvPr>
                <p14:cNvContentPartPr/>
                <p14:nvPr/>
              </p14:nvContentPartPr>
              <p14:xfrm>
                <a:off x="8292771" y="6291784"/>
                <a:ext cx="49320" cy="77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965F763-D08F-4EEE-AB8C-A74139B7936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274771" y="6274144"/>
                  <a:ext cx="84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73988F3-3E27-49BA-996C-D18CBC02C33D}"/>
                    </a:ext>
                  </a:extLst>
                </p14:cNvPr>
                <p14:cNvContentPartPr/>
                <p14:nvPr/>
              </p14:nvContentPartPr>
              <p14:xfrm>
                <a:off x="8564211" y="6052384"/>
                <a:ext cx="185040" cy="2833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73988F3-3E27-49BA-996C-D18CBC02C33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546571" y="6034384"/>
                  <a:ext cx="2206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BF6EEA8-612A-453E-8DAB-6A33A9D22E17}"/>
                    </a:ext>
                  </a:extLst>
                </p14:cNvPr>
                <p14:cNvContentPartPr/>
                <p14:nvPr/>
              </p14:nvContentPartPr>
              <p14:xfrm>
                <a:off x="8763291" y="5619304"/>
                <a:ext cx="399240" cy="676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BF6EEA8-612A-453E-8DAB-6A33A9D22E1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745651" y="5601304"/>
                  <a:ext cx="434880" cy="71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24B6B56-B87A-48B4-8110-1435FBE779E2}"/>
                    </a:ext>
                  </a:extLst>
                </p14:cNvPr>
                <p14:cNvContentPartPr/>
                <p14:nvPr/>
              </p14:nvContentPartPr>
              <p14:xfrm>
                <a:off x="9491211" y="5694544"/>
                <a:ext cx="46080" cy="817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24B6B56-B87A-48B4-8110-1435FBE779E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473571" y="5676544"/>
                  <a:ext cx="81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EC2BDFB-1044-4B26-9271-B2760E610D77}"/>
                    </a:ext>
                  </a:extLst>
                </p14:cNvPr>
                <p14:cNvContentPartPr/>
                <p14:nvPr/>
              </p14:nvContentPartPr>
              <p14:xfrm>
                <a:off x="9328491" y="5614264"/>
                <a:ext cx="32760" cy="52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EC2BDFB-1044-4B26-9271-B2760E610D7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310491" y="5596624"/>
                  <a:ext cx="684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8E47F57-F39B-4C0A-A4B8-2360F3D2CCDA}"/>
                    </a:ext>
                  </a:extLst>
                </p14:cNvPr>
                <p14:cNvContentPartPr/>
                <p14:nvPr/>
              </p14:nvContentPartPr>
              <p14:xfrm>
                <a:off x="9484011" y="5512744"/>
                <a:ext cx="418680" cy="4546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8E47F57-F39B-4C0A-A4B8-2360F3D2CCD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466011" y="5494744"/>
                  <a:ext cx="45432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00D9B5E-4B33-458B-B699-BA9B1EDD7AD4}"/>
                    </a:ext>
                  </a:extLst>
                </p14:cNvPr>
                <p14:cNvContentPartPr/>
                <p14:nvPr/>
              </p14:nvContentPartPr>
              <p14:xfrm>
                <a:off x="9616851" y="5368384"/>
                <a:ext cx="516240" cy="3920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00D9B5E-4B33-458B-B699-BA9B1EDD7AD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599211" y="5350384"/>
                  <a:ext cx="55188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AAF77BE-A93F-4D9E-BFFB-406F12E7B585}"/>
                    </a:ext>
                  </a:extLst>
                </p14:cNvPr>
                <p14:cNvContentPartPr/>
                <p14:nvPr/>
              </p14:nvContentPartPr>
              <p14:xfrm>
                <a:off x="10148571" y="4831624"/>
                <a:ext cx="887040" cy="8719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AAF77BE-A93F-4D9E-BFFB-406F12E7B58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130571" y="4813624"/>
                  <a:ext cx="922680" cy="90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0625F42-4446-47A5-99E4-DA114CDBB834}"/>
                    </a:ext>
                  </a:extLst>
                </p14:cNvPr>
                <p14:cNvContentPartPr/>
                <p14:nvPr/>
              </p14:nvContentPartPr>
              <p14:xfrm>
                <a:off x="10103571" y="5253904"/>
                <a:ext cx="1044000" cy="11559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0625F42-4446-47A5-99E4-DA114CDBB83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85571" y="5236264"/>
                  <a:ext cx="1079640" cy="11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0BB0DF8-F04D-47E9-89EB-7F4E718ABC2D}"/>
                    </a:ext>
                  </a:extLst>
                </p14:cNvPr>
                <p14:cNvContentPartPr/>
                <p14:nvPr/>
              </p14:nvContentPartPr>
              <p14:xfrm>
                <a:off x="10737171" y="5610304"/>
                <a:ext cx="234360" cy="1476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0BB0DF8-F04D-47E9-89EB-7F4E718ABC2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719171" y="5592304"/>
                  <a:ext cx="2700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9B201DD-7196-4329-B011-D1F0C8AD6D0C}"/>
                    </a:ext>
                  </a:extLst>
                </p14:cNvPr>
                <p14:cNvContentPartPr/>
                <p14:nvPr/>
              </p14:nvContentPartPr>
              <p14:xfrm>
                <a:off x="11117331" y="5404384"/>
                <a:ext cx="644400" cy="3438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9B201DD-7196-4329-B011-D1F0C8AD6D0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099331" y="5386744"/>
                  <a:ext cx="680040" cy="37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003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3922E2-C356-42C7-BBCD-0AE7A4FB71D1}"/>
                  </a:ext>
                </a:extLst>
              </p14:cNvPr>
              <p14:cNvContentPartPr/>
              <p14:nvPr/>
            </p14:nvContentPartPr>
            <p14:xfrm>
              <a:off x="1273491" y="316665"/>
              <a:ext cx="381960" cy="371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3922E2-C356-42C7-BBCD-0AE7A4FB71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5491" y="298665"/>
                <a:ext cx="41760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0C7CF4F-2CDC-4277-A07E-ADC2E08D20CA}"/>
                  </a:ext>
                </a:extLst>
              </p14:cNvPr>
              <p14:cNvContentPartPr/>
              <p14:nvPr/>
            </p14:nvContentPartPr>
            <p14:xfrm>
              <a:off x="1755891" y="226305"/>
              <a:ext cx="508680" cy="292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0C7CF4F-2CDC-4277-A07E-ADC2E08D20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8251" y="208305"/>
                <a:ext cx="54432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0B70C5-A3A1-41B4-A39D-9844795F0225}"/>
                  </a:ext>
                </a:extLst>
              </p14:cNvPr>
              <p14:cNvContentPartPr/>
              <p14:nvPr/>
            </p14:nvContentPartPr>
            <p14:xfrm>
              <a:off x="2144331" y="379665"/>
              <a:ext cx="358200" cy="282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0B70C5-A3A1-41B4-A39D-9844795F02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26691" y="362025"/>
                <a:ext cx="3938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F64ECF-DA8D-452A-A79E-F3329C61E172}"/>
                  </a:ext>
                </a:extLst>
              </p14:cNvPr>
              <p14:cNvContentPartPr/>
              <p14:nvPr/>
            </p14:nvContentPartPr>
            <p14:xfrm>
              <a:off x="2687211" y="193545"/>
              <a:ext cx="119520" cy="437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F64ECF-DA8D-452A-A79E-F3329C61E1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69211" y="175905"/>
                <a:ext cx="15516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B7D124-534C-4A98-BFBE-2B97F74482A0}"/>
                  </a:ext>
                </a:extLst>
              </p14:cNvPr>
              <p14:cNvContentPartPr/>
              <p14:nvPr/>
            </p14:nvContentPartPr>
            <p14:xfrm>
              <a:off x="3026331" y="171585"/>
              <a:ext cx="150840" cy="255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B7D124-534C-4A98-BFBE-2B97F74482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08331" y="153945"/>
                <a:ext cx="1864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1B2582-1EAF-425C-8FD4-93F9B4A31F9E}"/>
                  </a:ext>
                </a:extLst>
              </p14:cNvPr>
              <p14:cNvContentPartPr/>
              <p14:nvPr/>
            </p14:nvContentPartPr>
            <p14:xfrm>
              <a:off x="3195531" y="280305"/>
              <a:ext cx="83520" cy="62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1B2582-1EAF-425C-8FD4-93F9B4A31F9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77531" y="262305"/>
                <a:ext cx="11916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7639721-41CE-45DE-80EE-879AD78D6CA2}"/>
                  </a:ext>
                </a:extLst>
              </p14:cNvPr>
              <p14:cNvContentPartPr/>
              <p14:nvPr/>
            </p14:nvContentPartPr>
            <p14:xfrm>
              <a:off x="3141171" y="222345"/>
              <a:ext cx="360" cy="3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7639721-41CE-45DE-80EE-879AD78D6CA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23171" y="204705"/>
                <a:ext cx="36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C00C14-4D65-44B2-8044-94E7B133D21F}"/>
                  </a:ext>
                </a:extLst>
              </p14:cNvPr>
              <p14:cNvContentPartPr/>
              <p14:nvPr/>
            </p14:nvContentPartPr>
            <p14:xfrm>
              <a:off x="3249891" y="27945"/>
              <a:ext cx="345240" cy="556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C00C14-4D65-44B2-8044-94E7B133D21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32251" y="9945"/>
                <a:ext cx="38088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EF5AF9F-45F9-4A49-AD1F-361A19610075}"/>
                  </a:ext>
                </a:extLst>
              </p14:cNvPr>
              <p14:cNvContentPartPr/>
              <p14:nvPr/>
            </p14:nvContentPartPr>
            <p14:xfrm>
              <a:off x="3457971" y="371691"/>
              <a:ext cx="183960" cy="64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EF5AF9F-45F9-4A49-AD1F-361A1961007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39971" y="353691"/>
                <a:ext cx="2196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AF17510-69F8-4681-BE09-AEFF6003A787}"/>
                  </a:ext>
                </a:extLst>
              </p14:cNvPr>
              <p14:cNvContentPartPr/>
              <p14:nvPr/>
            </p14:nvContentPartPr>
            <p14:xfrm>
              <a:off x="3711411" y="325611"/>
              <a:ext cx="7560" cy="43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AF17510-69F8-4681-BE09-AEFF6003A78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93771" y="307611"/>
                <a:ext cx="432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819D8B3-20A2-45A5-8A71-EC0B3588A75E}"/>
                  </a:ext>
                </a:extLst>
              </p14:cNvPr>
              <p14:cNvContentPartPr/>
              <p14:nvPr/>
            </p14:nvContentPartPr>
            <p14:xfrm>
              <a:off x="3666051" y="189891"/>
              <a:ext cx="27720" cy="127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819D8B3-20A2-45A5-8A71-EC0B3588A7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48051" y="171891"/>
                <a:ext cx="633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361EA4-0DEA-4839-96FF-D22F58FC93E6}"/>
                  </a:ext>
                </a:extLst>
              </p14:cNvPr>
              <p14:cNvContentPartPr/>
              <p14:nvPr/>
            </p14:nvContentPartPr>
            <p14:xfrm>
              <a:off x="3995811" y="379971"/>
              <a:ext cx="324360" cy="163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361EA4-0DEA-4839-96FF-D22F58FC93E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78171" y="361971"/>
                <a:ext cx="3600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CD3DF5D-910A-40C5-9194-FBFED74D1833}"/>
                  </a:ext>
                </a:extLst>
              </p14:cNvPr>
              <p14:cNvContentPartPr/>
              <p14:nvPr/>
            </p14:nvContentPartPr>
            <p14:xfrm>
              <a:off x="4300371" y="151731"/>
              <a:ext cx="525240" cy="373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CD3DF5D-910A-40C5-9194-FBFED74D183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82371" y="133731"/>
                <a:ext cx="5608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6FE421C-CE97-4AB9-99FE-1AE45431EABB}"/>
                  </a:ext>
                </a:extLst>
              </p14:cNvPr>
              <p14:cNvContentPartPr/>
              <p14:nvPr/>
            </p14:nvContentPartPr>
            <p14:xfrm>
              <a:off x="4508451" y="270171"/>
              <a:ext cx="264960" cy="55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6FE421C-CE97-4AB9-99FE-1AE45431EAB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90451" y="252531"/>
                <a:ext cx="3006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0AF9B3-71FF-43CA-AACB-C238C1B2A8C0}"/>
                  </a:ext>
                </a:extLst>
              </p14:cNvPr>
              <p14:cNvContentPartPr/>
              <p14:nvPr/>
            </p14:nvContentPartPr>
            <p14:xfrm>
              <a:off x="4861251" y="262251"/>
              <a:ext cx="29880" cy="88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0AF9B3-71FF-43CA-AACB-C238C1B2A8C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43251" y="244611"/>
                <a:ext cx="655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870F638-9972-4D77-8B71-7D75EAE3A3C3}"/>
                  </a:ext>
                </a:extLst>
              </p14:cNvPr>
              <p14:cNvContentPartPr/>
              <p14:nvPr/>
            </p14:nvContentPartPr>
            <p14:xfrm>
              <a:off x="4788891" y="100251"/>
              <a:ext cx="834480" cy="260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870F638-9972-4D77-8B71-7D75EAE3A3C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71251" y="82611"/>
                <a:ext cx="87012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A03562A-4612-40DC-9A19-AC8BBE9FCE35}"/>
                  </a:ext>
                </a:extLst>
              </p14:cNvPr>
              <p14:cNvContentPartPr/>
              <p14:nvPr/>
            </p14:nvContentPartPr>
            <p14:xfrm>
              <a:off x="6239331" y="-30069"/>
              <a:ext cx="686880" cy="573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A03562A-4612-40DC-9A19-AC8BBE9FCE3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21691" y="-48069"/>
                <a:ext cx="72252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64AE87C-A86F-4FA4-9C5F-51758718BF73}"/>
                  </a:ext>
                </a:extLst>
              </p14:cNvPr>
              <p14:cNvContentPartPr/>
              <p14:nvPr/>
            </p14:nvContentPartPr>
            <p14:xfrm>
              <a:off x="6654051" y="217504"/>
              <a:ext cx="339480" cy="54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64AE87C-A86F-4FA4-9C5F-51758718BF7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36051" y="199864"/>
                <a:ext cx="3751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48BA65-D524-4C94-8528-BDB70E2B8FFA}"/>
                  </a:ext>
                </a:extLst>
              </p14:cNvPr>
              <p14:cNvContentPartPr/>
              <p14:nvPr/>
            </p14:nvContentPartPr>
            <p14:xfrm>
              <a:off x="7622451" y="153424"/>
              <a:ext cx="221400" cy="343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48BA65-D524-4C94-8528-BDB70E2B8FF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604811" y="135784"/>
                <a:ext cx="2570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8BEC2CA-B1B2-497C-AEC4-000E862DB02A}"/>
                  </a:ext>
                </a:extLst>
              </p14:cNvPr>
              <p14:cNvContentPartPr/>
              <p14:nvPr/>
            </p14:nvContentPartPr>
            <p14:xfrm>
              <a:off x="7838451" y="99064"/>
              <a:ext cx="364680" cy="496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8BEC2CA-B1B2-497C-AEC4-000E862DB02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20811" y="81424"/>
                <a:ext cx="40032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31870A9-5B3D-427A-9E2B-25DF146654C2}"/>
                  </a:ext>
                </a:extLst>
              </p14:cNvPr>
              <p14:cNvContentPartPr/>
              <p14:nvPr/>
            </p14:nvContentPartPr>
            <p14:xfrm>
              <a:off x="8129691" y="17344"/>
              <a:ext cx="420120" cy="620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31870A9-5B3D-427A-9E2B-25DF146654C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112051" y="-296"/>
                <a:ext cx="45576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AB80A68-FAB6-4359-AF90-F52F25F598CE}"/>
                  </a:ext>
                </a:extLst>
              </p14:cNvPr>
              <p14:cNvContentPartPr/>
              <p14:nvPr/>
            </p14:nvContentPartPr>
            <p14:xfrm>
              <a:off x="8733051" y="126424"/>
              <a:ext cx="568440" cy="487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AB80A68-FAB6-4359-AF90-F52F25F598C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15411" y="108424"/>
                <a:ext cx="60408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30E0780-ABDB-4CCE-81C4-80C1310993D9}"/>
                  </a:ext>
                </a:extLst>
              </p14:cNvPr>
              <p14:cNvContentPartPr/>
              <p14:nvPr/>
            </p14:nvContentPartPr>
            <p14:xfrm>
              <a:off x="9116451" y="396784"/>
              <a:ext cx="479520" cy="264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30E0780-ABDB-4CCE-81C4-80C1310993D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98811" y="379144"/>
                <a:ext cx="5151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DE388A-1902-49B0-A335-B69FCE984560}"/>
                  </a:ext>
                </a:extLst>
              </p14:cNvPr>
              <p14:cNvContentPartPr/>
              <p14:nvPr/>
            </p14:nvContentPartPr>
            <p14:xfrm>
              <a:off x="9694251" y="54064"/>
              <a:ext cx="246240" cy="245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DE388A-1902-49B0-A335-B69FCE98456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676611" y="36064"/>
                <a:ext cx="2818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5E23F4E-1369-434F-B43F-D510189806F2}"/>
                  </a:ext>
                </a:extLst>
              </p14:cNvPr>
              <p14:cNvContentPartPr/>
              <p14:nvPr/>
            </p14:nvContentPartPr>
            <p14:xfrm>
              <a:off x="1321371" y="613504"/>
              <a:ext cx="9218880" cy="518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5E23F4E-1369-434F-B43F-D510189806F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303731" y="595504"/>
                <a:ext cx="925452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9E11A54-E76C-412E-988A-A2E1B749D58D}"/>
                  </a:ext>
                </a:extLst>
              </p14:cNvPr>
              <p14:cNvContentPartPr/>
              <p14:nvPr/>
            </p14:nvContentPartPr>
            <p14:xfrm>
              <a:off x="1356291" y="678664"/>
              <a:ext cx="9218520" cy="526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9E11A54-E76C-412E-988A-A2E1B749D58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38291" y="661024"/>
                <a:ext cx="925416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593C453-927B-482F-A4B9-AC47BA33FD4B}"/>
                  </a:ext>
                </a:extLst>
              </p14:cNvPr>
              <p14:cNvContentPartPr/>
              <p14:nvPr/>
            </p14:nvContentPartPr>
            <p14:xfrm>
              <a:off x="4010211" y="1958824"/>
              <a:ext cx="291600" cy="554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593C453-927B-482F-A4B9-AC47BA33FD4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992211" y="1940824"/>
                <a:ext cx="32724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698FEDC-5A31-4086-A92F-83195E827B12}"/>
                  </a:ext>
                </a:extLst>
              </p14:cNvPr>
              <p14:cNvContentPartPr/>
              <p14:nvPr/>
            </p14:nvContentPartPr>
            <p14:xfrm>
              <a:off x="4276971" y="1982584"/>
              <a:ext cx="330120" cy="552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698FEDC-5A31-4086-A92F-83195E827B1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58971" y="1964584"/>
                <a:ext cx="36576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4D72293-B41B-49DB-B564-A0BF85F13E7E}"/>
                  </a:ext>
                </a:extLst>
              </p14:cNvPr>
              <p14:cNvContentPartPr/>
              <p14:nvPr/>
            </p14:nvContentPartPr>
            <p14:xfrm>
              <a:off x="4852251" y="1747144"/>
              <a:ext cx="360" cy="3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4D72293-B41B-49DB-B564-A0BF85F13E7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34611" y="1729144"/>
                <a:ext cx="36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2EE98D7-FD93-44E0-9B80-9FE4E8EA2481}"/>
                  </a:ext>
                </a:extLst>
              </p14:cNvPr>
              <p14:cNvContentPartPr/>
              <p14:nvPr/>
            </p14:nvContentPartPr>
            <p14:xfrm>
              <a:off x="4532931" y="1574344"/>
              <a:ext cx="370080" cy="728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2EE98D7-FD93-44E0-9B80-9FE4E8EA248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14931" y="1556344"/>
                <a:ext cx="40572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9DCAC70-1207-46DE-BCA3-2FF5C0B0D0C9}"/>
                  </a:ext>
                </a:extLst>
              </p14:cNvPr>
              <p14:cNvContentPartPr/>
              <p14:nvPr/>
            </p14:nvContentPartPr>
            <p14:xfrm>
              <a:off x="5087691" y="1504864"/>
              <a:ext cx="406800" cy="5281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9DCAC70-1207-46DE-BCA3-2FF5C0B0D0C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069691" y="1486864"/>
                <a:ext cx="44244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C247BCE-685D-4BF3-AA97-47408C8EDF4C}"/>
                  </a:ext>
                </a:extLst>
              </p14:cNvPr>
              <p14:cNvContentPartPr/>
              <p14:nvPr/>
            </p14:nvContentPartPr>
            <p14:xfrm>
              <a:off x="5404491" y="1728784"/>
              <a:ext cx="161640" cy="3391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C247BCE-685D-4BF3-AA97-47408C8EDF4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86851" y="1711144"/>
                <a:ext cx="1972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3FB9FB-D44A-459C-A1F2-CD6036DA792D}"/>
                  </a:ext>
                </a:extLst>
              </p14:cNvPr>
              <p14:cNvContentPartPr/>
              <p14:nvPr/>
            </p14:nvContentPartPr>
            <p14:xfrm>
              <a:off x="5678451" y="1429984"/>
              <a:ext cx="361440" cy="343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3FB9FB-D44A-459C-A1F2-CD6036DA792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660451" y="1412344"/>
                <a:ext cx="39708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50CB287-9151-4933-963B-3053B9F1F32B}"/>
                  </a:ext>
                </a:extLst>
              </p14:cNvPr>
              <p14:cNvContentPartPr/>
              <p14:nvPr/>
            </p14:nvContentPartPr>
            <p14:xfrm>
              <a:off x="6445971" y="1384984"/>
              <a:ext cx="182160" cy="3157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50CB287-9151-4933-963B-3053B9F1F32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427971" y="1367344"/>
                <a:ext cx="2178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FBBDF75-844D-4C27-9FF6-7D0A14408910}"/>
                  </a:ext>
                </a:extLst>
              </p14:cNvPr>
              <p14:cNvContentPartPr/>
              <p14:nvPr/>
            </p14:nvContentPartPr>
            <p14:xfrm>
              <a:off x="6101451" y="1115704"/>
              <a:ext cx="847800" cy="387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FBBDF75-844D-4C27-9FF6-7D0A1440891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083811" y="1098064"/>
                <a:ext cx="88344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FA5D1E1-7D68-441A-9509-A23E757E148A}"/>
                  </a:ext>
                </a:extLst>
              </p14:cNvPr>
              <p14:cNvContentPartPr/>
              <p14:nvPr/>
            </p14:nvContentPartPr>
            <p14:xfrm>
              <a:off x="6925491" y="1202104"/>
              <a:ext cx="268920" cy="4017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FA5D1E1-7D68-441A-9509-A23E757E148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07851" y="1184464"/>
                <a:ext cx="3045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ADBDA85-BE39-4DC9-925F-6D8C8F5FD0F3}"/>
                  </a:ext>
                </a:extLst>
              </p14:cNvPr>
              <p14:cNvContentPartPr/>
              <p14:nvPr/>
            </p14:nvContentPartPr>
            <p14:xfrm>
              <a:off x="7268931" y="1285264"/>
              <a:ext cx="144000" cy="138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ADBDA85-BE39-4DC9-925F-6D8C8F5FD0F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51291" y="1267624"/>
                <a:ext cx="1796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19BF257-7BE6-4978-8F81-BE8AF8C151E9}"/>
                  </a:ext>
                </a:extLst>
              </p14:cNvPr>
              <p14:cNvContentPartPr/>
              <p14:nvPr/>
            </p14:nvContentPartPr>
            <p14:xfrm>
              <a:off x="7403571" y="1167544"/>
              <a:ext cx="222480" cy="2937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19BF257-7BE6-4978-8F81-BE8AF8C151E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385931" y="1149904"/>
                <a:ext cx="2581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AFC5138-456F-40C7-9180-5D98C5356132}"/>
                  </a:ext>
                </a:extLst>
              </p14:cNvPr>
              <p14:cNvContentPartPr/>
              <p14:nvPr/>
            </p14:nvContentPartPr>
            <p14:xfrm>
              <a:off x="7689411" y="1176544"/>
              <a:ext cx="169200" cy="1612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AFC5138-456F-40C7-9180-5D98C535613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671411" y="1158904"/>
                <a:ext cx="2048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7663638-7CA3-4166-8AA4-2BFA19C45F58}"/>
                  </a:ext>
                </a:extLst>
              </p14:cNvPr>
              <p14:cNvContentPartPr/>
              <p14:nvPr/>
            </p14:nvContentPartPr>
            <p14:xfrm>
              <a:off x="7902531" y="915904"/>
              <a:ext cx="754200" cy="798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7663638-7CA3-4166-8AA4-2BFA19C45F5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884531" y="898264"/>
                <a:ext cx="789840" cy="8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1A1D5BD-1BFB-4EBA-8DB6-75F380D91E5E}"/>
                  </a:ext>
                </a:extLst>
              </p14:cNvPr>
              <p14:cNvContentPartPr/>
              <p14:nvPr/>
            </p14:nvContentPartPr>
            <p14:xfrm>
              <a:off x="3644091" y="1864864"/>
              <a:ext cx="3183840" cy="21690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1A1D5BD-1BFB-4EBA-8DB6-75F380D91E5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626091" y="1846864"/>
                <a:ext cx="3219480" cy="22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9B84F58-EE7D-4546-B4C0-BA737014B83C}"/>
                  </a:ext>
                </a:extLst>
              </p14:cNvPr>
              <p14:cNvContentPartPr/>
              <p14:nvPr/>
            </p14:nvContentPartPr>
            <p14:xfrm>
              <a:off x="6798771" y="1627624"/>
              <a:ext cx="2738160" cy="694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9B84F58-EE7D-4546-B4C0-BA737014B83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780771" y="1609624"/>
                <a:ext cx="2773800" cy="7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23A9367-AEA7-4F49-A81B-99CE279B391F}"/>
                  </a:ext>
                </a:extLst>
              </p14:cNvPr>
              <p14:cNvContentPartPr/>
              <p14:nvPr/>
            </p14:nvContentPartPr>
            <p14:xfrm>
              <a:off x="3320811" y="4363264"/>
              <a:ext cx="436680" cy="447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23A9367-AEA7-4F49-A81B-99CE279B391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303171" y="4345624"/>
                <a:ext cx="4723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8EEFD88-F58F-48D9-9900-B9D18702ACCD}"/>
                  </a:ext>
                </a:extLst>
              </p14:cNvPr>
              <p14:cNvContentPartPr/>
              <p14:nvPr/>
            </p14:nvContentPartPr>
            <p14:xfrm>
              <a:off x="4092651" y="4137184"/>
              <a:ext cx="429480" cy="5623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8EEFD88-F58F-48D9-9900-B9D18702ACC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074651" y="4119184"/>
                <a:ext cx="4651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CB400C5-E0C7-4D10-A57D-757B195A7D86}"/>
                  </a:ext>
                </a:extLst>
              </p14:cNvPr>
              <p14:cNvContentPartPr/>
              <p14:nvPr/>
            </p14:nvContentPartPr>
            <p14:xfrm>
              <a:off x="4635171" y="4064464"/>
              <a:ext cx="279000" cy="357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CB400C5-E0C7-4D10-A57D-757B195A7D8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617171" y="4046824"/>
                <a:ext cx="31464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825E599-6D16-456F-8E31-5E7D18C792AB}"/>
                  </a:ext>
                </a:extLst>
              </p14:cNvPr>
              <p14:cNvContentPartPr/>
              <p14:nvPr/>
            </p14:nvContentPartPr>
            <p14:xfrm>
              <a:off x="4472091" y="3933784"/>
              <a:ext cx="245880" cy="1587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825E599-6D16-456F-8E31-5E7D18C792A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454451" y="3915784"/>
                <a:ext cx="28152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AE2DC1D-C593-4DF1-B606-D5A494AB4C9C}"/>
                  </a:ext>
                </a:extLst>
              </p14:cNvPr>
              <p14:cNvContentPartPr/>
              <p14:nvPr/>
            </p14:nvContentPartPr>
            <p14:xfrm>
              <a:off x="4743531" y="4332664"/>
              <a:ext cx="290520" cy="1666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AE2DC1D-C593-4DF1-B606-D5A494AB4C9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725531" y="4315024"/>
                <a:ext cx="3261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5032B72-4BBF-4324-843E-029C4C45F86B}"/>
                  </a:ext>
                </a:extLst>
              </p14:cNvPr>
              <p14:cNvContentPartPr/>
              <p14:nvPr/>
            </p14:nvContentPartPr>
            <p14:xfrm>
              <a:off x="5562171" y="3105064"/>
              <a:ext cx="4307400" cy="22978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5032B72-4BBF-4324-843E-029C4C45F86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544171" y="3087424"/>
                <a:ext cx="4343040" cy="233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B1BABAAD-91E2-49BC-B3EA-2529594AE00C}"/>
              </a:ext>
            </a:extLst>
          </p:cNvPr>
          <p:cNvGrpSpPr/>
          <p:nvPr/>
        </p:nvGrpSpPr>
        <p:grpSpPr>
          <a:xfrm>
            <a:off x="4924971" y="5356864"/>
            <a:ext cx="1352160" cy="784800"/>
            <a:chOff x="4924971" y="5356864"/>
            <a:chExt cx="1352160" cy="78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E84CDE5-BE42-48B0-B108-28EFE5F814CC}"/>
                    </a:ext>
                  </a:extLst>
                </p14:cNvPr>
                <p14:cNvContentPartPr/>
                <p14:nvPr/>
              </p14:nvContentPartPr>
              <p14:xfrm>
                <a:off x="4924971" y="5857264"/>
                <a:ext cx="194040" cy="284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E84CDE5-BE42-48B0-B108-28EFE5F814C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06971" y="5839264"/>
                  <a:ext cx="2296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68B7C2C-C38E-4EAA-8A94-95416585FADB}"/>
                    </a:ext>
                  </a:extLst>
                </p14:cNvPr>
                <p14:cNvContentPartPr/>
                <p14:nvPr/>
              </p14:nvContentPartPr>
              <p14:xfrm>
                <a:off x="5087691" y="5356864"/>
                <a:ext cx="299160" cy="664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68B7C2C-C38E-4EAA-8A94-95416585FAD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70051" y="5338864"/>
                  <a:ext cx="33480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9535366-49FC-4B78-BE5E-6F91C080B4BE}"/>
                    </a:ext>
                  </a:extLst>
                </p14:cNvPr>
                <p14:cNvContentPartPr/>
                <p14:nvPr/>
              </p14:nvContentPartPr>
              <p14:xfrm>
                <a:off x="5504211" y="5556304"/>
                <a:ext cx="228600" cy="341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9535366-49FC-4B78-BE5E-6F91C080B4B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86211" y="5538304"/>
                  <a:ext cx="2642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B21A055-584E-4AEF-B1D2-DA60CAC47048}"/>
                    </a:ext>
                  </a:extLst>
                </p14:cNvPr>
                <p14:cNvContentPartPr/>
                <p14:nvPr/>
              </p14:nvContentPartPr>
              <p14:xfrm>
                <a:off x="5866371" y="5433184"/>
                <a:ext cx="410760" cy="250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B21A055-584E-4AEF-B1D2-DA60CAC4704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48371" y="5415544"/>
                  <a:ext cx="44640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A68E7B8-8DFF-4ABA-9691-99469E00D80B}"/>
              </a:ext>
            </a:extLst>
          </p:cNvPr>
          <p:cNvGrpSpPr/>
          <p:nvPr/>
        </p:nvGrpSpPr>
        <p:grpSpPr>
          <a:xfrm>
            <a:off x="8328771" y="3802024"/>
            <a:ext cx="1042200" cy="1284480"/>
            <a:chOff x="8328771" y="3802024"/>
            <a:chExt cx="1042200" cy="128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58C8A1B-4982-4408-8F16-38CEFAD31410}"/>
                    </a:ext>
                  </a:extLst>
                </p14:cNvPr>
                <p14:cNvContentPartPr/>
                <p14:nvPr/>
              </p14:nvContentPartPr>
              <p14:xfrm>
                <a:off x="8536851" y="3802024"/>
                <a:ext cx="509040" cy="638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58C8A1B-4982-4408-8F16-38CEFAD3141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19211" y="3784384"/>
                  <a:ext cx="54468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FCC75A8-3233-4C23-9400-37877CB79129}"/>
                    </a:ext>
                  </a:extLst>
                </p14:cNvPr>
                <p14:cNvContentPartPr/>
                <p14:nvPr/>
              </p14:nvContentPartPr>
              <p14:xfrm>
                <a:off x="8328771" y="4608064"/>
                <a:ext cx="228600" cy="478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FCC75A8-3233-4C23-9400-37877CB791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11131" y="4590064"/>
                  <a:ext cx="26424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7688A49-431D-4FCE-AF99-5AE716406C70}"/>
                    </a:ext>
                  </a:extLst>
                </p14:cNvPr>
                <p14:cNvContentPartPr/>
                <p14:nvPr/>
              </p14:nvContentPartPr>
              <p14:xfrm>
                <a:off x="8618571" y="4543264"/>
                <a:ext cx="130680" cy="333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7688A49-431D-4FCE-AF99-5AE716406C7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00931" y="4525624"/>
                  <a:ext cx="1663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4208ACF-F554-4C1F-AC62-EAB7801591BD}"/>
                    </a:ext>
                  </a:extLst>
                </p14:cNvPr>
                <p14:cNvContentPartPr/>
                <p14:nvPr/>
              </p14:nvContentPartPr>
              <p14:xfrm>
                <a:off x="8790291" y="4531024"/>
                <a:ext cx="336600" cy="336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4208ACF-F554-4C1F-AC62-EAB7801591B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772651" y="4513384"/>
                  <a:ext cx="3722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ACF6C37-DC77-419A-80CB-889160E5DA4F}"/>
                    </a:ext>
                  </a:extLst>
                </p14:cNvPr>
                <p14:cNvContentPartPr/>
                <p14:nvPr/>
              </p14:nvContentPartPr>
              <p14:xfrm>
                <a:off x="9125451" y="4458304"/>
                <a:ext cx="245520" cy="197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ACF6C37-DC77-419A-80CB-889160E5DA4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107811" y="4440664"/>
                  <a:ext cx="28116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DDE40A5-E028-4728-825E-8D076F8F29C7}"/>
              </a:ext>
            </a:extLst>
          </p:cNvPr>
          <p:cNvGrpSpPr/>
          <p:nvPr/>
        </p:nvGrpSpPr>
        <p:grpSpPr>
          <a:xfrm>
            <a:off x="8953731" y="2284264"/>
            <a:ext cx="2489400" cy="1944000"/>
            <a:chOff x="8953731" y="2284264"/>
            <a:chExt cx="2489400" cy="194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E8F6E8D-4E1E-4524-BD60-08900DB12C10}"/>
                    </a:ext>
                  </a:extLst>
                </p14:cNvPr>
                <p14:cNvContentPartPr/>
                <p14:nvPr/>
              </p14:nvContentPartPr>
              <p14:xfrm>
                <a:off x="8953731" y="2584144"/>
                <a:ext cx="489960" cy="447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E8F6E8D-4E1E-4524-BD60-08900DB12C1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935731" y="2566504"/>
                  <a:ext cx="52560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957FDF3-AF45-442E-B79D-2396C582DBAF}"/>
                    </a:ext>
                  </a:extLst>
                </p14:cNvPr>
                <p14:cNvContentPartPr/>
                <p14:nvPr/>
              </p14:nvContentPartPr>
              <p14:xfrm>
                <a:off x="9517851" y="2525464"/>
                <a:ext cx="403920" cy="492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957FDF3-AF45-442E-B79D-2396C582DBA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99851" y="2507464"/>
                  <a:ext cx="43956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EC405C7-6FF0-4F82-BD4B-0363BFC033D8}"/>
                    </a:ext>
                  </a:extLst>
                </p14:cNvPr>
                <p14:cNvContentPartPr/>
                <p14:nvPr/>
              </p14:nvContentPartPr>
              <p14:xfrm>
                <a:off x="9868131" y="2407744"/>
                <a:ext cx="253080" cy="367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EC405C7-6FF0-4F82-BD4B-0363BFC033D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850131" y="2390104"/>
                  <a:ext cx="28872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CE34CB1-24E4-4AFF-BCB5-BF9C219546E2}"/>
                    </a:ext>
                  </a:extLst>
                </p14:cNvPr>
                <p14:cNvContentPartPr/>
                <p14:nvPr/>
              </p14:nvContentPartPr>
              <p14:xfrm>
                <a:off x="9976491" y="2715544"/>
                <a:ext cx="370800" cy="109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CE34CB1-24E4-4AFF-BCB5-BF9C219546E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958491" y="2697544"/>
                  <a:ext cx="4064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1A393DC-5B34-4CB4-84B9-1D9FD21271C9}"/>
                    </a:ext>
                  </a:extLst>
                </p14:cNvPr>
                <p14:cNvContentPartPr/>
                <p14:nvPr/>
              </p14:nvContentPartPr>
              <p14:xfrm>
                <a:off x="9668691" y="2284264"/>
                <a:ext cx="302040" cy="105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1A393DC-5B34-4CB4-84B9-1D9FD21271C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651051" y="2266624"/>
                  <a:ext cx="3376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EE2672C-ABA6-4746-8850-DD32889027EA}"/>
                    </a:ext>
                  </a:extLst>
                </p14:cNvPr>
                <p14:cNvContentPartPr/>
                <p14:nvPr/>
              </p14:nvContentPartPr>
              <p14:xfrm>
                <a:off x="9714051" y="3147184"/>
                <a:ext cx="976680" cy="526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EE2672C-ABA6-4746-8850-DD32889027E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696051" y="3129544"/>
                  <a:ext cx="101232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5803E70-ADC9-4FAF-BCFA-06F95ECEE8CC}"/>
                    </a:ext>
                  </a:extLst>
                </p14:cNvPr>
                <p14:cNvContentPartPr/>
                <p14:nvPr/>
              </p14:nvContentPartPr>
              <p14:xfrm>
                <a:off x="10248291" y="3843424"/>
                <a:ext cx="256320" cy="384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5803E70-ADC9-4FAF-BCFA-06F95ECEE8C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230291" y="3825784"/>
                  <a:ext cx="29196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562BA2C-1C5A-4328-9688-FF711036947D}"/>
                    </a:ext>
                  </a:extLst>
                </p14:cNvPr>
                <p14:cNvContentPartPr/>
                <p14:nvPr/>
              </p14:nvContentPartPr>
              <p14:xfrm>
                <a:off x="10526571" y="3745144"/>
                <a:ext cx="158760" cy="255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562BA2C-1C5A-4328-9688-FF711036947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508931" y="3727144"/>
                  <a:ext cx="1944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3FFF7A1-35BD-4B08-B4CD-504B726038AA}"/>
                    </a:ext>
                  </a:extLst>
                </p14:cNvPr>
                <p14:cNvContentPartPr/>
                <p14:nvPr/>
              </p14:nvContentPartPr>
              <p14:xfrm>
                <a:off x="10691811" y="3729664"/>
                <a:ext cx="313920" cy="205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3FFF7A1-35BD-4B08-B4CD-504B726038A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674171" y="3711664"/>
                  <a:ext cx="3495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999CBC8-05A9-4E33-A712-82C2BCFD5A49}"/>
                    </a:ext>
                  </a:extLst>
                </p14:cNvPr>
                <p14:cNvContentPartPr/>
                <p14:nvPr/>
              </p14:nvContentPartPr>
              <p14:xfrm>
                <a:off x="10926891" y="3383704"/>
                <a:ext cx="516240" cy="403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999CBC8-05A9-4E33-A712-82C2BCFD5A4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909251" y="3366064"/>
                  <a:ext cx="551880" cy="43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9933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6</cp:revision>
  <dcterms:created xsi:type="dcterms:W3CDTF">2020-12-26T12:21:43Z</dcterms:created>
  <dcterms:modified xsi:type="dcterms:W3CDTF">2020-12-26T13:11:54Z</dcterms:modified>
</cp:coreProperties>
</file>