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0:49.114"/>
    </inkml:context>
    <inkml:brush xml:id="br0">
      <inkml:brushProperty name="width" value="0.5" units="cm"/>
      <inkml:brushProperty name="height" value="1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1419 63,'-34'-2,"1"-1,-64-16,2 0,10 8,0 4,-152 6,185 4,-1 4,1 1,0 3,1 2,-84 33,113-35,0 0,1 2,1 1,0 1,1 0,0 1,2 2,0-1,1 2,0 0,2 1,0 1,2 0,0 0,1 1,-8 26,4-9,3 0,1 1,2 0,1 1,3 0,1 0,2 1,6 74,1-79,2 0,1 0,27 69,-6-37,38 66,-57-120,1 0,0 0,2-1,0 0,0-1,1-1,0 0,24 14,35 31,-21-8,51 44,-93-85,1 0,0-1,0 0,1-1,0 0,0-1,24 7,-16-9,-1-1,0-1,1-1,31-3,-30 1,0 1,1 1,34 4,27 15,0 4,96 41,-37-12,-39-22,-51-16,89 38,-127-46,0 2,-1-1,1 2,-1-1,-1 2,0 0,0 0,-1 1,-1 1,17 21,-21-22,-1 0,0 1,0-1,-1 1,0 0,3 18,8 82,-11-72,6 50,-5 0,-6 91,-3-122,-2 0,-3 0,-3-1,-21 63,26-101,-2 1,0-1,-2-1,0 0,-1 0,-1-1,0-1,-2 0,0-1,0-1,-2 0,-24 17,-15 5,-2-2,-107 46,125-64,0-3,-1 0,-1-3,-84 12,50-16,-150-6,208-1,0-2,0 0,0-1,0 0,1-2,0 0,-1-1,2-1,-20-10,16 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1:20.200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1 586,'0'16,"2"0,0 0,1-1,1 1,0-1,1 0,1 0,7 14,69 113,-65-114,81 130,124 193,-215-342,-1 1,0 1,0-1,5 16,-43-61,-32-50,-57-84,82 102,3-1,3-2,4-2,2 0,4-2,2 0,4-2,-9-98,25 155,0 0,2 0,0 1,1-1,1 0,1 0,0 1,1 0,15-34,-14 41,0-1,1 1,0 0,1 1,0 0,0 0,1 0,1 1,0 1,0 0,0 0,1 1,0 0,1 1,16-8,9 0,0 1,0 1,1 3,71-10,-40 13,0 3,0 3,77 11,-110-6,-1 1,1 2,-1 2,-1 1,0 1,-1 2,56 33,-81-43,-1 1,0 0,-1 0,1 1,-1 0,0 0,0 0,-1 1,0 0,0 0,0 0,-1 1,0-1,-1 1,3 9,-3-7,-1 1,0 0,-1 1,0-1,-1 0,-1 0,1 0,-2 0,1 0,-5 14,-7 15,-3 0,0-1,-3 0,-43 64,-354 478,305-436,39-53,-133 129,245-254,2 2,1 2,1 1,1 3,2 2,0 1,2 3,82-22,-46 21,1 4,0 3,1 4,121 4,-115 9,0 5,0 3,160 44,-247-55,1 1,-1 0,0 0,0 1,0 0,0 0,0 0,-1 1,1-1,-1 2,5 4,-8-7,0 1,0 0,-1 0,1 0,-1 0,0 0,0 0,0 0,0 0,0 0,-1 1,1-1,-1 0,0 0,0 1,-1-1,1 0,0 0,-1 0,0 1,0-1,0 0,0 0,-2 4,-19 44,-3 0,-2-2,-53 75,-116 120,-138 109,250-275,-5-3,-116 75,191-140,-1-1,-1-1,0 0,0-1,-18 6,27-11,0-1,-1 0,1 0,0 0,-1-1,1 0,-1 0,1-1,-1 0,1 0,0-1,-1 0,1 0,-9-5,-155-81,147 74,1-2,0 0,1-2,-35-36,52 47,1 1,-1-1,1 1,1-1,-1 0,1-1,0 1,1-1,-1 1,2-1,-1 0,0-12,0-9,2-1,5-32,-1-5,-5-159,4-112,-2 335,3-35,-4 36,0 0,0 0,0 1,1-1,-1 0,1 0,-1 0,1 0,0 1,0-1,0 0,0 1,0-1,0 0,2-1,0 4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4:45.93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0,'3'22,"0"0,2-1,0 1,2-1,0-1,2 1,20 35,-5-5,-1 0,170 414,-183-435,-3 0,0 1,-2 0,2 48,-5-59,1-6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6:19.57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0,'9'192,"35"207,3 6,-32 550,-18-596,-31 46,1-28,33 385,3-715,2 1,3-1,12 48,-10-52,10 61,7 111,-17-148,0 21,-10-69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7:06.06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1 254,'22'351,"-1"-58,-8-38,-7-199,2-1,24 84,-31-135,0 0,0-1,0 1,0-1,1 0,-1 1,1-1,0 0,0 0,0 0,0 0,0 0,1-1,-1 1,1-1,0 1,0-1,0 0,0 0,0 0,4 1,-3-3,0 1,0-1,1 0,-1 0,0-1,0 1,1-1,-1 0,0 0,0 0,0 0,0-1,0 0,0 0,0 0,-1 0,6-5,85-57,-3-4,82-81,-123 101,-2-3,-3-1,-2-3,56-92,-79 110,-2 0,-1-2,-2 1,-2-2,-1 0,-3-1,9-77,-15 86,-2 1,-1-1,-1 0,-2 0,-2 1,0 0,-2 0,-2 0,0 1,-27-54,36 82,-1 1,1-1,-1 1,0-1,0 1,0 0,1-1,-1 1,-1 0,1 0,0 0,0 0,0 0,0 0,-1 0,1 0,-1 0,1 1,-3-2,3 2,0 0,0 1,0-1,0 0,0 0,0 0,0 1,0-1,0 1,0-1,0 1,0-1,0 1,1-1,-1 1,0 0,0 0,1-1,-1 1,0 0,0 1,-3 4,1 0,0 0,0 0,1 1,-1-1,1 1,-1 9,-3 49,2 0,7 83,0-34,-3-98,-1 0,2-1,0 1,1 0,0 0,1-1,1 0,1 1,0-2,1 1,13 24,17 16,-15-23,26 51,-41-71,-1 1,-1-1,0 1,-1 0,0 0,-1 0,0 1,0 14,-4 61,2-69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7:07.71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0 184,'2'7,"0"0,1-1,0 1,0-1,1 0,-1 0,1 0,1 0,-1-1,1 1,5 4,-1-1,28 35,60 90,-89-121,0 1,-1-1,0 1,-1 0,-1 1,0-1,-1 1,-1 0,0 0,-1 1,-1-1,-1 22,1-36,-1 0,0 0,0 1,-1-1,1 0,0 0,0 0,-1 0,1 1,0-1,-1 0,1 0,-1 0,1 0,-1 0,0 0,0 0,1 0,-1 0,0-1,-1 2,1-2,0 0,0-1,1 1,-1-1,0 1,1-1,-1 1,0-1,1 1,-1-1,0 0,1 1,-1-1,1 0,0 0,-1 1,1-1,0 0,-1 0,1 0,0 1,0-1,-1 0,1 0,0 0,0 0,0 0,0 1,0-1,1-1,-30-278,27 231,2 0,2 0,15-85,-16 127,1 1,-1-1,1 1,0 0,1 0,-1-1,1 1,1 1,-1-1,8-9,-9 13,1 0,0-1,0 1,0 0,1 1,-1-1,0 0,1 1,-1 0,1 0,-1 0,1 0,0 1,-1-1,1 1,0 0,-1 0,1 0,0 1,6 0,51 10,-1 3,0 2,0 2,-2 3,104 54,-145-66,-1 1,0 0,0 1,-1 1,-1 1,0 0,0 0,11 17,-18-20,0 0,-1 1,0-1,0 1,-1 1,-1-1,0 1,0 0,-1-1,-1 2,0-1,-1 0,0 19,-1-20,-1-1,-1 1,1 0,-2-1,1 1,-2-1,1 0,-1 0,-7 12,3-6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7:09.38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812 484,'-24'-1,"0"1,1 0,-1 2,0 1,1 1,0 1,0 1,0 0,-35 18,20-3,1 1,2 3,1 0,0 3,2 0,1 3,-39 49,36-36,2 1,2 2,2 1,2 1,-27 72,52-117,-5 10,1 0,0 1,2 0,-1 0,0 17,3-29,1-1,0 1,0-1,1 1,-1 0,0-1,1 1,-1-1,1 1,0-1,0 0,0 1,0-1,0 0,1 0,-1 0,1 0,-1 0,1 0,0 0,-1 0,1 0,0-1,0 1,1-1,-1 0,0 1,0-1,1 0,-1 0,0 0,1-1,-1 1,1-1,-1 1,1-1,4 0,19 3,-1-2,0 0,1-2,-1-1,1-1,-1-1,0-1,-1-1,30-11,-49 13,1 1,-1-1,0 0,0 0,-1-1,1 1,-1-1,0 0,0 0,0 0,-1-1,0 0,0 1,0-1,-1 0,0 0,0 0,0-1,0-7,3-18,-1 0,-2-54,-1 46,4-304,9-185,-8 420,-5 109,-1 1,0-1,0 0,0 0,1 1,-1-1,0 0,0 0,1 0,-1 0,0 1,0-1,1 0,-1 0,0 0,1 0,-1 0,0 0,1 0,-1 0,0 0,0 0,1 0,-1 0,0 0,1 0,-1 0,0 0,1 0,-1 0,0 0,0 0,1-1,-1 1,0 0,1 0,-1 0,0-1,0 1,0 0,1 0,-1 0,0-1,0 1,0 0,1 0,-1-1,0 1,0 0,0-1,0 1,0 0,0 0,0-1,0 1,0 0,0-1,0 1,0 0,0-1,0 1,0 0,0-1,0 1,0-1,16 27,-14-21,-1-4,35 61,-3 3,38 102,-64-142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7:10.61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21 0,'-20'92,"19"-52,2-1,1 1,2-1,1 0,3 0,1-1,17 46,121 257,-74-186,-35-76,-21-47,-1 1,-2 1,-1 1,-1 0,11 60,-22-74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7:12.18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413 728,'98'-83,"-84"70,0 2,-1-1,-1-1,0 0,17-23,-27 32,0 1,0 0,0-1,-1 1,1-1,-1 1,0-1,0 0,0 1,0-1,-1 0,0 0,1 0,-1 0,-1 1,1-1,-1 0,1 0,-1 0,0 1,0-1,-1 0,1 1,-1-1,1 1,-1 0,-4-5,3 5,0 0,0 0,-1 0,0 0,1 1,-1-1,0 1,0 0,0 0,0 1,-1-1,1 1,0 0,-1 0,1 0,-1 1,1-1,-1 1,1 0,-1 1,-5 0,-1 0,1 1,-1 0,1 1,0 0,0 0,0 1,1 0,-12 7,1 4,0 0,1 1,1 1,1 0,1 2,-26 36,-70 133,105-176,-25 47,-23 63,45-94,0 1,2-1,1 2,-5 48,12-75,-1 0,1 0,0 0,0 0,0 0,0 0,1 0,-1-1,1 1,-1 0,1 0,0 0,0-1,1 1,-1-1,0 1,1-1,-1 1,1-1,0 0,0 1,4 2,-1-2,0 0,0-1,1 0,-1 0,1-1,-1 1,1-1,-1 0,1-1,11 1,99 0,1-5,-1-6,0-4,158-40,-233 44,1-2,-1-2,-1-1,70-39,-98 47,0 0,-1-1,-1 0,1-1,-1-1,-1 1,1-1,-2-1,0 0,0 0,-1-1,0 0,-1 0,0 0,-1-1,0 0,-1 0,-1 0,3-18,1-66,-9-168,-2 108,4 130,-5-104,4 117,-1 0,-1 0,0 0,-1 1,0-1,-1 1,-7-13,11 24,-1-1,1 1,-1 0,1 0,-1-1,0 1,0 0,1 1,-1-1,-1 0,1 1,0-1,0 1,-1-1,1 1,-1 0,1 0,-1 0,1 0,-1 1,0-1,1 1,-1 0,0-1,1 1,-1 0,0 1,1-1,-1 0,0 1,1-1,-1 1,1 0,-1 0,1 0,-1 0,1 1,-3 1,0 0,-1 0,1 1,0 0,0 0,0 0,1 1,0 0,-1-1,2 2,-1-1,0 0,1 1,0-1,1 1,-4 8,4-3,1 1,0-1,0 0,1 1,1-1,0 0,0 1,1-1,0 0,1 0,1 0,-1 0,2-1,0 0,0 1,0-2,1 1,14 16,10 10,1-2,2-1,43 34,-70-62,100 84,229 147,-286-208,-15-9,61 44,-92-61,-1 0,0 0,1 0,-1 0,0 0,0 1,0-1,-1 1,1-1,-1 1,1 0,-1 0,0-1,0 1,0 0,0 0,-1 0,1 0,-1 0,0 0,1 0,-1 0,-1 0,1 1,0-1,-1 0,0 0,-1 4,-4 6,0 0,-1-1,-1 1,0-2,-11 15,13-20,0 2,0-1,0 1,1 0,1 0,-1 0,1 1,1 0,-5 16,8-23,0-1,0 0,0 1,0-1,1 0,-1 1,0-1,1 0,-1 0,1 0,0 1,-1-1,1 0,0 0,0 0,0 0,-1 0,1 0,0 0,0 0,0-1,1 1,-1 0,0 0,0-1,0 1,0-1,1 1,-1-1,0 0,1 1,-1-1,3 0,12 3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7:13.30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0 122,'10'0,"-1"1,0 1,0-1,0 1,-1 1,1 0,0 0,-1 1,16 8,4 6,36 30,-45-33,123 108,224 251,-227-224,139 130,-278-280,0 0,1 1,-1-1,0 0,0 0,0 0,0 1,1-1,-1 0,0 0,0 0,0 0,1 0,-1 1,0-1,0 0,0 0,1 0,-1 0,0 0,0 0,1 0,-1 0,0 0,0 0,1 0,-1 0,0 0,0 0,0 0,1 0,-1 0,0 0,0 0,1 0,-1-1,0 1,0 0,0 0,1 0,-1-1,4-12,-5-25,0 30,-4-602,6 386,0 201,1 0,1 1,1-1,1 1,1 0,1 0,1 0,1 1,19-33,-20 40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7:14.40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268 22,'-8'1,"0"1,1-1,-1 1,0 0,1 1,0 0,0 0,0 1,0 0,0 0,0 0,1 1,0 0,0 0,1 1,-1-1,1 1,0 1,1-1,-5 8,-5 8,1 1,1 0,1 0,-14 46,12-26,1 0,3 0,1 1,2 0,2 0,4 76,0-113,2 0,-1 1,1-1,0 0,0 0,1 0,0 0,0 0,1-1,0 0,0 1,0-1,1-1,10 11,-6-8,0-2,0 1,1-1,0-1,0 0,0 0,0-1,1 0,11 2,13 0,0 0,1-3,0-1,-1-1,44-5,-65 3,0-1,0 0,0 0,-1-2,17-5,-25 7,0 0,-1 0,1-1,-1 0,0 0,1 0,-1 0,0-1,-1 0,1 1,-1-1,0-1,0 1,0 0,0-1,3-8,4-14,-1-1,-2 0,-1 0,-1-1,2-43,-5 19,-3 0,-8-57,7 93,-1 0,-1 0,0 0,-2 1,0-1,-14-27,16 36,-1 1,0-1,0 1,0 0,-1 1,0 0,0-1,-1 2,0-1,0 1,0 0,0 0,-1 1,0 0,-10-3,8 3,1 0,-1-1,1-1,-16-11,18 12,0 0,-1 0,0 1,0-1,0 2,0-1,-12-3,-3 3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7:15.13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1,'22'385,"-10"-308,2-1,49 145,32 104,-83-278,-7-27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7:16.03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1,'12'14,"-1"1,-1 0,0 0,12 26,5 7,43 65,-5 4,-5 2,71 202,-97-241,-25-59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4:48.020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71 0,'0'4,"-1"0,0 0,0 0,0-1,0 1,0 0,-1-1,-2 5,-6 17,-6 49,3 1,-6 126,18 157,4-187,-2-106,2 1,4-1,23 103,-10-84,61 156,-78-230,0-1,-1 1,0 0,-1 0,0 0,-1 11,0-14,0 0,1 1,-1-1,1 0,1 1,-1-1,1 0,1 0,-1 0,4 7,1-53,-7 30,-1-1,0 0,-1 0,0 1,0-1,-6-11,6 16,1 1,-2 0,1 0,0 0,-1 0,0 0,0 0,0 1,0-1,-1 1,1 0,-1 0,0 0,0 1,-4-3,6 5,0-1,0 0,0 0,0 0,0-1,0 1,0 0,1-1,-1 1,1-1,-1 1,1-1,-1 0,1 0,-2-2,3 3,0 0,0 0,0-1,0 1,0 0,0 0,1 0,-1 0,0-1,1 1,-1 0,0 0,1 0,-1 0,1 0,0 0,-1 0,1 0,0 0,0 0,-1 1,1-1,0 0,0 0,0 1,0-1,0 0,0 1,2-1,9-6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7:16.73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1 133,'42'-2,"0"-3,0-1,55-17,36-5,-28 7,-64 11,83-7,-2-1,-105 16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7:17.85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7:19.23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87 83,'-6'7,"0"0,1 1,0-1,0 1,1 0,0 0,1 0,-5 17,-15 77,15-62,5-26,1 0,0 1,1-1,0 0,1 1,0-1,4 16,-4-27,1 0,0-1,-1 1,1 0,0-1,1 1,-1-1,0 1,1-1,-1 0,1 0,0 0,0 0,0 0,0 0,0 0,4 2,-3-3,0 1,1-1,-1-1,1 1,-1 0,1-1,-1 0,1 0,-1 0,1 0,0 0,-1-1,1 0,-1 0,0 0,1 0,4-2,-4 1,0 0,-1 0,1-1,-1 1,0-1,1 0,-1 0,-1 0,1 0,0 0,-1 0,1-1,-1 0,0 1,0-1,0 0,-1 0,0 0,1 0,-1 0,-1 0,1 0,0-5,1-16,-1 1,-4-48,1 34,1-1,-1 22,1 0,1 0,0 0,1-1,1 1,1 0,0 0,9-23,-12 39,1-1,0 1,-1 0,1-1,0 1,0 0,0-1,0 1,0 0,0 0,1 0,-1 0,0 0,1 0,-1 0,0 1,1-1,-1 0,1 1,-1-1,1 1,2-1,0 1,-1 0,0 0,1 1,-1-1,0 1,1 0,-1 0,0 0,0 0,5 3,8 5,-1 1,0 1,19 16,-22-17,9 8,-1 0,-1 2,-1 0,0 1,-1 1,25 45,-16-23,-16-24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7:20.99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703 177,'-22'0,"0"2,0 0,0 2,1 0,-1 1,1 2,0 0,1 1,0 1,-30 17,16-6,1 1,1 2,0 1,2 1,1 2,1 1,2 1,-28 39,36-43,1 1,1 1,2 1,0 0,2 0,1 2,1-1,2 1,1 1,-6 56,12-79,1 1,0 0,0 0,1 0,0 0,0-1,1 1,0 0,1-1,0 1,0-1,1 0,0 0,6 8,-5-10,1 0,-1 0,1 0,1-1,-1 0,1 0,0-1,0 0,0 0,1-1,-1 0,1 0,0 0,0-1,10 1,-3 1,1-2,0 0,0-1,0 0,0-1,31-5,-40 4,-1 0,0-1,0 0,0-1,0 1,0-1,0 0,-1-1,1 1,-1-1,0 0,0 0,0-1,-1 0,1 0,-1 0,0 0,-1 0,6-12,15-38,-3-1,18-78,-10 35,110-439,-115 409,-24 137,0 0,1 0,0-1,1 1,-1 0,2-1,4 14,32 69,-23-56,197 365,-34-73,-131-229,7 13,-4 1,51 163,44 380,-112-487,-24-117,4 10,-4 1,4 64,-14-123,0 0,0 1,0-1,0 0,0 0,0 1,-1-1,1 0,-1 0,1 0,-1 1,0-1,0 0,0 0,0 0,0 0,0-1,-1 1,1 0,-2 1,1-2,0 0,0 0,0 0,1 0,-1-1,0 1,0-1,0 0,0 1,0-1,0 0,0 0,0 0,0 0,0-1,0 1,-4-2,-9-3,1 0,-1-2,2 0,-22-14,26 16,-87-56,2-4,4-4,-137-134,177 150,2-1,3-3,2-1,2-3,3-1,-56-127,86 170,1-1,1 1,1-1,0 0,2-1,-3-38,7 46,0 0,0 1,1-1,1 0,0 1,1-1,0 1,1 0,0 0,1 1,14-22,147-200,-153 216,1 1,1 1,0 0,1 1,0 1,38-21,14-12,-23 10,46-47,-77 68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7:22.48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514 409,'30'-26,"1"1,54-34,-34 25,10-6,-33 23,0-1,-2-2,0 0,-1-1,34-39,-57 59,-1 0,0-1,1 1,-1-1,0 1,0-1,0 1,0-1,-1 0,1 1,0-1,-1 0,1 0,-1 0,1 1,-1-1,0 0,0 0,0 0,0 0,0 1,0-1,-1 0,1 0,-1-2,-1 2,1 1,-1-1,0 0,1 1,-1 0,0-1,0 1,0 0,0 0,0 0,0 0,0 0,-1 0,1 1,0-1,0 1,-3-1,-11 0,0 0,0 0,-1 2,-23 3,30-2,1 0,0 1,0 0,0 1,0 0,0 0,1 1,0 0,0 0,0 1,0 0,1 0,0 1,-6 8,-9 12,2 0,-27 50,26-42,-417 727,325-559,104-188,3-6,1 0,0 0,1 0,0 1,-4 12,8-20,0-1,-1 1,1-1,0 1,0-1,0 1,0-1,0 1,0-1,1 1,-1-1,0 1,1-1,-1 0,1 1,0-1,-1 0,1 1,0-1,0 0,0 0,0 1,0-1,0 0,0 0,0 0,0 0,1-1,-1 1,0 0,0 0,1-1,-1 1,1-1,-1 1,1-1,-1 0,1 1,-1-1,0 0,1 0,1 0,28 2,0-1,58-6,-21 1,401-53,-462 56,45-9,-1-3,0-2,78-35,138-83,-154 74,-32 9,-65 39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7:26.57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388 1,'-24'23,"-38"43,16-3,3 2,2 2,-48 110,73-139,1 1,2 1,2 0,2 1,2 0,1 0,2 0,2 58,2-93,0-1,1 1,0-1,0 0,0 1,0-1,1 0,0 0,0 0,0 0,1 0,0 0,0-1,0 1,0-1,1 0,7 7,-4-6,-1-1,2 0,-1 0,0-1,1 0,0 0,-1-1,1 0,0 0,0-1,12 1,23 1,1-2,0-1,-1-3,0-1,52-13,-67 11,0-2,0-1,-1-1,-1-1,0-1,0-2,-1 0,42-34,-48 30,-2-1,0 0,-1-2,16-25,35-44,-49 70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7:27.55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43 120,'-1'10,"-1"1,0-1,0 0,-1 0,-6 15,-6 24,12-34,1-1,0 1,1-1,1 1,0-1,1 1,1-1,0 1,6 20,-6-29,0 1,1-1,0 0,0-1,0 1,1 0,-1-1,2 0,-1 0,0 0,1 0,0-1,0 1,0-1,1-1,-1 1,1-1,0 0,0 0,0-1,0 1,1-1,6 1,47 5,1-2,0-3,119-10,-161 6,2 0,0 1,1-1,-1-1,0-1,0-1,35-11,-53 13,0-1,0 1,0-1,0 1,0-1,-1 0,1 0,-1 0,0 0,1-1,-2 1,1-1,0 1,-1-1,1 1,-1-1,0 0,-1 0,2-7,0-11,0 1,-2-29,0 36,0-2,-1 0,-1 0,0 1,-1-1,-1 0,-1 1,0 0,-1 0,0 0,-1 1,-1 0,0 0,-1 1,0 0,-1 0,-1 1,0 0,0 1,-26-18,30 25,0 1,0 0,0 1,-1-1,1 1,-1 1,0-1,1 1,-1 1,0 0,0 0,-11 1,-11 3,-52 12,56-8,4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7:29.13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1 268,'10'2,"0"0,0 1,0 0,-1 1,1 0,-1 1,0 0,0 0,0 1,-1 0,9 7,3 2,3 2,-2 0,0 2,31 34,-45-45,0 0,-1 0,0 0,-1 0,1 1,-2 0,1 0,-1 1,0-1,4 19,-9-51,2 0,0 0,2 0,1 0,0 0,2 1,1-1,0 2,2-1,20-37,1 6,3 3,77-94,-108 142,0-1,1 1,-1 0,0 0,1 0,-1 0,1 0,0 0,-1 1,1-1,0 1,0 0,0 0,0 0,0 0,0 0,0 1,1-1,4 1,-3 1,0-1,0 1,0 1,0-1,0 1,-1 0,1 0,0 0,-1 0,0 1,6 4,3 3,-1 1,0 1,0 0,-1 1,-1 0,15 24,-12-15,-1 0,-1 1,-2 1,0 0,-1 0,6 30,-15-62,1 0,1 1,-1-1,1 0,1 1,-1-1,5-10,25-71,-12 36,-16 45,0 0,0 0,1 0,0 0,0 1,1 0,6-8,-10 13,0 1,1 0,-1 0,0 0,0 0,1 0,-1 0,0 0,1 0,-1 0,1 0,0 1,-1-1,1 1,-1-1,1 1,0 0,-1-1,1 1,0 0,-1 0,1 0,0 0,-1 1,1-1,0 0,-1 1,1-1,-1 1,1 0,0-1,-1 1,0 0,1 0,-1 0,1 0,-1 0,0 0,0 0,0 0,2 3,146 158,-132-142,-2-3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7:30.63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22,'2'12,"1"-1,0 1,0-1,1 0,1 0,0-1,0 0,1 1,11 13,-4-3,271 378,-248-353,1-1,-25-33,-2 0,1 0,-2 1,1 1,-2 0,0 0,12 29,-20-42,1 0,-1 0,0 0,1 0,-1-1,0 1,0 0,1 0,-1 0,0 0,0 0,0 0,0 0,0 0,-1 0,1 0,0-1,0 1,0 0,-1 0,1 0,-1 0,1 0,0-1,-2 2,1-2,0 0,1 0,-1 0,0 0,0 0,0 0,0 0,0 0,0 0,0-1,0 1,0 0,0-1,0 1,1-1,-1 1,0-1,-1-1,-39-34,-186-221,193 213,2-1,2-2,2-1,-25-59,47 92,1 0,0 0,1 0,1 0,0-1,0-23,2 36,1-1,0 0,0 1,0-1,1 1,-1-1,1 0,0 1,0-1,0 1,0 0,1-1,-1 1,1 0,0 0,0 0,0 0,0 0,1 0,-1 1,1-1,-1 1,1 0,0 0,0 0,0 0,0 0,1 0,-1 1,0 0,1 0,-1-1,6 1,-3 0,-1 1,1 0,-1 0,1 1,-1-1,1 1,-1 0,0 1,0 0,7 2,55 30,-28-13,-18-11,-1 0,0 1,-1 2,21 15,-37-25,1 0,0 0,0 0,-1 1,0-1,0 1,0 0,0 0,0 0,-1 0,0 0,0 0,0 1,0-1,-1 1,1-1,-1 1,0 0,-1 0,1-1,-1 1,0 0,0 0,-1 0,1-1,-3 9,0-6,0 0,-1 0,0-1,-1 1,1-1,-1 0,0 0,-10 9,-55 40,42-34,-38 31,50-42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7:33.33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182 689,'1'-12,"0"1,1 0,0 0,1 0,0 0,5-11,11-45,-19 65,1 0,-1 0,0 1,0-1,0 0,0 0,0 0,0 1,0-1,-1 0,1 0,-1 1,1-1,-1 0,0 1,1-1,-1 1,0-1,0 1,0-1,0 1,0-1,-1 1,-1-2,1 2,-1 0,1 0,-1 0,1 0,-1 0,0 0,0 1,1-1,-1 1,0 0,0 0,0 0,-5 1,-1 0,0 1,0 0,0 1,0 0,0 0,1 1,-1 0,-9 7,10-6,1 1,0 1,1 0,-1 0,1 0,0 1,-5 9,9-14,0 1,0 0,0 0,0 0,1 0,0 0,-1 0,2 0,-1 0,0 1,1-1,0 0,0 0,0 1,0-1,1 0,2 8,-2-9,0-1,1 0,-1 0,1 1,-1-1,1 0,0-1,0 1,0 0,0 0,0-1,0 1,1-1,-1 0,0 0,1 0,4 2,50 11,-41-11,103 15,230 4,-296-20,28 1,289-2,-366-1,0-1,-1 1,1-1,0 1,0-1,-1 0,1-1,-1 1,1-1,-1 1,0-1,1 0,-1 0,0-1,0 1,0-1,-1 1,1-1,-1 0,1 0,-1 0,0 0,0-1,0 1,-1 0,1-1,-1 1,0-1,0 0,0 1,0-1,-1 0,1 0,-1 1,0-6,0-13,-2 0,0 0,-1-1,-11-35,10 41,3 13,-3-17,0 1,-2 0,0 0,-1 0,-1 1,-1 0,-18-27,76 98,1-3,110 83,45 40,-197-164,7 6,0 1,-1 1,0 0,-1 0,11 20,-23-46,0 0,-1-1,0 1,-1-14,-11-53,7 54,1 0,1-1,1 1,1-1,2 1,0-1,7-42,-7 63,0 1,0-1,0 0,1 1,-1-1,1 1,-1-1,1 1,0 0,0 0,0-1,0 1,0 1,1-1,-1 0,0 0,5-1,-1 0,0 1,0 0,0 0,0 1,1 0,-1 0,13 0,-2 1,1 2,-1 0,0 1,1 0,20 8,2 3,0 1,-2 3,0 0,60 41,-91-52,-1-1,1 1,-2 0,1 1,-1 0,0-1,0 2,-1-1,-1 0,1 1,-1 0,0 0,1 11,12 29,-4-4,-10-37,-1 0,1 0,1 0,-1 0,1-1,8 14,-10-20,-1 0,0-1,1 1,-1 0,1-1,-1 1,1-1,0 1,-1-1,1 1,0-1,-1 1,1-1,0 1,-1-1,1 0,0 0,0 1,-1-1,1 0,0 0,0 0,0 0,-1 0,1 0,0 0,0 0,0 0,-1 0,1 0,0 0,0-1,-1 1,1 0,0-1,0 1,-1 0,1-1,0 1,-1-1,1 1,-1-1,1 0,0 1,-1-1,1 1,-1-1,0 0,1 1,-1-1,0 0,1 0,-1-1,23-47,-21 44,16-51,-4 0,-1 0,5-70,-2 17,-6 53,-3 0,-2 0,-4-93,-2 146,1 1,0-1,-1 0,1 0,-1 0,0 0,0 1,0-1,0 0,0 1,-1-1,1 1,-1-1,1 1,-1 0,0-1,0 1,0 0,-1 0,1 0,0 1,-1-1,-2-1,3 2,-1 1,1 0,0-1,0 1,0 0,0 0,-1 0,1 0,0 1,0-1,0 0,0 1,0 0,0-1,0 1,0 0,0 0,0 0,0 1,0-1,1 0,-1 0,0 1,1-1,-1 1,1 0,0-1,-1 1,1 0,0 0,-1 3,0-1,0-1,0 0,0 1,1 0,0-1,0 1,0 0,0 0,0-1,1 1,0 0,-1 0,1 0,1 0,-1 0,1 0,-1-1,1 1,0 0,1 0,-1-1,0 1,1-1,0 1,0-1,0 0,0 0,1 0,-1 0,1 0,0 0,4 3,11 9,1-1,0-2,0 1,30 12,-28-14,781 378,-672-329,-59-30,-44-20,0 2,-2 0,47 31,-70-43,-1 1,0 0,0 0,0 0,0 0,0 0,0 0,0 0,0 0,0 0,0 0,-1 1,1-1,0 0,-1 0,1 1,-1-1,0 0,1 1,-1-1,0 1,0-1,0 0,0 1,0-1,0 1,0-1,0 1,0-1,-1 0,1 1,-1-1,1 0,-1 1,1-1,-1 0,0 0,0 0,0 1,1-1,-1 0,0 0,0 0,-1 0,1-1,0 1,0 0,-2 1,-9 6,-1 0,0 0,-25 10,19-9,-3 2,0-1,-1-1,0-1,-1-1,-43 7,-71 18,28-5,59-18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4:49.519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0 208,'1'-6,"0"0,0-1,1 1,-1 0,1 0,1 0,-1 0,1 1,0-1,0 1,1-1,-1 1,1 0,0 0,1 1,-1-1,1 1,0 0,0 0,0 1,10-6,6-2,-1 1,1 0,0 2,38-10,-10 7,0 3,0 2,51-1,150 11,-225-3,1 0,-1 2,0 1,-1 1,1 1,-1 1,28 12,-43-14,1 0,-1 0,0 1,-1 0,1 1,-1-1,0 2,-1-1,0 1,0 0,0 1,-1 0,-1 0,0 0,0 0,0 1,-1 0,-1 0,5 17,24 193,-25-153,2 0,23 80,39 52,1 5,-60-163,-2 1,-2 1,3 45,-8 116,3 45,-2-220,0 1,2-1,1 0,2 0,0-1,19 36,29 39,-36-70,-2 0,-2 2,-1 0,12 40,-13-22,-4-20,-2-1,-1 2,-2-1,4 67,-10-98,0 1,0-1,0 0,-1 1,1-1,-1 0,0 0,0 1,0-1,0 0,0 0,0 0,0 0,0 0,-1 0,1 0,-1 0,0-1,0 1,1-1,-1 1,0-1,0 0,0 1,0-1,-1 0,1 0,-3 0,-7 3,0-2,-1 0,1 0,-19-1,-9 3,3 4,1 1,0 3,-52 24,-14 4,82-33,-68 18,69-22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7:35.00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495 0,'-29'0,"0"2,0 0,0 2,1 1,-1 2,1 0,-52 23,67-24,0 0,0 1,1 1,0 0,1 1,-1 0,2 1,-1 0,1 1,1 0,0 1,1 0,0 0,0 0,2 1,-1 0,-7 24,9-18,0-5,0 1,1-1,1 1,-2 23,5-35,0-1,0 1,0 0,0-1,0 1,1 0,-1 0,1-1,0 1,0-1,0 1,0-1,0 1,0-1,1 1,-1-1,1 0,-1 0,1 0,0 0,0 0,0 0,0 0,0-1,1 1,-1-1,0 0,1 1,-1-1,1 0,3 1,13 1,0-1,0-1,0 0,0-1,0-1,0-1,0-1,27-7,-3 2,-38 7,0-1,1 1,-1-1,0 0,0 0,0-1,0 1,0-1,0 0,-1 0,1-1,-1 0,0 1,0-1,-1 0,1-1,-1 1,0-1,0 0,0 1,3-10,2-7,-1 0,-1 0,-1-1,2-25,-1 12,-2 11,-3 9,2-1,0 1,1-1,0 1,1 0,14-27,-18 40,0 1,0 0,0 0,0 1,0-1,0 0,0 0,0 0,0 1,0-1,0 0,0 1,0-1,1 1,-1-1,0 1,0 0,1 0,-1-1,0 1,0 0,1 0,-1 0,0 0,1 1,-1-1,0 0,0 0,1 1,-1-1,0 1,0-1,0 1,0 0,1-1,-1 1,0 0,1 1,41 39,-37-35,53 58,70 56,-122-114,0 1,0 0,-1 1,0-1,10 17,-10-13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7:35.80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1,'2'12,"0"0,1 0,1 0,0-1,0 1,1-1,1 0,0 0,8 11,5 11,56 102,161 218,-228-344,-1 2,2 0,-1-1,15 12,-20-20,-1 1,1-1,0 0,0-1,0 1,0-1,1 1,-1-1,0 0,1 0,-1 0,1 0,-1-1,0 0,1 1,0-1,4-1,247-33,-10 7,-214 21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7:36.43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90,'7'0,"7"0,13-4,8-1,7 0,8 1,2-3,0 1,0-4,1 1,-4 1,-6-1,-7 0,-6 3,-4 1,-6 2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7:37.10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0,'3'4,"6"5,5 4,4 5,2 2,2 3,2 0,3 0,1 1,4 3,1-3,-7-1,-3-2,-1-3,-5-2,-6-3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7:37.48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10,'0'-4,"0"-1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7:38.59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30 22,'0'17,"0"0,1 0,1-1,1 1,8 31,-7-38,0-1,1 0,0 0,1 0,0 0,0-1,0 0,1 0,1-1,15 13,20 10,1-1,1-2,2-3,0-1,2-2,0-3,101 24,-116-34,-1-2,1-1,0-1,1-2,40-3,-74 1,1 0,0 0,0 0,0-1,-1 1,1 0,0-1,0 1,-1-1,1 0,0 0,-1 0,1 1,-1-1,1-1,-1 1,1 0,-1 0,0 0,0-1,0 1,1-1,-1 1,1-3,-2 1,1 0,-1 0,1 1,-1-1,0 0,0 0,0 0,-1 0,1 0,-1 0,1 0,-1 1,-2-6,-5-10,-1 0,-1 1,-20-27,23 34,-17-26,-2 1,0 2,-3 0,-1 2,-1 1,-1 2,-41-28,65 51,0 0,0 0,0 1,-1 0,1 1,-1-1,0 2,0-1,0 1,0 1,0 0,-1 0,1 1,0 0,-1 0,1 1,-13 3,-18 4,-1-2,0-2,0-1,0-2,-62-7,54-3,32 4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7:39.88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0 118,'16'2,"0"0,0 2,-1 0,1 0,-1 1,0 1,0 1,20 12,2 0,633 370,-647-375,0 1,-2 1,0 0,-1 2,24 27,-51-120,-4 14,3-1,2 0,3 0,9-109,-5 159,1 0,0 0,1 1,0-1,0 1,1 0,1 0,0 0,1 0,9-14,-10 19,0 1,0-1,0 1,0 0,1 0,0 1,0-1,0 1,1 1,-1-1,1 1,0 0,0 1,0 0,0 0,0 0,0 1,8-1,22 1,1 1,-1 1,0 2,0 2,0 2,0 1,-1 2,-1 1,1 2,51 27,-45-18,-2 2,0 2,-2 2,0 1,-3 2,0 1,59 73,89 149,-174-240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5:52.10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0 874,'607'1,"676"-3,779-158,-1135 2,-190 26,-625 115,852-120,3 65,-855 71,825-52,-587-2,62-9,-287 51,164 3,-99 15,0 8,0 9,348 86,-481-93,1-2,0-3,109 4,-81-14,0-4,85-15,16 1,305 9,-314 11,761 31,-553-20,298 29,-21 84,-7 41,61 13,-507-137,1-8,2-11,314-2,-350-24,258-6,-74-36,-14 0,-106 39,51-5,-220 4,0-3,74-20,-46 4,280-62,58 27,733-5,-769 67,150-2,-438-7,-1-6,119-28,-66 10,-96 21,-1 2,1 3,0 3,85 9,-109-2,-1 3,1 1,-1 2,-1 2,0 3,-2 1,55 29,-38-17,-41-22,-1 2,0 0,26 18,-40-24,0 0,0 0,0 1,-1-1,0 0,1 1,-1 0,-1-1,1 1,0 0,-1 0,0 0,0 0,0 0,0 7,-1 69,-1-54,-14 295,0 220,23-545,0 0,0 1,0 0,0 0,1 1,8-1,-7 2,1 0,-1 2,0-1,1 1,-1 1,0 0,0 0,0 1,0 0,0 1,-1 0,0 1,13 7,11 9,-2 2,34 30,58 55,129 146,-198-191,-3 1,-2 3,-4 2,50 100,-86-147,-1 1,-1 0,-1 0,-1 1,-1 0,-1 0,0 44,6 44,1 42,-12 58,4 232,2-404,2-1,2 1,1-1,2 0,1-1,3 0,19 36,-14-43,-18-29,0 0,0 0,-1 0,1 0,-1 0,1 0,-1 0,0 1,0-1,0 1,0-1,0 0,-1 1,1 0,-1-1,1 1,-1-1,0 1,0-1,0 1,-1 0,1-1,-1 1,1-1,-1 1,0-1,0 1,-1 2,-7 14,-1 0,0-1,-2 0,0 0,-1-1,0-1,-1 0,-20 16,-12 7,-81 54,-47 21,-4-8,-5-8,-4-8,-4-9,-347 100,-297-19,-36 9,333-15,5-3,-4-34,442-106,-165 0,-96-26,1 1,102 18,1 11,1 11,-261 64,-1402 267,1659-329,-1-11,-1-11,1-11,0-12,-291-54,380 38,-177-28,231 45,-129 1,25 13,-1041-38,566-38,-561-36,579 83,-107-3,-1 32,-58 91,588-55,-637 34,687-60,-607 12,367-14,-886-67,411-9,902 68,-25-2,-79-14,105 13,1-1,0 0,0-1,0-1,0 0,1 0,0-1,1-1,-19-14,-306-260,-13-11,27-28,204 184,-164-183,270 308,1 0,1 0,0-1,0-1,2 1,-1-1,2-1,0 1,1-2,0 1,-4-22,0-15,3 0,2-1,2 0,6-74,-1 110,1-1,1 2,10-30,-10 37,-1 0,0 0,0-1,-1 1,0-1,0 1,-1-1,-1 0,1 1,-2-1,1 0,-1 1,-1-1,0 0,-3-11,54 54,-38-27,-1 0,1-1,-1 0,1-1,12 4,-15-7,0 2,0-1,0 1,0 1,-1-1,1 1,-1 1,0-1,0 1,-1 0,12 12,-10-4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5:58.33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2394,'31'17,"49"36,-29-18,-17-12,331 208,-278-182,3-4,125 45,-204-86,0 0,0-1,0-1,0 0,0 0,22 0,-28-3,1 0,-1 1,0-2,1 1,-1-1,0 1,0-1,0-1,-1 1,1-1,0 0,-1 0,0 0,0 0,0-1,6-6,19-29,-1 0,-2-2,-3 0,31-72,-22 45,267-519,50 26,-169 325,217-218,245-174,-604 591,-18 17,36-28,-56 48,0 0,0 0,0 0,1 0,-1 0,0 0,0 0,0 1,1-1,-1 0,0 0,0 0,0 0,1 0,-1 0,0 1,0-1,0 0,0 0,1 0,-1 0,0 1,0-1,0 0,0 0,0 0,0 1,0-1,0 0,0 0,0 0,0 1,0-1,0 0,0 0,0 1,0-1,0 0,0 0,0 0,0 1,0-1,0 0,0 0,0 1,0-1,0 0,0 0,-1 0,1 0,0 1,0-1,0 0,0 0,0 0,-1 0,1 1,-4 14,-4 3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5:59.62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2493,'5'1,"-1"1,0 0,0 0,0 0,-1 1,1-1,0 1,-1 0,6 6,6 3,594 387,-596-391,83 43,-88-47,0-1,0 0,0-1,0 1,0-2,1 1,-1-1,1-1,-1 1,12-2,-17 0,0 0,0 0,1 0,-1 0,0-1,-1 1,1-1,0 0,0 0,-1 0,1 0,-1 0,1-1,-1 1,0-1,0 1,0-1,-1 0,1 0,2-5,2-8,0 0,8-32,-5 14,69-172,134-255,-159 354,422-758,-320 626,269-319,-252 368,-132 150,2 2,66-48,-98 79,1-1,0 2,0-1,0 2,1-1,0 1,0 1,0 0,21-3,-8 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9:27.01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83 452,'-1'1,"1"-1,-1 0,0 0,0 1,0-1,1 1,-1-1,0 1,1-1,-1 1,0-1,1 1,-1 0,1-1,-1 1,1 0,-1 0,1-1,-1 1,1 0,0 0,-1 0,1-1,0 1,0 0,0 0,0 0,0 0,0 0,0 0,0-1,0 1,0 0,0 2,5 38,-3-34,11 59,38 107,-18-65,7 24,-1-5,35 205,-72-320,0 3,0 0,0-1,-1 1,-1 0,-3 28,-1-48,0 1,0-1,1 0,-1 0,1 0,-3-7,-160-439,150 395,2-1,3 0,3 0,2-1,2 0,6-77,-3 124,0 0,0 0,-1 0,0 0,-1 0,-1 1,1-1,-2 1,-5-11,4 9,1 0,0-1,0 0,1 1,-3-26,7 28,0-1,2 1,-1-1,1 1,0 0,1 0,0 0,1 0,0 0,1 1,0-1,0 1,1 1,9-12,13-15,62-59,-84 88,6-6,1 2,-1-1,2 1,0 1,0 1,0 0,1 0,0 2,0 0,30-7,-22 9,-1 1,0 1,1 1,-1 1,1 1,-1 1,31 6,-2 1,-30-7,0 1,-1 1,1 1,-1 0,0 2,-1 0,1 1,23 15,-40-22,-1 1,0-1,0 0,0 1,-1 0,1-1,0 1,0 0,-1 0,0 0,1 0,-1 0,0 0,0 1,0-1,0 0,0 1,0-1,-1 0,1 1,-1-1,0 1,0-1,0 1,0-1,0 1,0-1,-1 0,1 1,-1-1,1 1,-1-1,0 0,0 1,0-1,-1 0,1 0,0 0,-1 0,1 0,-1 0,-2 2,-9 8,0 1,-1-1,0-1,-26 15,23-14,-76 52,35-21,-2-3,-2-2,-1-3,-76 30,122-60,0 0,-1-1,1-1,-1-1,1 0,-1-1,0-1,1-1,-1 0,0-2,-32-8,33 3,5-1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6:48.95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1149,'0'6,"1"0,0 1,1-1,0 0,-1 0,2 0,-1 0,1 0,0-1,0 1,7 8,52 59,-32-41,4 8,16 21,60 55,-92-100,0 0,1-1,0-1,1-1,1-1,0-1,43 16,-52-24,1 0,0-1,1 0,-1-1,0-1,0 0,0-1,1-1,-1 0,0 0,0-1,-1-1,1 0,-1-1,0 0,20-12,16-12,-2-2,71-61,-68 52,639-569,10-8,-644 573,1 3,3 1,115-58,-173 99,0-1,0 0,0 0,0 0,0 0,0 0,0 1,0-1,0 0,0 0,0 0,0 0,0 0,0 1,0-1,0 0,0 0,1 0,-1 0,0 0,0 0,0 0,0 1,0-1,0 0,0 0,1 0,-1 0,0 0,0 0,0 0,0 0,0 0,0 0,1 0,-1 0,0 0,0 0,0 0,0 0,0 0,1 0,-1 0,0 0,0 0,0 0,0 0,0 0,0 0,1 0,-1 0,0 0,0 0,-16 19,-32 31,42-44,-335 380,271-302,-54 64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6:49.72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0 848,'25'2,"-1"1,0 1,0 2,0 0,0 2,-1 0,24 13,49 16,-55-24,1-2,0-1,1-3,0-1,0-2,0-2,0-2,46-6,-57 1,-1-1,1-1,-1-2,-1-1,0-1,0-2,-1-1,-1-1,0-2,-1 0,36-32,-31 20,-2-2,-1 0,-1-2,28-44,80-152,-90 146,-24 44,1 2,2 0,2 1,1 2,46-44,-46 46,-24 21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44:16.20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1091,'5'1,"-1"-1,0 1,1 0,-1 1,0-1,1 1,-1 0,0 0,0 0,-1 0,1 1,0 0,3 3,47 47,-41-39,199 246,-119-139,-17-21,-34-41,4-2,91 89,-134-143,0 0,1 0,-1 0,1 0,0 0,0-1,0 0,0 0,0 0,0 0,0 0,1-1,-1 0,1 0,-1 0,1-1,-1 1,1-1,-1 0,1 0,0-1,-1 1,1-1,-1 0,1 0,-1-1,0 1,0-1,1 0,-1 0,6-5,60-40,123-108,-76 57,336-255,668-397,-175 246,-859 472,-62 27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44:17.23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2007,'20'17,"0"-2,1-1,0 0,1-1,1-2,27 11,-12-5,59 28,201 60,-245-91,1-2,0-3,1-2,0-2,92-5,-134-1,-1-1,1-1,-1 0,0 0,0-1,-1-1,1 0,-1-1,0 0,0 0,-1-1,17-15,5-8,-2-1,36-47,-33 38,361-472,115-131,-370 495,231-191,-260 253,3 5,4 5,132-65,-228 131,-13 4,1 1,1 1,-1-1,0 2,1-1,0 1,0 1,0 0,0 0,11 0,-20 2,0 0,0 0,0 0,-1 0,1 0,0 0,0 0,0 0,-1 1,1-1,0 0,0 1,-1-1,1 0,0 1,-1-1,1 1,0-1,-1 1,1-1,0 1,-1-1,1 1,-1 0,0-1,1 1,-1 0,1 0,-1-1,0 1,1 0,-1 0,0-1,0 3,-2 8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9:22.69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1620,'287'-10,"-42"0,93 7,733-24,240-51,712-36,-2 62,-1266 41,2 1,200-46,-95 0,-294 53,552-20,210-65,-1234 79,-1-5,-1-4,0-4,177-67,809-302,-309 168,-670 204,168-13,104 21,-177 8,135-29,-17 1,219 22,-27 1,-357 1,-1-7,162-35,248-26,-474 65,-45 4,46 0,-66 6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9:26.03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1,'2'20,"1"-1,0 1,2 0,10 28,-6-19,3 5,2 0,1-1,23 35,24 54,-18-15,69 175,-25 3,-77-245,-2 0,7 74,5 26,-8-63,-11-57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9:26.98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1 565,'0'1,"0"0,1 0,-1 0,1 0,-1 0,1-1,-1 1,1 0,-1 0,1-1,0 1,0 0,-1-1,1 1,0 0,0-1,0 1,-1-1,1 0,0 1,0-1,0 0,0 1,0-1,1 0,33 7,-26-6,93 12,1-5,140-6,-133-2,126-2,0-10,335-61,-128-26,338-53,-655 131,-2-6,193-67,-22 5,-249 76,-21 5,1 1,0 2,43-5,-52 10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9:28.02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1 541,'5'-4,"-1"0,1 0,1 1,-1 0,0 0,1 0,0 1,-1-1,1 1,0 1,12-3,70-3,-73 6,801-3,-283 6,-114-15,-2-18,555-113,-903 126,0-4,-1-2,95-49,-33 14,-106 47,0-1,-1-1,0-1,29-27,-34 27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9:29.25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1,'2'11,"1"1,0-1,1 1,0-1,0-1,1 1,12 18,-5-8,154 374,-118-267,-22-62,16 40,39 149,-43-49,-26-147,-8-36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9:30.83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1400,'2'-8,"0"0,1 1,0 0,0-1,1 1,-1 0,1 0,1 1,-1-1,1 1,1 0,6-6,1-3,31-35,2 2,2 2,88-64,179-100,-241 163,141-88,308-141,135 10,-473 186,-174 76,1 0,-1 1,1 0,0 1,0 0,0 0,1 2,-1-1,0 2,0 0,0 0,23 6,-31-5,0 1,0-1,0 1,-1 0,1 0,-1 0,0 0,0 1,3 4,20 18,-4-13,0 0,1-2,30 11,3 1,-16-4,47 22,2-3,105 29,-180-64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9:28.16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369 1,'-34'0,"-62"7,83-4,-1 0,1 0,0 2,0-1,0 2,1 0,-16 10,12-6,0 0,0 2,1 0,1 1,-24 27,37-40,1 1,0-1,-1 1,1-1,0 1,-1-1,1 1,0 0,-1-1,1 1,0 0,0-1,0 1,0 0,0-1,0 1,0 0,0-1,0 1,0 0,0-1,0 1,0 0,0-1,1 1,-1-1,0 1,0 0,1 0,20 13,43 1,-47-12,156 33,34 8,-169-34,-1 2,0 2,47 24,-81-36,1 0,-1 0,0 0,0 0,0 1,0-1,0 1,0 0,-1 0,1 0,-1 0,0 0,0 0,0 1,0-1,0 1,-1 0,0-1,1 5,-1-2,0 0,-1 0,0 0,0 0,-1 0,0 0,0 0,0 0,-1 0,0 0,-3 6,-4 8,-2-1,0 0,-1-1,-1 0,-26 27,11-13,-2-2,-48 38,65-59,1-1,-1 0,0-1,-1-1,1 0,-1 0,-1-2,1 0,-1 0,-23 2,-41 4,-50 2,106-12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9:31.87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0 793,'84'-95,"-32"47,38-35,3 4,111-72,-158 123,2 3,84-32,107-19,-184 59,6 0,69-23,-113 33,-1 0,0-1,0 0,-1-1,22-18,-25 16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9:32.95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1 213,'2'-5,"1"1,0-1,0 1,0 0,1-1,-1 2,1-1,0 0,0 1,0-1,8-3,-10 6,115-81,-90 62,47-27,-55 36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9:36.62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 1,'-2'90,"0"-45,1 0,11 83,-3-101,2 0,0-1,2 0,1 0,16 25,10 23,127 343,-113-272,5-2,97 171,19 22,-14-25,-131-253,-1 1,-4 2,-2 0,-3 1,11 67,-21-56,-8-61,1-1,0 1,1 0,0 0,1 0,0-1,9 22,108 158,-74-124,40 81,-81-137,1 0,0 0,0-1,1 0,0 0,16 15,-11-16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9:38.00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1 327,'2'4,"0"-1,0 1,0-1,0 0,1 0,-1 0,1 0,0-1,0 1,0-1,0 0,0 1,4 1,1 2,80 54,30 27,595 527,-709-611,0 1,0-1,0 0,1 0,-1 0,1-1,0 1,0-1,7 2,-11-4,0 0,-1 0,1 0,0 1,-1-1,1-1,0 1,-1 0,1 0,0 0,-1 0,1 0,-1 0,1-1,0 1,-1 0,1-1,-1 1,1 0,-1-1,1 1,-1-1,1 1,-1-1,1 1,-1-1,0 1,1-2,0 0,0 0,-1-1,1 1,-1-1,0 1,0-1,0 1,0-1,0 1,0-1,-1 1,0-4,-57-241,-15-78,60 247,3 0,1-95,11 135,2 0,8-40,-5 41,-2 20,0 3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9:39.20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272 1,'-5'0,"-1"1,1 0,-1 1,1-1,0 1,0 0,0 1,0-1,0 1,0 0,0 0,1 0,0 1,-1 0,2-1,-1 1,0 1,1-1,-5 8,-5 7,2 0,1 0,-13 33,-88 204,110-255,1 1,-1-1,0 1,0-1,1 1,-1-1,1 1,-1-1,1 1,0 0,-1-1,1 1,0-1,0 1,0 0,0-1,0 1,1 0,-1-1,0 1,1-1,0 3,0-3,0 0,1 0,-1 0,0 0,1 0,-1 0,0 0,1-1,-1 1,1 0,-1-1,1 1,-1-1,1 0,0 1,-1-1,1 0,2 0,11 0,0-1,1-1,27-7,-27 6,86-19,-57 11,0 2,1 1,-1 3,55 1,-96 4,0 0,-1 0,1 1,0 0,0 0,-1 0,1 0,-1 0,1 1,-1-1,1 1,-1 0,0 0,5 5,-6-6,-1 1,0-1,0 1,0-1,0 1,0 0,-1 0,1 0,0-1,-1 1,1 0,-1 0,0 0,1 0,-1 0,0 0,0 0,0 0,-1 0,1-1,0 1,-1 0,1 0,-1 0,0 0,0 0,1-1,-1 1,0 0,-2 1,-20 42,-24 65,30-66,-45 81,33-76,19-29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9:40.21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297 0,'-1'19,"-1"1,0-1,-1 0,-2 0,0-1,-7 19,-53 108,23-56,-4 12,14-33,-35 107,63-155,0 0,1 0,1 0,1 0,1 0,2 24,-1-47,0 0,0-1,0 1,1 0,-1 0,1 0,0 0,0 0,0 0,0 0,0 0,1 1,-1-1,1 1,-1 0,1 0,0 0,0 0,4-1,73-43,-67 39,29-13,1 2,86-24,94-8,-141 38,155-4,-199 14,-2-3,-32 4,1-1,0 2,0-1,0 0,0 1,0 0,0 0,9 1,-8 5,-5 2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9:41.81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342 1,'-1'2,"-1"0,1 0,-1 0,1 0,-1 0,0 0,1-1,-1 1,0-1,0 1,0-1,-1 0,1 0,0 1,-3 0,-8 5,-162 139,158-129,2 0,0 2,0 0,2 0,1 1,-19 40,31-59,-1-1,1 1,0 0,-1-1,1 1,0-1,0 1,-1-1,1 1,0 0,0-1,0 1,0-1,0 1,0 0,0-1,0 1,0-1,0 1,0 0,1-1,-1 1,0-1,0 1,1 0,-1-1,0 1,1-1,-1 1,0-1,1 1,-1-1,1 0,-1 1,1-1,-1 1,1-1,-1 0,1 1,-1-1,1 0,-1 0,1 0,-1 1,1-1,0 0,-1 0,1 0,-1 0,1 0,0 0,-1 0,1 0,0 0,-1 0,1 0,-1-1,1 1,-1 0,1 0,0-1,49-12,-40 10,61-18,99-14,-128 29,-1 2,1 2,82 6,-122-4,0 1,0-1,1 1,-1 0,0 0,0 0,0 0,0 0,0 1,0-1,0 0,0 1,0 0,-1-1,1 1,-1 0,1 0,-1 0,0 0,0 0,0 0,0 0,0 0,0 1,0-1,-1 0,1 1,-1-1,0 0,1 4,0 10,-1-1,0 1,-3 24,1-25,0 9,-17 132,16-141,-1-1,0 1,0-1,-2 1,0-1,0-1,-1 1,-10 12,14-22,0 0,-1-1,0 1,0-1,1 0,-2 0,1 0,0-1,-1 1,1-1,-1 0,1-1,-1 1,-8 1,11-3,0 1,0-1,0 0,0 0,0 0,0 0,-1 0,1-1,0 1,0-1,0 1,1-1,-1 0,0 1,0-1,0 0,0 0,1-1,-1 1,0 0,1-1,-1 1,1 0,0-1,-1 0,1 1,0-1,0 0,0 0,0 1,0-1,1 0,-1 0,0 0,1 0,0 0,-1-3,-1-13,1 0,1 0,1-1,0 1,2 0,0 0,0 0,10-26,-5 18,-2-1,6-47,-12 60,2 1,-1 0,2 0,0-1,0 2,1-1,1 0,0 1,1 0,0 0,1 0,10-13,-17 25,0 0,0 0,1 0,-1 0,0 0,0 0,0-1,0 1,0 0,1 0,-1 0,0 0,0 0,0 0,0 0,1 0,-1 0,0 0,0 0,0 0,0 0,0 0,1 0,-1 0,0 0,0 0,0 1,0-1,0 0,1 0,-1 0,0 0,0 0,0 0,0 0,0 0,0 0,1 1,-1-1,0 0,0 0,0 0,0 0,0 0,0 1,0-1,0 0,0 0,0 0,0 0,0 1,0-1,0 0,0 0,0 0,0 0,0 0,0 1,0-1,0 0,0 0,0 0,0 0,0 1,0-1,1 9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9:44.90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1,'2'23,"2"1,0-1,1 0,1 0,15 34,-2-1,204 585,-78-232,-52-132,251 640,-179-600,-44-29,-120-287,6 18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9:46.23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78,'5'2,"1"0,-1 0,0 0,0 1,0 0,0 0,0 1,0-1,-1 1,0 0,0 0,7 8,-1-1,347 398,-168-180,-185-224,0-1,1 0,-1 1,1-1,-1-1,1 1,9 4,-14-8,1 1,0-1,0 0,-1 0,1 1,0-1,0 0,-1 0,1 0,0 0,0 0,0 0,0 0,-1 0,1 0,0-1,0 1,-1 0,1 0,0-1,0 1,-1 0,2-2,-1 1,1 0,-1-1,0 0,0 1,-1-1,1 1,0-1,0 0,-1 0,1 1,-1-1,0 0,1 0,-1 0,0-2,3-57,-5-78,-2 32,-23-269,22 331,5 2,2 34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9:47.28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1 192,'67'-20,"-61"19,0 1,0 0,-1 1,1-1,0 1,0 0,0 0,0 1,-1 0,1 0,-1 0,9 6,-4-2,0 1,0 0,-1 1,0 0,14 17,-5-3,-1 2,-1 0,-2 1,17 37,-13-6,-17-54,-1 0,0 0,1-1,-1 1,0 0,0 0,0 0,0 0,0 0,0-1,-1 1,1 0,0 0,-1 0,0-1,1 1,-1 0,0 0,0-1,0 1,0-1,0 1,0-1,-1 1,1-1,0 0,-4 3,5-4,-1 0,0 0,1 0,-1 0,0 0,1 0,-1 0,0 0,1 0,-1 0,0 0,1-1,-1 1,0 0,1 0,-1-1,1 1,-1 0,0-1,1 1,-1-1,1 1,-1-1,1 1,0-1,-1 1,1-1,-1 1,1-1,0 1,-1-1,1 0,0 1,0-1,0 1,-1-1,1 0,0 1,0-2,-6-29,4-17,1 1,3-1,9-49,2-60,-9 103,1 36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9:29.11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92,'67'-21,"328"-38,-303 51,128 5,-150 4,-46-1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9:48.40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379 1,'-2'7,"0"1,0-1,-1 1,0-1,0 0,-1 0,0 0,0-1,-1 0,0 1,-7 7,-10 15,-210 366,215-361,1 1,2 0,-13 49,27-84,0 1,-1-1,1 1,0 0,0-1,0 1,0-1,0 1,0-1,0 1,0-1,0 1,0 0,0-1,0 1,0-1,0 1,1-1,-1 1,0-1,0 1,1-1,-1 1,0-1,1 1,-1-1,0 1,1-1,-1 0,1 1,0 0,18-3,29-21,-42 19,14-7,24-13,55-23,-82 41,0 1,0 0,1 1,0 1,0 0,34 0,-44 4,-1-1,0-1,1 1,-1-1,0-1,1 1,11-5,0-3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9:49.41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162 156,'-1'6,"0"0,-1-1,1 1,-1 0,-1-1,1 1,-1-1,0 0,-6 8,-7 15,-6 18,-3 5,-26 79,46-114,0 0,2 0,0 0,1 1,0-1,1 1,1 0,1-1,4 27,-4-39,-1 0,1-1,0 1,0-1,0 0,0 1,1-1,-1 0,1 0,0 0,0 0,0 0,0 0,1 0,-1-1,1 1,0-1,-1 0,1 1,0-1,0-1,0 1,1 0,-1-1,0 0,1 1,-1-1,1-1,-1 1,5 0,-1-1,-1 0,0-1,0 0,0 0,0-1,0 0,0 0,0 0,0 0,0-1,-1 0,0 0,1-1,-1 1,0-1,7-8,-1 2,-1 0,0-1,-1-1,0 1,-1-1,0-1,-1 0,0 0,-1 0,-1-1,0 0,-1 0,0 0,-1 0,-1-1,0 1,0-25,-2 20,1-51,-3 0,-3 0,-17-81,21 148,0-1,0 1,0-1,0 1,0 0,-1 0,0 0,1-1,-1 2,0-1,0 0,-1 0,1 1,-1-1,1 1,-5-3,6 4,-1 0,0 1,0-1,0 1,0-1,0 1,0 0,1 0,-1 0,0 0,0 0,0 0,0 0,0 1,0-1,0 1,0-1,1 1,-1 0,0 0,0-1,1 1,-1 0,1 1,-1-1,1 0,-1 0,1 1,0-1,-2 3,-47 63,34-43,8-13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9:50.61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87 48,'-1'0,"0"1,0 0,0-1,0 1,0 0,0 0,0 0,0 0,0 0,1 0,-1 0,0 0,1 0,-1 1,1-1,-1 0,1 0,0 0,-1 1,1-1,0 0,0 0,0 1,0-1,0 0,0 1,0-1,1 0,-1 0,0 1,1-1,-1 0,1 0,-1 0,1 0,-1 0,1 1,1 0,-1-1,1 0,-1-1,1 1,-1 0,1-1,0 1,-1-1,1 1,0-1,-1 0,1 1,0-1,0 0,-1 0,1-1,0 1,-1 0,1 0,0-1,-1 1,1-1,0 0,-1 1,1-1,-1 0,1 0,-1 0,2-1,0 0,0 0,-1 0,1 0,-1-1,1 1,-1 0,0-1,0 0,0 1,-1-1,1 0,-1 0,1 0,-1 0,0 0,0 0,0 0,0-5,-1 7,0 0,0 0,0-1,-1 1,1 0,0 0,0-1,-1 1,1 0,-1 0,1 0,-1 0,0 0,1 0,-1 0,0 0,0 0,1 0,-3-1,1 0,0 1,0 0,0 0,-1 0,1 0,0 0,-1 0,1 1,-1-1,1 1,-1 0,1 0,-4 0,-5 0,-1 2,1-1,-1 1,1 1,0 0,-15 7,6-2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9:56.75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210 0,'1'20,"1"0,0 0,2 0,0 0,2 0,7 19,57 115,-31-74,41 128,-34-81,-35-94,-1 1,4 37,0-5,190 655,-151-579,-31-90,-3 1,14 61,-22-80,-3-33,3-19,7-22,-3-2,-1 0,-3-1,-1 0,-2-1,-2 0,1-83,-10 22,0 59,2 1,10-82,-8 120,2-9,-4 21,-11 56,-97 345,-13 234,120-629,-3 17,-1 1,-12 32,9-135,-1 30,-3 0,-1 0,-2 1,-2 1,-42-71,-143-182,185 271,-11-17,-2 1,-1 2,-2 1,-70-58,97 90,0 1,-1 0,0 1,0 0,-12-4,18 7,0-1,-1 0,1 0,0 1,0 0,0-1,-1 1,1 0,0 0,-1 0,1 0,0 0,0 1,-1-1,1 1,0 0,0-1,0 1,0 0,0 0,0 0,0 1,0-1,-3 3,5-4,0 0,0 1,0-1,0 0,0 1,0-1,0 0,0 0,0 1,0-1,0 0,0 1,0-1,0 0,0 1,0-1,0 0,0 1,0-1,1 0,-1 0,0 1,0-1,0 0,0 0,1 1,-1-1,0 0,0 0,1 1,-1-1,0 0,0 0,1 0,-1 0,0 0,1 1,-1-1,0 0,0 0,1 0,-1 0,0 0,1 0,-1 0,0 0,1 0,-1 0,0 0,1 0,-1 0,1-1,17 2,16-8,-2-2,37-14,2-1,30-4,-29 9,96-39,-109 26,0-1,-3-3,0-3,54-50,56-39,-165 127,0 0,-1 1,1-1,0 0,0 1,0-1,-1 1,1-1,0 1,0 0,0-1,0 1,0 0,0-1,0 1,0 0,0 0,0 0,0 0,0 0,0 0,0 0,0 0,2 1,-3 0,1 0,0 0,-1 0,1 0,-1 0,1 0,-1 0,0 0,1 0,-1 0,0 0,1 0,-1 0,0 0,0 0,0 0,0 0,-1 2,-13 67,10-52,1-1,-7 30,2 0,3 1,1-1,4 67,9-78,-4-26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9:58.35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587 1,'-4'0,"0"1,0 0,0 0,1 0,-1 1,0 0,0-1,1 1,-1 0,1 1,-1-1,1 1,0-1,-5 7,-42 51,39-46,-323 476,311-454,2 1,1 1,2 1,2 0,-15 58,30-95,0 0,1 0,-1 0,1 0,0 0,-1 0,1 0,0 0,0 0,1 0,-1 0,0 0,1 0,-1 0,1 0,-1 0,1 0,0 0,0-1,0 1,0 0,0 0,0-1,1 1,-1-1,0 1,1-1,0 0,-1 1,1-1,-1 0,1 0,0 0,0 0,3 1,5 0,0 0,1-1,0 0,-1-1,22-1,25 2,-37 3,0 1,-1 2,0-1,0 2,-1 1,0 0,0 1,-1 1,0 0,-1 2,-1 0,0 0,0 2,-1 0,-1 0,-1 1,0 1,-1 0,16 34,-22-32,-1 0,0 0,-2 0,0 0,-1 0,-1 0,-1 1,-5 28,6-46,-1 1,1-1,-1 0,1 0,-1 0,0 1,0-1,0 0,0 0,-1 0,1 0,0 0,-1-1,1 1,-1 0,0-1,0 1,1-1,-1 0,0 1,0-1,0 0,-1 0,1 0,0 0,0-1,0 1,-1-1,-2 1,-8 1,-1-1,1 0,-1-1,-14-2,-7 1,-16 6,-18 0,51-7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9:59.57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1,'1'5,"1"1,0-1,0 0,0 0,1 0,-1 0,1 0,0 0,1 0,5 5,7 12,3 15,-1 2,-2 0,-2 0,14 67,-7-29,9 62,-11-46,-19-92,0 0,0 0,0-1,0 1,1 0,-1 0,0-1,0 1,1 0,-1 0,0-1,1 1,-1 0,1-1,-1 1,1-1,-1 1,1 0,-1-1,1 1,0-1,-1 1,1-1,0 0,-1 1,1-1,0 0,0 1,0-1,1 0,0 0,-1-1,1 1,-1-1,1 1,-1-1,0 0,1 1,-1-1,0 0,1 0,-1 0,0 0,2-2,43-53,-35 41,11-11,1 2,0 1,2 0,1 2,56-35,-68 46,-3 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0:00.48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1 136,'4'0,"5"0,4 0,5-4,2-1,3-3,0-1,0 1,1-1,-1-4,0 1,0-2,-1 2,-3-1,-1 2,-1 3,2 2,-3 3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0:01.95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88,'4'0,"5"0,5-4,3-1,0-4,0 0,-3-2,1 0,1 3,1-2,3 1,1 2,0 2,-2 6,-1 3,-1 1,-1 3,-5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0:05.10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0,'1'7,"0"-1,0 0,1 0,0 0,1 0,-1 0,6 8,2 8,155 296,-128-253,503 753,-520-790,66 84,-99-146,-54-53,-3 4,-156-141,22 25,158 149,2-2,-43-68,78 105,0 0,2-1,0 0,1 0,0 0,2-1,0 0,0 0,2 0,0-1,1 1,1-1,0 1,6-31,-5 41,1 1,0 0,1 0,-1 0,1 0,0 1,1-1,-1 1,1-1,0 1,0 1,1-1,-1 0,1 1,0 0,0 0,10-5,10-6,1 2,41-16,-57 25,33-14,0 2,1 2,0 3,49-8,-77 17,0 1,1 0,-1 1,1 0,-1 1,0 1,1 1,-1 1,0 0,-1 1,1 0,-1 1,0 1,24 15,-21-9,-1 1,0 1,-1 1,-1 0,0 1,-2 0,0 1,0 1,-2 0,0 0,-2 1,0 1,-1 0,-1 0,-1 0,5 31,-10-41,0 0,0-1,-1 1,-1-1,0 1,0-1,-1 1,0-1,-1 1,-7 18,7-22,0-1,0 0,-1 0,0 0,0 0,0 0,-1-1,0 0,0 0,0 0,0-1,-1 0,0 0,0 0,0-1,0 0,-10 4,-20 5,-1-2,0-1,-1-2,0-2,0-1,-1-2,1-2,-58-7,90 7,1-1,0 0,0 0,0-1,0 0,0 0,0 0,0 0,1-1,-1 1,1-1,0-1,0 1,0 0,0-1,0 0,-4-6,2-3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0:06.05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0,'1'1,"1"-1,0 1,0 0,0-1,-1 1,1 0,-1 0,1 0,0 0,-1 1,0-1,1 0,-1 1,0-1,2 3,21 31,-18-26,60 105,-50-82,1-1,2-1,0-1,26 28,-40-53,-1-1,1 1,0-1,0 0,0 0,0-1,1 1,-1-1,1 0,-1-1,1 1,0-1,0 0,0-1,7 1,13-1,-1-1,29-5,-40 4,40-12,-39 10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9:29.99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0,'238'12,"-8"-1,18-12,-225 1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0:06.82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0 305,'11'-9,"1"1,0 0,0 1,24-11,3-1,335-188,-361 199,-11 6,0 0,1 0,-1 0,1 0,0 1,0-1,-1 1,1 0,0 0,0 0,0 0,0 0,0 1,5-1,-8 3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0:07.56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1,'9'0,"0"1,0 1,-1-1,1 1,0 1,-1 0,0 0,0 0,0 1,0 0,0 1,-1 0,1 0,6 7,12 12,-2 1,29 37,-23-26,-2-4,-1 1,40 68,-57-83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0:10.01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96 147,'-1'-4,"0"1,-1-1,1 0,-1 1,1-1,-1 1,0-1,0 1,-1 0,1-1,-5-3,-8-12,2-4,10 15,-1 1,-1 0,1 0,-1 0,-1 0,-8-9,82 98,411 362,-252-241,-208-185,0 0,-1 1,-1 1,16 25,-29-39,-1-1,1 1,-1 0,0 1,0-1,-1 0,0 1,0 0,0-1,-1 1,0 0,0 0,-1 0,0 0,0 0,-1-1,1 1,-2 0,1 0,-4 11,3-16,0 1,1-1,-1 0,0 0,0 0,0 0,-1 0,1 0,0 0,-1-1,1 1,-1-1,1 0,-1 0,0 0,0 0,1 0,-1 0,0-1,0 0,0 1,-3-1,-76-2,55 0,24 2,-46-1,1-2,-63-12,95 11,0-1,0 0,1 0,-1-2,2 0,-1 0,1-2,0 0,1 0,-21-20,7 5,13 12,0-1,1 0,-17-23,21 21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0:10.60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6,'0'-4,"4"3,1 1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0:12.10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20 448,'-10'95,"7"-80,0 1,1-1,1 1,1-1,0 1,0 0,2-1,4 21,-1-20,0 1,1-1,1-1,1 1,0-1,18 25,-20-32,2 0,-1-1,1 1,0-2,0 1,1-1,-1 0,2-1,-1 0,0 0,1-1,12 4,-13-6,21 8,0-2,0-1,38 4,-60-10,0-1,0 0,0 0,0 0,0-1,0 0,0-1,-1 0,1 0,0-1,-1 1,0-2,1 1,-1-1,0 0,-1-1,13-9,-13 4,0 1,0-1,-1 0,0-1,-1 1,0-1,0 0,-1 0,2-20,2 2,1-16,-2-1,-2-1,-2 1,-4-62,0 21,1 56,-1 0,-2 1,-1-1,-11-36,12 52,0 0,-2 1,0 0,0 0,-2 0,1 1,-2 0,0 0,0 1,-15-15,21 24,0 1,0-1,0 1,0 0,0 0,-1 0,1 0,0 1,-1-1,0 1,1 0,-1 0,0 0,0 0,1 1,-1 0,0 0,0 0,0 0,1 0,-1 1,0 0,0-1,1 1,-1 1,0-1,1 0,-1 1,1 0,0 0,0 0,-5 4,1 0,0 0,0 1,1 0,-1 0,2 1,-1-1,1 1,0 0,1 1,0-1,0 1,-3 12,-7 24,-2 0,-24 46,-18 8,53-85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0:13.50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1 115,'0'-6,"0"0,0 0,1 0,-1 0,1 0,1 0,-1 0,1 0,0 0,0 1,4-8,-3 10,-1 0,1 0,0 1,0-1,0 1,0-1,0 1,1 0,-1 0,1 0,-1 0,1 1,-1 0,1 0,0 0,0 0,0 0,6 0,-7 1,0-1,0 1,0 0,0 0,0 1,0-1,0 1,0-1,-1 1,1 0,0 0,0 0,0 0,-1 1,1-1,0 1,-1-1,0 1,1 0,-1 0,0 0,0 0,0 1,0-1,0 1,-1-1,1 1,-1-1,0 1,1 0,0 3,3 11,0 1,-1-1,-1 1,1 24,1-3,-3-23,2 15,1-1,1 1,1-1,2-1,1 0,18 37,-25-62,0-1,0 0,0 0,0 0,1 0,-1 0,1-1,0 0,0 1,-1-1,2-1,-1 1,0 0,0-1,0 0,1 0,-1-1,0 1,1-1,5 0,-5 1,0-1,0 0,0-1,0 1,0-1,0 0,-1 0,1 0,0-1,0 0,-1 0,1 0,-1 0,0-1,0 1,0-1,7-6,-1-6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0:15.08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 0,'-1'11,"1"0,0 0,1 0,0 0,1 0,0 0,1 0,0 0,0-1,1 0,1 1,0-1,0-1,1 1,0-1,1 0,0-1,8 9,14 12,-14-15,0 0,0 2,-2 0,0 0,-1 1,0 0,14 31,-26-46,0-1,1 1,-1-1,0 0,1 1,0-1,-1 0,1 1,0-1,0 0,-1 0,1 0,0 0,0 0,0 0,0 0,1 0,-1 0,0 0,0 0,1-1,-1 1,0 0,1-1,-1 0,0 1,1-1,-1 0,1 1,-1-1,0 0,1 0,-1 0,1 0,-1 0,1-1,-1 1,1 0,-1-1,0 1,1-1,-1 1,0-1,1 0,-1 1,0-1,2-2,8-5,0-1,-1 0,-1 0,12-15,-7 9,8-9,-5 5,0 1,2 0,0 1,43-28,-30 34,-16 8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0:20.38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406 19,'0'-1,"-1"0,1 0,-1 0,0 0,1 0,-1 0,0 0,0 0,1 0,-1 0,0 0,0 1,0-1,0 0,0 0,0 1,0-1,-1 1,1-1,0 1,0 0,0-1,0 1,-1 0,1 0,0 0,0-1,-1 1,1 1,-2-1,-39 1,24 4,1-1,1 2,-1 1,1 0,0 0,1 2,0 0,0 1,-22 19,17-12,2 1,0 1,1 0,1 1,1 1,-14 24,27-42,0 0,0 0,0 0,1 0,-1 0,1 1,0-1,0 0,0 1,1-1,-1 1,1-1,0 1,0-1,0 1,0-1,0 1,1-1,0 1,1 4,1-3,0-1,0 0,1 0,-1 0,1 0,0-1,0 1,1-1,-1 0,0 0,1-1,9 5,46 18,0-2,68 16,36 13,-25 5,-119-47,0 1,0 0,-2 2,30 24,-43-32,0 0,0 1,-1-1,0 1,0 0,-1-1,0 2,0-1,0 0,-1 1,0-1,0 1,0 0,-1-1,0 1,0 0,-1 0,0 0,0 0,-1 0,0 0,0-1,0 1,-1 0,0-1,0 1,-1-1,0 1,0-1,0 0,-1 0,0-1,0 1,0-1,-1 0,0 0,0 0,0-1,-1 1,1-1,-1-1,0 1,0-1,-12 5,-22 4,-72 12,48-12,26-5,-1-2,0-1,-77-3,113-1,0 0,1 0,-1 0,0 0,0-1,0 0,1 1,-1-1,0 0,1 0,-1-1,1 1,-1 0,1-1,-1 0,1 1,0-1,0 0,0 0,-3-4,-2-9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0:21.37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110 0,'-5'1,"1"-1,0 1,0 1,-1-1,1 0,0 1,0 0,1 0,-1 0,0 0,0 1,1 0,0-1,-1 1,1 0,0 1,1-1,-1 0,-2 6,0-3,1 1,-1 0,2 0,-1 1,1-1,0 1,1 0,0-1,-2 13,4-15,0 0,1-1,-1 1,1 0,0-1,1 1,-1-1,1 1,0-1,0 0,0 0,0 0,1 0,-1 0,1 0,0 0,5 3,8 9,1-1,28 18,-3 0,-1-2,-29-23,-1 0,0 1,-1 1,17 18,-24-25,-1 1,0-1,0 1,0 0,0 0,0 0,-1 0,0 0,1 1,-2-1,1 0,0 1,-1-1,0 0,0 1,0-1,-1 0,1 1,-3 6,-7 19,-1-1,-2-1,0 0,-2-1,-33 45,45-67,1-1,-1 0,-1 0,1-1,-1 1,1 0,-1-1,0 0,0 0,0 0,-1-1,1 1,-1-1,1 0,-1 0,0-1,0 1,0-1,0 0,0 0,0-1,-9 0,0-4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0:22.10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1 172,'21'-3,"-1"0,1-1,-1-1,1-1,33-15,-24 10,297-100,-303 103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9:35.04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0 293,'4'-26,"-4"26,0-1,0 1,0 0,1-1,-1 1,0-1,0 1,0 0,1-1,-1 1,0 0,1 0,-1-1,0 1,1 0,-1-1,1 1,-1 0,0 0,1 0,-1 0,1-1,-1 1,0 0,1 0,-1 0,1 0,0 0,2 1,0 1,0-1,0 1,0-1,0 1,-1 0,1 0,0 0,-1 0,0 1,3 3,206 222,125 122,-270-283,-36-35,50 41,-78-72,-1 1,0-1,1 0,-1 0,1 0,-1 0,1 0,0 0,-1-1,1 1,0 0,0-1,-1 1,1-1,0 0,0 0,0 0,0 0,-1 0,1 0,3 0,-4-1,0 0,1 0,-1 0,0 0,1 0,-1 0,0-1,0 1,0 0,0-1,0 1,0-1,-1 1,1-1,0 1,-1-1,1 1,0-4,1-10,0 0,0 0,-2 0,0-17,-1 19,6-112,5 1,6 0,5 1,49-163,-25 159,-44 120,-4 8,-7 7,2 2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0:22.83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1 213,'10'-7,"0"0,0 1,1 0,0 0,13-4,-18 8,35-14,0 3,76-16,89-2,-164 26,86-10,-41 7,119-29,-183 30,-8 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0:26.47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70 134,'1'15,"0"0,1-1,1 1,1 0,0-1,0 0,13 25,57 93,-47-87,84 143,-10-11,195 258,-216-351,-55-61,-1 3,22 28,-193-198,-38-57,-254-360,423 538,1 0,2-2,0 0,1 0,2-1,1-1,1 1,1-1,1-1,2 1,1-1,1 0,1-32,2 57,-1 1,0 0,1-1,0 1,-1 0,1 0,0-1,0 1,1 0,-1 0,0 0,1 0,-1 0,1 1,-1-1,1 0,0 1,0-1,0 1,0-1,0 1,0 0,0 0,0 0,3-1,7-2,0 1,0 1,24-3,3 0,185-28,-108 18,-43 5,77 1,-121 9,0 1,0 1,0 1,0 2,46 14,-70-17,0-1,0 1,0 1,0-1,0 1,0 0,-1 0,1 0,-1 1,0-1,0 1,0 0,-1 0,1 1,-1-1,0 1,0-1,2 6,-4-5,0-1,0 0,0 1,-1-1,1 1,-1-1,0 1,0-1,-1 1,1-1,-1 1,0-1,0 0,-1 1,1-1,-1 0,0 0,0 0,0 0,-1 0,1-1,-5 5,-12 13,-1-1,0-1,-2-1,-1-1,-39 23,-13 12,64-44,-1 0,1 0,-1-1,-24 10,30-15,-1 0,1-1,0 0,-1 0,1 0,-1-1,1 0,-1 0,1-1,-1 0,1 0,-10-3,11 3,0 0,1 0,-1 1,0 0,0-1,0 2,0-1,0 1,1-1,-1 1,0 0,0 1,1-1,-1 1,-8 5,-2 2,1 0,0 2,-15 14,-6 4,16-15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0:26.80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141 32,'0'-1,"0"0,1-1,-1 1,0 0,0-1,-1 1,1 0,0-1,0 1,-1 0,1-1,-1 1,1 0,-1 0,1-1,-1 1,0 0,1 0,-1 0,0 0,0 0,0 0,-2-1,2 1,0 1,-1 0,1-1,0 1,-1 0,1 0,0 0,-1 0,1 1,0-1,0 0,-1 1,1-1,0 0,-1 1,1-1,0 1,0 0,-1 0,-4 3,0 0,1 0,0 0,0 1,0-1,1 1,-1 1,-4 7,-4 14,2 1,-11 35,20-56,1-6,1 1,-1 0,0 0,1-1,0 1,-1 0,1 0,0-1,0 1,0 0,0 0,0 0,1-1,-1 1,0 0,1 0,-1-1,1 1,0 0,-1-1,1 1,0-1,0 1,0-1,0 1,1-1,-1 0,0 1,0-1,1 0,-1 0,1 0,-1 0,1 0,0 0,-1 0,1-1,0 1,1 0,10 2,-1 0,1-1,0-1,22 1,-1-1,-31 0,15 0,-1 2,1 0,-1 1,18 6,-31-9,-1 1,1-1,-1 1,1 0,-1 0,0 0,1 0,-1 1,0-1,-1 1,1 0,0-1,-1 1,0 1,1-1,-1 0,0 0,-1 1,1-1,-1 1,1 0,-1-1,0 1,0 6,0 2,-1 0,0 0,-1 0,0 0,-1 0,-1 0,1-1,-2 1,-6 15,7-21,1 0,-1-1,0 1,-1-1,1 1,-1-1,0 0,-1 0,1-1,-1 1,0-1,0 0,0-1,0 1,-1-1,1 0,-1 0,0-1,-8 3,-2-2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0:27.56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0 183,'24'-2,"-1"-1,0-1,0-2,0 0,36-16,11-2,55-17,-61 18,111-23,-150 42,-4 2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0:28.30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0,'26'23,"-16"-13,65 64,80 101,-94-102,-57-68,0 0,0 0,-1 1,0-1,0 1,0 0,-1 0,1 0,-2 0,1 1,-1-1,0 0,0 1,0 7,-1 4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0:29.10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1,'12'8,"0"1,-1 0,0 1,0 0,-1 1,13 16,10 11,69 64,-11-12,82 105,-170-191,0 0,0 0,0 0,-1 0,0 0,0 1,0-1,0 1,-1-1,1 1,-1 0,0-1,-1 1,1 0,-1 0,0 0,-1 7,0-9,0 0,0 0,0 0,-1 0,1 0,-1-1,0 1,0 0,0-1,0 1,0-1,-1 0,1 0,-1 0,1 0,-1 0,0-1,0 1,0-1,0 1,0-1,0 0,0 0,0-1,0 1,-6 0,-15 1,1 0,-37-3,33 0,8 1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0:29.58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0:30.79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1 167,'0'17,"2"0,0 0,0-1,2 1,0-1,0 0,2 0,0 0,1-1,9 15,7 9,1-2,1-1,3-1,1-1,1-1,2-2,1-1,1-1,1-2,67 38,-82-56,0-1,0-1,0 0,1-1,0-2,0 0,0-1,1-1,-1-1,1-1,-1-1,0-1,1-1,34-9,-50 11,0-1,-1 0,1 0,-1-1,0 1,0-1,0 0,0-1,0 1,-1-1,1 0,-1 0,0 0,-1-1,1 0,-1 1,1-1,-2 0,1-1,0 1,-1 0,0-1,2-10,0-7,-1 1,-1-1,-2 0,-3-43,0 9,3 5,0-5,-9-73,7 115,-1-1,-1 0,0 1,-1 0,0 0,-1 0,-1 1,0 0,-14-19,17 27,-1 1,-1-1,1 1,-1 1,1-1,-1 1,0 0,-1 0,1 1,-1 0,0 0,1 1,-1-1,-1 1,1 1,0 0,-9-1,-12 0,0 2,-1 1,-31 6,37-5,-181 22,178-21,1 0,-1 1,1 2,0 1,1 0,-1 2,2 1,-1 1,-24 15,38-20,3-3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0:31.67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1,'15'0,"264"6,-220-1,0 2,96 25,-121-24,-13-3,0 0,23 11,-39-15,-2 1,1-1,0 1,0 1,-1-1,1 0,-1 1,1 0,-1 0,0 0,0 0,-1 0,1 0,0 1,-1-1,4 8,-2 6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0:32.85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238 1,'-4'0,"1"1,0 0,0 0,0 0,0 0,0 1,0-1,0 1,1-1,-1 1,0 0,-3 4,-31 31,29-29,-14 14,1 1,1 1,1 1,1 1,1 0,-14 31,31-56,-1 0,1 1,-1-1,1 0,0 1,-1-1,1 1,0-1,0 0,0 1,0-1,0 1,0-1,1 1,-1-1,0 0,1 1,-1-1,1 0,-1 1,1-1,0 0,0 0,-1 1,1-1,0 0,0 0,0 0,0 0,0 0,0 0,1 0,-1-1,0 1,0 0,1-1,-1 1,0-1,1 1,-1-1,0 0,1 1,-1-1,3 0,9 2,1 0,-1-1,25-2,-28 1,11-1,-13 1,0-1,0 1,0 1,0-1,-1 1,14 4,-18-4,-1 0,0 0,0 0,0 0,0 0,-1 1,1-1,0 1,0 0,-1-1,1 1,-1 0,0 0,1 0,-1 0,0 0,0 0,0 0,-1 1,1-1,0 0,-1 0,1 1,-1-1,0 0,0 1,0 3,-3 159,-1-47,4-106,0-1,-1 1,-1-1,0 1,-1-1,-4 13,5-19,0 0,0 0,-1-1,1 1,-1-1,0 0,0 0,0 0,-1 0,1 0,-1 0,0-1,0 0,0 0,-1 0,-4 2,-5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9:36.53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302 1,'-11'0,"-1"2,0-1,0 2,1 0,-1 0,1 1,0 0,0 1,-11 6,-15 11,-39 29,62-41,9-6,0 0,0 0,0 0,1 0,0 1,0 0,0 0,-6 10,10-14,-1 1,0-1,1 0,-1 1,1-1,0 1,-1 0,1-1,0 1,0-1,0 1,0-1,0 1,1-1,-1 1,0 0,1-1,-1 1,1-1,-1 0,1 1,0-1,-1 1,1-1,0 0,0 0,0 1,0-1,0 0,1 0,-1 0,0 0,0 0,1-1,-1 1,0 0,1 0,-1-1,3 1,214 111,-119-59,-78-44,0-1,1-1,-1-1,1-1,1-1,-1-1,41 1,-61-5,0 1,1 0,-1 0,0 1,1-1,-1 0,0 1,0-1,0 1,1 0,-1-1,0 1,0 0,0 1,0-1,-1 0,1 0,0 1,0-1,-1 1,1 0,-1-1,1 1,-1 0,0 0,1 0,-1 0,1 3,-2-2,0 1,0-1,0 1,0-1,-1 1,1-1,-1 0,0 1,0-1,0 0,0 1,-1-1,0 0,1 0,-1 0,0 0,-5 5,3-2,0 0,-1 0,0 0,-1 0,1-1,-1 0,0 0,0 0,-1-1,1 0,-1 0,0-1,0 0,0 0,0 0,-1-1,1 0,-1-1,0 1,1-2,-1 1,-10-1,-12 0,3-1,-1 1,1 1,0 1,0 2,0 1,-38 11,48-10,2-2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0:35.27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524 1,'-5'1,"1"1,-1 0,0 1,1-1,-1 1,1 0,-1 0,1 0,0 1,1-1,-5 6,-2 0,-14 14,0 2,1 0,-34 52,-45 94,11-18,88-149,1-1,-1 1,1-1,0 1,0 0,0 0,1 0,0 0,-1 0,0 8,2-11,0 0,0 0,0-1,1 1,-1 0,0-1,1 1,-1 0,0 0,1-1,-1 1,0-1,1 1,-1 0,1-1,-1 1,1-1,0 1,-1-1,1 0,-1 1,1-1,1 1,31 4,-9-6,31-1,0 3,0 2,65 11,-91-8,-4-2,-1 1,0 1,-1 1,41 18,-58-21,0-1,0 1,0 0,0 1,0-1,-1 1,0 1,0-1,0 1,-1-1,0 1,0 0,0 1,-1-1,0 1,0-1,-1 1,0 0,0 0,2 15,-3-12,-1 1,0 0,0 0,-1 0,-1 0,1 0,-2-1,0 1,0-1,-1 1,0-1,-1 0,0-1,0 1,-1-1,0 0,-1 0,-14 14,-12 9,-2-2,0-1,-51 31,29-21,-217 156,269-192,-58 34,60-35,0-1,0 1,0-1,-1 0,1 0,0 0,-1 0,1-1,-1 0,1 1,-1-1,1 0,-1 0,1-1,-1 1,1-1,-5-1,7 1,-1 0,1 0,0 0,0 0,-1 0,1 0,0 0,0 0,0 0,0-1,0 1,0 0,1-1,-1 1,0-1,1 1,-1-1,1 1,-1-1,1 0,0 1,0-1,-1 1,1-1,0 0,1 1,-1-1,0 1,0-1,1 0,-1 1,1-1,-1 1,2-3,2-6,1-1,0 1,12-17,-10 17,7-13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0:37.08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69,'72'-2,"-36"0,1 2,71 9,-95-6,-1 0,0 1,-1 1,1 0,-1 0,0 1,0 1,-1 0,0 0,11 10,-15-11,0-1,0 1,-1 0,0 0,0 1,0-1,-1 1,0 0,0 1,-1-1,0 0,0 1,-1 0,0 0,0 0,1 12,-4-2,1-1,-2 1,-1-1,0 0,-1 0,0 0,-2 0,0-1,-1 0,-15 26,21-40,1 0,-1-1,0 1,0-1,0 1,0-1,0 0,0 0,-1 1,1-1,0 0,-1 0,1 0,0 0,-1 0,1 0,-1-1,0 1,1 0,-1-1,0 1,1-1,-4 1,3-2,1 0,-1 1,1-1,-1 0,1 0,-1 0,1 0,0 0,0 0,-1 0,1 0,0-1,0 1,0 0,0-1,1 1,-1 0,0-1,0 0,1 1,-1-1,1 1,0-1,-1 1,1-3,-8-31,1 1,2-2,1 1,2-52,3 68,0 1,2 0,0-1,1 1,1 0,0 0,2 1,0 0,1 0,12-20,-9 19,-2 2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0:37.97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0 262,'2'-4,"0"1,0 0,0 0,1 0,-1 0,1 0,0 0,-1 1,1-1,1 1,-1 0,0 0,7-3,1-2,40-26,3 3,0 2,2 2,1 2,111-29,-134 39,-23 8,-18 7,-4 2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0:38.98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0 146,'0'-4,"4"-1,5-4,4-4,5-3,3 0,1 4,-3-1,0 2,-1 4,1 1,2 0,0 0,0 1,2 1,-1-2,-3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0:42.24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16,'0'-1,"1"0,0-1,0 1,0 0,0 0,0 0,0 0,1 0,-1 1,0-1,0 0,1 0,-1 1,0-1,1 1,-1-1,0 1,1 0,-1 0,1-1,-1 1,1 0,-1 0,1 0,-1 0,0 1,1-1,1 1,0 1,-1-1,0 1,0 0,0 0,0 0,-1 0,1 0,0 0,-1 1,0-1,1 1,-1-1,0 1,1 3,12 26,2 0,1-2,35 47,-23-35,274 360,-220-297,-68-86,0 1,21 39,-35-47,-13-19,-21-21,30 25,-17-15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0:43.85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1 116,'-1'-6,"1"0,0 0,1 0,0 0,0 0,0 0,1 0,-1 0,1 0,1 0,-1 1,1 0,4-8,-4 11,0-1,-1 1,1-1,0 1,0 0,0 0,1 1,-1-1,0 1,1-1,-1 1,1 0,-1 0,1 1,0-1,-1 1,1-1,0 1,-1 0,1 1,0-1,-1 1,6 1,64 10,-22-5,1 2,-1 2,-1 3,58 23,-105-36,-1 0,1 0,-1 1,1-1,-1 0,0 1,1 0,-1 0,0-1,0 1,0 0,0 0,-1 1,1-1,0 0,-1 1,0-1,0 1,1-1,-1 1,0 3,0-2,-1-1,0 1,-1 0,1-1,-1 1,1 0,-1-1,0 1,-1-1,1 1,0-1,-1 0,0 1,-2 2,-8 10,-1 0,0-1,-1 0,-25 20,2-2,25-20,0-1,-1-1,0-1,-1 1,0-2,0 0,-1-1,-29 12,27-16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0:47.16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0 154,'15'0,"0"0,0 1,-1 0,1 1,0 1,24 8,-34-9,-1 0,1 0,-1 1,0 0,1 0,-1 0,0 0,-1 1,1 0,-1-1,0 1,1 1,-2-1,1 0,0 1,-1-1,0 1,0 0,0 0,-1 0,0 0,0 0,1 6,1 5,-2 0,1 1,-2-1,0 0,-1 1,0-1,-5 19,6-35,0 0,0 0,0 1,0-1,0 0,0 0,0 0,0 0,0 1,0-1,0 0,0 0,0 0,0 1,0-1,0 0,0 0,0 0,0 0,0 1,0-1,0 0,0 0,-1 0,1 0,0 0,0 1,0-1,0 0,0 0,0 0,0 0,-1 0,1 0,0 1,0-1,0 0,0 0,-1 0,1 0,0 0,0 0,0 0,0 0,-1 0,1 0,0 0,0 0,0 0,-1 0,1 0,0 0,0 0,0 0,0 0,-1 0,1 0,0 0,0-1,0 1,0 0,-1 0,1 0,0 0,0 0,0-1,-6-18,0-26,4 12,2-1,1 1,2 0,1 0,1 0,13-39,-12 49,-5 18,0 0,0 0,0 0,1 0,0 0,0 0,1 0,-1 1,6-8,3 2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0:47.97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0 276,'0'-4,"8"-4,6-2,8-3,9-2,6-4,4-1,4-1,5 2,1-3,1-1,-6 3,2 1,-5 0,-1 3,-8 1,-9 2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0:48.68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1,'16'10,"1"1,-1 1,24 22,5 4,3 1,-1 3,-3 2,-1 1,-2 2,53 82,-80-111,-2-4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0:49.57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 1,'-1'6,"1"0,0 1,0-1,0 1,0-1,1 1,1-1,-1 0,1 1,0-1,0 0,1 0,-1 0,1-1,1 1,-1-1,1 1,0-1,0 0,1 0,4 4,50 40,2-2,114 65,-17-12,-144-90,-1 0,0 1,-1 1,0 0,-1 0,20 28,-27-35,-1 1,0 0,1 0,-2 0,1 1,-1-1,0 0,0 1,-1 0,1-1,-2 1,1 0,-1-1,0 1,0 0,-1 0,0-1,0 1,-4 12,3-17,0 1,0 0,0 0,0-1,-1 1,1-1,-1 0,1 0,-1 0,0 0,0 0,0-1,0 1,0-1,0 0,0 0,-1 0,1 0,0 0,-1-1,1 0,-1 1,-5-2,-14 1,1 0,-30-6,43 5,-28-8,23 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9:38.21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50,'7'-6,"0"1,1 0,-1 0,1 1,0 0,0 0,1 1,-1 0,1 0,-1 1,1 0,0 0,0 1,0 1,-1-1,1 1,0 1,0 0,17 3,-8 0,-1 1,0 0,0 1,0 1,-1 0,0 1,0 1,27 21,-39-28,-1 1,0 0,0 0,0 0,0 0,-1 0,1 1,-1-1,0 1,0-1,0 1,0 0,-1 0,1 0,-1 0,0 0,0 0,-1 0,1 8,-2-7,1 0,-1 0,-1 0,1 0,-1 0,1-1,-1 1,-1-1,1 1,-1-1,0 0,0 0,0 0,0 0,-1 0,-3 3,-17 14,13-12,0 1,0 0,1 1,-13 19,22-30,1 0,0 0,0 0,0 0,-1 0,1 1,0-1,0 0,0 0,0 0,0 0,0 1,-1-1,1 0,0 0,0 1,0-1,0 0,0 0,0 0,0 1,0-1,0 0,0 0,0 1,0-1,0 0,0 0,0 0,0 1,0-1,0 0,1 0,-1 0,0 1,0-1,0 0,0 0,0 0,0 1,1-1,-1 0,0 0,0 0,0 0,1 0,-1 1,0-1,0 0,0 0,1 0,-1 0,18-2,18-11,26-9,0 3,2 3,98-12,-130 22,21 3,-36 6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0:50.28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0,'4'0,"1"4,-1 1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0:52.73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252 59,'-4'0,"1"1,0 0,-1-1,1 1,0 0,0 1,0-1,0 1,0-1,0 1,0 0,0 0,1 0,-1 0,1 1,-1-1,1 1,0-1,0 1,0 0,0 0,1 0,-3 5,-4 10,0 1,-9 37,9-30,-19 61,-54 186,70-222,1 0,3 0,-1 77,8-125,-1 0,1 0,0 0,1 0,-1 0,0 1,1-1,0 0,0-1,0 1,0 0,0 0,0 0,1 0,-1-1,1 1,0-1,0 1,0-1,3 3,-2-3,0-1,0 0,1 0,-1 0,0 0,1-1,-1 1,0-1,1 0,-1 0,1 0,-1 0,0-1,1 1,-1-1,0 0,1 0,4-2,20-9,-1 0,0-2,-1-1,0-2,-1 0,39-36,-54 44,-1-1,-1 0,0-1,0 0,-1 0,11-23,24-80,-11 28,35-62,-32 76,-2-1,24-91,-55 161,0 0,0 0,-1 1,1-1,-1 0,0 0,0 0,0 0,0 1,-1-5,-7 3,-10 13,-44 21,54-27,-1 1,1-1,0 1,0 1,0-1,1 1,-1 1,1-1,1 1,-1 1,-8 9,-10 20,14-21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0:54.39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2,'22'0,"-11"-1,1 1,-1 0,0 0,0 1,1 0,-1 1,0 1,0 0,0 0,-1 1,1 0,13 8,12 14,-1 2,44 46,-34-31,-33-32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0:55.58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0 313,'145'-1,"160"4,-291-3,-1 2,0-1,-1 2,1-1,0 2,-1 0,1 0,20 12,-29-14,0 1,0 0,0 0,-1 0,0 0,1 1,-1-1,0 1,-1 0,1 0,-1 0,0 0,0 0,0 1,0-1,-1 0,1 1,-1 0,-1-1,1 1,0-1,-1 1,0 0,0 0,-1-1,1 1,-2 5,1-7,1-1,0 0,-1 0,1 1,-1-1,1 0,-1 0,0 0,0 0,0 0,0 0,-1 0,1 0,0-1,-1 1,1 0,-1-1,0 1,1-1,-1 1,0-1,-3 2,2-2,0-1,0 1,0-1,1 0,-1 1,0-1,0-1,0 1,0 0,0-1,0 1,0-1,0 0,-5-2,-1-1,0-1,1 0,-1 0,1 0,0-1,0-1,1 1,0-1,-8-10,-43-81,17 24,27 52,-1-1,0 0,1-1,2-1,-17-47,28 70,0-1,1 0,-1 0,1 1,-1-1,1 0,0 0,0 1,0-1,0 0,1 0,-1 1,1-1,0 0,0 1,0-1,0 0,0 1,0-1,1 1,-1 0,1-1,-1 1,1 0,0 0,0 0,3-2,10-5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1:06.89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834 1,'-18'0,"1"-1,-1 2,0 1,0 0,1 1,-1 1,1 0,-30 13,-16 16,1 2,3 3,0 2,3 3,2 3,2 1,-90 107,141-153,-12 13,1 1,0 0,1 1,1 1,1-1,0 1,-11 34,19-49,1 1,0-1,-1 1,1-1,0 0,1 1,-1-1,0 1,1-1,-1 1,1-1,0 0,0 0,0 1,0-1,0 0,0 0,1 0,-1 0,1 0,-1 0,1 0,0-1,3 3,5 4,1-1,0 0,21 8,10 8,105 93,-103-78,2-2,2-2,62 35,-96-63,-3-1,-1 1,0-1,0 1,0 1,12 11,-20-17,0 1,0 0,-1 0,1 0,-1 1,1-1,-1 0,0 1,0-1,0 1,0-1,0 1,-1-1,1 1,-1-1,0 1,1 0,-1-1,0 1,-1 0,1-1,0 1,-1-1,1 1,-1 0,0-1,0 1,0-1,-2 4,-8 11,0 0,-1 0,-1-1,-28 27,-19 24,41-42,3-1,-2-1,0-1,-2-1,0 0,-35 26,50-44,0 1,-1-1,1 0,-1 0,1-1,-1 0,0 0,0 0,0-1,0 1,0-2,-1 1,1-1,0 0,0 0,0 0,0-1,-1 0,1 0,0-1,0 1,1-1,-1-1,0 1,1-1,-1 0,1 0,0-1,0 0,0 1,-8-10,1 1,1 0,0 0,-10-16,12 14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1:07.98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 0,'-2'110,"5"119,-2-222,1 0,0 0,1 0,0 0,0-1,0 1,1-1,-1 0,2 0,-1 0,1 0,0-1,0 0,0 0,1 0,-1-1,1 1,1-1,11 5,0 1,0-1,1-1,1 0,0-2,37 8,-44-12,0 1,0-2,0 0,0 0,0-1,0-1,1 0,-1-1,20-6,-19 3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1:10.48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1 131,'7'-5,"1"-1,0 1,0 1,0-1,1 2,8-4,4-2,17-5,0 1,1 2,0 2,1 2,63-5,29-5,-110 13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1:11.28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0 170,'99'-5,"-1"-5,137-30,-105 16,26 0,68-13,-156 16,-49 12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1:13.65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1,'4'5,"-1"0,1 1,-2-1,1 1,0 0,-1 0,2 9,6 14,12 19,92 184,-98-203,59 108,-68-123,-2 1,0-1,0 1,-1 1,-1-1,-1 0,1 29,-2-41,-1 0,0 1,1-1,0 0,0 0,0 0,0 0,0 0,0 0,1 0,0 0,-1 0,1-1,3 4,37 34,-15-17,27 27,-29-29,33 39,-41-37,-14-17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1:15.02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98,'1'-3,"0"0,0 0,0 0,0 0,0 0,0 0,1 1,-1-1,1 0,0 1,0-1,0 1,0 0,0 0,1 0,-1 0,5-3,1-1,1 0,-1 1,1 0,10-3,-4 3,0 1,1 1,-1 0,1 1,-1 1,17 0,94 9,-126-8,9 1,0 0,-1 1,1 1,-1-1,1 1,-1 1,0-1,-1 1,1 1,0 0,-1 0,0 0,-1 1,1 0,-1 0,0 0,0 1,-1 0,0 0,0 1,-1-1,0 1,0 0,0 0,-1 1,-1-1,0 1,0-1,0 1,-1 0,0-1,-1 1,0 0,0 0,-1-1,0 1,-1 0,0-1,0 1,-6 14,6-16,-1 0,0 0,0 0,-1 0,0 0,0-1,0 0,-1 1,0-2,0 1,-1-1,0 1,1-1,-2-1,1 1,0-1,-1 0,0-1,0 0,0 0,0 0,-1-1,1 0,-1 0,1-1,-13 1,6-1,-1-1,0 0,1-1,-18-4,12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1:21.336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0,'6'172,"7"-1,68 321,-26-228,60 263,-66-360,-26-95,17 89,-30-126,-5-21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9:40.74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0,'3'21,"2"0,1-1,0 0,1-1,18 35,0 1,121 240,-32-77,-92-178,10 18,-30-54,-1 0,1-1,-1 1,0 0,0 0,0 0,0 0,-1 0,0 0,0 0,0 0,-1 5,-5 3,-3-3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1:16.25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0,'0'26,"1"0,2 0,0 0,1-1,2 1,1-1,13 35,-16-51,0 0,1-1,0 1,0-1,1 0,0 0,0 0,1-1,0 0,0 0,1-1,0 0,0 0,0-1,1 0,-1 0,1-1,0 0,1-1,-1 0,1 0,16 1,0-2,1-1,-1-1,1-1,-1-2,0-1,1-1,-2-1,41-14,-51 15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1:17.09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1 278,'20'-2,"0"-1,0-1,0-1,0 0,-1-2,0 0,21-12,22-7,56-17,2 4,183-33,-281 68,0-1,0-1,38-17,-43 15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1:17.82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1,'2'0,"1"1,-1 0,0-1,0 1,0 0,0 0,0 1,0-1,0 0,0 1,0-1,0 1,-1-1,1 1,-1 0,1 0,-1 0,0 0,1 2,24 44,-24-42,92 247,-74-187,3-1,3-1,52 94,-55-117,-17-25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1:18.75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47 0,'0'19,"-1"34,13 102,-8-136,0-1,1 0,1 0,0 0,2-1,0 1,0-2,2 1,12 15,18 18,-19-24,0 0,-2 2,16 30,-31-50,0 0,0 0,-1 1,0-1,-1 1,0 0,0-1,-1 1,0 0,-1 0,0 0,0 0,-1-1,0 1,0 0,-5 12,5-18,-1 1,0-1,0 0,0 1,-1-1,1 0,-1-1,0 1,0 0,0-1,0 1,0-1,0 0,-1 0,1 0,-1-1,1 1,-1-1,0 0,1 0,-1 0,0 0,0-1,0 1,0-1,0 0,-4-1,0 1,0 0,1-1,-1 0,0 0,0-1,1 0,-1 0,1-1,0 1,0-2,0 1,-12-9,11 7,1-2,-1 1,1-1,0-1,1 1,0-1,0 0,1 0,0-1,0 0,1 0,0 0,0 0,-2-13,3 3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1:19.40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1:20.72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117 1,'-2'0,"0"1,0-1,0 1,0 0,0-1,0 1,0 0,1 0,-1 1,0-1,0 0,1 1,-1-1,1 0,-1 1,1 0,0-1,0 1,-1 0,1 0,0 2,-20 41,21-44,-15 46,3 0,1 1,3 0,1 0,3 1,2 0,6 75,-2-106,1 1,1-1,1 0,0 0,2-1,0 0,0 0,2 0,20 29,-20-33,1 0,0 0,1-1,1-1,0 0,0 0,1-1,0-1,1 0,0-1,23 10,-21-12,0-1,0-1,1 0,0-1,-1-1,1-1,0 0,0-1,0-1,31-5,-36 3,-1 0,0 0,0-1,0-1,0 0,-1 0,1-1,-1 0,-1-1,1 0,-1 0,-1-1,1-1,-1 1,-1-1,9-14,4-10,-2-1,-2-1,-1 0,-1-1,-3 0,0-1,-3-1,-1 1,4-70,-11 98,0 0,-1 0,0-1,0 1,-1 1,0-1,-1 0,0 0,0 1,-1 0,0-1,0 1,-1 1,0-1,-1 1,1 0,-1 0,-1 0,1 1,-1 0,0 0,-1 1,1 0,-1 0,0 1,0 0,-11-4,-83-37,76 31,-1 2,0 1,-1 0,-1 2,1 2,-51-8,47 13,0 1,-38 4,59-2,0 1,0 0,0 1,0 0,1 0,-1 1,1 1,0 0,-18 12,17-9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1:21.67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0,'0'8,"1"-1,0 0,1 1,-1-1,1 0,1 0,-1 0,1-1,7 11,41 58,-24-38,63 118,-82-140,9 10,0 0,2 0,0-2,2-1,29 26,46 52,-80-80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1:22.74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 0,'-1'88,"3"96,-2-179,1 1,1 0,-1-1,1 1,0-1,0 1,0-1,1 0,0 0,0 0,0 0,1 0,-1-1,1 0,0 0,0 0,1 0,-1 0,1-1,0 0,0 0,0 0,0-1,1 1,-1-1,12 2,6 2,1-2,-1 0,1-1,0-2,26-1,17-2,112 3,-160 3,-5 1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1:38.15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1162 2570,'-1'-8,"0"0,0 0,-1 0,-1 0,1 1,-5-11,-7-21,-13-56,14 49,-11-59,15 37,3 0,3-1,3 1,2-1,4 1,21-98,-13 107,3 2,1 0,4 1,1 1,3 1,3 2,58-83,-39 72,2 2,102-95,-120 129,0 1,2 1,1 2,1 2,0 1,2 2,40-14,461-124,-313 88,-220 66,22-7,1 2,-1 1,2 1,36-1,123 5,-108 2,162-1,709 20,-755-5,0 9,344 87,-438-79,-2 4,-1 4,-2 5,-2 4,-3 4,-1 4,-4 4,-2 4,90 87,-67-43,57 49,-163-154,1-1,0 0,0 0,0 0,0-1,1 1,-1-1,0 0,10 2,-13-4,1 0,-1 0,1 0,-1-1,0 1,1 0,-1-1,1 1,-1-1,0 1,1-1,-1 0,0 0,0 1,0-1,0 0,1 0,-1 0,0 0,-1 0,1-1,0 1,0 0,0 0,-1-1,1 1,0 0,-1-1,0 1,1 0,-1-1,0 1,1-3,31-89,4 1,5 2,69-115,-44 93,5 2,92-106,-111 154,4 3,1 2,4 3,102-71,-133 105,1 2,1 1,0 1,2 2,-1 1,46-10,-54 18,-1 1,1 0,-1 2,1 1,0 1,0 1,-1 1,1 2,-1 0,27 8,1 7,0 2,-1 2,-1 2,-2 3,65 47,-27-9,141 142,-143-116,-4 4,-5 3,-4 3,105 204,157 477,-52 50,-208-610,-38-117,117 377,-35 7,-108-433,4 103,-13-132,-1 1,-2-1,-1 0,-1 0,-15 46,6-33,-3-1,-2-1,-1 0,-2-2,-1 0,-2-1,-1-2,-2-1,-2-1,-1-1,-53 41,43-43,-21 15,58-41,0 1,0-1,0 1,1 0,-1 0,1 0,0 0,1 0,-1 1,-2 5,5-9,0 1,-1-1,1 0,0 0,0 1,0-1,1 0,-1 1,0-1,0 0,1 0,-1 0,0 1,1-1,0 0,-1 0,1 0,-1 0,1 0,0 0,0 0,0 0,0 0,0 0,0 0,0-1,0 1,0 0,0-1,0 1,0 0,0-1,2 1,25 11,0-1,0-1,1-1,48 8,-11-3,183 46,100 36,85 49,-21 21,553 310,323 339,-871-500,-79-26,32 88,-324-321,-2 2,-3 2,-3 2,-2 1,28 69,-54-104,0 0,-3 1,0 1,-2 0,-1-1,2 53,-7-60,-1 0,0 0,-2 0,-1-1,-1 1,0-1,-2 0,0 0,-20 37,-7-1,-3-3,-2-1,-2-1,-2-3,-70 62,1-14,-166 108,-322 167,-22-28,-47-5,526-277,-2-6,-275 66,350-108,0-3,0-3,-1-4,-86-5,101-3,0-3,1-2,1-3,-1-2,-95-39,70 16,3-3,1-4,2-3,2-3,-118-108,115 85,3-2,4-4,3-3,-83-137,117 166,3-1,2-2,-37-115,54 138,1-1,2 0,1 0,2 0,1 0,2-1,1 1,9-53,-9 77,1 1,1 0,0 0,0 0,0 0,1 0,1 1,0-1,7-10,-9 17,-1-1,1 1,-1-1,1 1,0 0,0 0,0 0,0 0,0 0,0 1,1 0,-1-1,1 1,-1 0,1 1,-1-1,1 1,-1-1,1 1,-1 0,1 0,-1 1,1-1,-1 1,1 0,-1 0,1 0,3 1,6 4,1 1,-1 0,0 1,-1 0,0 1,0 0,-1 1,0 0,-1 1,0 0,-1 1,13 20,-3 0,-1 0,-2 1,24 67,-28-62,-1 1,-1-1,-3 1,-1 1,1 70,-7-103,-1 0,0 0,0 0,0 0,-1 0,0-1,-1 1,1 0,-1-1,-1 0,1 0,-1 0,0 0,0 0,-1-1,1 0,-1 0,-1 0,1-1,-1 1,1-1,-1-1,0 1,-13 5,-11 2,0-1,0-1,-1-1,-43 4,30-5,-108 18,-309 9,348-35,1-6,0-4,-166-38,141 12,1-5,-196-89,228 80,3-3,3-5,-144-112,189 125,2-3,2-1,3-3,2-2,2-1,-62-112,85 134,-2 0,-32-39,44 62,0 2,0-1,-1 1,-1 1,1 0,-1 0,0 1,-1 0,0 1,-20-7,9 5,11 2,0 2,0 0,-1 0,1 1,-1 1,0 0,0 0,0 2,-19 0,29 2,-1-1,1 1,0 0,0 0,0 1,0-1,0 1,0-1,1 1,-1 0,1 0,0 0,0 0,0 0,0 1,1-1,-1 1,0 3,-23 69,24-71,-18 74,11-39,-2 0,-17 40,22-68,-1 1,0-1,-1-1,0 1,-1-1,0-1,0 1,-1-1,-1-1,-15 13,-232 147,157-107,13-9,-167 76,196-106,-1-2,0-3,-2-2,-76 9,35-16,0-4,0-4,0-5,-122-21,-398-102,459 89,-267-67,-252-53,373 87,302 69,0 1,0 0,-1 0,1 1,0 0,-1 0,1 1,0-1,0 2,-1-1,1 1,-13 5,-4 4,1 0,-30 20,21-11,-55 31,-179 74,230-111,-2-2,1-1,-2-2,1-2,-1-2,0-1,0-2,-48-4,29-5,0-3,1-3,0-2,1-2,1-3,-74-38,20 1,3-6,-100-76,-116-124,264 208,2-2,4-3,-55-79,87 107,0-2,3 0,0-1,3-1,0 0,3-1,1 0,1-1,3 0,-4-57,9 21,3-1,4 1,2 0,27-104,-2 13,-16 72,4 1,37-101,-32 132,3 2,2 0,41-55,129-153,-27 72,-135 157,1 2,84-58,-120 92,0-1,0 1,0-1,0 0,0 0,0-1,-1 1,1-1,-1 1,0-1,0 0,-1-1,1 1,-1 0,0-1,0 1,0-1,-1 0,0 1,0-1,1-8,39-241,-11-2,-4-296,-17 176,-2 305,2 1,4 0,26-85,18-9,-22 66,33-141,-66 227,1-1,-2 0,1 0,-2-16,0 24,-1 1,0-1,0 0,0 1,-1-1,0 0,0 1,0 0,0 0,-1-1,1 1,-1 0,0 1,-5-6,4 4,0 0,0 0,1 0,0 0,0-1,0 0,1 1,0-1,0 0,0 0,1 0,-1-7,-3-81,3 28,-27-105,28 156,1 0,1 0,0-1,1 1,0 1,9-29,4-23,-10 18,-2-1,-2 1,-6-55,2 92,1 1,-2-1,1 1,-2-1,1 1,-8-11,-1-4,-4-4,7 19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1:40.00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9,'740'0,"-687"-4,-33-1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9:41.58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1,'1'14,"0"1,1-1,1 1,0-1,1 0,7 19,44 83,-15-35,180 469,-215-535,0 0,-1 1,3 22,-5-18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1:40.68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69,'50'-3,"-1"-2,91-21,-82 14,77-8,124 17,-217 4,-16-1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1:41.50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15 1,'-8'76,"6"-63,0 0,1 0,0 0,0 1,2-1,0 0,4 21,20 44,4 0,63 119,-33-77,1 8,140 326,-191-427,-3-5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1:43.27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1 184,'0'-13,"0"1,1 0,0 0,1 0,0 0,1 0,8-20,-9 28,0-1,0 1,1 0,-1 1,1-1,0 0,0 1,1 0,-1-1,1 1,0 0,-1 1,1-1,1 1,-1 0,0 0,0 0,1 0,-1 1,1 0,-1 0,1 0,6 0,21-1,-1 1,1 2,0 1,-1 2,1 1,-1 1,46 16,-39-9,-2 2,0 1,0 2,-2 2,53 39,-82-55,-1 0,1 0,-1 1,0-1,0 1,-1 0,1 1,-1-1,0 1,-1-1,1 1,-1 0,0 0,0 0,-1 0,0 0,0 0,-1 0,1 1,-1-1,-1 0,1 0,-1 0,0 1,0-1,-1 0,-3 8,0 1,-1 0,-1 0,0-1,-1 0,0 0,-2-1,1 0,-1 0,-18 16,17-20,0 0,-1-1,0 0,-1-1,0 0,0-1,0 0,-26 6,-6-1,-66 7,66-13,-59 16,100-20,-99 34,87-28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1:44.43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0,'3'51,"3"0,2-1,2 1,31 91,-9-35,-27-85,9 22,-13-42,1 0,-1-1,0 1,1 0,-1-1,1 1,0-1,0 1,-1-1,1 0,0 0,0 0,0 0,0 0,0 0,1 0,-1-1,0 1,3-1,307 38,-301-38,-1 0,1 0,-1-1,1 0,16-5,11-1,-21 5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1:45.23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0 204,'14'-1,"0"-1,-1 0,1-1,-1-1,24-9,14-5,472-87,-398 84,44-11,-150 30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1:45.92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1,'1'10,"2"-1,-1 1,2-1,-1 0,1 0,0 0,1 0,0-1,1 1,10 11,2 7,222 319,-230-333,-1 0,-1 0,0 1,-1 0,0 0,-1 1,-1 0,6 25,-9-23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1:46.97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0,'2'13,"0"-2,1 1,0 0,6 14,-3-9,0 2,2-1,0-1,1 1,1-2,1 1,13 15,84 88,-40-47,16 18,67 79,-133-146,-2-1,0 2,-1 0,-2 1,17 45,-28-65,0-1,0 1,-1 0,0 0,0-1,0 1,-1 0,0 0,0 0,0 0,-3 10,2-14,0 1,0-1,0 0,-1 0,1 1,-1-1,1 0,-1-1,0 1,0 0,0 0,0-1,0 1,0-1,0 1,-1-1,1 0,0 0,-1 0,1-1,-1 1,1 0,-1-1,0 1,1-1,-1 0,1 0,-4 0,-50-1,1-2,-99-18,150 20,0 0,0 0,1 0,-1 0,0-1,0 1,1-1,-1 0,1 0,0 0,-1 0,1-1,0 0,0 1,1-1,-1 0,0 0,1-1,0 1,0 0,-2-5,-1-7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1:47.55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1:49.80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25 1,'-1'20,"-1"-1,-6 26,-3 31,9-20,2 0,2 1,3-1,3 0,1-1,25 75,-22-88,3 0,1-2,2 0,2-1,2-1,39 53,101 100,-136-164,2-1,1-2,1 0,50 29,-57-40,0-2,49 16,-38-28,-21 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1:51.70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253 212,'0'-1,"0"1,-1-1,1 1,0-1,0 1,0-1,0 1,0-1,-1 1,1-1,0 1,0 0,-1-1,1 1,0 0,-1-1,1 1,-1 0,1-1,0 1,-1 0,1 0,-1-1,1 1,0 0,-1 0,1 0,-1-1,1 1,-1 0,1 0,-1 0,1 0,-1 0,1 0,-1 0,1 0,-1 0,1 0,-1 1,1-1,-1 0,1 0,0 0,-1 1,1-1,-1 0,1 0,0 1,-1-1,0 1,-23 13,6 1,0 0,2 2,0 0,1 0,0 2,2 0,0 0,1 2,1-1,1 1,1 1,1 0,1 0,0 0,2 1,1 0,1 0,-1 25,3-14,-2 38,9 116,-3-165,1 0,0-1,2 1,0-1,2 0,0-1,2 0,0 0,16 24,1-5,2-1,1-1,2-1,2-2,41 34,-59-58,2-1,-1 0,1-1,1-1,0-1,0-1,20 5,146 20,-126-23,-49-6,0-1,1 0,-1-1,1 0,12-2,-20 1,1 0,0 0,0 0,-1 0,1-1,-1 1,1-1,-1 0,0 0,1 0,-1 0,0-1,0 1,-1-1,1 0,0 0,1-3,30-35,-29 36,0 0,0 0,0-1,-1 0,0 1,0-1,-1-1,0 1,0-1,0 1,-1-1,1 0,0-10,2-48,-7-119,-1 115,-1 10,-3 0,-2 1,-3-1,-2 2,-3 0,-27-62,4 30,-3 2,-109-161,142 232,-2 1,0 0,-1 0,0 1,-1 1,-30-22,40 31,-1 2,0-1,0 0,0 1,0 0,0 0,-1 1,1-1,0 1,-1 0,1 0,-1 1,1 0,-1 0,0 0,1 1,-1 0,1 0,0 0,-1 0,1 1,0 0,0 0,0 1,0-1,0 1,0 0,-5 5,4-4,0 1,-1-1,2 1,-1 1,1-1,0 1,0 0,0 0,1 0,0 1,0 0,0-1,1 1,0 0,1 1,0-1,0 1,0-1,1 1,0-1,0 1,1 10,2 95,-1-94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9:42.38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1 229,'38'-2,"45"-7,31-2,142 5,383-12,-2-32,-254-2,153-17,-322 58,-186 11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2:00.60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0,'21'1,"1"1,-1 0,0 2,0 0,0 1,-1 1,0 1,0 1,27 15,271 160,-292-164,-1 1,0 2,-1 0,-2 1,0 2,-1 0,-2 2,-1 0,27 53,-38-66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2:01.33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1,'0'5,"1"0,0 0,0 0,0 0,1 0,0 0,0 0,0 0,1-1,-1 1,1-1,0 1,0-1,5 4,58 54,-43-43,232 210,-253-227,0 0,-1 0,1 0,0 0,0 0,0 0,0 0,0-1,1 1,-1-1,0 0,1 1,-1-1,1 0,0 0,-1-1,1 1,0 0,-1-1,1 0,0 0,-1 0,1 0,5 0,5-7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2:02.53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0,'3'0,"10"0,6 0,8 0,6 0,5 0,5 0,2 0,1 0,0 0,0 0,0 0,0 0,-4 0,-2 4,-3 1,-5 4,-8 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2:03.42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65 78,'-2'1,"0"0,-1-1,1 1,-1 0,1 1,0-1,0 0,0 1,0-1,0 1,0 0,0-1,0 1,1 0,-1 0,1 0,-1 0,1 1,0-1,0 0,0 0,0 1,0-1,0 1,0 3,-15 68,13-40,2 1,1-1,1 0,2 0,2 0,1 0,1 0,2-1,2-1,0 1,3-2,0 0,2 0,1-2,2 0,0-1,2 0,45 44,-51-61,1 0,0-1,0 0,1-2,0 0,1 0,0-2,0 0,0-1,1-1,0-1,0 0,0-2,0 0,0-1,0-1,0-1,0 0,-1-1,33-11,-47 12,1 0,0 0,-1 0,1-1,-1 0,0 0,0 0,0 0,0-1,-1 0,1 1,-1-1,0-1,0 1,0 0,-1-1,1 1,-1-1,0 0,-1 0,1 0,-1 0,0 0,0 0,0-8,0-11,-2-1,0 1,-2 0,-6-30,3 20,-4-27,-3 1,-3 1,-2 0,-3 1,-2 1,-40-69,55 112,0 1,-1 0,-1 1,0 0,0 1,-1 0,-17-14,20 20,0 0,0 0,0 1,-1 0,1 1,-1 0,0 0,0 1,0 0,0 0,-1 1,1 0,-14 1,-161 10,165-9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2:04.57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108 9,'-1'7,"0"0,0 0,0 0,-1-1,0 1,-1 0,0-1,0 1,0-1,0 0,-1 0,0 0,-1 0,1-1,-1 0,0 0,0 0,-1-1,-9 7,14-11,1 1,-1-1,0 1,0-1,0 0,0 0,0 0,0 1,1-1,-1 0,0 0,0 0,0 0,0-1,0 1,0 0,0 0,0 0,1-1,-1 1,0 0,0-1,0 1,0-1,1 1,-1-1,0 0,1 1,-1-1,0 1,1-1,-1 0,1 0,-1 1,1-1,-1 0,1 0,-1 0,1 0,0 1,0-1,-1 0,1 0,0 0,0 0,0 0,0 0,0 0,0 0,0-1,0-2,0-1,1 1,-1-1,1 0,0 1,0-1,0 1,1 0,1-5,1 4,0 0,0 1,0-1,0 1,1 0,-1 0,1 1,0 0,0-1,0 1,1 1,-1-1,1 1,0 0,-1 0,1 1,0 0,0 0,7 0,1-1,1 1,0 1,0 0,0 1,0 1,25 6,-32-5,1 1,-1 0,0 1,0-1,0 2,-1-1,1 1,-1 0,-1 0,1 1,-1 0,7 10,-2-2,-1 1,0 0,-1 1,-1 0,7 19,-8 5,-7-36,0 0,1 0,-1-1,1 1,0 0,0-1,1 1,-1-1,1 1,0-1,5 7,1-6,0-4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2:05.37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138 1,'-2'3,"1"1,-1 0,1-1,-1 1,0-1,-1 0,1 1,0-1,-1 0,0 0,-5 4,-9 12,6-3,0 1,1 1,0 0,2 1,0-1,1 1,1 1,1 0,0-1,2 2,0-1,1 22,2-39,0 1,1 0,-1 0,1-1,0 1,0 0,0-1,1 1,-1-1,1 1,0-1,0 0,0 0,0 0,1 0,-1 0,1 0,3 2,0-1,0 0,0 0,0-1,0 0,1 0,-1-1,1 0,0 0,9 2,0-2,0 0,1-1,0-1,-1-1,1 0,-1-1,28-7,-35 7,0-1,-1-1,1 0,0 0,-1-1,0 0,0 0,-1-1,1 0,-1 0,10-12,-8 5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2:06.26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1,'5'0,"0"1,1 1,-1-1,0 1,0 0,0 0,-1 1,7 3,12 6,335 174,-15 30,-290-182,7 5,293 202,-296-196,-1 3,-2 2,85 103,-81-75,-4 3,-4 1,-3 3,-4 1,-4 3,-4 1,37 145,-71-230,10 58,-10-59,-1 0,0 1,-1-1,1 0,-1 0,0-1,0 1,0 0,0 0,-1 0,1-1,-1 1,-3 4,-5 5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2:11.38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0,'1'26,"2"0,0 0,1-1,12 37,43 103,-28-83,458 1120,-123-547,-313-568,48 71,45 76,-117-182,-3 1,32 91,169 551,-201-625,2-2,3 0,3-3,3 0,3-3,67 82,55 75,-39-49,-71-95,-4 1,-4 3,60 144,-79-157,-4 1,20 99,-41-165,0 0,0 0,0 0,0 0,0 0,0-1,1 1,-1 0,0 0,0 0,1 0,-1-1,1 1,-1 0,1 0,-1-1,1 1,-1 0,1-1,0 1,-1-1,1 1,0-1,0 1,12-13,7-41,-19 47,16-44,-2 0,-2-1,-3 0,-2-1,3-97,-12 15,-2 194,-21 112,8-74,3 2,1 156,12-250,0 1,0-1,0 0,-1 1,0-1,-3 8,4-12,-1-1,1 0,-1 0,0 1,0-1,0 0,1 0,-1 0,0 0,0 0,-1 0,1 0,0 0,0-1,0 1,0 0,-1-1,1 1,0-1,-1 1,1-1,0 0,-1 1,1-1,-1 0,1 0,0 0,-1 0,1 0,-1 0,1-1,0 1,-1 0,-1-2,-230-69,73 19,35 15,-3 6,-172-19,298 50,1 0,-1 0,0 0,0 0,1-1,-1 1,0 0,1-1,-1 1,1-1,-1 0,0 1,1-1,0 0,-1 0,1 0,-1 0,1 0,0 0,0-1,-2-1,2 1,1 1,0-1,0 1,0 0,0-1,0 1,0 0,0-1,0 1,0-1,1 1,-1 0,1-1,-1 1,1 0,-1 0,1-1,0 1,-1 0,2-2,4-3,-1-1,1 1,0 0,0 0,1 1,-1 0,12-7,196-81,-141 65,80-44,14-23,-12-11,109-64,-252 162,0 2,1-1,0 1,0 1,0 1,1 0,-1 0,27-2,-39 6,0 0,1 0,-1 0,0 0,0 0,0 1,0-1,0 0,0 1,0-1,0 0,0 1,0 0,0-1,0 1,0-1,0 1,0 0,-1 0,1 0,0-1,0 1,-1 0,1 0,0 1,0 1,-1-1,1 0,-1 1,0-1,1 0,-1 1,0-1,0 0,-1 1,1-1,-1 4,-3 7,-1 1,0-2,-9 17,11-22,-9 20,-14 50,19-51,-2-1,-21 44,21-51,1-2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2:13.80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195 288,'-2'29,"0"0,-3 0,0-1,-1 0,-2 0,-20 48,-92 270,120-346,0 0,0 0,0 0,0 0,0 0,0 0,0-1,-1 1,1 0,0 0,0 0,0 0,0 0,0 0,0 0,-1 0,1 0,0 0,0 0,0 0,0 0,0 0,0 1,0-1,-1 0,1 0,0 0,0 0,0 0,0 0,0 0,0 0,0 0,0 0,0 0,-1 0,1 1,0-1,0 0,0 0,0 0,0 0,0 0,0 0,0 0,0 1,-1-23,4-29,81-336,-59 302,4 2,57-116,-83 193,-1 1,1-1,1 1,-1 0,1 0,0 0,0 1,6-6,-9 9,-1 1,1-1,0 1,-1 0,1-1,0 1,0 0,-1 0,1-1,0 1,0 0,0 0,-1 0,1 0,0 0,0 0,0 0,-1 0,1 0,0 0,0 1,0-1,-1 0,1 1,1-1,-1 2,1-1,0 1,0 0,-1 0,1 0,-1 0,1 0,-1 0,0 0,0 0,0 0,1 4,8 17,2 0,0-1,1-1,24 31,74 75,-48-57,250 241,-313-311,0 0,1 0,-1 0,0 1,0-1,1 0,-1 0,0 0,0 0,0 0,1 1,-1-1,0 0,0 0,0 1,0-1,1 0,-1 0,0 1,0-1,0 0,0 0,0 1,0-1,0 0,0 0,0 1,0-1,0 0,0 0,0 1,0-1,0 0,0 1,0-1,0 0,0 0,0 1,0-1,0 0,-1 0,1 1,0-1,0 0,0 0,0 0,-1 1,1-1,-20 5,-34-6,46 1,-38 1,1 2,-68 13,-44 4,95-18,26-2,0 2,-1 1,1 2,1 1,-60 19,67-12,22-10,0 0,0 0,0 0,-1-1,1 0,-1 0,0-1,1 1,-14-1,15-4,4-4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2:16.72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1620,'156'-8,"0"-7,164-36,-192 29,1068-163,12 65,-294 34,-565 57,107-16,-299 19,485-70,-409 70,-1-11,287-83,205-85,-31 9,-657 186,-15 5,0-2,0 0,33-17,-54 24,0 0,0 0,0 0,0 0,0 0,-1 0,1 0,0 0,0 0,0-1,0 1,0 0,0 0,0 0,-1 0,1 0,0 0,0 0,0 0,0 0,0 0,0-1,0 1,0 0,0 0,0 0,0 0,-1 0,1 0,0 0,0-1,0 1,0 0,0 0,0 0,0 0,0 0,0 0,0-1,0 1,0 0,0 0,0 0,1 0,-1 0,0 0,0-1,0 1,0 0,0 0,0 0,0 0,0 0,0 0,0 0,0 0,1 0,-1-1,0 1,0 0,0 0,0 0,0 0,0 0,0 0,1 0,-1 0,0 0,0 0,-17-4,-24 2,40 2,-67-6,1-3,1-4,-73-22,44 11,-183-59,21 6,97 45,145 31,22 5,26 3,121-15,-29-1,-13 8,157 18,-218-10,-2 2,0 2,0 2,-1 3,72 32,-118-47,0 0,1 0,-1 0,0 0,0 1,0-1,-1 1,1-1,0 1,0-1,-1 1,1 0,-1 0,0 0,1 0,-1 0,0 0,0 0,0 0,-1 0,1 0,0 1,-1-1,1 0,-1 1,0-1,0 0,0 1,0-1,0 0,-1 0,1 1,0-1,-1 0,-1 4,-4 7,0-1,-1 0,0 0,0 0,-12 11,-6 12,-17 41,-43 105,40-79,-35 93,46-106,-63 119,90-194,-1-2,0 1,-1-1,-1 0,0-1,0 0,-1-1,0 0,-18 12,28-22,0 1,1-1,-1 0,0 1,1-1,-1 0,0 0,1 0,-1 0,0 0,0 0,1 0,-1 0,0 0,1 0,-1 0,0 0,0 0,1 0,-1-1,0 1,1 0,-1 0,0-1,1 1,-1-1,1 1,-1 0,1-1,-1 1,1-1,-1 0,1 1,-1-1,1 1,-1-1,1 0,0 1,-1-1,1 0,0 1,0-1,0 0,-1 1,1-1,0 0,0 0,0 1,0-2,-4-43,4 39,-2-107,-12-266,6 278,-38-172,41 256,-1 0,-1 1,0 0,-1 0,-1 1,-1 0,0 0,-1 1,-24-25,22 24,1-1,-17-32,22 34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6:13.97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50,'3'-2,"1"-1,0 1,-1-1,1 1,0 0,0 1,0-1,0 1,1-1,-1 1,6 0,57-7,-36 6,130-11,192 11,-190 4,-71-4,-44 0,0 1,0 3,91 15,-118-9,-21-8,1 0,-1 0,0 0,1 0,-1 0,0 0,1 1,-1-1,1 0,-1 0,0 0,0 1,1-1,-1 0,0 0,1 1,-1-1,0 0,0 0,0 1,1-1,-1 0,0 1,0-1,0 0,0 1,1-1,-1 1,0-1,0 0,0 1,0-1,0 0,0 1,0-1,0 1,0-1,0 0,0 1,-1-1,1 0,0 1,0-1,0 0,0 1,0-1,-1 1,-7 4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2:21.12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0,'1'6,"1"1,0-1,0 0,0 0,1-1,0 1,0 0,1-1,-1 0,1 0,0 0,8 7,1 4,210 243,29 36,-208-239,-3-5,62 100,-99-143,0 0,0 0,-1 1,0 0,-1-1,0 1,0 0,-1 0,0 10,-1-8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2:22.50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2 211,'0'-29,"-1"14,0 0,2 0,0 0,1 0,4-20,-4 31,-1 0,0 1,1-1,0 0,0 1,0 0,0-1,0 1,1 0,0 0,-1 1,1-1,0 0,0 1,1 0,-1-1,0 1,1 1,-1-1,1 0,0 1,-1 0,1 0,0 0,6-1,28-1,0 1,74 5,-19 1,110 8,-177-9,1 2,-1 1,0 1,-1 1,39 18,-59-24,-1 0,1 1,-1 0,0 0,0 0,0 0,0 1,-1 0,1-1,-1 1,0 0,0 1,0-1,-1 1,0-1,1 1,-2 0,1-1,0 1,-1 0,0 0,0 0,-1 0,1 0,-1 10,-1-5,-1 0,0 0,0 0,-1-1,0 1,0-1,-1 1,0-1,-1 0,0-1,-1 1,-7 8,-27 36,14-18,-37 38,53-63,-1 0,0-1,-1 0,0-1,0 0,0-1,-23 9,24-11,6-4,1 0,-1 1,1 0,0 0,0 1,0-1,0 1,-4 3,-2 5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2:23.90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1 287,'0'-2,"0"0,1-1,-1 1,1 0,0 0,0 0,0 0,0 0,0 0,0 0,0 1,0-1,1 0,-1 1,1-1,-1 1,1-1,0 1,-1 0,1-1,0 1,0 0,0 0,0 1,0-1,0 0,0 0,0 1,0 0,1-1,-1 1,2 0,14-2,0 1,-1 0,19 2,-15 0,33 0,100 17,-125-13,-1 1,0 2,-1 1,0 1,31 16,-53-23,0-1,-1 1,0 0,1 1,-1-1,0 1,-1 0,1 0,-1 0,0 0,0 1,0-1,0 1,-1 0,0 0,0 0,2 6,-4-8,1 0,-1 0,0 0,0 0,0 0,0 0,-1 0,1 0,-1 0,0 0,0 0,0 0,0 0,0-1,-1 1,1 0,-1-1,0 1,1-1,-1 0,-1 1,1-1,0 0,0 0,-1 0,1-1,-1 1,1-1,-1 1,0-1,-4 2,4-2,-1 1,1-1,-1 0,1 0,-1 0,1-1,-1 1,0-1,1 0,-1 0,0 0,1 0,-1-1,1 1,-1-1,0 0,1 0,-7-4,4 2,0-1,0 0,0 0,0-1,1 0,0 0,0 0,0-1,-4-6,-4-8,2 0,0-1,1 0,1 0,-7-26,10 26,1 0,1 0,1-1,0 1,2-1,0 0,2 1,0-1,6-25,-7 45,1-1,0 1,-1 0,1-1,0 1,0 0,1 0,-1 0,0 0,1 0,-1 0,1 0,3-2,4 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2:29.53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276 393,'-2'0,"0"1,1 0,-1-1,0 1,1 0,-1 0,1 0,-1 0,1 0,0 1,-1-1,1 0,0 1,0-1,0 1,0-1,0 1,-1 1,-19 38,16-31,-6 17,0 1,2 0,0 0,3 1,0 0,-3 52,8 180,2-243,-1 2,1 0,1 0,1-1,1 1,1-1,10 27,-12-38,1 0,0-1,0 0,0 0,1 0,0-1,1 1,0-1,0-1,0 1,0-1,1 0,0 0,0-1,0 0,1 0,-1-1,9 3,23 6,1-2,0-2,78 6,126-11,-166-4,293-22,-368 23,-1 0,1-1,-1 1,1-1,-1 0,1 1,-1-1,1 0,-1-1,0 1,1 0,-1-1,0 1,0-1,0 0,0 1,0-1,-1 0,1 0,-1 0,1-1,-1 1,0 0,1 0,-1-1,0 1,-1-1,1 1,0-4,1-6,-1 0,-1 0,0 0,-1 0,-3-15,1-2,-3-11,0 0,-3 0,-2 1,-1 0,-34-73,4 30,-79-116,73 130,-2 1,-3 3,-3 3,-3 1,-99-76,144 126,-1 0,-1 1,1 1,-2 0,1 1,-1 1,0 1,0 0,0 1,-1 1,1 0,-1 2,0 0,0 1,0 1,1 0,-1 1,0 1,1 1,0 1,0 0,0 1,-27 14,-103 37,144-56,0 1,1-1,-1 0,1 1,0 0,-1-1,1 1,0 0,0 0,0 0,-2 4,3-4,1-1,-1 0,1 0,0 0,-1 0,1 0,0 0,0 0,0 0,0 0,0 1,0-1,0 0,0 0,0 0,0 0,1 0,-1 0,0 0,1 2,3 3,1-1,-1 1,1-1,0 0,0 0,0 0,9 5,2 3,18 18,-2 1,-1 2,40 58,-61-77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2:30.60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0,'6'1,"1"-1,-1 1,0 1,1-1,-1 1,0 0,0 1,0-1,-1 1,1 0,10 8,59 54,-19-15,40 18,48 38,21 44,-125-126,-26-17,-1 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2:31.62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0,'-1'26,"2"1,1-1,1 1,1-1,1 0,2-1,0 1,2-1,23 47,77 112,-97-166,2-1,-1 0,2-1,0 0,1-2,1 0,34 22,-49-34,1-1,0 0,0-1,0 1,-1 0,1-1,0 0,0 1,0-1,0 0,0-1,0 1,0 0,0-1,0 0,-1 0,1 0,0 0,0 0,3-2,58-39,-36 21,-15 13,0 1,0 0,0 0,1 2,0 0,0 0,0 1,1 1,-1 0,1 1,22 0,-17 2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2:33.10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385 229,'-1'-2,"1"1,-1-1,0 0,1 1,-1-1,0 0,0 1,0-1,-1 1,1-1,0 1,0 0,-1-1,1 1,-1 0,1 0,-1 0,0 0,1 0,-1 1,0-1,1 0,-1 1,0-1,-2 1,-1-2,-1 0,0 1,1 0,-1 0,0 1,-11 0,11 1,0 1,0 0,0 1,0 0,1 0,-1 0,1 0,0 1,0 0,0 0,1 1,-1-1,1 1,0 0,-6 9,-6 12,-26 51,36-64,-22 48,3 1,-35 129,50-147,1 1,3 0,1 0,3 1,4 59,-1-93,0-1,1 0,0 0,1 0,0 0,1 0,0 0,1-1,0 0,0 0,1 0,12 14,-12-17,1-1,1 1,-1-1,1 0,1-1,-1 0,0 0,1-1,0 0,0 0,1-1,-1 0,1-1,17 3,40 1,0-3,0-3,102-13,-136 8,0 0,0-2,0-2,-1-1,-1-1,0-2,0-1,-1-2,-1-1,-1 0,0-3,-1 0,-1-2,-2 0,0-2,21-27,-35 36,-1 0,-1-1,0 0,-1 0,-1 0,0-1,-2 0,0 0,0-1,-2 1,1-34,-3-2,-3 1,-14-87,11 103,-2 0,-2 0,0 1,-3 1,-25-51,31 71,-1 0,-1 0,-1 0,0 1,0 1,-1 0,-1 0,0 1,-1 1,0 0,0 1,-1 0,0 1,-25-11,17 11,-1 1,0 1,0 1,0 1,0 1,-1 1,-28 1,36 2,1 0,0 2,0-1,0 2,0 0,1 1,0 0,0 1,0 0,0 2,1-1,-14 12,-262 219,283-233,3-2,-51 48,51-48,0 0,1 0,-1 1,1-1,0 1,0 0,0 0,0 0,1 0,-1 0,1 0,0 0,0 0,0 6,3 4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2:34.28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1,'8'0,"-1"0,0 0,0 1,0 0,0 1,0-1,0 1,0 1,0-1,-1 1,7 4,-2 1,-1 0,0 0,0 1,-1 0,11 14,209 217,-156-167,-65-65,2 1,-1-2,1 1,0-1,0-1,0 0,13 5,-19-9,-1-1,1 1,0-1,0 0,0 0,0 0,0-1,0 0,0 1,0-1,0 0,0-1,0 1,0-1,0 0,0 0,-1 0,1 0,0-1,0 0,-1 1,1-1,-1-1,4-2,4-4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2:35.48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257 0,'-7'1,"-1"0,0 0,1 0,-1 1,1 0,0 0,-1 1,1 0,0 1,1-1,-1 1,-8 7,-8 7,1 1,-19 22,2-2,36-37,1 0,-1 0,1 0,0 0,0 1,0-1,0 1,1-1,-1 1,1 0,-1 0,1-1,0 1,0 0,0 0,0 0,0 6,2-6,-1 0,1-1,0 1,0-1,0 1,0-1,1 1,-1-1,1 0,-1 0,1 1,0-1,0 0,0-1,0 1,0 0,0-1,1 1,-1-1,4 2,19 13,1-2,0-1,1-1,0-1,1-1,0-1,1-2,0-1,0-1,0-2,38 0,-39-2,-16-1,0 1,0-2,0 0,13-2,-22 2,0 0,1 0,-1 0,0 0,0-1,0 1,-1-1,1 0,0 0,-1 0,1 0,-1 0,1 0,-1-1,0 1,0-1,0 0,-1 0,3-4,3-9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2:42.37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1040 0,'-9'1,"1"0,0 1,0-1,1 2,-1-1,0 1,1 0,-1 1,1 0,0 0,-12 9,-9 9,-35 35,42-37,-93 95,5 5,5 4,6 5,-98 171,188-288,-120 219,116-206,1 2,2-1,0 2,1-1,2 1,1 0,-2 33,7-52,1 1,0 0,0-1,1 0,0 1,0-1,1 0,1 0,-1 0,1 0,1-1,0 0,0 0,0 0,1 0,0-1,1 0,0 0,0-1,0 0,1 0,-1 0,2-1,-1 0,11 4,12 5,0-2,1-1,1-2,0 0,64 6,3-6,1-4,0-5,-1-4,130-22,-36-10,229-73,-388 98,129-44,-148 49,-1-1,0-1,0 0,-1-1,0-1,-1 0,22-22,-29 24,0 0,-1 0,0-1,0 0,-1 0,0 0,-1 0,0-1,0 0,-1 1,-1-1,1 0,-1 0,-1 0,0 0,-1 0,1 0,-2 0,-4-18,-5-15,-2 1,-2 0,-22-43,33 77,-36-78,-58-92,75 143,-1 0,-2 1,-1 2,-1 1,-34-28,49 48,0 1,-1 1,0 0,-1 1,0 1,0 0,0 1,-1 1,0 0,0 1,-1 1,-22-2,25 4,1 1,-1 0,1 1,0 1,-1 0,1 0,0 2,0 0,0 0,1 1,-1 1,1 0,1 0,-1 1,-15 12,-26 24,39-36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6:17.80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 0,'0'27,"-1"19,1-1,3 1,2-1,14 63,109 319,-87-314,92 182,-115-261,22 56,-35-74,-1 0,0 1,-1-1,-1 0,0 1,-1 19,1 24,12 68,-9-82,-5-41,0 0,1 1,-1-1,1 0,0 0,1 0,-1 1,1-1,0-1,0 1,1 0,-1 0,1-1,0 1,0-1,1 0,-1 0,1 0,8 6,-9-6,0 0,0 0,0 0,0 0,-1 1,1-1,-1 1,-1-1,1 1,2 10,4 8,45 106,43 160,-89-256,-6-24,1-1,0 0,0 0,1 0,7 15,-6-18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2:43.07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62,'0'-2,"0"-1,0 1,0-1,1 1,-1-1,1 0,-1 1,1 0,0-1,0 1,0-1,0 1,1 0,-1 0,1 0,-1 0,1 0,0 0,0 0,-1 0,1 1,1-1,-1 1,0-1,0 1,0 0,1 0,-1 0,1 0,-1 0,1 1,-1-1,1 1,-1-1,1 1,-1 0,1 0,0 0,-1 1,3 0,7-1,-1 2,0 0,0 0,-1 1,1 0,0 1,-1 0,11 6,39 29,-2 3,83 76,-65-52,89 84,-153-139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2:43.97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1 340,'10'1,"1"2,-1 0,0 0,0 1,0 0,0 0,0 1,11 9,-13-10,8 5,-1 1,0 1,0 0,-1 1,0 0,-1 1,-1 1,0 0,20 31,-46-76,1-1,2-1,1 0,-7-42,12 54,-2-9,1-1,1 0,1 0,2 0,1 0,6-53,-5 82,1 0,-1 0,1 0,-1 0,1 0,0 0,0 1,0-1,0 0,0 0,0 1,0-1,0 0,1 1,-1-1,1 1,-1 0,1 0,0-1,-1 1,3-1,0 1,-1 0,0 0,1 1,-1-1,1 1,-1 0,0 0,1 0,-1 0,1 0,5 2,8 3,0 0,-1 2,31 15,-35-16,23 11,1 2,-2 1,-1 2,0 2,-2 0,-1 2,38 42,-63-61,1 0,-1 0,0 1,6 13,-3-1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2:45.30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87 1150,'2'-8,"0"0,1 1,0-1,0 1,1 0,-1 0,2 0,-1 0,1 1,9-11,6-10,-13 18,-1-1,0-1,0 1,-1-1,5-17,-9 27,-1-1,0 0,1 0,-1 0,0 0,0 0,0 1,0-1,0 0,-1 0,1 0,0 0,-1 1,1-1,-1 0,0 0,-1-2,0 2,0 1,1-1,-1 1,0-1,0 1,0 0,0 0,0-1,0 2,-1-1,1 0,0 0,0 1,-1-1,1 1,0 0,-1-1,-2 1,-1 1,0-1,-1 1,1 0,0 0,0 1,0 0,0 0,0 0,0 1,-9 5,12-6,0-1,0 1,0 0,0 0,1 0,-1 0,1 1,-1-1,1 1,0-1,0 1,0 0,0 0,1 0,-1 0,1 0,-1 0,1 0,0 0,1 1,-2 4,3-6,-1 0,0-1,1 1,0 0,-1-1,1 1,0-1,0 1,0-1,0 1,0-1,0 0,0 0,1 1,-1-1,0 0,1 0,-1 0,1 0,-1 0,4 1,38 14,-39-15,27 7,0-1,0-2,49 3,99-7,-102-3,-21 3,-27 1,-1-2,1-1,0-2,37-7,-64 9,0 1,0-1,0 1,0-1,-1 0,1 0,0 0,-1 0,1 0,0-1,-1 1,1 0,-1-1,0 1,0-1,1 1,-1-1,0 0,0 1,1-5,-1 2,0 0,0 0,0 0,-1 0,0 0,0 0,0 0,0-1,-2-5,-1-6,-1 1,-1 0,0 0,-11-19,-36-61,-110-146,99 152,57 79,-175-231,157 214,-1 1,0 1,-2 1,-1 2,-1 0,-42-23,69 44,1-1,-1 1,0 0,-1 0,1 0,0 0,0 0,0 0,0 0,-1 1,1-1,0 1,-1 0,1 0,0 0,-1 0,1 0,0 0,-1 1,1-1,0 1,-1-1,1 1,0 0,0 0,0 0,-3 2,3-1,1 1,-1-1,1 1,0-1,0 1,0 0,1-1,-1 1,1 0,-1 0,1-1,0 1,0 0,0 0,0 0,1-1,-1 1,1 0,0 0,0-1,0 1,2 4,8 17,1 1,1-2,2 1,30 37,-4-6,6 7,64 65,-58-70,50 70,-96-115,1-1,0-1,1 0,0 0,1 0,0-1,0-1,1 0,0 0,0-1,22 10,-19-11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2:45.72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0 237,'0'-1,"1"0,-1 0,0 0,1 0,-1 0,1 1,-1-1,1 0,0 0,-1 0,1 1,0-1,0 0,-1 1,1-1,0 0,0 1,0-1,0 1,0-1,0 1,1-1,28-9,-23 8,285-72,-188 51,137-47,-178 41,-42 18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2:46.33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1 148,'4'0,"4"0,6-3,4-6,6-1,3-3,5-3,4 2,4-5,-1 1,1-1,0 4,-6 3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2:47.15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0 225,'12'-2,"0"0,1 0,-2-1,1-1,0 0,12-6,25-8,355-112,-321 101,-24 13,-36 12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2:48.27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566 163,'-42'-8,"38"7,0-1,0 1,0 0,0 0,0 1,-1-1,1 1,0 0,0 0,0 0,-1 1,1-1,-5 2,-2 3,-1 1,1 0,0 0,1 1,-1 1,1 0,1 0,-1 1,-9 12,-10 13,-31 47,25-27,2 2,3 1,2 1,3 2,2 0,3 1,2 2,4 0,2 0,-7 130,18-177,2 1,0 0,1-1,0 1,2-1,0 0,0 0,2 0,0 0,1-1,0 0,1-1,1 1,0-1,1-1,1 0,0 0,0-1,1-1,1 0,0 0,0-2,1 1,1-2,-1 0,1 0,27 8,8 1,2-3,0-2,0-2,1-3,1-1,-1-4,101-6,-74-5,-1-3,-1-3,0-3,118-46,-170 55,-2-2,1 0,28-20,-46 27,-1-1,0 1,0-1,0-1,0 1,-1-1,0 0,0 0,-1-1,0 1,0-1,0 0,-1 0,0 0,-1-1,3-7,2-36,-3 0,-2-1,-6-72,2 59,-1 9,-2 1,-2-1,-3 2,-2-1,-3 1,-37-91,35 109,0 1,-2 1,-2 0,-1 2,-2 0,0 1,-3 2,0 1,-2 0,-42-30,51 45,0 1,-1 1,0 1,-1 1,0 0,0 2,-1 0,0 2,0 1,0 0,0 2,-1 1,1 0,-1 2,1 1,-1 1,1 0,0 2,0 1,-24 10,18-5,0 2,1 1,1 1,-34 26,-94 84,72-55,29-24,18-15,-51 33,78-59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2:49.20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1,'9'1,"1"0,-1 0,0 1,0 1,0 0,0 0,-1 0,1 1,15 10,9 7,30 27,-39-29,496 456,-345-302,-172-171,26 26,0-1,47 32,-75-58,1 0,0 0,0 0,0 0,0-1,0 1,0-1,0 1,0-1,0 0,0 1,0-1,3 0,9-3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2:50.37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75 1,'-1'4,"-1"0,0-1,1 1,-1 0,-1-1,1 0,0 1,-1-1,0 0,1 0,-1 0,-7 4,-6 10,13-14,1-1,0 1,0-1,0 1,1 0,-1 0,1-1,-1 1,1 0,0 1,0-1,0 0,1 0,-1 0,1 0,0 1,0-1,0 0,0 0,0 1,1-1,-1 0,2 4,2 0,0 0,0 0,1 0,0-1,0 1,1-1,0 0,7 5,94 78,13 11,-118-97,0 0,1-1,-1 1,1-1,0 1,0-1,0 0,0 0,0 0,0-1,0 1,1-1,-1 0,1 0,-1 0,1 0,-1 0,1-1,-1 1,1-1,0 0,-1-1,1 1,-1 0,1-1,-1 0,1 0,-1 0,1 0,-1-1,0 1,1-1,-1 0,0 0,3-2,35-18,1 1,0 3,2 1,0 2,1 2,0 2,1 2,0 3,0 1,89 2,-118 2,1 0,-1-2,22-5,-21 4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2:50.97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0 206,'4'0,"5"0,4 0,9-4,7-5,11-5,10 0,7-5,7-4,-2 3,-2 1,-4-1,-4 0,-8 3,-2 4,-6 5,-8 3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6:18.73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0 146,'1'11,"1"0,-1 0,2 0,-1 0,2 0,-1-1,2 1,-1-1,1 0,10 15,11 11,38 45,-39-51,52 59,163 147,-239-235,0 0,0 0,0 0,0 0,1 0,-1-1,0 1,0 0,1 0,-1-1,0 1,1-1,-1 0,1 1,-1-1,1 0,-1 0,2 0,-2 0,0 0,0-1,0 1,0 0,-1-1,1 1,0-1,0 0,-1 1,1-1,0 0,0 1,-1-1,1 0,-1 0,1 1,-1-1,1 0,-1 0,1-1,2-7,-1-1,0 1,0 0,0-16,-1 9,57-509,-54 497,1 0,11-37,-8 43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2:51.85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201 97,'-8'1,"-1"0,1 1,-1 0,1 0,0 1,-1 0,2 1,-1-1,0 1,1 1,-1 0,1 0,1 0,-1 1,1 0,0 0,0 0,1 1,-1 0,-6 13,6-11,0 0,1 1,1 0,0-1,0 1,0 1,2-1,-1 0,1 1,1 0,0-1,0 1,1 0,0-1,1 1,4 17,-3-22,1 0,0 0,0 0,0-1,1 1,0-1,0 1,0-1,1-1,0 1,10 7,67 41,-53-36,209 116,-186-109,0-1,98 26,-141-46,0-1,0 0,1-1,-1 0,1 0,-1-1,1 0,-1-1,1 0,9-3,-14 3,-1-1,0 0,0 0,0 0,0 0,0-1,0 0,-1 0,1 0,-1 0,0 0,0-1,0 1,-1-1,1 0,-1 0,1 0,-1 0,-1 0,1-1,-1 1,2-7,1-8,-1-1,0 1,-2-1,0 1,-2-1,0 1,-5-30,-37-133,39 170,-2-10,-1 0,-1 0,-1 0,-1 1,0 0,-2 1,-27-35,31 46,0 0,-1 1,0 0,0 0,0 1,-1 0,0 1,-1 0,1 1,-1 0,0 0,-1 1,1 1,-1 0,1 0,-1 1,-14 0,-39 1,-84 8,75 10,58-15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2:52.89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22,'66'-21,"-60"21,1 0,0 0,-1 1,1-1,-1 2,1-1,-1 1,0 0,1 0,-1 0,0 1,-1 0,1 1,9 6,7 7,-2 0,25 28,-18-17,206 211,-219-226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2:53.70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247 1,'-17'9,"1"1,1 1,-1 0,2 1,0 0,0 2,1-1,-15 23,13-17,2 2,0 0,1 0,2 1,0 0,-7 25,14-40,1 0,1-1,-1 1,1 0,1 0,-1 0,1 0,0 0,1 0,-1 0,1 0,1 0,0 0,-1 0,2-1,-1 1,1-1,0 0,5 8,-1-5,1-1,-1 0,2 0,-1-1,1 0,0 0,0-1,1 0,-1-1,2 0,14 5,44 17,1-4,1-2,1-4,1-3,100 7,-170-21,0 1,0-1,0 0,0 0,0 0,0 0,0 0,0-1,1 1,-1-1,0 0,-1 0,1 0,0 0,0 0,0-1,-1 1,1-1,0 0,-1 0,0 0,1 0,-1 0,2-3,5-10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4:18.45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1 250,'1'5,"1"0,0 0,0 0,1 0,-1-1,1 1,0-1,0 0,1 0,5 5,4 7,109 145,8-6,157 147,-232-246,-2 3,50 74,76 137,-149-223,-28-43,0 0,1 0,0-1,0 1,0-1,0 0,0 0,6 4,-9-6,1-1,-1 0,0 0,1 0,-1 0,1 1,-1-1,0 0,1 0,-1 0,1 0,-1 0,0 0,1 0,-1 0,1 0,-1 0,0 0,1-1,-1 1,1 0,-1 0,0 0,1 0,-1-1,0 1,1 0,-1 0,0-1,1 1,-1 0,1-1,6-26,-5-264,-5 146,4-60,-3-198,-9 291,0-22,9 111,0-1,-2 0,-8-28,-3-21,14 72,1 0,0 0,0 0,-1-1,1 1,0 0,0 0,0 0,0 0,0-1,0 1,1 0,-1 0,0 0,1 0,-1-1,0 1,2-1,-2 2,1 1,0 0,-1-1,1 1,0 0,-1-1,1 1,-1 0,1 0,-1-1,1 1,-1 0,0 0,0 0,1 0,-1 0,0 0,0 0,0-1,0 1,0 0,0 2,2 13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4:19.72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1 270,'96'-20,"-60"18,0 2,0 1,0 2,0 2,-1 1,1 2,-2 1,64 26,-70-23,-1 2,0 0,0 2,-2 1,0 1,-1 1,-1 1,0 1,-2 2,32 41,-49-58,0 1,0 0,-1 0,0 0,4 15,-6-21,-1 0,1 0,-1 0,0-1,0 1,1 0,-1 0,0 0,0 0,0 0,0 0,0 0,0 0,-1 0,1 0,0 0,0 0,-1 0,1 0,-1 0,1 0,0 0,-1-1,0 1,1 0,-1 0,1 0,-1-1,0 1,0 0,1-1,-1 1,0-1,0 1,0-1,0 1,0-1,0 0,1 1,-1-1,0 0,0 0,0 0,0 0,0 1,0-1,0 0,0-1,0 1,0 0,0 0,0 0,0-1,0 1,0 0,0-1,-1 0,-15-4,1-1,0 0,0-1,0-1,1-1,0 0,1-1,0 0,-17-17,-17-18,-43-55,83 90,-3-2,0 0,1-1,1 0,0-1,1 0,0 0,1-1,1 0,0-1,1 1,1-1,0 0,1 0,1 0,0 0,1 0,3-32,-2 21,0 20,-1 0,1 0,1 0,0 0,0 0,3-12,-4 20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4:21.42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1 161,'19'-1,"0"-2,0 0,-1-1,33-12,6 0,-53 15,334-75,-244 60,155-8,-238 23,1 2,-1-1,0 1,1 1,-1 0,0 0,18 7,-27-8,1 0,-1 1,1-1,-1 0,1 1,-1-1,0 1,0 0,0 0,0 0,0 0,0 0,-1 0,1 1,-1-1,1 1,-1-1,0 1,0-1,0 1,0-1,0 1,-1 0,1 0,-1-1,0 1,0 0,0 0,0 0,0-1,-1 1,1 0,-1 0,0-1,-1 6,-4 6,1 0,-2 0,0 0,0-1,-2 0,1 0,-2-1,1 0,-2-1,0 0,0 0,0-1,-2-1,-21 13,22-14,1 0,0 1,0 0,1 1,0 0,1 0,0 1,0 1,-12 21,-3 13,-25 66,4-10,30-71,-131 247,137-267,7-21,11-23,3 12,0 0,1 1,1 1,1 1,1 0,0 0,1 2,1 0,0 1,2 1,-1 1,2 0,-1 2,43-18,-55 26,192-73,-174 68,0 2,1 1,0 1,0 1,52 1,-60 3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4:22.54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1 341,'0'-3,"1"0,0 0,0 0,0 0,0 0,0 1,1-1,0 0,-1 1,1-1,0 1,0-1,0 1,0 0,1 0,-1 0,0 0,1 1,0-1,-1 0,1 1,3-2,73-27,-68 26,240-73,298-51,-478 114,-19 3,1 2,82-3,-116 12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4:23.45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59,'189'-1,"196"-27,-206 16,-75 7,-67-3,-24 3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4:27.04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1 284,'1'4,"0"0,1 0,0 0,0-1,0 1,0 0,0-1,1 0,0 1,-1-1,1 0,0 0,1-1,-1 1,5 2,2 4,61 54,26 22,140 159,-149-133,-42-49,100 102,-144-162,0 0,0 1,1-1,-1 0,1-1,-1 1,1 0,0-1,0 1,0-1,0 0,0 0,0 0,0 0,0-1,5 1,-7-1,0 0,0 0,0-1,0 1,0 0,0-1,0 1,-1-1,1 1,0-1,0 1,0-1,-1 0,1 1,0-1,-1 0,1 0,0 0,-1 1,1-2,6-34,-8-31,-19-122,7 97,-6-61,-24-325,43 465,-1 10,1-1,-1 0,1 1,0-1,0 0,1 0,-1 1,1-1,0 0,0 1,0-1,0 1,1-1,2-4,1 5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4:28.07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165 0,'-5'1,"1"0,-1 0,1 0,-1 0,1 1,0 0,-1 0,1 0,0 0,0 1,1-1,-1 1,0 0,1 0,-4 5,-49 60,45-52,7-11,0 0,0 0,1 0,0 1,0 0,-4 10,7-15,0 1,0-1,0 0,-1 0,1 0,1 1,-1-1,0 0,0 0,0 0,1 1,-1-1,0 0,1 0,-1 0,1 0,-1 0,1 0,0 0,-1 0,1 0,0 0,0 0,0 0,0-1,0 1,0 0,0-1,0 1,0 0,0-1,0 1,0-1,0 0,0 1,1-1,-1 0,0 0,0 0,0 0,1 1,1-2,57 9,-24-4,42 11,-31-6,-37-8,0 1,0 0,0 1,0 0,-1 0,13 6,-19-7,0 0,-1 0,1 1,0-1,-1 0,1 1,-1 0,0 0,0 0,0 0,0 0,-1 0,1 0,-1 0,0 1,0-1,0 0,0 1,-1-1,1 1,-1-1,0 7,-1 9,-1 0,-2 0,1 0,-2 0,-1-1,-12 29,1 2,10-30,5-8,-1 0,-1 0,0-1,0 0,-1 1,0-2,-1 1,0-1,0 1,-12 11,4-12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6:19.79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259 18,'0'-1,"0"0,-1 0,1 0,-1 0,1 0,-1 0,1 1,-1-1,0 0,0 0,1 0,-1 1,0-1,0 0,0 1,0-1,1 1,-1-1,0 1,0-1,0 1,0 0,0-1,0 1,-1 0,1 0,0 0,0 0,-1 0,-34 0,24 5,0-1,1 2,0 0,0 0,1 1,0 0,0 0,-14 15,12-11,1 1,0 1,0-1,2 2,-1-1,-6 16,15-28,0 1,0-1,1 1,-1-1,1 1,-1-1,1 1,-1-1,1 1,0-1,0 1,0 0,0-1,0 1,0-1,0 1,0-1,1 1,-1 0,1-1,-1 1,1-1,0 0,-1 1,1-1,0 1,0-1,0 0,0 0,0 0,0 1,0-1,0 0,1 0,-1-1,0 1,1 0,-1 0,1-1,2 2,7 2,1-1,0 0,-1 0,21 0,-2 2,-25-4,1 0,-1 1,0-1,0 1,0 1,0-1,0 1,0 0,-1 0,1 0,-1 1,0-1,0 1,0 0,0 0,-1 1,1-1,-1 1,-1 0,4 5,-3 0,0-1,0 0,-1 1,-1-1,1 1,-2 0,1 0,-1-1,-1 1,-2 16,3-23,-1-1,1 0,-1 0,1 0,-1 1,0-1,0 0,0 0,0 0,0 0,-1 0,1-1,0 1,-1 0,1-1,-1 1,0-1,0 1,1-1,-1 0,0 0,0 0,0 0,0 0,-1 0,-3 1,-3 0,0-1,-1 0,1 0,-20-2,24 1,-15-1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4:29.00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0,'1'9,"0"0,1 0,1-1,-1 1,7 12,-1 1,282 710,-178-466,12-6,-118-246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4:30.02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1,'1'19,"1"0,1-1,0 1,2-1,0 1,1-1,0-1,12 21,82 133,-65-117,66 98,-55-87,-2 1,-4 3,56 131,-71-130,44 112,-53-137,-10-26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4:30.95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1,'3'3,"1"0,-1-1,1 0,0 0,-1 0,1 0,0-1,0 0,0 0,1 0,-1 0,8 0,57 1,-45-3,25 2,359-16,-227 5,-161 11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4:33.32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498 1,'-1'8,"0"1,0 0,-1 0,0 0,0-1,-1 1,0-1,-1 0,-4 8,-49 72,27-44,-112 143,76-104,21-22,22-28,-2-1,-43 44,54-64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4:34.18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1,'17'2,"-1"1,0 0,1 2,-2 0,1 1,21 10,-3-1,52 21,-1 3,110 71,-189-106,0 0,0 0,0 0,-1 1,1 0,-1 0,-1 1,1-1,-1 1,0 0,0 0,4 10,-2 2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4:34.50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4:35.68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1,'4'2,"1"0,0 0,0 0,-1 1,1 0,-1 0,0 0,0 0,0 1,0-1,-1 1,4 5,10 8,49 33,1-3,3-3,103 48,-164-88,1-1,-1 0,0 0,1-1,-1 0,16 1,24 5,-35-4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4:36.74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1 193,'9'-9,"1"1,1 0,-1 0,1 1,0 0,1 1,0 1,0-1,0 2,0 0,1 0,19-2,14 0,1 2,56 2,-11 1,631-13,-279 10,-368 2,0-5,0-2,-1-4,74-22,-89 22,-42 13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4:38.77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51,'5'0,"1"1,-1 0,1 0,-1 1,0 0,0-1,0 2,0-1,0 1,0-1,-1 1,7 6,55 51,-33-28,243 195,-93-80,-175-140,0 0,0-1,0 1,17 9,-24-16,0 1,0-1,0 1,-1-1,1 1,0-1,0 0,0 1,0-1,0 0,0 0,0 0,0 0,0 1,-1-1,1 0,0-1,0 1,0 0,0 0,0 0,0-1,0 1,0 0,0-1,0 1,-1 0,1-1,0 0,0 1,-1-1,1 1,0-1,-1 0,1 1,0-1,-1 0,1 0,-1 0,1 1,-1-1,0 0,1 0,-1 0,0 0,1 0,-1 0,0 0,0 0,0 0,0-1,3-34,-2-1,-5-62,2 61,0 0,6-54,0 57,2-1,1 1,2 0,14-37,-23 71,0 0,0 0,0 1,1-1,-1 0,0 0,0 0,1 1,-1-1,1 0,-1 1,0-1,1 0,-1 1,1-1,0 1,-1-1,1 0,-1 1,1 0,0-1,-1 1,1-1,0 1,0 0,-1-1,1 1,0 0,0 0,-1 0,1-1,0 1,0 0,0 0,-1 0,1 0,0 1,1-1,5 5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4:40.02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136 1,'-3'2,"-1"0,1 1,-1-1,1 1,0 0,0 0,0 0,0 0,1 1,-1-1,1 1,0-1,-2 5,-3 2,3-4,-10 13,1 1,1 0,1 0,-13 33,22-48,1 0,-1 0,1 0,0 0,1 0,-1 0,1 1,0-1,0 0,1 0,1 8,-1-10,0 1,1-1,-1 0,1 0,0 0,0 0,0 0,0 0,0 0,1-1,0 1,-1-1,1 0,0 0,0 0,0 0,0 0,6 2,16 5,0-1,1-1,0-1,0-1,0-2,0 0,38-2,-22 0,76 12,-114-13,-1 1,0 0,1 0,-1 0,0 0,0 1,0-1,0 1,0 0,0 0,0 0,-1 0,1 0,-1 1,1-1,-1 1,0-1,0 1,0 0,0 0,-1 0,1 0,-1 0,0 1,0-1,0 0,1 4,-1 6,0 0,0 0,-1 1,-1-1,-4 24,4-32,0 0,-1 0,1 0,-1 0,0 0,0-1,-1 1,0-1,1 1,-1-1,-1 0,1 0,0-1,-1 1,0 0,0-1,0 0,-7 4,-6 2,-1 0,0-2,-30 10,12-5,21-7,-1 0,0-1,0-1,-21 1,17-2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6:20.62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0,'201'473,"-154"-357,121 403,-18-49,-124-383,-21-64,1-1,1 0,19 39,-18-49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4:41.85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24 1,'-20'66,"17"-23,2 0,2 1,2-1,13 69,53 169,-41-178,105 322,-109-366,2-2,3 0,2-2,3-1,41 50,-17-35,4-3,2-2,3-3,86 60,-129-103,-7-2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4:43.24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124 1,'-4'0,"0"1,0 0,0 0,0 1,0-1,0 1,0 0,1 0,-1 0,1 0,-1 1,1-1,0 1,0 0,0 0,0 0,1 0,-1 1,1-1,0 1,0-1,0 1,-2 5,-3 6,1 1,1-1,0 1,-4 26,4 0,1 1,3-1,2 0,6 51,5-11,27 94,-33-152,8 30,27 69,-36-110,1 1,1-1,0 0,0-1,1 0,1 0,0-1,1 0,0 0,16 12,-21-19,0-1,0 0,1 0,-1-1,1 0,0 0,-1 0,1 0,0-1,0 0,0 0,0-1,10 1,-5-2,0-1,-1 0,1 0,-1-1,0 0,0-1,12-5,6-7,1-2,-2 0,0-2,23-22,-25 18,-2-1,-1-1,-1-2,-1 1,-2-2,-1-1,-1 0,-1-1,14-43,-24 61,-1 0,0 0,0 0,-1-1,-1 1,0-1,-1 0,0 1,-2-1,1 0,-1 1,-1-1,-1 1,0-1,0 1,-2 0,1 0,-2 1,1-1,-2 1,0 0,0 1,-1 0,0 0,-1 0,-1 1,1 1,-15-12,-14-5,0 1,-2 1,-1 3,0 1,-80-25,101 39,0 1,0 1,0 1,-32-1,45 3,0 1,1 1,-1-1,0 1,0 0,0 1,1 0,-1 0,1 0,-1 1,1 0,0 0,0 0,0 1,1 0,-11 9,-85 71,89-70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4:44.14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0,'9'2,"-1"-1,1 1,-1 0,0 1,0 0,0 0,0 0,-1 1,1 1,-1-1,0 1,8 7,5 4,-1 2,30 34,12 15,-45-51,0 0,-1 0,-1 2,-1 0,0 0,-1 1,-2 1,1 0,6 22,-4 0,-6-28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4:44.94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0,'0'41,"2"-1,9 60,-6-80,0 0,1-1,1 1,1-1,0-1,21 33,-6-18,2-1,1 0,1-2,37 31,135 97,-78-64,-115-89,0-1,0 1,1-1,-1 0,1 0,0-1,0 0,12 4,-17-7,0 0,0 0,0 0,0 0,0 0,0 0,0 0,0-1,0 1,0-1,0 1,0-1,0 0,0 0,0 0,0 0,-1 0,1 0,0-1,-1 1,1-1,-1 1,0-1,1 1,-1-1,0 0,0 1,0-1,0 0,0 0,-1 0,1 0,0 0,-1 0,1-4,3-9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4:46.02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179 2,'-8'0,"0"0,0 1,0 0,1 1,-1 0,0 0,1 0,0 1,-1 0,1 1,0-1,1 1,-1 1,1-1,-1 1,2 0,-1 1,0-1,1 1,0 0,0 1,1-1,-5 9,7-12,0 0,0 1,0-1,1 1,-1 0,1-1,0 1,0 0,0 0,0 0,1 0,0 0,0 0,0-1,0 1,0 0,2 6,-1-8,0 0,0 1,1-1,-1 0,1 0,0 0,-1 0,1 0,0 0,0-1,0 1,0 0,1-1,-1 0,0 0,1 1,-1-1,1 0,-1-1,1 1,-1 0,1-1,-1 0,1 1,0-1,3 0,5-1,0 1,0-1,-1 0,1-1,0-1,-1 0,1 0,-1-1,0 0,0-1,10-6,-1 0,-2-1,0-1,0 0,26-29,-41 41,0-1,-1 0,1 1,-1-1,1 0,-1 0,0 0,0 0,0 0,0 0,0-1,0 1,0 0,-1 0,1-1,-1 1,0 0,0-1,0 1,0 0,0-1,0 1,0 0,-2-5,1 6,0-1,0 0,-1 1,1-1,-1 1,1 0,-1-1,1 1,-1 0,0 0,0 0,1 0,-1 0,0 1,0-1,0 0,0 1,0-1,0 1,0 0,0 0,0 0,0 0,0 0,0 0,0 0,0 1,-3 0,-15 3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4:47.79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93 1,'-4'2,"1"0,-1 0,0 0,1 0,0 1,-1 0,1-1,0 1,0 1,1-1,-1 0,1 1,-1-1,-2 8,-6 4,7-10,1 1,-1 0,1-1,0 1,0 0,0 1,1-1,0 0,1 1,-1-1,1 1,0-1,1 1,0 0,0-1,0 1,2 8,-1-11,0 0,0 1,0-1,1 0,-1 0,1 0,0 0,1 0,-1-1,1 1,-1-1,1 1,0-1,0 0,1 0,-1 0,0-1,1 1,0-1,0 0,0 0,0 0,0 0,0-1,0 0,7 2,-7-2,0 0,0 0,-1-1,1 1,0-1,0 0,0 0,0 0,0 0,0-1,0 0,0 0,0 0,-1 0,1 0,0-1,-1 0,6-3,-7 2,1 0,-1 0,1 0,-1-1,0 1,0-1,-1 0,1 0,-1 1,0-1,0 0,0 0,0 0,-1 0,1 0,-1 0,0 0,-1-4,-10-58,8 57,1 0,0 1,0-1,1 0,0 0,1 0,0 0,1-9,-1 17,1 0,-1 0,0 0,1 0,-1 0,1 0,-1 0,1 0,-1 0,1 0,0 1,-1-1,1 0,0 0,0 1,-1-1,1 0,0 1,0-1,0 1,0-1,0 1,0-1,0 1,1 0,31 1,30 23,284 165,-141-88,-201-99,-1 0,0 1,0-1,0 1,0 0,0 0,5 5,0 4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4:49.17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243 268,'-3'0,"1"1,-1 0,1 0,-1 0,1 0,0 0,-1 0,1 1,0-1,0 1,0-1,0 1,0 0,0 0,1 0,-4 4,-22 38,13-12,1 0,2 2,-9 38,19-71,1 1,-1-1,1 1,0 0,-1-1,1 1,0 0,0-1,0 1,0 0,0-1,0 1,1-1,-1 1,1 0,-1-1,1 1,-1-1,1 1,0-1,0 1,0-1,0 0,0 1,0-1,0 0,0 0,0 0,0 0,1 0,-1 0,1 0,-1 0,0 0,1 0,-1-1,1 1,0-1,-1 1,1-1,-1 0,1 0,0 1,-1-1,3-1,-1 1,0 0,0-1,0 1,0-1,0 0,0 0,-1 0,1 0,0 0,-1-1,1 1,-1-1,0 0,1 0,-1 0,0 0,0 0,0 0,0 0,0-1,-1 1,1-1,-1 1,0-1,2-5,-1-2,0 0,-1 1,0-1,-1 0,0 0,-1 0,0 0,0 1,-1-1,0 0,-1 1,-4-10,-7-16,-35-60,31 63,-33-50,32 53,1-1,-15-34,33 64,0 0,-1 0,1-1,0 1,0 0,0 0,-1 0,1 0,0 0,0-1,0 1,0 0,-1 0,1 0,0-1,0 1,0 0,0 0,0 0,0-1,0 1,0 0,0 0,0-1,0 1,-1 0,1 0,0 0,1-1,-1 1,0 0,0 0,0-1,0 1,0 0,0 0,0-1,0 1,0 0,0 0,0 0,1-1,-1 1,0 0,0 0,0 0,0 0,1-1,-1 1,0 0,0 0,0 0,1 0,13 10,15 23,83 146,-79-137,-24-32,0 0,-1 0,0 1,-1 0,0 1,-1-1,-1 1,8 21,-10-17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4:50.00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1 121,'52'18,"-22"-16,0-1,0-2,-1-1,33-6,-2 0,278-45,-226 30,1 5,210-4,-258 24,-29 1,1-2,0-2,46-6,-61 2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4:52.07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205 755,'-6'-1,"-1"1,1 1,-1-1,1 1,-1 0,1 0,0 1,-1 0,1 0,0 0,0 1,0 0,1 0,-1 1,1-1,0 1,0 0,0 1,0-1,1 1,-1 0,1 0,1 0,-7 10,2-2,0 1,0 0,1 0,1 0,0 1,-7 30,12-38,-1 0,1 0,1 0,0 0,0 0,0 0,1 0,0 0,0 0,0-1,1 1,1 0,-1 0,1-1,0 0,0 1,8 9,29 34,2-3,2-1,3-2,75 55,-115-93,0-1,0 0,1 0,0-1,0 0,0 0,0-1,1 0,-1-1,1 0,-1 0,1 0,0-1,0-1,0 0,0 0,-1 0,1-1,0 0,0-1,-1 0,1-1,-1 1,1-2,-1 1,0-1,0 0,-1-1,1 0,-1 0,0-1,-1 1,1-1,-1-1,0 1,0-1,4-9,47-66,63-122,-109 179,-1 1,-2-2,0 1,-1-1,-2 0,-1-1,-1 1,-1-1,-1 1,-2-1,0 1,-9-43,2 37,-2 1,-1 0,-1 0,-22-36,3 3,-7-27,19 43,-1 2,-3 0,-1 1,-33-44,53 84,1 1,-1-1,0 1,-1 0,1 0,-1 1,0-1,0 1,-8-4,11 6,0 0,0 1,0-1,0 1,0-1,0 1,0 0,0 0,0 0,0 0,0 0,0 1,0-1,1 0,-1 1,0 0,0-1,0 1,0 0,0 0,1 0,-1 0,1 0,-1 0,0 1,1-1,0 0,-1 1,1-1,-2 4,-9 13,1 1,1 0,1 1,0 0,2 1,0 0,-5 27,-12 36,-1 0,4 0,-15 124,30-139,5-46,-1-1,-1 0,-1 0,-7 22,7-33,0-1,-1 1,0-1,-1 0,-12 15,8-10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4:53.34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68,'20'-21,"-17"17,0 0,0 1,0-1,1 1,0 0,-1 0,1 0,0 0,0 1,0-1,1 1,-1 0,0 1,1-1,0 1,-1 0,1 0,0 0,-1 0,1 1,6 0,32 5,0 1,0 2,-1 2,63 24,-66-22,8 5,-1 2,-1 2,76 48,-56-26,99 88,-138-108,-2 0,0 1,-2 2,-1 0,-1 1,-1 1,-1 1,27 61,-40-76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6:21.30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0,'1'31,"2"-1,0 0,3 0,0 0,13 36,64 139,-45-118,95 215,120 310,-242-579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4:54.50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178 0,'-99'109,"87"-93,0 0,1 0,1 1,0 1,-9 25,18-41,0-1,1 1,-1 0,1 0,-1-1,1 1,-1 0,1 0,0-1,0 1,0 0,0 0,0 0,1-1,-1 1,1 0,-1 0,1-1,-1 1,1 0,0-1,0 1,2 2,-1-2,0 0,0-1,0 1,0-1,1 0,-1 0,0 0,1 0,-1 0,1-1,-1 1,1-1,-1 1,6-1,2 0,1 0,-1-1,1-1,-1 1,1-2,-1 1,12-6,3-4,43-28,-44 24,40-18,-51 30,-2 3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4:56.12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0,'66'78,"-1"-16,16 13,118 143,-81-57,-7 5,118 238,-218-381,-1 2,-1-1,-1 1,7 44,-12-60,-1-1,1 0,0 0,7 12,-6-12,0-1,-1 1,0 0,0-1,2 12,12 79,-14-83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6:54.57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1158,'198'11,"-31"-1,-73-8,-1-5,1-3,-1-5,-1-3,0-5,-1-3,-1-5,140-61,-126 35,-2-4,-2-4,-3-5,126-112,-62 29,203-243,-359 386,-3 3,0 1,0-1,0 1,0 0,0 0,0 0,1 0,-1 0,1 0,-1 1,1-1,0 1,3-2,5 4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6:55.91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1 689,'5'2,"-1"0,1 0,-1 1,1-1,-1 1,0 0,0 0,0 1,-1-1,1 1,-1-1,3 5,1 0,636 607,-635-608,0 0,1 0,0 0,0-1,0-1,18 8,-25-12,1 0,0 0,0-1,0 1,0-1,0 0,0 0,0 0,0 0,0 0,0-1,0 1,0-1,0 0,0 0,0 0,-1 0,1 0,0-1,-1 1,1-1,-1 0,1 0,-1 0,0 0,0 0,0 0,3-4,31-42,34-58,-6 7,321-407,-253 354,177-157,-257 258,-33 31,1 1,2 0,34-24,-34 35,-21 9,-1-1,1 0,-1 0,1 1,-1-1,0 0,1 0,-1 1,1-1,-1 0,0 1,1-1,-1 1,0-1,0 1,1-1,-1 0,0 1,0-1,0 1,1-1,-1 1,0-1,0 1,0-1,0 1,0-1,0 1,0-1,0 1,0-1,0 1,0-1,-1 1,1-1,0 1,0-1,-1 1,-1 12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6:57.21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0 758,'7'2,"0"0,0 0,0 1,0 0,0 0,-1 1,1-1,-1 1,0 1,0-1,-1 1,1 0,6 8,15 11,4 2,1-3,2 0,0-2,2-2,0-1,1-2,47 14,-75-28,1-1,0 0,-1 0,1-1,0 0,-1-1,1 0,-1 0,1-1,-1-1,0 0,0 0,0 0,0-1,0-1,14-9,6-7,0-1,-2-2,29-30,-20 18,219-190,-201 185,2 2,122-63,354-121,-308 134,-212 85,-1-1,1 0,-1-1,0 0,0-1,0 0,-1 0,0-1,-1-1,0 0,11-12,-13 12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8:23.43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1,'0'9,"1"0,1 0,-1-1,1 1,1 0,0-1,0 1,0-1,8 12,49 69,-35-56,366 466,97 142,-421-524,65 153,-101-202,-20-39,-6-19,3-38,7-40,7-78,62-421,-81 608,1 0,16 62,-16-86,72 325,10 55,-78-337,-7-44,1-1,0 0,1 0,1 1,9 24,-23-84,3 33,-1 1,1-1,-2 2,1-1,-1 1,-1 0,0 1,0 0,-1 0,-18-9,-17-7,-65-24,44 20,-91-35,136 56,0 1,0 1,0 1,-1 1,-33 0,54 3,-1 0,1 0,-1 0,1 0,-1 0,0 0,1-1,-1 1,1-1,0 0,-1 0,1 0,-1 0,1 0,0 0,0-1,0 1,-4-4,5 3,1 0,-1 0,0 0,1 0,-1 0,1 0,-1 0,1 0,0 0,0 0,0 0,0 0,0-1,1 1,-1 0,1 0,-1 0,1 0,0 0,0 0,0 0,0 1,2-4,21-37,2 2,45-54,-16 23,45-63,151-157,-242 283,-11 11,-12 14,0-5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8:27.92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744 340,'1'10,"0"0,0 0,1 1,1-1,0-1,0 1,1 0,7 12,48 75,-44-73,451 596,-397-535,110 138,211 200,-381-414,27 24,-34-31,0-1,0 1,0-1,0 0,0 1,0-1,0 0,0 0,1-1,-1 1,0 0,0-1,1 1,-1-1,4 0,-6 0,0 0,0 0,1-1,-1 1,0 0,0-1,1 1,-1 0,0-1,0 1,0-1,0 1,1 0,-1-1,0 1,0-1,0 1,0 0,0-1,0 1,0-1,0 1,0 0,0-1,0 1,-1-1,1 1,0 0,0-1,0 1,0 0,-1-1,1 1,0 0,0-1,-1 1,1 0,0-1,0 1,-1 0,1 0,0-1,-1 1,0 0,-13-18,-232-179,127 106,72 53,-660-552,463 345,-16-17,111 138,124 106,-11-6,2-2,-59-58,86 75,4 6,0-1,0 1,0 0,0-1,0 1,-1 1,-5-5,8 7,1 0,-1 0,1 0,0 0,-1 0,1 0,0 0,-1 0,1 0,-1 0,1 0,0 0,-1 0,1 0,0 0,-1 0,1 0,-1 0,1 1,0-1,-1 0,1 0,0 0,-1 1,1-1,0 0,0 0,-1 1,1-1,0 0,0 1,-1 0,-5 26,6 28,2 0,3 0,2-1,20 77,-1-1,22 133,-48-262,0 0,0 1,1-1,-1 0,0 1,0-1,1 0,-1 1,0-1,1 0,0 0,-1 0,1 0,0 1,-1-1,1 0,1 1,-1-2,-1 0,1 0,0 0,-1 0,1 0,-1 0,1 0,-1-1,1 1,-1 0,1 0,-1 0,0-1,1 1,-1 0,1-1,-1 1,1 0,-1-1,0 1,1-1,-1 1,0 0,0-1,1 1,-1-1,1 0,2-5,-1 1,1-1,-1 0,0 0,3-12,-2-28,-2 1,-2-1,-2 0,-13-71,-3-28,-15-128,32 263,1 1,0-1,0 1,1-1,0 1,2-14,-1 20,0 0,-1 0,1 0,1 0,-1 0,0 1,1-1,-1 0,1 1,0-1,0 1,0 0,0-1,0 1,0 0,1 0,-1 0,1 1,-1-1,1 1,0-1,-1 1,1 0,4-1,51-11,0 2,1 3,-1 3,61 2,-34 0,184-19,87-2,-347 24,0 0,-1 1,1 0,0 1,16 4,-24-5,1-1,0 1,0 0,-1 0,1-1,0 1,-1 0,1 0,-1 1,1-1,-1 0,1 0,-1 1,0-1,0 1,0-1,0 1,0-1,0 1,0 0,0-1,-1 1,1 0,0 0,-1 0,0 0,1-1,-1 1,0 0,0 0,0 0,-1 3,-2 11,-1 0,0 0,-1-1,-1 1,-1-1,0-1,-1 1,0-1,-1-1,0 1,-2-2,-14 16,1-6,0-2,-2-1,0-1,-1-1,-41 19,-522 265,547-279,19-9,-50 19,63-28,0 2,1-1,-1 2,1-1,-17 16,-22 13,-19 0,49-26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8:38.04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1,'29'358,"-10"-191,-1 295,-15-260,1-145,2-1,2 0,3-1,33 98,101 204,-111-282,24 68,52 200,11 158,-93-380,48 137,2 8,-11 16,-62-263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9:24.52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1 241,'0'-238,"0"238,0 0,0 1,0-1,0 0,0 0,0 0,0 0,0 0,0 0,0 0,1 0,-1 0,0 0,0 0,0 0,0 0,0 0,0 0,0 0,0 0,1 0,-1 0,0 0,0 0,0 0,0 0,0 0,0 0,0 0,1 0,-1 0,0 0,0 0,0 0,0 0,0 0,0 0,0 0,0 0,0 0,1-1,-1 1,0 0,0 0,0 0,0 0,0 0,0 0,0 0,0 0,0-1,0 1,0 0,0 0,0 0,0 0,0 0,0 0,0 0,0-1,0 1,0 0,0 0,0 0,0 0,0 0,0 0,10 12,8 19,45 81,142 187,-115-175,520 801,-81 51,-505-919,-14-33,0-1,21 34,-31-56,1-1,-1 0,0 1,0-1,0 0,0 1,1-1,-1 0,0 1,0-1,1 0,-1 1,0-1,0 0,1 0,-1 1,0-1,1 0,-1 0,1 0,-1 1,0-1,1 0,-1 0,0 0,1 0,-1 0,1 0,-1 0,0 0,1 0,0 0,4-12,-3-25,-2 34,22-678,13 433,-5 22,-1 881,-13-454,-14-171,19 387,-25-411,-6-15,-17-33,13 18,-34-40,-3 1,-2 3,-3 2,-2 3,-3 2,-72-48,94 75,-1 2,-1 2,-1 1,0 3,-2 1,0 2,-49-10,56 18,0 2,0 1,-1 2,0 1,1 2,-1 2,1 1,-1 2,-41 13,36-7,1 2,0 2,2 2,0 2,1 1,0 2,2 2,-55 47,233-181,65-65,262-167,-5 16,-346 240,-92 67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9:31.45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1561 3612,'2'-160,"-5"-171,-5 269,-3 1,-30-98,13 54,-266-842,251 836,-21-58,-105-194,98 220,-68-194,134 324,-4-6,0 1,-1 0,-1 0,0 1,-2 1,-17-20,-15-18,26 24,1-1,1-1,2-1,1 0,-11-38,15 43,10 26,0 0,-1 0,1 0,-1 1,0-1,1 0,-1 0,0 0,0 1,0-1,-1 0,1 1,0-1,-1 1,1 0,-1-1,1 1,-1 0,-1-1,2 2,0 0,0 0,0 1,0-1,0 0,0 1,0-1,0 1,0-1,1 1,-1-1,0 1,0 0,1-1,-1 1,0 0,1 0,-1 0,1-1,-1 1,1 0,-1 0,1 0,-1 0,1 1,-5 9,2 1,-1-1,2 1,-4 23,0 51,-12 260,19-39,-33-383,11 10,4-1,2-1,3 0,3-1,0-75,2 74,5 61,0-1,1 0,0 1,1-1,0 0,0 0,1 0,1 1,-1-1,5-14,14-31,-9 20,1 0,3 1,19-33,-33 65,0 0,0 0,1 1,-1-1,1 0,-1 1,1-1,-1 1,1 0,0 0,0-1,0 1,0 0,0 1,0-1,0 0,0 0,0 1,0 0,0-1,1 1,-1 0,0 0,0 0,0 0,0 0,1 1,2 0,6 2,0 1,0 0,-1 1,15 9,5 1,227 115,-134-57,40 21,-88-53,-53-28,0 0,1-2,0 0,1-2,0 0,38 7,-60-16,-1 0,1 0,-1 1,1-1,-1 0,1 1,-1-1,1 0,-1 1,0 0,1-1,-1 1,0 0,1 0,-1 0,0 0,0 0,2 2,-3-3,0 1,0 0,0 0,0-1,0 1,0 0,0 0,0-1,0 1,0 0,-1 0,1-1,0 1,0 0,-1 0,1-1,0 1,-1-1,1 1,-1 0,1-1,-1 1,1-1,-1 1,0 0,-6 4,1 0,-1 0,0-1,0 1,-9 2,-156 75,59-27,-189 64,102-47,25-9,151-56,1 1,0 0,0 2,0 1,1 1,1 0,0 2,1 0,1 2,-19 17,36-30,0-1,-1 1,1-1,-1 0,0 1,1-1,-1 0,0-1,0 1,-1 0,-5 1,9-3,0 0,-1 0,1 0,0 0,0 0,-1 0,1 0,0 0,0 0,-1 0,1 0,0-1,0 1,0 0,-1 0,1 0,0 0,0 0,-1-1,1 1,0 0,0 0,0 0,0-1,0 1,-1 0,1 0,0 0,0-1,0 1,0 0,0 0,0-1,0 1,0 0,0 0,0-1,0 1,0 0,0 0,0-1,0 1,0 0,0-1,11-26,3 2,2 0,19-23,-26 33,0 1,-2-1,0 0,0-1,-1 0,6-27,-1 4,-2 12,14-45,62-134,32-42,-107 230,0 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6:22.45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0 210,'2'3,"0"1,-1-1,1 1,1-1,-1 0,0 0,1 0,-1 0,5 4,3 4,40 57,-24-32,35 39,82 70,124 143,-246-256,-16-24,0 0,0-1,0 0,1 0,12 12,-17-19,0 1,-1-1,1 1,-1-1,1 1,0-1,0 0,-1 1,1-1,0 0,-1 0,1 0,0 1,0-1,0 0,-1 0,1 0,0 0,0 0,-1 0,1-1,0 1,0 0,-1 0,1 0,0-1,0 1,-1 0,1-1,0 1,0-1,16-25,1-34,1-108,4-18,70-293,-87 455,-1 9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40:30.41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362 1,'-10'0,"1"0,-1 0,1 0,-1 1,1 1,-1 0,1 0,0 1,0 0,0 0,0 1,0 0,1 1,0 0,0 0,0 1,1 0,-1 0,1 1,1 0,-9 10,-8 17,2 1,1 0,2 2,1 0,2 1,2 0,-16 72,26-94,0 0,1 1,1-1,1 0,0 1,1-1,0 0,6 21,-6-32,0 1,1-1,0 0,0 0,0 0,0 0,1 0,0 0,0 0,0-1,1 0,0 0,-1 0,1 0,1 0,-1-1,0 0,1 0,0 0,0 0,0-1,0 1,0-1,0-1,0 1,1-1,8 1,33 1,0-2,73-8,-107 4,0 0,-1-1,0-1,1 0,-1 0,-1-1,1-1,-1 0,15-12,-18 6,-8 7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40:24.34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1 409,'12'1,"0"0,0 1,0 1,0 0,-1 0,19 9,64 34,402 250,-428-238,-44-36,-23-21,-1 0,1-1,-1 1,1-1,-1 1,1-1,0 1,-1-1,1 1,0-1,-1 0,1 1,0-1,0 0,-1 1,1-1,0 0,0 0,0 0,-1 0,1 0,0 0,0 0,0 0,-1 0,1 0,0 0,0-1,-1 1,1 0,1-1,-1 0,0-1,1 1,-1-1,0 1,0-1,0 0,0 1,0-1,0 0,-1 0,1 1,0-4,8-62,-9 63,8-150,15-190,-16 276,17-112,-20 159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40:24.82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40:26.59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1 234,'1'17,"1"0,0-1,2 1,0-1,0 0,2 0,14 29,63 100,-78-137,35 56,-8-10,3-1,2-2,51 56,-85-104,0 0,0 0,0 0,0-1,1 1,-1-1,1 0,0 0,-1 0,1 0,0-1,7 2,-10-3,0 0,0 0,0 0,0 0,0 0,0 0,0 0,0-1,0 1,0 0,0-1,0 1,0-1,0 1,0-1,0 1,0-1,-1 0,1 1,1-2,-1 0,1-1,-1 1,1 0,-1-1,0 1,0-1,0 0,0 1,-1-1,1 0,0-2,3-45,-1 0,-6-71,-1 17,2 38,0 43,1-1,1 1,0-1,2 1,1 0,7-26,-10 47,1 0,0 0,-1 0,1 0,0 0,0 0,0 1,1-1,-1 0,0 0,1 1,-1-1,1 1,-1-1,1 1,0 0,-1 0,1 0,0 0,0 0,0 0,2-1,0 2,-1-1,0 1,1 0,-1 0,0 0,1 1,-1-1,0 1,0 0,1 0,-1 0,5 3,6 3,-1 0,-1 2,1-1,-1 2,11 10,170 173,-98-94,200 159,-293-256,0 0,0-1,0 1,0-1,0 0,0 0,1 0,-1 0,1 0,-1 0,0 0,1-1,-1 1,1-1,-1 0,1 1,-1-1,1-1,3 1,-4-1,-1 0,1-1,-1 1,1 0,-1-1,1 1,-1-1,0 1,1-1,-1 1,0-1,0 0,0 0,-1 0,1 1,0-1,-1 0,1 0,-1 0,1 0,-1 0,0 0,0 0,0-3,4-131,-18-188,-1 17,15 242,0 58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40:27.34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8:58.17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3172,'5'-1,"1"-1,-1 1,0-1,-1 0,1 0,0 0,8-5,10-6,539-210,918-438,-11-31,-1057 496,-106 50,652-302,389-227,-1170 589,-144 73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9:00.30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1 991,'1'-19,"0"-1,2 1,0 0,1 1,1-1,9-22,55-107,-18 43,89-281,-126 334,7-65,-20 115,-1 1,0 0,0 0,1-1,-1 1,0 0,0 0,0-1,-1 1,1 0,0 0,0 0,-1-1,1 1,-1 0,1 0,-2-2,2 2,-1 1,1 0,-1-1,1 1,-1 0,0-1,1 1,-1 0,1 0,-1 0,0-1,1 1,-1 0,0 0,1 0,-1 0,0 0,1 0,-1 0,1 0,-1 1,0-1,1 0,-2 0,0 2,-1-1,0 0,0 1,0-1,1 1,-1 0,1 0,0 0,-1 0,1 0,0 1,-2 2,-12 26,2 0,1 0,1 2,-9 44,2-11,-7 12,12-40,1-1,2 2,2-1,2 2,-5 66,12-104,0 1,1-1,-1 1,0-1,1 1,0-1,-1 0,1 1,0-1,0 0,1 0,-1 0,0 0,1 0,-1 0,1 0,-1 0,1 0,0-1,0 1,0-1,0 1,0-1,0 0,1 0,-1 0,0 0,0 0,1 0,-1-1,1 1,-1-1,4 1,11 0,0 0,-1-1,1-1,18-3,1 1,-19 3,368-3,-381 3,1 0,-1 1,0-1,1 1,-1 0,0 0,1 1,-1-1,0 1,0 0,0 0,0 0,0 1,-1-1,1 1,-1 0,0 0,5 5,-4-2,-1 0,1 1,-1 0,0 0,-1 0,0 0,0 0,0 0,-1 1,0 7,20 282,-21-291,0 1,0-1,1 1,0-1,0 1,0-1,1 0,0 0,0 1,0-1,1-1,0 1,0 0,1-1,4 7,-3-8,-1 0,1 0,0 0,1-1,-1 0,0 0,1 0,0 0,0-1,-1 0,1-1,1 1,-1-1,0 0,0 0,8-1,-4 1,1 0,-1-1,1 0,-1 0,1-1,-1-1,0 0,1 0,-1-1,0-1,0 1,-1-1,1-1,-1 0,0 0,0-1,9-8,52-49,-54 44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9:02.84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205 705,'5'-75,"3"1,3 0,40-134,-25 106,-14 64,-8 30,-1 0,0-1,-1 0,0 1,0-1,-1 0,0 0,0 0,-1 0,-1-10,0 17,0 0,1 1,-1-1,0 0,0 1,0 0,-1-1,1 1,0-1,0 1,-1 0,1 0,-1 0,1 0,-1 0,0 0,1 0,-1 1,0-1,1 0,-1 1,0-1,0 1,0 0,1 0,-1 0,0 0,0 0,0 0,0 0,1 0,-4 2,-1-2,1 2,-1-1,1 0,0 1,0 0,-1 1,1-1,1 1,-9 5,-8 11,0 1,2 1,0 0,2 2,0 0,2 1,0 0,2 1,1 1,1 0,-13 44,18-47,1 1,2 0,0 0,1 1,1-1,2 0,0 0,2 1,0-1,2-1,0 1,2-1,18 44,-16-50,0 1,1-2,1 1,17 19,-21-28,0 0,1 0,0-1,0 0,1 0,0-1,0 0,0-1,14 6,-20-10,1 0,-1 0,0-1,1 1,-1-1,1 0,-1 0,0 0,1 0,-1-1,0 1,1-1,-1 0,0 0,1 0,-1 0,0-1,0 1,0-1,0 0,4-3,5-5,-1-1,1 0,14-19,-1 1,-18 22,241-267,-234 255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9:04.40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49 1,'-1'0,"0"0,0 1,0-1,0 1,0-1,1 1,-1-1,0 1,0 0,0-1,1 1,-1 0,0 0,1-1,-1 1,1 0,-1 0,1 0,-1 0,1 0,0 0,-1 0,1 0,0 0,0 1,-8 35,6-23,-6 27,2 0,1 0,3 1,1 0,4 43,-2-81,-1 0,1-1,0 1,0 0,0-1,0 1,1 0,-1-1,1 1,0-1,0 0,0 0,0 0,1 0,-1 0,1 0,0 0,0-1,0 0,0 1,0-1,1 0,-1 0,0-1,1 1,0-1,4 1,10 3,1-2,0 0,0-1,28-1,13 2,-39 1,35 3,-53-6,-1-1,1 0,-1 0,1 0,-1 0,1-1,-1 1,1-1,-1 1,0-1,1 0,-1 0,0 0,0 0,1-1,-1 1,2-2,-4 2,1 0,0-1,-1 1,0 0,1 0,-1-1,0 1,1 0,-1 0,0-1,0 1,0 0,0-1,0 1,0 0,-1-1,1 1,0 0,-1 0,1-1,-1 1,1 0,-1 0,0 0,1 0,-1-1,0 1,-1-1,-30-35,24 28,-95-89,72 70,0-1,-36-46,66 75,1 0,-1-1,1 1,-1 0,1-1,0 1,-1 0,1-1,-1 1,1-1,0 1,-1 0,1-1,0 1,0-1,-1 1,1-1,0 1,0-1,0 1,0-1,0 1,0-1,-1 1,1-1,0 1,1-1,-1 0,0 1,0-1,0 1,0-1,0 1,0-1,1 1,-1-1,0 1,0-1,1 1,-1 0,0-1,1 0,26 3,35 20,-31-9,66 28,162 46,-235-79,1 2,-1 0,0 2,-1 0,23 17,23 12,-55-33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9:05.92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48 535,'-10'23,"2"0,0 1,2 1,1-1,0 1,2-1,1 1,1 0,3 34,-2-56,0 0,0 0,1 0,-1-1,0 1,1 0,0 0,0-1,0 1,0 0,0-1,0 1,1-1,-1 0,1 1,0-1,-1 0,1 0,0 0,1 0,-1 0,0 0,0-1,1 1,-1-1,1 0,-1 1,1-1,-1 0,1-1,0 1,0 0,-1-1,1 1,0-1,0 0,0 0,0 0,-1-1,1 1,0 0,3-2,10-1,0-1,0-1,-1 0,1-1,26-15,-18 8,-4 4,-1-2,30-21,-45 29,0 0,0 0,-1-1,1 1,-1-1,0 0,0 0,0 0,0-1,-1 1,0 0,0-1,0 0,0 1,-1-1,1 0,-1-6,-1-18,-2 0,-1 0,-2 0,-1 1,-1-1,-18-47,-7-26,30 92,-8-32,-2 1,-24-54,32 88,0 1,-1 0,0 0,0 1,0-1,-1 1,1 0,-1 0,-1 1,1 0,-1 0,1 1,-1-1,0 1,-10-2,8 1,0 1,0-1,1-1,-1 0,1 0,0 0,-12-13,19 18,1 0,-1-1,1 1,-1 0,1-1,-1 1,1-1,0 1,-1-1,1 1,0 0,0-1,-1 0,1 1,0-1,0 1,-1-1,1 1,0-1,0 1,0-1,0 0,0 1,0-1,0 1,0-1,0 1,0-1,1 0,-1 1,0-1,17-5,29 9,51 18,-1 4,138 56,-79-24,-147-55,1 1,0 0,0 0,-1 1,1 1,10 6,-8-1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1:22.683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0,'3'34,"1"0,2 0,2-1,0 0,19 42,3 19,108 288,31-11,-155-342,187 359,-188-357,-2 0,9 41,-12-41,2 1,17 40,-17-53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6:23.46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62,'11'1,"-1"0,0 1,1 0,-1 1,0 0,0 0,-1 1,1 1,10 6,82 56,-79-51,21 15,-2 2,0 2,62 69,-99-98,-1 0,1 1,-2 0,1 0,-1 0,3 8,-6-14,1 0,0 0,-1 0,1 1,-1-1,0 0,1 0,-1 0,0 1,0-1,1 0,-1 1,0-1,0 0,-1 0,1 1,0-1,0 0,-1 0,1 1,0-1,-1 0,0 0,1 0,-1 0,1 0,-1 0,0 0,0 0,0 0,0 0,0 0,0 0,0 0,0-1,0 1,0 0,0-1,0 1,0-1,0 1,-1-1,1 0,-2 1,1-1,0 0,0-1,0 1,-1 0,1-1,0 0,0 1,0-1,0 0,0 0,1 0,-1 0,0-1,0 1,1 0,-1-1,1 1,-1-1,1 0,-1 1,1-1,0 0,0 0,0 0,0 0,0 0,1 0,-2-3,-3-10,1 1,-5-29,8 37,-2-12,2-1,0 0,0 0,2 0,0 0,2 1,0-1,0 1,2-1,1 1,0 0,1 1,1 0,0 0,1 0,1 1,16-19,-14 22,-1 3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9:06.53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0 657,'0'-4,"8"-9,6-6,12-7,17-11,20-15,12-5,11-6,6-2,4 1,-8 5,-6 8,-15 8,-10 9,-11 6,-10 7,-7 8,-8 6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9:07.14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34,'4'-3,"5"-6,5-1,7 1,5 6,4 4,6 1,4 4,3 2,-2-1,-1-2,-2-2,-9 3,-5 1,-6-2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9:07.57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1,'4'0,"1"0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9:09.12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670 716,'1'0,"-1"0,1-1,0 1,0 0,0-1,0 1,-1 0,1-1,0 1,-1-1,1 1,0-1,-1 0,1 1,-1-1,1 0,0 1,-1-1,0 0,1 0,-1 0,0 1,1-1,-1 0,0 0,0 0,1 0,-1 0,4-31,-4 27,1-22,-1-1,-1 0,-2 1,-1-1,-8-31,-48-138,26 92,-9-57,46 199,-2-26,-1 0,2 0,-1 0,1-1,1 1,0 0,1-1,0 0,5 11,54 66,-47-67,-1 0,0 1,-2 0,0 1,18 46,-30-66,0 1,0 0,0 0,0 0,0 0,-1 0,1 0,-1 0,0 0,0 0,0 0,0 0,0 0,-1-1,1 1,-1 0,0 0,0 0,0 0,0 0,0-1,-1 1,1-1,-1 1,0-1,0 1,0-1,0 0,0 0,0 0,0 0,-1 0,1 0,-1-1,0 1,1-1,-1 0,0 0,0 0,0 0,1 0,-1-1,0 1,-5-1,-16 3,0-2,0-1,0-1,-37-5,41 3,-82-7,21 4,0-4,-105-27,183 36,0 0,1 1,0-1,-1 1,1-1,0 0,0 0,-1 0,1 0,0 0,0 0,0-1,0 1,0-1,1 1,-1-1,0 0,1 0,-2-2,2-3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9:10.52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70 533,'21'-68,"-13"-54,-6 62,19-108,-17 150,-1 10,-1 0,0-1,-1 1,0 0,0 0,-1-1,-1-15,0 24,1-1,0 0,0 0,-1 1,1-1,0 0,-1 0,1 1,-1-1,1 0,-1 1,1-1,-1 1,0-1,1 1,-1-1,0 1,1-1,-1 1,0-1,1 1,-1 0,0 0,0-1,0 1,1 0,-1 0,0 0,0 0,0 0,1 0,-1 0,0 0,0 0,0 0,1 0,-1 1,0-1,0 0,1 0,-1 1,0-1,0 1,1-1,-1 0,0 1,1 0,-1-1,1 1,-2 0,-30 30,21-13,2 1,0 0,1 0,1 0,1 1,1 1,0-1,2 0,0 1,1 0,2 0,0 0,3 20,6 30,4 0,30 98,-21-88,-13-46,-5-16,0-1,1 0,1 0,1 0,0-1,17 29,-21-44,-1 1,1-1,0 0,0 1,0-1,0-1,0 1,0 0,1-1,-1 1,0-1,1 0,-1 0,1 0,0-1,-1 1,7-1,71-4,-44 0,-12 3,114-9,-121 7,0-1,0 0,-1-2,1 0,26-14,-13 4,-1-2,-1-1,0-1,-2-2,42-42,-61 55,-1 0,0-1,10-21,-12 22,0 0,0 1,1-1,0 1,0 0,10-9,55-40,114-70,-158 110,4-3,-5 5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7:36.00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 1,'0'22,"-1"6,1 0,1 0,1 0,1 0,2 0,1-1,1 0,11 27,179 341,3 6,-141-246,73 308,-98-334,80 198,-77-223,45 207,-49-81,-7-32,-18-153,0-1,21 74,-28-115,1 0,-1-1,1 1,0 0,0 0,0-1,0 1,0-1,1 0,-1 1,1-1,-1 0,1-1,0 1,0 0,0-1,0 1,0-1,0 0,0 0,0 0,0-1,6 1,9 1,0-1,-1-1,25-3,-8 1,784 26,199-3,-699-23,-85-1,396 16,-263 8,-310-22,0-3,0-2,0-3,81-23,-33 4,127-17,110 2,27-3,-164 3,270-94,-112 27,-188 71,222-21,-13 4,-131-11,-30 6,209-5,-238 42,-72 17,-85 7,0-1,45-9,-70 8,-1 0,0-1,0 0,0-1,0 0,-1-1,0 0,1 0,-2-1,1 0,-1-1,9-8,-13 12,0 0,0 0,0 0,1 0,-1 1,1-1,0 1,-1 1,1-1,0 1,0-1,6 1,66-5,-66 6,53 1,-1 2,120 23,121 49,-256-57,-37-13,0-1,1 0,17 4,-28-8,0 0,0 1,1-1,-1 0,0 0,0 0,0 0,0-1,0 1,0 0,0 0,0-1,0 1,0 0,0-1,0 1,0-1,0 0,1 0,5-6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7:37.77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1 944,'1'-2,"-1"0,1 0,0 1,0-1,0 0,1 0,-1 1,0-1,1 0,-1 1,1 0,-1-1,1 1,-1 0,1 0,0 0,3-2,33-16,2 6,0 2,1 2,81-9,-84 14,811-130,83-11,359-5,-773 98,149-18,502-82,-737 122,-371 24,0-2,86-22,11-2,-97 21,-29 4,0 2,0 0,1 3,-1 0,51 5,-77-2,-1 0,0 0,0 1,-1-1,1 1,0 0,0 0,-1 1,0-1,1 1,-1 0,5 5,1 4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40:47.17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1668,'20'1,"0"1,-1 1,27 7,27 5,128-1,304-15,-441-1,711-56,0-42,-298 37,344-40,919-120,858-165,-1732 256,4 56,-755 72,657-33,-529 14,279-63,97-31,-220 46,-325 57,-1-2,-1-4,0-3,89-42,-131 50,1 1,0 1,1 2,1 1,0 2,0 1,0 1,1 2,0 1,56 4,-14 7,-1 4,131 37,142 70,-273-92,192 76,82 28,-253-100,166 32,-251-62,-1 0,0-1,1 0,-1-1,0 0,1 0,-1-1,0 0,0-1,14-6,7-5,54-32,-22 10,105-60,-152 87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40:11.82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0,'0'10,"2"-1,-1 0,1 0,1 0,-1 0,2 0,6 14,37 61,-32-60,317 493,-265-419,22 35,-88-132,-1 0,1 0,-1-1,1 1,0 0,-1 0,1 0,0-1,0 1,-1 0,1-1,0 1,0 0,0-1,0 1,0-1,0 0,0 1,0-1,0 0,0 0,0 1,0-1,0 0,0 0,0 0,0 0,0 0,0 0,0-1,0 1,1-1,1 0,-1-1,1 0,-1 1,1-1,-1-1,0 1,0 0,0 0,0-1,0 1,1-4,5-9,-1 0,0-1,5-19,10-26,-14 40,-1 0,0-1,4-26,35-166,-4 32,-19 69,-23 109,0 5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40:12.59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6:24.52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 1,'0'14,"-1"26,1 0,3-1,1 1,17 71,14-8,53 106,-36-91,-5 10,-6 3,25 138,-21-82,-36-147,-2 0,-1 1,-2 0,-3 71,-1-104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40:16.20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1,'1'21,"1"0,0 0,2 0,0-1,9 23,43 99,-23-61,71 208,-42-110,-62-178,0 0,0 0,1 1,-1-1,0 0,1 0,-1 0,1 0,0 0,-1 0,1 0,0 0,-1 0,1 0,0-1,0 1,0 0,0 0,0-1,0 1,2 0,-2-1,0 0,0 0,0 0,-1-1,1 1,0 0,0-1,0 1,0-1,-1 1,1-1,0 1,0-1,-1 0,1 1,-1-1,1 0,0 1,-1-1,1 0,0-1,26-60,-21 46,34-86,38-150,-67 197,-9 39,1 0,1 1,0-1,11-25,-14 40,0-1,0 1,0-1,0 1,0-1,1 1,-1 0,0 0,1-1,-1 1,1 0,-1 0,1 1,-1-1,1 0,0 0,-1 1,1-1,0 1,0 0,0-1,-1 1,1 0,0 0,0 0,0 0,-1 0,1 1,0-1,0 0,-1 1,1 0,0-1,0 1,-1 0,1 0,-1 0,1 0,1 1,11 6,-1 1,0 0,17 17,-18-15,382 338,-357-308,-35-94,-8-65,-29-161,34 275,0 0,0 0,1 0,-1-1,1 1,0 0,0 0,1 0,-1 0,1 0,0-1,0 1,0 0,0 0,1 1,2-7,5 0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40:16.64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40:18.00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294 1,'-12'-1,"1"1,-1 1,1 0,0 1,-1 0,1 0,0 1,0 1,0 0,1 0,-1 1,1 0,0 1,1 0,-1 1,1 0,-16 16,16-14,0 0,1 0,0 1,1 0,0 0,0 1,1 0,1 0,-6 14,9-15,-1 0,2-1,-1 1,1 0,1 0,0 0,0 0,1 0,0 0,1-1,0 1,4 10,5 18,3-1,29 60,-37-84,1-1,1 0,0 0,1 0,0-1,1 0,0-1,1 0,0-1,21 14,-27-20,1-1,-1 0,1 0,0 0,-1 0,1-1,0 0,0 0,0-1,0 0,0 0,0 0,0-1,0 1,0-2,9-2,7-3,0-2,-1 0,22-14,13-6,-21 14,-18 9,0-1,0 0,0-1,-1-1,0-1,-1 0,0-1,-1-1,23-24,-16 14,-14 19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40:20.30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1 145,'46'-3,"1"-1,85-21,-75 12,68-5,153 10,-161 8,178-23,-181 11,-75 9,0-1,0-3,44-12,-68 14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40:34.93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146 406,'-18'-21,"1"-1,0-1,2 0,1 0,0-2,2 0,1 0,-12-41,22 65,1 0,-1 0,1 0,-1 0,1 1,0-1,0 0,-1 0,1 0,0 0,0 0,0 0,0 0,0 0,0 0,0 0,0 0,0 1,0-1,1 0,-1 0,0 0,2-2,-2 3,1 0,0 0,0 0,0 0,0 0,0 0,0 1,0-1,-1 0,1 0,0 0,0 1,0-1,-1 1,1-1,0 0,0 1,-1 0,2 0,39 34,142 173,65 59,80 80,-160-160,-166-185,0 0,-1-1,1 1,0 0,0-1,0 1,0-1,1 0,-1 1,0-1,0 0,4 0,-5 0,-1-1,1 0,0 0,0 0,0-1,-1 1,1 0,0 0,-1 0,1 0,0-1,0 1,-1 0,1-1,0 1,-1-1,1 1,-1-1,1 1,0-1,-1 1,1-1,-1 1,1-1,0-1,2-5,-1 0,1 0,-1 0,-1 0,1-1,0-10,-1 13,111-806,-59 548,-46 229,-6 19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40:36.27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1 583,'5'-3,"1"0,0 1,1-1,-1 1,0 0,1 1,-1 0,1 0,-1 0,1 1,-1-1,8 2,2-1,-4-1,55-3,110 7,-169-1,0 0,0 0,1 1,-2 0,1 1,0-1,-1 2,1-1,-1 1,0 0,-1 0,1 1,-1 0,0 0,-1 1,1-1,-1 1,-1 0,1 1,-1-1,0 1,-1 0,0 0,0 0,-1 0,0 0,0 1,-1-1,0 1,-1-1,1 1,-2-1,1 1,-1-1,-1 1,1-1,-5 13,6-20,0 0,0 0,-1-1,1 1,0 0,0 0,-1 0,1 0,-1 0,1 0,-1 0,1 0,-1-1,1 1,-1 0,0 0,1-1,-1 1,0-1,0 1,1 0,-1-1,0 1,0-1,0 0,0 1,0-1,0 0,0 1,-1-1,1-1,0 0,0 0,-1 0,1 0,0 0,0 0,0 0,0-1,0 1,0 0,0-1,1 1,-1-1,0 1,0-3,-16-66,10 9,4 0,2 0,11-103,46-178,-56 340,12-38,-12 40,0-1,0 0,0 1,0-1,0 0,1 0,-1 1,0-1,0 0,1 1,-1-1,0 0,1 1,-1-1,1 1,-1-1,1 1,-1-1,1 1,-1-1,1 1,-1-1,1 1,0 0,-1-1,1 1,0 0,-1-1,1 1,0 0,-1 0,1 0,0 0,0 0,-1 0,1 0,0 0,-1 0,1 0,0 0,0 0,-1 0,1 1,0-1,-1 0,1 0,0 1,6 8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40:37.41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22,'87'-10,"-15"-1,-50 10,1 1,-1 1,0 1,29 6,-44-7,1 1,-1 0,1 1,-1-1,0 1,0 1,0-1,0 1,-1 0,0 1,0 0,0 0,0 0,-1 0,1 1,4 8,-8-10,0 1,0-1,-1 1,0 0,0-1,0 1,0 0,-1 0,0-1,0 1,0 0,0 0,-1 0,0-1,0 1,-2 6,-5 11,0 0,-12 21,16-34,-64 138,12-22,-5-3,-109 164,160-270,13-12,23-19,-8 4,62-28,2 4,131-38,-199 68,161-37,-151 38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40:38.19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0 294,'18'-2,"0"-1,0-1,-1 0,1-1,-1-1,29-15,23-7,332-97,-298 95,113-17,-169 37,4 3,-32 5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40:39.47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21,'2'4,"0"0,0 0,0-1,0 1,1 0,0-1,-1 0,1 1,7 4,4 8,276 296,-70-84,-185-188,159 167,-192-204,1-1,-1 0,0-1,0 1,1 0,-1-1,1 1,-1-1,1 0,0 0,0 0,-1 0,1 0,0 0,3-1,-4 0,-1 0,0-1,1 1,-1-1,0 1,1-1,-1 0,0 0,0 0,0 1,1-1,-1 0,0 0,0 0,0-1,-1 1,1 0,0 0,0 0,-1-1,1 1,0 0,-1-1,0 1,1 0,-1-1,0 1,1-1,-1 1,0-1,0 1,-1-2,8-153,-3 22,68-401,-68 509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40:40.67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22,'35'0,"14"-1,1 1,-1 2,0 3,0 2,75 20,-76-12,-1 3,0 2,58 33,-93-47,0 2,-1-1,0 2,0-1,-1 2,0-1,-1 1,0 1,0-1,-1 2,0-1,-1 1,-1 0,0 1,-1-1,0 1,5 19,-9-20,-1 0,1 0,-2 0,0 1,0-1,-1 0,-1-1,0 1,-1 0,0-1,0 0,-1 0,-1 0,-7 11,12-20,0 0,-1 0,1-1,-1 1,1 0,-1-1,0 1,1-1,-1 1,0-1,0 0,0 0,-3 1,4-1,0-1,0 0,0 0,0 0,0 0,0 0,0 0,0 0,0 0,0 0,0 0,0-1,0 1,0 0,0-1,0 1,0-1,1 1,-1-1,0 1,-1-2,0 0,-1-1,1 0,0 0,0 0,0 0,1 0,-1 0,1 0,0-1,0 1,0 0,0-1,0 1,1-1,-1-3,0-172,2 120,-1-1,-11-72,2 60,8 52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6:26.70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0 564,'0'1,"0"0,1 0,-1 1,0-1,1 0,-1 1,1-1,-1 0,1 0,0 0,-1 0,1 0,0 0,0 0,0 0,0 0,0 0,0 0,0 0,0 0,0-1,0 1,0 0,0-1,1 1,0 0,39 9,-32-9,306 43,463 5,1031-112,-1462 14,-266 31,0-3,90-37,41-15,-53 21,27-18,346-107,-486 163,85-38,-26 9,-93 39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40:41.48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1 401,'2'-3,"0"0,0-1,0 1,0 0,1 1,-1-1,1 0,0 1,0-1,0 1,0 0,0 0,1 0,-1 1,5-2,3-4,117-67,3 5,4 6,218-71,-330 127,-7 1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40:42.34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1 403,'3'0,"0"-1,0 0,0 0,0-1,0 1,0-1,-1 1,6-4,12-7,198-56,-3 1,178-55,-362 112,1-2,56-31,11-4,-79 39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40:50.14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336 0,'-1'4,"0"0,-1 0,0 0,1 0,-1 0,0-1,-1 1,1-1,-5 6,-6 9,-24 52,-42 109,42-88,0-8,4 2,-39 161,70-241,1 1,0 0,1-1,-1 1,1 0,1 0,-1-1,1 1,-1 0,2-1,-1 1,1 0,-1-1,2 0,-1 1,0-1,1 0,0 0,0 0,1-1,-1 1,1-1,0 0,0 0,1 0,-1-1,1 1,0-1,0 0,0 0,0-1,0 1,1-1,-1-1,1 1,8 1,262 74,-222-58,-1 3,-1 2,50 31,-91-49,-1 1,0 0,-1 1,1 0,-1 0,-1 1,0 0,0 1,-1 0,0 0,-1 1,10 20,-11-17,-1 0,0 0,-1 1,-1-1,0 0,-1 1,-1-1,0 1,-1 0,-4 21,-3 5,-1-1,-3-1,-1 1,-2-2,-2 0,-35 59,50-93,-1 0,1-1,-1 1,0-1,0 1,0-1,0 0,0 0,-6 4,7-7,1 1,0-1,0 0,-1 1,1-1,-1 0,1 0,0 0,-1 0,1 0,0 0,-1 0,1 0,0-1,-1 1,1 0,0-1,0 1,-1-1,1 0,0 1,0-1,0 0,0 0,-1 0,1 1,1-1,-1 0,0 0,0-1,0 1,0 0,1 0,-1 0,0-2,-6-8,0-1,1 0,1 0,0 0,-4-14,7 20,0 0,1-1,-1 0,2 1,-1-1,1 0,0 0,0 0,0 1,1-1,3-11,-3 15,1 1,-1 0,0 0,1 0,0 0,-1 0,1 0,0 1,0-1,0 1,0-1,1 1,-1 0,0-1,0 1,1 1,-1-1,1 0,-1 0,1 1,-1-1,1 1,3 0,70 1,-51 1,17 1,-1 2,1 2,-1 1,0 2,-1 3,0 0,-1 3,-1 1,40 25,-68-36,0 1,0-1,-1 2,0-1,-1 1,0 1,0-1,0 2,-1-1,-1 1,1 0,-2 0,9 19,-8-9,0 1,-1-1,-1 1,-2 0,0 0,-1 38,1-12,2-1,11 48,0 5,-5-14,4 0,3-1,36 102,-38-145,1-1,30 54,-37-79,1 0,0-1,0 0,2-1,0 0,0-1,1-1,0 0,17 11,11 4,83 38,-104-56,1-1,0-1,0-1,1 0,-1-2,37 2,-4-5,-32-1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44:05.86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2,'15'-1,"0"1,1 1,-1 0,1 1,-1 1,0 0,0 1,-1 0,1 2,-1 0,20 11,77 51,163 132,79 115,-275-238,-3 3,104 145,-144-173,-2 2,-3 2,-2 0,-2 2,-3 0,15 65,39 246,-48-214,-9-31,6 159,-18 127,-15-253,-45 252,26-242,-5 180,10-85,1 19,22-218,2-1,23 109,46 119,-71-282,134 483,-134-482,0-1,2 0,-1 0,1 0,0 0,0-1,1 0,0 0,0 0,1 0,0-1,0 0,8 6,-4-5,0 0,1 0,0-2,1 1,-1-1,1-1,0 0,15 3,4-2,-1-2,1-1,0-1,0-1,-1-2,49-9,-32 0,-2-2,64-28,-70 26,-36 14,0-1,1 1,-1 0,0 0,0 1,1-1,-1 1,0-1,1 1,-1 0,1 0,-1 1,0-1,7 2,-9-1,1 0,0 0,0 1,-1-1,1 1,0-1,-1 1,1-1,-1 1,0 0,0 0,0 0,0 0,0 0,0 0,0 0,0 0,-1 0,1 0,-1 0,0 0,1 0,-1 1,0 1,2 82,-4 0,-3 0,-4-1,-31 130,20-140,-60 144,49-142,-31 112,50-159,12-30,0 0,0 0,-1 0,1 1,0-1,-1 0,1 0,0 0,0 0,-1 0,1 0,0 0,-1 0,1 0,0 0,-1 0,1 0,0 0,-1 0,1 0,0 0,0 0,-1 0,1 0,0 0,-1-1,1 1,0 0,0 0,-1 0,1 0,0-1,0 1,-1 0,1 0,0-1,0 1,0 0,0 0,-1-1,1 1,0 0,0-1,-19-53,13 36,-22-76,-54-147,69 211,-2 1,0 1,-2 0,-1 2,-42-50,51 67,0 0,1-1,1-1,0 1,0-1,-7-17,11 21,0-1,1 0,1 1,-1-1,1 0,0 0,1 0,0 0,0 1,1-1,2-13,0 2,1-1,1 1,1 0,0 0,13-24,-16 37,0 1,0 0,1 1,0-1,0 1,0-1,1 1,-1 0,1 1,0-1,0 1,0 0,0 0,1 1,-1-1,1 1,0 0,0 1,-1 0,1 0,0 0,8 0,201-2,7-1,138-11,-347 14,0-1,0 0,21-8,-34 10,0 0,0-1,1 1,-1 0,0 0,0 0,0 0,0 0,0 0,1 0,-1 0,0 0,0 0,0-1,0 1,1 0,-1 0,0 0,0 0,0 0,0 0,1 0,-1 0,0 0,0 0,0 1,1-1,-1 0,0 0,0 0,0 0,0 0,0 0,1 0,-1 0,0 0,0 1,0-1,0 0,0 0,0 0,1 0,-1 0,0 1,0-1,0 0,0 0,0 0,0 0,0 1,0-1,0 0,0 0,0 0,-6 14,-18 17,23-29,-79 97,5 3,4 4,5 3,5 2,4 3,-71 209,82-145,46-180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44:07.57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2 263,'0'-33,"-2"16,2 0,0-1,2 1,3-20,-5 34,1-1,0 1,0-1,0 1,1 0,-1-1,1 1,0 0,0 0,0 0,0 0,0 1,1-1,-1 1,1-1,-1 1,1 0,0 0,0 0,0 0,0 0,1 1,-1-1,0 1,6-1,86-18,1 4,134-4,-172 20,1 1,-1 4,0 2,-1 2,72 22,-83-17,0 2,-2 2,0 2,-1 2,41 28,-62-35,-1 0,-1 2,-1 0,0 1,-2 2,0-1,-1 2,0 0,-2 1,23 46,-20-21,-1 0,-2 0,-3 2,-1-1,-3 1,-2 1,-2 90,-8-45,-4 1,-5-2,-27 100,-70 170,40-148,65-197,0-1,0 1,1 1,-4 35,9-51,0-1,-1 1,1 0,0-1,1 1,-1 0,1-1,0 1,-1-1,1 1,1 0,-1-1,1 0,-1 1,1-1,0 0,0 0,0 0,1 0,-1 0,1-1,-1 1,1-1,0 0,0 1,6 2,4 1,1-1,-1-1,1 0,0-1,0 0,0-1,0-1,21 0,-9-2,-1-2,1 0,-1-2,27-8,18-12,-1-2,77-43,-145 70,207-117,226-167,-390 253,27-16,-68 42,-16 7,-18 11,9 2,1 1,0 0,1 2,1 0,-29 37,11-8,-43 77,72-111,1 0,0 1,1 0,1 0,0 0,1 1,0-1,1 1,-1 22,4-27,0 0,1-1,0 1,1-1,0 1,0-1,1 1,0-1,1 0,0-1,1 1,-1 0,2-1,-1 0,13 14,23 17,0-2,3-1,1-2,52 29,-52-36,-1 3,-2 1,-1 2,66 69,-94-84,-1 0,0 1,-1 0,-1 1,-1 1,-1-1,0 2,-2-1,0 1,-2-1,0 1,-2 1,0-1,-1 0,-5 43,-2-14,-2-1,-2 0,-3-1,-2 0,-39 87,-4-19,-6-3,-137 184,166-252,-2-1,-72 68,90-96,-1-1,-1 0,0-1,-1-2,-1 0,0-1,0-2,-37 12,50-19,0-1,0 0,1-1,-1 0,0 0,0-1,0-1,0 0,0 0,-19-5,14 1,1-1,-1 0,1-1,0-1,-25-18,4-1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44:09.26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0 455,'30'-18,"-1"-1,52-45,-10 8,47-25,-58 42,-2-2,60-56,-104 78,-13 19,-1-1,1 1,-1-1,1 1,-1-1,1 0,-1 1,0-1,1 0,-1 1,0-1,0 0,1 1,-1-1,0 0,0 1,0-1,0 0,0 1,0-1,0 0,0 0,0 1,-1-1,1 0,0-1,-5 0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44:10.95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25 0,'-11'149,"0"-18,9-96,2 0,1 0,11 62,-9-87,-1 0,1-1,1 1,-1-1,2 0,-1 0,1 0,0-1,1 0,0 0,1 0,-1 0,1-1,1-1,-1 1,1-1,1 0,8 4,3 0,1 0,0-2,0-1,1-1,26 5,117 10,-73-12,293 38,-343-41,0 2,67 22,-97-26,0 1,0 0,-1 1,0 0,0 1,-1 0,1 1,-2 0,1 0,-1 1,0 0,-1 1,9 14,16 33,31 78,-14-28,-13-31,-5 1,33 110,-51-133,-2 0,-3 1,-2 0,1 87,-8-136,0 0,0 0,-1 0,0-1,0 1,0 0,-1-1,0 1,0-1,0 1,0-1,-1 0,0 0,0 0,-1 0,-4 6,4-9,0 1,0 0,0-1,0 0,0 0,0 0,-1 0,1-1,-1 1,1-1,-1 0,1-1,-1 1,0-1,1 0,-1 0,0 0,1-1,-1 1,-7-3,-3-1,1 0,0-1,1 0,-1-1,1-1,0 0,0 0,1-2,0 1,1-2,-19-17,23 19,0 0,0-1,1 1,0-1,0-1,1 1,0-1,1 0,0 0,1 0,0 0,0-1,1 1,1-1,0 0,0-17,4 7,1 0,1 1,0 0,2 0,0 0,20-36,-9 20,-17 33,0 1,0-1,0 1,0 0,1 0,-1 0,1 0,-1 0,1 0,0 0,0 0,0 1,0-1,0 0,0 1,1 0,-1 0,0 0,1 0,-1 0,4-1,-2 2,0 0,0 0,0 0,0 0,0 1,0 0,1 0,-2 0,1 0,0 0,0 1,4 2,11 7,-1 1,-1 0,0 2,17 16,-27-24,37 36,-2 2,-2 1,-2 3,-2 1,-2 1,-3 2,-2 1,-2 1,-2 2,21 74,5 50,7 24,-44-165,2 0,1-1,25 39,8 9,-25-40,3-1,1-1,70 80,-82-109,0-1,1-1,1-1,0 0,0-1,2-1,-1-1,1-1,0-1,27 6,-1-3,1-2,0-2,80-1,-120-5,0 0,0 0,0-1,0 0,0 0,0-1,-1 0,1 0,-1-1,1 1,-1-2,0 1,0-1,0-1,-1 1,1-1,-1 0,0 0,0-1,-1 0,0 0,0 0,0 0,6-14,0 4,1 0,1 1,16-16,-17 18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44:12.86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0 334,'7'-11,"1"1,0 1,1-1,0 1,0 1,1 0,11-8,4-3,9-9,2 2,0 2,2 1,1 2,0 2,2 1,0 2,1 2,0 2,77-12,-85 19,0 3,0 1,0 1,0 2,0 1,-1 2,1 2,-1 0,0 2,-1 2,0 1,-1 1,0 2,42 27,-38-19,-1 2,-2 1,52 52,-73-66,0 1,-1 0,0 1,-1 0,-1 0,0 1,-1 0,0 0,-1 1,-1 0,-1 0,4 21,2 82,-5 135,-24 119,0 95,19-461,-1 0,2 0,-1 0,1-1,0 1,1 0,0 0,3 8,-4-13,1 0,-1 1,1-1,0 0,-1 0,1-1,0 1,1 0,-1-1,0 1,0-1,1 0,-1 1,0-1,1 0,-1-1,1 1,0 0,-1-1,1 1,-1-1,1 0,0 0,4 0,44-2,1-2,-1-1,0-4,0-1,49-17,12-12,111-54,-208 86,48-21,-1-3,71-47,-112 67,-11 15,-10 30,-1-12,2-6,0 0,1 0,1-1,1 0,0 1,1-1,1 0,11 22,73 115,-67-116,210 305,-171-261,3-3,81 73,-134-139,-1 0,-1 0,0 1,0 0,-1 1,-1-1,0 2,-1-1,0 1,-1 1,-1-1,0 1,-1 0,0 0,-2 0,1 0,-2 1,0 26,-1-3,-1 1,-2-1,-2 0,-19 75,16-88,-2-1,0 0,-1 0,-2-1,0-1,-2 0,0-1,-22 23,5-12,-1-2,-1-1,-1-2,-2-1,-1-2,-1-2,-78 34,40-26,-1-4,-1-3,-117 20,140-35,-61 1,80-9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44:31.04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374 1,'-7'9,"0"0,1 1,0 0,0 0,1 0,-5 14,-5 9,-32 77,-65 221,8-14,64-204,32-92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44:32.59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257 1,'1'2,"-1"0,1 0,0 0,0 0,-1 0,1 0,0 0,1 0,-1 0,0-1,1 1,-1 0,0-1,1 1,0-1,-1 0,1 0,0 1,0-1,0 0,4 1,50 20,-44-17,115 40,-1 6,208 119,-257-123,-2 3,101 87,-140-112,-30-21,0-1,-1 1,1 0,-1 0,0 1,0-1,0 1,7 10,-12-14,0 1,0-1,0 0,0 1,0-1,0 0,0 0,-1 1,1-1,0 0,-1 0,1 1,-1-1,0 0,1 0,-1 0,0 0,0 0,0 0,0 0,1 0,-1 0,0 0,-1 0,1-1,0 1,0 0,-1 0,-36 21,37-22,-68 30,-103 31,41-17,-109 38,-166 67,290-85,85-44,-1-2,-45 19,59-32,4-4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6:29.24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1,'3'1,"0"0,0 0,-1 0,1 0,-1 1,1-1,-1 1,0 0,1 0,-1 0,0 0,0 0,2 3,3 2,31 34,-2 2,39 59,54 103,-96-150,-14-24,276 497,-295-528,0 0,-1 0,1 0,0 0,0 0,0 0,0 0,0 0,0 0,0 0,0 0,-1 0,1 0,0 0,0 0,0 0,0 0,0 0,0 0,0 0,0 0,0 0,0 0,-1 1,1-1,0 0,0 0,0 0,0 0,0 0,0 0,0 0,0 0,0 0,0 0,-16-17,-27-33,35 40,-51-58,-119-153,151 183,1-1,3-1,1-2,-17-45,33 70,1 0,0 0,2-1,0 0,1 0,0-35,2 43,1-1,0 0,1 0,0 1,1-1,0 1,0-1,1 1,1 0,0 1,0-1,12-15,-14 22,1-1,0 1,-1 0,1 0,1 1,-1-1,0 1,1 0,-1 0,1 0,0 1,-1-1,1 1,0 0,9 0,10 0,0 1,26 2,-7 1,89-3,-14-1,0 5,215 34,-329-37,-1-1,0 1,1 0,-1 0,0 0,1 0,-1 0,0 1,0 0,0-1,0 1,0 0,0 0,-1 1,1-1,-1 1,1-1,-1 1,0 0,0 0,2 4,-2 2,0-1,0 0,-1 1,0 0,-1-1,0 1,-1 12,-1-9,0 0,0 0,-1 0,0-1,-1 1,-1-1,0 0,0 0,-1-1,0 1,-1-1,0-1,-1 1,0-1,-11 10,-19 14,0-1,-61 38,40-30,-2 3,-110 56,165-94,20-8,36-13,-34 11,29-8,0 1,2 2,-1 3,1 1,0 3,0 2,0 1,0 3,59 11,-39-2,0 4,112 41,-147-44,0 1,-1 2,-1 1,-1 1,0 2,-2 1,35 33,-53-45,-1 1,0-1,0 1,-1 1,-1-1,10 22,-14-29,-1 0,0 0,1 0,-1 1,-1-1,1 0,0 0,-1 1,0-1,0 0,0 0,0 1,0-1,-1 0,1 1,-1-1,0 0,0 0,0 0,-1 0,1 0,-1 0,1 0,-1 0,0-1,0 1,0 0,0-1,-1 0,-3 4,-24 14,-1-2,-1 0,0-2,-1-2,-1-1,0-1,0-2,-1-2,-52 7,-29-5,-180-5,288-5,-24-2,-1-1,1-2,-51-13,-92-39,138 44,32 11,1 1,0-1,0 0,0 0,0 0,0-1,0 1,1-1,-1 0,1 0,0 0,0 0,-5-8,7 9,0 0,0 0,0-1,0 1,1 0,-1-1,1 1,0-1,-1 1,1 0,0-1,1 1,-1-1,0 1,1 0,-1-1,1 1,0 0,-1-1,1 1,0 0,0 0,1 0,-1 0,0 0,1 0,2-3,6-5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44:34.32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0 291,'4'1,"0"0,0 1,0 0,-1 0,1 0,-1 0,1 0,-1 1,0-1,0 1,4 4,12 9,320 191,-278-171,-5-4,-2 2,-2 3,81 73,-119-91,-12-16,-1-1,0 0,1 1,-1-1,1 0,0 0,-1 0,1 0,0-1,0 1,4 2,-5-4,-1 0,1 0,-1 0,0 0,1 0,-1 0,1-1,-1 1,0 0,1 0,-1 0,0-1,1 1,-1 0,0 0,1-1,-1 1,0 0,0-1,1 1,-1 0,0-1,0 1,0-1,1 1,-1 0,0-1,0 1,0-1,0 1,0 0,0-1,0 1,0-1,2-19,-2 19,3-79,-13-136,-30-77,23 180,12 26,6 69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44:35.96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1 237,'6'0,"0"-1,0 1,0 1,0-1,-1 1,1 0,0 0,0 1,-1-1,1 1,-1 1,1-1,-1 1,0 0,0 0,0 0,0 1,-1 0,1 0,-1 0,0 0,0 1,-1 0,1-1,-1 1,0 1,0-1,3 8,2 6,0-1,-1 1,-1 1,-1-1,3 23,7 101,-15-142,1 8,0-5,0 0,-1 0,0 0,0 0,0 0,0 0,0 1,-1-1,0 0,0 0,0 0,-3 6,4-10,0 0,-1 0,1 0,0 0,0 0,-1 0,1 0,0 0,0 0,-1 0,1 0,0 0,0 0,-1 0,1 0,0 0,0 0,-1 0,1 0,0 0,0 0,-1 0,1 0,0-1,0 1,0 0,-1 0,1 0,0 0,0-1,0 1,0 0,-1 0,1 0,0-1,0 1,0 0,0 0,0-1,0 1,0 0,0 0,0-1,0 1,0 0,0 0,0-1,0 1,0 0,0 0,0-1,0 1,0-1,-3-16,3-32,9-53,0-23,-8 93,0-1,2 0,2 1,1 0,1 0,2 1,20-48,-25 71,0 1,1-1,1 1,-1 0,14-13,-7 9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44:36.67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0 680,'15'-2,"0"0,0-1,0 0,0-1,-1-1,0-1,0 0,19-10,12-6,1106-465,-1079 455,-28 10,1 3,0 2,53-13,-77 26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44:38.02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0 233,'20'-2,"-1"0,0-1,0-1,25-9,15-4,463-62,-360 60,-46 6,-54 8,-1-3,1-2,107-33,-153 36,-4-1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44:42.93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421 26,'0'0,"0"-1,0 1,0-1,0 1,0-1,0 1,0-1,0 1,0-1,-1 1,1 0,0-1,0 1,-1-1,1 1,0 0,-1-1,1 1,0 0,-1-1,1 1,0 0,-1 0,1-1,-1 1,1 0,0 0,-1 0,1-1,-1 1,1 0,-1 0,1 0,-1 0,1 0,-1 0,1 0,-1 0,1 0,0 0,-1 0,1 1,-1-1,1 0,-1 0,1 0,-1 0,1 1,0-1,-1 0,1 0,0 1,-1-1,1 0,-1 1,-24 17,3 10,1 1,2 1,0 0,3 1,-25 63,13-31,-18 50,5 2,4 2,6 1,-16 126,44-224,0-1,1 1,1 0,1 0,1 0,1 0,6 26,-5-32,2-1,0 0,0 0,1-1,1 1,0-1,1-1,0 1,1-1,0-1,11 11,7 2,0-1,2-1,0-1,1-2,1-1,0-1,1-2,63 18,-46-18,0-3,0-2,1-3,0-1,81-3,-74-7,0-3,-1-1,0-4,65-23,-21 0,126-66,-176 78,-2-3,0-1,54-44,-88 61,-2-1,1 0,-2 0,1-1,-2-1,0 0,0 0,-2-1,1 0,-2-1,0 0,-1 0,-1 0,6-29,-6 9,-1 0,-1 0,-2-1,-2 1,-2 0,-9-50,6 57,-2 1,0 1,-2 0,-1 0,-2 1,0 0,-2 1,-26-35,10 22,-2 2,-1 2,-2 1,-67-48,23 28,-122-61,186 105,-1 2,0-1,-1 2,0 1,0 0,-37-5,44 9,0 1,0 1,0 0,0 0,0 1,0 0,0 1,0 0,1 1,-1 0,1 0,-18 12,-21 15,-3 3,-2-1,-1-3,-112 43,144-67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44:44.23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0,'27'0,"-1"2,1 0,-1 2,1 0,-2 2,1 1,-1 1,0 2,0 0,-1 1,0 2,-1 0,-1 2,0 0,31 30,-29-24,0 0,2-1,0-2,32 17,117 49,-159-77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44:45.92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162 1,'-5'2,"-1"0,2 0,-1 0,0 1,0 0,1 0,-1 0,1 1,0-1,0 1,1 0,-1 0,-4 8,-4 1,9-10,-9 9,1 0,0 1,-13 20,20-27,1 0,0 1,1-1,0 1,0 0,0 0,1 0,0 0,0 0,0 13,2 0,-2-2,1 0,1 0,1 0,7 29,-8-42,1 1,0-1,0-1,1 1,0 0,-1 0,1-1,1 0,-1 1,1-1,0-1,0 1,0 0,0-1,0 0,1 0,0 0,-1-1,1 1,6 1,-1 0,0 0,0-1,1 0,0 0,-1-1,1-1,0 0,0 0,0-1,0 0,0-1,0-1,0 1,-1-2,1 0,0 0,-1 0,0-1,0-1,0 0,-1 0,16-12,82-51,-88 55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44:47.96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741 12,'0'-1,"0"1,0 0,0-1,0 1,0 0,0-1,0 1,0-1,0 1,0 0,0-1,0 1,0 0,0-1,0 1,0 0,0-1,-1 1,1 0,0 0,0-1,0 1,0 0,-1-1,1 1,0 0,0 0,-1 0,1-1,0 1,-1 0,1 0,0 0,0 0,-1-1,1 1,0 0,-1 0,1 0,-1 0,-15 8,-11 19,4 12,-30 61,15-25,-101 165,-39 71,79-147,62-94,17-29,-3-2,-33 47,56-85,-1 0,1-1,-1 1,1 0,-1-1,1 1,-1 0,1-1,-1 1,1-1,-1 1,0-1,1 1,-1-1,0 1,0-1,1 0,-1 0,0 1,0-1,1 0,-1 0,0 0,0 0,0 0,1 0,-2 0,-4-4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44:48.84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1,'5'1,"0"1,1 0,-2 0,1 0,0 0,0 1,-1 0,1 0,-1 1,6 4,4 4,85 51,119 57,-117-67,125 85,-116-62,98 77,-196-142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44:50.10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0 583,'62'-4,"0"-2,101-25,-70 13,271-64,-162 34,386-100,-245 59,-112 16,24-6,-236 75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6:31.12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847 1,'-3'1,"1"0,-1 1,1 0,0-1,-1 1,1 0,0 0,0 0,0 0,0 0,1 1,-1-1,-2 5,-4 3,-441 598,282-372,-10 15,164-220,13-30,0 0,0-1,0 1,0 0,0 0,0 0,0 0,0 0,1 0,-1-1,0 1,1 0,-1 0,0 0,1 0,-1-1,1 1,-1 0,1-1,0 1,0 0,2 1,0-1,0 0,0 1,0-1,0-1,1 1,-1 0,0-1,0 0,1 1,-1-1,0-1,0 1,1 0,3-2,545-54,-311 38,279-58,-497 71,-7 1,1 0,-1 2,26-2,-42 4,-1 0,1 0,0 1,0-1,0 0,0 0,0 0,0 0,0 0,0 0,-1 0,1 1,0-1,0 0,0 0,0 0,0 0,0 0,0 1,0-1,0 0,0 0,0 0,0 0,0 0,0 1,0-1,0 0,0 0,0 0,0 0,0 0,0 1,0-1,0 0,0 0,1 0,-1 0,0 0,0 0,0 0,0 1,0-1,0 0,0 0,1 0,-1 0,0 0,0 0,0 0,0 0,0 0,0 0,1 0,-1 0,0 0,0 1,-1-1,-7 8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44:52.44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1 331,'16'1,"0"1,-1 0,1 1,0 1,-1 0,0 1,0 1,19 10,113 72,-109-63,134 84,243 204,-399-298,-9-8,0-1,0 0,1 0,0 0,11 5,-18-10,-1-1,1 0,0 0,-1 0,1 0,0 0,-1-1,1 1,-1 0,1 0,0 0,-1 0,1-1,-1 1,1 0,0-1,-1 1,1 0,-1-1,1 1,-1 0,0-1,1 1,-1-1,1 1,-1-1,0 1,1-1,-1 0,0 1,0-1,1 1,-1-1,0 0,0 1,0-1,0 1,0-1,0 0,0 1,0-1,0 0,0 1,0-1,0 0,-1 0,0-40,1 35,-8-173,6 78,-4 0,-23-113,19 174,3 0,1-1,2 1,1-68,7 88,2 5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44:53.91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201 1,'-8'3,"0"1,0 1,1-1,-1 2,1-1,-13 12,5-2,0 1,0 1,2 0,-20 32,26-39,1 0,1 1,0 0,1 0,0 1,1-1,0 1,0-1,1 1,0 13,2-23,0 0,0-1,1 1,-1-1,0 1,1 0,-1-1,1 1,0-1,-1 1,1-1,0 0,0 1,0-1,0 0,0 1,0-1,0 0,1 0,-1 0,0 0,2 1,1 0,1 0,-1 0,1 0,-1-1,1 0,0 1,7-1,6 1,0-2,0 0,20-3,7-5,-32 5,-1 0,1 1,0 0,0 1,22 1,-33 1,1-1,0 1,0 0,0 0,0 0,-1 0,1 0,0 0,-1 1,1-1,-1 1,0 0,1 0,-1 0,0 0,0 0,0 0,0 1,-1-1,1 0,-1 1,1 0,-1-1,0 1,0 0,0 0,0-1,0 1,-1 0,1 3,0 0,-1-1,1 1,-1 0,0 0,-1-1,1 1,-1 0,0-1,-1 1,1-1,-1 1,0-1,-1 0,1 0,-4 6,-5 4,-1 0,0 0,-18 16,15-17,1 2,-18 24,27-33,-1-1,1 1,-1-1,-1 0,1-1,-1 0,0 0,-14 8,7-6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44:55.44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1,'4'5,"0"0,-1 1,0 0,0 0,-1 0,1 0,-2 0,4 13,3 12,148 326,28-12,-123-235,586 1043,-520-897,-29-51,-72-164,-18-28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44:59.26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4740,'1'2,"-1"0,1 1,0-1,0 0,0 1,0-1,0 0,1 0,-1 0,1 0,-1 0,1 0,0 0,-1-1,1 1,0 0,0-1,0 0,4 3,45 19,-7-10,1-2,0-2,89 5,142-17,100-46,-3-31,-344 74,644-187,-11-44,-626 223,874-342,-159 59,141-54,773-279,-43 105,-764 266,-703 202,269-138,-256 111,-139 68,0-2,-2-1,0-2,-1 0,-1-2,32-37,17-15,29-18,150-103,140-57,-196 138,5 10,4 8,5 10,3 9,263-60,-311 103,1 8,311-10,-338 38,0 6,-1 6,254 57,-301-47,-1 3,-1 5,156 76,-210-87,-1 1,0 2,-2 1,-1 1,-1 2,-1 2,-2 0,-1 2,-1 1,-2 1,29 50,-16-9,-4 2,-2 0,25 106,40 250,-56-229,3-3,137 687,-141-684,94 280,-119-442,3 1,40 72,-43-92,0 0,2 0,1-2,1 0,0-1,25 19,354 243,-64-50,-263-177,-3 3,93 102,-139-136,-1 1,-2 2,0-1,27 54,-40-66,0 0,0 0,-1 1,0-1,-2 1,1 0,-2 0,0 0,0 0,-2 0,1 0,-2 0,-4 20,-7 9,-1-1,-2 0,-2-2,-2 0,-2-1,-28 39,-9 4,-109 115,91-118,-4-3,-2-3,-4-4,-3-5,-2-3,-3-4,-3-4,-1-5,-3-4,-1-5,-142 34,-512 58,221-49,-922 247,485-100,695-168,-1013 239,1271-295,-62 18,-1-4,-135 14,196-34,0 0,0-1,-43-10,-16-2,-42 7,-202 15,93 2,-460-41,1-45,4-1,-158 24,2 67,713-3,2 5,0 6,1 5,2 6,-207 83,118-29,-81 36,-302 95,459-174,-90 30,-461 84,671-155,0 0,0-1,0-1,0-1,0-1,0 0,0-1,0-1,0-1,0 0,1-2,0 0,-29-14,-204-98,208 103,0 1,0 2,-2 2,-54-6,73 14,-1-2,1-1,0 0,0-2,-38-16,49 16,-1-1,1-1,1 0,-1 0,2-2,-1 1,2-2,-1 1,-18-26,14 10,0-1,1-1,2 0,1-1,2 0,0 0,-5-36,14 63,0 0,0 0,1-1,-1 1,1 0,0 0,0 0,0 0,0 0,0-1,0 1,1 0,0 0,0 0,0 0,0 0,0 0,0 0,1 1,-1-1,3-3,0 3,0 0,0 1,1-1,-1 1,1 0,-1 0,1 0,-1 0,1 1,0 0,0 0,10-1,162-26,120-12,-294 39,1 0,0 1,0 0,0 0,-1 0,1 0,0 0,0 1,0-1,-1 1,1 0,0 1,-1-1,1 0,-1 1,1 0,-1 0,0 0,0 0,0 1,0-1,0 1,0-1,-1 1,1 0,-1 0,2 4,6 10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6:31.62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1,'1'19,"1"0,1 0,0-1,2 1,0-1,1 0,10 21,67 120,-68-134,98 173,218 404,-319-576,-3-6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6:34.29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1 109,'2'-4,"1"1,-1 0,1 0,0 0,0 0,0 0,1 1,-1 0,0-1,1 1,7-3,-4 1,13-6,-1 0,2 2,-1 0,1 1,0 2,33-6,-16 6,1 2,70 2,-83 3,-1 2,1 0,-1 2,0 1,0 1,-1 1,39 20,-32-12,0 2,0 2,-2 0,49 47,-75-65,0 0,0-1,-1 1,1 0,-1 0,0 1,0-1,0 0,0 1,0-1,-1 1,0-1,0 1,0 0,0 0,0 0,-1-1,1 6,-2-6,0 0,0 0,0 0,0 0,0 0,-1 0,1 0,-1-1,0 1,0 0,0-1,0 1,0-1,-1 0,1 0,0 0,-1 0,0 0,0 0,1-1,-1 0,-3 2,-33 14,-48 14,-24 9,43-7,47-21,0-1,-1-1,-1-1,0-1,0-1,0-1,-1-1,-27 3,50-12,12-5,14-6,-15 11,0 0,0 1,1 0,-1 1,1 1,-1-1,1 1,0 1,-1 0,1 1,0 0,16 4,-13-1,-1 0,0 2,0-1,-1 2,1-1,-2 2,1 0,-1 0,13 12,144 126,-165-144,-1 1,1 0,0-1,-1 1,1 0,-1 0,0 0,0 1,0-1,-1 0,1 1,-1-1,0 1,1 0,-2-1,1 1,0 0,-1 0,0-1,0 1,0 0,0 0,0 0,-1-1,-1 6,-1-2,-1 0,0 1,0-2,-1 1,0 0,0-1,-1 0,1 0,-1-1,-13 10,-41 33,23-17,-1-1,-1-3,-71 39,87-55,-44 19,62-28,1-1,-1 0,0 0,1 0,-1 0,0 0,0-1,0 0,0 0,1-1,-10-1,12 1,0 0,0 1,1-1,-1-1,0 1,1 0,0 0,-1-1,1 1,0 0,-1-1,1 0,0 1,0-1,0 0,0 1,1-1,-1 0,0 0,1 0,-1 1,1-1,-1-4,-1-12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6:35.15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77 165,'-3'3,"1"0,0 0,-1 0,1 0,-1-1,0 1,0-1,0 0,0 0,-4 2,-4 4,-16 10,22-14,29-12,456-138,-366 127,-85 15,-1 0,1-2,-1-1,41-16,-53 15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6:35.98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1,'3'0,"0"1,0-1,0 1,0 0,0 0,0 0,0 0,0 0,0 1,-1-1,1 1,-1 0,1 0,-1 0,1 0,-1 0,0 0,0 1,0-1,0 1,-1-1,1 1,-1 0,1 0,0 4,5 11,-1 0,-1 0,4 23,-2-7,9 15,1 0,31 58,13 34,-51-114,-1-7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6:37.96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1181 0,'-30'3,"-1"1,1 2,0 0,-48 19,59-19,-97 37,-204 110,205-94,-247 131,358-188,-26 16,29-18,0 0,0 1,0-1,0 1,0-1,0 1,1 0,-1-1,0 1,0 0,1 0,-1-1,1 1,-1 0,0 0,1 0,-1 0,1 0,0 0,-1 0,1 0,0 0,0 0,-1 1,3-1,0 0,0 0,0-1,0 1,0 0,0-1,0 0,0 1,0-1,0 0,0 0,0 0,0 0,1-1,-1 1,0-1,0 1,0-1,2-1,3 1,79-10,1 3,87 5,172 20,-284-13,25 2,64 3,253 47,-399-55,0 1,0-1,-1 1,1 0,-1 0,1 0,-1 1,0-1,0 1,0 0,0 0,0 1,-1-1,1 1,-1 0,0 0,0 0,-1 0,1 0,-1 1,0-1,0 1,0 0,-1-1,1 1,-1 0,-1 0,1 0,0 0,-1 0,0 0,0 0,-1 0,0 0,1-1,-2 1,1 0,0 0,-1-1,0 1,0 0,0-1,-1 0,0 0,1 1,-5 2,-249 258,246-255,0-1,0 0,-1-1,0 0,0-1,-1 0,0-1,0 0,-1-1,1 0,-1-1,0-1,0 0,-1 0,1-1,0-1,-1-1,-25-1,36 0,1 1,-1-1,1 0,0 0,-1 0,1 0,0 0,0-1,0 1,0-1,0 1,0-1,0 0,0 0,1 0,-1 0,1 0,-1 0,1 0,0 0,0-1,0 1,0 0,0-1,0 1,1-1,-1 1,1-1,0-2,-2-12,1 1,1-1,4-25,-2 10,-2-27,0 16,7-65,-5 97,-1 1,2-1,-1 0,2 1,-1 0,1 0,1 0,0 0,0 0,1 1,7-9,-10 15,0 0,0 1,0 0,0-1,0 1,0 0,1 1,-1-1,0 0,1 1,0 0,-1 0,1 0,4 0,10-2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1:25.206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0 365,'3'2,"0"-1,0 1,-1-1,1 1,0 0,-1 0,0 1,1-1,-1 0,0 1,0-1,0 1,-1 0,4 5,6 9,371 411,2 4,-59-51,-274-302,-40-60,0-1,0 0,26 27,10 3,3-2,99 69,-138-106,-6-5,0 0,1 0,-1-1,1 0,8 4,-13-6,0-1,0 0,0 0,0 1,0-1,0 0,0 0,0 0,0 0,0 0,0 0,0 0,0-1,0 1,0 0,0 0,-1-1,1 1,0-1,0 1,0-1,0 1,0-1,-1 0,1 1,0-1,0 0,-1 1,1-1,-1 0,1 0,0 0,-1 0,0 0,1 1,-1-1,1 0,-1 0,0 0,0 0,0-1,4-11,-2-1,0 1,0 0,-1 0,-1-1,0 1,-5-27,-26-95,7 43,14 40,-16-67,-14-195,39 286,1-1,2 0,1 1,12-52,-11 62,2 0,1 0,0 0,1 1,1 0,1 1,0 0,16-19,-20 25,0 0,-1 0,0 0,0-1,-1 0,0 0,-1 0,-1 0,0 0,2-22,12-47,-8 48,0 0,-3-1,0 1,-1-44,-1 34,2 0,11-49,-8 53,6-71,-13 90,2 0,7-33,-6 37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5:30.26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1,'2'1,"0"0,0 0,0 1,0-1,-1 1,1 0,0-1,-1 1,1 0,-1 0,1 0,-1 0,0 0,0 1,0-1,0 0,1 4,0-2,23 59,-3 0,15 68,-26-89,171 790,-177-787,-4-31,0 0,1 0,1 0,0 0,0 0,2-1,6 16,-3-15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5:31.24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1 158,'1'-3,"1"0,-1 0,1 1,0-1,0 0,0 0,0 1,1 0,-1-1,1 1,0 0,-1 0,1 0,4-1,1-3,12-9,2 1,0 1,0 1,1 1,1 0,0 2,46-11,-57 17,1 1,0 0,0 1,0 0,0 1,0 1,0 0,0 1,0 1,0 0,-1 1,1 0,-1 1,0 0,23 14,14 14,-2 2,47 45,-70-57,-2 1,0 1,-2 1,-1 1,21 36,-38-57,-1 0,1-1,-1 1,1 0,-2 0,1 1,-1-1,0 0,0 0,-1 1,1-1,-2 1,1-1,-1 0,0 1,0-1,0 0,-1 0,0 0,0 0,-1 0,0 0,0-1,0 1,-4 4,-1 0,0 0,-1-1,0 0,0-1,-1 0,0-1,0 0,-1 0,0-1,0 0,0-1,-13 4,-8-1,-2-1,1-1,-61 2,74-7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5:32.90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1095,'2'1,"0"1,0 0,0 0,0 0,0 0,0 0,-1 0,1 0,0 1,-1-1,0 1,0-1,0 1,0-1,0 1,1 4,7 15,6-3,0 0,1-2,1 1,36 26,-10-11,51 26,-86-53,1-1,-1 0,1-1,0 0,0-1,0 0,0 0,0-1,1 0,-1 0,1-1,14 0,-22-2,0 1,0-1,-1 0,1 0,0 0,-1 0,1 0,0 0,-1 0,1-1,-1 1,0 0,1-1,-1 1,0-1,0 0,0 1,0-1,0 0,0 0,-1 1,1-1,0 0,-1 0,0 0,1-3,1-58,-2 51,-8-300,4 284,2 11,19 32,6 10,0 0,28 21,-41-37,2-1,-1 0,1 0,0-1,0-1,1 0,25 7,-36-12,0 0,0-1,0 1,1-1,-1 0,0 0,0 0,0 0,0 0,1 0,-1-1,0 1,0-1,0 1,0-1,0 0,0 0,0 0,0 0,-1 0,1 0,0-1,0 1,-1-1,1 1,-1-1,1 1,-1-1,0 0,0 0,0 1,0-1,0 0,0 0,0 0,0 0,-1 0,1-1,-1 1,0-2,3-13,-1 1,-1-1,0 1,-3-22,1 16,0-62,-17-271,12 311,-2 1,-2 0,-2 1,-1 0,-2 1,-24-44,26 59,-31-55,42 76,-1 1,-1 0,1-1,0 1,-1 0,0 1,0-1,0 1,0 0,-1-1,1 2,-1-1,-6-2,10 4,1 1,-1 0,0-1,0 1,0 0,0-1,1 1,-1 0,0 0,0 0,0 0,0 0,0 0,0 0,1 0,-1 0,0 0,0 0,0 1,0-1,0 0,1 0,-1 1,0-1,0 1,1-1,-1 1,0-1,0 1,1-1,-1 1,1 0,-1 0,0 1,1 0,-1 0,1 0,0 1,0-1,0 0,0 0,1 0,-1 0,0 0,1 0,0 0,0 2,31 59,92 115,7-6,249 253,-278-331,-89-84,-1-1,1 0,1-1,0 0,0-1,25 9,-33-15,-1 1,1-1,-1-1,1 1,0-1,-1 0,1 0,-1-1,1 1,-1-1,1-1,-1 1,1-1,-1 0,0 0,0 0,0-1,0 1,0-1,-1-1,1 1,-1-1,5-5,5-6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5:33.45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0 295,'4'0,"12"-3,16-6,9-1,14-7,19-7,14-8,14-6,5 0,-1 2,-9 8,-15 4,-17 6,-16 7,-17 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5:34.08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0,'4'0,"1"4,4 5,4 5,7 7,5 8,5 11,1 2,4 9,2 0,4-1,-2 2,-7-7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5:35.74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0,'1'8,"-1"0,1 0,0-1,1 1,0 0,0-1,1 1,0-1,0 0,1 0,0 0,0 0,0-1,6 7,8 7,1-1,39 30,13 13,-71-61,1-1,-1 0,0 0,0 1,0-1,1 0,-1 0,0 1,0-1,1 0,-1 0,0 0,0 1,1-1,-1 0,0 0,0 0,1 0,-1 0,0 0,1 0,-1 0,0 1,1-1,-1 0,0 0,1 0,-1 0,0-1,1 1,-1 0,0 0,0 0,1 0,-1 0,0 0,1 0,-1-1,5-14,-4-26,-1 36,-1-12,0 3,1 0,0 0,1 0,1 0,5-23,-6 33,0 0,1 1,0 0,-1-1,1 1,0 0,1 0,-1 0,0 0,1 0,0 0,-1 1,1-1,0 1,1 0,-1 0,0 0,0 0,1 1,-1-1,1 1,0 0,-1 0,1 0,0 0,5 1,41-6,5-2,111 0,-154 10,-1 0,0 1,0 0,0 1,0 0,0 0,-1 1,0 1,0 0,0 0,-1 1,0 0,0 1,-1-1,0 2,13 16,-6-5,-1-1,0 2,-2 0,-1 1,0 0,-2 0,8 26,-11-10,-4-21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5:36.34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5:37.24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1333 1,'-3'1,"-1"1,1-1,-1 1,1 0,0 0,0 0,-1 0,2 0,-5 4,-6 4,-55 31,-78 35,27-16,-771 425,885-481,-1-1,-1 0,1-1,0 0,-10 3,15-5,1 0,-1 0,1 0,-1 0,0 0,1 0,-1 0,1 0,-1 0,1 0,-1 0,1 0,-1 0,1 0,-1-1,1 1,-1 0,1 0,-1-1,1 1,0 0,-1-1,1 1,-1 0,1-1,0 1,-1-1,1 0,-1 0,1-1,0 1,0-1,0 1,0-1,0 1,0-1,1 0,-1 1,0-1,1 1,-1 0,1-1,0 1,0-2,5-9,1 1,0 0,0 1,15-16,-10 11,1 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5:37.91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61,'0'-2,"0"-1,0 1,0-1,0 1,0 0,1-1,-1 1,1-1,-1 1,1 0,0-1,0 1,0 0,0 0,0 0,1 0,-1 0,1 0,-1 0,1 0,0 0,2-1,0 1,0 0,0 1,0 0,0 0,0 0,0 1,0-1,0 1,0 0,0 0,0 1,0-1,5 2,29 6,-1 2,-1 1,43 20,6 1,218 77,191 63,-442-157,-30-10,0 1,0 1,-1 1,0 1,0 1,25 16,-32-14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5:38.63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1,'3'125,"6"0,30 148,-9-85,11 58,-34-217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1:26.483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604 0,'-9'1,"-1"0,0 0,1 1,0 1,-1-1,1 2,0-1,-12 7,-68 44,79-47,-49 33,2 2,-54 52,89-74,2 2,0 0,1 1,2 1,0 0,2 2,-22 46,34-66,1 2,-1-1,1 0,1 1,-1-1,1 0,0 1,1 10,0-16,0-1,1 1,-1-1,0 1,1-1,-1 1,1-1,0 1,-1-1,1 1,0-1,0 0,0 1,0-1,0 0,0 0,0 0,2 1,-1-1,0 0,0 0,0 0,0 0,1-1,-1 1,0-1,1 0,-1 1,0-1,1 0,-1-1,0 1,1 0,3-2,18-4,-1 0,24-12,-28 10,-1 2,1 0,31-6,-43 11,0 1,0-1,1 2,-1-1,0 1,0 0,0 0,0 1,0 0,0 0,0 0,0 1,11 7,1 3,1 0,-2 2,0 0,-1 1,0 1,-1 1,-1 0,13 22,-7-7,-2 1,-1 0,-2 2,14 42,-29-75,0 1,0-1,0 1,0-1,0 1,-1 0,0 0,0-1,0 1,0 0,0-1,-1 1,0 0,0-1,0 1,0 0,0-1,-1 0,1 1,-1-1,0 0,0 0,-4 4,-3 2,-1 0,0-1,0 0,-1-1,-16 9,-34 25,27-10,-73 59,97-82,-1-1,0-1,0 0,-1 0,1-1,-1 0,0-1,-19 4,10-6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5:40.23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2085 541,'-6'-1,"-1"-1,1 0,0 0,0-1,1 0,-1 0,0 0,1 0,0-1,-10-9,2 3,-144-104,-4 7,-189-92,324 187,-1 0,-1 2,0 1,0 1,0 2,-1 0,0 2,-52 0,71 5,-1 0,0 2,1-1,-1 1,1 1,0-1,0 2,-10 5,-75 52,35-22,-107 60,35-22,-226 173,351-244,-1 1,1 0,0 0,1 1,0 0,1 0,0 0,0 1,1-1,0 1,-3 14,-3 15,-7 67,12-66,0 16,2-1,3 1,2 0,2-1,3 0,2 0,3 0,2-1,3-1,45 101,-54-136,1-1,0-1,1 1,1-2,0 1,19 18,-26-29,1-1,0 0,0 1,1-2,-1 1,1-1,-1 0,1 0,0 0,0-1,1 0,-1 0,0-1,1 1,-1-1,1-1,-1 1,1-1,-1 0,1-1,-1 0,8-1,201-65,-27 7,-99 39,131-13,95 11,5-2,-198 13,-25 4,-1-4,142-37,-231 47,0-1,0 0,0 0,0-1,0 0,-1 0,1 0,-1-1,0 0,-1 0,1 0,5-8,-9 10,0 1,-1-1,1 0,-1 1,0-1,1 0,-1 0,0 0,-1 0,1 0,0 0,-1 0,0 0,0 0,0 0,0 0,0 0,0 0,-1 0,0 0,1 0,-1 0,0 0,-1 0,1 1,0-1,-1 0,1 1,-1-1,0 1,0-1,-3-2,-164-180,49 57,-61-71,159 170,0 0,2-2,1-1,1 0,-15-40,31 65,0 0,1 1,-1-1,1 0,1 0,-1 0,1 0,0 0,1 0,1-9,-2 14,1-1,-1 1,1 0,0-1,-1 1,1 0,0 0,0-1,1 1,-1 0,0 0,1 0,-1 0,1 0,0 1,-1-1,1 0,0 1,0 0,0-1,0 1,1 0,-1 0,0 0,0 0,1 0,-1 0,0 1,1-1,-1 1,1 0,2 0,8 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5:44.68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1423 92,'-1'-2,"1"1,0 0,-1-1,0 1,1 0,-1-1,0 1,1 0,-1 0,0-1,0 1,0 0,0 0,0 0,-1 0,1 0,0 1,0-1,0 0,-1 1,1-1,-1 0,0 0,-41-13,34 12,-46-12,0 2,0 3,-71-3,-169 9,237 4,-1 2,1 3,1 2,-79 22,115-24,1 1,-1 1,1 1,0 0,1 2,0 0,1 1,0 1,1 1,0 1,2 0,-1 1,2 0,-24 35,23-24,1 0,1 1,2 0,0 1,2 1,2-1,-7 45,11-56,2 0,-1 0,2-1,1 1,0 0,1 0,1 0,0-1,1 0,1 1,1-1,1-1,0 1,11 17,-7-20,0-1,1 0,0-1,1-1,0 0,1 0,0-2,1 1,0-2,19 8,24 9,82 22,-134-45,174 44,252 31,75 17,-494-91,0 1,0 0,0 1,-1 0,20 12,-29-15,0 0,0 0,0 1,0-1,-1 1,1 0,-1-1,1 1,-1 1,0-1,-1 0,1 0,0 1,-1-1,0 1,0-1,0 1,0 0,0-1,-1 1,1 0,-1 0,0-1,-1 6,-2 14,-2-1,0 0,-1 0,-1-1,-1 1,-1-1,-22 36,-6 0,-56 70,60-88,-1-1,-1-2,-2-1,-2-2,-1-2,-44 27,53-40,0-1,-2-1,1-2,-2-1,0-2,0-1,-1-2,0-1,-51 3,80-10,0-1,0 0,0 0,0 0,0 0,0-1,0 0,1 0,-1-1,1 0,0 0,-1 0,1 0,0-1,1 0,-8-7,-7-10,1 1,-23-35,17 22,-39-51,-64-113,125 194,-23-49,25 50,-1 1,0-1,0 1,1-1,-1 1,1-1,-1 0,1 1,0-1,-1 0,1 1,0-1,0 0,0 1,1-1,-1 0,0 1,1-1,-1 1,1-1,-1 0,1 1,-1-1,1 1,0-1,0 1,2-2,-2 2,0 1,0-1,1 1,-1 0,0-1,1 1,-1 0,0 0,1 0,-1 0,0 0,0 0,1 1,-1-1,0 0,1 1,-1-1,0 0,0 1,2 0,10 7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5:45.92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282 1,'-27'0,"0"2,-45 7,59-6,1 0,0 1,0 0,0 0,1 2,-1-1,-20 15,28-16,0 1,1-1,-1 1,1-1,0 1,0 0,0 0,1 1,0-1,0 0,0 1,1-1,0 1,0 0,0-1,0 1,1 0,0 0,1-1,-1 1,1 0,1 5,0-1,-1-1,1 0,1 0,0 0,0 0,1 0,0 0,0-1,1 0,0 0,0 0,12 11,-3-8,1-1,0 0,0-1,1-1,0-1,0 0,1-1,29 7,9-2,80 7,-45-12,-37-3,63 10,-101-10,0 1,0 0,0 1,0 0,-1 1,0 1,0 0,20 15,-29-18,-1 1,0 0,0 0,0 1,0-1,-1 1,0 0,0-1,0 2,-1-1,0 0,0 0,-1 1,1-1,-1 1,-1-1,1 1,-1-1,-1 1,1 0,-2 7,-1 8,-1 0,-1 0,0-1,-2 0,-9 21,13-35,0-1,-1 1,0-1,0 0,0 0,-1 0,0 0,0-1,0 0,-1 0,0 0,0-1,0 1,0-2,-1 1,1-1,-1 0,0 0,0-1,0 1,0-2,-1 1,1-1,-12 0,-13 0,-1-3,1 0,0-2,-47-13,-14 0,56 13,7 2,1-2,0-2,-36-10,52 10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5:46.80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71,'7'-4,"-1"0,1 0,0 1,0 0,0 1,0 0,0 0,1 0,9-1,5-1,42-9,0 3,76-1,136 8,-160 4,104-2,774 4,-964-2,1-2,0 3,0 0,51 11,-60-2,-22-11,0 1,0-1,0 0,0 1,0-1,0 1,0-1,0 0,0 1,0-1,0 1,0-1,0 0,0 1,0-1,0 0,0 1,0-1,0 1,-1-1,1 0,0 1,0-1,0 0,-1 1,1-1,0 0,0 0,-1 1,1-1,0 0,-1 1,-37 19,31-17,-17 7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5:47.67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2,'219'8,"256"43,-428-46,0-2,0-2,64-7,136-31,-161 22,-15 6,-46 7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5:49.46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1 222,'0'1403,"79"-2372,-46 683,-22 208,2 0,26-82,-38 157,-1 0,1 0,0 1,0-1,0 0,0 1,0-1,1 1,-1-1,1 1,0-1,0 1,0 0,0 0,0 0,0 0,0 1,1-1,-1 0,1 1,-1 0,5-2,-3 2,0 1,0 0,0 0,0 0,0 0,-1 1,1-1,0 1,0 0,0 0,-1 1,1-1,0 1,4 2,12 9,-1 0,-1 2,0 0,20 21,-36-34,59 63,-3 2,68 102,80 162,-189-302,25 32,-28-41,0 0,12 25,14 60,-24-56,-8-31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5:50.19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93,'3'0,"6"-4,5-1,3 0,8-3,2 0,1-2,3 0,0 2,-1-1,-2 0,-2 2,-1 3,-2 1,0 1,-5 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5:51.25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46,'19'-2,"0"0,0-1,23-7,24-4,21 5,152 4,91 26,4 0,480-18,-814-3,21 1,-21-1,0 0,0 0,-1 0,1 0,0 1,0-1,0 0,0 0,0 0,0 1,-1-1,1 0,0 0,0 0,0 0,0 1,0-1,0 0,0 0,0 0,0 1,0-1,0 0,0 0,0 1,0-1,0 0,0 0,0 0,0 1,0-1,1 0,-1 0,0 0,0 0,0 1,0-1,0 0,0 0,1 0,-1 0,0 0,0 1,0-1,0 0,1 0,-1 0,0 0,0 0,0 0,1 0,-1 0,0 0,0 0,0 0,1 0,-1 0,0 0,0 0,0 0,1 0,-1 0,0 0,0 0,0 0,1 0,-1 0,0 0,0 0,-7 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5:53.11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0 284,'3'1,"-1"-1,1 1,-1 0,1 0,-1 0,0 0,1 0,-1 1,0-1,0 1,0 0,0-1,0 1,0 0,-1 0,4 4,28 44,-24-35,377 682,-456-807,3 10,-92-203,142 264,1-2,3 1,1-2,1 0,-8-83,19 115,0 1,0-1,1 0,0 0,1 1,0-1,0 1,1-1,0 1,1 0,0 0,0 0,1 1,0 0,1 0,0 0,0 0,0 1,1 0,0 0,1 1,-1 0,1 0,0 1,1 0,17-8,-24 12,0 0,0 1,1-1,-1 0,0 1,1-1,-1 1,1 0,-1-1,1 1,-1 0,1 1,-1-1,0 0,1 1,-1 0,0-1,1 1,-1 0,0 0,0 0,1 0,-1 1,0-1,0 0,0 1,-1 0,1-1,0 1,-1 0,1 0,-1 0,1 0,-1 0,1 3,0 0,0 0,-1 0,1 0,-1 0,0 0,-1 0,1 0,-1 0,0 0,-1 0,1 0,-1 1,0-1,0 0,0-1,-3 7,-20 39,-41 65,-6 11,39-62,-38 116,69-178,1 0,-1 0,0 0,1 0,0 1,-1-1,1 0,0 0,0 1,0-1,1 0,-1 1,1 1,-1-3,1 0,-1 0,1-1,-1 1,1 0,-1-1,1 1,-1-1,1 1,0 0,-1-1,1 1,0-1,0 0,-1 1,1-1,0 0,0 1,0-1,-1 0,1 0,0 0,1 1,6-2,-1 0,1 0,-1 0,0-1,0 0,10-3,1-1,131-30,234-27,-357 60,7-2,0 2,1 1,41 2,-72 1,0-1,0 1,-1-1,1 1,-1 0,1 0,0 0,-1 0,0 1,1-1,-1 0,0 1,0 0,0 0,0-1,0 1,0 1,0-1,0 0,-1 0,0 0,1 1,-1-1,0 1,0-1,0 1,0 0,-1-1,1 1,-1 0,1-1,-1 1,0 0,0 0,0-1,-1 1,1 0,0-1,-1 1,0 0,0-1,0 1,0-1,0 1,0-1,-1 1,1-1,-1 0,0 0,1 0,-1 0,0 0,-4 3,-92 86,58-53,-84 64,117-98,0 0,-1-1,0-1,0 1,1-1,-1-1,-1 1,1-1,0-1,0 1,0-1,-13-2,17 2,-15-1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5:53.83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1,'3'50,"3"0,2 0,2-1,17 52,7 32,-4 46,-8 0,-8 2,-9 203,-6-363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1:27.586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0,'-1'98,"5"1,25 158,23-33,84 224,111 206,-29-130,-74-185,-136-320,-4-12,-1 0,0 0,-1 0,0 1,0-1,0 1,0 10,-2-4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5:54.60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0,'0'809,"0"-785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5:55.40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0,'31'746,"-26"-680,-5-45,2-1,0 1,9 33,-11-54,0 1,0-1,0 0,0 0,0 1,0-1,0 0,0 0,0 1,0-1,0 0,0 0,0 1,0-1,0 0,0 0,0 1,0-1,0 0,0 0,1 1,-1-1,0 0,0 0,0 0,0 1,1-1,-1 0,0 0,0 0,0 0,1 0,-1 1,0-1,0 0,1 0,-1 0,0 0,0 0,1 0,-1 0,0 0,0 0,1 0,-1 0,0 0,0 0,1 0,-1 0,0 0,0 0,1 0,-1 0,0-1,0 1,1 0,2-7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5:56.44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1,'2'16,"0"-1,1 1,0-1,1 0,11 25,-1 1,114 338,-36-111,-25-110,-30-79,-24-38,-10-23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5:59.21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5,'0'0,"0"0,0-1,0 1,0 0,0 0,0 0,0 0,0-1,1 1,-1 0,0 0,0 0,0 0,0 0,0-1,0 1,0 0,0 0,1 0,-1 0,0 0,0 0,0-1,0 1,0 0,0 0,1 0,-1 0,0 0,0 0,0 0,0 0,1 0,-1 0,0 0,0 0,0 0,0 0,1 0,-1 0,0 0,0 0,0 0,0 0,1 0,-1 0,0 0,0 0,1 1,13 6,11 12,19 26,-1 1,46 66,-18-22,576 776,-643-860,0-1,0 1,1-1,0 1,0-1,9 6,-14-10,1-1,0 1,-1-1,1 0,0 1,-1-1,1 0,0 0,-1 1,1-1,0 0,0 0,-1 0,1 0,0 0,-1 0,1 0,0 0,0 0,-1 0,1 0,0-1,-1 1,1 0,0 0,0-1,0-1,1 1,-1-1,0 1,0-1,0 1,0-1,0 0,-1 0,1 1,-1-1,1 0,-1 0,1 0,-1 0,0-2,5-121,0 8,26-149,20-209,-51 466,0 1,1 0,0-1,1 1,0 0,0 0,1 0,0 0,0 0,1 1,0-1,0 1,8-10,-1 4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6:00.58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183 1,'-6'2,"1"0,0 0,0 1,0 0,1 0,-1 0,1 0,-1 1,1 0,0-1,0 2,-4 5,-1-1,-3 4,0 0,1 0,1 1,0 1,0 0,2 0,0 1,-12 32,18-42,1-1,-1 1,1-1,0 1,0-1,1 1,0 0,0 0,0-1,1 1,0 0,0-1,0 1,0-1,1 1,0-1,0 0,1 0,0 0,0 0,0 0,0 0,0-1,1 1,0-1,0 0,0-1,1 1,-1-1,10 6,27 18,57 49,-76-59,0-1,0-1,37 18,-38-22,-1 0,0 2,34 27,-46-33,0 1,0 0,-1 1,0 0,-1 0,0 1,0 0,-1 0,6 14,-10-20,1 0,-1 1,0-1,-1 0,1 0,-1 1,0-1,0 0,0 1,0-1,-1 0,0 1,0-1,0 0,0 0,-1 0,1 1,-1-2,0 1,0 0,-1 0,1-1,-1 1,0-1,0 0,0 0,-4 4,-2-1,-1 0,1 0,-1-1,0 0,0-1,-1 0,1 0,-1-1,0-1,0 0,0 0,0-1,0-1,0 1,0-2,-18-2,16 1,-1 0,1-1,0 0,1-1,-1-1,1 0,-1-1,2 0,-1 0,1-2,0 1,0-1,-14-15,14 11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6:01.98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0,'7'10,"0"-1,-1 1,0 0,0 0,-1 0,5 16,10 16,352 700,-350-698,76 145,193 277,-211-349,-4 2,65 144,-136-252,-1 1,0-1,0 1,3 20,-5-14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6:02.97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1,'5'191,"56"344,-59-519,33 200,79 267,-82-411,-24-58,0 1,-2 0,8 24,-10-20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6:04.32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0 244,'46'-43,"1"3,3 1,83-50,-126 84,1 1,-1 0,1 1,0-1,0 1,0 1,1 0,-1 0,1 0,-1 1,1 0,-1 1,1 0,12 2,-14-1,-1 1,1 1,0-1,-1 1,0 0,0 0,0 1,0 0,0 0,-1 0,1 1,-1-1,0 1,-1 1,1-1,-1 1,0-1,3 9,-1-6,-1 2,-1-1,0 0,0 1,0 0,-2 0,1 0,-1 0,-1 0,0 1,0-1,-1 0,0 1,-1-1,0 0,0 1,-2-1,1 0,-1 0,0 0,-1-1,0 1,-1-1,0 0,0 0,-1-1,0 1,-1-1,-12 12,2-5,0 0,-29 18,20-15,26-18,0 0,-1 0,1 0,-1 1,1-1,-1 0,1 0,0 0,-1 1,1-1,0 0,-1 0,1 1,0-1,-1 0,1 1,0-1,-1 0,1 1,0-1,0 0,0 1,-1-1,1 1,0-1,0 1,0-1,0 0,0 1,0-1,0 1,0-1,0 1,0-1,0 0,0 1,0-1,0 1,0-1,0 1,1 0,21 4,32-8,75-18,-50 6,1 4,116-2,-157 9,-26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6:06.19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1580 0,'-2'7,"0"0,0-1,-1 0,1 1,-2-1,1 0,-1 0,0-1,0 1,0-1,-6 6,-9 12,-314 392,267-337,-143 162,-11-10,-363 297,567-514,4-3,-2 1,1-2,-1 1,-19 7,30-17,9-8,14-8,3 5,1 0,0 2,1 1,0 1,45-7,135-4,-175 16,580-1,-415 34,-166-25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6:06.84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1,'2'39,"1"1,2-1,2 0,1-1,17 47,82 181,-66-171,-1-2,238 592,-257-617,-16-44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1:29.218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2 1,'0'14,"-1"5,1 0,0 0,1 0,1 0,1 0,1 0,0-1,2 0,0 0,10 21,212 386,-4 61,-202-435,53 145,9 71,19 62,-52-63,-26-120,-20-127,1-5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6:09.27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0 542,'1'-16,"1"0,1 1,0-1,1 1,0 0,2 0,0 0,0 0,1 1,1 0,0 1,1 0,16-18,7-6,2 2,2 1,39-29,-58 50,93-70,-98 75,1 1,0 0,0 1,0 0,1 1,0 0,17-3,-29 8,1-1,0 1,0-1,0 1,0 0,-1 0,1 0,0 1,0-1,0 1,0-1,-1 1,1 0,0 0,-1 0,1 0,0 1,-1-1,0 1,1 0,-1-1,0 1,0 0,0 0,0 0,0 1,0-1,-1 0,1 1,-1-1,1 1,1 5,-2-4,0 1,0 0,-1-1,1 1,-1 0,0-1,0 1,-1 0,1-1,-1 1,0-1,0 1,-1-1,1 1,-1-1,0 0,0 0,-1 1,-4 5,-25 27,-65 59,25-29,25-21,21-21,0 1,2 1,1 1,-26 39,8 0,-52 95,65-109,29-52,0-1,-1 0,1 0,0 0,0 1,-1-1,1 0,0 0,0 0,-1 0,1 0,0-1,0 1,-1 0,1 0,0 0,0-1,-1 1,1 0,0-1,-1 1,1 0,0-1,-1 1,2-2,24-11,13-10,-17 8,1 2,1 0,0 2,47-17,-55 23,0 0,0 2,1-1,-1 2,1 0,0 1,0 1,-1 1,1 0,0 1,20 5,-24-4,32 9,0 1,-1 2,0 2,57 32,-98-48,0 1,0 0,0 0,-1 0,1 0,0 0,-1 0,0 1,0-1,1 1,-1 0,-1 0,1 0,0 0,-1 0,0 0,1 0,0 4,-2-4,0 0,-1 0,1-1,-1 1,1 0,-1 0,0 0,0 0,0-1,0 1,-1 0,1-1,-1 1,0-1,1 0,-1 0,0 1,0-1,-1 0,-3 3,-60 52,-88 58,146-111,0 1,-1-1,0-1,0 0,0 0,0 0,0-1,-1-1,-13 1,-14-1,-42-4,16 1,60 2,-1 0,1 0,0 0,0-1,-1 1,1-1,0 1,0-1,0 0,0-1,0 1,0 0,0-1,0 0,0 1,1-1,-1 0,1 0,-1-1,1 1,0 0,0-1,0 0,0 1,-2-4,-20-14,11 14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6:10.03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47,'8'0,"6"0,5 0,6 0,11-4,11-1,8 1,7 0,4 1,-1 1,-5-3,-4 0,-8 0,-9 1,-6 1,-6 2,-11 0,-8 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6:11.75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887 0,'-8'3,"0"-1,1 1,-1 1,1-1,0 1,0 1,0-1,1 1,-9 8,7-7,-21 19,-50 56,18-16,-38 35,34-32,-141 113,192-171,0-2,-1 1,0-2,0 0,-22 7,32-12,0-1,-1 1,0-1,1 0,-1 0,0 0,1-1,-1 0,0 0,1 0,-1-1,0 0,1 0,-1 0,0-1,1 0,0 0,-10-5,11 4,1-1,0 1,0-1,1 0,-1 0,1 1,-1-2,1 1,1 0,-1 0,0-1,1 1,0-1,0 1,0-1,1 1,0-1,0 0,0 1,0-1,1 1,-1-1,2-4,1-4,0 0,0 1,1-1,1 1,0 0,13-22,-6 17,0 2,1 0,1 0,0 1,1 1,21-15,3 2,63-33,-99 57,0 1,1-1,-1 1,0 0,1 0,-1 1,1-1,-1 1,1-1,-1 1,1 0,0 1,-1-1,1 0,-1 1,1 0,-1 0,0 0,1 0,-1 1,0-1,0 1,0 0,0 0,0 0,0 0,3 4,8 8,0 0,-2 1,0 1,11 18,15 18,-23-38,0-1,1 0,1-1,0-1,1-1,0 0,0-1,37 12,-50-19,39 22,-33-17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6:43.58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24 1,'-13'272,"3"89,33-181,-22-162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6:45.79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1,'398'3,"462"63,-774-56,64 12,-129-17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6:50.42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0 159,'1'0,"0"0,0 0,0 1,0-1,-1 1,1-1,0 1,0-1,0 1,-1-1,1 1,0-1,-1 1,1 0,-1 0,1-1,-1 1,1 0,-1 0,1 0,-1-1,0 1,1 0,-1 0,0 0,0 0,1 1,4 32,-4-23,3 9,2 0,0 0,1 0,1-1,12 21,61 93,-48-81,438 630,-450-663,-21-18,1-1,-1 0,1 0,-1 0,1 0,-1 0,0 0,1 0,-1 0,1 0,-1 0,1 0,-1 0,1 0,-1 0,1 0,-1 0,0-1,1 1,-1 0,1 0,-1 0,0-1,1 1,-1 0,0-1,1 1,-1 0,0-1,1 0,1-3,0-1,0 0,0 0,-1 0,1-1,-2 1,2-5,2-13,46-186,154-398,-180 553,-3-2,-2-1,11-60,-15 63,-5 32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6:51.52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517 1,'-10'0,"1"0,0 0,-1 1,1 0,0 1,0 0,-1 1,1-1,1 2,-1-1,1 1,-1 1,1-1,0 2,1-1,-1 1,1 0,0 0,-11 14,17-19,0 1,0-1,1 0,-1 1,0-1,1 1,-1-1,1 1,0-1,-1 1,1-1,0 1,0-1,0 1,0 0,0-1,0 1,1-1,-1 1,0-1,1 1,-1-1,1 1,0-1,-1 0,1 1,0-1,0 0,0 0,0 1,0-1,0 0,0 0,0 0,1 0,-1 0,0 0,3 1,8 6,1-1,0 0,18 7,-12-6,-2 1,114 61,-121-63,1 0,-2 0,1 1,-1 0,0 1,-1 0,0 0,0 1,10 16,-16-20,1-1,-1 0,0 1,0-1,-1 1,0 0,0-1,0 1,-1 0,1 0,-2 0,1 0,0-1,-1 1,0 0,-1 0,1-1,-1 1,0-1,0 0,-1 1,0-1,0 0,0 0,0-1,-1 1,0-1,0 1,0-1,-5 4,1-2,0 0,0 0,0 0,-1-1,0-1,0 1,0-1,-1-1,1 0,-1 0,0-1,1 0,-1-1,0 0,0 0,-17-2,-125-30,104 19,-95-11,35 12,83 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6:52.60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0,'1'12,"0"-1,2 0,-1 0,1 0,9 20,6 23,4 29,35 81,-9-28,34 197,-5-34,-64-257,-3-12,-1 0,-1 1,-2 1,-1-1,2 59,-8-72,0 26,1-42,0 0,0 0,0 0,0 0,1 0,-1 0,1 0,0 0,-1 0,1 0,0 0,0-1,0 1,0 0,1-1,1 3,6-2,0-6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6:53.52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0,'0'71,"2"0,4-1,3 1,2-1,34 108,108 257,-130-363,17 88,-38-145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6:55.37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43,'18'-2,"-1"0,1-1,-1-1,18-6,-19 5,1 0,0 2,0 0,0 0,18 1,-30 2,0 1,0-1,0 1,0 0,0 1,0-1,0 1,0 0,0 0,-1 0,1 1,-1 0,0 0,0 0,0 0,0 1,0-1,-1 1,1 0,-1 0,3 6,-3-4,0 0,-1 1,1-1,-2 1,1 0,-1 0,0-1,0 1,0 0,-1 0,0 0,-1 0,0 0,0 0,-2 8,-3 9,-1 1,-18 40,17-47,-2-2,0 1,-1-2,0 1,-1-1,-1-1,0 0,-1-1,-1-1,0 0,-1-1,0 0,-27 13,10-4,33-20,0 0,0 0,0 0,0 0,0 0,1 0,-1 0,0 0,0 0,0 0,0 0,0 0,0 0,0 0,0 0,0 0,0 0,1 0,-1 0,0 0,0 0,0 0,0 0,0 0,0 0,0 0,0 0,0 0,0 0,0 0,1 0,-1 0,0 0,0 0,0 1,0-1,0 0,0 0,0 0,0 0,0 0,0 0,0 0,0 0,0 0,0 0,0 0,0 1,0-1,0 0,0 0,0 0,0 0,0 0,24-8,34-12,0 2,0 3,2 3,-1 2,1 3,62 0,-107 7,-11-1,0 0,1 1,-1 0,1 0,-1 0,0 1,1-1,-1 1,0 0,1 0,-1 1,0-1,8 5,-9-1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1:30.869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8 5,'77'-2,"-35"0,83 7,-119-4,1 0,0 0,-1 0,1 1,-1 0,0 1,0 0,0 0,0 0,0 0,0 1,-1 0,0 0,0 1,0-1,0 1,-1 0,1 0,-1 1,-1-1,5 9,-4-5,-1 0,0 0,-1 0,0 0,0 1,-1-1,0 0,-1 1,0-1,0 1,-1-1,0 1,-1-1,-4 16,-40 110,-75 157,66-168,-64 129,118-251,0 0,0 0,0 0,0 0,0 0,0 0,-1-1,1 1,-1 0,1-1,-1 1,1-1,-1 1,0-1,0 0,0 0,0 0,0 0,0 0,0 0,-3 0,5-1,0 0,-1 1,1-1,0 0,0 0,0 0,0 0,-1 0,1 0,0 0,0 0,0 0,0 0,-1 0,1-1,0 1,0 0,0 0,0 0,0 0,-1 0,1 0,0 0,0 0,0 0,0 0,0-1,0 1,0 0,-1 0,1 0,0 0,0 0,0 0,0-1,0 1,0 0,0 0,0 0,0 0,0-1,0 1,0 0,0 0,0 0,0 0,0-1,0 1,0 0,0 0,7-11,14-7,30-17,1 2,2 2,1 3,101-37,3 15,-95 29,103-21,-68 20,-42 8,271-58,-305 69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6:56.94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1356 1,'0'4,"-1"1,0-1,0 0,0 1,-1-1,1 0,-1 0,0 0,0 0,0 0,-1 0,1-1,-6 6,-48 45,36-35,-286 252,72-65,123-115,66-56,2 2,-42 44,74-68,-5 6,-2 0,-36 30,22-22,2 2,0 1,-25 35,-3 3,27-35,17-20,1 0,1 1,0 1,1 0,-14 24,24-38,1 0,-1-1,1 1,-1 0,1-1,-1 1,1 0,0-1,-1 1,1 0,0 0,0 0,0-1,-1 1,1 0,0 0,0 0,0-1,0 1,0 0,1 0,-1 0,0-1,0 1,0 0,1 0,-1-1,0 1,1 0,-1 0,0-1,1 1,-1 0,1-1,0 1,-1-1,1 1,-1-1,1 1,0-1,-1 1,1-1,0 1,0-1,-1 0,1 1,0-1,0 0,-1 0,1 0,0 0,0 0,0 0,0 0,-1 0,1 0,0 0,0 0,0 0,-1 0,1-1,1 1,60-17,-52 14,28-7,0 2,1 2,0 1,0 2,57 3,200 27,-244-20,644 79,-675-84,49 7,-66-9,0 1,0 0,0 0,0 0,-1 1,1-1,0 1,-1 0,1 0,-1 0,1 1,4 4,-1 3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7:01.16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214 525,'9'-1,"0"0,0 0,0-2,0 1,-1-1,1 0,-1 0,0-1,0 0,0-1,0 0,-1 0,0-1,0 0,0 0,-1 0,0-1,0 0,9-15,1-2,-2 0,0-1,-2-1,-1 0,10-32,-14 33,-1 0,3-27,-8 41,0 0,0 0,-1 1,0-1,-1 0,-1 0,-3-16,4 25,0 0,1 0,-1 0,0 1,0-1,-1 0,1 0,0 1,-1-1,1 0,-1 1,1 0,-1-1,0 1,1 0,-1 0,0 0,0 0,-4-2,2 2,-1 0,0 0,1 0,-1 1,0 0,0 0,0 0,-7 1,2 1,-1 0,1 1,1 0,-1 0,0 1,1 0,-17 11,-167 150,172-145,11-10,1-1,1 2,0-1,0 1,1 0,1 1,-1 0,2 0,0 0,-4 16,7-22,0 0,1 0,0 0,0 0,0 0,1 0,0 0,0 0,0 0,1 0,0 0,0 0,1 0,0 0,0 0,0 0,1-1,-1 1,1-1,1 0,-1 0,1 0,0 0,6 6,-5-8,0 0,0 0,0-1,0 1,0-1,1-1,-1 1,1-1,0 1,-1-2,1 1,0 0,6-1,82-7,-78 5,-7 1,0-1,0-1,0 0,0 0,9-5,37-11,-53 19,0 0,0 0,0 0,0 0,0 0,0 0,0 1,0-1,0 1,0-1,0 1,0 0,0 0,0 0,0 0,0 0,0 0,-1 0,1 1,-1-1,1 1,-1-1,1 1,-1-1,0 1,0 0,0 0,0 0,0 0,0 0,0 0,0 3,3 10,0 0,-1 0,1 27,1-6,-2-22,20 101,53 155,-40-188,-25-61,-1 0,-1 1,-1 0,6 27,-13-42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7:02.21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219 0,'-4'1,"0"-1,-1 1,1 0,0 0,0 1,0-1,0 1,0 0,0 0,0 0,1 0,-1 1,1 0,0 0,-5 4,-44 57,36-42,-5 3,11-14,0 1,1 0,1 0,-1 1,-7 18,16-30,0 0,-1 0,1 0,0 0,0 0,0 0,0 1,0-1,0 0,0 0,0 0,0 0,1 0,-1 1,0-1,1 0,-1 0,1 0,-1 0,1 0,0 0,-1 0,1 0,0-1,-1 1,1 0,0 0,0 0,0-1,0 1,0 0,0-1,0 1,0-1,0 1,0-1,0 0,0 1,1-1,-1 0,0 0,0 0,2 0,59 3,-52-3,289-4,-296 4,1 0,-1-1,0 1,0 0,0-1,0 0,0 0,0 0,-1 0,1 0,0-1,0 1,-1-1,1 1,-1-1,1 0,-1 0,0 0,0-1,0 1,0 0,0-1,0 0,-1 1,3-6,-3 5,-1 0,1 0,-1 0,0 0,0 0,0 0,0 0,0 0,-1 0,1 0,-1 0,0 0,0 0,0 0,0 0,-1 1,1-1,-1 0,0 1,1-1,-1 1,0 0,-1-1,1 1,-5-3,-10-8,0 1,-1 1,-23-10,-16-10,25 18,16 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7:03.29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13 5,'-6'32,"5"-29,0 0,1 0,-1 0,1 0,-1 0,1 1,0-1,0 0,0 4,1-5,0-1,-1 0,1 1,0-1,0 0,0 0,0 0,0 1,0-1,0 0,0 0,0-1,1 1,-1 0,0 0,1 0,-1-1,0 1,1-1,-1 1,1-1,-1 0,1 1,2-1,9 2,-1-1,1 0,0 0,-1-2,23-2,-31 2,0 0,0 0,0 0,0 0,0-1,-1 1,1-1,-1 0,1 0,3-3,-6 4,0-1,0 1,1 0,-1-1,0 1,0-1,0 1,-1-1,1 0,0 1,0-1,-1 0,1 0,-1 1,0-1,0 0,1 0,-1 0,0 1,0-1,-1 0,0-3,1 3,-1 0,0 0,0 0,0 0,-1 0,1 1,0-1,-1 0,1 1,-1-1,1 1,-1 0,0 0,0-1,0 1,1 0,-1 0,0 1,0-1,0 0,0 1,-1-1,1 1,0-1,0 1,-3 0,-66-2,57 2,-17 1,5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7:05.22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78,'0'-4,"4"-1,5 0,5 1,3 1,4 2,1 0,5-3,5-1,2 0,-2-3,1 1,0 0,1 2,-1 2,-7-2,-7-1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7:06.59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407 1,'-5'0,"-1"1,1 0,-1 0,1 1,0 0,-1 0,1 0,0 0,0 1,1 0,-7 4,-47 41,33-23,-26 21,-56 69,95-101,1 0,1 1,0 0,1 0,1 1,0 0,1 1,1 0,1 0,-5 23,9-34,1 0,0-1,0 1,0 0,1 0,0 0,0 0,1-1,-1 1,1 0,0-1,1 1,-1-1,1 0,0 0,1 0,-1 0,1-1,0 1,0-1,0 0,1 0,-1-1,1 1,0-1,0 0,6 3,1 0,0-1,0 0,1 0,0-2,-1 1,1-2,0 0,0 0,1-1,-1-1,16-1,-24 0,0 0,-1 0,1 0,-1-1,1 0,-1 0,0 0,1 0,-1-1,0 0,4-3,41-43,-15 13,-25 29,6-6,-1 0,-1 0,18-24,-27 31,0 0,0 0,-1-1,0 0,0 0,-1 1,0-1,0-1,-1 1,0 0,0 0,0-13,-2-41,-4-167,4 225,1 1,0-1,-1 0,1 0,-1 1,0-1,0 0,0 1,0-1,0 1,-4-5,-4-3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7:07.48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17 72,'-1'1,"-1"0,1 1,0-1,0 0,0 1,-1-1,1 0,1 1,-1-1,0 1,0 0,0-1,1 1,-1 0,1-1,0 1,-1 0,1 0,0 3,0-4,1 0,-1 1,1-1,-1 0,1 0,0 0,0 1,-1-1,1 0,0 0,0 0,0 0,0 0,0 0,1 0,-1-1,0 1,0 0,2 0,4 2,0 0,1-1,-1 0,1 0,0-1,-1 0,10 0,19 1,76-2,-102 0,1-1,-1-1,1 0,-1 0,0-1,0-1,0 1,10-7,-18 10,0-1,0 0,0 0,-1 0,1 0,0 0,0 0,-1-1,1 1,-1-1,1 1,-1-1,0 1,0-1,0 0,1 0,-2 1,1-1,0 0,0 0,0 0,-1 0,1 0,-1 0,0 0,0 0,0 0,0-1,0 1,0 0,0 0,-1-4,-1 3,0 0,0 0,0 0,0 0,0 1,-1-1,1 1,-1-1,0 1,0 0,0 0,0 0,0 0,0 0,0 1,-1 0,1-1,-5 0,-18-3,0 0,0 2,-1 1,1 1,-53 6,74-5,0 1,0 0,0 1,1-1,-1 1,0 0,0 0,1 1,0-1,-1 1,1 0,0 0,-7 7,1 2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7:08.83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1,'62'0,"389"6,-4 37,-399-37,-33-5,1 1,0 0,0 1,-1 1,0 1,16 6,-24-7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7:12.87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1 152,'100'79,"402"431,-478-483,16 16,75 63,-115-106,1 1,0-1,-1 1,1-1,-1 1,1-1,0 1,-1-1,1 0,0 1,0-1,-1 0,1 0,0 0,0 1,-1-1,1 0,0 0,0 0,-1 0,1 0,0 0,0-1,0 1,-1 0,1 0,0 0,-1-1,1 1,0 0,0-1,0 0,1-1,-1 1,1-1,-1 0,0 0,1 0,-1-1,0 1,0 0,0 0,0-5,9-60,-10 65,10-277,13-137,-19 386,9-48,-6 59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7:13.94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255 1,'-10'-1,"-8"1,-1 1,-28 4,45-5,-1 0,1 0,-1 1,1-1,-1 1,1 0,0-1,-1 1,1 0,0 1,-1-1,1 0,0 1,0-1,0 1,0 0,1-1,-1 1,0 0,1 0,-1 0,1 0,0 0,-1 1,1-1,0 0,-1 4,3-5,-1 1,0 0,0 0,1 0,-1 0,1-1,-1 1,1 0,0-1,0 1,-1 0,1-1,0 1,1-1,-1 1,0-1,0 0,1 1,-1-1,1 0,1 2,42 23,-28-16,-5-3,23 12,-2 2,0 2,-1 1,-1 1,40 43,-70-66,1 1,-1-1,1 0,-1 0,0 1,0-1,0 1,0-1,0 1,-1-1,1 1,-1 0,1-1,-1 1,0 0,0-1,0 1,-1-1,0 6,-1-3,0 1,0-1,0 1,-1-1,0 0,0 0,0 0,-8 8,4-5,-1 0,0 0,-1-1,0 0,0-1,0 0,-1 0,0-1,-14 6,13-9,0 0,1-1,-1 0,0-1,1 0,-1-1,0 0,1-1,-1 0,1 0,-1-1,-15-7,-12-7,-64-37,83 43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1:33.159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2495 1,'-3'1,"-1"1,1 1,-1-1,1 0,0 1,0 0,0 0,0 0,0 0,1 0,-1 1,-3 6,-2 1,-507 544,350-387,-798 772,560-556,262-242,-96 87,219-211,17-11,31-10,-12 0,53-6,0 2,104 6,143 23,-277-18,1274 188,-1305-191,0-1,0 0,0 0,0-1,0 0,0-1,0 0,0-1,0 0,-1 0,16-8,35-11,8 2,77-35,-140 52,-4 3,1-1,-1 0,1 0,-1 1,1-1,-1 1,1 0,-1-1,1 1,0 0,-1 0,1 0,0 0,1 0,3 4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7:14.79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0,'2'45,"2"-1,1 1,3-1,24 78,77 167,-85-231,27 54,14 36,-56-125,-1 1,-2-1,0 2,3 30,-8-34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7:15.79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0,'2'16,"1"-1,1 0,0 0,1-1,0 1,2-1,-1 0,11 15,9 22,264 586,-270-595,9 17,43 124,-63-136,-8-37,1-1,-1 0,2 0,-1 0,1-1,5 10,-6-15,0 0,0 0,0 0,1 0,0 0,-1-1,1 1,0-1,0 0,1 0,-1 0,0 0,1 0,-1-1,1 1,-1-1,1 0,7 1,14 1,0-1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7:16.74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0,'2'2,"1"0,-1 0,1 0,-1 1,0-1,0 0,0 1,0 0,-1-1,1 1,-1 0,2 4,1 0,48 95,46 128,-30-63,239 599,-300-749,1-4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7:17.75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0 137,'2'5,"0"-1,0 0,0 1,0-1,1 0,-1 0,1-1,0 1,0-1,1 1,-1-1,7 4,2 4,160 178,92 87,-264-276,1 1,-1 0,1-1,-1 1,1 0,0-1,0 1,-1-1,1 1,0-1,0 1,-1-1,1 0,0 1,0-1,0 0,0 0,0 0,-1 0,1 1,0-1,0 0,0-1,0 1,0 0,0 0,1 0,-1-1,0 0,-1 0,1 0,0 0,0-1,-1 1,1 0,0 0,-1 0,1-1,-1 1,0 0,1 0,-1-1,0 1,0-2,-1-70,0 57,-2-375,4 239,-1 132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7:18.86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1 408,'17'0,"0"0,0 2,-1 0,19 4,-32-5,0-1,0 1,1 0,-1 0,0 0,0 1,0-1,-1 1,1-1,0 1,-1 0,1 0,-1 0,1 0,-1 1,0-1,0 1,0-1,0 1,0 0,-1-1,1 1,-1 0,0 0,0 0,0 0,0 1,-1-1,1 3,0-5,-1-1,0 1,0-1,0 1,1-1,-1 1,0-1,0 1,0-1,0 1,0-1,0 0,0 1,0-1,0 1,0-1,0 1,-1-1,1 1,0-1,0 1,0-1,0 1,-1-1,1 0,0 1,-1-1,1 1,0-1,-1 0,1 1,0-1,-1 0,1 0,0 1,-1-1,1 0,-1 0,1 1,-1-1,1 0,-1 0,1 0,-1 0,1 0,0 0,-1 0,1 0,-1 0,1 0,-1 0,1 0,-1 0,0-1,0 0,0 1,0-1,1 0,-1 0,0 0,1 0,-1 1,1-1,-1 0,1 0,-1 0,1 0,0-1,-1 1,1 0,0 0,0 0,0 0,0 0,0 0,0 0,0 0,0 0,0 0,1-2,4-9,0 1,1 0,0 0,1 0,0 1,0 0,16-16,-5 5,27-34,148-194,-188 241,-3 5,0 0,-1 0,1 0,0 0,1 0,-1 0,0 1,1-1,-1 1,1 0,0 0,0 0,4-2,-7 7,0 0,0 1,-1-1,1 0,-1 0,0 0,0 1,0-1,0 0,-3 5,-21 46,16-37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7:20.07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24 0,'-11'58,"0"-4,10-35,1-1,1 1,0-1,1 1,1-1,1 0,1 0,0-1,2 1,14 29,-14-32,7 12,15 44,-26-64,-1 0,0 1,-1-1,1 1,-2-1,1 1,-1-1,0 1,0-1,-1 1,-2 11,-44 166,41-163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7:21.29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5316 0,'-1273'28,"1002"-14,-1647 59,1756-66,-196 36,106-10,140-20,-272 24,357-36,-171 19,175-16,1 1,0 2,0 0,0 1,1 1,-31 18,44-23,-1 1,1-2,-1 1,1-1,-1 0,0-1,0 0,0-1,0 0,-1 0,1-1,0 0,0 0,-1-1,1-1,-10-2,4-1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7:23.01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235 407,'2'0,"0"1,0-1,0 1,0-1,0 1,0 0,0 0,0 0,0 0,0 0,-1 0,1 1,0-1,-1 0,1 1,-1 0,3 2,22 35,-22-31,286 510,-281-502,27 57,-34-69,0 1,-1-1,0 0,1 1,-2-1,1 1,0-1,-1 1,0-1,0 1,0-1,-1 1,1-1,-2 6,2-10,-1 1,1 0,0 0,-1-1,1 1,-1 0,1-1,-1 1,1 0,-1-1,1 1,-1-1,1 1,-1-1,0 1,1-1,-1 1,0-1,0 0,1 1,-1-1,0 0,0 1,0-1,1 0,-1 0,0 0,0 0,0 0,-1 0,-29-13,-24-33,52 43,-74-80,3-3,-106-164,142 195,35 50,-33-47,-36-68,64 103,0-1,1 1,0-1,2 0,0-1,1 1,1-1,-2-31,5 42,1 1,0 0,0 0,0-1,1 1,0 0,0 0,1 1,0-1,0 0,0 1,1 0,5-8,-1 5,0 0,1 1,0-1,0 2,1-1,0 1,14-7,6-1,1 2,0 1,0 2,61-13,-76 20,1-1,0 2,-1 1,1 0,34 2,-44 1,0-1,0 1,-1 0,1 1,0-1,-1 1,0 1,1-1,-1 1,0 0,-1 0,1 1,-1 0,0 0,0 0,6 9,7 9,-2 1,0 1,-2 0,-1 1,-1 1,11 34,-19-49,-1 1,0-1,-1 1,0 0,-1 0,-1 0,0 0,-1 0,0 0,-1 0,0 0,-1-1,0 1,-1-1,-1 0,-8 16,-17 22,-3-2,-55 62,-34 48,119-154,1-1,0-1,0 1,0 0,0 0,1 0,-1 0,1 0,0 0,0 0,0 0,0 1,0-1,1 0,-1 1,1 4,2-8,-1 0,1 0,0 1,0-1,0 0,0-1,-1 1,1 0,0 0,0-1,-1 1,1-1,0 0,0 1,-1-1,1 0,2-2,3 0,17-5,461-167,7 36,-462 132,-18 3,0 1,0 1,1 0,-1 0,0 1,1 0,-1 2,15 0,-27-1,1 0,-1 0,1 1,-1-1,1 0,-1 0,1 0,-1 0,1 0,0 1,-1-1,1 0,-1 0,0 1,1-1,-1 0,1 1,-1-1,1 0,-1 1,0-1,1 1,-1-1,0 1,1-1,-1 1,0-1,0 1,1-1,-1 1,0-1,0 1,0-1,0 1,0-1,0 1,0 0,-14 20,-29 11,4-3,2 1,1 1,-54 64,5-7,9-13,-4 5,-107 82,175-153,-1-1,1-1,-1 0,-1 0,1-2,-1 1,0-2,-26 5,16-5,0-2,-1-1,1 0,-35-5,58 4,-1 0,0 0,1 0,-1-1,0 1,1 0,-1-1,1 1,-1-1,1 0,-1 1,1-1,-1 0,1 0,0 0,-1 0,1 0,0 0,0-1,0 1,-1-2,-4-12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7:25.63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892 1,'-3'0,"0"1,1-1,-1 1,1 0,-1 0,1 0,-1 1,1-1,-1 0,1 1,0 0,0-1,-3 4,-28 30,24-24,-82 99,-136 216,58-75,115-177,-100 146,131-182,0 2,3 1,-28 78,47-118,1 1,-1 0,1 0,-1-1,1 1,0 0,-1 0,1 0,0 0,0 0,1-1,-1 1,0 0,0 0,1 0,0 1,0-2,-1 0,1 0,-1-1,1 1,0 0,0-1,-1 1,1-1,0 1,0-1,-1 0,1 1,0-1,0 0,0 1,0-1,0 0,0 0,-1 0,1 0,0 0,2 0,6-1,0-1,-1 0,1 0,0-1,9-4,-3 1,97-27,1 5,175-20,-132 25,-27 8,253 5,-257 11,-120-1,-2-1,1 1,0 0,-1 0,1 1,0-1,0 1,-1-1,1 1,-1 0,1 0,-1 1,1-1,-1 1,4 2,3 6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7:30.87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427 389,'4'-3,"-1"-1,1 0,0 1,-1-1,0-1,0 1,0 0,0-1,-1 1,0-1,0 0,0 0,0 0,-1 0,0 0,0 0,1-8,-1-10,-1 1,0-1,-2 1,-7-38,7 50,0 1,0 0,-1 0,0 0,-1 0,0 1,0-1,-1 1,0 0,-1 0,1 1,-1 0,-13-12,15 16,1 1,-1-1,0 1,0 0,0 0,-1 1,1-1,0 1,-1 0,1 0,-1 0,1 1,-1 0,1-1,-1 2,0-1,1 0,-1 1,1 0,0 0,-1 0,1 1,0-1,-1 1,1 0,0 0,0 1,1-1,-1 1,0 0,1 0,-5 5,-10 10,1 1,0 1,1 1,-17 31,25-39,-18 27,1 1,3 2,1 0,-19 61,38-101,1 0,0 0,1 0,-1 1,1-1,-1 0,1 1,0-1,0 0,0 1,1-1,-1 0,1 1,0-1,0 0,0 0,2 4,-1-5,0 1,1 0,-1-1,1 1,0-1,0 0,0 1,0-1,0-1,0 1,0 0,1-1,-1 0,1 0,5 1,151 36,-134-34,1 0,-1-2,1-1,30-2,-53 0,0 0,0 0,0 0,0-1,0 1,0-1,0 0,-1 0,1 0,3-4,-5 5,-1-1,1 1,-1 0,1-1,0 1,-1 0,1 0,0 0,0 0,0 1,0-1,0 0,0 1,0-1,0 1,0 0,0 0,0 0,1 0,-1 0,0 0,0 0,0 1,0-1,0 1,0-1,0 1,0 0,0 0,0 0,-1 0,1 0,0 0,-1 1,1-1,2 3,12 11,-1 2,0-1,-1 2,-1 0,14 26,45 103,-66-128,0 0,-2 1,0-1,-1 1,-1 0,-1 0,-3 38,1-38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1:34.154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0,'2'19,"2"-1,0-1,1 1,0 0,2-1,0 0,11 19,-3-4,398 709,-253-475,-101-169,54 98,-92-155,-3 1,27 84,-28-70,38 79,-1-4,-46-105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7:32.02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165 0,'-8'3,"1"-1,-1 1,1 1,0-1,0 1,0 0,1 1,-1 0,-7 8,-2-1,8-6,0 1,0-1,0 2,1-1,0 1,1 0,-9 12,15-19,-1 0,1 0,-1 0,1 0,0 0,0 0,-1 0,1 0,0 1,0-1,0 0,0 0,0 0,0 0,0 0,1 0,-1 0,0 0,1 0,-1 0,0 0,1 0,-1 0,1 0,0 0,-1 0,2 1,1 0,-1 0,1 0,0 0,-1 0,1-1,0 0,0 1,0-1,6 1,5 1,0-1,0 0,18-1,91 9,-90-6,-1-1,1-1,63-6,-91 3,0 0,0 0,0 0,0-1,0 0,0 0,0 0,-1-1,1 0,-1 0,1 0,-1 0,0 0,-1-1,1 0,0 0,2-4,-4 5,-1 1,0-1,0 0,0 1,0-1,0 0,0 0,-1 0,1 0,-1 0,0 0,0 0,0 0,0 1,-1-1,1 0,-1 0,1 0,-1 0,0 0,0 1,-1-1,1 0,0 1,-1-1,0 1,1 0,-1-1,0 1,0 0,-4-3,0 0,1 1,-1 0,-1 0,1 0,0 1,-1 0,0 0,0 0,0 1,0 0,0 1,0 0,-12-1,-13 0,-61 6,30-1,41-3,3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7:33.43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1 212,'12'-2,"-1"0,1-1,-1-1,0 0,0 0,0-1,13-8,6-2,16-3,0 1,1 3,1 2,56-8,197-5,-254 22,1-2,-1-3,80-22,-105 23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7:34.21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1,'2'31,"0"-1,2 1,2-1,1 0,1 0,1 0,18 37,14 18,54 83,-73-128,17 44,-29-61,-3-7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7:36.21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1040 0,'-27'1,"0"2,1 0,-1 2,1 0,-29 11,-126 56,55-20,25-16,-7 3,-135 68,189-69,50-35,0 0,0 1,1-1,-1 1,1 0,0 0,0 0,1 1,-1-1,-2 7,5-10,0 0,0 0,0 0,0 0,0 0,1 0,-1-1,0 1,0 0,1 0,-1 0,1-1,-1 1,1 0,-1 0,1-1,-1 1,1 0,-1-1,1 1,0-1,0 1,-1-1,1 1,0-1,0 1,-1-1,1 0,0 1,0-1,0 0,0 0,-1 0,1 0,0 1,1-1,39 4,-36-4,94 3,306 22,-243-5,0 8,-3 6,289 102,-438-132,0 0,-1 1,0 0,0 1,0 0,-1 0,1 1,-2 0,11 12,-16-17,-1 0,1 0,-1 0,1 0,-1 0,0 0,0 1,0-1,0 0,0 1,-1-1,1 1,-1-1,1 1,-1-1,0 1,0 0,0-1,0 1,-1-1,1 1,-1-1,1 1,-1-1,0 0,0 1,0-1,0 0,-1 0,1 1,-1-1,1 0,-1 0,0-1,1 1,-1 0,0 0,0-1,0 1,0-1,-1 0,-3 2,-374 216,368-212,-40 20,-72 28,98-45,-1-1,0-2,0-1,-55 6,76-12,0 0,0 0,0 0,0-1,0 0,-1 0,1 0,1-1,-1 0,0 0,0-1,1 1,-1-1,1-1,0 1,0-1,0 1,-6-8,7 7,1-1,0 1,0-1,0 1,1-1,0 0,0 0,0 0,0-1,1 1,0 0,0-1,0 1,1-1,-1 1,2 0,-1-1,0 1,1-1,3-9,2-6,1 1,0 0,2 0,0 1,2 0,0 1,26-33,-17 28,1 1,0 0,2 2,50-35,-55 44,1 2,0 0,0 1,27-7,-23 8,0-1,39-20,-45 19,-1 2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7:44.04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48,'21'0,"646"-27,-381 7,-282 20,-2 0,-1-1,0 1,0 0,0 0,1 0,-1 1,0-1,0 0,0 0,1 1,-1-1,0 0,0 1,0-1,0 1,1 0,1 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7:44.70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48,'26'-1,"-1"-2,27-6,19-2,166-6,1 10,-1 11,401 57,-497-37,232 70,-372-94,3 1,-1 0,1 1,0-1,-1 0,1 1,-1 0,1 0,-1 0,0 0,3 4,0 3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7:47.46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1 371,'2'12,"0"-1,1 1,1-1,0 0,1 0,0 0,0 0,1-1,1 0,7 10,2 4,46 69,4-3,126 133,182 141,-294-290,-55-51,-10-10,-1 0,0 1,15 21,-29-35,0 0,0 1,0-1,0 0,0 0,1 1,-1-1,0 0,0 1,0-1,1 0,-1 0,0 0,0 1,1-1,-1 0,0 0,1 0,-1 1,0-1,1 0,-1 0,0 0,1 0,-1 0,0 0,1 0,-1 0,0 0,1 0,-1 0,0 0,1 0,-1 0,0 0,1 0,-1 0,0 0,1-1,-1 1,9-16,2-30,-11 42,19-146,-1-190,-4 41,-6 217,29-131,-29 181,6-32,4 1,36-89,-50 143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7:48.34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181 0,'-5'1,"0"0,0 0,-1 0,1 1,1 0,-1 0,0 0,0 0,1 1,-1 0,1 0,0 0,0 0,-4 5,-5 4,1 1,-19 26,23-28,1 2,0-1,1 1,-6 17,10-24,0 0,0-1,1 1,-1 0,1 0,1 0,-1 0,1 0,0 0,1 0,-1 0,3 9,-2-13,0 0,0-1,0 1,1 0,-1 0,0-1,1 1,-1-1,1 1,0-1,-1 0,1 0,0 0,0 0,0 0,0 0,0 0,0 0,0-1,2 1,53 7,-23-3,-16-1,1 2,-1 0,0 1,0 1,26 16,-37-20,0 1,-1-1,1 1,-1 1,0-1,-1 1,1 0,-1 0,0 0,-1 1,0 0,0 0,0 0,-1 0,0 1,3 9,-5-12,-1-1,1 1,-1-1,0 1,0 0,0-1,-1 1,0-1,0 1,0-1,0 1,-1-1,1 0,-1 0,0 0,-1 0,1 0,-1 0,0 0,1-1,-1 1,-1-1,1 0,-5 4,-10 6,-1-1,1-1,-2-1,-21 9,-26 15,-13 13,57-37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7:49.08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0,'1'59,"3"0,3 0,25 101,13 16,0-5,44 335,-87-387,-2-101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7:50.05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1,'4'70,"20"115,-5-51,-14-96,66 412,-57-399,-9-35,0 1,-1 0,-1 0,2 28,-5-22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1:00.117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565 1,'-3'1,"0"1,-1 0,1-1,0 2,0-1,1 0,-1 0,0 1,1 0,-1-1,1 1,-3 5,0-3,-101 124,6 3,6 5,-97 187,186-314,0-1,1 1,1 0,0 0,0 0,1 1,0-1,1 1,0 0,0-1,1 1,1-1,0 1,3 12,-2-14,1-1,0 0,1 1,0-2,0 1,1 0,0-1,0 0,1 0,0 0,0-1,0 1,1-2,0 1,0-1,0 0,12 5,24 12,2-3,0-2,1-2,0-1,1-3,78 9,292-1,-303-20,153 7,-233-3,1 2,-1 2,0 1,0 1,51 22,-34-7,-1 2,46 33,-72-43,-2 1,0 1,-1 1,0 1,32 43,-47-54,0 1,-1-1,0 1,0 1,-1-1,-1 1,0 0,0 0,-1 0,0 0,-1 0,-1 0,1 0,-2 0,1 1,-2-1,0 0,0 0,-1 0,0-1,0 1,-2-1,1 1,-1-1,-11 16,6-11,0-1,0 0,-1-1,-1 0,-1-1,1 0,-2-1,1 0,-2-1,1-1,-1 0,-1-1,0-1,0 0,-33 8,-56 1,0-6,-1-4,-119-9,78 1,-188 1,310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1:36.153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1 929,'2'-15,"0"0,1 0,0 0,2 1,0-1,0 1,1 0,14-22,0-4,149-299,-116 246,100-134,-148 221,1 0,0 0,1 0,-1 1,1 0,0 1,1 0,-1 0,1 0,-1 1,1 0,0 0,0 1,0 0,11-1,17-1,-1 2,48 2,-36 1,24-3,-34 0,-1 1,0 2,57 9,-91-10,0 0,0 0,0 0,-1 1,1-1,0 0,-1 1,1 0,0-1,-1 1,1 0,-1 0,1 0,-1 0,1 0,-1 0,0 0,1 0,-1 1,0-1,0 1,0-1,0 0,0 1,0 0,-1-1,1 1,0-1,-1 1,1 0,-1 0,0-1,0 1,1 0,-1 0,0-1,0 1,-1 3,-2 4,0 0,0 0,-1-1,-1 1,1-1,-8 9,-2 7,-289 625,243-513,53-119,0 0,-2-1,0 0,-1 0,0-1,-1 0,-14 14,-62 52,87-81,0 0,0 0,0 0,0 0,0 0,0 0,0 0,0 0,0 0,0 0,0 1,0-1,1 0,-1 0,0 0,0 0,0 0,0 0,0 0,0 0,0 0,0 0,0 0,0 0,0 0,0 0,0 0,0 0,0 1,0-1,0 0,0 0,0 0,0 0,0 0,0 0,0 0,0 0,0 0,0 0,0 0,0 0,0 1,0-1,0 0,0 0,0 0,0 0,0 0,0 0,0 0,0 0,0 0,14-3,29-13,-26 10,54-17,0 2,2 4,0 3,0 3,1 3,110 3,-178 5,37 1,45 7,-72-5,0 0,0 2,-1-1,1 2,-1 0,16 10,15 10,78 58,-109-72,0 0,-1 1,0 1,-1 0,-1 1,0 0,-1 1,14 25,-23-36,-1 0,1-1,-1 1,1 0,-1 0,-1 0,1 0,-1 0,0 0,0 1,0-1,-1 0,1 0,-1 0,-1 0,1-1,-1 1,0 0,0 0,0-1,0 1,-1-1,0 0,0 0,0 0,0 0,-7 6,-10 7,0 0,-2-1,1-1,-31 14,11-4,2 0,-266 158,239-148,-1-3,-127 40,179-66,-1-2,0 1,0-2,0 0,-1-1,1-1,0 0,-1-1,1-1,-1 0,1-2,-23-5,-46-11,61 15,0-2,0 0,-27-11,32 6,7-1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7:51.56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23,'13'-1,"1"-1,-1 0,16-4,35-5,-51 10,0 1,1 1,-1 0,0 1,0 0,1 1,-2 0,1 1,0 1,-1 0,22 13,-29-16,-1 2,0-1,0 0,0 1,0 0,-1-1,1 1,-1 1,0-1,0 1,-1-1,1 1,-1 0,0-1,0 1,-1 1,1-1,-1 0,0 0,-1 0,1 0,-1 1,0-1,0 0,-1 1,0-1,1 0,-2 0,1 0,-1 0,1 0,-5 7,2-4,-1 1,0-1,0 0,-1-1,0 1,-1-1,-13 12,-56 40,53-45,-17 12,40-25,0-1,0 0,0 1,0-1,1 0,-1 0,0 1,0-1,0 0,0 1,0-1,0 0,0 0,0 1,1-1,-1 0,0 0,0 1,0-1,1 0,-1 0,0 1,0-1,1 0,-1 0,0 0,0 0,1 0,-1 1,0-1,1 0,-1 0,0 0,0 0,1 0,-1 0,0 0,1 0,-1 0,0 0,1 0,-1 0,0 0,1 0,-1 0,0 0,1-1,18 3,15-3,-1-1,34-7,38-4,6 2,-67 5,51 0,-77 5,0-1,28-6,-34 5,0 0,0 1,0 1,0 0,0 1,0 0,19 2,-16 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7:53.09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1 219,'689'18,"180"22,2-58,358-22,-1211 39,0-2,0 0,-1 0,1-2,-1 0,0-1,0-1,22-12,-16 8,1 0,0 2,36-9,62-7,329-52,-377 66,-50 7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7:54.12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1086 1,'-3'0,"-1"0,0 1,0 0,0 0,1 0,-1 1,0-1,1 1,-1 0,1 0,0 0,-5 4,-39 37,19-16,-311 281,-136 110,418-367,41-36,-1 0,-28 19,34-27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7:54.97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1,'2'6,"1"0,1 0,-1 0,1 0,0 0,1-1,-1 0,1 0,8 7,-7-6,72 67,127 92,-111-93,20 11,-72-55,-1 2,-1 1,68 73,-91-82,-5-3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7:56.78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930 1,'-1'3,"-1"1,1-1,-1 1,1-1,-1 0,0 0,0 0,-1 0,1 0,-1 0,1-1,-1 1,-5 3,-8 9,-78 101,-142 228,2 2,103-148,86-124,-67 83,86-119,26-38,0 0,-1 0,1 0,0 1,0-1,0 0,0 1,0-1,0 0,0 0,0 1,0-1,0 0,0 1,0-1,0 0,0 0,0 1,0-1,0 0,0 0,0 1,1-1,-1 0,0 0,0 1,0-1,0 0,0 0,1 1,-1-1,0 0,0 0,1 0,-1 0,0 1,0-1,1 0,-1 0,0 0,1 0,25-5,-4-2,0 1,1 0,0 2,0 0,0 2,0 1,1 0,-1 2,0 0,0 2,43 10,309 61,-298-64,1-3,149-6,-194-11,-30 9,1-1,-1 1,1 0,-1 0,1 0,0 0,-1 1,1-1,4 1,-4 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8:06.00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427 459,'0'-37,"-1"1,-2-1,-11-59,10 82,0 0,-1 0,-1 0,0 1,-1 0,0 0,-1 1,0 0,-1 0,-1 1,-20-20,19 21,0 1,0 1,-1 0,0 0,0 2,-1-1,0 1,-16-4,23 8,1 0,-1 1,0 0,0 0,1 1,-1-1,0 1,0 1,0-1,0 1,0 0,1 0,-1 1,0-1,1 1,-1 1,1-1,0 1,0 0,0 0,0 0,-6 6,7-4,-1 1,1 0,0 0,1 0,0 0,0 1,0-1,0 1,1-1,0 1,-1 8,0 2,1 0,0-1,1 28,1-40,1 0,-1 1,1-1,0 0,0 0,0 1,1-1,-1 0,1 0,0-1,0 1,1 0,-1-1,1 1,-1-1,1 0,4 4,-1-3,0 0,0 0,0 0,1-1,0 1,-1-2,1 1,0-1,10 2,8 0,0-1,1-1,-1-2,44-3,-64 2,0 0,1 1,-1 0,1 0,-1 0,0 0,1 1,-1 0,0 0,10 4,-12-2,1-1,-1 1,0-1,-1 1,1 0,0 0,-1 1,0-1,0 0,0 1,0-1,0 1,-1 0,1-1,1 7,8 32,8 46,-3-10,24 125,-39-198,0 0,0-1,0 1,1 0,0-1,4 8,4 3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8:07.00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47 0,'-4'5,"0"0,1 0,0 0,0 0,0 1,0-1,1 1,0 0,-2 9,-9 55,12-60,0 1,1-1,0 1,0-1,4 18,-4-27,0 1,1 0,0 0,-1 0,1 0,0-1,0 1,0 0,0-1,0 1,0-1,0 1,0-1,1 1,-1-1,1 0,-1 0,1 0,-1 0,1 0,0 0,-1 0,1 0,0-1,0 1,0 0,0-1,-1 0,1 1,0-1,0 0,0 0,0 0,0 0,0-1,0 1,0 0,2-2,8-1,-1 0,1-1,-1 0,0-1,0 0,0-1,0-1,-1 1,13-13,-17 15,-1-1,0 0,0 0,0 0,-1-1,0 1,0-1,0 0,-1-1,0 1,0 0,-1-1,1 0,-1 1,-1-1,1 0,0-11,-2 16,0 0,-1 0,1 0,0 0,0 0,-1 1,1-1,-1 0,0 0,0 1,1-1,-1 0,0 1,0-1,0 1,-1-1,1 1,0 0,-1-1,1 1,0 0,-1 0,1 0,-1 0,0 0,1 0,-1 0,0 1,0-1,1 1,-3-1,-7-1,-1 0,1 1,0 0,-16 2,-17-3,29-2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8:08.07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48 161,'0'1,"0"1,0-1,0 1,0-1,0 1,0-1,1 1,-1-1,0 1,1-1,-1 1,1-1,0 0,-1 1,1-1,0 0,0 1,0-1,0 0,0 0,0 0,0 0,0 0,1 0,-1 0,0 0,0-1,1 1,-1 0,1-1,-1 1,0-1,1 1,-1-1,1 0,-1 0,1 0,-1 0,1 0,0 0,-1 0,1 0,-1 0,3-1,0 0,0 0,0 0,0-1,0 1,-1-1,1 1,0-1,-1-1,1 1,-1 0,0-1,0 1,0-1,0 0,5-6,23-55,-29 59,0 0,0-1,0 1,-1-1,0 0,0 1,-1-1,1 0,-2-10,1 14,-1 0,0 0,0 0,0 1,0-1,0 1,-1-1,1 1,0-1,-1 1,1-1,-1 1,1 0,-1 0,0 0,1 0,-1 0,0 0,0 1,0-1,0 0,0 1,0 0,1-1,-1 1,0 0,0 0,0 0,0 0,0 0,-3 1,-7 0,0 1,-1 0,-17 5,23-5,1 1,0-1,0 1,0 1,1-1,-1 1,1 0,-9 8,-2 3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6:41.83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20,'94'-10,"-14"0,355 19,-303-3,379 37,-458-37,-43-5,-5-1,0 0,0 0,0 1,0 0,0 0,0 0,0 0,0 1,-1 0,1 0,0 0,-1 1,0-1,6 5,-6 2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6:42.55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0,'17'1,"0"0,0 2,0-1,0 2,-1 0,22 9,92 48,-46-19,257 101,-277-121,1-2,0-3,99 12,-134-28,-25-1,1 0,-1 0,1 0,-1 0,0 1,1 0,-1 0,0 1,0-1,0 1,0 0,8 5,-5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1:37.175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4 284,'-2'9,"2"-9,0 0,-1 1,1-1,0 1,0-1,0 0,0 1,0-1,0 0,0 1,0-1,0 1,0-1,0 0,0 1,0-1,0 1,1-1,-1 0,0 1,0-1,0 0,0 1,1-1,-1 0,0 1,0-1,1 0,-1 0,0 1,1-1,-1 0,0 0,0 0,1 1,-1-1,1 0,-1 0,0 0,1 0,-1 0,0 0,1 1,-1-1,1 0,-1 0,0 0,1 0,-1-1,0 1,1 0,-1 0,1 0,-1 0,1 0,21 3,0-1,1-2,-1 0,0-1,1-1,-1-1,0 0,0-2,33-12,6-8,110-62,-55 25,-84 48,1 2,0 1,41-8,-4 0,-37 6,-29 10,1 1,0 0,0 0,0 0,0 1,0 0,0 0,8-1,0 3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8:39.80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1063 0,'-40'2,"-46"8,-2 1,34-6,0 3,1 2,0 2,1 2,1 3,0 2,1 3,1 1,1 2,2 3,0 2,2 1,2 3,-44 43,78-69,0 0,1 1,0 0,0 1,1 0,0 0,-8 20,13-27,0 1,0-1,0 1,0 0,0-1,1 1,0 0,-1-1,1 1,1 0,-1 0,0-1,1 1,0 0,0-1,0 1,0-1,1 1,-1-1,1 0,0 1,0-1,0 0,1 0,-1-1,0 1,7 4,2 2,0-2,1 0,0 0,0-1,0 0,1-1,18 4,101 18,-90-20,174 21,349 2,-447-28,-111-2,0 0,0 1,-1-1,1 1,0 1,-1-1,1 1,-1 0,1 1,-1-1,0 1,9 6,-11-5,0-1,-1 1,1 0,-1 1,0-1,0 0,0 1,-1 0,0-1,0 1,0 0,0 0,-1 0,0 1,0-1,0 8,2 22,-1 1,-3-1,0 0,-3 1,0-1,-3-1,-11 38,-4-1,-4-1,-44 87,57-132,0 0,-1-1,-2 0,0-2,-35 37,42-50,0-1,-1 0,0 0,-1-1,0-1,0 1,0-2,-1 0,1 0,-1-1,-1 0,1-1,0-1,-1 0,-13 1,-10-3,1-2,-1-1,1-2,0-1,0-2,-37-13,-11-9,-100-51,181 80,-125-68,114 61,0-1,1 0,0-1,1 0,0-1,1 0,-13-18,21 27,1 0,-1-1,1 1,0-1,0 1,0-1,1 1,-1-1,0 0,1 1,0-1,-1 0,1 1,1-5,-1 6,0 0,1 0,-1 1,0-1,1 0,-1 0,1 0,-1 1,1-1,0 0,-1 1,1-1,0 1,-1-1,1 0,0 1,0 0,0-1,-1 1,1-1,0 1,0 0,0 0,0-1,0 1,0 0,-1 0,1 0,0 0,0 0,0 0,0 0,0 0,0 1,0-1,-1 0,1 0,0 1,0-1,0 1,0-1,-1 1,1-1,1 2,12 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8:41.56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201 0,'-7'2,"0"1,0-1,0 1,0 1,0-1,1 1,0 0,-7 6,6-5,-8 6,1 0,0 0,-23 26,32-31,0 0,0 0,1 1,-1 0,1 0,1 0,-1 0,1 1,1-1,-4 17,6-21,0 1,1-1,-1 1,1-1,0 1,0-1,0 1,0-1,1 0,-1 0,1 0,0 0,0 0,0 0,0 0,0 0,1-1,-1 1,1-1,0 0,0 0,0 0,0 0,6 2,7 5,0-1,1 0,24 6,14-1,0-2,1-3,0-2,93-2,-10 0,-136-4,-1 1,0-1,0 0,0 0,0 1,0-1,0 1,0 0,0 0,0-1,0 1,0 1,0-1,0 0,-1 0,1 1,-1-1,1 0,-1 1,1 0,-1-1,2 4,-1-1,-1-1,0 1,0 0,0 0,0 0,0-1,-1 1,0 0,0 0,0 0,-1 6,-1 3,0-1,-1 0,-1 0,0 0,-1 0,-11 20,11-22,0-1,-1 0,0 0,-1 0,0-1,0 0,-1 0,0-1,0 0,-1 0,1-1,-2 0,1-1,-1 0,0 0,0-1,-13 4,-327 80,326-81,6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8:42.92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588 1,'-14'1,"0"0,0 1,0 1,1 0,-1 1,1 0,-1 1,1 1,1 0,-18 12,-13 10,-58 52,69-54,2-1,2 2,0 1,2 0,-28 41,43-55,2 0,0 1,1 0,0 1,2-1,-1 1,2 1,0-1,1 1,1 0,1 0,-1 18,3-30,1 1,0 0,0 0,0 0,1-1,-1 1,2-1,-1 1,0-1,1 0,0 0,0 0,1 0,-1-1,1 1,0-1,1 0,-1 0,0 0,1-1,0 1,9 3,10 5,0-1,0-1,46 11,-52-16,77 18,184 19,-82-17,-194-24,0-1,0 1,0 0,0 0,0 0,0 1,0-1,0 1,-1-1,1 1,-1 0,1 0,-1 0,0 1,1-1,-1 0,0 1,-1-1,1 1,0 0,-1 0,1-1,-1 1,0 0,0 0,0 0,0 1,-1-1,1 0,-1 0,0 0,0 0,-1 7,0 10,-1 0,-2 0,0 0,-8 23,8-27,-9 31,-3-1,-2-1,-1 0,-3-1,-1-2,-3 0,-39 50,60-86,0-1,0-1,0 1,-1-1,1 0,-1 0,0-1,0 1,-1-1,1-1,-1 1,1-1,-1 0,0-1,-8 1,-10 1,0-2,-48-4,12-1,-35 4,72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8:44.07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225 0,'-5'1,"0"0,-1 0,1 0,0 1,0-1,0 1,1 0,-1 1,0-1,1 1,-1 0,1 0,0 0,0 1,0-1,1 1,-7 8,-6 9,1 0,-16 32,18-30,2-5,2 0,0 0,1 1,-10 34,16-48,1 1,0 0,0 0,0-1,1 1,0 0,0 0,0 0,1 0,0-1,0 1,1 0,-1-1,1 1,0-1,1 1,0-1,-1 0,1 0,1 0,4 5,9 8,2-2,0 0,1 0,1-2,25 14,119 53,-121-61,8 0,-39-16,-1 0,0 1,0 0,0 1,-1 0,1 1,18 15,-28-19,0-1,0 1,0-1,-1 1,1 0,-1-1,1 1,-1 0,0 0,0 0,-1 0,1 0,-1 0,1 1,-1-1,0 0,0 0,0 0,-1 0,1 0,-1 0,0 0,1 0,-1 0,-1 0,1 0,0 0,-1 0,1-1,-1 1,-3 4,-7 8,-1 1,-1-2,-29 26,25-24,-277 269,243-247,49-36,0-1,0 1,0-1,-1 0,1 0,0 0,0 0,-1-1,1 1,-1-1,1 0,0 0,-1 0,1 0,0 0,-5-2,-5-4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8:51.14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1 115,'9'-1,"0"-1,0 0,0 0,0-1,9-4,2-1,23-4,1 1,0 3,0 1,48-1,183 7,-139 4,483-36,-400 20,-196 14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8:53.17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1 129,'10'2,"-1"0,1 1,-1 1,1-1,-1 1,0 1,0 0,-1 0,1 1,-1 0,9 8,13 9,84 62,141 137,-84-67,-142-131,496 400,-523-422,0-1,0 0,0 0,0 0,0 0,0 0,0 0,0 0,0 0,1-1,2 1,-5-1,1 0,0 0,-1 0,1 0,-1 0,1-1,0 1,-1 0,1 0,-1 0,1-1,-1 1,1 0,-1-1,1 1,-1-1,1 1,-1 0,1-1,-1 1,1-1,-1 1,0-1,1 0,-1 1,0-1,2-5,-1 0,0 0,0 0,-1 1,0-1,-1-11,1 11,-8-168,-9 1,-42-195,46 309,3 0,3-1,1-90,6 127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8:54.15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426 2,'-5'0,"-9"-1,1 1,-1 0,1 1,-1 0,1 1,0 1,0 0,0 1,0 0,-19 9,10 0,1 1,1 0,0 2,1 0,1 1,0 1,2 0,0 2,1 0,1 0,0 2,2-1,-11 28,22-47,0 0,0 1,0-1,0 1,0 0,1-1,-1 1,1 0,0-1,0 1,0 0,0 0,0-1,0 1,1 0,-1-1,1 1,0-1,0 1,2 4,-1-5,0 0,1 0,-1 0,0-1,1 1,0-1,-1 1,1-1,0 0,0 0,-1 0,1 0,0-1,0 1,0-1,0 1,0-1,5-1,78-2,-58 1,0 1,50 5,-69-3,0 1,-1 0,0 0,1 1,-1 0,0 1,0-1,-1 2,1-1,-1 1,0 0,0 0,8 9,-10-9,0 0,0 0,0 1,-1 0,0 0,0 0,0 1,-1-1,0 1,0 0,-1-1,0 1,1 8,-2-10,-1-1,0 0,-1 1,1-1,-1 0,0 0,0 1,0-1,-1 0,0 0,1 0,-1 0,0 0,-1-1,1 1,-1-1,0 1,0-1,0 0,0 0,0 0,-8 4,-41 24,35-24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8:55.10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0,'2'6,"0"-1,0 0,0 1,0-1,1 0,0 0,0 0,0 0,1-1,6 7,3 5,117 164,442 652,-544-786,71 105,-89-139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8:55.95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1,'9'16,"2"-1,0 0,1 0,19 19,8 9,564 727,-433-529,-96-133,-67-99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8:56.54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0,'1'13,"1"0,0 0,0 0,1-1,1 1,0-1,1 0,12 21,61 91,-62-101,235 295,26-19,-36-41,-204-209,-28-32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1:39.223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1439 1,'-1'5,"-1"-1,0 1,0-1,0 0,0 1,-1-1,0 0,0 0,0 0,-6 5,-7 10,-262 352,156-213,24-31,-5-4,-6-4,-192 161,238-235,59-43,0 0,0 0,0 0,0 0,0-1,-1 0,1 1,0-2,-1 1,1 0,-1-1,1 0,-1 0,-5-1,8 1,0-1,1 0,-1 0,1 0,-1 0,1 0,0 0,-1 0,1 0,0 0,0-1,-1 1,1-1,0 1,1 0,-1-1,0 0,0 1,1-1,-1 1,1-1,-1 0,0-3,-3-50,2 27,-5-2,-1 0,-2 0,-1 2,-1-1,-1 1,-34-51,26 45,1-1,2 0,-18-53,33 76,0 0,1 0,1 0,0-1,1 1,0 0,0-1,2 1,-1 0,7-23,6-7,31-69,-6 17,-28 59,-9 27,0-1,1 1,0 0,0 1,9-16,-10 21,0 0,0 0,0-1,1 1,-1 0,0 1,1-1,-1 0,1 1,0 0,0-1,-1 1,1 0,0 0,0 1,0-1,0 0,0 1,0 0,6 0,25 2,-1 2,1 1,52 16,-42-6,-1 1,-1 3,0 1,49 33,-41-23,2-2,58 22,344 112,-450-160,4 0,-1 0,0 1,0 0,0 1,0 0,9 7,-6-2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8:57.50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1 406,'0'4,"0"-1,1 0,0 0,0 1,0-1,0 0,1 0,-1 0,1 0,0 0,-1-1,1 1,0-1,1 1,-1-1,0 1,6 3,56 35,-37-25,400 222,-265-154,-109-46,-53-38,1-1,-1 1,0 0,1-1,-1 1,1 0,-1-1,0 1,1 0,-1-1,0 1,1-1,-1 1,0-1,0 1,0-1,1 1,-1-1,0 1,0-1,0 1,0-1,0 1,0-1,0 1,0-1,0 1,0-1,0 1,0-1,-1 1,1-1,0 0,-1-25,1 24,-8-601,10 372,-2 240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8:58.40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0 160,'9'7,"0"0,1-1,0 0,-1-1,16 6,-4-1,29 15,11 4,112 73,-169-98,1-1,-1 1,0 0,0 0,-1 0,1 1,-1-1,0 1,0 0,0 0,-1 0,0 0,0 0,0 0,2 10,-4-13,0 0,0 0,0 0,0-1,0 1,0 0,-1 0,1-1,-1 1,1 0,-1 0,1-1,-1 1,0 0,0-1,0 1,0-1,0 1,-2 1,0-1,1 0,-1-1,0 1,1-1,-1 0,0 0,0 0,0 0,0 0,0 0,0-1,0 0,0 1,0-1,-5-1,5 1,0 0,0-1,0 1,0-1,0 0,0 0,1 0,-1 0,0 0,0 0,1-1,-1 0,1 1,-1-1,1 0,0 0,-3-4,1 1,0 0,0-1,1 0,0 1,0-1,1 0,-4-11,1-7,1 0,0 0,1-30,3 53,-1-8,0-1,1 1,1-1,-1 1,1-1,1 1,0-1,0 1,1 0,0 0,1 0,0 1,0-1,1 1,0 0,0 0,1 1,0-1,0 1,1 1,0-1,14-9,91-58,-93 61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8:59.06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1,'1'28,"2"-1,1 1,1 0,1-1,2 0,19 46,4-5,51 83,49 48,171 201,-123-171,-171-219,71 100,-70-95,0 0,-1 0,-1 1,0 0,7 26,-12-17,-4-8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9:00.62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0 735,'925'-11,"-26"-1,-656 13,644-10,-6-65,-86-84,-15-57,-550 139,-75 34,204-86,-324 117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9:10.85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826 1,'-2'3,"1"1,-1-1,0 1,0-1,-1 1,1-1,-1 0,1 0,-1 0,0 0,0-1,-6 4,-7 9,-40 57,3 1,-81 154,116-196,-62 130,-97 275,-34 75,197-486,10-20,1-1,-1 2,1-1,1 0,-1 0,1 1,0 0,0-1,1 1,0 0,-1 7,2-12,1 0,0 1,-1-1,1 0,0 1,0-1,-1 0,1 0,0 0,0 0,0 0,1 0,-1 0,0 0,0 0,0 0,1 0,-1-1,0 1,1-1,-1 1,1-1,-1 1,1-1,-1 0,1 0,-1 0,1 0,1 0,54 0,-49-1,458-18,596 51,-931-20,-30-1,174-4,-246-14,-24 2,-17-2,-3 4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9:12.62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923 77,'-28'-13,"1"1,-2 1,1 1,-2 2,1 1,-1 1,0 2,-53-1,61 5,0 2,1 0,-1 2,1 0,-1 2,1 0,1 1,-1 1,2 1,-1 1,1 1,-32 23,19-8,2 0,0 3,2 0,2 1,0 2,2 1,2 0,1 2,-31 69,49-96,0 0,0 0,1 0,0 0,1 1,-1-1,2 1,-1-1,1 1,2 9,-2-13,2-1,-1 1,1-1,-1 0,1 0,0 1,1-1,-1-1,1 1,0 0,0 0,0-1,0 0,0 0,1 0,0 0,-1 0,1-1,0 1,6 1,8 5,1-2,0 0,0-2,37 7,87 3,-130-14,123 6,0-7,0-5,139-24,-87-3,292-89,-464 116,-3 1,1 0,-1-1,0 0,0-1,12-8,-22 12,-1 1,1-1,-1 0,1-1,-1 1,0 0,0-1,0 1,-1-1,1 1,0-1,-1 0,0 0,1 0,-1 0,0 0,-1 0,1 0,-1 0,1 0,-1 0,0 0,0-1,0 1,0 0,-1 0,0-4,-6-30,5 22,-1 0,-1 0,0 0,0 1,-10-20,12 30,-1 0,0 0,1 0,-1 1,-1-1,1 1,0-1,-1 1,0 0,1 1,-1-1,0 1,-1 0,1 0,0 0,-1 0,1 1,-1-1,1 1,-1 0,0 1,-4-1,-190-2,-16-1,-208-9,379 13,28-1,0-1,0 0,-16-5,-43-5,35 6,22-4,18 10,0 0,0-1,-1 1,1-1,0 1,0 0,0-1,0 1,0-1,0 1,0-1,-1 1,1 0,0-1,0 1,1-1,-1 1,0-1,0 1,0-1,0 1,0 0,0-1,1 1,-1-1,0 1,0 0,0-1,1 1,-1 0,0-1,1 1,-1 0,0-1,1 1,-1 0,28-11,-11 8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9:13.56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0,'3'2,"0"-1,0 1,-1 0,1 0,0 0,-1 1,0-1,0 1,0-1,0 1,0 0,0-1,0 1,-1 0,3 6,1 1,81 137,-5 3,90 241,-164-367,-1 1,-1 1,-1-1,-1 1,-2-1,-2 51,0-58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9:14.59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73 269,'-6'10,"0"0,0 0,1 0,0 1,1-1,1 1,-5 19,2-7,0-4,1 1,1 0,0 1,2-1,1 1,0-1,1 1,1-1,6 30,-5-46,-1-1,0 0,1 0,0 0,0 0,0 0,0-1,0 1,1 0,-1-1,1 0,0 1,-1-1,1 0,0-1,0 1,0 0,1-1,-1 0,0 0,0 0,1 0,-1 0,1-1,5 1,10 1,1-2,-1 0,27-3,-30 1,122-20,11 0,-123 21,-9 0,1 0,-1 0,0-2,24-6,-38 8,0 1,-1-1,1 0,0 0,-1 0,1-1,-1 1,0-1,1 1,-1-1,0 0,0 0,0 0,0 0,0 0,0 0,-1 0,1-1,-1 1,0-1,1 1,-1-1,0 1,-1-1,1 0,0 0,-1 1,1-1,-1 0,0 0,0 1,0-1,-1-5,-2-6,-1 0,0 0,-1 0,0 1,-1 0,-12-19,-53-73,50 76,-1-2,-2 1,-1 0,-1 2,-1 1,-2 1,0 2,-2 1,-63-36,89 56,0 1,0 0,0 0,-1 1,1-1,0 1,-1 0,1 1,-1-1,1 1,-1 0,-5 1,8 0,0 0,0 0,-1 0,1 0,0 0,1 1,-1-1,0 1,0 0,1 0,-1 0,1 0,-1 0,1 0,0 1,0-1,0 1,0 0,1-1,-1 1,-1 5,-3 8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9:15.45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56 94,'-5'8,"2"-2,-1 0,1 1,0 0,1 0,0-1,-3 15,5-19,0 0,0 0,0-1,1 1,-1 0,0 0,1-1,0 1,-1 0,1-1,0 1,0-1,0 1,0-1,0 0,0 1,0-1,0 0,1 0,-1 1,0-1,1 0,-1 0,1-1,-1 1,1 0,0 0,-1-1,1 1,0-1,-1 1,1-1,0 0,2 0,14 4,0-2,0 0,0-1,0-1,0-1,0 0,24-5,-35 4,1 0,-1 0,0-1,0 0,0 0,0-1,0 0,10-8,-13 10,-1-1,0-1,0 1,0 0,-1-1,1 1,-1-1,0 0,0 0,0 0,-1 0,1 0,-1 0,0-1,0 1,0-6,0 7,-1 0,0 0,0 0,0 0,0 0,-1 0,1 0,-1 0,0 0,0 1,0-1,0 0,0 0,-1 1,1-1,-1 1,0-1,-4-3,2 2,0 0,0 1,-1 0,0 0,1 1,-1-1,0 1,0 0,-10-2,-2 0,-1 1,0 0,0 2,1 0,-23 2,30 0,1 0,-1 0,1 1,-1 0,1 1,0 0,0 0,0 1,0 0,1 1,0-1,-16 13,13-8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9:16.54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1 343,'0'-1,"1"-1,0 1,0-1,0 1,0-1,0 1,0 0,0-1,1 1,-1 0,0 0,1 0,-1 0,1 0,-1 0,1 0,1 0,32-14,376-117,289-26,-639 145,-54 11,-39 9,5-2,-1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1:41.317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0 250,'604'-37,"-367"16,477-91,-634 94,10-3,0 5,123-8,-191 24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9:17.22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1,'13'1,"0"0,0 1,0 1,0 0,-1 1,1 0,-1 1,0 0,0 1,19 13,10 9,54 50,-64-52,33 24,-42-34,0 0,-2 1,0 1,-1 0,-1 2,0 0,18 29,-31-38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9:18.87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523 1,'-51'30,"1"3,1 2,-76 70,105-87,-3 2,-154 141,151-128,26-32,-1-1,1 1,0-1,0 1,0-1,0 1,0 0,-1-1,1 1,0-1,0 1,0 0,0-1,1 1,-1-1,0 1,0-1,0 1,0 0,1-1,-1 1,0-1,1 1,0 0,0 0,0 0,0-1,0 1,0 0,0-1,1 1,-1-1,0 0,0 1,0-1,1 0,-1 1,0-1,2 0,80 8,-2 3,134 37,-38 6,310 140,-484-193,-1 0,0 0,1 0,-1 0,0 0,0 1,0-1,0 1,0-1,0 1,0 0,0 0,-1 0,1 0,-1 0,1 0,-1 0,0 0,0 1,0-1,0 1,0-1,0 0,-1 1,1-1,-1 4,-1-2,0 0,0 0,0 0,-1-1,1 1,-1 0,0 0,0-1,-1 0,1 1,-1-1,1 0,-1 0,0 0,-5 3,-56 50,-3-4,-139 84,188-127,-2-1,1-1,-1-1,0 0,-1-2,1 0,-1-2,1 0,-1-1,0-1,0-1,0-1,-29-6,45 7,1 0,0 0,0-1,0 1,-1-1,1 0,1 0,-1-1,0 1,1-1,-1 0,1 0,0 0,0 0,0-1,0 1,0-1,-2-3,2 0,1 1,-1-1,1 0,0 0,1 0,0 0,0 0,0 0,1 0,0-11,2-1,1 0,1 1,0-1,2 1,0-1,1 1,15-28,1 11,2 2,1 0,2 2,1 1,56-44,-9 6,-70 62,-4 3,1 0,-1 0,1 1,0-1,0 0,0 1,0 0,0 0,0 0,1 0,-1 1,1-1,6-1,-10 7,-5 2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6:46.91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1041 0,'-7'1,"-1"0,0 0,0 1,1 0,-1 0,1 0,0 1,0 1,0-1,0 1,0 0,1 1,-10 7,-9 11,-43 48,32-32,-384 367,103-106,270-257,30-30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6:48.04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0,'3'19,"0"-1,2 0,0 0,1-1,1 1,0-1,2-1,13 22,15 17,2-2,50 52,-27-32,-22-27,-12-14,46 67,-56-68,-2-4,0-1,34 40,-40-56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9:44.06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0,'3'50,"3"-1,1 0,27 92,-6-30,113 461,-136-551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9:44.80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0,'0'17,"2"-1,0 1,1-1,1 0,10 28,38 78,-29-72,217 573,-215-532,-18-74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9:46.38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1,'1'28,"2"1,1 0,1-1,1 1,20 51,68 133,-65-154,66 130,52 116,-128-238,-18-68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9:47.52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1,'1'45,"3"1,2 0,22 86,57 128,-42-137,-20-73,-18-44,-1 0,-1 1,1-1,-1 1,0 0,-1 0,0 0,0 0,0 1,-1-1,0 1,0-1,-1 10,-4-5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9:55.76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537 0,'-1'8,"0"-1,-1 0,0 0,0 0,0 0,-1 0,-6 12,-37 59,18-30,-56 93,-152 198,217-315,0-2,-39 34,33-36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9:56.50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0,'1'7,"-1"0,2 0,-1 0,1 0,0-1,0 1,1-1,0 0,0 1,0-1,1-1,0 1,0 0,1-1,9 9,8 7,1-2,35 23,-31-23,56 37,-51-36,0 1,-1 1,-1 2,-1 2,25 28,-41-37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1:43.150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1,'4'6,"0"-1,0 2,0-1,-1 0,0 1,0-1,2 8,10 21,320 662,-251-485,80 310,-154-484,90 335,-64-258,61 131,-69-192,-20-39,0 0,-1 0,0 0,-1 1,-1 0,4 20,-8-20,2 0,0-1,0 1,2 0,0-1,1 0,13 25,-11-29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9:57.15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 0,'-1'46,"2"0,2 0,2 0,2-1,2 0,20 58,44 75,16 47,-81-198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9:57.98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0,'1'10,"1"0,0-1,1 1,0-1,1 0,0 0,6 11,7 16,96 304,-72-209,20 90,-56-202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9:59.34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296 1,'-7'1,"1"-1,-1 2,1-1,0 1,0 0,0 0,0 0,0 1,-8 5,-53 38,43-28,13-11,1 0,0 1,1 0,0 1,0 0,1 0,0 1,1 0,0 1,0-1,1 1,1 1,-1-1,2 1,0 0,0 0,1 0,1 0,0 0,1 1,0-1,1 16,-1-7,1 0,1 0,0-1,2 1,9 35,-9-48,0-1,0 1,1-1,0 0,0 1,1-2,0 1,0-1,1 1,0-1,0-1,0 1,0-1,1 0,0-1,0 1,10 3,24 9,1-2,0-2,0-2,2-2,-1-1,1-3,0-1,88-5,-112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0:00.25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115 36,'-1'4,"-1"1,1 0,-1 0,-1-1,1 1,-1-1,1 0,-7 7,-4 8,1 4,1 1,1 0,0 1,2 0,1 1,1-1,2 1,-4 51,8-66,0 1,1 0,0-1,0 1,1-1,1 1,0-1,1 0,0 0,0-1,1 1,1-1,0 0,0 0,1-1,0 1,1-2,-1 1,2-1,-1 0,1-1,13 9,-2-5,1 0,0-2,0 0,41 10,95 13,-101-22,-43-8,0 1,0-1,1 0,-1-1,1 0,15-2,-26 1,0-1,0 1,0-1,0 0,0 0,0 0,0 0,-1 0,1-1,0 1,-1-1,1 0,-1 0,0 0,1 0,-1 0,0 0,0-1,-1 1,1-1,0 1,-1-1,1 0,-1 1,0-1,0 0,0 0,1-5,0-7,-1-1,0 1,-1-1,0 0,-1 1,-1-1,-1 1,0-1,-1 1,0 0,-2 1,-10-24,-4-2,-2 2,-1 0,-34-40,44 61,-1 1,-1 0,0 1,-1 1,-1 0,0 1,-28-16,19 16,0 1,0 2,-1 0,-1 2,-32-6,42 10,1 0,0-2,0 0,0-1,-16-9,18 7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0:01.12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227 23,'-4'-2,"0"-1,0 1,0-1,0 1,0 0,0 0,-1 1,1-1,-1 1,0 0,1 1,-1-1,1 1,-1-1,-7 2,4-1,-1 1,0 0,1 0,-1 1,1 0,-1 0,-10 6,14-5,0 0,0 0,1 1,-1-1,1 1,0 0,0 1,0-1,1 1,-1-1,1 1,0 0,1 0,-1 0,1 1,0-1,0 1,1-1,-1 1,1 6,0-7,0 0,1 0,0 0,0 0,0 0,1 0,0 0,0 0,0 0,0 0,1 0,0 0,0-1,0 1,1-1,-1 1,1-1,0 0,0 0,1 0,-1-1,8 7,17 9,1-2,1-1,62 25,105 23,-151-50,3-1,34 10,-76-20,0-1,0 1,-1 0,0 1,1 0,-1 0,-1 0,11 10,-14-12,0 0,-1 1,1-1,-1 0,0 1,0-1,0 1,0-1,0 1,0 0,-1-1,1 1,-1 0,0-1,1 1,-1 0,-1 0,1-1,0 1,-1 0,1-1,-1 1,0 0,0-1,0 1,0-1,0 1,-1-1,1 0,-3 3,-6 9,-1 0,0-1,-25 21,11-10,2 1,11-11,0 0,-1-1,0-1,-1 0,-22 13,17-15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0:02.60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1032 804,'-2'-11,"1"1,-1 0,-1 0,0 0,0 1,-6-12,-4-16,-17-56,-73-156,84 211,-2 2,-1 0,-1 1,-3 1,0 1,-53-49,74 77,-1 0,0 0,0 1,0 0,0 0,-1 0,0 1,1 0,-1 0,0 1,-1 0,1 0,-14-1,15 3,-1 0,1 1,-1 0,1 1,-1-1,1 1,0 0,-1 1,1-1,1 1,-1 1,0-1,1 1,-1 0,-7 8,-41 41,2 2,-74 105,81-101,16-22,7-10,0 2,1 0,2 1,-24 53,42-82,0 1,1 0,0-1,-1 1,1 0,0-1,0 1,0 0,0-1,0 1,0 0,0-1,1 1,-1 0,1-1,-1 1,1 0,-1-1,1 1,0-1,0 1,0-1,0 0,0 1,0-1,0 0,1 0,-1 0,0 1,1-1,-1-1,0 1,1 0,-1 0,1 0,2 0,8 4,0-1,1 0,25 4,-9-2,241 56,-69-19,-180-39,0-1,28 0,-31-2,1 0,-1 1,24 7,-36-8,-1 1,1 1,0-1,-1 1,1 0,-1 0,0 1,0-1,0 1,0 0,-1 1,1-1,6 10,219 368,-179-291,-8-15,85 158,-118-210,-1 0,8 29,-12-35,0 0,1 0,1 0,1-1,15 25,-15-31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0:03.63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92 167,'-4'1,"0"0,0 0,0 0,1 0,-1 1,0-1,0 1,1 0,-1 0,1 1,0-1,0 1,0-1,0 1,0 0,0 0,1 0,-1 1,1-1,0 0,0 1,-1 4,0-3,0 0,1 0,0 0,0 0,0 1,1-1,0 1,0-1,0 1,1 0,0-1,0 1,0 0,0-1,3 8,-2-11,0 0,1 0,-1 1,1-1,0 0,-1-1,1 1,0 0,0 0,0-1,0 1,1-1,-1 0,0 0,1 0,-1 0,1 0,-1 0,1 0,-1-1,1 1,-1-1,5 0,67 0,-62-1,63-8,-2-3,1-3,-1-4,-2-2,80-36,-145 55,0 0,-1-1,1 0,-1 0,0 0,0-1,0 0,0 0,0 0,-1 0,0-1,0 1,6-10,-9 10,0 1,1 0,-2-1,1 1,0 0,-1-1,1 1,-1-1,0 1,0-1,0 1,-1-1,1 1,-1-1,0 1,0-1,0 1,0 0,-1 0,1 0,-1-1,0 1,0 1,0-1,-4-4,2 2,-1-1,0 1,-1 0,1 0,-1 0,0 1,0 0,0 0,0 1,-1 0,1 0,-1 0,-10-2,4 2,0 1,0 1,0 0,0 0,0 1,-25 4,2 3,1 1,1 2,0 1,-49 24,-111 66,162-90,17-9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0:04.57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270 69,'-1'5,"1"-1,0 0,0 1,0-1,0 1,1-1,0 1,0-1,0 1,0-1,1 0,0 0,-1 0,2 0,-1 0,0 0,1 0,0-1,0 1,0-1,0 0,0 0,1 0,-1 0,1-1,0 1,0-1,0 0,0 0,0-1,5 2,8 3,-1-1,1 0,0-2,0 0,0-1,29 0,-39-2,0 0,0-1,1 0,-1 0,0-1,0 0,-1 0,10-5,-13 5,0 1,0-1,0 0,-1 0,1-1,-1 1,1 0,-1-1,0 1,0-1,0 0,0 0,0 0,-1 0,1 0,-1 0,0 0,1-5,-2 6,1 0,-1 0,0 0,0 0,0 0,-1 0,1 1,0-1,-1 0,1 0,-1 0,1 0,-1 0,0 1,0-1,0 0,0 1,0-1,0 0,-1 1,1 0,0-1,-1 1,1 0,-1-1,1 1,-1 0,0 0,0 0,1 1,-1-1,-3-1,-8-2,-1-1,0 2,-22-4,12 2,-54-14,0 3,-1 4,-131-5,185 18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0:05.88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70,'503'-35,"40"0,-522 36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9:08.22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541 1,'-2'23,"-2"0,-1 0,0-1,-2 1,-1-1,0-1,-23 40,-5 17,-177 419,110-263,13 19,89-250,0-1,1 1,-1-1,0 0,0 1,-1-1,1 0,0 0,-1 0,-3 4,-2-8,3-17,3-1,0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1:44.524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1 119,'0'0,"0"-1,0 1,0-1,0 1,0 0,0-1,0 1,0-1,0 1,0 0,1-1,-1 1,0-1,0 1,0 0,1-1,-1 1,0 0,0-1,1 1,-1 0,0 0,1-1,-1 1,0 0,1 0,-1 0,1-1,-1 1,0 0,1 0,-1 0,0 0,1 0,-1 0,1 0,-1 0,1 0,-1 0,0 0,1 0,-1 0,1 0,-1 0,0 0,1 0,-1 0,0 1,1-1,-1 0,1 0,-1 1,0-1,1 0,-1 0,0 1,0-1,1 0,-1 1,23 16,31 39,91 121,29 79,-141-204,56 91,114 247,-199-381,8 19,2 0,28 43,-37-63,1-1,-1 0,2-1,-1 1,1-1,0 0,0-1,0 1,1-2,0 1,0-1,0 0,15 5,21 6,-35-11,0 0,0-1,1 0,-1-1,1 0,12 1,-19-3,0 0,0-1,-1 1,1-1,0 1,0-1,0 0,-1 0,1 0,-1-1,1 1,-1-1,1 1,-1-1,0 0,0 0,0 0,0 0,0 0,0 0,0 0,-1-1,1 1,-1-1,1 1,0-4,3-11,1 1,-2-2,-1 1,0 0,-1-1,-1 1,-1-35,1-9,82-865,-76 880,1 1,3-1,24-67,-30 106,-3 10,0 12,-2 2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9:09.19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1,'15'2,"0"1,0 0,0 1,-1 0,1 2,-1 0,0 0,21 14,23 9,799 380,-733-348,-110-54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9:49.18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1,'1'20,"0"1,2-1,0 0,2 0,0 0,1-1,0 0,19 36,326 612,-160-317,-184-338,0 1,-2-1,1 2,5 20,-8-16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9:49.89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22 1,'-1'0,"0"0,0 1,0-1,0 1,0-1,1 1,-1-1,0 1,0 0,0-1,0 1,1 0,-1 0,0 0,1 0,-1-1,1 1,-1 0,1 0,-1 0,1 0,0 0,0 0,-1 0,1 0,0 0,0 2,-4 34,4-33,-1 13,2 0,1-1,0 1,0-1,2 1,0-1,10 24,56 108,-56-120,21 38,-9-19,37 95,-61-138,-1 1,0-1,0 1,0 0,0-1,-1 1,0 7,-3 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0:08.36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1,'0'2,"1"0,-1 0,1 0,0 0,0 0,-1 0,1 0,1 0,-1 0,0 0,0-1,1 1,-1 0,1-1,-1 1,1-1,0 0,2 2,40 24,-29-19,88 58,168 138,74 108,-192-170,-152-140,1-1,-1 1,1-1,0 1,-1-1,1 0,0 0,0 0,0 0,0 0,0 0,0 0,0-1,0 1,0-1,0 1,0-1,0 0,3 0,-4-1,1 1,-1-1,0 0,1 0,-1 0,0-1,0 1,0 0,1 0,-1-1,-1 1,1 0,0-1,0 1,0-1,-1 1,1-1,-1 1,1-1,-1 0,0 1,0-1,0 0,0 1,0-1,0-2,0-25,-2-1,-1 1,-1-1,-1 1,-16-47,-3-22,10 25,4-1,-1-145,11 201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0:09.49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178 0,'-11'2,"-1"1,1 0,0 1,0 0,0 0,1 1,-1 0,1 1,0 0,1 1,0 0,0 1,0 0,1 0,-13 17,20-24,1-1,-1 1,1 0,-1 0,1 0,0 0,-1 0,1 0,0 0,0 0,0 0,0 0,-1 1,1-1,1 0,-1 0,0 0,0 0,0 0,0 0,1 0,-1 0,1 0,-1 0,1 0,-1 0,1-1,-1 1,1 0,0 0,-1 0,1 0,0-1,0 1,0 0,-1-1,1 1,0-1,0 1,2 0,46 17,-41-15,139 45,128 34,-274-82,1 0,-1 1,0-1,1 0,-1 1,0-1,1 1,-1-1,0 1,0 0,0-1,0 1,1 0,-1 0,0 0,0 0,0 0,-1 0,1 0,0 0,0 0,-1 0,1 1,1 1,-2-1,0 0,0 0,0 1,0-1,0 0,-1 0,1 0,0 0,-1 1,0-1,0 0,1 0,-1 0,-2 2,-5 9,-1 0,0 0,-18 17,18-20,-11 13,0-1,-2-1,-1-1,-27 20,38-33,0 0,0 0,0-1,-1-1,0 0,0 0,-1-1,1-1,-1-1,0 0,-17 1,-86-4,93 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0:10.41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1,'4'4,"-1"1,0 0,-1 0,1 0,-1 0,0 1,0-1,0 0,1 8,5 17,248 656,-223-589,14 31,-41-113,2-1,0 0,0 0,1-1,1 0,16 16,-16-17,0 0,0 1,-2 0,1 1,-2-1,0 2,0-1,7 27,-8-22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0:11.49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0,'10'12,"-1"1,0 0,-1 1,0 0,-1 0,-1 1,5 15,14 28,420 876,-433-911,-1 1,9 29,-15-31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0:12.57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1,'5'6,"0"1,-1 1,0-1,0 0,-1 1,1 0,2 13,7 13,115 281,22 51,90 90,-201-379,30 81,0 0,-39-108,-15-35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0:13.62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14,'19'34,"2"-1,2-1,35 40,23 32,32 49,-93-129,1 0,1-2,0-1,29 20,-49-39,1 0,-1 0,1 0,0-1,0 1,0-1,0 1,0-1,0 0,1 0,-1-1,0 1,0-1,1 1,-1-1,0 0,1 0,4-1,-6 0,0 0,0-1,0 1,0 0,-1-1,1 0,0 1,-1-1,1 0,-1 0,1 0,-1 0,0 0,0 0,0 0,0 0,0 0,0-1,-1 1,1 0,-1 0,1-1,-1 1,0-1,0 1,-1-4,5-90,-3 30,3 0,2 0,4 1,21-78,-31 140,1 0,0 1,0-1,0 0,1 1,-1-1,1 1,-1 0,4-5,2 3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0:14.53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1 221,'8'0,"0"2,0-1,0 1,-1 1,1-1,0 1,-1 1,11 6,54 37,-63-40,-1 0,-1 0,1 1,-1 0,-1 0,1 0,8 18,-13-24,-1 0,0 0,0 0,0 1,0-1,0 0,0 1,-1-1,1 1,-1-1,1 1,-1-1,0 1,0-1,0 1,-1-1,1 1,0-1,-1 0,0 1,1-1,-1 1,0-1,0 0,-1 0,1 0,0 1,-1-1,1 0,-1-1,0 1,1 0,-1 0,0-1,0 1,0-1,-1 1,-2 1,4-3,0 1,0 0,0-1,0 1,-1-1,1 1,0-1,0 1,0-1,0 0,0 1,-1-1,1 0,0 0,0 0,0 0,-1 0,1 0,0 0,0-1,0 1,0 0,-1-1,1 1,0-1,0 1,0-1,0 1,-2-2,2-1,0 1,0 0,-1 0,1 0,1-1,-1 1,0 0,1-1,-1 1,1-1,0 1,-1-1,2-3,-1-8,2 0,-1 1,2-1,4-16,26-56,47-89,-65 144,5-4,-10 25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1:45.755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334 1,'-10'1,"-1"0,0 1,0 0,1 0,-1 2,1-1,0 1,0 1,0-1,1 2,0-1,0 1,0 1,-14 13,5-2,0 1,1 0,1 2,1 0,-15 27,29-47,0 0,0 0,0 1,1-1,-1 0,0 1,1-1,-1 1,1-1,-1 1,1-1,-1 1,1-1,0 1,0-1,0 1,0-1,0 1,0-1,1 1,-1 0,0-1,1 2,0-2,0 0,1 0,-1 0,0-1,0 1,0 0,1-1,-1 1,0-1,1 0,-1 1,0-1,1 0,-1 0,0 0,1 0,-1 0,0 0,1 0,1 0,9-2,0-1,0 0,0 0,15-8,-3 1,0 0,1 2,-1 1,2 1,-1 1,0 1,31-1,-38 5,1 1,-1 1,0 1,0 0,0 1,-1 1,1 1,-1 1,0 0,30 18,-32-16,0 1,0 0,-1 1,0 1,-1 0,-1 1,18 21,-23-23,-1 0,1 0,-2 1,0-1,0 1,-1 0,0 1,-1-1,-1 1,0-1,1 19,-1 23,-9 95,6-144,1-1,-1 0,0-1,-1 1,1 0,-1 0,0 0,0-1,0 1,0-1,0 1,-1-1,0 0,1 0,-1 0,0-1,-1 1,1-1,0 1,-1-1,1 0,-1 0,0-1,0 1,1-1,-1 0,0 0,-5 1,-12 2,-2-2,1 0,0-1,-25-3,2 2,-50 6,-122 25,76-8,133-22,0 0,0 0,1-1,-16-1,8-3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0:15.18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1,'3'16,"0"0,0-1,2 1,0-1,0 0,2 0,0 0,17 25,-2 1,361 670,-378-701,0 0,0 0,-1 1,0-1,-1 1,0 0,-1-1,1 13,-3-5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0:16.39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0 410,'225'-17,"-80"3,965-25,4 40,-460 1,-647-2,156-5,-141 2,1 0,-1-1,0-2,0 0,25-12,-17 7,2 1,0 1,52-6,26-8,-82 16,0-2,45-21,-52 21,1 2,0 0,35-6,2-1,367-118,-421 130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0:17.28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1219 13,'18'-7,"-6"2,-15 15,-49 61,-109 114,91-108,-548 623,539-608,-163 176,241-268,0 1,1 0,-1 0,0 0,0-1,1 1,-1 0,0-1,0 1,0-1,0 1,0-1,0 1,0-1,0 0,0 1,0-1,0 0,-2 0,3 0,-1 0,1-1,0 1,-1-1,1 1,0-1,-1 1,1-1,0 1,0-1,0 1,-1-1,1 0,0 1,0-1,0 1,0-1,0 0,0 1,0-1,0 1,0-1,0 1,1-2,11-42,2 8,1 2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0:18.34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0,'4'1,"0"1,0-1,-1 1,1 0,0 0,-1 1,1-1,-1 1,0-1,0 1,0 0,0 0,2 4,8 5,213 183,9-11,384 228,-367-264,-227-134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0:19.21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1,'2'11,"0"-1,1 1,1-1,-1 0,2 0,-1 0,1 0,9 11,-2 1,213 324,-179-281,-34-49,273 377,-226-328,-47-55,0 1,-1 1,-1 0,0 0,-1 1,0 0,-1 1,13 28,-16-24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0:20.13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0,'0'5,"1"0,0-1,1 1,-1 0,1-1,0 1,4 7,6 14,28 72,100 180,19 42,-47-72,-88-198,-15-32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0:22.02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383 0,'-7'2,"1"-1,-1 1,1 1,-1-1,1 1,0 0,-8 6,3-3,-14 8,1 2,1 0,1 1,0 1,1 2,1 0,-27 34,33-35,1 0,1 0,0 2,2-1,0 1,1 1,1-1,1 2,-6 37,13-57,-1 0,1 0,0 1,0-1,1 0,-1 0,1 0,-1 1,1-1,0 0,0 0,0 0,1 0,-1-1,1 1,0 0,1 2,2 0,0 0,0 0,0-1,0 0,0 1,1-2,10 6,9 2,1-1,0-1,31 6,-41-11,27 7,65 8,-88-17,-1-1,0-1,1-1,-1 0,0-2,22-5,478-131,-499 134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0:22.91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139 1,'-2'4,"1"1,-1-1,0 1,-1-1,1 0,-1 0,0 0,0 0,0 0,0-1,-5 5,-4 5,-1 3,0 1,2 0,0 0,1 1,-15 37,23-50,1 0,-1 0,1 0,0 0,0 0,1 0,-1 0,1 0,0 1,1-1,-1 0,1 0,0 0,0 0,1 0,0 0,-1 0,2-1,-1 1,0 0,1-1,0 0,0 0,0 1,1-2,-1 1,1 0,8 5,7 4,1 0,0-2,1 0,43 14,93 20,-133-39,-1 1,1-1,-1-2,1 0,-1-2,34 0,-55-2,0-1,0 1,-1 0,1-1,0 1,0-1,-1 0,1 1,0-1,-1 0,1 0,0 0,-1 0,0-1,1 1,-1 0,0 0,1-1,-1 1,0-1,1-2,0 0,0 0,-1-1,1 1,-1 0,0-1,0 0,0 1,-1-7,0-8,-1 0,-1 1,-5-24,3 21,-1 1,-1-1,-1 1,-1 1,-1 0,-21-35,24 45,0 0,-1 1,1 0,-2 0,1 0,-1 1,0 0,-1 1,1 0,-1 0,0 1,-1 0,0 1,1 0,-18-5,5 5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0:23.93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153 2,'-28'-2,"-43"2,68 1,1-1,-1 0,0 1,0-1,1 1,-1 0,1-1,-1 1,1 1,-1-1,1 0,-1 1,1-1,0 1,0-1,0 1,0 0,0 0,0 0,-1 3,2-4,1 0,0 0,-1 0,1 0,0 0,0 0,0 0,0 0,0 1,0-1,0 0,0 0,0 0,1 0,-1 0,0 0,1 0,-1 0,0 0,1 0,0 0,-1 0,1-1,-1 1,1 0,0 0,0 0,-1-1,1 1,0 0,0-1,0 1,0-1,0 1,0-1,0 1,0-1,2 1,53 16,-35-11,16 9,-1 1,-1 2,51 34,-66-38,-1 0,0 2,-2 0,1 0,-2 2,-1 0,16 23,-29-39,-1 1,1-1,-1 0,1 0,-1 1,0-1,0 0,0 1,0 0,0-1,-1 1,1-1,-1 1,0 0,0-1,0 1,0 0,0-1,0 1,-1 0,1-1,-1 1,0-1,0 1,0-1,0 1,0-1,0 0,-1 1,1-1,-1 0,1 0,-3 2,-1 0,-1-1,1 1,0-1,-1 0,0-1,0 0,1 0,-1 0,-1 0,1-1,0 0,0 0,-8-1,-189-3,182 3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0:24.89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162 0,'-1'7,"0"-1,0 0,-1 0,0 1,-1-1,1-1,-1 1,0 0,-5 6,-13 31,-6 51,4 1,4 2,-7 125,8 296,18-475,-1 52,14 123,-10-192,2 0,0-1,1 1,2-1,1 0,0-1,2 0,1-1,25 37,-30-51,1-1,0 0,0 0,1-1,0 0,0-1,0 0,1 0,0-1,0 0,1-1,-1 0,1-1,0 0,0 0,0-2,0 1,0-1,1-1,12 0,10-2,0-2,0-1,-1-2,1-1,41-16,-33 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1:46.796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1,'5'101,"36"197,-14-139,93 564,-104-614,-5 0,-2 113,-9-209,54 511,-36-393,21 312,-32-342,24 123,-24-197,-1-15,-6-12,0 0,0 0,0 0,0 1,0-1,0 0,1 0,-1 0,0 0,0 0,0 0,0 0,0 0,0 0,1 1,-1-1,0 0,0 0,0 0,0 0,0 0,1 0,-1 0,0 0,0 0,0 0,0 0,1 0,-1 0,0 0,0 0,0 0,0 0,0-1,1 1,-1 0,0 0,0 0,0 0,0 0,0 0,0 0,1 0,-1 0,0-1,0 1,0 0,0 0,0 0,5-9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0:26.62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182 16,'-1'-1,"1"0,-1 0,0 0,1 0,-1 0,0 0,1 0,-1 0,0 1,0-1,0 0,0 1,0-1,0 0,0 1,0-1,0 1,0 0,0-1,0 1,0 0,0 0,0-1,-1 1,1 0,0 0,-1 1,-34-2,30 3,0 0,0 0,0 0,0 1,0 0,1 0,-1 1,1-1,0 1,0 0,0 1,0-1,1 1,0 0,0 0,0 0,1 1,-1-1,1 1,1 0,-5 12,4-11,1 0,0 0,0 1,1-1,0 0,0 1,1-1,0 1,0-1,1 1,0-1,0 1,1-1,0 0,0 0,0 0,1 0,6 11,-2-8,1-1,1 1,-1-2,1 1,1-1,0-1,17 11,-23-14,1-1,0 0,0-1,1 1,-1-1,0 0,1-1,-1 1,1-1,0 0,0 0,-1-1,1 0,0 0,0 0,-1-1,1 1,7-3,-10 1,-1 0,1 1,-1-1,1 0,-1 0,0-1,0 1,0 0,-1-1,1 1,0-1,-1 1,0-1,1 0,-1 0,0 0,-1 0,1 0,0 1,-1-1,0 0,1-1,-1 1,0 0,-1 0,1 0,-1 0,0-4,-1-3,0 1,0-1,-1 0,0 1,0 0,-1 0,-8-14,4 11,-1 0,0 0,2-1,-1 0,-5-15,13 27,-1 0,0-1,1 1,-1 0,1-1,-1 1,1-1,-1 1,1-1,0 1,0-1,0 1,0-1,0 1,0-1,0 1,1-1,-1 1,0-1,1 1,-1-1,1 1,0 0,-1-1,1 1,0 0,0-1,0 1,0 0,0 0,0 0,0 0,0 0,1 0,-1 0,0 0,0 1,1-1,-1 0,1 1,-1-1,1 1,-1-1,1 1,-1 0,1 0,-1 0,3 0,0 0,-1 0,1 0,-1 0,1 1,-1 0,0 0,1 0,-1 0,0 0,0 1,1-1,-1 1,0 0,-1 0,1 0,0 0,0 0,2 4,46 58,-25-29,32 33,77 117,-121-162,-1 0,0 1,-2 0,-1 0,-1 1,-1 1,-1-1,-1 1,4 50,-10-55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0:27.55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88 27,'-3'1,"0"0,0 0,1 0,-1 0,1 1,-1-1,1 0,0 1,-1 0,1 0,0 0,0 0,0 0,0 0,0 0,1 0,-1 1,-1 2,-25 47,26-47,-1 1,1-1,0 0,0 1,1 0,0-1,0 1,0 0,1-1,-1 1,1 0,1 6,0-9,0-1,0 0,0 0,0 0,0 1,0-1,1 0,-1 0,1 0,-1-1,1 1,0 0,0-1,-1 1,1-1,1 1,-1-1,0 0,0 0,0 0,0 0,1 0,-1-1,1 1,-1-1,0 1,1-1,-1 0,1 0,2 0,10-1,-1 0,0-1,1 0,-1-1,0-1,-1 0,24-10,-34 12,-1 0,1 0,-1 0,0 0,1 0,-1-1,0 1,0-1,-1 1,1-1,0 0,-1 0,0 0,0 1,1-1,-2-1,1 1,0 0,-1 0,1 0,-1 0,0 0,0 0,0-1,0 1,-1 0,0 0,0-4,0 1,-1 0,0 0,0 0,0 0,-1 0,1 0,-1 1,-1-1,1 1,-1 0,0 0,0 0,-5-4,3 4,-1 1,0 0,0 0,0 1,0 0,0 1,0-1,-1 1,0 0,-14-1,1 2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0:28.38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21 27,'-6'35,"5"-30,0-1,0 1,0-1,1 1,-1-1,1 1,1 7,-1-10,1 0,0-1,-1 1,1-1,0 1,0 0,0-1,0 0,0 1,1-1,-1 1,0-1,0 0,1 0,-1 0,1 0,-1 0,1 0,0 0,-1-1,1 1,0 0,-1-1,4 1,5 1,0-1,0 0,1 0,-1-1,0 0,0-1,0 0,0 0,0-2,12-3,-18 5,0 0,0-1,-1 0,1 1,-1-1,1-1,-1 1,0 0,0-1,0 0,0 1,4-7,-6 7,0 0,1-1,-1 1,-1-1,1 1,0-1,-1 1,1-1,-1 0,0 1,1-1,-2 1,1-1,0 0,0 1,-1-1,1 1,-1-1,0 1,0-1,-1-2,0 2,0 0,0 0,0 1,-1 0,1-1,-1 1,1 0,-1 0,0 0,0 0,0 1,0-1,0 1,0 0,0 0,0 0,0 0,-1 0,1 1,0-1,-7 1,-3-1,1 1,-1 0,0 1,-18 3,-16 7,27-7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0:29.29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1 222,'38'-3,"1"-2,-1-1,0-1,66-24,4 0,-10 9,-48 12,0-2,-1-2,-1-2,63-30,-94 35,-8 3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0:30.30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0,'6'1,"1"0,-1 0,0 1,0 0,1 0,-1 0,-1 1,1 0,0 0,-1 0,1 1,9 8,4 5,31 34,103 144,-84-103,-63-84,0 0,-1 1,0-1,-1 1,0 0,0 1,-1-1,0 0,2 14,-2 1,-1 0,-2 40,-1-45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0:32.07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841 1,'3'4,"-11"5,-11 9,-236 155,63-46,-132 87,318-210,0 1,0-1,0 1,1 1,-6 6,10-11,1-1,-1 1,1-1,-1 1,1 0,0-1,-1 1,1 0,0-1,0 1,-1 0,1 0,0-1,0 1,0 0,0-1,0 1,0 0,0 0,0-1,0 1,0 0,1 0,-1 0,1 0,0 0,0 0,0 0,1 0,-1-1,0 1,0 0,1 0,-1-1,0 1,1-1,-1 0,0 1,1-1,-1 0,1 0,-1 0,2 0,128 3,-14-2,563 86,-666-85,2 1,219 40,-194-33,-1 2,0 2,62 30,-98-43,0 1,-1 1,1-1,0 0,-1 1,0 0,1 0,-1 0,0 0,0 0,-1 1,1-1,-1 1,0 0,0 0,0 0,0 0,-1 0,3 8,-4-9,0 1,0-1,0 1,-1-1,1 1,-1-1,0 1,0-1,0 0,-1 1,1-1,-1 0,1 0,-1 0,0 0,0 0,0 0,-1-1,1 1,-1-1,0 1,1-1,-1 0,-4 2,-27 19,-4 4,-58 29,81-49,-1 0,0-1,-1-1,1 0,-1-1,0-1,-23 1,18-3,0-1,0-1,0-1,1-1,-1-1,1-1,-24-8,33 8,0 1,1-2,-1 0,1 0,0-1,1 0,0-1,0 0,0 0,1-1,0-1,1 0,-10-14,-73-89,88 107,1 0,-1-1,1 1,0-1,1 1,0-1,0 0,0 0,1-12,0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0:33.03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0,'6'2,"1"-1,-1 1,0 0,0 1,0-1,0 1,0 0,-1 1,1-1,-1 1,0 0,5 5,12 8,113 84,-4 5,-5 7,-5 4,145 183,-234-262,-2 2,-2 1,35 70,-57-99,0 1,-1 0,-1 0,0 0,-1 1,0-1,-1 1,0 0,-1-1,-1 1,0 0,-1 0,-1 0,0-1,-1 1,0-1,-10 25,-127 314,64-193,68-141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0:46.05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0 748,'1'-3,"-1"0,1 0,0 0,0 0,0 0,0 0,1 0,-1 0,1 0,-1 0,1 1,0-1,0 1,0-1,1 1,-1 0,0 0,1 0,5-3,62-33,-53 30,83-36,2 3,2 6,202-43,-148 52,1 7,167 2,-42-5,19-1,-92 22,558 18,-492 18,152 8,195-53,142 4,-46 75,-647-55,-35-6,0-2,55 2,35-12,154-27,56-3,-287 32,0 3,0 2,0 2,79 18,-100-14,0-2,0-1,0-1,1-2,0-1,-1-1,1-2,0-1,31-7,78-24,232-90,-156 47,413-103,-468 145,327-25,-424 57,1 3,-1 3,-1 2,1 3,106 30,-129-26,0 1,-1 2,-1 2,-1 2,0 1,-2 2,0 1,-2 2,44 42,-63-52,0 2,-1 0,-1 0,-1 1,0 1,-2 0,0 0,-1 1,-1 0,-1 1,-1 0,-1 0,-1 0,2 34,4 51,-4 0,-11 134,2-217,-1 0,-1-1,-1 1,-1-1,-17 36,-63 106,39-78,38-68,-66 115,64-117,0 0,-1 0,-1-2,-1 1,-22 17,24-20,0 0,0 1,1 0,1 1,-13 23,-8 9,17-26,-1-1,-2-1,-36 33,33-34,-4 4,0-2,-2 0,-34 19,-639 293,579-286,-3-5,-2-5,-250 36,241-63,-163-9,-9-1,-148 34,104-6,-42-1,387-25,0 0,-1 0,1 1,0 0,0 0,0 1,0 0,0 0,1 0,-10 7,-47 46,35-29,-390 327,320-284,-4-3,-167 81,230-130,-317 142,276-130,-2-2,-130 26,170-49,0-1,0-1,0-3,0-1,0-2,-45-10,-239-69,31 5,136 53,-307-6,383 28,1-5,-158-32,197 29,1-2,0-2,1-2,0-1,2-2,0-2,-49-36,74 48,-1 1,0 0,-21-9,-4-1,21 7,1 0,-20-18,20 15,0 2,-21-13,-220-96,160 80,-169-101,239 122,1-1,1-2,1 0,1-2,1 0,2-2,0 0,2-1,1-1,-15-34,-13-39,-57-185,74 196,13 41,11 29,-1 1,-2 0,0 0,0 1,-2 0,-15-23,8 16,2 0,1-2,2 1,-13-41,3 11,-250-516,200 427,23 45,54 118,0-2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0:48.41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16 254,'-8'86,"5"-72,1 0,1-1,0 1,0 0,2 0,-1 0,2 0,0 0,4 14,1-9,2-1,-1 0,2 0,1-1,0-1,1 1,14 14,103 96,-128-126,12 10,0 0,0 0,1-2,0 1,1-2,27 12,-35-17,1-1,-1 0,1 0,0 0,0-1,-1-1,1 1,0-1,0 0,0-1,-1 0,1 0,0-1,-1 0,1 0,12-6,-4 0,-1 1,0-2,0 0,-1-1,-1 0,24-23,-30 25,-1 0,0 0,0-1,0 0,-1 0,-1 0,0-1,0 1,-1-1,0 0,0 0,1-18,0-4,-3 0,0 0,-2 0,-2 0,0 0,-3 1,0-1,-2 1,-1 0,-2 1,-1 0,-1 1,-1 0,-23-32,29 47,-2 0,1 0,-2 0,0 2,-1-1,-14-11,23 21,-1 1,1-1,-1 0,0 1,0 0,0 0,0 0,0 1,0-1,0 1,-1 0,1 0,-1 1,1-1,-1 1,1 0,0 0,-1 0,1 1,-1-1,1 1,0 0,-1 1,1-1,0 1,0 0,0 0,-6 4,1 1,-1 1,2 0,-1 0,1 1,1 0,0 1,0 0,1 0,-7 13,8-12,-2 0,1 0,-2-1,1 0,-1 0,-1 0,-14 12,-61 19,69-33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0:52.21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987 1,'-1'9,"0"1,0-1,-1 0,0 0,-1 1,0-1,0-1,-1 1,-6 10,-53 76,24-39,21-29,-49 81,-5-4,-98 109,89-119,49-55,-1-1,-2-1,-41 32,73-66,-1 0,1-1,-1 1,0-1,0 0,0 0,0 0,0-1,0 1,-1-1,1 0,0 0,-9 0,11-1,0-1,-1 1,1-1,-1 0,1 0,0 0,-1 0,1 0,0 0,0-1,0 1,0-1,0 1,0-1,1 0,-1 0,0 0,1 0,-1 0,1 0,0 0,0 0,0 0,0-1,-1-3,-86-259,31 82,54 173,0-1,0 1,1-1,1 0,0 1,1-1,0 0,0 0,1 1,4-21,-4 28,0-1,0 1,0 0,0-1,1 1,-1 0,1 0,0 0,0 0,0 0,0 0,1 1,-1-1,1 1,-1-1,1 1,0 0,0 0,0 0,0 1,1-1,-1 1,0-1,1 1,-1 0,0 0,1 1,-1-1,1 1,0 0,-1 0,1 0,-1 0,1 0,6 3,241 61,-241-62,77 29,-2 3,126 70,-202-99,374 166,-360-162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1:47.777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1,'18'51,"0"11,2-1,31 60,-17-40,445 1218,-452-1211,-4 1,-5 1,-3 0,5 123,-1 424,-19-548,0-53,0-29,0-11,0-15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0:53.85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0 105,'36'0,"29"1,1-2,-1-3,111-22,98-40,-244 58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0:54.67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0,'9'11,"0"0,-2 1,1-1,-1 1,5 14,3 4,138 230,77 148,-209-352,-16-36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0:57.19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130 295,'0'16,"1"0,0 0,1 0,1 0,0-1,1 1,1-1,0 0,1 0,1 0,0-1,14 21,157 267,-76-141,-20-33,-58-69,-39-99,-1 1,-3 0,-31-50,-88-110,58 81,-109-217,169 296,17 34,-5-10,0-1,0 0,2 0,0 0,-7-32,12 43,1 1,-1-1,2 1,-1-1,0 1,1-1,0 1,0-1,0 1,0-1,1 1,0 0,0 0,0 0,0 0,1 0,-1 0,1 0,0 1,0 0,1-1,-1 1,1 0,-1 1,1-1,0 1,5-3,-2 1,0 1,1-1,0 1,-1 1,1 0,0 0,0 0,0 1,1 0,-1 1,0 0,0 0,0 1,0 0,0 0,0 1,0 0,0 0,0 1,-1 0,12 6,13 9,-1 1,-1 2,45 38,-20-14,-48-41,-1 1,1 0,-1 0,-1 0,1 1,-1 0,0 0,5 8,-9-11,0-1,0 1,-1 0,1-1,-1 1,1 0,-1 0,0-1,0 1,0 0,-1 0,1-1,-1 1,1 0,-1-1,0 1,0-1,0 1,0-1,-1 1,1-1,-1 0,1 1,-1-1,0 0,-2 2,-20 24,-1-1,-28 24,53-51,-1 1,1-1,0 1,-1-1,1 1,0-1,0 1,-1-1,1 0,-1 1,1-1,0 0,-1 1,1-1,-1 0,1 0,-1 1,1-1,-1 0,1 0,-1 0,1 0,-1 0,1 0,-1 1,1-1,-1 0,1 0,-1-1,1 1,-1 0,1 0,-1 0,1 0,-1 0,1-1,-1 1,0-1,1 0,0 1,0-1,1 0,-1 0,0 0,1 0,-1 0,1 0,-1 0,1 0,-1 1,1-1,-1 0,1 0,0 1,0-1,-1 0,1 1,0-1,0 1,0-1,1 0,7-3,1 0,0 0,1 0,-1 2,0-1,1 1,0 1,14-1,27-5,-36 5,1 0,-1 1,0 1,0 0,0 1,0 1,0 1,0 0,22 7,-7 1,-1 1,0 1,47 29,-68-36,-1-1,1 1,-2 0,16 15,-22-20,0 0,0 0,0 0,-1 0,1 0,0 1,0-1,0 0,-1 0,1 1,-1-1,1 0,-1 1,1-1,-1 0,0 1,0-1,0 0,0 1,0-1,0 1,0-1,0 0,0 1,-1-1,1 1,0-1,-1 0,1 1,-1-1,0 0,1 0,-1 1,0-1,0 0,0 0,0 0,0 0,0 0,0 0,0 0,0-1,0 1,-2 1,-33 17,-1-1,-1-1,-77 21,72-25,28-6,0-1,0 2,1 0,-18 13,-40 21,37-26,10-4,-1-1,-51 15,62-26,4-1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3:34.317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1 583,'4'-29,"-4"29,0 0,0 0,1 0,-1 0,0 0,0-1,1 1,-1 0,0 0,0 0,1 0,-1 0,0 0,0 0,0 0,1 0,-1 0,0 0,0 0,1 0,-1 0,0 0,0 0,1 0,-1 0,0 0,0 0,1 0,-1 1,0-1,0 0,0 0,1 0,-1 0,0 1,0-1,0 0,1 0,-1 0,0 0,0 1,0-1,0 0,0 0,0 1,0-1,1 0,22 51,71 246,-21-60,32 95,90 252,-175-526,24 118,-20-72,-9-45,6 63,-16-81,6 73,5-1,42 152,-36-209,1-1,4-1,43 67,-13-23,202 363,-230-409,2-2,75 91,-89-122,2 0,0-1,0-1,2-1,0-1,1 0,1-2,0-1,29 12,-8-9,1-2,0-2,1-2,0-2,53 2,270 27,379-45,-601-6,-1-6,-1-6,150-50,199-98,11-4,-416 147,114-59,0-1,-81 46,2 6,2 5,163-24,-213 47,-1-3,110-36,93-46,-255 89,0-1,-1-1,0-1,0-1,-1-1,-1 0,0-2,-1 0,-1-1,0-1,-1-1,-1 0,-1-1,0-1,-2 0,0-1,12-27,-22 38,0 1,0-1,0 1,-2-1,1 0,-1 0,0 0,-1 0,0 0,-1 0,0 0,-1 0,0 0,0 0,-1 1,0-1,-9-17,-6-4,0 0,-3 0,-39-44,14 17,-27-44,-113-211,-20-129,203 435,-72-153,62 137,0 1,-2 1,0 0,-33-33,42 49,0-1,0 0,1 0,0 0,0-1,0 0,1 0,0 0,0 0,1-1,0 1,0-1,0 0,1 0,1 0,-1 0,1 0,1 0,0-11,3-185,-4-131,-1 322,0 1,0-1,-1 1,-1 0,0 0,0 0,-1 1,-7-12,-10-13,-28-35,-15-25,61 88,-1 0,0 0,-1 1,1 0,-1 0,-1 0,1 1,-1 0,0 0,-9-5,4 5,0 0,0 1,0 1,0 0,-1 0,-22-3,-37-2,1 3,-81 3,-145 20,-548 102,786-109,0-4,-1-1,1-4,-1-2,-95-14,-248-73,10-30,-14-4,291 98,84 19,0-1,0-2,-57-22,52 13,0 1,-1 2,0 2,-1 1,0 2,-46-5,55 13,-1 1,1 1,0 1,0 2,0 2,0 0,0 2,1 1,1 1,0 2,-37 20,-187 108,-154 72,330-176,59-27,0 0,0-1,-1-1,0 0,-1-1,1-2,-1 0,0 0,-26 0,32-3,-1 0,0 1,0 1,1 0,-17 7,20-7,0 1,0-1,0-1,-1 0,1 0,-1-1,1-1,-1 1,0-2,-12-1,-137-35,138 34,0-1,0-1,-37-14,44 12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1:17.888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0,'3'49,"3"0,1 0,28 92,0 0,172 713,-97-415,-107-420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1:19.467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0 187,'1'-8,"0"0,1 1,0 0,0-1,0 1,1 0,0 0,1 0,-1 1,9-12,-4 7,0 0,1 1,0 0,1 1,13-11,-17 16,1 1,-1-1,1 2,-1-1,1 1,0 0,0 0,0 1,0 0,0 0,0 1,9 0,14 2,45 7,-60-7,27 6,0 2,-1 1,0 2,0 2,71 37,-88-39,0 2,-2 0,0 1,0 1,-2 0,0 2,-1 1,-1 0,-1 1,21 34,-28-35,-1 1,0-1,-1 2,-2-1,0 1,-1 0,-2 0,0 0,-1 0,-1 27,-1-46,-1 1,1-1,-1 0,0 1,0-1,0 1,0-1,0 0,-1 0,1 0,-1 0,0 0,0 0,0 0,-1 0,1-1,0 1,-1-1,-5 4,-2 0,-1 0,0-1,0 0,-17 5,-28 12,5 5,0-2,-2-3,-91 27,81-37,43-9,-1 1,-36 13,21-6,19-8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1:20.617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269 20,'0'-1,"-1"-1,1 1,-1 0,0 0,1 0,-1 0,0 0,1 0,-1 0,0 0,0 0,0 1,0-1,0 0,0 0,0 1,0-1,0 1,0-1,0 1,0-1,-1 1,1 0,0 0,0-1,0 1,-1 0,1 0,0 0,0 0,-1 0,-1 1,-40 4,37-1,0-1,1 0,0 1,-1 0,1 0,1 1,-1 0,1-1,0 2,-6 7,-33 61,39-67,1-2,1-1,0 0,0 1,1-1,-1 1,1 0,0-1,1 1,-1 0,1 0,0-1,0 1,0 0,0 0,1 0,0-1,0 1,0 0,1-1,0 1,0-1,0 0,0 1,0-1,1 0,0 0,0-1,4 5,10 8,0 0,1-1,0-2,35 21,-16-10,76 44,28 19,-138-85,0 1,1-1,-1 1,0-1,0 1,0 0,-1 0,1 1,-1-1,0 0,0 1,0 0,0-1,0 1,-1 0,2 5,-3-5,0 0,0 0,-1 0,1 0,-1 0,0-1,0 1,0 0,-1 0,1-1,-1 1,0-1,0 1,0-1,0 0,0 0,-4 4,-15 15,0-1,-2-1,-29 22,-23 19,49-38,0-1,-1-1,-41 23,59-38,0-1,0-1,-1 1,0-2,1 1,-1-1,-1-1,1 0,0 0,-1-1,1 0,0-1,-1 0,1-1,-16-3,7-2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1:21.230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1 148,'73'-4,"1"-4,-1-3,142-40,-24 4,-50 26,-125 16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1:22.006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68,'37'-2,"70"-13,-19 1,302-7,-188 14,-143 3,159 0,-193 7,-8 2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1:23.289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228 1,'-17'20,"1"1,2 0,0 1,-14 31,-14 22,28-55,2 0,1 1,1 1,0-1,2 1,0 1,2 0,0 0,2 0,0 1,2-1,0 1,2 0,1 0,0-1,2 1,1-1,7 24,-6-30,1-1,1 1,0-1,1-1,1 0,1 0,0 0,0-1,2-1,12 13,-15-18,0 0,0 0,1-1,0-1,0 0,0 0,1-1,0 0,0 0,0-2,0 1,1-1,0-1,-1 0,22 0,-27-3,-1 0,0 0,1 0,-1-1,0 0,0 0,0 0,0-1,-1 1,1-1,-1 0,1-1,-1 1,0-1,0 0,-1 0,1 0,5-8,5-10,0 0,16-36,-27 50,8-17,-2-1,-1 0,-1 0,-1-1,-1 0,-2 0,0 0,-3-51,-5 6,-3 1,-19-79,26 140,-1 0,-1-1,0 1,0 1,0-1,-2 0,1 1,-1 0,0 0,-9-11,3 10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1:49.458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0,'1'7,"0"0,1 0,0 0,0 0,0 0,5 7,3 12,73 196,-39-110,171 366,38-16,-244-446,1-1,1 0,0 0,1-1,0 0,1-1,1-1,0 0,1-1,0-1,0 0,27 12,-40-21,0 0,0 0,0 0,1 0,-1 0,0 0,1-1,-1 1,1-1,-1 0,1 0,-1 0,0 0,1 0,-1 0,1-1,-1 1,1-1,-1 0,0 1,4-3,-3 1,-1 0,1-1,0 1,-1-1,0 1,1-1,-1 0,0 0,-1 0,1 0,0 0,-1 0,2-5,2-12,-1 0,0 1,-1-1,-1-25,-1 35,8-99,40-181,55-100,-64 268,-17 59,22-107,-45 167,0-1,1 1,-1-1,-1 1,1-1,0 1,-1-1,0 1,0 0,0-1,0 1,0 0,-1-1,1 1,-1 0,0 0,0 0,-3-2,2 0,0 1,0-1,0 0,1 0,0 0,-3-8,2-3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1:24.159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1 185,'55'-9,"-13"1,343-53,-52 7,-57 2,-269 51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1:33.582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405 1,'-2'0,"-1"1,1-1,-1 1,1 0,0 0,-1 0,1 0,0 0,0 1,0-1,0 1,0-1,0 1,0 0,0-1,1 1,-3 3,-26 42,23-36,-54 88,-93 165,131-220,3 1,2 1,1 0,-11 54,26-90,0 0,1 0,0 1,0-1,1 1,0-1,1 0,0 1,1-1,0 0,1 0,0 0,7 16,-6-19,1 0,-1 0,1 0,1-1,-1 0,1 0,0 0,1-1,-1 0,1 0,0 0,0-1,1 0,-1-1,1 0,0 0,13 3,26 5,2-3,-1-1,1-3,64-2,-94-3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1:34.407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40 1,'-2'49,"-16"85,10-91,3 1,-1 76,6-103,1 0,1 0,1 0,1 0,0-1,1 1,1-1,0 0,1-1,1 0,0 0,1 0,1-1,0 0,1-1,1 0,0-1,0 0,1-1,0-1,1 0,1 0,-1-2,2 1,-1-2,17 6,-28-12,-1 1,1-1,0 0,0 0,0-1,0 1,0-1,0 0,0 0,0 0,0 0,0-1,0 1,0-1,-1 0,1-1,0 1,0 0,-1-1,1 0,-1 0,1 0,-1-1,0 1,0-1,5-4,-4 1,0-1,0 1,0-1,-1 0,0 0,0 0,0 0,-1-1,0 1,-1-1,0 1,0-1,0-8,1-43,-2 0,-3 0,-2 0,-3 0,-2 1,-36-113,44 165,-1 0,1 0,-1 1,0-1,0 0,-1 1,1 0,-1 0,0 0,-1 0,-8-8,-4 4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1:35.347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118 0,'-15'16,"1"0,0 1,-19 35,26-41,1 1,1-1,0 1,1 0,0 1,1-1,0 1,1 0,1-1,0 1,0 0,2 0,2 20,-3-26,1-1,1 0,-1 1,1-1,0 0,0 0,1 0,0-1,0 1,0 0,1-1,-1 0,1 0,1 0,-1 0,1-1,-1 0,1 0,1 0,-1 0,0-1,1 0,0 0,0 0,0-1,0 0,0 0,10 1,137 10,-35-4,-114-9,0 0,0 1,0-1,-1 1,1 0,0 0,0 0,-1 0,1 1,-1-1,1 1,-1 0,0 0,0 1,1-1,-2 1,1-1,0 1,0 0,-1 0,0 0,1 0,-1 1,0-1,1 4,-2-1,0-1,0 1,-1 0,1-1,-1 1,-1 0,1 0,-1-1,0 1,0-1,-1 1,1-1,-1 1,0-1,-1 0,-4 8,-29 51,-3-1,-3-2,-50 57,59-92,18-19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1:36.871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545 1,'2'0,"-1"0,1 0,0 0,-1 0,1 0,-1 1,1-1,0 1,-1-1,1 1,-1 0,0-1,1 1,-1 0,1 0,-1 0,0 0,0 0,0 1,0-1,2 2,-1 1,0-1,-1 0,1 1,-1-1,0 1,0-1,0 1,-1 0,1 4,-1 9,0 0,-1 0,-5 21,6-34,-15 81,-4-1,-52 143,51-177,-2-1,-2-1,-2-1,-2-1,-55 68,71-100,-1 0,0-1,0-1,-1 0,-1-1,-18 11,30-20,0 0,0-1,0 1,0-1,0 1,0-1,0 0,0 0,-1-1,1 1,0-1,-1 1,1-1,0 0,-1 0,1-1,0 1,0-1,-1 1,1-1,0 0,0 0,0 0,0-1,0 1,0-1,0 0,0 0,1 0,-1 0,0 0,1-1,0 1,0-1,0 1,0-1,0 0,0 0,1 0,-1 0,0-3,-5-9,2-1,0 1,1-1,1 0,-3-21,-1-85,6 98,-1-19,0 22,1 1,0-1,2 0,0 1,1-1,1 0,1 1,9-26,-12 43,1 0,0 0,0 0,0 0,0 0,0 0,1 1,-1-1,1 1,-1-1,1 1,0 0,0 0,0 1,1-1,-1 0,0 1,0 0,1 0,-1 0,1 0,-1 0,1 1,-1 0,1-1,0 1,-1 1,1-1,-1 0,1 1,-1 0,1 0,4 2,12 3,-1 1,1 1,-1 1,23 15,-40-23,314 195,-247-152,-54-34,10 5,1 2,-2 0,42 41,-52-42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1:37.457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0,'0'4,"7"5,11 1,10-1,11-3,10-1,9-3,10 0,8-2,4 0,-2 0,-2-1,-6-3,-4-5,-9-1,-10 1,-10 2,-11 2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1:38.072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1,'1'13,"0"1,1 0,0 0,2-1,-1 0,1 1,11 20,52 88,-26-52,142 227,-47-84,-115-170,-18-34,0 0,1-1,1 0,-1 0,10 11,-4-9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1:38.722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1,'6'2,"0"1,0 0,-1 1,1-1,-1 1,1 0,-1 1,0-1,-1 1,1 0,3 6,3 0,289 351,-200-233,227 282,-315-394,-2-3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1:40.655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0 120,'24'-35,"-22"31,0 0,0 0,0 0,1 0,0 1,-1-1,1 1,0 0,1 0,-1 0,0 0,5-2,5-2,1 2,-1-1,1 2,0 0,1 0,-1 2,0 0,1 0,17 1,-9 1,0 1,0 1,0 1,0 1,25 7,-46-10,1 0,-1 0,1 0,-1 1,1-1,-1 1,0-1,0 1,0 0,0 0,0 0,0 0,0 0,0 0,-1 0,1 1,0 2,1 1,-1-1,0 1,-1 0,1 0,-1 0,-1 0,1 9,-1 9,-2 0,-1 0,-6 25,7-39,-26 90,18-68,-10 54,20-86,0-1,1 1,-1 0,0-1,1 1,-1 0,0-1,1 1,-1 0,1 0,-1 0,1-1,-1 1,1 0,-1 0,1 0,-1 0,1 0,-1 0,1 0,-1 0,1 0,-1 0,1 0,-1 0,1 0,-1 1,0-1,1 0,-1 0,1 0,-1 1,1-1,-1 0,0 1,1-1,-1 0,0 1,1-1,-1 0,0 1,1-1,-1 1,0-1,0 0,1 1,-1-1,0 1,0-1,0 1,0-1,0 1,0-1,0 1,0-1,0 1,0-1,0 1,0-1,0 1,0-1,0 1,0-1,0 0,-1 2,45-41,-22 19,-8 13,0 1,0 0,0 1,1 1,0 0,0 1,0 1,0 0,0 1,17 1,-24 1,1 1,0 1,0-1,-1 1,0 1,1-1,-1 2,-1-1,1 1,-1 0,1 0,-1 1,6 7,4 4,0 1,-2 0,23 35,-34-46,0 0,0 1,0-1,-1 1,0 0,-1 0,0 0,2 14,-4-20,1 0,-1 0,0 1,0-1,0 0,-1 0,1 0,0 1,-1-1,1 0,-1 0,0 0,0 0,0 0,0 0,0 0,0 0,0-1,-1 1,1 0,-1-1,1 1,-1-1,0 1,1-1,-1 0,0 1,0-1,0 0,0-1,0 1,0 0,0 0,0-1,0 1,-4-1,-11 2,1-1,-29-2,33 0,-8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1:41.755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0,'8'11,"1"0,0-1,1 0,-1-1,2 0,0 0,0-1,0-1,19 10,4 4,436 323,-400-283,-3 2,-2 3,-4 3,70 100,-99-120,-1 1,-3 1,-2 1,-2 2,-3 0,-2 1,-2 1,-3 1,-3 1,-2-1,2 65,-11-117,1 28,-5 60,-2-63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1:01.085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70,'38'-3,"1"-1,75-17,15-3,76 9,207 13,-198 4,-197-3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1:51.273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1 314,'16'0,"1"-1,0 1,0 0,0 2,1 0,-1 1,-1 0,1 1,25 10,25 18,-2 3,0 3,-3 3,90 75,-145-110,1 1,-2-1,1 1,-1 1,0-1,0 1,8 16,-12-20,-1-1,0 0,-1 1,1-1,0 0,-1 1,0-1,0 1,0-1,0 1,0-1,-1 0,1 1,-1-1,0 1,0-1,-1 0,1 0,0 0,-1 0,0 0,0 0,0 0,-4 4,2-2,0-1,-1 0,1 1,-1-2,0 1,0 0,-1-1,1 0,-1 0,1-1,-1 0,-7 2,11-3,0-1,0 1,0-1,0 0,0 0,1 0,-1 0,0 0,0 0,0 0,0-1,0 1,0-1,0 1,0-1,0 0,0 0,1 0,-1 0,0 0,1 0,-1 0,1-1,-1 1,1 0,-1-1,1 1,0-1,0 0,0 1,0-1,0 0,0 0,0 0,1 0,-1 1,1-1,-1 0,1 0,0-3,-13-93,4-1,7-160,3 156,-1 102,0-27,6-45,-5 66,0 0,1 0,-1 0,2 0,-1 0,1 1,0-1,0 1,1 0,0-1,8-8,-11 13,1 1,-1-1,1 1,0 0,-1 0,1 0,0 0,0 0,0 0,0 0,0 1,0-1,0 1,0-1,0 1,0 0,0 0,0 0,0 0,3 0,7 4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1:42.942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1,'-1'184,"3"200,1-345,2 0,1-1,2 1,1-1,3-1,1 0,18 37,0-13,2-1,3-2,51 64,-72-104,0 0,1-1,1-1,1 0,1-1,0-1,0-1,28 14,-31-20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1:43.921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0,'1073'0,"-1018"5,-40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1:44.712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1,'738'18,"-493"-12,-217-6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1:47.968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448 37,'-1'-2,"0"1,1-1,-1 1,0-1,0 1,0 0,0-1,0 1,-1 0,1 0,0 0,0 0,-1 0,1 0,-1 0,1 0,-1 1,1-1,-1 0,-1 0,-34-10,32 10,1 1,0 0,-1 0,1 0,-1 0,1 1,0 0,-1 0,1 0,0 0,0 1,-1 0,1-1,1 2,-1-1,0 0,0 1,1 0,-4 3,-7 7,0 2,1-1,-11 18,9-13,-46 64,-63 111,119-187,1 1,0-1,0 1,1 0,0 0,1 1,0-1,0 1,0-1,1 1,0 13,2-18,0 1,0-1,0 0,0 0,1 0,-1 0,1 0,0 0,1 0,-1-1,0 1,1-1,0 0,0 1,0-1,0-1,0 1,1 0,-1-1,1 0,0 1,0-1,0-1,6 3,14 4,-1-1,1-2,0 0,1-1,24 0,62 10,-37 3,0-4,126 7,-167-20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1:48.926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78 222,'-1'5,"-1"0,0 0,-1 0,1-1,-1 1,0 0,0-1,-7 7,-3 6,8-8,0 1,1-1,0 1,1 0,0 0,1 0,0 0,0 0,1 0,1 1,-1-1,2 1,0-1,3 18,-3-18,2-1,-1 1,1-1,0 0,1 0,0 0,0 0,1-1,0 0,0 0,1 0,0 0,1-1,0 0,13 10,5-3,1 0,0-2,1-1,0-2,0 0,1-2,30 4,-54-10,0-1,0 0,0 0,0 0,0-1,0 1,0-1,0 0,0 0,0-1,0 1,0-1,-1 0,1 0,-1 0,1 0,-1 0,0-1,0 0,0 0,0 0,0 0,0 0,-1 0,4-7,6-10,0-1,-1 0,10-29,-14 32,5-10,-2 7,-1 0,-1-1,-1 1,-1-2,4-23,-10 44,0 0,-1 0,1 0,0 0,-1 0,1 0,-1 0,1 0,-1 0,0 0,0 1,0-1,0 0,0 1,0-1,-1 0,1 1,0 0,-1-1,1 1,-1 0,0 0,1-1,-1 1,-2 0,-58-23,20 9,-270-168,211 128,88 48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1:49.929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127 0,'-3'1,"-1"0,1 0,0 1,-1-1,1 0,0 1,0 0,0 0,0 0,0 0,1 0,-1 1,1-1,-1 1,-2 5,-32 44,31-43,1 0,0 0,0 0,1 1,1 0,0 0,0 0,-3 20,6-24,0-1,1 0,-1 1,1-1,0 0,1 1,-1-1,1 0,0 0,0 0,1 0,-1 0,1-1,0 1,1-1,-1 0,1 0,6 6,8 6,1-1,1 0,0-2,1 0,32 14,119 41,-109-45,-34-13,-19-7,0 0,0 0,-1 1,0 1,0-1,13 10,-20-12,0 0,0 0,-1 0,1 0,0 1,-1-1,1 0,-1 1,0-1,0 1,0 0,0-1,0 1,-1 0,1-1,-1 1,0 0,1 0,-1-1,-1 1,1 0,0 0,-1 0,1-1,-1 1,0 0,0-1,-2 5,-7 14,-1-1,0-1,-2 0,0-1,-1 0,-1-1,-22 21,-34 41,55-61,2-3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1:51.300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860 0,'-3'2,"1"-1,-1 0,1 1,0-1,0 1,0 0,0-1,0 1,0 0,1 0,-1 0,1 1,-1-1,1 0,0 1,0-1,-2 5,-2 3,-130 206,-287 351,383-521,-4 8,-77 71,119-123,-1 0,1-1,-1 1,0-1,0 1,0-1,1 0,-1 0,0 0,-1 0,1 0,0 0,0-1,0 1,0-1,-1 1,-3-1,5 0,0-1,0 1,0-1,0 1,0-1,0 0,0 1,0-1,0 0,0 0,0 0,1 0,-1 0,0 0,0 0,1 0,-1 0,1 0,-1 0,1 0,0 0,-1 0,1-3,-2-10,0 0,1 0,1 0,2-20,-1 17,1-63,7-87,-6 142,1 1,2-1,0 1,17-42,-10 35,-10 20,1 0,0 0,1 1,0-1,1 1,0 0,1 1,0-1,8-8,-12 17,0 0,-1 0,1 0,0 0,0 0,1 1,-1-1,0 1,0 0,0-1,0 2,0-1,0 0,0 1,0-1,1 1,-1 0,4 2,53 23,-57-24,32 16,0-1,1-1,69 19,-13-4,-49-15,-26-12,1 0,0-1,0-1,0-1,0 0,32-4,-28 2,0 0,-1 2,1 0,25 5,-27-1,-2-1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1:52.959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187 48,'-3'5,"-1"0,0 0,0 0,0-1,-9 8,5-5,-10 12,-3 2,-33 42,48-54,0 0,1 0,1 0,-1 1,1 0,1 0,0 0,-4 20,2 2,2 0,1 0,3 50,0-71,0-1,1 0,0 0,1 0,-1 0,2 0,0 0,0-1,1 0,0 0,0 0,1 0,0-1,1 0,8 8,2-1,1-1,1 0,1-2,0 0,0-1,1-1,0-1,1-1,34 8,-42-13,-1 0,1-1,0-1,-1 0,1-1,0 0,0-1,-1-1,1 0,0-1,-1 0,0-1,0 0,0-1,0-1,-1 0,15-10,70-56,-4-3,130-136,-221 209,66-78,-62 72,-1 0,0 0,0 0,-1-1,0 0,0 0,-1 0,3-16,-6 23,1 0,-1 1,0-1,0 0,0 0,-1 0,1 0,0 0,-1 1,1-1,-1 0,0 0,1 1,-1-1,0 0,0 1,0-1,0 1,0-1,-1 1,1-1,0 1,-1 0,1 0,-1 0,1 0,-1 0,1 0,-1 0,0 0,1 1,-1-1,0 0,0 1,0 0,1-1,-1 1,-3 0,-10-1,0 0,0 0,-28 4,21-1,17-2,-1 1,1 0,0-1,-1 2,1-1,0 1,0-1,-8 5,12-5,0-1,0 1,1-1,-1 1,0-1,1 1,-1 0,0-1,1 1,-1 0,0 0,1 0,0-1,-1 1,1 0,-1 0,1 0,0 0,0 0,-1 0,1 1,0 0,1 0,-1 0,1-1,-1 1,1 0,-1-1,1 1,0 0,0-1,0 1,0-1,0 1,0-1,1 0,-1 1,2 0,16 17,2-1,0-1,0-1,37 20,-45-29,1 0,0-1,0-1,0-1,1 0,0 0,0-1,0-1,24 0,8-2,-21 2,0-2,0-1,0-1,33-8,-54 9,1 0,0-1,-1 0,1 0,-1-1,0 0,0 1,0-2,0 1,0-1,0 1,-1-1,0 0,0-1,0 1,0-1,-1 0,0 0,0 0,0 0,-1 0,1-1,-1 1,1-7,1 0,-2 0,0-1,0 1,-1-1,0 1,-1-1,-1 1,0 0,0-1,-4-13,3 21,0 0,1 1,-2-1,1 1,0 0,-1 0,0 0,0 0,0 0,0 0,-1 1,1-1,-1 1,0 0,0 0,0 1,0-1,-1 1,1 0,-1 0,1 0,-1 1,0 0,0 0,1 0,-1 0,0 1,-5-1,-29 1,1 1,0 2,0 1,0 3,1 0,-60 21,41-13,34-11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1:54.371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631 1,'-24'1,"0"2,1 0,-1 2,1 0,0 2,0 0,1 2,0 0,-33 20,-13 14,-92 73,142-103,0 1,1 0,1 1,0 1,1 1,-19 27,34-43,-1 0,0 0,1-1,-1 1,1 0,-1 0,1 0,0 0,-1 0,1 1,0-1,0 0,0 0,0 0,0 0,0 0,0 0,0 0,0 0,0 0,1 0,-1 0,0 0,1 0,-1 0,1 2,0-2,1 0,-1 0,1 0,-1 0,1 0,-1 0,1 0,0 0,-1-1,1 1,0-1,0 1,0-1,2 1,11 0,1 0,-1-2,18-1,-16 0,33 0,212 1,-232 3,1 1,0 2,-1 1,0 1,0 2,37 16,-63-24,-1 1,0-1,1 1,-1 0,0 0,0 0,0 0,0 0,-1 1,1-1,-1 1,1 0,-1 0,0 0,0 0,0 0,-1 0,1 1,-1-1,0 0,1 1,-2-1,1 1,0 4,-1-4,0 0,-1 1,0-1,0 0,0 0,0 1,-1-1,1 0,-1 0,0-1,-1 1,1 0,-1-1,1 1,-1-1,0 0,0 0,-1 0,-4 4,-27 23,25-21,0 0,-1 0,0-1,0 0,-1-1,0-1,-15 7,10-8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1:55.035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1,'1'46,"2"0,2 0,2 0,1 0,3-1,2-1,22 53,-29-82,311 711,-266-635,-31-58,-1 2,21 54,-34-71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1:52.676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0,'3'51,"2"0,22 90,-7-41,16 104,79 488,-50-126,-44-391,-12-92,5 122,-14-195,1 36,-2-1,-2 0,-2 1,-13 51,-16 8,29-89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1:56.893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341 208,'24'-2,"-1"-2,1 0,-1-2,0 0,26-12,3 1,366-90,-323 90,0 4,144 0,-236 13,0-1,1 2,-1-1,0 0,0 1,1-1,-1 1,0 0,0 0,0 0,0 0,0 1,0-1,5 4,-8-4,1 0,-1-1,1 1,-1 0,0-1,1 1,-1 0,0-1,1 1,-1 0,0 0,0 0,0-1,0 1,1 0,-1 0,0 0,-1-1,1 1,0 0,0 0,0 0,-1 0,0 2,0-1,0 1,-1 0,1-1,-1 0,0 1,0-1,0 0,-3 3,-19 13,0 0,-1-2,0-2,-1 0,-1-1,-47 15,-59 30,130-57,-16 10,0-2,0 1,-1-2,-1-1,-30 7,118-24,0 3,0 3,125 8,-146 1,0 1,-1 3,0 2,-1 1,0 3,74 35,-115-49,0 0,-1 0,1 1,0-1,-1 1,0-1,1 1,-1 0,0 0,0 0,0 0,0 0,0 1,0-1,-1 0,1 1,-1 0,0-1,1 1,-1 0,-1-1,1 1,0 0,-1 0,1 0,-1 0,0 3,-1-2,0 1,-1-1,1 0,-1 1,0-1,0 0,-1 0,1 0,-1 0,0-1,0 1,0-1,-1 1,1-1,-1 0,-4 2,-19 14,-46 23,3-2,-6 7,-2-3,-2-3,-93 33,-311 64,-11-47,446-78,41-10,1 0,-1-1,0 0,0 0,0-1,-1 0,1 0,-11-1,5-7,5-3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1:59.442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2,'343'-2,"365"4,-453 16,-225-15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2:00.777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109 866,'1'-4,"0"1,1-1,-1 1,1 0,-1-1,1 1,0 0,0 0,4-5,5-6,-2-2,144-251,-118 198,50-144,-73 177,17-56,-27 84,0-1,-1 0,0 1,0-1,-1 0,0 0,-3-17,3 24,-1 1,1-1,-1 0,1 1,-1-1,0 1,0 0,0-1,0 1,0-1,0 1,0 0,0 0,0 0,0 0,-1 0,1 0,-1 0,1 0,-1 0,-2 0,0-1,-1 1,1 0,-1 0,0 1,1 0,-1-1,-8 2,-3 1,-1 1,1 1,-23 7,-15 9,1 2,1 2,-80 50,131-74,0 1,0 0,-1-1,1 1,0 0,0 0,0 0,0 0,0 0,0 0,1 0,-1 0,0 0,0 0,1 1,-1-1,1 0,-1 2,1-3,0 1,0 0,1-1,-1 1,0-1,0 1,1 0,-1-1,0 1,1-1,-1 1,1-1,-1 1,1-1,-1 0,1 1,-1-1,1 1,0-1,-1 0,1 0,-1 1,1-1,0 0,0 0,62 10,-42-8,152 25,-2 8,-1 8,228 89,-377-125,0 2,-1 1,0 0,0 2,26 20,-43-30,1 1,-1 0,0 0,0 0,0 1,0-1,-1 1,1-1,-1 1,0 0,0 0,0 0,-1 0,0 0,1 1,-1-1,-1 0,1 1,0-1,-1 0,0 1,0-1,-1 1,1-1,-1 0,0 1,0-1,0 0,-1 0,1 0,-1 0,0 0,0 0,-1 0,-2 4,-38 50,-2-1,-2-3,-3-1,-1-3,-81 60,93-83,-44 23,53-33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2:01.456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1,'4'0,"5"0,5 0,-1 3,3 3,1-1,2 2,2 5,1 3,0 4,1 2,-4 1,-5-3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2:01.976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0,'4'0,"1"0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2:03.488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1 251,'4'1,"0"0,1-1,-1 2,0-1,0 0,0 1,0 0,0-1,0 2,6 4,39 32,-30-23,6 4,-5-6,-1 1,-1 1,0 0,-1 1,-1 1,26 39,-41-57,0 1,0 0,-1 0,1-1,-1 1,1 0,-1 0,1 0,-1 0,1 0,-1 0,0 0,1 0,-1 0,0 0,0 0,0 0,0 0,0 0,0 0,0 0,0 0,0 0,-1 0,1 0,0 0,0 0,-1 0,1-1,-1 1,1 0,-1 0,1 0,-1 0,0-1,1 1,-1 0,0 0,0-1,1 1,-1-1,0 1,0-1,-2 2,1-2,1 0,-1 0,0 0,0 0,0 0,0 0,0 0,0-1,1 1,-1-1,0 1,0-1,1 0,-1 0,0 0,1 0,-1 0,1 0,-1 0,1 0,-1 0,1-1,-2-2,-1-2,1 0,0 0,0-1,1 1,0-1,0 1,0-1,1 0,0 1,0-1,1 0,0 0,0 0,1 0,0 0,0 1,0-1,1 0,0 1,4-10,6-14,2-1,31-50,-39 71,18-33,-9 16,0 0,2 1,37-43,-52 66,1 1,-1-1,1 1,0 0,0 0,0 0,0 0,0 0,0 1,1-1,-1 1,0 0,1 0,-1 0,1 0,0 1,-1 0,1-1,-1 1,1 0,-1 1,1-1,0 1,-1-1,1 1,-1 0,0 1,1-1,-1 0,0 1,0 0,0 0,0 0,0 0,5 4,8 9,-1 0,0 1,-1 1,20 31,-20-28,94 113,-88-106,-13-16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2:08.663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739 0,'-15'15,"1"2,0-1,-14 24,-17 21,-3-3,-2-1,-3-3,-2-2,-76 55,120-98,0-1,0 0,-1-1,0 0,0-1,-19 7,28-12,1-1,-1 1,0 0,0-1,0 1,-1-1,1 0,0 0,0 0,0-1,0 1,0-1,0 1,0-1,1 0,-1 0,0-1,0 1,0 0,1-1,-1 0,1 1,-1-1,1 0,0 0,0-1,0 1,0 0,0-1,0 1,1-1,-1 1,1-1,-2-5,-74-191,73 191,1-1,0 0,1 0,0 0,0 0,1 0,0-1,1 1,0 0,0 0,3-16,-3 21,1 1,0-1,0 0,0 0,1 1,-1-1,1 1,0-1,0 1,0 0,1 0,-1 0,1 0,-1 0,1 0,0 1,0 0,0-1,1 1,-1 0,0 0,1 1,-1-1,1 1,0-1,-1 1,1 0,0 1,0-1,5 1,-5 0,0 0,1 0,-1 1,0 0,0 0,0 0,0 1,0-1,0 1,0 0,0 0,5 4,44 38,-35-28,254 200,111 102,-345-273,-29-27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2:09.848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1 795,'1'-21,"1"1,1 0,0 0,2 0,0 1,9-21,55-113,-45 106,4-11,-6 16,-1-1,-2-2,-3 0,20-82,-35 124,-1 0,1 0,-1 0,0 0,0 0,0 1,0-1,-1 0,1 0,-1 0,0 0,0 0,0 1,0-1,0 0,-1 1,1-1,-1 1,0-1,-3-2,3 3,0 1,0-1,0 1,0 0,0 0,0 0,-1 0,1 0,0 1,-1-1,1 1,-1-1,1 1,-1 0,1 0,0 0,-1 0,1 0,-1 1,1-1,-1 1,1 0,0-1,-1 1,-1 2,-2-1,1 1,0 1,1-1,-1 1,1 0,-1 0,1 0,0 0,1 1,-1 0,1 0,0 0,0 0,0 0,1 1,0-1,0 1,0-1,1 1,-2 11,2-10,0 1,0 0,0 0,1 0,1 0,-1 0,1 0,1-1,0 1,0 0,0-1,1 1,0-1,0 0,5 8,2-2,1-1,1 0,0 0,0-2,1 1,0-2,1 1,25 11,15 5,60 18,-60-24,265 99,-311-115,1-1,-1 2,0-1,0 1,0 0,-1 1,0 0,0 0,0 1,6 8,-11-12,0 0,0-1,-1 1,0 0,1 0,-1 0,0 0,0 0,-1 0,1 0,0 0,-1 0,0 0,0 0,0 0,0 1,-1-1,1 0,-1 0,1 0,-1 0,0 0,0 0,-1 0,1-1,-1 1,1 0,-1 0,0-1,0 0,0 1,-4 3,-103 97,93-88,-1 0,0-1,-23 13,21-15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2:10.440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0,'0'4,"0"5,4 8,5 2,1 5,2-1,0-2,1 1,3-5,-2 0,-3 0,0-3,-1-3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2:10.907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1:55.790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0 882,'1'0,"-1"1,0-1,0 1,1-1,-1 1,0-1,1 1,-1-1,1 1,-1-1,0 0,1 1,-1-1,1 1,-1-1,1 0,-1 0,1 1,-1-1,1 0,-1 0,1 0,0 0,-1 1,1-1,-1 0,1 0,-1 0,2-1,19 1,21-8,48-16,16-3,74-5,189-8,188 25,-374 26,338 64,-29 0,548-11,-935-64,0-4,0-5,104-23,-14 1,107-23,0-13,291-77,-563 135,253-80,454-158,-700 235,33-12,1 4,0 3,92-9,-114 18,0-1,-1-3,0-1,59-26,-88 32,14-3,-1 1,60-6,-7 0,97-28,-166 40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2:12.051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52,'1'2,"1"1,-1-1,1 0,-1 0,1 0,0 0,0 0,0 0,0-1,0 1,0 0,0-1,0 0,5 2,2 3,103 71,88 65,-197-138,1 0,-1-1,0 2,0-1,0 0,-1 0,5 10,-7-13,1-1,-1 1,1 0,-1 0,0-1,1 1,-1 0,0 0,1-1,-1 1,0 0,0 0,0 0,0 0,0-1,0 1,0 0,0 0,0 0,0 0,0-1,0 1,-1 0,1 0,0 0,-1-1,1 1,0 0,-1 0,1-1,-1 1,1 0,-1-1,1 1,-1-1,0 1,1-1,-1 1,0-1,0 1,1-1,-1 1,0-1,0 0,1 0,-1 1,0-1,0 0,0 0,0 0,1 0,-1 0,0 0,-1 0,-1-1,0 0,1 0,-1 0,0 0,1-1,-1 1,1-1,-1 1,1-1,0 0,0 0,0 0,0 0,0-1,0 1,0 0,1-1,-1 1,1-1,0 0,0 1,0-1,-1-3,-3-6,1-1,1 0,-4-22,5 18,0 1,2 0,0 0,1-1,0 1,1 0,1 0,6-18,-8 29,1 0,0 0,0 0,1 0,0 0,-1 1,1-1,1 1,-1 0,1 0,0 0,-1 0,2 0,-1 1,0 0,1 0,-1 0,1 1,0-1,0 1,0 0,0 0,0 1,1 0,-1 0,0 0,10 0,12 0,0 1,0 2,1 0,-1 2,-1 1,1 1,-1 1,0 2,0 0,-1 2,-1 0,38 25,-59-33,0 0,0 0,-1 0,1 0,-1 1,1-1,-1 1,0 0,-1-1,1 1,-1 0,1 0,-1 0,0 0,-1 0,1 1,-1-1,0 0,0 0,0 5,0 9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2:12.844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1,'2'3,"-1"0,1 1,0-1,0 0,0-1,0 1,0 0,1 0,-1-1,1 0,3 3,10 11,199 224,-140-163,124 165,-194-236,-1 1,0 0,-1 0,0 0,0 0,0 1,2 12,-2-2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2:14.810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0 424,'5'-2,"-1"0,0 0,0 0,1-1,-1 1,-1-1,1 0,0 0,-1 0,7-8,2-1,182-174,-23 21,-169 163,0-1,0 1,0 0,1 1,-1-1,1 0,-1 1,1-1,0 1,-1 0,1 0,0 0,0 0,0 0,0 1,0-1,0 1,0 0,0 0,0 0,4 0,-4 2,-1-1,0 0,0 1,0 0,0-1,-1 1,1 0,0 0,-1 0,1 0,-1 0,0 0,1 0,-1 1,0-1,0 0,-1 1,1-1,0 1,-1-1,0 1,1-1,-1 1,0-1,-1 4,3 7,-2 1,0-1,0 0,-2 0,1 1,-2-1,0 0,0 0,-1-1,-1 1,0-1,0 0,-1 0,-10 14,-92 161,79-135,26-45,-7 13,13-15,11-9,18-10,-7 2,0 2,1 1,32-8,-27 10,-15 3,0 1,0 0,0 1,0 0,32 2,-44 1,0-1,0 1,-1 0,1 1,0-1,-1 1,1-1,-1 1,1 0,-1 0,0 0,0 1,0-1,0 1,0 0,0 0,-1 0,0 0,1 0,-1 0,0 1,-1-1,1 1,0 0,-1-1,0 1,0 0,0 0,-1 0,1 4,1-1,-1 0,0 0,-1 1,0-1,0 0,0 1,-1-1,0 0,-1 0,0 1,0-1,0 0,-6 11,0-5,0-1,-1-1,-1 0,1 0,-23 18,-11 12,24-22,-1 0,0-2,-1 0,-33 19,34-27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2:16.082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1 177,'85'-4,"166"-31,-48 4,140 5,85-10,-279 7,-110 20,-11 3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2:16.838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1 113,'6'-4,"-1"1,1 0,0 0,1 1,-1 0,0 0,1 0,-1 1,1 0,0 0,-1 1,11 0,15-3,532-38,-55 7,-483 30,51-2,-69 8,-7 3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2:22.973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1043 105,'-9'-1,"1"-1,-1 0,1 0,-1-1,1 0,-12-7,-6-1,-20-5,-1 2,0 2,-1 2,0 2,0 3,-72 0,81 6,0 1,0 3,1 1,-1 2,1 1,1 2,0 2,-52 25,78-32,0 0,0 1,1 0,0 0,0 1,1 0,0 1,1 0,-1 1,2 0,-1 0,-8 16,13-20,1 1,-1 0,1 0,0 0,0 0,1 0,0 0,0 0,1 1,0-1,0 0,1 0,-1 1,2-1,-1 0,1 0,0 0,1 0,-1-1,1 1,1-1,5 10,-2-6,1-1,-1 1,2-1,-1-1,2 1,-1-2,1 1,0-1,0-1,1 0,0 0,0-1,16 5,16 3,0-2,60 8,-35-8,65 13,160 35,-264-52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2:23.870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92 1,'-4'0,"1"1,0 0,0 0,0 0,0 0,0 0,0 1,0-1,0 1,0 0,1 0,-1 0,1 0,-1 0,1 0,0 1,0-1,0 1,0 0,0 0,1-1,-1 1,1 0,-2 6,-2 5,0-1,1 1,1 0,-3 21,3-14,2 0,0 0,1 0,1 0,7 38,-6-47,2-1,-1 1,2-1,-1 0,2 0,-1-1,1 0,1 0,0 0,1-1,15 17,1-5,1-2,1 0,1-1,0-2,1-1,1-1,0-1,59 16,-39-16,1-3,-1-1,2-3,95-1,-142-5,-1 0,0 0,1 0,-1-1,1 1,-1-1,0 1,0-1,1 0,-1-1,0 1,0 0,0-1,0 0,0 0,-1 0,1 0,-1 0,1 0,4-6,-5 4,0 0,-1-1,1 1,-1-1,0 1,0-1,0 0,-1 0,1 1,-1-1,0 0,-1 0,1 1,-3-9,-3-17,-2 1,-1-1,-1 1,-2 1,-1 0,-1 0,-1 2,-1 0,-2 0,0 2,-2 0,-1 1,0 1,-2 2,-26-20,41 35,1 0,-1 1,0 0,0 0,0 1,-1 0,1 1,-1 0,0 0,0 1,-10-1,3 2,1 0,-1 2,1-1,-1 2,-21 6,16-3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2:24.724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202 0,'-5'1,"0"0,0 1,0-1,1 1,-1 0,0 0,0 0,1 1,0-1,-8 7,-39 34,40-32,1 0,1 1,0 0,1 1,0-1,-7 18,11-23,1 0,0 0,0 0,1 1,0-1,0 1,1-1,0 1,0 0,1-1,0 1,1 0,1 13,0-17,0 1,0-1,1 0,-1 0,1 0,0 0,0 0,0 0,1-1,-1 0,1 1,0-1,0-1,0 1,0 0,7 2,10 4,0 0,30 7,-22-8,-17-4,109 40,-105-37,-1 1,1 0,-2 1,1 0,18 17,-31-24,0 0,0 0,1 1,-2-1,1 1,0-1,0 1,-1 0,1-1,-1 1,0 0,0 0,0 0,0 0,-1 0,1 0,-1 0,0 0,0 1,0-1,0 0,0 0,-1 0,1 0,-1 0,0 0,0 0,0 0,0 0,-1-1,1 1,-1 0,-2 3,-7 9,-1 0,-1 0,0-1,-21 17,7-6,-17 21,14-14,-42 34,50-48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2:25.860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1167 473,'-2'-7,"0"0,0 0,0 0,-1 1,0-1,-1 1,1 0,-1 0,-9-10,0-3,-11-15,0 1,-3 1,-1 2,-1 0,-55-43,58 54,0 1,-1 1,0 1,-2 2,0 0,0 2,-1 2,-32-8,38 14,-1 2,1 0,-1 1,0 2,1 1,0 0,-1 2,1 1,0 1,1 0,-1 2,-43 22,49-21,-1 1,1 0,1 2,0 0,1 1,0 0,1 2,0 0,1 0,1 1,1 1,0 0,1 1,1 0,-13 32,21-44,0-1,0 1,1-1,-1 1,1 0,1 0,-1 0,1-1,0 1,1 7,0-11,0 1,-1-1,1 0,1 0,-1 0,0-1,0 1,1 0,-1 0,1-1,-1 1,1-1,0 1,-1-1,1 1,0-1,0 0,0 0,0 0,0 0,0-1,1 1,-1 0,0-1,0 0,0 1,1-1,2 0,185 6,-78-5,14 4,378 2,-496-8,0 0,0-1,0 0,0 0,-1-1,1 0,0 0,-1 0,0-1,8-5,38-18,-52 26,1 1,-1-1,1 0,0 1,0-1,-1 1,1 0,0 0,0-1,-1 1,1 0,0 1,0-1,0 0,-1 0,1 1,0-1,-1 1,1-1,0 1,-1 0,1 0,-1 0,1 0,-1 0,1 0,-1 0,0 0,1 0,-1 1,0-1,0 1,0-1,0 1,0-1,0 1,-1-1,1 1,0 0,-1-1,1 1,-1 0,0 2,3 11,-1-1,-1 1,0 0,-3 20,2-12,0 82,6 1,4-1,4-1,46 169,-45-215,-11-38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2:26.739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64 185,'0'5,"-1"-1,-1 0,1 0,-1 0,1 0,-1 0,0 0,0 0,-4 4,-10 22,12-19,-1 4,0-1,1 1,0 0,2 0,-2 22,4-34,0 0,0 0,0 0,0 0,1 0,0 0,-1 0,1-1,0 1,1 0,-1 0,0-1,1 1,-1-1,1 1,0-1,0 0,0 1,0-1,0 0,0 0,1-1,-1 1,1 0,-1-1,1 0,0 1,-1-1,1 0,0 0,0-1,0 1,0 0,5-1,44 5,1-3,70-5,-15 0,-105 3,0 0,0 0,0 0,1 0,-1-1,0 1,0-1,0 0,0 0,0 0,0 0,-1 0,1 0,0-1,0 0,-1 1,1-1,-1 0,3-3,-3 2,0-1,-1 1,1-1,-1 1,0-1,0 0,0 1,0-1,0 0,-1 0,0 0,0 1,0-1,0 0,-2-6,-11-68,7 46,-3-54,9 77,0-5,-1-1,0 1,0 0,-2 0,-4-16,6 27,0-1,-1 1,0-1,0 1,0 0,0 0,0-1,0 2,-1-1,0 0,1 0,-1 1,0-1,0 1,0 0,-1 0,1 0,0 1,-1-1,1 1,-1 0,0 0,1 0,-6-1,-5 1,0 1,0 0,0 0,1 2,-1-1,-25 8,-9 1,24-7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1:56.636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1,'2'20,"1"0,1-1,1 1,0-1,15 35,-2-6,221 682,-222-675,-10-27,1 0,2-1,1 0,1 0,1-1,24 35,-3-14,-23-34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2:27.781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285 205,'0'1,"0"0,1 0,-1 0,1 0,0 0,-1 0,1 0,-1-1,1 1,0 0,0 0,0-1,0 1,-1 0,1-1,0 1,0 0,0-1,0 0,0 1,0-1,0 1,1-1,-1 0,0 0,0 0,2 0,36 4,-34-4,319 2,-168-3,-143 1,1-1,-1 0,24-6,-35 6,0 1,0-1,0 1,0-1,-1 0,1 0,0 0,0 0,-1 0,1 0,-1 0,1-1,-1 1,1 0,1-3,-3 2,0 1,1 0,-1 0,0-1,0 1,0 0,0-1,0 1,0 0,0-1,-1 1,1 0,0 0,-1-1,1 1,-1 0,1 0,-1 0,0 0,1 0,-1-1,0 1,0 0,0 1,0-1,-2-2,-4-3,0-1,-1 1,0 0,0 1,-1 0,1 0,-1 1,-10-4,-85-24,30 11,41 8,0 2,-1 1,0 1,-1 3,0 0,0 3,-70 1,91 5,1 0,0 2,0 0,0 0,0 1,1 0,0 1,1 1,-16 12,-40 23,-36 7,91-42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2:29.347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0 443,'12'-1,"-1"-1,0 0,0-1,0 0,0-1,15-7,21-7,167-34,276-31,-352 63,-34 5,581-80,4 41,443 87,-621-20,-379-18,245-40,-331 34,50-19,8-2,-103 32,-1-1,0 1,1 0,-1-1,1 1,-1 0,1 0,-1 0,1 0,-1-1,1 1,-1 0,1 0,-1 0,1 0,-1 0,1 0,0 0,-1 0,1 0,-1 1,1-1,-1 0,1 0,-1 0,1 1,-1-1,0 0,1 0,-1 1,1 0,-11 12,-27 13,22-18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2:31.328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1668 1,'-7'206,"3"-176,-1 0,-1 0,-2-1,-21 53,-5-9,-3-3,-64 94,-111 121,183-247,-54 65,74-92,-1-2,0 1,0-2,-1 1,-1-1,1-1,-17 8,21-12,-1-1,1 0,-1 0,0-1,0 1,0-2,0 1,-15-2,-68-13,30 3,-8 3,-119 2,185 6,-1 0,1 0,0 1,-1 0,1-1,0 1,-1 0,1 0,0 1,0-1,0 1,0 0,0-1,1 1,-1 0,0 1,1-1,-1 0,1 1,0 0,-2 3,-2 4,2-1,-1 2,2-1,-1 0,-2 15,0 0,-88 230,32-101,54-130,-1 3,-1-1,-1 0,-1-1,-26 42,38-67,-1 0,1 0,0 0,0 1,0-1,0 0,0 0,0 1,0-1,0 0,-1 0,1 0,0 0,0 1,0-1,0 0,-1 0,1 0,0 0,0 0,0 0,-1 1,1-1,0 0,0 0,0 0,-1 0,1 0,0 0,0 0,-1 0,1 0,0 0,0 0,0 0,-1 0,1 0,0 0,0 0,-1 0,1 0,0-1,0 1,0 0,-1 0,1 0,0 0,0 0,0-1,0 1,-1 0,1 0,0-1,-5-18,4-25,1 42,27-289,-27-216,-3 545,-2-1,-1 1,-2-1,-2-1,-1 0,-19 43,-29 103,18 31,35-171,3-1,1 1,4 49,-1-86,0 1,0-1,0 0,1 0,0 0,0 0,0 0,0 0,1 0,0-1,0 1,0-1,1 0,-1 0,1 0,0 0,0-1,6 5,-7-6,0-1,0 1,0 0,1-1,-1 0,0 0,1 0,-1 0,0 0,1-1,-1 1,1-1,-1 0,1 0,-1 0,1-1,-1 1,1-1,-1 0,0 0,1 0,-1 0,0 0,0-1,0 0,0 0,0 1,4-5,144-105,-100 75,-36 22,0-1,-1 0,0-1,-2 0,0-1,0-1,13-28,-8 15,-6 12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2:32.311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0 225,'1'1,"-1"-1,0 1,1 0,-1-1,0 1,1 0,-1-1,1 1,-1-1,1 1,-1-1,1 0,0 1,-1-1,1 1,-1-1,1 0,0 1,-1-1,1 0,0 0,0 0,-1 0,1 1,0-1,-1 0,1 0,0 0,0 0,-1-1,2 1,32-2,-26 1,36-5,-1-2,56-17,-2 0,558-135,-631 153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2:33.665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10 1150,'0'0,"-1"0,1 0,-1 0,1 0,0 0,-1 0,1 0,0 0,-1 0,1 0,0 0,-1-1,1 1,0 0,-1 0,1 0,0-1,-1 1,1 0,0 0,-1-1,1 1,0 0,0 0,0-1,-1 1,1 0,0-1,0 1,0 0,0-1,-1 1,1 0,0-1,0 0,4-17,14-15,16-9,3 2,1 2,52-41,-15 14,97-89,260-252,-418 391,0-1,-2 0,0-1,0 0,-2-1,9-20,-17 34,0 0,-1-1,0 1,0 0,0-1,0 1,-1-1,1 1,-1-1,0 0,-1 1,1-1,-1 1,-1-6,0 7,0 0,1-1,-1 1,-1 0,1 0,0 1,-1-1,1 0,-1 1,0-1,0 1,0 0,0 0,0 0,-1 1,1-1,0 1,-1-1,1 1,-6-1,-6-1,0 1,0 0,0 1,-1 0,1 1,-1 1,1 1,0 0,-27 7,3 3,1 1,-56 27,63-27,1 3,1 0,0 2,-46 38,73-55,0 1,0 0,0 0,0 0,0 0,1 1,-1-1,0 0,1 1,0-1,0 1,0-1,0 1,0-1,0 1,1 0,-1 0,1-1,0 1,-1 0,1 0,1-1,-1 1,0 0,1 0,-1-1,1 1,0 0,0-1,0 1,0-1,0 1,1-1,-1 1,1-1,0 0,2 3,7 6,1 0,0 0,0-1,2 0,15 8,-16-10,424 236,-272-159,202 138,-363-220,4 3,1 0,-1 0,-1 1,1 0,12 15,-19-21,0 1,0 0,0-1,-1 1,1 0,0 0,-1-1,1 1,-1 0,1 0,-1 0,0 0,0 0,0 0,0-1,0 1,-1 0,1 0,0 0,-1 0,1-1,-1 1,0 0,0 0,0-1,0 1,0 0,0-1,0 1,0-1,0 0,-1 1,1-1,-1 0,1 0,-1 0,1 0,-4 2,-293 237,198-156,78-66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2:34.400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1,'4'0,"5"0,5 0,3 3,4 6,1 1,1 3,0-2,1 3,-1 1,-4-1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2:35.001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9,'0'-4,"0"-1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2:36.201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1 196,'10'1,"1"1,-1 0,1 0,-1 1,0 0,0 1,0 0,0 0,-1 1,11 7,9 8,46 39,-55-33,-11-15,-9-30,-2 4,1 0,0 0,1 0,1 0,0-1,1 1,1 1,1-1,0 0,0 1,2 0,-1 0,2 0,0 1,1 0,0 0,1 1,0 0,13-13,-17 20,0 0,0 1,0-1,0 1,1 0,0 1,11-6,-15 9,0-1,0 1,1 0,-1-1,0 1,1 0,-1 0,0 1,0-1,1 0,-1 1,0 0,0-1,1 1,-1 0,0 0,0 0,0 0,0 1,0-1,-1 0,1 1,0 0,-1-1,1 1,1 2,161 210,-156-203,-1 0,-1 0,0 0,-1 1,5 15,-3-2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2:37.632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904 345,'0'-31,"0"0,-2 0,-1 0,-13-50,14 74,0 0,0-1,-1 1,-1 0,1 0,-1 1,0-1,0 1,-1-1,0 2,0-1,0 0,-1 1,0 0,0 0,0 1,-1 0,1 0,-1 0,0 1,0 0,0 0,-1 1,-10-3,-5 2,1 1,-1 1,0 1,1 1,-1 0,0 2,1 1,0 1,-43 15,23-4,0 2,1 2,2 1,-40 29,60-37,1 2,0 1,1 0,1 1,0 0,1 2,1 0,1 0,0 1,2 1,0 0,2 0,0 1,2 1,0-1,1 1,1 0,2 0,0 1,1-1,2 1,0-1,1 1,2-1,0 1,2-1,0 0,13 32,-11-38,1 0,0 0,1-1,1 0,1 0,0-1,1-1,0 0,1 0,19 14,-12-14,0 0,0-2,1 0,1-1,0-1,0-2,28 8,7-4,0-2,1-2,-1-4,2-1,103-10,-122 3,-1 0,1-3,72-22,-98 24,0 0,0-1,0 0,0-1,-1-1,0-1,-1 1,0-2,0 0,-1 0,0-1,-1 0,10-15,-4 10,-16 16,0 0,1 0,-1 0,1-1,-1 1,0 0,1 0,-1 0,1 0,-1 0,0 1,1-1,-1 0,1 0,-1 0,0 0,1 0,-1 0,0 1,1-1,-1 0,0 0,1 1,-1-1,0 0,1 0,-1 1,0-1,1 1,13 38,-7-16,141 287,-61-142,75 164,-154-314,-1 0,-1 0,0 0,-1 1,-2-1,0 1,1 32,14 77,-5-65,-9-43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2:38.671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138 278,'-6'1,"0"0,0 0,1 0,-1 1,1-1,-1 1,1 1,-1-1,1 1,0 0,0 0,1 1,-1-1,1 1,0 0,-1 0,2 0,-1 1,0 0,1-1,0 1,0 1,-4 9,3-7,1 0,0 0,0 0,0 1,1-1,1 1,-1 0,1-1,1 1,0 0,0 0,1 0,0-1,0 1,3 9,-2-11,1-1,0 0,1 0,-1 0,1-1,0 1,0-1,1 0,-1 0,1 0,0-1,1 1,-1-1,1-1,0 1,0-1,0 0,0 0,0-1,1 1,-1-1,1-1,0 0,-1 1,1-2,0 1,10-1,16-2,1-1,-1-1,1-1,40-14,-53 14,44-10,-19 5,0-2,51-20,-93 30,0 0,-1 1,1-2,-1 1,0 0,1-1,-1 1,0-1,-1 0,1 0,0 0,-1-1,0 1,1 0,-1-1,2-7,-1 4,-1-1,-1 1,1-1,-1 1,-1-1,1 1,-1-1,-2-11,-2-6,-1 1,-1 0,-1 0,-16-35,17 43,-2 0,0 1,-1 0,0 0,-1 1,-1 0,0 1,-25-23,27 29,0 0,0 1,-1 0,-1 0,1 1,0 1,-1-1,0 2,0-1,-1 2,1-1,0 2,-1-1,-14 1,14 1,1 0,-1 1,0 0,1 1,0 0,-1 1,1 0,0 1,0 0,0 1,1 0,0 0,0 1,-11 9,-5 4,16-11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1:58.491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0 358,'208'-135,"-115"72,160-83,-250 144,1 0,0 0,0 1,0-1,-1 1,1 0,0 0,1 1,-1-1,0 1,0-1,0 1,0 1,0-1,0 1,6 1,-6-1,-1 1,0 0,0 0,0 1,-1-1,1 1,-1-1,1 1,-1 0,0 0,0 0,0 0,0 0,0 0,-1 0,0 1,1-1,0 7,21 52,49 93,-6-15,-60-122,-1 1,0 0,-1 0,-1 0,-1 1,0-1,-2 1,0-1,-2 1,0-1,-1 1,0-1,-2 0,0 0,-12 24,-1 2,-3-2,-1 0,-3-2,-1-1,-35 42,5-11,-123 117,163-175,-1-1,0-1,0-1,-29 13,1-1,30-12,24-10,30-12,-34 11,85-24,0 4,1 4,1 5,0 3,0 4,1 4,-1 5,120 18,-178-16,0 2,0 0,-1 3,0 0,-1 2,0 2,-1 1,-1 1,0 1,39 33,-65-48,-1 0,1 0,-1 1,0-1,0 1,0 0,0 0,0 0,-1 0,0 0,0 1,0-1,0 1,-1-1,0 1,0-1,0 1,0 5,-1-3,-1-1,0 0,0 1,0-1,-1 0,0 0,0 0,-1 0,0 0,0 0,-7 9,-6 6,-1-1,-2 0,0-2,-1 0,-26 18,-34 23,-3-2,-2-5,-135 61,161-88,0-3,-1-3,-1-2,-1-4,0-1,-107 4,-197-19,363 3,-1 0,1 0,-1-1,1 0,-1 1,1-1,-1-1,1 1,0 0,0-1,0 0,0 1,0-1,0-1,0 1,0 0,1-1,-1 1,1-1,0 0,0 0,0 1,0-2,0 1,-1-5,1 1,0 1,0-1,1 1,1-1,-1 0,1 0,0 0,0 1,1-1,0 0,0 0,4-11,-1 6,1-1,1 1,0 0,0 0,1 1,1 0,0 0,0 1,14-13,-8 8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2:39.637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117 167,'0'4,"1"1,0-1,0 0,0 0,1 0,-1-1,1 1,0 0,0 0,0-1,1 0,-1 1,1-1,0 0,0 0,6 5,64 44,-43-33,18 16,71 36,-104-62,1-2,1 0,-1-1,1 0,0-2,0 0,1-1,-1 0,21-1,-36-1,0-1,0 0,0 0,0 0,0 0,-1-1,1 1,0 0,0-1,0 0,-1 1,1-1,0 0,-1 0,1 0,0 0,-1 0,1 0,-1 0,0 0,1-1,-1 1,0 0,1-3,-1 2,0 0,-1-1,1 1,-1-1,0 1,0-1,0 1,0-1,0 1,0 0,-1-1,1 1,-1-1,1 1,-3-4,-2-7,-2 1,1 0,-2 0,1 1,-11-12,-19-19,-1 2,-1 2,-3 2,-1 1,-78-47,108 74,-1 2,0 0,0 1,-1 0,1 1,-1 1,-19-2,25 4,-1 0,1 1,-1 0,1 1,-1 0,1 0,-1 1,1 0,0 1,0 0,0 0,-13 7,7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2:40.798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0,'3'93,"3"0,38 175,80 173,-114-413,-3-5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2:42.547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1397,'1'-11,"0"-1,0 1,1 0,1 0,0 0,1 0,5-13,43-73,-23 44,39-81,75-214,-119 277,-4-1,-3 0,-3-2,-3 0,0-78,-10 141,-1 1,-1 0,0-1,0 1,-1 0,0 0,-1-1,-4-10,6 18,-1 1,1-1,-1 0,0 0,0 1,0-1,0 1,0 0,-1 0,1 0,-1 0,0 0,1 0,-1 1,0-1,0 1,0-1,0 1,0 0,0 1,0-1,0 0,-1 1,1 0,0 0,0 0,0 0,-1 0,-4 2,-4 0,1 1,-1 0,0 1,1 0,0 1,0 0,0 1,0 1,1-1,-18 16,7-3,1 1,0 1,-25 35,40-51,2 0,-1 1,1-1,-1 1,1-1,1 1,-1 0,1 0,0 0,1 0,-1 1,1-1,0 0,1 1,0-1,0 1,0-1,1 0,-1 1,2-1,-1 0,1 1,0-1,0 0,0 0,1-1,0 1,0 0,1-1,0 0,0 0,0 0,0 0,1-1,7 7,37 22,1-2,1-3,1-2,78 28,-14-6,-45-17,108 51,-153-68,-1 0,0 2,-2 1,35 31,-49-38,0 0,0 0,-1 1,-1 0,0 0,0 1,-1 0,0 0,-1 1,-1-1,0 1,0 0,-2 0,1 0,-2 1,1 22,-3-20,0 0,-1 1,-1-2,-1 1,0 0,-1-1,0 1,-1-2,-1 1,-1-1,0 1,0-2,-16 19,-217 220,222-234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2:43.204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1,'0'3,"0"6,0 5,0 8,0 3,0 6,0 1,0-1,4-2,1-2,0-2,2-5,1-2,-1 0,-2 0,-2 1,-1 2,-1-4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2:43.711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10,'0'-4,"0"-2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2:45.035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0 126,'11'1,"0"0,0 1,0 1,-1 0,1 0,-1 1,0 1,0-1,0 1,-1 1,0 0,0 0,0 1,9 10,5 5,-1 1,-1 1,31 45,-47-60,0 0,0 1,-1 0,4 12,-7-19,-1-1,1 0,-1 0,1 0,-1 1,0-1,0 0,0 0,0 0,0 1,-1-1,0 3,1-4,-1-1,1 1,-1 0,0 0,1-1,-1 1,1-1,-1 1,0 0,0-1,1 0,-1 1,0-1,0 1,0-1,1 0,-1 1,0-1,0 0,0 0,0 0,0 0,0 0,1 0,-1 0,0 0,0 0,0 0,0 0,0-1,-1 1,0-1,-1-1,1 1,-1-1,1 1,0-1,-1 0,1 0,0 0,0 0,0 0,1 0,-1-1,0 1,1-1,0 1,-1-1,1 1,0-1,1 0,-1 1,-1-5,-10-62,11 34,2 0,1-1,1 1,2 0,19-66,-23 99,-1 0,1 0,-1 0,1-1,0 1,0 0,0 0,0 0,0 0,0 1,0-1,1 0,-1 0,1 1,-1-1,1 1,0-1,0 1,-1 0,5-2,-4 2,0 1,1 0,-1 0,0 0,0 0,0 0,1 0,-1 0,0 1,0-1,0 1,0 0,0 0,1 0,-2 0,1 0,3 1,9 9,-1 0,1 1,-2 0,16 18,-16-16,21 25,33 52,5 5,-41-52,-18-24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2:47.173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1570 1,'-14'3,"-1"1,0 0,1 2,-26 12,9-5,-495 220,-290 117,796-343,13-6,1 1,-1 1,0-1,1 1,0 0,-1 1,1-1,1 1,-1 0,-10 10,16-13,0-1,0 1,0 0,0 0,0-1,1 1,-1 0,0-1,0 1,0 0,1 0,-1-1,0 1,0-1,1 1,-1 0,1-1,-1 1,1-1,-1 1,1-1,-1 1,1-1,-1 1,1-1,-1 1,1-1,0 0,-1 1,1-1,0 0,-1 0,1 0,0 1,0-1,-1 0,1 0,0 0,-1 0,2 0,36 9,-35-9,185 23,-77-11,136 14,283 48,-505-67,0 1,-2 1,1 1,-1 1,41 26,98 84,-107-77,-49-39,3 1,-1 1,0 0,0 0,11 14,-18-19,0-1,0 0,0 1,0 0,0-1,0 1,0-1,-1 1,1 0,-1-1,1 1,-1 0,0 0,1 0,-1-1,0 1,0 0,0 0,-1 0,1-1,0 1,-1 0,1 0,-1-1,1 1,-1 0,0-1,0 1,0-1,0 1,0-1,0 1,0-1,-2 2,-36 30,-1-1,-48 28,47-32,14-10,-1-1,0-2,-48 19,60-28,-1-1,1 0,-1-2,0 1,0-2,0-1,-1 0,-25-2,38 0,-1 0,1-1,0 1,1-1,-1 0,0 0,0-1,1 0,0 1,-1-2,1 1,-5-5,-46-54,18 19,31 37,0 1,1-1,0 0,0 0,0-1,1 1,0-1,0 0,1 0,0 0,-3-10,5 13,1 0,0-1,0 1,0 0,0-1,1 1,-1 0,1 0,0 0,1-1,-1 1,1 0,0 0,0 1,0-1,0 0,0 1,1-1,0 1,0 0,0 0,4-4,2-2,0 0,1 1,0 0,0 0,23-11,-19 13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2:50.066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18891 6350,'42'216,"27"439,-69-588,-3 1,-3-1,-4-1,-2 0,-3 0,-2-1,-4-1,-2-1,-3-1,-68 115,14-48,-6-4,-5-4,-158 163,103-141,-7-7,-181 125,-380 186,-33-70,-1053 331,-65-176,397-215,989-241,-526 14,822-85,0-8,-211-32,280 17,0-6,2-4,2-4,-167-75,128 33,3-7,4-6,-181-146,-352-370,-255-398,80-79,63-49,41-18,289 417,34-11,351 602,-106-288,156 357,3 0,4 0,2-2,4 0,2 0,5-102,15 40,-13 128,-1 0,0 1,0-1,0 1,-1 0,0-1,0 1,0 0,-1 0,-3-5,-38-50,21 31,-91-139,7-4,8-5,-137-339,-141-600,276 788,82 268,11 27,-2 1,-2 0,-29-58,40 89,0-1,0 0,0 0,0 1,-1-1,1 1,0-1,-1 1,1-1,-1 1,0 0,1 0,-1 0,0 0,1 0,-4-1,4 2,0 0,0 0,0 0,-1 0,1 0,0 0,0 0,0 0,0 1,0-1,0 0,-1 1,1-1,0 1,0 0,0-1,0 1,1 0,-1-1,-2 3,-3 4,0 1,1 0,-1 1,2-1,-7 14,0 0,-13 25,2 0,2 2,-17 64,1-5,3 0,22-66,-34 79,40-116,3-15,4-20,11-23,3 0,2 1,32-68,90-144,-103 197,-3 6,210-354,-241 410,0 0,0 1,1-1,-1 1,1 0,0 0,0 0,0 0,1 1,0-1,-1 1,8-3,-9 6,0-1,0 1,0 0,0-1,0 2,0-1,0 0,0 0,0 1,0 0,0 0,0 0,0 0,-1 0,1 0,0 1,-1-1,1 1,-1 0,1 0,-1 0,0 0,0 0,2 3,49 53,-2 2,-3 3,56 96,-57-87,5 11,61 87,-89-139,1-1,1 0,36 30,-56-56,-2 0,1-1,-1 1,1 0,-1 1,0-1,-1 1,5 7,-7-11,-1 0,1 0,-1 0,0 0,0 0,0 0,1 0,-1 0,0 0,0 0,0 0,-1 0,1 0,0 0,0 0,0 0,-1 0,1 0,-1 1,-1 0,1 0,-1 0,1 0,-1 0,0-1,0 1,0-1,0 1,0-1,0 0,-4 2,-82 35,-144 42,114-43,-173 62,-614 183,871-273,-71 15,98-23,-1 0,1 0,-1-1,0 0,1 0,-1-1,0 0,1 0,-1-1,-10-3,18 5,0 0,-1 0,1 0,0 0,0 0,-1 0,1 0,0 0,-1 0,1 0,0 0,-1 0,1 0,0-1,-1 1,1 0,0 0,-1 0,1 0,0-1,0 1,-1 0,1 0,0 0,0-1,0 1,-1 0,1-1,0 1,0 0,0 0,0-1,-1 1,1 0,0-1,0 1,0 0,0-1,0 1,0 0,0-1,0 1,0 0,0-1,0 1,0 0,0-1,0 1,1 0,-1-1,0 1,0 0,0 0,0-1,0 1,1 0,-1 0,0-1,0 1,1 0,-1 0,0-1,11-3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2:52.017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299 640,'0'-1,"0"1,-1-1,1 0,-1 1,1-1,-1 0,1 1,-1-1,0 1,1-1,-1 1,0-1,0 1,1-1,-1 1,0 0,0 0,1-1,-1 1,0 0,0 0,0 0,1 0,-1 0,0 0,0 0,0 0,0 0,1 0,-1 0,0 0,0 1,0-1,1 0,-1 1,0-1,1 0,-1 1,0-1,1 1,-1-1,0 1,1 0,-1-1,1 1,-1 0,1-1,-1 1,1 0,-1-1,1 1,0 0,0 0,-1-1,1 3,-2 3,0 0,0 0,1 1,0-1,0 13,4 29,3-1,2 0,1 0,3-1,19 48,-14-40,103 292,219 438,-283-652,-202-341,-119-186,44-19,162 285,-56-176,103 268,2 0,1 0,2-1,2 0,1-1,2 1,1 0,3-1,1 1,1 0,3 0,0 0,23-60,-27 88,91-226,-93 233,1-1,0 1,0 0,1 0,-1-1,1 2,-1-1,1 0,0 0,0 1,0 0,0 0,1 0,-1 0,1 0,-1 0,1 1,-1 0,1 0,0 0,0 0,0 0,-1 1,5-1,10 1,0 1,0 1,0 0,19 5,-9-2,50 10,115 36,-154-37,0 1,-1 2,0 1,58 41,-86-53,-1 2,0-1,-1 1,0 0,0 1,0 0,-1 0,-1 1,0 0,0 0,-1 0,0 1,-1 0,6 18,-7-9,0-1,-1 1,0 0,-2 0,0 0,-2 0,-7 37,-2-7,-2-1,-3 0,-2-1,-2-1,-41 72,15-44,-3-1,-82 93,113-146,-55 59,66-74,1 0,-1 0,0-1,-1 0,0 0,1 0,-1-1,-1-1,-9 4,0-5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2:53.061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766 49,'0'-2,"-1"-1,1 1,-1 0,0 0,1 0,-1 0,0 0,0 0,-1 0,1 0,0 0,-1 0,1 1,-1-1,1 0,-1 1,0-1,1 1,-1 0,0 0,0 0,0 0,0 0,0 0,0 0,-1 1,1-1,0 1,0-1,0 1,-1 0,-1 0,-14-2,0 1,-35 2,41 0,-14 1,1 1,0 1,0 2,1 1,0 0,0 2,0 1,1 0,1 2,-33 22,20-8,0 1,2 1,1 2,2 1,-35 46,53-62,0 2,2-1,0 2,0-1,-10 30,18-42,0 1,0-1,1 0,0 1,0-1,0 1,1 0,-1-1,1 1,1-1,-1 1,1 0,0-1,0 1,1-1,-1 1,1-1,1 0,-1 0,1 0,-1 0,1 0,1-1,3 6,6 1,0 0,1 0,0-2,0 1,1-2,0 0,19 7,123 37,-125-42,379 90,40 13,-432-107,46 17,-62-22,0 0,-1 1,1-1,0 1,-1 0,1-1,-1 1,0 0,0 1,1-1,-1 0,-1 1,1-1,0 1,-1-1,1 1,1 4,-3-5,0 0,1-1,-1 1,-1 0,1-1,0 1,0 0,-1-1,1 1,-1 0,1-1,-1 1,0-1,1 1,-1-1,0 0,0 1,-2 1,-26 26,18-19,-74 69,-3-5,-4-3,-2-4,-121 63,199-121,0-1,0-1,-1-1,-31 9,25-12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1:59.386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1,'2'2,"0"0,1 0,-1 0,0 1,-1-1,1 1,0 0,-1-1,1 1,-1 0,0 0,0 0,0 0,-1 0,2 5,0-1,247 938,-163-426,-28-147,-50-328,2-2,28 73,-24-71,-10-24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2:53.835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0 261,'0'-4,"8"-1,10 1,9 0,12-3,23-4,23-7,16-5,10-2,6-1,2 0,-9 1,-10 5,-15 1,-15 1,-7 3,-15 4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2:54.351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0 341,'31'-36,"-25"28,0 0,1 0,0 1,0 0,1 0,9-6,19-8,1 2,1 1,70-22,125-24,-219 61,116-25,2 5,0 6,1 6,178 8,-282 5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2:55.249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181 372,'-13'18,"1"0,0 0,1 1,1 1,1 0,0 0,2 1,-6 25,-12 47,5 2,4 0,4 1,0 149,12-225,1 0,1 0,1 0,1 0,0 0,1-1,11 24,-13-34,1-1,1 0,0-1,0 1,0-1,1 0,0 0,0 0,0-1,1 0,0 0,0-1,1 0,0 0,0-1,0 0,0 0,12 3,12 1,0-2,0 0,59 0,99-9,-179 3,18-1,0-2,30-6,-51 8,1-1,-1-1,1 0,-1 0,0 0,0-1,-1-1,1 1,-1-1,0 0,9-8,-14 9,1 1,-1-1,0 1,0-1,0 0,0 0,-1 0,1 0,-1 0,0 0,1-6,2-54,-2 35,3-46,-4-1,-2 0,-4 0,-3 1,-3 0,-4 1,-3 0,-3 1,-3 1,-4 1,-2 2,-4 1,-2 1,-63-85,90 138,-1 0,0 0,-1 1,-1 1,0 0,-1 1,0 0,0 1,-18-11,29 20,1 0,-1 1,0-1,1 0,-1 0,0 1,0-1,1 1,-1 0,0-1,0 1,0 0,0 0,0 0,1 0,-1 1,0-1,0 0,0 1,1-1,-1 1,0 0,-2 1,-6 9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2:56.347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1 405,'65'-4,"0"-2,0-4,112-31,-90 20,90-22,-3-8,-2-7,211-103,-364 151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2:58.909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308 379,'199'53,"-74"-22,203 81,-323-111,-1 1,1 0,-1 0,0 0,0 1,0-1,0 1,0 0,-1 0,1 0,-1 1,0 0,0-1,0 1,2 4,-3-4,-2 0,1 0,0 1,-1-1,1 0,-1 0,0 0,-1 0,1 0,-1 0,0 0,0 0,0 0,0 0,-1 0,1 0,-4 5,-193 386,127-259,71-136,0 0,-1 0,1 1,0-1,0 0,0 0,0 0,-1 0,1 0,0 0,0 1,0-1,0 0,0 0,0 0,-1 0,1 1,0-1,0 0,0 0,0 0,0 1,0-1,0 0,0 0,0 0,0 1,0-1,0 0,0 0,0 0,0 1,0-1,0 0,0 0,0 0,0 0,0 1,0-1,1 0,-1 0,0 0,0 0,0 1,0-1,0 0,1 0,-1 0,0 0,0 0,0 1,0-1,1 0,-1 0,0 0,0 0,0 0,0 0,1 0,-1 0,0 0,18-7,20-20,-1-10,-2-1,-2-2,-1-2,-2 0,28-56,-23 30,-3-2,43-135,-62 157,-1-1,-3 0,-2 0,1-52,-3 58,-3 39,-1 0,0 0,0 0,-1-1,1 1,-1 0,0 0,0-1,-1 1,1 0,-1 0,0-1,0 1,0 0,-1 0,1 0,-1 0,0 0,0 1,-4-6,-5-3,-1 2,1-1,-2 2,1-1,-1 2,-1 0,1 0,-1 1,-1 1,1 0,-1 1,-24-5,-6 1,0 1,0 3,-50 0,52 5,-1 1,1 3,0 1,1 2,0 3,0 1,-71 28,81-25,1 2,1 1,0 1,1 2,1 0,1 2,1 1,1 2,1 0,-22 32,41-51,0 1,0 0,1 0,0 0,0 0,1 1,0-1,1 1,-1 0,0 8,3-13,0 0,0 0,0 0,0 0,1 0,-1 0,1 0,0 0,0 0,0-1,0 1,1 0,-1-1,1 1,0-1,-1 0,1 1,0-1,0 0,0 0,1 0,-1 0,0-1,1 1,0 0,-1-1,1 0,0 0,-1 0,6 2,74 23,-62-21,1 1,-1 1,0 1,-1 0,1 2,-2 0,23 16,18 27,-2 2,57 71,-46-48,520 635,-571-691,4 2,-2 1,-1 1,-1 1,-1 0,-2 2,15 37,-28-62,0-1,-1 1,0 0,0-1,0 1,0 0,0-1,-1 1,1 0,-1-1,0 1,0-1,-1 1,1-1,-1 1,1-1,-1 0,0 0,0 0,-1 0,1 0,0 0,-7 4,-5 6,-1-2,-1 0,-25 14,19-12,-75 48,-22 14,-246 115,363-189,-7 3,0-1,-1 1,1-2,-19 4,26-6,1 0,-1 1,0-1,1 0,-1 0,1-1,-1 1,1 0,-1 0,1-1,-1 1,1-1,-1 1,1-1,-1 0,1 0,0 1,0-1,-1 0,1 0,0 0,0 0,0-1,0 1,0 0,0 0,0-1,0 1,1 0,-1-1,0 1,1-1,-1 1,1-1,0 1,-1-1,1 1,0-3,-1-13,0 0,2 0,0 0,1 1,6-25,26-80,-34 120,1-2,0 1,-1-1,1 1,0-1,0 1,0-1,0 1,1 0,-1 0,1 0,-1 0,1 0,0 0,0 0,0 0,0 1,0-1,0 1,0-1,1 1,-1 0,0 0,1 0,-1 0,1 0,-1 1,1-1,-1 1,1 0,0-1,-1 1,1 0,-1 0,1 1,-1-1,1 1,0-1,-1 1,3 1,12 4,-1 1,0 1,0 1,26 19,-12-9,36 17,-37-20,38 24,-58-33,0 0,0 1,-1 0,0 0,-1 0,1 1,10 18,12 33,-2 2,-3 1,19 71,3 11,152 457,-171-498,47 195,-75-294,1-1,0 0,0 0,0 1,0-1,0 0,1 0,0 0,0 0,0-1,0 1,1-1,0 1,4 4,-3-6,0 0,0 0,0 0,0-1,1 0,-1 0,1 0,-1 0,1-1,-1 1,1-1,-1 0,8-1,79-7,-1-4,170-44,-10 0,-182 50,-57 7,0-1,0-1,-1 0,1 0,0-1,0 0,-1-1,0-1,1 1,-1-2,10-5,-19 10,0 0,0-1,0 1,0-1,-1 1,1-1,0 1,0-1,-1 1,1-1,0 0,-1 1,1-1,-1 0,1 0,-1 1,1-1,-1 0,0 0,1 0,-1 1,0-1,1 0,-1 0,0 0,0 0,0 0,0 0,0 0,0 0,0 1,0-1,0 0,-1 0,1 0,0 0,0 0,-1 0,1 1,-1-3,-9-2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3:04.987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0,'4'0,"9"0,10 0,8 0,11 0,10 0,10 0,11 0,8 0,10 0,4 0,-3 0,-8 0,-12 0,-14 0,-9 0,-9 0,-12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3:08.637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1358,'2'-11,"1"0,-1 0,1 1,1-1,0 1,1 0,0 0,0 0,1 1,0-1,12-12,12-21,390-778,-399 776,8-17,34-106,-62 165,0-1,0 1,0-1,-1 0,1 0,-1 1,0-1,0 0,0 0,-1 0,1 1,-3-8,2 9,0 0,0 0,0 0,-1 1,1-1,-1 0,1 1,-1-1,0 1,0 0,0-1,1 1,-1 0,0 0,0 0,-1 1,1-1,0 0,0 1,0-1,0 1,-4 0,-6-1,0 0,1 2,-1-1,0 1,1 1,-1 0,1 1,-16 5,-89 41,85-34,2-1,0 1,1 1,1 2,-47 38,64-47,1-1,0 2,0-1,1 1,0 1,1-1,0 1,1 1,0-1,1 1,0 0,0 0,2 1,-5 24,7-31,1 1,1-1,-1 1,1-1,0 0,0 0,1 1,-1-1,2 0,-1 0,1 0,-1-1,1 1,1-1,-1 1,1-1,0 0,1 0,-1-1,1 1,-1-1,1 0,1-1,-1 1,0-1,8 4,15 6,0-1,1-1,1-1,32 6,-48-12,249 55,83 22,-279-62,-2 4,0 2,65 37,-120-57,0 1,0 0,-1 1,0 0,0 0,-1 1,0 0,0 1,-1-1,0 1,-1 1,6 10,-10-15,1 0,-2 0,1 0,-1 0,0 1,0-1,0 0,-1 1,0-1,0 1,0-1,-1 1,1-1,-1 0,-1 1,1-1,-1 0,0 0,0 0,0 0,-1 0,0 0,0-1,0 1,0-1,-8 8,-5 4,-1 1,-1-2,0 0,-1-2,0 0,-1-1,0 0,-1-2,-1-1,0 0,0-2,0 0,-1-2,0 0,0-2,0 0,-43-1,-253-16,282 8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3:09.561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14,'4'0,"1"-3,4-2,4 0,-1 5,3 6,1 10,3 6,-3 3,1 4,4 3,-1 2,0-1,0-1,-3 0,-4 0,-6-7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3:10.020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23,'0'-4,"0"-5,0-1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3:13.510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0,'21'23,"27"44,1-1,27 24,91 117,-166-205,20 31,-20-32,-1 1,1 0,0-1,-1 1,1 0,0 0,-1-1,0 1,0 0,1 0,-1 0,0 0,0 0,-1-1,1 1,0 0,-1 3,0-5,1 0,0 0,-1 1,1-1,0 0,-1 0,1 0,0 0,-1 0,1 1,0-1,-1 0,1 0,0 0,-1 0,1 0,-1 0,1 0,0 0,-1 0,1 0,0 0,-1-1,1 1,0 0,-1 0,1 0,0 0,-1-1,1 1,0 0,-1 0,1 0,0-1,0 1,-1 0,1-1,0 1,0 0,-1-1,1 1,0 0,0-1,0 1,0-1,-13-16,8 5,0-1,1 1,0-1,1 0,0 0,1-1,0-17,4-103,0 66,-2 55,1 0,0-1,0 1,2 0,-1 0,9-22,-10 32,0 1,0 0,1-1,-1 1,0 0,1-1,0 1,-1 0,1 0,0 0,0 1,0-1,0 0,1 1,-1-1,0 1,1 0,-1 0,1 0,-1 0,1 0,-1 0,1 1,0-1,-1 1,1 0,0 0,0 0,-1 0,1 0,0 1,-1-1,1 1,-1-1,1 1,0 0,-1 0,0 0,1 1,2 1,14 8,0 1,-1 1,0 1,-1 0,0 1,-2 1,0 0,15 22,-8-11,2-1,32 28,-42-42,-1 0,0 1,-1 0,0 1,-1 0,-1 0,9 18,-13-17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2:00.636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2 0,'0'13,"-1"29,1 0,3-1,1 1,2-1,15 57,36 55,77 147,-50-119,128 320,-206-480,0 0,-2 0,-1 0,0 1,-2 0,0-1,-4 33,3-46,0 12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3:15.394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1368 1,'-35'1,"0"2,1 2,0 1,0 1,1 2,-41 17,-187 95,257-119,-19 10,-366 195,290-148,-165 129,258-183,-1 0,1 1,1 0,-1 0,1 0,-6 9,11-14,0-1,-1 1,1 0,0-1,-1 1,1 0,0 0,0-1,-1 1,1 0,0 0,0 0,0-1,0 1,0 0,0 0,0 0,1-1,-1 1,0 0,0 0,1-1,-1 1,0 0,1-1,0 2,0-1,1 0,0 0,-1 1,1-2,0 1,0 0,0 0,0 0,0-1,0 1,0-1,0 0,0 0,0 0,3 0,43 0,0-2,49-8,20-2,-32 8,0 3,139 18,-186-11,0 1,-1 2,0 1,0 2,-1 2,-1 1,-1 2,41 25,-62-33,0 1,-1 0,0 0,0 1,-1 1,-1 0,12 17,-19-25,-1 0,1 0,-1 0,0 1,0-1,0 0,-1 1,0 0,0-1,0 1,0-1,-1 1,0 0,0 0,0-1,0 1,-1 0,1-1,-1 1,-1 0,1-1,-1 1,1-1,-1 0,-1 1,1-1,-6 7,-8 10,-2-1,0-1,-1 0,-1-2,0 0,-2-1,0-2,0 0,-1-1,-27 10,48-22,0 0,-1 0,1 0,-1-1,1 1,-1-1,1 0,-1 0,1 0,-1 0,1 0,-1 0,1-1,-1 1,1-1,0 0,-1 1,1-1,0 0,-1-1,1 1,-3-2,2 0,0 0,1 0,-1-1,1 1,0 0,0-1,0 0,0 0,0 1,1-1,0 0,-1-6,-2-10,2-1,0 1,2-1,2-27,4 0,2 1,2 0,3 0,1 1,2 1,2 0,3 2,29-49,-28 55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3:17.145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1 452,'1'-5,"1"1,0-1,0 1,1 0,-1 0,1 0,0 1,0-1,0 0,0 1,1 0,-1 0,1 0,4-3,3-3,55-45,3 3,2 3,1 4,3 2,1 4,125-44,-187 76,1 2,0 0,0 0,0 2,1 0,-1 0,1 2,-1 0,1 0,-1 2,0 0,29 7,-35-6,0 1,0 0,0 0,-1 1,1 0,-1 1,0 0,-1 0,1 0,-1 1,0 0,-1 1,0-1,0 1,-1 1,1-1,-2 1,1-1,-2 2,1-1,2 11,1 8,-2-1,-1 1,-1 0,-1 0,-2 1,-1-1,-1 0,-6 30,-62 225,47-203,8-27,-19 67,-19 132,52-249,1 0,-1 0,1 0,-1 0,1 0,0 0,0 0,1 0,-1 0,1-1,-1 1,1 0,0 0,0 0,0-1,0 1,3 2,-2-3,0 0,1 0,-1-1,1 1,-1-1,1 0,0 1,0-1,-1-1,1 1,0 0,0-1,0 1,0-1,0 0,0 0,3-1,100 2,137-19,-179 9,-1-3,0-3,85-31,-131 39,0-1,0-1,-1-1,-1 0,0 0,0-2,-1 0,0-1,21-25,-35 38,1-1,-1 1,0-1,0 1,1-1,-1 1,0 0,1-1,-1 1,0-1,1 1,-1 0,1 0,-1-1,0 1,1 0,-1 0,1-1,-1 1,1 0,-1 0,1 0,-1 0,1 0,-1 0,1 0,-1 0,1 0,-1 0,1 0,-1 0,1 0,-1 0,1 0,-1 0,1 1,-1-1,1 0,-1 0,1 1,-1-1,0 0,1 1,-1-1,1 0,-1 1,0-1,0 0,1 1,-1-1,0 1,1-1,-1 1,0-1,0 1,0-1,1 1,9 41,-5-20,15 25,3-1,1-1,41 56,-23-36,171 245,78 129,-282-422,0 1,-1 0,-1 0,9 32,-15-44,1 1,-2-1,1 0,-1 1,1-1,-2 0,1 1,-1-1,0 0,0 0,-1 0,0 1,0-1,0-1,-1 1,1 0,-2-1,-3 7,-277 380,158-238,13-18,92-115,10-13,11-8,0 0,0 0,-1 0,1 0,0 0,0 0,0 0,0 0,0 0,-1 0,1 0,0 0,0 0,0 0,0 0,0 0,-1 0,1 0,0-1,0 1,0 0,0 0,0 0,0 0,-1 0,1 0,0 0,0 0,0-1,0 1,0 0,0 0,0 0,0 0,0 0,0 0,0-1,0 1,0 0,-1 0,1 0,0 0,0 0,0-1,0 1,0 0,1 0,-1 0,0 0,0 0,0-1,0 1,0 0,0 0,0 0,0 0,0-1,2-6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3:37.450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721 265,'1'-5,"0"0,1 0,-1 0,1 0,0 0,1 0,-1 0,1 1,4-6,9-20,-5 5,50-130,-74 184,-27 45,1-5,-51 91,-6-4,-7-4,-127 142,92-143,78-88,42-50,18-13,0 0,-1 0,1 0,0 0,0 0,-1 0,1 0,0-1,0 1,-1 0,1 0,0 0,0 0,-1-1,1 1,0 0,0 0,0 0,0-1,-1 1,1 0,0 0,0-1,0 1,0 0,0 0,0-1,0 1,0 0,-1-1,1 1,0 0,0 0,0-1,0 1,1 0,-1-1,6-40,-5 39,5-20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3:38.035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0,'38'2,"0"1,-1 2,1 2,-1 1,-1 2,0 2,60 27,7 13,116 78,142 132,-311-224,-17-5,-25-20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3:38.613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0 327,'1'0,"0"0,-1 1,1-1,-1 1,1-1,-1 0,1 1,0-1,-1 0,1 1,0-1,0 0,-1 0,1 0,0 0,-1 0,1 0,0 0,0 0,-1 0,1 0,0 0,-1 0,1-1,0 1,-1 0,1 0,0-1,-1 1,1 0,-1-1,1 1,0-1,-1 1,1-1,30-15,29-19,27-16,150-64,-207 103,18-8,1 2,1 2,101-18,-131 30,-5-1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3:42.713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0,'1'6,"1"-1,-1 0,1 0,0 0,0 0,1 0,-1 0,1 0,5 6,7 13,84 162,259 494,-30 13,-83-161,-197-430,27 91,-22-46,-34-111,-12-23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3:43.475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0 419,'11'1,"0"0,0 1,0 0,-1 1,1 0,-1 1,0 0,0 1,0 0,11 7,16 13,39 34,-53-41,560 518,-379-336,-199-195,0 0,1 0,-1 0,1-1,0 0,10 5,-15-9,0 1,0-1,-1 0,1 0,0 0,0 1,0-1,-1 0,1 0,0 0,0 0,-1 0,1 0,0-1,0 1,-1 0,1 0,0-1,0 1,-1 0,1-1,0 1,-1 0,1-1,0 0,1-1,-1 0,0 1,0-1,0 0,0 0,-1 0,1 0,-1-1,1 1,-1 0,1 0,-1 0,0 0,0-2,-2-23,0 1,-2 0,-1 1,-1-1,-9-25,0-3,-64-253,-91-340,150 562,15 59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3:44.344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316 1,'-5'1,"-1"0,1 0,-1 0,1 1,0 0,-1 0,1 0,0 1,0 0,1 0,-1 0,1 0,-1 1,1 0,-6 6,-9 12,-30 41,38-47,-32 40,26-36,1 1,1 0,0 1,2 1,-14 31,26-52,0-1,1 1,-1 0,0 0,1-1,-1 1,1 0,0 0,-1 0,1 0,0-1,0 1,0 0,1 0,-1 0,0 0,1 0,-1-1,1 1,0 0,-1 0,1-1,0 1,0-1,0 1,0 0,0-1,1 0,-1 1,0-1,1 0,-1 0,1 1,-1-1,1 0,0-1,1 2,7 1,0 0,1 0,-1-1,0 0,18 0,0 0,10 3,288 52,-322-57,0 1,-1 0,1 0,0 0,-1 1,1-1,-1 1,0 0,0 0,0 0,0 0,0 1,0-1,0 1,-1-1,1 1,-1 0,3 4,-5-4,1 0,0-1,-1 1,0 0,0 0,0 0,0 0,0-1,-1 1,1 0,-1 0,1 0,-1-1,0 1,0 0,-1-1,1 1,0-1,-1 1,1-1,-1 0,0 0,0 0,-3 3,-182 179,114-117,19-23,33-32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3:45.164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1,'5'1,"-1"1,0-1,1 1,-1 0,0 0,0 1,0-1,0 1,-1 0,1 0,-1 0,5 6,2 0,109 105,151 187,72 154,-168-196,159 319,-274-455,44 138,-86-229,-9-23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3:45.806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1,'5'3,"-1"0,0 0,0 1,0-1,0 1,-1 0,7 8,2 3,46 59,80 136,-36-49,348 470,-158-227,-274-377,-5-5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2:03.217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1614 1,'-2'19,"-1"0,-2 0,0 0,-1 0,0-1,-2 0,0 0,-12 17,8-10,-141 275,-133 279,-283 704,514-1138,38-94,-42 83,41-104,-39 49,37-54,1 2,-24 43,-43 89,41-81,-64 160,109-237,0-1,-1 0,1 0,0 1,0-1,-1 0,1 1,0-1,0 0,0 0,0 1,0-1,0 0,-1 1,1-1,0 0,0 1,0-1,0 0,0 1,0-1,0 0,0 1,1-1,-1 0,0 1,0-1,0 0,0 1,0-1,0 0,1 1,-1-1,0 0,0 0,0 1,1-1,-1 0,0 0,0 1,1-1,15-7,25-28,-35 30,46-42,100-80,-132 113,0 1,2 1,-1 1,1 1,1 1,31-9,-1 6,1 3,96-5,113 13,-147 3,299 13,-177-4,-169-5,0 3,83 22,-72-13,85 8,-156-24,0-1,0 2,0-1,0 1,8 4,12 4,-27-10,-1-1,0 0,1 0,-1 0,0 0,0 0,1-1,-1 1,0 0,0 0,1-1,-1 1,0-1,0 1,0-1,0 0,0 1,0-1,0 0,0 0,0 0,0 0,0 1,0-1,-1-1,1 1,0 0,-1 0,1 0,-1 0,1 0,-1 0,1-1,-1-1,17-57,-10 32,0 11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3:46.606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1 546,'17'1,"-1"1,1 1,-1 0,1 1,-1 0,0 2,29 13,105 66,-95-51,682 384,-681-383,-41-25,1 0,26 12,-41-22,-1 0,1 0,-1 0,1 1,-1-1,1 0,-1 0,1 0,-1 0,1 0,-1 0,0 0,1-1,-1 1,1 0,-1 0,1 0,-1 0,1-1,-1 1,0 0,1 0,-1-1,1 1,-1 0,0-1,1 1,-1 0,0-1,1 1,-1 0,0-1,0 1,1-1,-1 1,0-1,0 1,0-1,0 1,0 0,0-1,1 1,-1-1,0 1,0-1,0 1,-1-1,1 1,0-2,-2-28,2 27,-10-53,-26-81,5 22,-119-651,148 707,5 38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3:47.409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1 393,'0'0,"1"-1,-1 0,1 0,-1 0,1 1,0-1,-1 0,1 0,0 1,0-1,-1 1,1-1,0 0,0 1,0 0,0-1,0 1,0-1,-1 1,1 0,0 0,0 0,0-1,2 1,26-3,-14 3,0 1,-1 1,1 0,-1 1,1 0,-1 1,0 1,16 7,106 60,-130-69,30 18,-1 1,-1 2,-1 1,56 56,-87-79,-1 0,1-1,-1 1,0 0,0 0,0 0,0 0,0 0,0 0,0 0,-1 0,1 0,-1 0,0 0,1 1,-1-1,0 0,0 0,0 0,-1 1,1-1,-1 0,1 0,-1 0,1 0,-1 0,0 0,0 0,0 0,0 0,-2 2,1-1,0-1,0 0,0 0,0 0,-1 0,1-1,0 1,-1-1,1 1,-1-1,1 0,-1 0,0 0,0 0,1 0,-1-1,0 1,0-1,0 0,0 1,0-1,1-1,-6 0,6 1,0-1,0 0,0 0,1 0,-1 0,0-1,0 1,1 0,-1-1,1 1,-1-1,1 1,-1-1,1 0,0 0,0 0,0 1,0-1,0 0,0 0,1 0,-1 0,1-1,-1 1,1 0,0-2,-2-66,3 54,-1-80,5-137,-2 183,3 0,20-79,-10 85,-9 29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3:48.122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1,'2'1,"1"0,-1 1,0 0,1-1,-1 1,0 0,0 0,-1 0,1 0,0 0,-1 1,1-1,-1 1,1-1,-1 1,0-1,0 1,-1-1,2 4,3 7,135 226,-69-126,205 338,428 735,-586-952,102 292,-206-490,-4-13,0 1,-2 0,-1 1,-1 0,5 38,-12-45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3:49.340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6477 1,'-2'4,"0"-1,-1 1,1 0,-1-1,0 0,0 1,0-1,0 0,0-1,-1 1,1 0,-1-1,-8 4,4-1,-75 47,-1-4,-99 40,-190 59,312-124,-802 271,-17-28,119-37,482-141,-385 114,441-145,-230 28,292-63,-339 42,-37 14,497-69,-1-2,1-1,-1-2,-64-3,102-1,1 0,-1 0,0-1,1 1,-1-1,1 0,-1 0,1 0,-1 0,1 0,0 0,-1-1,-1-1,-5-7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3:50.737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1853 0,'-7'2,"0"0,-1 1,1 0,0 1,1-1,-1 1,-8 7,12-9,-33 26,1 1,2 2,0 2,-49 65,43-51,-273 347,35-43,-42 31,-237 294,548-665,4-6,0 1,-1 0,0-1,0 0,0 0,-7 5,12-10,0 0,-1 0,1 1,0-1,-1 0,1 0,0 0,0 1,-1-1,1 0,0 0,-1 0,1 0,0 0,-1 0,1 0,0 0,-1 0,1 0,0 0,-1 0,1 0,0 0,-1 0,1 0,0 0,-1 0,1-1,0 1,-1 0,1 0,0 0,0 0,-1-1,1 1,0 0,0 0,-1-1,1 1,-3-18,7-19,3 4,0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3:51.401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0,'1'5,"1"-1,0 0,0 0,0 0,0 0,1 0,0 0,0-1,0 1,0-1,0 0,5 4,4 5,249 232,-176-170,717 585,-622-516,-143-114,-7-7,-1 2,-1 1,48 55,-66-68,-3-7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3:52.088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0,'2'36,"1"0,2 0,1 0,2 0,2-1,21 52,106 196,-132-274,42 80,415 837,-418-801,-23-58,-18-57,0-7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3:53.064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0,'2'26,"2"-1,0 0,2 0,1 0,1-1,1 0,13 25,8 25,256 769,-210-617,138 284,-198-475,-5-8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3:54.319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1 191,'15'-6,"0"1,0 1,1 0,-1 1,21-2,4-1,490-64,5 30,-359 28,-124 8,91-19,-107 15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3:55.188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91,'6'-1,"0"0,0 0,0-1,0 0,0 0,7-4,19-6,65-5,187-9,-193 20,727-8,-818 14,28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2:04.743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0,'3'2,"0"0,0 0,0 0,0 0,0 0,0 0,-1 1,1-1,-1 1,0 0,1 0,-1 0,2 5,0-2,40 63,46 99,-54-98,297 671,-199-426,-9-17,153 326,-257-571,-20-50,-1-6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3:57.986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1,'4'1,"1"1,-1 0,0 1,0-1,0 1,-1-1,1 1,-1 0,1 1,-1-1,0 1,0-1,0 1,1 4,7 5,790 821,-799-833,36 37,1-2,2-1,2-3,62 37,-104-68,-1-1,1 1,0 0,0-1,0 1,0-1,1 0,-1 1,0-1,0 0,0 0,0 0,0 1,0-1,0 0,0-1,1 1,-1 0,0 0,0 0,0-1,0 1,0 0,0-1,0 1,2-2,-2 1,0-1,0 0,0 1,0-1,0 0,0 1,-1-1,1 0,0 0,-1 0,0 0,1 1,-1-1,0-3,0-12,-1 1,-1 0,-4-17,4 19,-31-413,30 350,1 33,0-191,13 173,1-8,-8 31,1 24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3:59.249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321 0,'-21'1,"1"0,-1 2,1 0,0 1,0 1,0 0,0 2,1 1,-35 18,52-25,0 0,0 0,1 0,-1 0,0 0,1 0,-1 1,1-1,-1 1,1-1,0 1,-1-1,1 1,0 0,0-1,0 1,0 0,0 0,1 0,-1 0,1 0,-1 0,1 0,0 0,-1 0,1 0,0 0,0 0,1 0,-1 0,0 0,1 0,-1 0,1 0,0 0,-1-1,1 1,0 0,0 0,0-1,0 1,1 0,-1-1,0 1,3 1,7 10,2-1,-1-1,2 1,18 11,-20-15,10 6,0 0,2-2,-1-1,47 15,16 7,-82-31,0-1,-1 1,1 0,0 0,-1 0,1 1,-1-1,0 1,0 0,0 0,0 0,0 0,-1 1,1-1,-1 1,0 0,0-1,0 1,-1 0,2 4,-2-3,-1-1,0 0,0 0,-1 0,1 0,-1 0,0 0,0 0,0 0,0 0,-1-1,1 1,-1 0,0-1,0 1,0-1,-1 0,1 0,-1 1,-6 4,4-4,0 1,-1-2,0 1,0 0,0-1,0 0,0 0,0-1,-1 0,0 0,1-1,-8 2,-15 0,-46 0,7 0,38 0,17-3,0 1,0 0,0 1,0 1,0 0,0 1,1 0,-1 1,-15 8,18-5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4:00.413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30 132,'-9'-16,"6"11,0 0,0 0,0-1,1 1,0-1,0 0,-1-6,4 12,-1 0,1-1,-1 1,1 0,0 0,-1 0,1 0,0-1,-1 1,1 0,0 0,-1 0,1 0,-1 1,1-1,0 0,-1 0,1 0,0 0,-1 1,1-1,-1 0,1 0,-1 1,1-1,-1 1,1-1,-1 0,2 2,21 11,69 55,-3 4,142 148,-158-147,-7-8,501 475,-538-521,-28-18,0-1,0 0,-1 0,1 1,0-1,0 0,0 0,0 0,-1 0,1 0,0 0,0 0,0-1,0 1,-1 0,1 0,0-1,0 1,0 0,-1-1,2 0,0-1,0-1,0 0,-1 0,1 0,-1 0,0 0,0 0,0 0,0 0,0 0,-1 0,1-1,-1 1,0 0,-1-5,1-77,-5 1,-18-102,5 56,8 47,-9-78,1-172,18 310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4:01.407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0 566,'0'-1,"1"0,-1 0,1 0,-1 0,1 0,-1 0,1 1,0-1,-1 0,1 0,0 0,0 1,-1-1,1 0,0 1,0-1,0 1,0-1,0 1,0-1,0 1,0 0,0-1,0 1,0 0,0 0,2 0,35-4,-34 4,21-1,1 2,-1 1,0 1,1 1,-1 2,-1 0,1 1,35 17,-25-8,0 2,-2 1,0 2,58 49,-85-64,0 0,0 0,-1 0,0 1,0 0,-1 0,0 0,0 1,3 9,-6-15,0 0,-1-1,1 1,-1 0,1 0,-1 0,0 0,0 0,0-1,0 1,0 0,0 0,0 0,0 0,-1 0,1-1,-1 1,0 0,1 0,-1-1,0 1,0 0,0-1,0 1,0-1,0 1,-1-1,1 0,0 1,-1-1,1 0,-1 0,0 0,1 0,-1 0,0 0,1-1,-1 1,0 0,0-1,0 0,1 1,-1-1,0 0,-4 0,5 0,-1 0,1 1,-1-1,1 0,-1-1,1 1,-1 0,1 0,-1-1,1 1,-1-1,1 1,0-1,-1 0,1 1,0-1,-1 0,1 0,0 0,0 0,0 0,0 0,0 0,0 0,0-1,0 1,0 0,1-1,-1 1,0-2,-12-51,11 36,-33-184,-15-357,50 536,1 24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4:02.519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1,'1'0,"1"0,-1 1,1-1,0 1,-1 0,1-1,-1 1,0 0,1 0,-1 0,1 0,-1 0,0 0,0 0,0 0,0 1,0-1,2 3,18 32,-12-19,257 390,-69-111,-183-273,-2 2,14 36,-2-6,8 3,-22-43,-2 0,0 0,8 21,4 19,-16-40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4:03.366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0,'2'12,"0"-1,1 0,0 0,1 0,1 0,-1 0,2-1,-1 0,10 12,-1 2,575 914,-514-824,-73-111,12 17,-14-20,1 1,-1-1,0 1,1-1,-1 1,1-1,-1 0,1 1,-1-1,0 1,1-1,0 0,-1 1,1-1,-1 0,1 0,-1 1,1-1,0 0,-1 0,1 0,-1 0,1 0,0 0,-1 0,1 0,0 0,-1 0,2-1,2-4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4:04.898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1,'0'19,"0"-1,1 1,0 0,2 0,0-1,2 1,0-1,0 0,10 18,37 65,5-2,97 128,-66-117,33 47,-91-123,2 7,-24-26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4:05.850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1,'1'10,"0"0,1 1,-1-1,2 0,0-1,0 1,1 0,0-1,9 17,8 7,32 38,-11-15,63 94,70 101,-141-202,-22-32,0 0,-1 0,0 1,-2 1,10 25,2-4,-17-35,-1 0,0 0,-1 0,1 0,-1 0,0 0,2 10,-1 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4:07.264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6813 1,'0'1,"0"0,-1-1,1 1,0 0,-1 0,1 0,-1 0,1 0,-1-1,0 1,1 0,-1 0,0-1,1 1,-1 0,0-1,0 1,0-1,0 1,1-1,-1 1,0-1,0 0,0 0,0 1,0-1,0 0,-1 0,-36 5,28-4,-774 23,582-25,-1087 44,-612 161,1671-176,-420 76,437-45,-207 87,-30 9,372-134,-2-3,1-4,-155 7,220-21,1 0,-1-1,1 0,-1-1,1-1,0 0,-22-9,31 9,6 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4:08.179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1246 21,'27'-15,"-23"10,-18 14,-350 286,294-242,-295 217,-18-30,377-236,-35 15,40-19,0 0,0 1,0-1,0 0,0 1,0-1,0 0,0 0,0 0,0 0,0 0,0 0,0 0,0 0,1-1,-1 1,0 0,0 0,0-1,0 1,0-1,0 1,0-1,1 1,-1-1,0 1,0-1,1 0,-1 1,0-1,1 0,-1 0,1 0,-1 1,1-1,-1 0,1-1,-3-12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2:06.592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0 612,'5'-7,"0"1,-1-1,0 0,0 0,4-12,6-10,30-39,3 3,3 1,58-56,-89 99,-4 4,1 0,1 1,0 1,1 1,1 0,0 1,0 1,2 1,-1 1,1 1,1 1,0 0,0 2,0 0,1 2,23-2,17 1,126 6,-152 2,0 2,0 2,-1 1,63 22,-81-21,-1 1,1 0,-2 1,1 1,-2 1,24 23,-15-14,-19-16,-1 0,1 0,-1 0,0 0,-1 0,1 1,-1 0,-1 0,1 0,-1 0,0 0,-1 0,1 0,-2 1,1-1,-1 1,0-1,0 0,-1 1,0-1,-4 14,-3 12,-2-1,-1 0,-20 41,-26 49,-124 300,167-388,-2 0,-1-1,-1-1,-2 0,-2-2,0 0,-2-2,-28 26,-5-7,53-44,-1 0,1 0,-1-1,0 0,0 1,0-1,0-1,0 1,0-1,-1 0,-6 0,12-1,-1 0,1 0,0 1,-1-1,1 0,-1 0,1-1,-1 1,1 0,0 0,-1 0,1 0,-1 0,1 0,0 0,-1-1,1 1,0 0,-1 0,1-1,0 1,-1 0,1 0,0-1,-1 1,1 0,0-1,0 1,0 0,-1-1,1 1,0-1,0 1,0 0,0-1,0 1,0-1,-1 1,1 0,0-1,0 1,0-1,1 1,-1-1,0 1,0 0,0-1,0 1,0-1,0 1,0 0,1-1,-1 1,0 0,0-1,1 1,-1 0,0-1,0 1,1 0,-1 0,0-1,1 1,21-23,-1 6,1 2,0 0,2 1,-1 1,2 2,0 0,0 2,38-10,-17 9,0 1,1 2,-1 3,49 1,-63 4,0 2,0 2,-1 1,0 1,0 1,0 2,-1 1,-1 2,0 1,-1 1,0 1,-1 1,-1 2,-1 0,32 33,-52-48,-1 0,1 0,-1 1,0-1,0 1,-1 0,0 0,1 1,-2-1,5 11,-6-12,-1 0,0 0,0 0,0 0,0 1,0-1,-1 0,0 0,0 0,0 0,0 0,-1 0,0-1,0 1,0 0,0-1,-3 5,-16 22,-1-1,-2-1,0-1,-2-1,-58 45,34-34,-2-3,-96 47,104-59,-1-2,-1-3,-1-1,0-2,-1-3,-54 7,-28-4,109-10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4:09.066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1,'23'2,"1"1,-1 1,0 2,-1 0,1 1,-1 1,41 22,15 5,234 102,118 44,-416-176,0 0,0 2,-1-1,0 2,0 0,16 13,-21-17,-1-1,1 0,0 0,0 0,0-1,0 0,0-1,1 0,-1 0,0-1,1 0,-1 0,14-3,-10 2,0 1,0 0,1 0,-1 1,19 4,24 19,-40-18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4:09.994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0,'5'8,"0"-1,-1 1,1 0,-2 1,1-1,2 9,4 10,283 805,-274-758,-13-47,1 1,16 37,-17-52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4:10.756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1,'2'1,"-1"0,1 0,-1 0,1 0,-1 0,1 0,-1 1,0-1,0 0,1 1,-1-1,0 1,0 0,-1-1,1 1,0 0,-1 0,2 3,0 1,122 339,-94-249,142 408,-162-469,-8-29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4:16.823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1 758,'5'0,"0"-1,0 0,0 0,0-1,-1 1,1-1,0 0,-1-1,1 1,-1-1,0 0,1 0,-2 0,5-4,52-57,-53 54,24-27,-2-1,-2-2,38-72,-57 95,-1 1,0-1,-1 0,-1 0,0-1,-2 0,0 0,-1 0,0 0,-2 0,0 0,-1 0,-4-19,2 28,0 0,-1 0,0 0,0 1,-1 0,0 0,0 0,-1 0,0 1,-1 0,1 0,-1 1,-1 0,1 0,-1 1,0-1,0 2,-1-1,1 1,-1 1,0-1,0 1,-15-2,23 4,0 1,0 0,0-1,0 1,0 0,1-1,-1 1,0 0,0 0,0 0,0 0,0 0,0 0,0 0,0 0,0 0,0 0,0 1,0-1,0 0,0 1,0-1,0 0,1 1,-1-1,0 1,0 0,0-1,1 1,-2 1,2-1,1 0,-1 1,1-1,-1 0,1 1,-1-1,1 0,0 0,0 0,0 0,-1 1,1-1,0 0,0-1,1 1,-1 0,0 0,0 0,0-1,1 1,-1 0,2 0,105 51,175 58,-165-68,74 25,-80-30,-2 4,122 65,-229-104,1 0,-1 0,1 0,-1 0,0 1,0 0,0-1,0 1,0 0,-1 0,1 1,-1-1,0 0,0 1,0 0,-1-1,1 1,-1 0,0 0,0 0,0 0,0 5,-1-2,0-1,-1 0,0-1,0 1,-1 0,0 0,0 0,0-1,-1 1,1-1,-1 0,-1 0,1 0,-6 7,-23 21,0-1,-2-1,-2-2,-61 38,58-43,26-14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4:17.404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1,'4'0,"5"0,1 3,2 6,0 5,2 0,-3 1,2 2,2 3,-2 0,1-2,-1-1,-4-3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4:17.826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4:19.244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0,'12'1,"-1"0,0 1,0 0,1 1,-2 0,1 1,0 0,-1 0,13 8,13 9,38 31,-34-24,52 33,-31-22,-2 3,83 75,-109-70,-32-46,-1 1,1-1,0 0,-1 1,1-1,-1 1,1-1,-1 1,0-1,0 1,0-1,0 1,0-1,0 3,0-4,-1 1,1 0,-1-1,1 1,-1-1,1 1,-1-1,0 0,1 1,-1-1,1 1,-1-1,0 0,1 0,-1 1,0-1,0 0,1 0,-1 0,0 0,1 0,-1 0,0 0,0 0,1 0,-1 0,0 0,0 0,1-1,-1 1,0 0,0-1,-5-1,0 0,1 0,-1-1,1 0,0 0,0 0,0-1,0 0,1 0,-1 0,1 0,0-1,0 1,-4-7,-7-13,-23-43,29 48,-8-12,-27-56,41 81,1-1,-1-1,1 1,1 0,-1 0,2-1,-1 1,1-1,0 1,1-11,-1 16,1-1,0 0,0 0,0 1,1-1,-1 0,1 1,-1 0,1-1,0 1,0 0,0 0,0 0,0 0,0 0,0 0,1 1,-1-1,1 1,-1-1,1 1,0 0,-1 0,1 0,3 0,11-2,-1 0,0 1,25 0,-2 0,1-2,0 2,0 1,45 5,-61-1,1 1,-1 2,0 0,-1 1,0 2,30 14,-17-6,0 2,-1 1,-1 2,-1 1,-1 2,32 32,-51-40,-4-4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4:20.693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1289 1,'-37'1,"0"2,0 2,-71 18,-105 47,146-46,-543 245,606-267,-19 9,0 1,1 2,-29 21,47-31,-1 0,1 0,-1 0,1 0,0 1,1 0,-1-1,1 1,0 1,0-1,1 0,-1 1,1 0,0-1,1 1,-1 0,1 0,1 0,-1 0,1 9,0-13,1 0,-1 0,1 1,0-1,0 0,0 0,0 0,0 0,0 0,1 0,-1 0,1-1,-1 1,1 0,0-1,-1 1,1-1,0 0,0 0,0 1,0-1,0 0,0-1,1 1,-1 0,0-1,0 1,1-1,2 1,10 1,1-1,0 0,19-1,-19-1,112 1,0 6,0 4,195 44,-235-33,-2 5,-1 3,106 52,-149-59,0 1,-2 3,-1 1,0 2,-3 2,0 1,60 72,-94-101,7 7,-1 0,0 1,-1 0,0 1,8 19,-14-28,0 0,0 1,0-1,-1 0,0 0,1 1,-1-1,0 1,-1-1,1 0,0 1,-1-1,0 0,0 0,0 0,0 1,0-1,-1 0,1 0,-1 0,0-1,0 1,0 0,0-1,-1 1,1-1,-4 3,-16 14,-2-1,0-1,-1-1,0-1,-2-1,1-1,-2-2,0-1,0 0,-1-3,1 0,-2-2,-44 3,60-8,0-1,0 0,1-1,-1 0,0-1,1-1,0 0,0 0,0-2,0 1,1-2,0 0,0 0,1-1,0-1,0 1,1-2,-13-15,-14-18,3-1,2-3,-34-62,21 34,15 30,13 20,1-1,-24-52,39 75,0 1,0-1,1 0,-1 0,1 1,-1-1,1 0,0 0,0 0,1 1,-1-1,1 0,-1 0,1 1,0-1,0 0,0 1,0-1,0 1,1-1,-1 1,1-1,0 1,-1 0,3-2,8-6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4:23.904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0,'3'2,"0"0,1 0,-1 0,0 0,0 0,0 1,0-1,0 1,-1 0,1 0,-1 0,0 0,2 4,6 6,278 377,-29 24,6 32,117 190,-373-623,-1 1,-1 0,0 1,-1 0,0 0,-2 0,0 0,0 1,2 31,-6-29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4:25.358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1 114,'0'-4,"0"0,1 0,-1-1,1 1,0 0,1 0,-1 0,1 0,0 0,0 0,0 0,0 1,1-1,-1 1,1-1,0 1,0 0,0 0,0 0,1 1,-1-1,1 1,0 0,-1 0,1 0,0 0,0 1,0-1,9-1,11-2,1 1,0 0,0 2,25 1,-31 0,88 1,-1 4,-1 5,1 4,-2 5,115 34,-213-50,1 0,-1 0,1 1,-1 0,0 0,0 0,0 1,-1 0,10 8,-13-10,0 0,-1 0,1 0,-1 1,0-1,1 0,-1 1,0-1,-1 1,1-1,0 1,-1-1,1 1,-1 0,0-1,0 1,0-1,0 1,0 0,-1-1,1 1,-1-1,1 1,-1-1,0 1,0-1,-3 5,-17 37,1 0,-19 68,-33 109,61-181,-7 24,-29 67,39-113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1:02.081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0,'55'3,"1"3,0 2,58 17,-4-2,162 24,2-11,429 0,-640-38,-44 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2:07.911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1 644,'31'-34,"-24"26,0 0,1 0,0 0,0 1,17-11,9 0,2 1,49-15,-1 0,146-69,101-42,-143 76,-175 61,-1-1,0 0,0-1,0 0,-1-1,-1 0,15-15,21-18,-32 30,-4 2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4:26.806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333 0,'-22'0,"0"1,0 1,0 0,0 2,-27 8,40-9,0 0,0 1,0 1,0-1,1 1,-1 1,1 0,1 0,-1 0,1 1,0 0,1 1,-1-1,-5 11,1-1,5-9,0 0,1 1,0 0,1 0,-6 17,9-24,0 0,1 1,0-1,0 1,-1-1,1 1,1-1,-1 1,0-1,1 1,-1-1,1 0,0 1,0-1,-1 0,2 1,-1-1,0 0,0 0,1 0,-1 0,1 0,0 0,-1-1,1 1,0 0,0-1,4 3,27 15,0-2,1-1,62 20,33 15,-87-32,-1 2,0 2,64 49,-102-69,0 1,0-1,-1 1,1 0,-1 0,0 0,0 0,0 0,-1 0,1 0,-1 1,0-1,0 0,-1 1,1-1,-1 1,0-1,0 1,0-1,-1 0,0 1,0-1,0 1,0-1,-1 0,-3 7,-2 8,-2-1,0-1,-1 1,-19 24,15-22,-1-1,-1-1,-35 31,44-44,0 1,-1-2,1 1,-1-1,0 0,0 0,-1-1,1 0,-1-1,0 0,1 0,-1-1,-17 0,0-1,2-1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8:33.13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675 182,'-7'-5,"0"-1,0 1,0 1,-1 0,0 0,0 0,0 1,0 0,0 0,-10-1,-92-13,93 15,9 1,1 1,-1-1,0 1,0 1,0-1,0 1,1 1,-1-1,0 1,1 1,0-1,-15 8,13-4,0 1,0 0,1 0,-1 1,2 0,-1 1,1-1,-9 16,-25 42,3 2,3 1,4 1,2 2,-24 94,45-136,1 0,1 1,2-1,0 1,3 0,0-1,6 44,-3-59,1 1,1-1,0 0,1 0,1-1,0 1,1-1,0 0,1-1,1 0,0 0,1-1,0 0,1-1,0 0,17 12,-9-9,1-1,0-1,1 0,0-2,1 0,0-2,0 0,1-2,31 5,-22-6,1-3,-1 0,1-2,-1-2,1-1,39-8,-20-2,0-2,-1-2,0-3,-2-1,0-3,-2-2,-1-2,44-35,-68 47,-1-2,-1 0,-1-1,-1-1,0-1,-2-1,0 0,-2-1,0 0,-2-1,0-1,-2 0,-1 0,-1-1,-1 0,-1-1,-1 0,2-46,-5 35,-2 0,-1-1,-2 1,-2 0,-12-50,12 69,-2 0,1 1,-2 0,-1 0,0 1,-1 0,0 1,-2 0,0 1,-1 0,0 0,-21-16,18 17,-1 0,0 2,0 0,-1 1,-1 1,0 0,0 2,-1 0,-32-8,10 8,0 2,-71-2,85 8,1 1,-1 1,1 1,0 1,-52 16,48-10,18-6,1 0,-1 0,1 1,-12 7,13-4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8:38.693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5271,'1'130,"19"144,-12-217,3-1,3 1,1-2,4 0,25 53,-18-53,3-1,2-2,2-1,2-1,3-2,1-2,3-1,2-3,1-1,2-2,2-3,92 53,-50-44,2-5,2-4,1-4,2-5,0-3,135 13,-40-19,0-8,268-22,-197-13,-1-11,-1-12,306-99,-480 120,92-43,-152 57,-2 0,0-2,0-1,-2-1,0-1,-1-1,27-28,-41 36,0 0,-1-1,0 0,0 0,-2-1,1 1,-1-2,-1 1,-1 0,6-27,-7 20,-1 0,-1 1,-1-1,-1 0,0 0,-2 1,-5-22,-5-6,-3 0,-1 1,-3 1,-1 1,-41-62,3 19,-3 4,-4 2,-4 3,-134-116,-353-233,-197-56,218 148,190 93,274 185,2-3,-94-104,139 134,1-1,2-1,2-1,1-1,1-1,2 0,1-1,2-1,2 0,1 0,2-1,1-1,-2-76,10-195,4 247,3 0,29-116,-14 112,4 0,2 2,3 1,3 1,3 3,76-96,-62 92,2 3,81-71,-110 110,2 2,0 0,1 2,1 1,0 1,2 2,-1 0,49-12,-63 22,1 1,0 1,0 1,1 0,31 4,86 20,-91-14,68 6,-109-15,1 0,-1 1,0-1,1 0,-1-1,0 1,1-1,-1 1,0-1,1 0,-1 0,0-1,0 1,0 0,0-1,0 0,-1 0,1 0,4-4,-4 1,0 1,-1-1,1 0,-1 1,0-1,-1 0,1 0,-1 0,0-1,0 1,0-10,21-129,-11 83,-8 38,-1 0,-1 0,-1-1,-2 1,-4-31,-32-116,15 77,15 56,-1 1,-2-1,-1 2,-2 0,-2 0,0 1,-3 1,-1 1,-1 1,-39-44,-49-53,46 53,62 73,-1 0,1 0,-1 0,0 0,1 1,-1-1,0 1,0-1,0 1,0 0,0 0,0-1,-1 1,1 1,0-1,0 0,-1 1,1-1,-1 1,1 0,0-1,-1 1,-2 1,2 0,-1 0,1 0,0 1,0-1,0 1,0 0,1 0,-1 0,0 0,1 1,-1-1,1 0,0 1,-3 4,-4 7,1 0,0 1,1 0,1 1,-7 23,-21 123,0-1,33-158,0 0,1 0,-1 0,1-1,0 1,-1 0,2 0,-1 0,0 0,0 0,1 0,0-1,0 5,0-7,-1 0,0 1,0-1,0 0,1 1,-1-1,0 0,0 0,1 1,-1-1,0 0,0 0,1 1,-1-1,0 0,1 0,-1 0,1 1,-1-1,0 0,1 0,-1 0,0 0,1 0,-1 0,1 0,-1 0,0 0,1 0,-1 0,0 0,1 0,0 0,18-19,101-179,-106 177,-8 10,1 1,0 0,1 0,0 1,17-17,-22 24,0 0,1 0,-1 1,0-1,0 1,1 0,-1-1,1 1,-1 1,1-1,-1 0,1 1,-1 0,1 0,0 0,-1 0,1 1,-1-1,1 1,-1 0,1 0,-1 0,1 0,-1 1,4 2,29 15,-2 3,49 38,33 22,-46-31,-60-42,0 0,1 0,1-2,-1 1,1-1,0-1,22 8,-24-11,0 0,0 1,-1 0,1 1,16 10,-25-14,1 0,-1 0,0 0,0 0,0 0,0 1,0-1,0 0,0 1,0-1,0 1,0-1,-1 1,1-1,-1 1,1-1,-1 1,1 2,-2-2,1 0,0 1,-1-1,0 0,1 0,-1 0,0 0,0 0,0 0,-1-1,1 1,0 0,-1 0,1-1,-1 1,1-1,-1 0,-2 3,-6 3,0 0,-1-1,0 0,0 0,0-1,0-1,-14 4,-90 17,29-8,63-12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5:30.562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692 191,'0'-1,"0"-1,-1 1,1 0,-1 0,0-1,1 1,-1 0,0 0,1 0,-1 0,0 0,0 0,0 0,0 0,0 0,0 0,0 0,0 1,-1-1,1 0,0 1,0-1,-3 0,-31-9,11 5,1 2,-1 1,0 0,1 2,-1 1,0 0,0 2,1 1,-1 1,1 1,0 0,-37 18,42-15,0 0,1 1,0 1,1 1,0 0,0 1,2 0,0 2,0 0,1 0,1 1,1 0,0 1,1 1,-11 26,10-16,1 0,1 1,2 0,-6 45,12-56,0 1,1-1,1 0,1 1,0-1,1 0,2 0,9 27,-3-14,2-1,2 0,33 51,-40-69,0-1,1 0,1 0,0-1,0 0,1-1,0 0,1-1,0 0,0-1,21 9,282 89,-250-89,1-2,132 9,-184-23,0-1,1 0,-1-1,0-1,0 0,-1-1,1-1,23-10,-13 3,-1-1,-1-1,38-30,-52 37,-1 0,0-1,0-1,-1 1,1-1,-2 0,1 0,-2 0,1-1,-1 0,0 0,-1 0,3-17,0-11,-2 0,0-55,-3 64,-2-11,-1 0,-2-1,-1 1,-3 1,-1 0,-23-63,13 53,-2 2,-3 1,-1 1,-55-74,71 107,-1 1,0 0,0 1,-1 0,-1 1,0 0,0 1,-18-9,1 3,-1 2,-51-14,60 19,-20-3,39 9,0 2,1-1,-1 0,0 0,0 1,0-1,0 1,0-1,0 1,1 0,-1 0,0 0,1 0,-1 0,0 0,1 0,-1 0,1 1,-2 2,-7 8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5:31.725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73,'0'-3,"0"1,0-1,0 1,0-1,1 1,0-1,-1 1,1-1,0 1,0 0,0-1,1 1,-1 0,0 0,1 0,0 0,-1 0,1 0,0 0,3-2,0 1,0 0,0 1,0-1,1 1,-1 0,0 1,1-1,-1 1,7-1,7 1,0 0,0 1,0 1,32 5,3 6,0 1,82 33,-130-44,-1 0,0 0,0 1,0 0,0 0,0 1,0-1,-1 1,0 0,0 0,0 0,0 1,-1-1,1 1,-1 0,3 7,-2-2,-2-1,1 1,-1-1,-1 1,1 0,-2-1,1 1,-3 19,2-26,0 1,0 0,0 0,0-1,0 1,1 0,-1 0,1-1,0 1,1-1,-1 1,0-1,1 1,0-1,4 6,-2-4,1-1,0 0,0 0,0 0,0-1,1 1,-1-1,10 3,0 1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5:32.87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537 1,'-12'0,"1"0,-1 1,1 0,0 1,0 0,0 1,-14 5,19-5,0 0,0 1,0-1,0 1,0 0,1 1,0 0,0-1,0 2,1-1,-1 0,1 1,-4 7,-1 4,0 1,1-1,1 1,0 1,2-1,0 1,-2 20,5-30,2 0,-1 0,1 1,0-1,1 0,0 0,0 0,1 0,0 0,1 0,0 0,1-1,-1 1,2-1,-1 0,10 13,1-3,1-1,0-1,1 0,27 18,-35-27,1-1,0 0,1-1,-1 0,1 0,0-2,0 1,0-1,0-1,21 3,-29-6,0 1,0 1,0-1,0 0,0 1,0-1,0 1,-1 0,1 0,0 0,0 0,-1 0,1 1,-1-1,1 1,-1 0,4 3,-5-3,0 0,-1 0,1 0,-1 0,1 0,-1-1,0 1,0 0,0 0,0 0,0 0,-1 0,1 0,0 0,-1 0,0 0,1-1,-1 1,0 0,0 0,0-1,0 1,0-1,0 1,-1-1,1 1,0-1,-4 3,-3 4,-1 1,0-1,0-1,-1 0,0 0,0-1,-1 0,-16 6,-99 29,47-17,-204 84,265-104,6-3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5:33.872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88,'181'-1,"189"-24,-59-31,-291 51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5:34.592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0 207,'0'-1,"1"-1,-1 1,1 0,-1-1,1 1,0 0,-1-1,1 1,0 0,0 0,0 0,0 0,0 0,0 0,0 0,0 0,1 0,-1 1,2-2,29-14,-28 14,58-22,2 2,0 2,75-11,200-15,-215 32,0 6,191 11,-296 1,-8 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5:38.39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33,'-1'-2,"1"1,0-1,0 1,0-1,0 1,0-1,1 1,-1 0,0-1,1 1,-1-1,1 1,-1 0,1-1,0 1,0 0,-1-1,1 1,0 0,1-1,-1 1,0 1,0 0,0-1,0 1,0 0,0 0,0 0,0 0,0 0,0 0,0 0,0 0,0 0,0 0,0 1,0-1,0 0,0 1,0-1,0 1,1 0,4 3,-1-1,0 1,0 1,0-1,-1 1,1-1,-1 1,4 6,38 73,60 146,-61-125,110 226,100 241,-252-563,0 0,-1-1,0 1,0 0,0 10,-2-3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5:39.41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0 115,'1'5,"-1"0,1 0,0 0,1-1,-1 1,1 0,0 0,0-1,1 1,-1-1,1 0,5 6,46 48,-39-42,310 290,-72-73,-197-170,-43-46,1-1,1 0,27 22,-42-38,0 1,1-1,-1 0,0 1,1-1,-1 0,0 0,0 1,1-1,-1 0,1 0,-1 1,0-1,1 0,-1 0,0 0,1 0,-1 0,1 1,-1-1,0 0,1 0,-1 0,1 0,-1 0,1 0,-1-1,0 1,1 0,-1 0,1 0,-1 0,0 0,1 0,-1-1,0 1,1 0,-1 0,0-1,1 1,-1 0,0-1,1 1,-1 0,0-1,0 1,1 0,-1-1,0 1,0 0,0-1,0 1,1-1,-1 1,0 0,0-1,0 1,0-1,0 1,0 0,0-1,0 1,0-1,-1 0,-2-33,2 28,-28-180,-8-320,39 320,-2 168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2:08.927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1,'2'24,"1"1,2-1,0 0,10 29,1 3,25 78,5-2,86 169,-125-286,27 55,-14-31,-1 2,-2 0,23 85,-37-109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5:40.405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359 0,'-15'1,"0"1,0 0,0 1,0 0,0 2,1-1,-1 2,1 0,1 1,-19 11,2 2,1 1,1 1,-33 35,58-55,0 0,0 1,1-1,0 1,-1 0,1 0,0 0,0 0,1 0,-1 0,1 0,-1 1,1-1,0 1,0-1,1 1,-1-1,1 1,-1-1,1 1,0-1,1 1,-1-1,0 1,3 6,-1-6,1 1,0-1,0 1,0-1,0 0,1 0,0 0,-1-1,2 1,-1-1,0 0,1 0,-1-1,1 1,0-1,8 3,112 38,-69-25,86 39,-140-57,0 1,1 0,-1 0,0 1,1-1,-1 0,0 1,0-1,0 1,0 0,-1 0,1 0,0 0,-1 0,1 0,-1 0,0 0,1 0,-1 1,0-1,0 0,-1 1,1-1,-1 1,1-1,-1 1,0 0,1-1,-1 1,-1-1,1 1,-1 4,-3 2,0 0,0 0,-1-1,0 0,0 1,-1-2,-10 12,6-7,1-1,-2 0,0-1,0 0,-1-1,-15 9,18-13,0-1,0 0,0-1,-1 0,1 0,-1-1,0-1,1 1,-1-1,-13-1,-38-2,36 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5:41.261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0,'41'45,"-3"1,-2 2,-2 1,33 65,-13-23,310 565,-326-581,-21-44,-1 2,14 41,-25-56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5:42.623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61,'6'-6,"1"0,0 0,-1 1,2 0,-1 1,1-1,-1 1,1 1,0 0,1 0,-1 0,0 1,1 0,-1 1,1 0,0 0,9 1,12 2,1 1,0 1,44 13,-65-14,-4-2,-1 1,0-1,0 1,0 0,0 1,0-1,0 1,-1 0,1 0,-1 1,0-1,5 6,-7-7,-1 0,1 0,-1 1,0-1,0 0,0 1,0-1,0 1,0-1,0 1,-1-1,0 1,1-1,-1 1,0-1,0 1,0 0,-1-1,1 1,0-1,-1 1,0-1,0 1,0-1,0 0,0 1,0-1,-2 3,-17 22,-2-1,0 0,-2-2,0-1,-45 33,35-34,32-21,1 0,-1 0,1-1,-1 1,1 0,-1 0,0-1,1 1,-1-1,0 0,1 0,-1 1,0-1,0 0,1 0,-1 0,0-1,0 1,-2-1,3 0,1 1,0 0,-1-1,1 1,0-1,0 1,-1-1,1 1,0-1,0 1,0-1,0 1,-1-1,1 1,0-1,0 1,0-1,0 1,0-1,0 1,1-1,-1 1,0-1,0 1,0-1,0 1,1-1,-1 1,0-1,0 1,1-1,-1 1,0 0,1-1,-1 1,0-1,1 1,-1 0,1-1,-1 1,0 0,1 0,-1-1,1 1,-1 0,1 0,-1 0,1 0,0-1,27-12,93-21,135-18,-121 26,-55 16,-59 9,0-1,-1-2,28-7,190-48,-173 48,-40 9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5:44.79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1 888,'0'-1,"1"0,-1 0,0-1,1 1,-1 0,1 0,0 0,-1 0,1 0,0 0,0 0,0 0,0 0,0 0,0 0,0 0,0 1,0-1,0 0,0 1,2-1,30-13,-26 11,92-30,131-24,-90 25,688-180,163-39,-288 49,-571 161,-71 25,-44 11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5:45.441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880 1,'-2'11,"0"-1,0 1,-1-1,-1 1,0-1,0 0,-1-1,-10 16,-1 4,-763 1342,777-1368,-15 23,16-26,1 1,0 0,-1-1,1 1,-1-1,1 1,-1 0,1-1,-1 1,1-1,-1 1,1-1,-1 0,0 1,1-1,-1 0,0 1,0-1,1 0,-1 0,0 1,1-1,-1 0,0 0,0 0,1 0,-1 0,0 0,-1 0,-3-7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5:46.124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0,'3'2,"0"-1,1 0,-1 1,0 0,0 0,0 0,0 0,0 0,0 1,3 4,6 3,448 333,-426-317,41 33,91 90,-148-128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5:47.33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1,'1'15,"1"-1,1 1,1-1,6 20,-1-8,13 41,3-1,54 102,87 116,-160-274,22 34,-17-30,-2 0,0 0,0 1,-2 0,0 1,0 0,6 27,-10-25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5:48.071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1,'1'13,"1"1,1 0,0 0,1-1,1 0,7 16,3 10,85 259,94 263,-175-502,-15-39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5:49.53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1034,'76'-91,"-9"16,-4-2,-3-3,-3-3,81-159,-117 199,49-105,-62 128,-1 0,-1 0,-1-1,-1 0,3-30,-6 49,-1 0,0 1,0-1,0 0,0 1,0-1,0 0,0 0,0 1,-1-1,1 1,-1-1,1 0,-1 1,0-1,1 1,-1-1,0 1,0 0,0-1,0 1,0 0,-3-2,3 2,-1 1,0-1,1 1,-1 0,0-1,1 1,-1 0,0 0,1 1,-1-1,0 0,0 0,1 1,-1-1,1 1,-1 0,0-1,-2 2,-4 3,0 0,-1 1,2 0,-1 0,1 0,-12 14,17-18,-69 96,64-88,1 1,1-1,0 1,0 0,1 1,0-1,-3 24,6-31,1 1,1 0,-1-1,1 1,-1 0,1-1,1 1,-1-1,1 1,-1-1,1 0,1 0,-1 1,0-1,1-1,0 1,0 0,0-1,0 1,1-1,7 5,7 5,1-1,0-1,30 12,-29-13,285 120,-54-26,-246-102,-1 0,1 0,-1 0,0 1,0 0,0-1,0 1,0 1,-1-1,1 0,-1 1,0 0,0 0,4 7,-6-7,1 0,-1 0,-1 0,1 0,-1 0,0 0,0 0,0 0,0 0,0 0,-1 0,0 0,0 0,0 0,-1 0,1 0,-4 7,-11 17,-2 0,0 0,-2-2,-39 42,-10 12,60-69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5:50.112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0,'0'4,"0"5,0 5,0 3,4 0,5 0,1 1,-1 2,-3-3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2:10.988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982 0,'-39'0,"-63"8,86-5,-1 1,1 0,0 1,0 1,1 0,-22 13,-52 39,3 3,-108 100,131-107,16-15,2 1,2 3,2 1,-38 53,76-93,0 0,1 1,-1-1,1 0,0 1,1-1,-3 8,4-11,0 0,0-1,0 1,0-1,0 1,0 0,0-1,0 1,0 0,0-1,0 1,0-1,1 1,-1 0,0-1,0 1,1-1,-1 1,0-1,1 1,-1-1,1 1,-1-1,1 1,1 0,-1-1,1 1,-1-1,0 0,1 1,-1-1,1 0,-1 0,1 0,-1 0,1 0,-1 0,1-1,-1 1,2-1,54-12,-42 8,1 1,0 0,0 1,0 1,0 1,0 0,1 1,-1 1,30 4,63 28,196 88,-238-92,74 46,-110-55,-1 1,0 2,-2 0,32 35,-37-33,-2 1,0 1,-2 0,0 2,-2 0,-2 2,0-1,-2 2,10 38,-22-66,0 0,0 1,0-1,-1 0,1 1,-1-1,0 1,-1-1,1 0,-1 1,0-1,0 0,0 1,0-1,-1 0,0 0,0 0,0 0,0 0,-1-1,1 1,-1 0,0-1,0 0,0 0,-1 0,1 0,-5 3,-11 4,1 1,-2-2,1-1,-38 12,-2 0,-2 7,-119 44,157-64,-1 0,0-2,0-1,0-1,-47 0,65-4,1-1,0 1,-1-1,1 0,0 0,0 0,0-1,1 0,-1 0,1 0,-1-1,1 1,0-1,0 0,1 0,-1 0,1-1,0 1,-5-10,1 2,1 1,1-1,-1 0,2-1,0 1,0-1,-2-18,6 24,-1 0,1-1,1 1,-1 0,1-1,1 1,-1 0,1 0,0 0,1 0,0 0,0 1,0-1,1 1,0 0,0 0,0 0,1 0,0 1,10-9,7-3,0 1,1 2,1 0,29-13,-30 16,-2-3,0-1,-1 0,-1-2,-1-1,0 0,-1-1,16-24,-26 33,-1-1,0 1,7-18,13-21,-26 48,0 1,0-1,0 1,0 0,1-1,-1 1,0 0,0-1,1 1,-1 0,0-1,0 1,1 0,-1 0,0-1,1 1,-1 0,0 0,1 0,-1-1,1 1,-1 0,0 0,1 0,-1 0,1 0,-1 0,0 0,1 0,-1 0,1 0,-1 0,0 0,1 0,-1 0,1 0,-1 0,1 1,3 4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5:50.591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5:51.702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0 329,'5'1,"0"-1,-1 1,1 0,-1 1,1-1,-1 1,1 0,-1 0,0 1,0-1,4 4,42 36,-43-36,58 56,-36-32,62 47,-91-76,1-1,-1 0,0 1,1-1,-1 0,1 1,-1-1,1 0,0 0,-1 0,1 1,-1-1,1 0,-1 0,1 0,-1 0,1 0,0 0,-1 0,1 0,-1 0,1 0,-1-1,1 1,-1 0,1 0,-1 0,1-1,-1 1,1 0,-1-1,1 1,-1 0,1-1,-1 1,0-1,1 1,-1 0,0-1,1 1,-1-1,0 1,1-1,-1 1,0-1,0 1,0-1,0 0,1 1,-1-1,0 1,0-1,0 1,0-1,0 1,0-1,-1 0,1 0,0-44,0 37,0-17,1-1,1 1,2 0,0 0,2 0,0 0,17-38,-7 28,1 1,1 1,2 0,35-43,-51 71,-1 1,1 0,0 0,0 0,0 0,1 0,-1 1,1 0,0 0,-1 0,1 1,1-1,-1 1,8-2,-9 4,0 0,0 0,0 0,0 0,0 1,0-1,0 1,0 0,-1 0,1 0,0 1,-1-1,1 1,-1 0,1 0,-1 1,0-1,0 0,0 1,0 0,3 3,74 92,-7-7,-64-82,11 11,-1 1,-1 0,-1 2,-1 0,20 37,-28-40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5:52.872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809 721,'0'-41,"-2"1,-2 0,-15-70,13 87,-2-1,0 2,-2-1,0 1,-1 0,-2 1,-21-28,12 22,-1 1,-1 1,-1 1,-1 2,-1 0,-59-34,65 43,-1 2,0 1,-1 0,-1 2,1 1,-1 0,0 2,-1 1,1 1,-38 0,57 3,1 1,-1 0,1 0,-1 0,1 0,0 1,0 0,0 0,0 0,0 0,0 1,0-1,1 1,-1 0,1 0,0 1,0-1,0 1,0-1,1 1,-1 0,1 0,0 0,0 0,-2 7,-4 13,1-1,1 1,-4 38,6-35,-5 21,-9 73,16-108,2 0,0 0,0 0,1 0,1 0,6 24,-6-33,-1-1,1 1,0-1,0 0,0 1,0-1,1 0,-1-1,1 1,0 0,0-1,0 1,0-1,0 0,0 0,0 0,1-1,-1 1,1-1,0 1,-1-1,1-1,0 1,-1 0,1-1,0 0,0 0,5 0,15-1,-1-2,0 0,38-10,-25 4,413-108,-441 114,1 0,-1 1,1 0,0 0,11 0,-16 2,-1 1,1-1,-1 1,0 0,1 0,-1 0,0 0,0 0,0 1,1-1,-2 1,1 0,0 0,0 0,-1 1,5 3,96 91,-62-61,-2 1,-1 3,-2 1,39 56,-44-46,-2 1,39 101,-57-122,-1 2,-1-1,-2 1,-1 1,-2-1,0 49,-4-59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5:53.741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140 1,'-1'5,"-1"1,0-1,0 0,0 1,-1-1,0 0,0 0,0-1,0 1,-7 6,-2 5,-1 3,2 1,1 0,0 0,1 1,1 1,1-1,1 1,-4 32,5-14,2 1,1-1,8 75,-6-107,1 0,1 0,0-1,0 1,0 0,1-1,0 0,1 1,-1-1,1-1,8 11,-10-14,0-1,1 1,-1-1,1 0,0 0,-1 0,1 0,0-1,0 1,0-1,0 0,0 0,0 0,1 0,-1 0,0-1,1 1,-1-1,0 0,1 0,-1 0,0 0,0-1,1 0,-1 1,0-1,0 0,0 0,6-3,4-3,0 0,-1-1,0 0,0-1,-1-1,0 1,-1-2,0 1,12-17,8-16,32-60,-20 31,-37 62,0 0,0-1,-1 0,0 0,-1 0,0 0,-1-1,0 1,0-16,-1 21,-1-1,0 1,0-1,-1 1,0-1,0 1,0 0,-1-1,0 1,0 0,-1 0,0 0,0 1,0-1,-1 1,1-1,-1 1,-6-5,4 5,0 1,0 0,-1 1,1-1,-1 1,0 1,0-1,0 1,-1 0,-13-1,-75-2,76 6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5:54.977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356 1,'1'4,"-1"1,1-1,0 1,0-1,0 1,1-1,0 0,0 0,0 0,0 0,0 0,1 0,0-1,0 1,0-1,5 5,9 7,0-2,25 16,-3-2,-29-20,99 78,4-5,154 81,-265-160,56 24,-55-24,1 1,0-1,0 0,0-1,0 1,0-1,0 0,0 1,0-2,0 1,-1 0,9-3,-11 3,0-1,0 1,0-1,0 1,0-1,0 1,-1-1,1 0,0 0,0 0,0 1,-1-1,1 0,0 0,-1 0,1 0,-1 0,1 0,-1 0,0 0,1 0,-1 0,1-2,-5-32,-25-30,28 61,-85-144,71 126,0 1,-1 0,-2 2,-27-26,33 35,0 1,-1 0,-1 1,1 0,-1 1,0 1,-1 0,0 1,1 1,-2 0,1 1,0 0,-1 1,1 1,-1 1,1 0,-30 4,-63 4,68-6,-60 9,46-4,0-2,0-3,-57-5,20 1,79 0,14-2,17-4,0 4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5:57.967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1,'1035'0,"-1021"-1,0 2,0 0,0 0,22 6,-21-3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6:00.245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1,'1'6,"1"1,-1-1,1 0,0 0,1 0,0 0,0 0,0 0,0-1,1 1,0-1,6 6,10 17,4 10,586 897,-582-895,66 103,-83-125,-1 1,-1 0,-1 1,-1 0,9 37,-13-37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6:01.00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0 201,'0'3,"1"-1,-1 1,1 0,-1 0,1-1,0 1,0-1,0 1,1-1,-1 1,0-1,1 0,0 1,-1-1,1 0,2 2,40 30,-24-20,374 323,-170-137,-162-143,-40-34,2-2,29 21,-52-41,0 0,-1 0,1-1,0 1,0-1,0 1,0-1,0 1,0-1,0 1,0-1,0 0,0 0,0 1,0-1,1 0,-1 0,0 0,0 0,0 0,0 0,0-1,0 1,0 0,0-1,0 1,1-1,0 0,-1-1,0 1,0-1,0 1,0-1,0 1,0-1,0 0,-1 0,1 1,-1-1,1 0,-1 0,1-3,0-13,0 1,-4-34,1 32,-24-705,25 635,1 58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6:01.975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308 0,'-12'1,"0"1,0 0,0 1,0 0,1 0,0 2,0-1,0 1,0 1,1 0,-1 0,-14 13,7-4,0 1,0 1,2 0,0 1,-17 27,29-39,0-1,1 1,-1 0,2 0,-1 0,1 0,-4 13,6-18,0 1,0 0,0 0,0 0,0 0,1-1,-1 1,1 0,-1 0,1-1,-1 1,1 0,0 0,0-1,0 1,0-1,0 1,0-1,0 1,0-1,1 0,-1 0,1 1,-1-1,1 0,-1 0,1-1,0 1,-1 0,1 0,0-1,2 1,17 5,0-1,0 0,44 1,10 3,-51-5,12 1,0 2,0 1,-1 2,0 1,51 25,-84-35,0 0,0 0,0 0,0 0,0 0,0 0,0 1,0-1,0 1,-1-1,1 1,0 0,-1 0,0-1,1 1,-1 0,0 0,0 0,0 1,0-1,-1 0,1 0,-1 0,1 1,-1-1,0 0,1 1,-1-1,0 0,-1 1,1-1,0 0,-1 0,1 1,-1-1,0 0,0 0,0 0,0 0,0 1,0-2,0 1,-2 2,-5 5,0 0,0-1,0 0,-1 0,-1-1,1 0,-11 5,-3 2,0-2,-48 20,52-26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6:02.691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1,'2'11,"0"0,1-1,0 1,1-1,0 1,1-1,0 0,0 0,14 16,-1 4,290 462,1 4,-303-487,-2 0,1 1,-1 0,0 0,3 13,-3-2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2:13.945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1420,'19'-2,"0"-1,0-1,20-7,8-1,1114-236,16 75,-639 137,101-12,-414 18,323-87,-524 110,1-1,-2-1,1-1,-2-1,26-17,-48 28,0 0,1 0,-1-1,0 1,0 0,0-1,1 1,-1 0,0-1,0 1,0 0,0-1,0 1,0 0,0-1,0 1,0 0,0-1,0 1,0-1,0 1,0 0,0-1,0 1,0 0,0-1,-1 1,1 0,0-1,0 1,0 0,-1 0,1-1,0 1,0 0,0-1,-1 1,1 0,0 0,-1 0,1-1,0 1,-1 0,1 0,0 0,-1 0,1 0,0 0,-1-1,1 1,0 0,-1 0,1 0,0 0,-1 1,-37-15,8 2,-183-116,108 77,-144-51,-117-15,193 63,139 44,0-1,1-2,1-1,-51-31,80 43,1 1,0-1,0 0,0 1,0-1,0 0,1 0,-1 0,0 0,1 0,0-1,-1 1,1 0,0-1,0 1,0-1,1 1,-1-1,0-2,1 3,1 1,-1-1,1 1,-1-1,1 1,-1-1,1 1,0-1,0 1,0 0,0-1,0 1,0 0,0 0,0 0,0 0,0 0,1 0,-1 0,0 0,1 1,-1-1,1 0,-1 1,1-1,-1 1,1 0,-1-1,1 1,0 0,-1 0,3 0,15-2,-1 1,1 1,0 1,0 1,0 0,-1 2,26 7,127 50,-152-53,204 91,-4 10,225 151,-418-244,-4-3,0 1,-1 1,0 1,24 24,-44-38,1 0,-1 0,1 0,-1 0,0 0,0 1,0-1,0 0,-1 0,1 1,0-1,-1 1,0-1,1 0,-1 1,0-1,0 1,-1-1,1 0,0 1,-1-1,1 1,-1-1,-1 3,-3 6,0 0,-1-1,-13 20,-2 1,-111 217,-166 280,291-517,3-4,0-1,0 0,0 1,-1-2,1 1,-1 0,-1-1,1 0,-11 7,10-13,9-9,7-8,-1 7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6:03.31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1,'1'15,"1"0,0 0,0 0,2 0,0 0,0-1,2 1,8 15,10 16,32 44,-34-55,259 368,-27-43,-242-340,0 1,-1 0,13 34,-18-37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6:04.144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1 415,'1'3,"1"0,-1 0,1-1,0 1,0 0,0-1,0 1,0-1,1 0,-1 0,1 0,-1 0,1 0,4 2,2 3,715 507,-723-513,0 0,-1-1,1 1,0-1,0 1,0-1,0 1,0-1,0 1,0-1,0 0,0 1,0-1,0 0,1 0,-1 0,0 0,0 0,0 0,0 0,0 0,0-1,0 1,0 0,0-1,0 1,0-1,0 1,0-1,0 1,0-1,0 1,0-1,0 0,-1 0,1 1,0-1,-1 0,1 0,0 0,-1 0,1 0,-1 0,1 0,-1 0,0 0,1 0,-1 0,0 0,0 0,0 0,0 0,0-2,2-10,-1 0,-1-1,-1-20,0 21,-2-521,4 320,3 129,0 52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6:05.054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0,'0'3,"1"0,0 0,0-1,0 1,0 0,0-1,1 1,0-1,-1 1,1-1,0 0,0 0,0 0,0 0,0 0,1 0,2 2,50 30,-45-28,42 24,212 134,-226-137,-2 1,-1 2,-1 1,49 59,-70-72,-1-1,0 2,8 19,-15-29,-1 1,0 0,-1 0,0 0,-1 0,0 0,0 0,0 14,-2-22,0-1,0 0,0 1,0-1,0 0,0 1,0-1,-1 0,1 1,0-1,-1 0,1 1,-1-1,1 0,-1 0,0 0,0 1,1-1,-1 0,0 0,0 0,0 0,0 0,0-1,0 1,0 0,-1 0,1-1,0 1,0-1,0 1,-1-1,1 1,0-1,-1 0,1 1,0-1,-3 0,2 0,-1-1,1 1,-1-1,1 0,-1 1,1-1,0 0,-1-1,1 1,0 0,0-1,0 1,0-1,0 1,0-1,0 0,1 0,-1 0,1 0,-3-3,0-5,0-1,0 1,1-1,1 0,0 0,0 0,1 0,0-18,1 4,1 0,9-45,-6 54,1 0,1 1,1 0,0 0,10-14,16-36,-28 50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6:05.773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1,'1'13,"1"1,0 0,1-1,0 0,1 1,10 22,44 79,-42-85,183 309,37 69,-219-371,-2 0,15 52,-24-66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6:07.10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36,'1'-1,"-1"0,0 0,1 0,-1 0,1 0,0 0,-1 0,1 0,0 1,-1-1,1 0,0 0,0 0,0 1,0-1,-1 1,1-1,0 1,0-1,0 1,0-1,1 1,-1 0,0-1,0 1,0 0,0 0,1 0,38-4,-36 4,88-5,297-3,200 43,-273-15,347 34,71 5,-118-56,-487-5,620-39,-436 19,-239 20,-47 2,0-1,-1-1,52-10,-64 8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6:10.09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879 38,'3'-14,"2"-6,-9 17,-8 8,-14 16,1 1,1 1,-39 49,12-14,17-21,-551 563,540-564,27-24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6:10.891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1,'6'0,"-1"1,1 0,-1 0,1 1,-1-1,1 1,-1 0,0 1,0-1,7 5,50 40,-27-20,44 30,277 206,-22 28,-296-256,31 32,-64-61,1 1,-1-1,-1 1,1 0,-1 0,0 1,-1-1,5 13,-5-3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7:02.323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14 0,'22'0,"0"1,0 1,-1 1,1 1,0 1,38 14,-52-16,-1 0,0 0,0 1,0 0,0 1,0-1,-1 1,0 1,0-1,0 1,-1 0,0 0,0 1,0-1,-1 1,0 0,0 1,-1-1,0 0,0 1,3 16,-6-19,0 1,0 0,0 0,0 0,-1-1,0 1,0 0,0 0,-1-1,0 1,0-1,-1 0,1 1,-6 7,-6 7,-1-1,-21 22,10-11,-48 49,52-57,0 0,2 2,0 0,-26 45,45-69,1 1,-1 0,0-1,1 1,-1 0,1-1,-1 1,1 0,0 0,-1-1,1 1,0 0,0 0,-1 0,1-1,0 1,0 0,0 0,0 0,0 0,0-1,0 1,0 0,0 0,1 0,-1 0,0-1,0 1,1 0,-1 0,0 0,1-1,-1 1,1 0,-1-1,1 1,0 0,-1-1,1 1,-1-1,1 1,0-1,0 1,-1-1,1 1,0-1,0 0,0 0,-1 1,1-1,0 0,0 0,0 0,0 0,-1 0,1 0,0 0,0 0,0 0,0 0,-1 0,2-1,10 0,1-1,-1-1,16-4,-18 4,324-68,-259 58,-57 12,-1-2,0 0,0-1,19-7,7-11,-33 16,0 1,0 0,19-6,2 2,0 2,42-3,-39 7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6:15.64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1 626,'1'-7,"0"0,1-1,0 1,0 0,4-7,2-6,4-16,58-194,-60 190,-2 0,-2 0,2-73,-8 109,0-1,0 1,-1 0,0 0,0 0,0 0,-1 0,1 0,-4-6,5 9,-1 0,1 1,-1-1,1 1,-1-1,1 0,-1 1,1-1,-1 1,1 0,-1-1,0 1,1-1,-1 1,0 0,0-1,1 1,-1 0,0 0,1 0,-1-1,-1 1,1 1,0-1,-1 0,1 1,0-1,0 1,0 0,-1-1,1 1,0 0,0 0,0-1,0 1,0 0,0 0,1 0,-1 0,-1 3,-4 3,1 1,0 0,0 1,1-1,0 1,1 0,0 0,-4 16,7-21,-1 0,1 0,0-1,0 1,0 0,0 0,1 0,0-1,-1 1,1 0,1 0,-1-1,0 1,1-1,0 0,0 1,0-1,0 0,0 0,1 0,-1 0,1-1,0 1,4 3,45 28,55 28,-17-12,-48-25,7 2,-2 2,-1 3,-2 1,62 59,-99-84,-1 0,0 0,0 0,-1 1,0 0,-1 0,0 1,0-1,-1 1,0-1,-1 1,0 0,-1 0,0 0,0 0,-1 1,0-1,-1 0,0 0,-1 0,0 0,0 0,-1-1,-5 11,-2 5,-1-1,-2 0,0 0,-2-1,0-1,-2 0,-36 36,38-45,2-3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6:16.13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2:14.638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1177 1,'-1'5,"-1"0,1 1,-2-1,1 0,0 0,-1 0,0 0,0-1,-5 6,-4 9,-385 719,222-395,-335 638,498-955,9-18,0-1,-1 1,1-1,-2 0,1 0,-1-1,-6 8,10-17,0 0,0-1,1 1,-1 0,1 0,-1 0,1-1,0 1,1-5,8-65,3 1,3 1,35-103,-21 80,-9 22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6:16.922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1,'0'37,"9"68,-6-89,0 0,2 0,0 0,1-1,0 0,14 24,-1-9,-9-15,0 1,-2 0,0 0,8 22,-11-19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6:17.304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6:18.391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1 287,'9'0,"1"1,-1 1,0-1,1 2,-1-1,0 1,0 1,0-1,10 7,-14-7,0-1,-1 1,1 0,-1 1,1-1,-1 1,0 0,0 0,-1 0,1 1,-1-1,0 1,0 0,-1 0,1 0,2 8,-11-33,-2-9,1 1,-5-47,11 61,0 1,1-1,1 0,0 1,1-1,5-19,-5 27,0 1,1 0,-1 0,1 0,0 0,1 0,-1 1,1-1,0 1,0 0,0 0,1 1,-1-1,1 1,0 0,0 0,10-4,21-14,-33 19,0-1,0 1,0 0,1-1,-1 2,1-1,-1 0,1 1,0-1,0 1,0 0,0 1,0-1,0 1,0-1,0 1,0 0,0 1,0-1,4 2,12 4,0 1,-1 1,0 1,0 1,-1 0,31 24,-6-1,54 57,-77-69,-1 1,24 38,-35-49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6:19.027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0,'13'299,"-7"-253,1-1,3 0,2 0,26 64,-15-59,3 0,1-2,3-1,2-1,2-2,1-1,3-2,63 54,-34-41,1-2,3-4,3-3,141 65,-205-105,-1-1,0 1,1-2,-1 1,1-1,0 0,0-1,0 0,13 0,-5-4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6:20.14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443 271,'-1'-13,"0"1,-1 0,0 0,-1 0,-1 0,0 1,0-1,-1 1,0 0,-1 0,-1 1,1 0,-2 0,1 0,-2 1,1 0,-1 1,-17-14,18 16,-1 0,1 0,-1 1,0 0,0 1,0 0,-1 0,1 1,-1 0,0 1,0 0,0 1,0 0,0 0,0 1,0 0,-1 1,1 0,0 1,0 0,1 0,-20 8,24-7,0 0,0 0,0 1,0-1,1 1,0 0,0 0,0 1,0-1,0 1,1 0,0 0,-3 6,1-1,1 0,0 1,1 0,0 0,-3 21,6-30,0 0,1 0,-1 0,1 0,-1 0,1 0,0 0,0 0,0 0,0-1,0 1,0 0,0 0,0-1,1 1,-1-1,1 1,-1-1,1 0,0 1,0-1,-1 0,1 0,0 0,0-1,0 1,0 0,0-1,0 1,0-1,4 1,11 3,0-1,28 1,-37-3,66 3,111-7,-166 1,-1-2,0 0,24-8,-32 8,0 0,1 1,-1 0,1 1,0 0,-1 0,1 1,0 1,0 0,0 1,0 0,19 4,-20-2,1 1,-1 1,1 0,-1 0,0 1,-1 0,0 0,0 1,9 9,-13-11,0 0,-1 0,1 1,-1 0,0 0,0 0,-1 0,0 0,0 1,0 0,-1 0,0-1,0 1,-1 0,1 10,-1-1,1-1,1 0,0 1,1-2,1 1,6 14,45 85,-28-61,40 84,-58-113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6:21.09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139 1,'-4'0,"1"1,0-1,-1 1,1 0,0 1,0-1,-1 1,1-1,0 1,0 0,1 0,-1 0,0 0,1 1,-1-1,1 1,0-1,0 1,-3 5,-4 5,2 0,-13 28,12-20,0 1,1-1,2 1,0 0,1 1,1-1,1 1,2-1,2 35,-2-54,1 0,-1 0,1 0,0 0,0-1,0 1,0 0,1 0,-1-1,1 1,0 0,-1-1,1 0,0 1,1-1,-1 0,0 0,1 0,-1 0,1-1,-1 1,1-1,0 1,0-1,0 0,-1 0,7 1,7 1,-1-1,1-1,0 0,21-2,-1 0,66 10,-58-5,83-1,-115-3,0-1,0-1,0 0,-1-1,1 0,-1-1,1 0,-1-1,0 0,-1-1,17-11,-24 15,0 0,0-1,0 1,0-1,0 0,-1 0,0 0,1-1,-1 1,0 0,-1-1,1 1,0-1,-1 0,0 1,0-1,0 0,0 0,-1-4,0 2,0 0,-1-1,0 1,-1 0,1 1,-1-1,0 0,0 0,-1 1,0-1,-4-5,-5-7,-1 1,-1 1,-1 0,0 1,-32-24,35 30,-1 1,0 1,-1 0,1 1,-1 1,0 0,-1 1,1 0,-1 1,0 1,0 0,0 1,0 1,-15 1,11-1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6:23.02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16 203,'0'0,"-1"-1,1 1,-1 0,1 0,-1 0,1 0,-1 0,1 0,-1 0,1 0,-1 0,1 0,-1 0,1 0,-1 1,1-1,-1 0,1 0,-1 0,1 1,0-1,-1 0,1 0,-1 1,1-1,0 0,-1 1,1-1,0 1,-1-1,1 0,0 1,0-1,-1 1,1-1,0 1,0 0,1 0,-1-1,1 1,-1 0,1-1,0 1,-1-1,1 1,0-1,-1 1,1-1,0 1,0-1,-1 0,1 1,0-1,0 0,0 0,0 1,-1-1,1 0,2 0,25 1,-1 0,1-2,0-2,0 0,-1-2,44-12,-7 2,241-48,441-33,-705 95,-26 1,1 0,-1-1,0-1,0-1,27-7,-39 8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6:23.60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0,'5'1,"-1"0,0-1,0 2,0-1,0 0,0 1,0-1,0 1,0 0,-1 1,1-1,-1 1,1-1,4 7,45 51,-33-35,634 761,-631-758,-7-6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6:24.957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617 1,'-16'1,"1"1,0 0,0 1,0 1,0 0,0 1,-23 12,-94 57,57-25,1 4,-105 98,178-151,0 1,0 0,1 0,-1 0,0 0,0 0,0 0,1 0,-1 0,0 0,1 0,-1 0,1 0,-1 0,1 1,-1-1,1 0,0 0,0 1,0-1,0 0,0 0,0 1,0 1,1-1,0 0,0-1,0 1,0-1,0 1,1-1,-1 1,0-1,1 0,-1 0,1 0,0 0,-1 0,1 0,1 1,13 4,-1 0,1-1,21 3,-18-3,32 8,102 28,185 74,-328-110,0 2,0-1,0 1,-1 0,1 1,-2 0,1 1,-1-1,-1 2,0-1,0 1,0 0,-1 0,-1 1,0 0,5 15,-8-19,1 0,-1 0,0 0,-1 0,1 1,-2-1,1 0,-1 1,0-1,0 0,-1 1,0-1,0 0,-1 0,0 1,0-1,-1-1,0 1,0 0,-1-1,1 1,-1-1,-1 0,1 0,-1-1,0 1,-8 6,7-9,0 1,-1-1,1-1,-1 1,1-1,-1 0,1-1,-1 0,0 0,0 0,0-1,0 0,0 0,-12-2,-13-3,-54-16,79 19,-11-3,0-1,0-1,1 0,0-2,-24-15,36 20,0 0,0 0,0 0,1 0,0-1,0 0,0 1,1-1,-5-8,7 10,-1 0,1 0,0 0,1-1,-1 1,0 0,1 0,0-1,0 1,0 0,0 0,0-1,1 1,-1 0,1 0,0 0,0-1,3-4,-3 6,0 0,1 0,-1 0,1 0,-1 1,1-1,0 0,0 1,0-1,0 1,0 0,0 0,0-1,0 1,0 1,1-1,-1 0,0 1,5-2,11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6:26.00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1,'1'19,"1"0,1 0,0-1,1 1,1-1,1 1,1-1,0-1,15 25,11 13,59 74,-58-83,20 26,87 126,-124-170,-1 0,-2 1,-1 1,-1 0,11 43,-19-53,-2-1,0 1,-1-1,-1 1,-1 0,0 0,-2-1,0 1,-2-1,-7 22,-10 20,-51 99,62-138,-2 0,-18 25,25-40,0 1,0-1,-1 0,0-1,0 1,0-1,-1-1,0 0,-8 5,0-4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2:15.421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0,'4'2,"1"0,-1-1,0 1,0 1,0-1,-1 0,1 1,4 4,15 9,41 16,118 40,-77-33,73 29,-25-11,220 115,-197-90,-163-76,-8-4,0-1,1 1,-1-1,1 0,-1 0,1 0,0-1,-1 0,1 0,-1-1,1 1,9-3,3-3,0 1,24-13,-26 11,4-2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7:15.05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880 0,'0'5,"-1"0,1-1,-1 1,-1-1,1 1,-1-1,1 1,-1-1,-1 0,1 0,-4 5,-37 45,20-29,-554 719,496-637,80-106,-7 11,-1 0,0 0,-1-1,-1 0,1-1,-2 0,-22 15,33-25,0 0,0 0,1 0,-1 1,0-1,0 0,0 0,0 0,0 0,0 0,1-1,-1 1,0 0,0 0,0 0,0-1,1 1,-1 0,0-1,0 1,1-1,-1 1,0-1,1 1,-1-1,0 0,1 1,-1-1,1 0,-1 1,1-1,-1 0,1 0,0 1,-1-1,1 0,0 0,0 0,-1 0,1 1,0-1,0 0,0 0,0 0,0 0,0-1,-3-49,3 46,1-37,1 0,3 0,2 1,19-69,-16 64,-2-1,-2 0,0-64,-4 68,-2 36,0 0,1 0,0 0,0 0,0 1,1-1,0 0,1 1,4-11,-6 16,1-1,0 0,-1 0,1 1,0-1,0 1,0-1,0 1,0 0,0 0,0 0,0 0,1 0,-1 0,0 0,1 1,-1 0,0-1,1 1,-1 0,1 0,-1 0,0 0,1 1,-1-1,1 0,-1 1,0 0,4 1,18 6,1 2,33 17,15 7,351 153,-412-180,14 5,0 1,-1 2,-1 1,0 0,30 29,-44-34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7:16.66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0,'2'2,"0"-1,0 1,0-1,0 1,0 0,0 0,0 0,-1 0,1 0,-1 1,1-1,-1 0,0 1,2 3,3 6,499 861,-404-648,-94-210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7:18.82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25,'87'-20,"-2"15,111 8,-175-1,-1 0,1 1,20 6,-35-7,0-1,-1 1,1 0,0 1,0-1,-1 1,0 0,0 1,0-1,0 1,0 0,0 0,-1 1,5 6,-8-10,0 1,0 0,-1 1,1-1,-1 0,1 0,-1 0,0 0,0 0,0 1,0-1,0 0,0 0,-1 0,1 0,-1 0,1 0,-1 0,0 0,0 0,0 0,0 0,-2 3,-40 46,23-28,-48 51,48-55,1 1,1 1,-16 25,-8 3,25-32,16-16,6-7,11-11,1 2,0-1,1 2,1 0,0 2,1 0,0 1,1 1,0 0,1 2,0 1,0 0,0 2,1 1,0 0,0 2,0 0,38 4,-58-2,0 0,0 0,-1 0,1 1,0 0,0-1,0 1,-1 0,1 0,0 1,-1-1,1 0,-1 1,0 0,1-1,-1 1,0 0,0 0,0 1,0-1,0 0,-1 0,1 1,-1-1,0 1,1 0,-1-1,0 1,0 0,-1 0,1-1,-1 1,1 0,-1 0,0 0,0 0,0 0,0 0,-1-1,0 5,-1 1,0-1,0 1,-1 0,0-1,0 0,-1 1,1-1,-2-1,1 1,-1 0,0-1,0 0,-11 8,-21 20,1 1,-33 42,46-50,-59 50,6-5,64-59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6:55.87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1 205,'0'-2,"0"0,1 1,-1-1,0 0,1 1,0-1,-1 0,1 1,0-1,0 1,0 0,0-1,0 1,0 0,0-1,1 1,-1 0,0 0,1 0,-1 0,1 0,-1 0,1 1,-1-1,1 0,0 1,1-1,51-10,-47 10,377-46,-33-6,16-1,-339 51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6:56.491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1 114,'0'-2,"1"-1,0 1,1-1,-1 1,0 0,1-1,-1 1,1 0,-1 0,1 0,0 0,0 0,0 0,0 1,1-1,-1 1,4-3,43-21,-8 13,0 2,0 2,0 1,1 3,74 1,-66 1,668-1,-452 4,-245-1,-10-1,-1 1,0 0,1 1,-1 0,0 0,0 1,0 1,10 3,-3 4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6:57.707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0 375,'1'12,"0"0,0 0,2 0,-1-1,1 1,1-1,0 1,9 16,6 7,30 41,-33-54,280 371,-128-177,-148-188,-13-17,0-1,0 0,1 0,0 0,1-1,0 0,1-1,0 0,20 13,-28-20,-1-1,1 0,-1 0,1 1,0-1,-1 0,1 0,-1-1,1 1,0 0,-1 0,1-1,-1 1,1-1,-1 0,1 1,-1-1,0 0,1 0,-1 0,0 0,0 0,1 0,-1 0,0 0,0 0,0 0,0-1,0 1,-1 0,1-1,0 1,-1-1,1 1,-1-1,1 1,-1-1,1-1,2-8,0-1,-1 1,3-22,4-311,-6 294,3-58,34-189,19-31,-31 186,-28 136,-2 9,-1 4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6:58.674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413 0,'-17'1,"0"1,0 1,0 0,1 1,-1 1,1 1,0 0,0 1,-25 16,-12 10,-61 51,106-77,2-4,1 1,0 1,0-1,0 1,0 0,1 0,-6 8,10-12,-1 0,1 0,-1 0,1 0,0 1,0-1,-1 0,1 0,0 0,0 0,0 0,0 0,0 0,0 1,1-1,-1 0,0 0,1 0,0 2,0-1,1 0,0 0,-1 0,1 0,0 0,0 0,0 0,0 0,1-1,-1 1,4 1,50 25,2-3,70 21,-82-32,-1 2,-1 2,-1 2,0 2,53 36,-95-57,1 1,0-1,-1 0,1 0,-1 1,0-1,1 1,-1-1,0 1,0 0,0-1,0 1,0 0,0 0,-1 0,1 0,0 0,-1 0,0 0,1 0,-1 0,0 0,0 0,0 0,0 0,-1 0,1 0,0-1,-1 1,1 0,-1 0,0 0,-1 3,-4 4,0 1,-1-1,0 0,-1 0,-9 7,-10 13,-80 114,39-51,-102 108,162-192,0 0,-1 0,-1-1,-17 11,26-17,0 0,0 0,0-1,-1 1,1 0,0-1,0 1,0-1,-1 0,1 1,0-1,-1 0,1 0,0 0,-1 0,1 0,0 0,0 0,-1 0,1 0,0-1,-1 1,1 0,0-1,0 1,-1-1,1 0,0 1,0-1,0 0,0 0,0 1,0-1,0 0,0 0,0 0,1 0,-1 0,0-1,1 1,-1 0,0 0,1 0,0-1,-1 1,1 0,0 0,-1-1,1 1,0 0,0-1,0 1,0-3,-1-17,1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6:59.922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1,'1'40,"2"1,2-1,2 0,1 0,3-1,1-1,27 63,122 238,-12-28,-95-196,45 110,-50-57,-31-108,-12-41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7:00.93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0,'1'8,"-1"0,2-1,-1 0,1 1,0-1,1 0,-1 0,1 0,5 7,41 62,-23-39,126 189,78 126,-208-315,-2 1,-2 1,16 50,-28-71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7:03.624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0 362,'75'-3,"95"-17,-25 1,548-17,-330 21,2025-175,-1828 155,-502 33,110-18,-19 0,-126 19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2:16.449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1 671,'1'-5,"-1"0,2 0,-1 0,0 1,1-1,0 1,0-1,0 1,1-1,-1 1,7-7,39-43,-42 47,84-85,118-94,-173 158,2 2,2 1,0 2,1 2,1 1,84-27,92 5,-109 24,-57 2,-36 12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7:04.395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1938 1,'-118'108,"-162"113,135-112,-988 706,1090-784,9-6,-2-1,-56 27,90-50,1 0,0 0,-1-1,1 1,0 0,-1-1,1 1,-1-1,1 0,-1 1,1-1,-1 0,1 0,-1 0,0 0,1 0,-1 0,1 0,-1-1,1 1,-1-1,1 1,-1-1,1 1,0-1,-1 0,1 0,0 0,-1 0,1 0,0 0,0 0,0 0,0 0,-1-2,-4-11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7:05.257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0,'15'13,"0"-1,1-1,26 15,8 5,20 18,900 600,-754-532,-101-58,-72-31,-39-26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7:06.45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3 0,'-1'49,"0"-23,0 1,2-1,1 0,1 0,1 1,1-2,13 41,109 193,-25-58,-28-47,32 72,-94-198,-2 0,-1 1,-1 0,-2 1,-1-1,-1 1,0 41,-4-48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7:07.66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0,'13'280,"54"311,-44-424,-1 14,23 154,-16-214,-26-103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7:10.122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1,'65'0,"440"17,652 57,-1154-74,47 5,-49-5,0 0,0 0,0 1,0-1,1 0,-1 1,0-1,0 1,0 0,0-1,-1 1,1 0,0-1,0 1,0 0,0 0,-1 0,1 0,0 0,-1 0,1 0,-1 0,1 0,-1 0,1 0,-1 0,0 0,0 0,1 0,-1 1,0-1,0 0,0 0,0 0,-1 0,1 0,0 1,-1 0,-3 10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7:23.212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0 654,'1'-3,"-1"1,1 0,0 0,0-1,0 1,0 0,0 0,0 0,0 0,1 0,-1 0,1 0,0 1,3-4,31-24,-27 22,63-51,-3-4,97-109,-152 154,0-1,-2 0,0 0,11-24,-18 31,0 1,-1-1,-1 0,0 0,-1 0,0 0,0-1,-1 1,-1-21,0 30,0 0,0 0,0 0,0 0,-1 0,1 0,-1 0,1 0,-1 0,0 0,0 0,0 0,0 0,0 1,0-1,-1 0,1 1,0-1,-1 1,1-1,-1 1,0 0,1 0,-1 0,-2-1,0 1,1 0,0 0,-1 1,0-1,1 1,-1 0,1 0,-1 1,1-1,-1 1,1 0,-1-1,-4 4,0-2,1 1,0 0,-1 1,2 0,-1 0,0 1,1-1,0 1,0 1,0-1,1 1,0 0,-5 7,9-11,0 0,1 0,-1 0,0 1,1-1,0 0,-1 0,1 0,0 0,0 0,1 1,-1-1,0 0,1 0,-1 0,1 0,-1 0,1 0,0 0,0 0,0 0,0 0,0 0,1-1,-1 1,1 0,-1-1,1 1,-1-1,4 3,7 5,0-1,1-1,22 11,-6-4,12 11,37 29,-62-42,-2 0,1 2,-2-1,1 2,14 20,-26-30,0-1,0 1,0-1,-1 1,1-1,-1 1,0 0,-1 0,1-1,-1 1,0 0,0 0,0 0,-1 0,0 0,0-1,0 1,0 0,-4 6,-4 12,-2 0,-22 36,6-13,-92 171,94-174,9-16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7:23.76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0,'0'4,"0"5,0 5,0 3,0 4,0 1,0 1,0 0,0-3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7:24.257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1,'4'0,"1"0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7:25.77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0 145,'7'2,"-1"0,0 1,1 0,-1 0,0 0,-1 1,1 0,-1 0,0 0,0 1,6 5,1 1,2 3,0 1,-1 0,-1 0,0 1,14 26,-26-41,2-11,0 0,0 1,1-1,0 1,1 0,0 0,6-10,11-16,1 1,2 2,1 0,54-52,-78 82,1 1,0-1,0 0,0 1,0-1,0 1,1 0,-1 0,0 0,0 0,1 0,-1 1,1-1,-1 1,1-1,-1 1,1 0,-1 0,1 0,-1 0,1 0,-1 1,1-1,-1 1,0 0,1-1,-1 1,4 2,5 4,-1 0,0 0,0 1,16 16,-3-2,-15-17,-1 1,1 1,-1-1,-1 1,1 1,-1-1,-1 1,1 0,-1 0,-1 1,1-1,-1 1,-1 0,0 0,0 1,-1-1,0 0,0 1,-1 0,-1-1,0 18,-2-13,2 0,0 1,0-1,1 0,1 0,0 0,1 0,1 0,0 0,11 24,-3-18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7:27.794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700 0,'-1'7,"-1"-1,0 0,-1 0,1 0,-1 0,0 0,0-1,-7 8,-1 5,-110 226,19-33,81-172,-275 469,289-498,0 0,-1 0,0-1,0 0,-17 13,24-21,0 0,0 0,-1 0,1 0,0-1,0 1,-1-1,1 1,0-1,-1 1,1-1,0 0,-1 0,1 1,-1-1,1 0,0 0,-1-1,1 1,-1 0,1 0,0-1,-2 1,1-2,0 0,1 0,-1 0,0 1,1-1,-1-1,1 1,0 0,0 0,0 0,0-1,0 1,0-1,0 1,1 0,0-1,-1 1,1-4,-2-12,2-1,0 1,0-1,2 1,0 0,2 0,0 0,0 0,2 0,0 1,1 0,1 0,1 1,0 0,13-17,8-8,2 2,1 1,2 1,51-41,-48 49,-24 19,-2 0,1-1,18-20,-28 27,1-1,-1 0,0 0,-1 0,1 0,-1 0,0 0,0-1,-1 1,1 0,-1-1,0 0,-1 1,0-11,-4-64,4 80,0-1,0 1,0 0,0-1,1 1,-1 0,0-1,0 1,0 0,0-1,1 1,-1 0,0 0,0-1,1 1,-1 0,0 0,1-1,-1 1,0 0,1 0,-1 0,0 0,1-1,-1 1,0 0,1 0,-1 0,0 0,1 0,-1 0,1 0,-1 0,0 0,1 0,-1 0,0 0,1 0,-1 0,0 1,1-1,-1 0,0 0,1 0,-1 0,0 1,1-1,-1 0,0 0,1 1,-1-1,0 0,0 0,0 1,1-1,-1 0,0 1,0 0,24 20,-22-19,184 165,-38-35,-131-116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2:17.339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1,'3'19,"-1"1,2-1,1 0,0 0,2-1,9 23,3 6,250 575,-171-411,-41-80,-52-119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7:28.395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52,'136'1,"149"-3,-264 0,0 0,-1-2,1 0,-1-2,0 0,24-11,-23 7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7:29.057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1,'1'6,"1"1,1 0,-1-1,1 1,0-1,0 0,1 0,0 0,0-1,1 1,4 4,9 14,69 96,-53-76,-1 1,-3 2,34 69,-47-79,-11-23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7:29.625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1,'-1'21,"1"-1,1 1,1 0,0 0,2 0,0-1,2 0,0 0,15 33,275 431,-161-280,-132-198,-2-5,-1 0,1 0,0 1,-1-1,1 0,0 0,0 0,0 0,0 0,0 0,0 0,0 0,0 0,0-1,2 2,1-3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7:31.17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2 275,'25'-25,"15"-17,2 2,63-44,-89 73,0 0,1 2,0 0,1 1,0 1,0 0,1 2,0 0,0 1,38-3,-38 6,1 1,-1 1,1 1,-1 0,0 1,0 2,0 0,0 1,-1 0,20 11,-36-16,1 0,-1 0,0 0,0 0,0 1,0-1,0 1,0-1,0 1,-1 0,1 0,0-1,-1 1,0 1,1-1,-1 0,0 0,0 0,0 1,0-1,-1 0,1 1,0 3,-1-2,-1 0,0 0,1 0,-1 0,-1-1,1 1,-1 0,1-1,-1 1,0-1,0 1,0-1,-5 4,-9 11,-1-1,-1-2,-37 27,51-39,-102 81,77-58,-1-2,-2-1,0-1,-63 31,102-58,-1 0,1 1,0 0,0 0,8-2,8 0,1 1,0 1,0 2,0 0,0 2,0 0,0 2,0 0,40 10,-57-9,1 0,-1 0,0 0,0 0,-1 1,1 1,-1-1,0 1,0 0,0 0,-1 0,1 1,5 9,-9-12,1 0,-2-1,1 1,0 0,-1 0,1 0,-1 0,0 1,0-1,0 0,0 0,-1 1,1-1,-1 1,0-1,0 0,0 1,-1-1,1 0,-1 1,0-1,0 0,0 0,0 1,0-1,-1 0,1 0,-1 0,0-1,0 1,0 0,-3 3,-3 2,0 0,0-1,-1 0,0 0,0-1,-1 0,0 0,0-1,0-1,0 1,-1-2,0 1,0-2,0 1,0-2,0 1,0-1,-12-1,-142 0,-99-4,262 4,-1 0,1 0,-1-1,0 1,1-1,-1 0,1 0,0 0,-1 0,1 0,0 0,-4-3,-3-6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7:31.89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0,'9'2,"0"1,0 0,-1 0,1 1,-1 0,0 0,0 1,0 0,12 10,8 4,41 26,-1 2,-3 4,116 116,-136-118,-2 2,-2 2,-2 2,-3 1,40 84,-68-123,0 0,-1 1,-2 0,1 0,4 35,-9-47,-1 1,0 0,0-1,-1 1,0-1,0 1,0-1,-1 1,0-1,0 0,0 1,-1-1,0-1,0 1,-1 0,0-1,0 1,0-1,-9 8,-40 36,39-37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7:32.93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1,'1'14,"2"1,-1 0,2 0,8 25,0-4,55 222,48 160,-89-334,28 81,-45-142,2 0,0-1,1 0,28 36,-29-46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7:35.45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0 240,'1'-5,"-1"1,1-1,0 1,1 0,-1-1,1 1,-1 0,1 0,1 0,-1 0,0 1,1-1,0 0,0 1,0 0,0 0,0 0,1 0,6-4,6-3,0 0,1 1,22-8,-1 3,1 1,0 2,1 2,42-4,163-5,-234 17,20 0,1-1,-1-2,-1-1,37-11,-50 10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7:36.011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0 161,'101'-60,"-36"19,-48 32,1 1,0 0,0 1,1 1,0 1,0 0,34-3,6 4,72 5,-65 1,-41-1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7:37.34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1482,'0'-5,"1"0,0 0,0 0,0 0,1 0,-1 1,1-1,1 1,-1-1,0 1,1 0,4-5,44-49,-29 35,257-273,300-352,-574 641,34-43,34-58,-65 94,0-1,0 1,-2-1,1-1,-2 1,0-1,-1 0,-1 0,2-25,-5 40,1-1,-1 0,0 0,0 1,0-1,0 0,0 0,0 1,-1-1,1 0,0 1,-1-1,0 0,1 1,-1-1,0 1,0-1,0 1,0-1,0 1,0 0,0-1,0 1,-1 0,1 0,0 0,-1 0,1 0,-1 0,1 0,-1 0,1 1,-1-1,0 1,1-1,-1 1,0 0,0-1,1 1,-1 0,0 0,1 0,-1 0,0 1,0-1,1 0,-1 1,0-1,-2 2,-11 3,1 0,0 1,0 1,-18 11,27-16,-45 28,-87 66,122-85,1 1,1 1,0 0,1 1,0 0,1 1,1 1,0-1,2 1,-9 20,16-33,0 1,0-1,0 1,0 0,0 0,1-1,0 1,0 0,0 0,0 0,1-1,-1 1,1 0,0 0,0-1,0 1,1-1,-1 1,1-1,0 1,0-1,0 0,0 0,1 0,-1 0,1-1,0 1,0 0,4 2,10 6,0-1,0 0,1-1,30 10,-3 0,11 6,44 20,-2 4,127 85,-222-133,-1 1,1 0,-1-1,1 1,-1 0,0 0,1 1,-1-1,-1 0,1 1,0-1,0 1,-1 0,0-1,1 1,-1 0,0 0,0 0,-1 0,1 0,-1 0,1 0,-1 0,0 3,-1 0,-1-1,0 0,0 0,-1 0,1 0,-1-1,0 1,0-1,-1 1,1-1,-1 0,-6 5,-11 8,0-1,-2-1,1-1,-2-1,-38 16,31-15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7:37.852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1,'0'4,"0"5,4 4,5 5,5 3,7 1,5 1,1 0,4 1,-4-1,2 0,-5-4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2:19.152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2498 182,'-11'-1,"1"0,0-1,-1-1,1 0,0 0,1-1,-13-6,-34-11,-313-53,-9 31,363 42,-238-15,217 16,0 2,1 1,-1 2,1 2,-37 11,48-9,0 2,0 0,1 2,1 1,0 0,1 2,-30 28,-8 14,-53 68,-116 163,117-141,-204 208,308-349,1-2,1 0,0 0,0 1,1 0,-6 7,9-11,0 0,1-1,-1 1,0 0,1-1,-1 1,1 0,0 0,0 0,0 0,0-1,0 1,0 0,0 0,0 0,1 0,-1-1,1 1,-1 0,1 0,0-1,-1 1,1-1,0 1,2 2,6 12,-1 1,0 0,-1 1,-1 0,0 0,4 33,7 17,-4-23,185 597,-142-490,5-3,93 160,-143-290,65 105,-67-113,-1 0,1 0,1 0,0-1,0-1,1 0,19 13,-26-20,0-1,1 1,-1-1,1 0,-1 0,1 0,-1-1,1 0,0 0,-1 0,1 0,-1-1,1 0,0 1,8-4,9-4,42-20,-25 9,20-1,1 3,83-13,-94 21,0-1,0-2,-1-3,78-35,-86 27,-2-1,0-3,-2-1,-1-1,56-62,130-186,-195 242,85-115,-7-4,109-217,-189 314,-3-1,-2-1,-3-1,-2 0,10-106,-23 151,0 1,-1-1,-1 1,0 0,-1-1,0 1,-1 0,-1 0,0 0,-1 1,0-1,-1 1,-1 0,0 1,-13-18,8 10,1 0,1-1,0-1,2 1,1-2,1 1,-4-25,-3-6,12 51,1 0,-1 0,0 0,1 0,-1 0,0 0,-1 0,1 0,0 1,0-1,-1 0,1 1,-1-1,1 1,-1-1,0 1,1 0,-1 0,0 0,-3-2,-9-2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7:38.31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23,'0'-3,"0"-6,0-1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7:39.587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50,'92'78,"10"13,-22-23,100 114,-142-127,-37-53,0-1,0 1,0-1,0 1,0-1,-1 1,1 0,0 0,-1-1,0 1,1 0,-1 0,0 0,0 0,0-1,0 1,0 0,0 0,0 0,-1 0,1-1,-1 1,1 0,-1 0,0-1,1 1,-1 0,0-1,0 1,0-1,-1 1,0 0,0-1,1 0,-1-1,0 1,1-1,-1 1,0-1,1 0,-1 0,0 0,0 0,1 0,-1 0,0 0,0 0,1-1,-1 1,0-1,1 1,-1-1,1 0,-1 1,0-1,1 0,-2-2,-36-28,35 28,-15-18,0 1,2-2,0-1,-26-48,-41-105,74 152,-21-54,30 73,-1 0,1 0,0 0,0 0,1 0,0 0,0 0,0 0,0 0,1 0,0-1,2-8,-1 11,0 1,-1 0,1-1,0 1,0 0,0 0,0 1,1-1,-1 0,0 1,1-1,-1 1,1 0,0 0,-1 0,1 0,0 0,0 0,-1 1,1 0,0-1,4 1,71 2,-65-1,15 3,-1 0,1 2,-1 1,0 2,-1 0,0 2,29 15,-15-3,0 1,-2 2,55 49,-85-68,0 1,-1 0,0 0,0 1,0 0,6 13,-11-18,0 0,0 1,0-1,-1 1,1-1,-1 1,0 0,-1-1,1 1,-1 0,0-1,0 1,0 0,-1 0,0-1,0 1,-1 4,-5 6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7:43.724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1087 1,'-2'8,"0"0,-1 0,1 0,-2 0,1 0,-1 0,0-1,0 0,-7 8,1 1,-293 409,197-287,70-90,-418 514,444-551,-2 2,-1 1,0-1,-1-1,-29 20,42-32,1 1,-1-1,0 1,1-1,-1 1,0-1,0 0,0 1,1-1,-1 0,0 0,0 1,0-1,0 0,1 0,-1 0,0 0,0 0,0 0,0 0,1 0,-1-1,0 1,0 0,0 0,0-1,1 1,-1 0,0-1,0 1,1-1,-1 1,0-1,1 0,-1 1,1-1,-1 1,1-1,-1 0,1 0,-1 1,1-1,-1 0,1 0,0 1,0-1,-1 0,1 0,0 0,0 0,0 1,0-1,0-2,0-54,1 47,2-195,0-10,-1 209,-1 0,1 1,-1-1,2 1,-1-1,1 1,-1 0,2 0,-1 0,0 0,1 0,0 1,0 0,0 0,1 0,-1 0,1 1,0-1,7-2,7-6,2 2,-1 0,37-11,-33 14,0 1,1 1,-1 2,1 0,0 1,0 2,0 0,0 2,0 1,36 8,-28 2,-1 1,0 1,-2 2,47 32,-58-36,-1-2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7:44.991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205 1,'-6'1,"-1"0,1 0,-1 1,1 0,-1 0,1 1,0 0,0 0,0 0,1 1,-1 0,1 0,0 0,0 0,0 1,1 0,-1 0,1 1,0-1,-4 10,-6 7,2 1,1 0,1 1,-8 26,13-36,1 0,0 1,1 0,1 0,0-1,1 30,2-40,-1 0,0 0,1 0,0 0,0 0,0 0,1 0,-1-1,1 1,0 0,0-1,0 0,1 1,-1-1,1 0,-1 0,1 0,0 0,1-1,-1 1,0-1,1 0,-1 0,1 0,-1 0,1-1,0 1,0-1,5 1,12 2,1-1,-1-1,1-1,0-1,-1 0,1-2,-1-1,0 0,27-9,-10 0,-2-1,1-1,-1-3,40-24,-72 38,0 0,0 0,0-1,-1 1,1-1,-1 0,1 0,-1 0,-1 0,1-1,0 1,-1-1,0 1,0-1,-1 0,1 0,0-5,-1 2,1 1,-2 0,1-1,-1 0,-1 1,1-1,-1 1,0 0,-1-1,-4-13,0 11,3 12,7 20,8 0,1 0,1-2,1 0,22 23,78 71,-20-22,-82-78,-9-9,-1 0,1 0,0-1,0 0,0 0,1 0,0 0,-1-1,1 0,0 0,1 0,-1 0,0-1,9 3,-13-6,0 1,0-1,1 1,-1-1,0 1,0-1,0 0,0 1,0-1,0 0,0 0,0 0,0 0,0 0,0 0,-1 0,1 0,0 0,-1 0,1 0,-1-1,1 1,-1 0,1 0,-1-1,0 1,0 0,0-1,0 1,0-2,2-45,-2 45,-3-36,-1-1,-1 0,-3 1,-1 0,-2 1,-1 0,-2 0,-36-65,49 100,-1 0,0 0,0 0,0 1,0-1,-1 0,1 1,-1 0,1-1,-1 1,0 0,0 0,0 1,0-1,0 1,0-1,0 1,0 0,-1 0,1 0,0 1,-1-1,1 1,-1 0,1 0,-1 0,-5 1,3 1,1-1,0 1,-1 1,1-1,0 1,0 0,1 0,-1 0,0 1,1-1,0 1,0 0,0 0,1 1,-7 8,2 2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7:45.85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150 1,'-4'2,"0"0,0 0,0 0,0 1,0 0,1 0,-1 0,-4 5,1-1,-5 2,1 1,0 0,1 0,0 1,1 0,0 0,1 1,0 1,-6 13,14-24,-1-1,1 1,0-1,-1 0,1 1,0-1,0 1,0-1,0 1,1-1,-1 0,0 1,0-1,1 1,-1-1,1 0,-1 1,1-1,0 0,0 0,-1 0,1 1,0-1,0 0,0 0,0 0,0 0,0 0,1-1,-1 1,0 0,0 0,1-1,-1 1,0-1,1 1,-1-1,0 0,1 1,-1-1,2 0,11 3,0-2,1 1,21-2,-4 1,-27-1,0 1,0 0,-1 0,1 0,0 0,0 1,-1 0,1 0,-1 0,0 1,0-1,0 1,0 0,0 0,0 0,-1 1,0 0,5 6,-6-7,0 1,-1-1,0 1,0 0,0 0,0-1,-1 1,1 0,-1 0,0 0,0 0,-1-1,1 1,-1 0,0 0,0 0,0-1,0 1,-1-1,1 1,-1-1,0 1,0-1,-3 4,-15 22,0-2,-2 0,-1-1,-36 31,43-44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7:46.41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0,'0'26,"1"-1,1 0,1 0,1 0,1 0,2-1,12 31,464 981,-469-1008,9 18,41 62,-56-98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7:48.041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1 157,'0'-1,"0"0,1 0,0 0,-1 0,1 0,-1 0,1 0,0 1,0-1,0 0,0 0,-1 0,1 1,0-1,0 1,0-1,0 0,0 1,2-1,30-12,-18 7,42-19,1 3,2 2,0 3,114-18,-168 34,0 0,0 1,0 0,0 0,0 0,0 1,0 0,0 0,8 3,-13-3,0-1,0 1,0-1,0 1,0-1,0 1,-1-1,1 1,0 0,0-1,-1 1,1 0,-1 0,1 0,0 0,-1-1,1 1,-1 0,0 0,1 0,-1 0,0 0,1 1,-2 1,1-1,0 0,-1 1,1-1,-1 0,0 1,0-1,0 0,0 0,0 0,0 0,0 0,-1 0,-2 3,-17 18,-1 0,-1-2,-46 35,-14 10,83-66,0 0,0 1,-1-1,1 0,0 0,0 0,0 1,-1-1,1 0,0 0,0 0,0 1,0-1,0 0,-1 0,1 1,0-1,0 0,0 0,0 1,0-1,0 0,0 1,0-1,0 0,0 0,0 1,0-1,0 0,0 0,0 1,0-1,1 0,-1 1,0-1,0 0,0 0,0 0,1 1,13 6,31 3,-30-7,9 6,-2 1,1 1,-1 2,-1 0,-1 1,31 26,-9-7,-31-25,-1 0,0 1,0 0,-1 0,-1 1,1 0,-1 1,7 13,-14-22,0 1,1 0,-1 0,0-1,0 1,0 0,-1 0,1 0,-1 0,0 0,0 0,0 0,0 0,0 0,0 0,-1 0,0 0,1 0,-1 0,0-1,0 1,-1 0,1 0,-1-1,1 1,-1-1,0 0,0 1,0-1,0 0,0 0,0 0,-1 0,1 0,-1-1,1 1,-1-1,0 0,0 0,-4 2,2-1,-20 11,0-2,-1 0,0-2,-1 0,0-2,-32 4,38-10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7:49.023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1 241,'6'-5,"1"0,0 1,1 0,-1 0,1 1,-1 0,15-4,14-6,229-103,-218 99,0 2,75-12,-63 14,-36 8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7:49.825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1,'1'20,"1"0,0 0,2 0,0-1,2 1,0-1,1 0,11 22,15 20,43 61,3 7,-67-107,-3-8,-1 1,-1 0,5 16,-6-11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7:52.144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1 540,'2'-11,"0"0,1 0,0 0,0 0,1 1,1-1,0 1,1 0,7-11,8-16,20-48,41-120,-81 202,1 0,-1-1,0 1,-1-1,1 1,0-1,-1 1,0-1,0 1,0-1,0 1,-1-1,1 1,-1-1,0 1,0-1,0 1,-1 0,1-1,-1 1,-2-3,2 4,0 0,0 0,-1 1,1-1,0 1,-1 0,1 0,-1 0,0 0,1 0,-1 0,0 1,0-1,1 1,-1 0,0 0,0 0,1 0,-1 0,0 1,0-1,1 1,-1 0,0 0,1 0,-1 0,-2 2,0-1,0 0,1 1,-1-1,1 1,0 0,0 0,0 1,1-1,-1 1,1 0,-1 0,-2 4,6-7,-1 1,0-1,0 1,1-1,-1 1,1-1,-1 1,1-1,0 1,-1 0,1-1,0 1,0-1,0 1,0 0,0-1,1 1,-1-1,1 1,-1 0,1-1,-1 1,1-1,0 0,-1 1,1-1,0 1,0-1,0 0,0 0,0 0,1 1,-1-1,0 0,0 0,1-1,-1 1,1 0,-1 0,1-1,1 1,15 7,1-2,0 0,0-2,0 0,1 0,23-1,36 8,-6 5,0 3,91 37,-119-37,-1 1,-1 3,-1 1,63 48,-97-66,0 0,-1 1,1 0,-2 1,1 0,-1 0,0 0,0 1,-1-1,-1 2,1-1,5 17,-9-17,1-1,-1 1,0 0,-1-1,0 1,-1 0,0-1,0 1,-1 0,0-1,0 0,-1 1,0-1,-8 15,2-5,3-4,0-2,-1 1,-1-1,0 0,-9 11,6-13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3:14.366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137 1,'-13'27,"4"-11,-17 58,4 0,3 2,4 0,-11 141,19 319,10-303,-4-105,3 143,1-240,2-1,1 0,13 40,-9-38,-2 1,6 50,-6-4,8 194,-16-212,2-24,-3 1,-1-1,-11 64,8-75,2 1,1 0,1 0,1 0,2 0,1 0,0 0,2 0,10 29,-5-34,-4-31,-2-48,-3 38,2 2,1-1,10-30,0 9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7:52.70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0,'4'0,"5"0,4 4,1 5,2 1,-3 2,-3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7:53.222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7:54.52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1 206,'3'1,"0"0,0 1,0-1,0 1,0 0,0 0,0 0,-1 0,1 1,1 2,11 7,53 26,14 8,-76-41,1-1,-1 1,-1 0,1 0,-1 1,1 0,-2 0,1 0,4 9,-8-14,-1 0,1 0,-1 0,1 0,-1 0,0 0,0 0,1 0,-1 1,0-1,0 0,0 0,0 0,0 0,0 1,-1-1,1 0,0 0,-1 0,1 0,0 0,-1 0,1 0,-2 2,2-3,-1 0,1 0,-1 1,1-1,-1 0,1 0,-1 1,1-1,-1 0,1 0,-1 0,1 0,-1 0,0 0,1 0,-1 0,1 0,-1 0,1 0,-1 0,1-1,-1 1,1 0,-1 0,1 0,-1-1,1 1,-1 0,1-1,-1 1,1 0,0-1,-1 1,1-1,0 1,-1 0,1-1,0 1,-1-1,1 1,0-1,0 1,0-1,-1 1,1-1,0 1,0-1,0 0,0 0,-2-7,-1 0,1 0,1 0,0-1,0 1,1 0,0-1,0 1,1-1,0 1,0 0,1 0,0 0,0 0,7-14,4-7,0 1,33-48,-36 60,0 1,1 1,0 0,1 0,16-13,-24 24,0 0,1 0,-1 0,0 1,1 0,0 0,0 0,-1 0,1 1,0-1,0 1,0 1,1-1,-1 1,0-1,0 2,0-1,0 0,0 1,0 0,0 0,9 4,-4-1,0 0,0 1,-1 0,1 1,-1 0,-1 1,1 0,-1 0,0 0,0 1,-1 1,0-1,-1 1,0 0,0 0,5 14,-5-14,-1 0,0 1,-1-1,0 1,-1 0,1 0,-2 1,0-1,0 1,-1-1,0 12,-1-3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7:56.563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0,'2'2,"1"0,-1 1,0-1,1 0,-1 1,0-1,0 1,-1 0,1-1,-1 1,1 0,-1 0,0 0,1 4,1 0,62 134,54 109,-87-190,3-1,46 57,-54-81,-1 0,-2 2,-2 1,-1 0,30 80,-47-102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7:58.14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1 140,'1'-2,"-1"-1,1 1,0-1,1 0,-1 1,0 0,1-1,-1 1,1 0,0 0,0 0,0 0,0 0,0 0,3-1,35-25,-17 16,2 2,-1 0,1 2,0 0,1 2,0 1,46-4,-48 7,-9 0,-1 0,1 2,0-1,0 2,0 0,0 1,14 3,-26-3,-1-1,0 0,0 1,0 0,0-1,0 1,0 0,-1 0,1 0,0 0,-1 0,0 0,1 1,-1-1,0 0,0 1,0-1,-1 1,1-1,0 1,-1-1,0 1,0 0,0-1,0 4,0 10,-1 0,-5 29,5-34,-13 54,-2-1,-36 89,49-145,-1 0,0-1,-1 0,1 0,-1 0,-1 0,1-1,-1 0,0 0,-1-1,1 1,-1-1,0-1,0 1,-15 6,22-12,0 0,0 0,0 0,0 0,0 0,1 0,-1 0,0 0,1 0,-1 0,1 0,-1 0,1 1,-1-1,1 0,-1 0,1 1,0-1,-1 0,1 1,0-1,0 0,1 0,23-26,-11 15,0 2,1 0,0 1,1 0,0 1,0 1,1 0,19-4,-9 3,1 3,-1 0,1 1,43 1,-64 3,1 0,0 1,0 0,-1 1,1 0,-1 0,1 0,-1 1,0 0,0 0,0 1,0 0,11 9,-15-10,0-1,0 2,0-1,-1 0,1 0,-1 1,0 0,0-1,0 1,0 0,0 0,-1 0,0 0,0 0,0 0,0 0,-1 1,1-1,-1 0,0 0,-1 1,1-1,-1 0,0 0,0 0,-2 6,-5 9,-1 0,-1-1,-1-1,0 1,-16 16,7-7,-25 29,27-35,2 0,-20 32,31-45,0 0,-1 0,0-1,0 1,-1-2,0 1,0-1,-1 0,0 0,0-1,0 0,0 0,-1-1,0 0,0-1,0 0,0 0,-16 2,-13 0,0-2,0-2,-54-4,21 1,49 2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7:59.191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504 1,'-8'2,"-1"0,0 1,1 0,0 1,0-1,0 2,0-1,0 1,-12 11,0-2,12-9,-276 191,275-188,1 0,-1 1,1 0,1 1,0 0,0 0,1 0,0 1,0 0,2 0,-1 1,1-1,1 1,0 0,1 0,0 0,1 0,0 0,1 0,0 0,1 1,1-1,0 0,0 0,1-1,1 1,8 21,-8-27,0-1,0 1,0-1,0 0,1 0,0 0,0-1,0 1,0-1,1 0,0-1,0 1,0-1,0 0,0-1,0 0,1 0,-1 0,1-1,12 2,13 0,1 0,61-5,-91 2,11 0,1 0,0-1,0-1,0-1,-1 0,1 0,-1-2,0 0,0 0,-1-1,20-13,-22 11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8:00.223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267 70,'-5'1,"0"0,1 0,-1 0,0 0,1 1,-1 0,1 0,0 0,0 1,0-1,0 1,0 0,-4 4,-49 51,46-45,-16 16,-26 41,45-59,0 1,1 0,1 1,0 0,0 0,-6 26,12-37,0-1,-1 1,1 0,0 0,0 0,1-1,-1 1,0 0,1 0,-1 0,1-1,-1 1,1 0,0-1,-1 1,1 0,0-1,0 1,0-1,1 0,-1 1,0-1,0 0,1 1,-1-1,1 0,-1 0,1 0,-1-1,1 1,0 0,-1 0,1-1,0 1,0-1,2 1,11 2,-1-1,1 0,25 0,-13-1,74 4,-1-3,0-5,0-4,0-5,-1-4,155-46,-240 58,-1 0,0-1,0-1,-1 0,1-1,-1-1,19-14,-28 19,-1 1,1-1,0 0,-1 0,1 0,-1 0,0 0,0 0,0-1,-1 1,1-1,-1 0,0 1,0-1,0 0,0 0,-1 1,0-1,1 0,-1 0,-1 0,1 0,0 1,-1-1,0 0,0 0,0 1,0-1,-1 0,0 1,1 0,-5-6,-1-1,-1 0,0 0,0 1,-1 0,-1 1,1 0,-1 0,-1 1,1 0,-1 1,-23-9,1 1,0 3,-69-16,89 24,0 1,-1 0,1 0,-1 2,1-1,-1 2,1 0,-1 0,-24 7,24-3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8:01.275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374 1,'-22'13,"0"-1,-42 15,-4 3,33-13,-10 5,-49 32,93-54,-1 1,1 0,0-1,-1 1,1 0,0 0,-1 0,1 0,0 0,0 0,0 0,0 1,0-1,0 0,0 1,1-1,-1 0,0 1,1-1,-1 1,1-1,0 1,-1 2,2-3,-1 0,1 0,0 0,0 0,0 0,0 0,0 0,0 0,0 0,0-1,0 1,0 0,1-1,-1 1,0-1,0 1,1-1,-1 1,0-1,3 0,13 3,0 0,32-1,-46-2,194-2,172 9,-360-6,-1 0,1 1,-1-1,0 2,0-1,0 1,11 5,-18-7,1 0,-1 0,1 0,-1 0,0 1,1-1,-1 0,0 1,0-1,0 1,0-1,0 1,0-1,0 1,0 0,-1-1,1 1,-1 0,1 0,-1-1,0 1,1 0,-1 0,0 0,0-1,-1 1,1 0,0 0,0 0,-1-1,1 1,-1 0,0 0,0-1,1 1,-1 0,0-1,0 1,-2 1,-8 12,0-1,-1 0,-1-1,0 0,-17 12,-13 13,32-28,0-1,-1 0,0-1,0 0,-1-1,0-1,-1 1,1-2,-1 0,0-1,-1 0,-22 2,18-4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8:02.75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1311 0,'-326'336,"170"-167,-259 214,281-283,109-83,0-1,-2-2,-41 17,66-30,0-1,1 1,-1-1,0 1,0-1,0 0,0 0,0 0,0 0,0-1,0 1,0 0,0-1,0 1,0-1,0 0,0 1,1-1,-1 0,0 0,1 0,-1-1,0 1,1 0,0-1,-1 1,1-1,0 1,0-1,-1 1,1-1,-1-2,-4-8,0-1,1 1,-7-26,3 12,0 1,2 0,0-1,1 0,2 0,1 0,1 0,1-1,1 1,2-1,0 1,2 0,8-31,-9 47,1 0,1 1,0-1,0 1,1 0,0 0,0 0,1 1,0 0,0 1,1-1,0 1,1 1,-1 0,1 0,12-6,-13 8,1 0,0 1,0 0,0 0,0 1,0 0,0 0,1 1,-1 0,1 1,-1 0,1 1,-1-1,0 2,1 0,-1 0,0 0,11 6,111 52,-56-24,1-2,1-4,111 26,-21-21,-146-33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8:04.295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1 264,'4'-2,"0"1,0-1,-1 0,1 0,0 0,-1 0,1 0,-1-1,0 0,6-5,16-12,62-19,1 5,2 3,117-24,-121 33,-14 9,11-3,-70 11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1:06.759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231 227,'30'1089,"-14"-686,-10-336,-6-62,1 0,0-1,0 1,0-1,1 1,-1-1,1 0,0 1,0-1,1 0,4 5,-7-8,0-1,1 0,-1 0,1 0,-1 0,0 0,1 0,-1 0,0 0,1-1,-1 1,1 0,-1 0,0 0,1 0,-1 0,0-1,1 1,-1 0,0 0,1 0,-1-1,0 1,0 0,1-1,-1 1,0 0,0 0,0-1,1 1,-1 0,0-1,0 1,0-1,0 1,0 0,0-1,0 1,1 0,-1-1,0 1,0-1,-1 1,1 0,0-1,4-20,-3-19,-1-1,-3 1,-1 0,-2 0,-14-49,7 23,-93-423,-40 9,140 458,0-1,2-1,1 1,1-1,1 1,1-1,3-32,0-18,-3 68,0 1,0-1,1 1,0-1,0 1,0 0,0-1,1 1,0 0,0 0,0 0,6-8,-3 7,0 1,0 0,0 0,1 0,0 1,0 0,0 0,0 1,8-4,14-5,1 1,0 1,0 1,0 2,37-4,-14 5,0 2,63 5,-79 2,-1 2,1 2,-1 1,-1 2,0 1,0 1,-2 2,56 33,12 16,117 96,-205-150,-4-3,-1 1,-1 0,1 0,-1 1,0-1,-1 1,0 1,0-1,0 1,5 17,0 7,11 60,-5-17,-14-68,16 63,3 0,57 129,-64-172,-3-4,1-1,1-1,1 0,18 23,105 132,-59-73,-73-97,1 0,-2-1,1 2,-1-1,0 1,0-1,-1 1,0 0,-1 0,0 1,0-1,0 0,-1 1,-1-1,1 1,-3 16,5 42,1-48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3:18.768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 1700,'-1'-1,"0"0,-1 0,1-1,0 1,0 0,0 0,0-1,0 1,0-1,1 1,-1-1,0 1,1-1,-1 1,1-1,-1 0,1 1,0-1,0 0,0 1,0-4,1 4,-1-1,1 1,0 0,0-1,0 1,0 0,0 0,0 0,0 0,0 0,0 0,0 0,1 0,-1 0,0 0,1 1,-1-1,3 0,6-2,1 0,-1 0,1 2,0-1,11 1,622-1,-445 5,886 49,-515-18,-341-12,299 67,-518-87,428 49,-251-36,-175-14,37 5,-47-6,1 1,0 0,-1-1,0 1,1 0,-1 0,1 0,-1 0,0 1,0-1,0 1,0-1,0 1,3 3,-4-4,-1-1,0 1,0-1,0 0,0 1,0-1,0 0,0 1,1-1,-1 1,0-1,-1 0,1 1,0-1,0 1,0-1,0 0,0 1,0-1,0 1,0-1,-1 0,1 1,0-1,0 0,-1 1,1-1,0 0,0 1,-1-1,1 0,0 0,-1 0,1 1,0-1,-1 0,1 0,-1 0,1 1,0-1,-1 0,1 0,0 0,-1 0,1 0,-1 0,1 0,0 0,-1 0,1 0,-1 0,1 0,0 0,-1-1,-24 0,22-1,0 1,0 0,0-1,0 0,0 1,1-1,-1 0,1-1,-1 1,1 0,0-1,0 1,0-1,0 0,0 1,-1-5,0 1,1-1,-1 0,1 0,1 0,-1-1,0-13,2-3,1 0,1 0,6-31,5 0,2 1,3 1,2 0,2 2,2 1,55-85,-64 112,1 1,0 1,2 1,0 0,34-28,-40 39,1 0,0 1,1 1,-1-1,1 2,1 0,-1 1,1 1,0 0,1 0,16 0,22 1,-1 2,1 2,-1 3,0 2,0 2,-1 3,0 2,0 2,-2 3,60 29,-40-12,-1 3,-2 3,-2 2,-2 4,-2 2,75 79,-112-104,-2 2,0 0,-2 2,-2 0,0 1,-2 0,0 2,-3 0,0 0,-2 1,-2 1,-1 0,-1 0,-2 0,-1 1,-1 46,-3-30,-12 83,10-117,-1 1,-1-1,-1 0,0 0,-1-1,0 1,-2-1,0-1,-10 15,17-27,-1 0,1 0,-1 0,0 0,0 0,0 0,0-1,0 1,0-1,0 1,0-1,-1 0,1 0,-1 0,1 0,-1-1,1 1,-1 0,1-1,-1 0,-4 0,2 0,0-1,1 0,-1-1,0 1,1-1,-1 0,1 0,0-1,0 1,0-1,-4-3,-10-9,1-2,1 0,-25-34,36 45,-55-78,4-2,4-3,3-2,-40-106,70 148,3-1,1-1,3 0,2 0,2-1,2-1,2-58,5 78,1 1,2 0,0 0,3 0,1 0,1 1,1 0,2 1,1 0,1 1,2 1,33-47,-15 33,2 0,2 3,2 1,1 2,82-55,-99 75,1 1,1 1,0 2,1 0,1 2,0 1,0 1,0 2,1 1,0 1,0 1,47 2,-59 2,-1 1,1 1,-1 1,0 1,0 0,0 0,-1 2,0 0,0 1,0 0,13 12,-8-5,-2 1,0 1,-1 1,-1 0,-1 1,26 42,-20-22,-1 2,-2 0,-1 2,-3 0,-1 0,-3 1,10 80,-17-93,-1-1,-1 1,-2 0,0 0,-3-1,0 1,-2-1,-1 0,-2-1,-1 1,-1-2,-1 0,-1 0,-25 36,24-41,6-10,0-1,-1 0,0 0,-16 15,18-25,9-13,9-16,206-354,-165 297,108-170,366-441,-492 655,2 2,1 2,44-32,-68 58,0 1,1 0,1 1,-1 1,1 0,0 1,1 1,0 1,-1 0,2 0,-1 2,0 0,29 1,-10 4,0 2,0 2,-1 1,0 1,-1 2,0 1,0 2,-2 1,0 2,0 1,28 23,-25-16,-1 2,-1 1,-2 1,-1 2,-1 1,-1 1,-3 1,38 69,-47-74,-2 0,-2 1,0 1,-2 0,-2 0,6 50,-11-67,-1 0,-1 0,0 0,-1 0,-1 0,0 0,-1 0,0-1,-1 1,0-1,-2 0,1 0,-1 0,-1-1,0 0,-1 0,-12 13,-7 1,-1-2,-2-1,0-1,-1-2,-1-1,-1-1,0-2,-2-1,1-2,-2-1,-39 7,72-18,-1 0,1 0,-1 0,0-1,1 0,-1 1,0-1,0-1,1 1,-1 0,0-1,1 0,-1 0,0 0,1 0,-1-1,1 1,-5-3,6 1,0 0,0 1,0-1,0 0,0 0,1 0,-1 0,1 0,0 0,0-1,0 1,0 0,1 0,-1-1,1 1,0-1,0 1,0 0,0-1,1 1,0-4,5-30,1 1,2 0,1 0,24-54,78-128,-66 144,3 2,4 2,3 3,2 2,3 3,131-103,-181 157,1 0,0 1,0 0,0 1,1 1,0 0,0 0,1 1,-1 1,1 0,22-1,-27 4,-1 0,0 0,0 1,0 0,0 1,0-1,0 2,0-1,0 1,-1 0,1 0,-1 1,0 0,0 1,0-1,-1 1,0 1,0-1,0 1,9 11,3 8,-1 1,-1 1,-1 0,-2 1,0 1,-2 0,-1 1,-2-1,-1 2,-1-1,-1 1,-2 0,-1 0,-3 33,0-15,-2 0,-20 96,15-113,-1-2,-2 1,-1-1,-1-1,-29 47,-174 211,61-88,61-66,93-133,1 1,-1-1,1 1,-1-1,1 1,0 0,-1-1,1 1,-1-1,1 1,0 0,0 0,-1-1,1 1,0 0,0-1,0 1,0 0,0 0,0-1,0 1,0 0,0 0,0-1,0 1,1 1,17-4,40-28,-44 22,34-14,1 1,73-20,106-15,-204 51,584-88,9 51,-352 33,-1 12,327 45,-276-8,478-1,-777-40,-12 0,1 1,-1-1,1 1,-1 0,1 0,-1 1,1-1,-1 1,1 0,-1 0,1 0,6 4,-12-5,1 1,0-1,0 1,-1 0,1-1,0 1,-1 0,1-1,-1 1,1-1,-1 1,1-1,-1 1,1-1,-1 0,1 1,-1-1,1 1,-1-1,0 0,1 0,-1 1,0-1,0 0,-14 8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8:05.124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0 195,'15'-13,"1"0,0 1,1 1,0 0,1 2,0 0,1 0,34-9,12 1,88-11,-42 10,-49-2,-48 14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8:21.597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490 63,'0'-2,"1"-1,-2 1,1-1,0 1,0-1,-1 1,1-1,-1 1,0-1,1 1,-1 0,0 0,-1-1,1 1,0 0,-1 0,1 0,-1 0,0 0,1 0,-5-2,3 2,-1 0,1 1,-1 0,0 0,1 0,-1 0,0 0,1 1,-1-1,0 1,0 0,0 0,-3 1,-11 3,0-1,0 2,1 1,-30 13,18-4,1 2,1 1,1 1,0 2,2 0,0 1,1 2,-31 42,50-61,-1 1,2-1,-1 1,1 0,-1 0,2 0,-4 11,5-16,1 1,0-1,0 0,-1 1,1-1,0 1,0-1,1 0,-1 1,0-1,0 0,1 1,-1-1,1 0,-1 1,1-1,-1 0,1 0,0 1,0-1,-1 0,1 0,0 0,0 0,0 0,0 0,0 0,1-1,-1 1,0 0,0-1,0 1,1 0,-1-1,0 0,1 1,-1-1,0 0,1 0,-1 1,1-1,1 0,35 3,0-2,62-5,-4 0,-47 4,-29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8:22.66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229 0,'-13'0,"0"1,0 0,1 1,-1 1,1 0,-1 0,1 1,0 1,0 0,-19 11,26-12,0-1,-1 1,1 0,1 0,-1 1,1 0,-1-1,1 1,1 1,-1-1,1 1,0-1,0 1,0 0,1 0,0 0,0 0,1 0,0 1,0-1,0 0,1 1,0 7,0-10,1 0,0 0,0 0,0 0,0 0,1-1,0 1,0 0,0-1,0 1,0-1,1 0,-1 1,1-1,0-1,0 1,0 0,0-1,0 1,1-1,-1 0,1 0,0 0,0-1,-1 1,1-1,0 0,7 1,7 2,2-1,-1-1,0 0,32-3,-30 0,0-2,0 0,0-2,-1 0,1-1,-1-1,0-1,-1-1,0-1,34-22,-51 30,0 1,1-1,-1 0,0 0,0 0,0 0,-1 0,1 0,0 0,-1-1,1 1,-1-1,0 1,0-1,0 1,0-1,0 0,-1 1,1-1,-1 0,0 1,0-1,0 0,0 0,0 0,-1-4,0 3,-1 0,0 1,0-1,0 0,0 1,-1-1,1 1,-1 0,0-1,0 1,0 1,0-1,0 0,-1 1,1-1,-7-2,-4-1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8:24.12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196 24,'-11'-5,"-1"1,0 0,-1 1,1 1,0 0,-1 0,0 1,1 1,-1 0,1 1,-18 3,28-4,0 1,0-1,0 1,0-1,0 1,0 0,1-1,-1 1,0 0,1 0,-1 1,0-1,1 0,-3 3,4-3,0-1,-1 1,1-1,0 1,0 0,0 0,-1-1,1 1,0 0,0-1,0 1,0 0,0-1,0 1,1 0,-1 0,0-1,0 1,0 0,1-1,-1 1,0 0,1-1,-1 1,0-1,1 2,2 1,1 0,-1 0,1 0,-1 0,1 0,0-1,0 1,0-1,0 0,6 2,278 83,-201-60,-63-21,1 1,-1 1,0 1,0 1,-1 1,-1 2,27 18,-47-30,0 0,-1 0,1 1,-1-1,1 1,-1-1,0 1,0-1,0 1,0 0,0-1,0 1,0 0,0 0,-1 0,1 0,-1 0,1 0,-1 0,0 0,0 0,1 0,-2 0,1 0,0 0,0 0,-1 0,1 0,-1-1,1 1,-1 0,0 0,0 0,0 0,0-1,0 1,0 0,-3 2,-5 6,-1 0,-1-1,1-1,-22 14,8-5,4-4,0 0,-2-1,1-1,-1-1,-1-2,-31 10,16-9,1-1,-1-2,-50 1,50-11,31-5,20-8,-6 9,1 0,-1 0,0-1,6-9,-5 5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8:26.597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860 1,'-25'-1,"-1"1,1 2,0 0,0 1,0 2,-45 14,16 3,1 1,2 3,0 3,2 1,1 3,-70 62,96-78,-24 21,44-36,0 0,0 0,0 0,0 0,1 1,-1-1,1 0,-1 1,1-1,0 1,-1 0,2-1,-1 1,0 0,0 3,1-5,0 0,1 0,-1 0,0-1,1 1,-1 0,0 0,1 0,-1 0,1 0,0 0,-1-1,1 1,0 0,-1-1,1 1,0 0,0-1,0 1,0-1,-1 1,1-1,0 1,0-1,0 0,0 1,0-1,0 0,2 0,34 3,-31-2,142 0,-44 0,168 20,50 49,-129-25,-85-21,188 68,-287-89,0 1,0 0,-1 1,1-1,13 12,-20-15,-1 0,0 1,0-1,1 0,-1 0,0 1,0-1,0 1,-1-1,1 1,0 0,0-1,-1 1,1-1,-1 1,0 0,1 0,-1-1,0 1,0 0,0 0,0-1,0 1,0 0,-1 0,1-1,-1 1,1 0,-1-1,0 1,1-1,-1 1,0-1,0 1,0-1,0 1,0-1,-2 2,-10 10,0-1,-1 0,-1-1,-28 17,0 0,-237 152,166-111,-15 7,-238 99,-158 13,515-184,0-1,0-1,-1 0,1-1,0 1,-1-2,-13 0,22 0,-1-1,1 1,0 0,0-1,0 0,0 1,0-1,-1 0,1 0,1 0,-1-1,0 1,0 0,0-1,1 1,-1-1,0 1,1-1,0 0,-1 0,1 1,0-1,0 0,0 0,0 0,0-1,1 1,-1 0,1 0,-1 0,1 0,0-1,0 1,-1 0,2 0,-1-1,0 1,0 0,2-4,3-19,1 0,2 1,0 0,20-40,8-21,-24 52,2 1,1 1,2 0,0 1,42-52,-24 41,3 1,1 2,45-33,7 0,109-94,-195 159,1 1,-1 1,1-1,0 1,0 0,0 1,1-1,-1 1,1 0,0 1,9-3,1 3,-1 0,1 1,29 3,-42-2,226 4,-228-4,0 0,0 0,-1 0,1 0,0 0,0 1,0-1,-1 1,1-1,0 1,0-1,-1 1,1 0,0 0,-1 0,1 0,-1 0,1 0,-1 1,0-1,0 0,1 1,-1-1,0 0,1 3,-2 5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8:27.40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0 324,'63'-3,"0"-1,84-19,121-40,-207 48,197-62,47-10,-264 77,62-23,-84 24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8:28.263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0,'2'6,"0"-1,0 0,1 1,0-1,0 0,0 0,1-1,0 1,7 7,0 0,58 75,-18-26,-3 1,-3 3,65 124,-103-175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8:44.275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33 414,'0'-2,"0"1,-1-1,0 0,1 0,-1 1,0-1,0 0,0 1,0-1,0 1,0-1,0 1,0-1,-1 1,-1-1,2 1,0 0,-1-1,1 1,0 0,0 0,0-1,0 1,0-1,0 1,0-1,0 1,1-1,-1 0,0 1,1-1,0 0,-1 1,1-1,0 0,0 1,0-3,0 3,1 0,-1 1,1-1,-1 1,1-1,-1 1,1-1,-1 1,1 0,0-1,-1 1,1 0,-1-1,1 1,0 0,0 0,-1 0,1-1,0 1,-1 0,1 0,0 0,0 0,-1 0,1 0,0 1,-1-1,1 0,0 0,-1 0,1 1,0-1,-1 0,1 1,0-1,-1 0,1 1,0 0,31 16,-32-17,41 29,-2 2,-1 1,37 42,3 2,292 288,-365-358,0 0,1-1,0 0,0 0,0 0,12 6,-16-10,-1 0,0 0,1-1,-1 1,1-1,-1 1,1-1,-1 0,1 0,-1 0,1 1,0-1,-1-1,1 1,-1 0,1 0,-1 0,1-1,-1 1,1-1,-1 1,0-1,1 0,-1 0,0 1,1-1,-1 0,0 0,0 0,0 0,0-1,0 1,0 0,0 0,0-1,0 1,0 0,-1-1,1 1,0-3,10-27,-1-1,-2-1,-1 1,4-60,-2 20,-4 43,52-308,-38 256,2 0,36-84,-53 156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8:45.243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314 0,'-7'1,"0"0,1 0,-1 0,1 1,-1 0,1 0,0 0,0 1,0 0,0 1,-6 4,-62 51,46-34,3-5,-38 34,58-49,1 0,-1 0,1 0,0 0,1 1,-1-1,1 1,0 0,-3 10,6-13,-1-1,1 1,0-1,1 0,-1 1,0-1,1 1,-1-1,1 0,0 1,0-1,0 0,0 0,0 1,0-1,1 0,-1 0,1 0,-1-1,1 1,0 0,0-1,0 1,3 1,58 37,-48-32,33 15,-35-18,0 0,0 2,-1-1,1 2,-2 0,12 9,-20-15,-1 1,0-1,0 1,0-1,0 1,-1 0,1 0,-1 0,0 0,0 0,0 0,0 0,0 0,0 0,-1 0,0 0,0 0,1 1,-2-1,1 0,0 0,-1 0,1 1,-1-1,0 0,0 0,0 0,-1 0,1-1,-1 1,0 0,-2 3,-16 25,-2-1,-1-1,-39 38,37-50,15-16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8:46.224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0,'3'1,"1"1,-1 0,0-1,1 1,-1 0,0 0,0 1,0-1,-1 1,1-1,0 1,-1 0,0 0,2 3,3 1,81 108,-4 4,84 162,-127-212,-15-25,-1 0,-2 2,-3 0,-1 2,19 76,-13 43,-23-157,0 0,0 0,1-1,1 1,4 10,10 28,-15-32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3:20.130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0,'69'1633,"-67"-1598,18 1087,-22-806,1-298,-1-1,0 1,-6 19,0-2,7-32,0-4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8:47.177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1,'1'53,"2"0,2 0,3 0,24 86,248 692,-267-795,-9-24,30 78,-4 2,29 156,-55-227,-2 1,0 0,-1 0,-2 0,-3 27,4-48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8:47.974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2 1,'-1'24,"1"0,1 0,2 0,0-1,1 1,2 0,10 29,184 491,-50-126,-132-372,-7-24,-2 1,-1 0,-1 1,-1 0,-1 0,3 32,-8-38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8:48.97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94,'1'19,"1"0,1 1,1-1,0 0,1-1,1 1,1-1,1 0,17 29,12 12,61 74,-64-88,428 473,-446-502,-10-9,0 0,0 0,1-1,0 0,0 0,0-1,1 0,15 7,-22-11,-1-1,1 0,0 0,-1 0,1 1,0-1,0 0,-1 0,1 0,0 0,-1 0,1 0,0 0,0-1,-1 1,1 0,0 0,-1 0,1-1,0 1,-1 0,1-1,-1 1,1-1,0 1,-1 0,1-1,0 0,7-24,-9-37,0 51,-21-295,-6-137,28 163,0 269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8:50.07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0 292,'3'-2,"1"0,-1 0,1 0,-1 0,1 0,0 1,-1 0,1-1,0 1,0 1,7-2,52 0,-42 2,22-2,0 3,0 1,56 12,-83-11,-1 0,1 2,-1 0,0 0,-1 2,1 0,-1 0,0 1,-1 1,0 0,-1 1,16 15,-26-22,0-1,0 1,1-1,-2 1,1 0,0-1,-1 1,1 0,-1 0,0 0,0 1,0-1,0 0,-1 0,1 0,-1 1,0-1,0 0,0 1,0-1,0 0,-1 0,0 1,1-1,-1 0,0 0,-1 0,1 0,-1 0,1 0,-1 0,0-1,0 1,0 0,0-1,0 0,-1 1,-4 2,0 1,0 0,-1 0,0-1,0 0,-1-1,0 1,1-2,-1 1,0-1,-1-1,1 0,-16 2,23-4,-1 1,1-1,-1-1,0 1,1 0,-1-1,1 1,-1-1,1 0,-1 0,1 0,0 0,-1 0,1 0,0 0,0-1,0 0,0 1,-3-4,2 1,1 1,-1-1,1 0,0 0,0 0,1-1,-1 1,1 0,0-1,-1-6,0-10,0 0,2 0,5-40,-4 48,6-31,1 0,3 1,1 0,33-73,-28 72,-10 26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8:51.04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0,'2'20,"1"-1,1 0,0 0,2 0,15 34,-6-12,101 306,27 72,-122-361,1 5,3-1,36 64,39 70,-90-172,-3-4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8:52.49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1 221,'32'-1,"0"-3,54-12,-24 4,820-79,7 79,-6 36,-7 0,-486-37,-158 2,144-10,179-4,-476 22,1-5,91-20,-121 19,-1-2,-65 8,-13 2,7 6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8:53.474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867 1,'-1'4,"1"1,-1-1,0 0,0 1,0-1,-1 0,1 1,-1-1,0 0,0 0,-1-1,1 1,-6 6,-46 43,22-24,-376 402,250-292,67-62,89-75,-4 4,-1-1,1 1,-1-1,0 0,-1 0,1-1,-1 0,-14 5,6-6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8:54.297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1,'0'12,"1"1,0-1,0 1,2-1,-1 0,2 0,0 0,0 0,1-1,0 0,1 1,0-2,1 1,13 15,148 192,94 139,-222-290,-30-53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8:55.024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0,'3'36,"1"-1,2 0,1 0,19 51,-14-48,89 222,-2-6,-95-239,-1 0,0 0,-1 0,1 29,-4-26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8:55.941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1,'0'39,"1"1,2-1,16 76,199 571,-178-553,-35-119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3:22.78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 1,'-8'298,"6"194,13-308,-11-200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8:57.774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494 0,'-11'0,"0"1,0 0,0 0,0 1,0 1,1 0,-1 0,1 1,0 0,0 1,0 0,0 1,1 0,0 0,-15 14,-22 18,2 1,-52 59,80-80,1 2,1 0,0 0,1 1,2 1,0 0,1 1,-9 31,18-48,-1 0,1-1,0 1,1 0,-1 0,1 0,0 0,1 0,-1 0,4 11,-3-14,0 0,0 0,1-1,-1 1,1-1,-1 1,1-1,0 0,0 1,0-1,1 0,-1 0,0-1,1 1,-1 0,1-1,-1 0,1 1,0-1,0 0,0 0,-1-1,6 2,38 7,131 20,-148-26,1-2,-1-1,1-1,32-6,168-40,-181 36,-28 5,-6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8:59.025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230 86,'-13'2,"0"0,1 0,-1 1,1 1,0 0,0 0,0 1,1 1,0 0,0 1,0 0,1 0,0 1,0 1,1 0,0 0,1 0,-14 21,21-29,0 0,0 1,0-1,1 0,-1 0,0 1,1-1,-1 1,1-1,0 0,-1 1,1-1,0 1,0-1,0 1,0-1,0 1,0-1,0 1,0-1,1 0,-1 1,1 1,1-1,-1 0,1 0,-1 0,1 0,0 0,-1 0,1-1,0 1,0-1,1 1,-1-1,4 2,10 3,-1 0,2-1,24 4,-20-4,174 48,95 22,-285-74,-1 0,0 0,0 0,1-1,-1 1,0-1,1 0,-1-1,0 1,0-1,1 0,4-2,-7 2,0 0,0 0,-1 0,1-1,-1 1,1-1,-1 0,0 1,0-1,1 0,-1 1,0-1,-1 0,1 0,0 0,0 0,-1 0,1 0,-1 0,0 0,0 0,0-1,0 1,0 0,0 0,0 0,-1-3,-5-25,0 1,-2 0,-1 1,-1 0,-1 0,-2 1,-1 1,-1 0,-25-34,36 55,0-1,-1 1,1 0,-1 0,0 0,0 0,-1 1,1 0,-1 0,0 1,0-1,0 1,-1 1,1-1,-1 1,1 0,-1 0,0 1,-7-1,6 2,-1 1,1 0,0 0,0 1,-1 0,1 0,0 1,1 0,-1 0,0 1,1 0,0 0,0 1,0-1,-8 9,8-7,-14 12,0 0,-1-2,-34 20,42-30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9:00.831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474 1,'-6'2,"0"-1,0 2,0-1,0 1,0 0,0 0,-9 7,5-4,-87 54,3 3,-116 102,210-165,0 0,-1 0,1 1,0-1,-1 0,1 0,0 0,-1 1,1-1,0 0,0 1,-1-1,1 0,0 0,0 1,0-1,-1 0,1 1,0-1,0 1,0-1,0 0,0 1,0-1,0 0,0 1,0-1,0 1,0-1,0 0,0 1,0-1,0 1,0-1,0 0,0 1,0-1,1 0,-1 1,0-1,20 6,37-6,-49-1,32 1,1 2,-1 1,53 12,112 37,-105-24,-53-16,127 38,-151-42,0 1,-1 2,0 0,-1 1,25 18,-45-29,1 0,0 0,-1 0,1 0,0 0,-1 1,1-1,-1 0,0 1,0 0,1-1,-1 1,0-1,0 1,0 0,-1 0,1 0,0-1,-1 1,1 0,-1 0,0 0,1 0,-1 0,0 0,0 0,0 0,-1 0,1 0,0 0,-1 0,1 0,-1 0,0-1,1 1,-1 0,0 0,-2 2,-4 4,-1 0,0 0,0-1,-1 0,-18 11,-2 1,-67 67,65-55,-47 34,75-64,1 1,-2 0,1-1,0 0,0 0,0 0,-1 0,1 0,0-1,-1 1,1-1,0 0,-1 0,1 0,-1 0,1-1,0 0,-1 1,-3-3,-2 0,-1-1,1 0,0 0,0-1,-10-8,6 3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9:02.67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1037 0,'-25'2,"1"0,-1 1,1 2,0 0,0 2,1 0,-38 18,-150 92,177-96,-84 50,3 4,-180 156,264-196,28-20,4-14,-1-1,1 1,0-1,-1 1,1-1,0 1,0-1,-1 1,1-1,0 0,0 0,0 1,0-1,0 0,-1 0,1 0,0 0,0 0,0 0,0 0,0 0,1-1,81-3,41-4,211 14,-195 13,263 69,-399-87,127 42,-117-37,0 0,-1 0,0 1,0 1,-1 0,0 1,12 12,-20-18,-1 1,0 0,0 0,-1 0,1 1,-1-1,0 1,0-1,0 1,-1 0,0 0,0-1,0 1,0 0,-1 0,0 0,0 0,0 0,0 0,-1 0,0 0,0 0,-1-1,-2 10,-2-1,0-1,0 1,-1-1,-1 0,0 0,0-1,-16 15,-7 3,-1-1,-1-2,-2-1,0-2,-1-2,-1-1,-1-1,-1-3,-1-1,0-1,0-3,-2-1,-43 4,55-11,-1-1,1-2,-1 0,1-3,-1 0,1-2,0-1,-37-13,63 17,-1 1,1-1,-1-1,1 1,0-1,0 1,0-1,0-1,1 1,-1 0,1-1,0 1,0-1,0 0,0 0,1-1,0 1,0 0,0-1,0 1,1-1,-1 0,1 1,0-1,1 0,-1 0,1 0,0 0,0 0,1 1,-1-1,1 0,0 0,0 1,1-1,-1 0,1 1,0-1,0 1,1 0,-1 0,1 0,0 0,0 0,1 0,-1 1,1 0,-1 0,1 0,4-3,24-19,-1-1,-2-1,44-51,23-24,-69 80,1 2,1 1,61-30,-47 27,-42 21,0 0,-1 0,1 1,0-1,0 1,0-1,0 1,0-1,0 1,0-1,0 1,0 0,0 0,0-1,0 1,0 0,0 0,0 0,0 0,0 0,0 0,1 1,-9 22,-1-8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9:10.411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1 877,'21'26,"-1"0,-1 1,-1 0,28 59,-6-12,7 10,4-2,103 127,-149-203,0-1,1 1,-1-1,1 0,0-1,0 0,1 1,0-2,-1 1,1-1,0 0,0 0,1-1,6 1,-4-2,-1 0,1-1,-1 0,1-1,-1 0,1-1,-1 0,0 0,0-1,17-7,38-20,-1-2,63-44,114-93,-233 164,627-499,-451 338,206-241,-362 377,-11 13,-1-1,0-1,-1 0,-1 0,14-28,-29 46,-6 7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49:11.41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1026,'12'0,"0"0,1 0,-1 2,0-1,0 1,0 1,0 0,-1 1,1 0,-1 1,0 0,0 1,11 8,78 57,-68-46,1-1,2-1,0-2,55 24,-76-41,0 0,0-1,0-1,1 0,-1-1,1 0,-1-1,1-1,-1 0,1-1,-1-1,0 0,0-1,19-8,15-8,-2-2,73-48,-95 56,88-60,-3-5,-4-4,116-118,243-326,-434 488,-19 22,2 0,0 0,1 2,0-1,1 2,1 0,26-17,-42 30,1 1,0-1,0 1,-1-1,1 1,0 0,0 0,0-1,0 1,-1 0,1 0,0 0,0 0,0 0,0 0,0 0,0 0,-1 0,1 0,0 1,0-1,0 0,0 1,-1-1,1 0,1 1,4 7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1:59.013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5:04.43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581 16,'-3'-2,"1"1,-1-1,1 0,-1 1,1 0,-1-1,0 1,0 0,1 1,-1-1,0 0,0 1,0 0,0-1,0 1,0 0,0 0,0 1,0-1,0 1,0 0,1-1,-1 1,0 0,0 1,-3 1,-9 4,1 1,0 1,-18 13,27-18,-33 26,2 2,1 1,-56 70,35-30,-48 86,100-152,-4 3,1 1,1 0,0 0,0 1,1 0,1 0,0 0,0 1,1-1,-1 18,4-28,1 1,0 0,0 0,0 0,0 0,0-1,0 1,1 0,0-1,-1 1,1-1,0 0,0 1,0-1,0 0,1 0,-1 0,1-1,-1 1,1-1,-1 1,1-1,0 0,0 0,0 0,-1 0,1 0,4-1,13 5,1-1,39 1,-47-4,225 1,-154-4,-1 3,135 20,-207-19,0 0,0 1,0 0,-1 0,0 2,0-1,0 1,0 1,9 6,-15-9,-1 0,0 0,0 0,0 1,0-1,-1 1,0-1,1 1,-1 0,-1 0,1 0,0 0,-1 1,0-1,0 0,0 0,-1 1,1-1,-1 1,0-1,0 0,-1 1,1-1,-1 0,-2 7,-2 7,-2 0,0-1,0 0,-2 0,0-1,-1 0,-1 0,-22 25,-1-4,-2-2,-41 33,58-54,-1 0,0-1,-2-1,1-1,-1-1,0-1,-36 10,14-9,-1-1,-90 6,110-14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5:05.37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0,'1'6,"1"0,-1 0,1 0,0 0,1 0,0 0,-1-1,2 1,3 5,7 12,368 649,-173-315,-86-149,-113-197,-7-22,-8-24,-9-15,2 1,2-2,-2-51,10 76,1 0,1 0,2 0,1 0,0 0,2 1,15-47,-17 64,1-1,0 0,1 1,0 0,0 0,0 0,1 1,0-1,1 2,-1-1,1 1,1 0,-1 0,1 0,0 1,0 1,1-1,0 2,8-4,-1 3,-1 0,1 1,0 1,0 1,0 0,0 1,0 1,0 0,0 1,25 7,8 4,0 3,-2 2,0 2,-2 2,63 39,-15 2,118 103,-204-160,0 0,-1 0,0 1,8 9,-13-14,0 0,0-1,0 1,0 0,0 0,0 1,0-1,-1 0,1 0,-1 0,0 0,1 0,-1 1,0-1,0 0,0 0,-1 0,1 0,-1 1,1-1,-1 0,-1 4,-4 6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5:06.22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1 216,'8'1,"1"1,-1 1,1-1,-1 2,0-1,-1 1,1 0,13 10,3 0,52 28,130 68,-158-87,0-3,72 20,-118-39,0 0,0 0,1-1,-1 1,0-1,0 1,1-1,-1 0,0 0,1 0,-1 0,0 0,0 0,1-1,-1 1,0-1,0 0,0 1,1-1,-1 0,0 0,0-1,-1 1,1 0,3-3,-3 0,0 0,0 0,0 0,-1 0,0 0,0-1,0 1,0-1,0 1,-1 0,0-1,-1-6,1-58,-4 0,-3 0,-28-119,32 159,3 28,0 1,0 0,1-1,-1 1,0 0,0-1,0 1,0 0,0 0,1-1,-1 1,0 0,0 0,0-1,1 1,-1 0,0 0,1 0,-1-1,0 1,0 0,1 0,-1 0,0 0,1 0,-1 0,0-1,1 1,-1 0,0 0,1 0,-1 0,0 0,1 0,-1 0,0 0,1 1,-1-1,6 2,-1 1,-1 0,1 0,0 0,-1 0,1 1,3 4,71 68,51 44,-106-94,-18-14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3:24.669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0 137,'61'-31,"97"-34,-126 55,1 1,0 2,0 1,1 2,35-1,-27 7,-1 1,0 2,0 1,-1 3,0 1,0 2,-1 2,-1 1,0 2,-1 2,63 43,-90-55,0 0,-1 1,0 0,0 1,-1 0,0 0,-1 0,0 1,-1 0,10 19,-13-21,-1-1,0 1,0-1,0 1,-1 0,0 0,-1 0,0-1,0 1,-1 0,1 0,-2 0,1 0,-1-1,0 1,-1-1,-4 10,-43 87,-5-2,-5-3,-3-3,-99 115,135-180,-2-2,-1-1,-2-1,-48 32,73-50,23-12,45-16,-42 12,41-9,0 2,1 3,108-7,194 17,-207 4,3-5,151 6,-308-4,0 0,-1 1,1-1,0 0,-1 0,1 1,-1-1,1 1,0 0,-1-1,1 1,-1 0,0 0,1 0,-1 0,0 0,1 0,-1 0,1 2,-2-2,0 0,1-1,-1 1,0 0,0 0,0-1,0 1,0 0,-1 0,1-1,0 1,0 0,0 0,-1-1,1 1,0 0,-1-1,1 1,0 0,-1-1,1 1,-1 0,1-1,-1 1,0-1,1 1,-1-1,1 1,-1-1,0 0,1 1,-1-1,0 0,0 1,1-1,-1 0,0 0,0 0,1 0,-2 0,-14 5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5:07.41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0 121,'4'3,"0"0,-1-1,1 1,-1 0,1 1,-1-1,5 7,8 8,12 8,-1 2,-2 1,0 1,-2 2,-2 0,28 54,-28-35,-20-49,0 0,0 0,0 0,-1 0,1 0,-1 1,0-1,0 0,1 0,-1 0,-1 0,1 0,0 0,0 1,-1-1,1 0,-1 0,0 0,0 0,1 0,-1 0,-2 2,3-4,-1 0,1 0,0 1,0-1,0 0,0 0,0 0,-1 0,1 0,0 0,0 0,0 0,0 0,-1 0,1 0,0 0,0 0,0 0,0 0,-1 0,1 0,0 0,0 0,0 0,-1 0,1 0,0 0,0 0,0 0,0-1,0 1,-1 0,1 0,0 0,0 0,0 0,0 0,0-1,0 1,0 0,-1 0,1 0,0 0,0 0,0-1,0 1,0 0,0 0,-4-15,3-13,8-16,20-67,-4 25,-19 64,0 0,2 1,1 0,1 0,0 0,2 1,0 1,18-26,-25 41,0 1,0 0,0 0,1 1,-1-1,1 1,0 0,0 0,0 0,0 0,0 0,0 1,0 0,0 0,1 0,-1 1,0-1,1 1,-1 0,1 0,-1 0,0 1,1 0,-1 0,5 1,10 4,0 1,0 1,0 1,18 11,-19-10,-14-8,1 0,-1 1,0 0,0 0,-1 0,1 0,-1 1,1 0,-1-1,0 1,0 0,-1 0,1 1,-1-1,2 6,-1 0,0 0,-1 0,-1-1,0 1,0 0,-1 14,-1-4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5:08.62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1,'3'26,"0"0,2 0,1 0,1-1,21 49,-12-31,49 144,102 257,-165-440,0 0,1-1,-1 1,1-1,-1 0,1 1,0-1,0-1,1 1,-1 0,1-1,-1 0,1 1,0-2,-1 1,1 0,0-1,0 1,0-1,1 0,-1-1,0 1,0-1,0 0,1 0,-1 0,0 0,7-2,2 0,1-1,-1 0,0 0,0-2,-1 0,1 0,21-13,-18 6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5:09.56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87,'3'0,"6"0,5 0,7 0,5-4,1-5,4-1,4 2,0 1,2-2,2 2,-2-3,-3 0,-4 3,-6 2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5:10.73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338 1,'-3'0,"0"1,0-1,0 1,0 0,0 0,0 0,0 0,0 0,1 1,-1-1,0 1,1 0,0 0,-1 0,1 0,-2 2,-34 45,25-30,-24 29,2 2,3 1,2 1,2 2,-38 102,64-148,-1 0,1 1,1-1,0 0,0 0,0 1,1-1,0 1,1-1,0 0,0 1,4 10,-1-7,1-1,1 0,0 0,1 0,0-1,0 0,15 15,-7-8,0-1,35 28,-44-40,0 1,1-1,0-1,0 1,0-1,0 0,0-1,0 0,1 0,-1 0,1-1,11 0,4-2,1-1,-1 0,0-2,0-1,0-1,-1-1,0-1,0-1,0 0,-1-2,-1-1,0 0,19-17,-16 12,-3 4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5:12.35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550 0,'-25'0,"-168"7,167-4,-1 1,1 2,-1 1,2 0,-31 15,40-15,1 0,0 2,0 0,1 0,-21 18,32-25,1 1,-1-1,0 1,1-1,-1 1,1 0,0 0,0 0,0 0,0 0,1 1,-1-1,1 1,0-1,0 1,0-1,1 1,-1-1,1 1,0 0,-1-1,2 1,-1 0,0-1,1 1,0-1,0 1,0-1,0 1,0-1,1 1,0-1,1 3,0-3,-1 0,1 0,0-1,0 0,0 1,0-1,0 0,0 0,1-1,-1 1,0-1,1 0,-1 1,1-2,0 1,6 1,67 1,-57-3,40 1,5 1,-1-3,67-9,-114 7,0 0,0 0,-1-2,1 0,-1-1,0 0,0-2,-1 0,0 0,-1-1,1-1,20-19,14-14,-34 32,0-2,18-19,14-21,-48 57,-1-1,1 0,0 1,1 0,-1-1,0 1,1-1,0 1,0 0,0-1,0 1,1-1,-1 1,1 0,0-1,0 1,0-1,1 0,-1 1,3 2,2 8,0 0,2 0,-1-1,13 16,12 10,-9-12,24 36,-38-47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5:13.59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0,'2'10,"0"-1,0 1,1-1,0 0,1 0,0 0,0 0,1 0,5 7,0 2,280 433,-130-214,-76-105,120 177,-187-288,-17-24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5:14.76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0 117,'4'-1,"0"0,0 0,-1 0,1 0,-1-1,1 0,-1 0,0 0,0 0,0 0,4-4,18-11,10 2,1 2,1 1,0 2,0 1,1 2,0 2,0 1,0 2,72 6,-105-3,0 0,-1 1,1 0,-1-1,1 1,-1 1,0-1,0 1,0-1,0 1,-1 0,1 1,-1-1,1 1,-1-1,0 1,-1 0,1 0,-1 0,1 1,-1-1,-1 0,4 10,2 8,-1 0,-1 0,4 38,-8-45,2 2,-1 1,-2-1,-1 33,1-45,-1-1,0 0,0-1,0 1,0 0,0 0,-1 0,0-1,0 1,0 0,0-1,0 0,-1 1,1-1,-1 0,0-1,0 1,0 0,0-1,-1 1,1-1,-5 2,-152 57,145-56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5:16.38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549 0,'-13'2,"1"-1,0 2,-1 0,1 0,0 1,-18 9,-22 7,24-10,0 1,0 1,1 1,1 1,-48 35,56-35,1 0,1 0,0 2,1 0,1 0,1 2,0 0,-19 35,26-39,1 0,1 1,0-1,1 1,1 0,0-1,1 1,1 0,0 0,1 0,0 0,1 0,5 17,-6-29,0 0,0-1,1 1,-1-1,0 1,1-1,0 0,-1 0,1 1,0-1,0 0,0-1,0 1,1 0,-1-1,0 1,3 1,1-1,1 1,-1-1,0 0,1-1,-1 1,1-1,7 0,-1 0,-1-1,1-1,0 0,0 0,-1-1,1-1,16-6,-24 6,1 0,-1 0,1 0,-1-1,0 0,0 0,-1-1,1 1,-1-1,0 0,-1 0,1 0,-1-1,5-8,3-10,-2-1,9-31,-9 26,6-24,-2-1,-3 0,5-71,-15 119,1 1,0-1,1 1,0-1,0 1,0 0,0 0,7-11,-8 15,0 0,1 0,-1 0,1 1,-1-1,1 0,-1 1,1-1,0 1,0-1,0 1,0 0,0 0,0 0,0 0,1 0,-1 0,0 0,0 1,1-1,-1 1,0 0,1 0,-1 0,1 0,-1 0,3 1,-3-1,0 1,-1 0,1 0,0 0,-1 0,1 0,-1 0,1 0,-1 0,0 0,0 1,1-1,-1 0,0 1,0-1,0 1,0 0,-1-1,1 1,1 3,11 44,-4-13,-2-19,1 0,0 0,2-1,-1 0,16 17,-20-27,0-1,0 0,0 0,0-1,1 0,-1 0,1 0,0 0,1-1,-1 0,0 0,1-1,0 0,-1 0,1-1,0 1,7-1,11 0,0-2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5:17.85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182 0,'-5'1,"0"0,-1-1,1 2,0-1,-1 1,1 0,0 0,0 0,1 1,-1 0,0-1,1 2,0-1,-1 1,1-1,1 1,-1 0,1 0,-1 1,1-1,0 1,1 0,-1-1,-2 9,-6 13,1 1,1 0,-7 38,13-51,-4 15,1 0,1 1,-1 54,6-76,0 0,1-1,0 1,0-1,1 1,-1-1,2 1,-1-1,1 0,0 0,1 0,0 0,0-1,0 1,1-1,0 0,0-1,0 1,1-1,7 6,1-1,1-1,1 0,0-1,0-1,0 0,31 7,-39-12,-1 0,1-1,0 0,-1-1,1 1,0-1,0-1,0 1,-1-1,1-1,-1 0,1 0,-1 0,1-1,-1 0,0 0,10-7,-6 2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5:18.36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0,'0'4,"0"5,0 5,0 4,0-2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3:26.66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73 1,'1'4,"0"1,0-1,0 0,1 1,-1-1,1 0,0 0,0 0,4 4,3 9,181 443,-28 14,-142-414,1 3,249 722,-257-750,-1 2,-1-1,8 57,-17-79,-1 0,-1 1,0-1,-1 0,0 0,-1 0,-1 0,0 0,-1-1,0 1,-1-1,-10 20,-2-6,0-1,-2-1,0 0,-2-2,-1 0,-1-1,-1-1,0-2,-2 0,0-2,-40 21,55-33,0-1,1 0,-1-1,-21 4,29-6,1-1,-1 0,1 1,0-1,-1 0,1 0,-1-1,1 1,-1 0,1-1,0 1,-1-1,1 0,0 0,0 0,0 0,-1 0,1-1,0 1,1 0,-1-1,0 0,0 1,0-1,1 0,-1 0,1 0,-3-4,-28-57,-3 2,-71-94,56 86,-47-87,80 111,14 27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5:19.69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0,'0'4,"0"5,0 5,0 4,0 2,0 2,0 1,4-3,1-2,4 1,0 0,-2 1,3 1,-1-3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5:20.18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60,'0'-4,"0"-4,0-6,0-3,0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5:20.99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1,'4'0,"0"1,-1 0,1 0,0 0,-1 0,1 0,0 1,-1 0,0-1,1 1,-1 1,0-1,0 0,0 1,4 4,43 54,-24-27,51 55,243 267,-315-350,1 0,1 0,-1-1,1 0,0 0,0 0,0-1,0 0,16 5,-20-8,0-1,-1 1,1-1,0 0,0 0,0 0,0-1,0 1,-1 0,1-1,0 0,0 0,-1 0,1 0,0 0,-1-1,1 1,-1-1,0 1,1-1,-1 0,0 0,0 0,0 0,0 0,-1-1,1 1,0 0,-1-1,0 0,2-3,14-27,-11 19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5:21.76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1 301,'0'-2,"1"0,-1 0,1 0,0 0,0 0,0 0,0 0,0 1,0-1,1 0,-1 0,0 1,1-1,0 1,-1-1,1 1,2-2,34-21,-33 21,25-15,0 1,2 2,-1 0,2 3,0 0,0 2,64-10,-79 19,34-5,51-12,-86 14,0-1,-1 0,1-1,-2-1,1-1,-1 0,16-12,10-6,-30 18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5:23.43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333 533,'-8'2,"1"0,-1 1,1 0,0 0,0 1,0 0,0 0,1 0,0 1,0 0,-8 8,-11 7,7-6,-1 1,2 0,0 2,1 0,1 0,0 2,2 0,0 0,1 2,1-1,1 1,0 1,2 0,1 0,-7 34,13-53,1 0,-1 0,1 0,0 1,0-1,0 0,0 1,1-1,-1 0,1 0,0 0,0 0,0 1,1-1,-1-1,0 1,1 0,0 0,0 0,0-1,0 1,0-1,1 0,-1 1,0-1,1 0,0-1,0 1,-1 0,1-1,0 1,0-1,0 0,1 0,-1 0,0-1,0 1,6 0,13 1,0-1,1-1,-1-1,36-5,-37 3,143-23,-147 22,0-1,0-1,-1 0,1-1,-1-1,-1-1,19-12,-33 20,1 0,-1 0,1-1,-1 1,1 0,-1-1,0 1,0-1,1 1,-1-1,0 0,0 0,-1 1,1-1,0 0,-1 0,1 0,-1 0,1 0,-1 0,0 0,0 0,0-3,-1 1,0 1,0-1,-1 0,1 1,-1-1,0 1,0-1,0 1,0 0,-1 0,-3-4,-8-7,-1 1,-1 1,-27-18,40 28,-41-23,-68-29,72 36,1-1,-58-38,95 56,0-1,-1 1,1-1,0 0,0 1,0-1,0 0,1 0,-1 0,0-1,1 1,0 0,-1-1,1 1,0-1,0 1,0-1,0-5,1 6,0 0,0-1,1 1,-1 0,1-1,0 1,0 0,0 0,0 0,0-1,0 1,0 0,1 1,-1-1,1 0,-1 0,3-2,6-4,1 1,0-1,0 2,0-1,1 2,18-8,26-7,1 3,1 2,0 3,111-10,-128 20,0 2,0 2,0 1,0 2,-1 2,0 2,76 27,-48-10,-2 3,0 3,100 66,-160-94,0 0,-1 1,1 0,-1 0,0 1,0-1,-1 1,7 10,-10-13,0-1,0 0,0 0,-1 1,1-1,-1 1,1-1,-1 0,0 1,0-1,0 1,0-1,-1 1,1-1,0 0,-1 1,0-1,0 0,0 1,0-1,0 0,0 0,0 0,-1 0,1 0,-1 0,1 0,-4 3,-31 31,-2-2,-64 47,94-77,-1 0,1 0,-1-1,0-1,0 1,0-1,0-1,0 1,0-2,-1 1,1-1,0-1,-15-2,-2-1,0-1,0-1,-36-14,49 14,-1-1,2 0,-1-1,1-1,0 0,0 0,1-1,1 0,0-1,0 0,1-1,0 0,1-1,1 1,-9-20,10 19,0 0,2 0,-1-1,1 1,1-1,1 0,0 0,0 1,2-2,0 1,0 0,1 0,1 0,0 1,1-1,6-18,27-43,2 2,4 2,100-129,-138 195,0 1,0-1,1 1,-1 0,1 0,5-3,-9 6,-1 1,1 0,-1-1,0 1,1 0,-1 0,1-1,-1 1,1 0,-1 0,1 0,-1 0,1 0,-1 0,1 0,-1 0,1 0,-1 0,1 0,-1 0,1 0,-1 0,1 0,-1 1,1-1,-1 0,1 0,-1 0,1 1,-1 0,1 1,0-1,-1 0,0 1,1-1,-1 1,0-1,0 0,0 1,0-1,0 1,0-1,0 1,0-1,0 1,-1 0,-2 8,0 0,0 0,-1 0,0-1,-1 0,-6 11,-13 27,17-29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5:25.14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13919 1,'-99'5,"-155"27,83-7,-215 18,-245 32,-644 62,326-35,188-17,-605 84,22 77,651-109,486-105,0-10,-308-4,-415-68,569 24,-44 6,-530-59,814 63,-1 5,1 5,-1 6,0 5,0 5,-119 26,80 1,108-22,0-3,-1-2,-1-3,-61 2,97-9,0 1,0 1,0 1,0 1,1 0,0 2,-22 8,-118 66,20-9,93-51,0 1,2 3,1 2,1 1,1 2,2 2,1 1,-34 38,52-50,12-14,-1 1,2 0,-1 0,1 1,0-1,0 1,1 1,0-1,1 1,0 0,0 0,1 0,-4 16,6-3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5:31.48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1380,'7'-5,"1"1,-1 1,1-1,-1 1,1 1,0-1,0 1,1 1,-1-1,10 1,6-3,992-114,8 88,2726 205,-3592-159,1970 163,579-172,-1949-36,674-47,-754-32,-10-50,-259 50,169-41,198-11,15 59,-196 70,-15 1,-4-35,206-110,-290 55,15 34,860-42,9 81,-1343 46,-24 0,0 0,0 0,0 1,0 1,-1-1,1 2,0-1,0 1,-1 0,1 1,12 5,-21-8,0 1,1-1,-1 0,0 0,1 1,-1-1,0 0,0 0,1 1,-1-1,0 0,0 0,1 1,-1-1,0 0,0 1,0-1,0 0,0 1,0-1,0 1,1-1,-1 0,0 1,0-1,0 0,0 1,-1-1,1 0,0 1,0-1,0 1,0-1,0 0,0 1,0-1,-1 1,-14 11,-20 3,9-7,2-3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5:34.62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1,'2'18,"0"0,2 0,0 0,1 0,11 26,0 5,69 322,-51-196,150 1085,-124-580,-51-592,20 161,-20-199,2 0,34 92,-9-47,26 109,62 202,-6-26,-67-154,-25-100,46 129,-64-232,-1 0,-2 1,4 23,-6-25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6:07.35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24 4,'2'-3,"4"12,4 13,31 111,5-2,77 151,-56-152,123 179,-151-251,-14-12,-20-35,1 0,0-1,1 0,-1 0,2 0,9 9,-17-18,1-1,-1 0,1 1,-1-1,1 0,-1 1,1-1,-1 0,1 0,-1 1,1-1,-1 0,1 0,0 0,-1 0,1 0,-1 0,1 0,0 0,-1 0,1 0,-1 0,1 0,-1-1,1 1,-1 0,1 0,0-1,-1 1,1 0,-1 0,0-1,1 1,-1-1,1 1,-1 0,1-1,-1 1,0-1,1 1,-1-1,0 1,0-1,1 1,-1-1,0 1,0-1,0 0,0 1,0-1,0 1,0-1,0 1,0-2,8-43,-7 33,1 4,1 0,0 0,0 1,0-1,1 1,0 0,0 0,1 0,0 1,0 0,1 0,0 0,0 0,0 1,0 0,1 0,0 1,8-4,16-8,0 2,66-20,-68 25,62-16,138-20,-56 13,-141 28,-27 9,-16 9,-56 43,-3-4,-2-2,-134 70,180-106,-1-2,0-1,0-1,-1-2,0 0,-1-2,0-1,-40 3,-7-2,44-3,0-1,-49-3,69-1,0 0,0-2,0 1,0-1,1-1,-1 0,1-1,0 0,0-1,-13-9,-3-4,1-1,1-2,1 0,0-2,2-1,1 0,1-2,1 0,1-1,2-1,1 0,1-1,2-1,0 0,3-1,0 0,2 0,2-1,0 0,1-41,6 43,-2 1,-1 0,-2 0,0-1,-3 2,-9-36,9 42,-6-23,11 44,0 0,1 0,-1 0,0 0,0 0,0 0,0 1,0-1,-1 0,1 0,0 1,-1-1,1 1,-1 0,-3-3,22 49,163 375,-112-246,-54-141,2-1,1 0,2-2,0 0,3-1,0-1,52 50,-50-54,-16-16,-1 0,1-1,0 0,17 10,-22-15,1 0,-1-1,1 0,-1 0,1 0,0 0,-1 0,1-1,0 1,-1-1,1 0,0 0,-1-1,1 1,0-1,-1 0,8-2,34-10,89-13,-53 11,-34 7,-29 6,0 0,-1-2,1 0,-1-1,0 0,0-2,-1 0,23-14,-35 19,-1-1,0 0,0 0,0-1,-1 1,1 0,-1-1,0 1,0-1,0 0,0 0,0 0,-1 0,1-6,5-64,-7 63,0 1,1-1,0 1,1 0,0-1,0 1,5-11,1 6,1 1,0 1,1 0,0 0,1 1,1 0,0 1,14-11,11-5,65-37,-81 52,0 1,0 1,1 1,0 0,1 2,-1 1,1 1,1 0,-1 2,27 0,-47 2,-1 1,1 0,-1 0,0 1,1-1,-1 0,0 1,1-1,-1 1,0 0,0 0,0 0,0 0,1 0,-1 0,-1 0,1 1,0-1,0 1,0 0,1 2,-2-2,0 0,0 0,-1 1,1-1,-1 0,1 1,-1-1,0 0,0 1,0-1,0 0,-1 1,1-1,-1 0,1 0,-1 1,-1 2,-5 10,0 0,-1 0,-1-1,-16 20,24-32,-21 28,-64 80,73-96,0-1,0 0,-1 0,-1-2,-20 13,25-19,0 0,0-1,0-1,-1 0,1 0,-1-1,0 0,-16 0,-95-5,52 0,63 3,-10-1,0 0,0 2,0 0,0 1,0 1,1 0,-30 10,31-7,1-2,-1 0,0-1,0 0,0-1,-20 0,11-1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5:40.53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724 2,'-20'0,"-5"-1,1 0,0 2,0 1,0 1,0 1,0 1,0 1,-31 12,21-2,0 2,1 1,1 1,1 2,0 1,2 2,1 0,-48 58,61-63,0 0,2 1,0 0,2 1,0 1,1 0,2 0,0 1,1-1,2 2,0-1,2 1,1 0,1 42,1-60,1 0,1 0,-1 0,1 0,0-1,1 1,-1-1,1 0,1 0,-1 0,1 0,0 0,0-1,1 1,-1-1,1 0,0-1,1 1,-1-1,1 0,0 0,0-1,0 0,1 0,9 3,15 5,1-3,0 0,0-2,36 2,-62-7,538 17,-193-15,-348-4,-1 1,1 0,-1 0,1 0,-1 1,1-1,-1 1,1-1,-1 1,0 0,1 0,-1 0,0 0,0 0,1 0,-1 1,0-1,0 1,0 0,-1-1,1 1,0 0,-1 0,2 2,-2 0,0 0,0 0,0 0,-1 0,0 0,0 0,0 0,0 0,-1 1,1-1,-1-1,0 1,0 0,-3 5,-6 20,-1 0,-2-1,0-1,-2 0,-1-1,-2 0,0-1,-1-1,-27 24,27-30,0-1,-1-1,-1-1,0-1,-1-1,-1-1,0-1,0-1,-1-1,0-1,-39 8,-18 0,35-6,0-2,-66 4,92-12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3:27.48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5:41.83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115 1,'-3'0,"0"0,-1 1,1 0,0 0,0 0,0 0,0 0,0 1,0-1,0 1,0 0,1-1,-1 1,1 1,-1-1,1 0,0 1,0-1,0 1,0-1,0 1,-2 6,-4 5,2 1,0 1,-5 19,10-30,-2 2,1 1,0 0,0 0,1 0,0-1,1 1,-1 0,2 9,0-15,-1 0,1 1,0-1,0 0,0 0,0 0,0 0,0 0,1 0,-1 0,0-1,1 1,0 0,-1-1,1 1,0-1,0 0,0 1,0-1,0 0,0 0,0 0,0 0,1-1,-1 1,0-1,0 1,1-1,-1 0,0 0,5 0,78 4,-18-1,-1 2,75 17,-98-14,-26-6,-1 2,1 0,28 11,-43-14,0 0,0 0,0 0,0 0,0 1,-1-1,1 1,-1-1,1 1,-1-1,1 1,-1 0,0 0,0 0,0 0,0 0,0 0,-1 0,2 4,-1-1,-1 0,1 0,-1 0,-1-1,1 1,0 0,-1 0,-2 8,-2 1,0 0,-1 0,-1 0,-15 24,-3-2,-3 0,-56 56,64-72,-1-2,-1 0,0-2,-2 0,-40 20,50-30,1-1,-1-1,0 0,0-1,-19 1,25-3,0 0,-1-1,1 0,-1-1,1 1,0-2,-1 1,1-1,0-1,-10-3,15 5,1-1,0 1,0-1,1 1,-1-1,0 0,0 1,1-1,-1 0,1 0,0 0,-1 0,1 0,0-1,0 1,0 0,1 0,-2-4,-1-10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6:12.10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0 128,'60'-2,"74"-14,-4 0,32 5,26-1,247-48,-421 56,-11 3,1 0,0 0,0 0,0 0,0 0,0 1,0-1,0 1,0 0,0 1,0-1,0 1,0 0,-1-1,6 3,-9-2,1-1,-1 0,0 1,1-1,-1 1,0-1,0 1,1-1,-1 1,0-1,0 1,0-1,0 1,0-1,1 1,-1-1,0 1,0-1,0 1,0 0,-1-1,1 1,0-1,0 1,0-1,0 1,0-1,-1 1,1-1,0 1,-1-1,1 1,0-1,-1 0,1 1,0-1,-1 1,1-1,-1 0,1 1,0-1,-2 0,-19 16,7-7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6:13.09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25,'4'-3,"-1"0,2 0,-1 1,0 0,0 0,1 0,-1 0,0 1,1 0,0 0,-1 0,1 0,7 1,68 0,-67 0,28 4,0 2,78 22,18 3,-78-21,120 2,-157-12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6:14.13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1,'1'22,"1"0,0 0,2 0,1 0,7 22,47 105,-6-14,198 554,-242-669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6:15.44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1 116,'0'-5,"1"1,0-1,0 1,0 0,1 0,-1 0,1 0,0 0,0 0,0 0,1 0,-1 1,1 0,0-1,0 1,7-5,-5 3,1 0,0 1,0 0,0 0,1 1,-1 0,1 0,0 0,10-2,4 2,-1 1,1 1,0 1,-1 1,1 1,0 0,-1 2,0 0,0 2,0 0,0 1,-1 1,0 0,19 13,-33-17,-1 0,0 0,0 0,0 0,-1 1,0 0,1-1,-2 1,1 0,0 1,-1-1,0 0,0 1,-1-1,1 1,-1 0,-1-1,1 1,-1 0,0 0,0-1,-2 12,-1 10,-2 0,0 0,-13 35,-3 9,11-32,-2-1,-19 41,27-74,1 1,-1-1,-1 0,1 0,-1 0,0 0,0-1,0 0,0 0,-7 4,8-6,-14 10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6:17.79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1 203,'0'-2,"1"1,-1-1,1 0,-1 1,1-1,0 0,0 1,0-1,0 1,0 0,0-1,0 1,0 0,0-1,1 1,-1 0,1 0,-1 0,3-1,39-20,-25 14,25-12,1 3,1 2,0 1,70-10,-85 17,284-37,-288 41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6:18.61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1,'1'0,"1"1,0-1,-1 1,1 0,0 0,-1 0,1 0,-1 0,0 0,1 0,-1 0,0 0,0 1,1-1,-1 1,0-1,-1 1,2 1,19 36,-15-28,50 93,-7-15,58 144,-92-198,1 1,2-2,38 53,-45-70,11 21,-12-21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6:21.25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212 0,'-13'3,"0"0,0 0,0 1,0 1,1 0,0 1,0 0,1 1,0 0,0 1,0 0,1 0,-10 12,16-16,0 0,1 0,-1 0,1 0,0 1,0 0,1-1,0 1,-1 0,2 0,-3 7,4-9,0 0,0 0,1 0,-1 0,1 0,0 0,0-1,0 1,0 0,0-1,1 1,-1-1,1 1,-1-1,1 1,0-1,0 0,0 0,0 0,1 0,-1-1,3 3,29 19,1-2,1-1,1-2,0-1,71 21,-35-13,-70-24,-1 1,1-1,0 0,-1 1,0-1,1 1,-1 0,0-1,0 1,0 0,0 1,0-1,0 0,0 1,-1-1,1 1,-1-1,2 5,-2-1,1-1,-1 1,0 0,0 0,-1 0,0 0,0 0,-1 10,-2 2,-1 0,-1 0,0 0,-1-1,-9 18,12-28,-1 1,0-1,-1 0,1 0,-1 0,-1 0,1-1,-1 0,0 0,-1 0,1-1,-1 0,0 0,0-1,-1 0,1 0,-1-1,0 0,0 0,0-1,0 0,-1 0,1-1,-12 0,-25 8,-40 3,80-11,0-1,0 0,0 0,0-1,0 1,0-1,0 0,0 0,1-1,-1 0,0 1,1-2,-7-2,1-4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6:22.85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0,'1'22,"1"-1,1 1,1-1,1 1,13 37,52 100,-43-103,251 510,-264-533,-2 0,-2 1,0 0,-3 0,5 50,2 2,-11-69,-1-1,-1 0,0 1,-1-1,-1 1,-1-1,0 0,-1 0,-1 0,0 0,-1 0,-1-1,-1 0,0 0,0 0,-2-1,0 0,-20 24,25-34,1-1,-1 1,0-1,0 0,0 0,0-1,0 1,-1-1,1 0,-1 0,1 0,-1 0,0-1,0 0,0 0,0 0,-8-1,-4 0,0-2,0 0,-30-8,12 2,23 6,0-1,0-1,1 0,-1 0,1-1,0 0,0-1,1-1,0 0,-13-10,19 13,0 0,0 0,1 0,-1 0,1 0,0-1,0 0,1 0,-1 0,1 0,0 0,1 0,-1 0,1-1,0 1,0 0,1-1,-1 1,1-1,0 1,1-1,-1 1,1-1,0 1,3-6,13-41,-10 39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6:23.48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3:28.578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1446 2,'-1'0,"-7"-1,1 1,-1 0,1 0,-1 1,1 0,0 0,-1 0,1 1,0 0,0 1,0 0,0 0,-12 8,-61 51,-77 78,65-56,-173 153,-403 349,628-555,11-9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6:2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179 368,'-12'0,"1"0,-1 0,0 1,1 1,-1 0,-19 6,27-6,0 0,1 0,-1 0,0 0,1 1,0 0,0 0,0-1,0 2,0-1,1 0,-1 1,1-1,0 1,0 0,0-1,0 1,1 0,0 0,0 0,0 1,-1 4,-7 45,3 0,2-1,4 81,3-94,1-1,2 0,2 0,1-1,21 55,-27-84,1-1,0 0,0 0,0 0,1-1,0 0,1 0,0 0,0 0,0-1,13 10,-13-13,0 1,1-1,-1-1,1 1,-1-1,1 0,0 0,0-1,0 0,0-1,0 1,0-1,0 0,0-1,10-1,38-9,0-1,72-27,104-53,-160 63,30-15,157-92,-204 102,-2-2,-1-2,-3-3,60-62,-101 95,0 0,0-1,-1 0,0 0,0 0,-1-1,0 0,-1 0,0-1,-1 1,0-1,0 1,-1-1,-1 0,0 0,0 0,-1 0,0 0,-1 0,-1 0,1 0,-2 0,-3-11,-4-15,0 0,-20-42,26 69,-1 0,0 1,-1-1,1 1,-2 1,1-1,-1 1,-1 0,1 0,-2 1,1 0,-17-10,20 14,-1 0,0 1,0 0,-1 0,1 1,0-1,0 1,-1 0,1 1,-1 0,1 0,0 0,-1 1,1 0,0 0,-7 2,-8 5,0 0,1 1,-26 16,27-14,-1-1,1-1,-23 7,-282 71,126-9,106-40,9-1,54-22,0-2,-1-1,0-1,-50 9,59-17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6:26.55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0,'21'1,"1"0,0 2,0 0,-1 1,0 1,0 2,0 0,-1 0,0 2,36 22,28 10,-60-31,-1 0,-1 2,24 17,27 18,-62-39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6:27.99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334 1,'-4'0,"0"0,-1 1,1 0,-1 0,1 1,0-1,0 1,0 0,0 0,0 0,0 0,-6 6,-42 41,30-27,-10 11,2 2,2 0,1 2,-34 61,58-93,0 1,0-1,0 1,1 0,0 0,0 0,1 0,-2 7,3-11,0-1,0 1,1-1,-1 1,0-1,0 1,1-1,-1 1,1-1,-1 1,1-1,0 1,0-1,-1 0,1 1,0-1,0 0,0 0,0 0,1 0,-1 0,0 0,0 0,1 0,-1 0,0 0,1-1,-1 1,1-1,-1 1,1-1,-1 1,1-1,-1 0,1 0,2 0,31 3,0-2,53-5,-2 1,-44 2,-16 0,0 0,1 2,-1 1,0 1,45 12,-68-15,0 1,0 0,0 0,0 1,-1-1,1 0,0 1,-1 0,1-1,-1 1,0 0,1 0,-1 0,0 1,0-1,-1 1,1-1,0 1,-1-1,1 1,-1 0,0 0,0 0,0-1,0 1,-1 0,1 0,-1 0,0 0,0 0,0 6,-1-3,-1 0,1 1,-1-1,-1 0,1 0,-1 0,0-1,0 1,-1 0,1-1,-1 0,-1 0,-8 8,-18 17,21-19,-1 0,0-1,0 0,-1-1,-20 11,18-14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5:51.01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1,'2'39,"2"0,2 1,1-2,2 1,1-1,3 0,28 62,16 12,76 112,214 307,-314-473,34 77,-13-22,-43-96,0 0,1 0,1-1,18 16,-17-17,0 1,0 0,19 33,-13-18,-15-24,0 1,0 0,-1 0,0 0,3 8,-3 1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5:53.39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629 1,'-13'1,"-1"1,0 0,1 1,-1 0,1 1,0 1,0 0,1 1,0 0,-12 8,-22 16,-48 41,69-51,-10 6,2 2,1 1,2 1,1 2,1 1,2 1,1 2,-26 49,48-79,0-1,1 1,-1 0,1 0,1 0,-1 0,1 0,0 0,0 0,1 1,0-1,0 0,1 9,1-11,-1 0,1 1,0-1,1 0,-1 0,1 0,-1 0,1-1,0 1,0-1,1 0,-1 0,1 0,0 0,0 0,0-1,0 0,6 3,26 12,1-1,1-2,64 16,119 10,-59-14,-161-26,1 1,-1-1,1 0,-1 0,1 1,-1-1,1 1,-1-1,0 1,1 0,-1-1,0 1,1 0,-1 0,0 0,0 0,0 0,0 0,0 0,0 0,0 1,0-1,0 0,-1 0,1 1,0-1,-1 1,1-1,-1 1,0-1,1 1,-1-1,0 1,0-1,0 1,0-1,0 1,0-1,-1 3,-1 5,-1 1,-1-1,0 0,0 0,-7 11,-4 9,-1 9,-3-1,-1 0,-1-2,-2 0,-2-2,-1 0,-1-2,-2-1,-1-1,-1-2,-1-1,-47 28,64-44,0-2,-1 0,0-1,0-1,-1 0,0-1,0-1,-26 4,22-9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5:54.61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1 293,'18'2,"-1"0,1 1,0 1,-1 1,0 1,0 0,0 1,-1 1,0 0,-1 2,0-1,0 2,-1 0,23 23,-34-31,-1 0,1 0,-1 1,0 0,0-1,0 1,0 0,-1 0,1 0,-1 0,0 0,0 0,-1 0,1 0,-1 1,0-1,0 0,0 0,0 1,-1-1,0 0,0 0,0 0,0 0,-1 0,0 0,1 0,-1-1,-1 1,1-1,0 1,-4 2,-1 4,-1-1,0 1,0-2,-1 1,0-2,-1 1,0-1,0 0,0-1,-15 6,23-11,-1 0,1 0,-1 0,1 0,0-1,-1 1,1-1,-1 1,0-1,1 0,-1 0,1 0,-1-1,1 1,-1-1,1 1,-1-1,1 0,0 0,-1 0,1 0,0 0,-4-3,3 1,-1-1,1 1,0-1,0 0,0 0,1 0,-1-1,1 1,0-1,1 1,-3-8,-1-10,1 0,1 0,0 0,2-30,3 24,0 0,2 0,1 0,2 1,18-51,68-123,-82 178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5:44.71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0,'1'17,"1"0,0 0,1 0,1-1,1 1,9 23,51 96,-39-86,47 97,262 474,-170-360,200 322,-37 19,-224-395,151 224,-170-294,-5 3,-6 4,73 205,-137-326,0-1,2-1,15 22,15 28,-18-6,-18-51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5:46.75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884 171,'-27'-28,"4"3,-2 2,0 0,-55-37,76 58,0 0,-1 0,0 1,1 0,-1 0,1 0,-1 0,0 1,0-1,1 1,-1 0,0 1,0-1,1 1,-1 0,0 0,1 1,-1-1,1 1,-1 0,1 0,-5 4,-13 7,2 1,-1 1,-19 20,11-10,-208 192,200-177,2 1,1 2,-52 89,81-123,0 1,1-1,0 0,0 1,1 0,1 0,0 0,-2 14,4-19,0-1,0 0,1 0,-1 0,1 1,0-1,0 0,1 0,-1 0,1 0,0-1,0 1,0 0,0-1,0 1,1-1,0 0,0 0,0 0,0 0,0 0,6 3,28 15,1-1,2-2,-1-1,60 15,6 3,428 130,-531-164,1-1,-1 1,0-1,0 1,0 0,0 0,0 0,0 0,0 0,-1 1,1-1,0 0,-1 1,1 0,-1-1,1 1,-1 0,0 0,1-1,-1 1,0 0,0 0,-1 0,1 1,0-1,-1 0,1 0,-1 0,0 0,0 1,1-1,-1 0,-1 0,1 0,-1 3,-1 8,-2-1,1 1,-2-1,-11 24,5-11,-12 25,-3 0,-2-2,-2-1,-42 50,63-88,0 0,0-1,-1 0,0-1,0 0,-1 0,1-1,-2-1,1 0,0 0,-1-1,-18 4,12-4,-1 0,1-1,-1-1,1-1,-1 0,0-2,-31-4,11-9,27 5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5:47.91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0 352,'6'-4,"1"0,0 0,0 1,0 0,0 1,0 0,0 0,0 0,1 1,-1 0,13 0,1-2,19-2,0 2,0 2,0 1,0 2,-1 1,49 12,-65-10,0 1,0 1,-1 1,-1 1,1 1,-1 0,-1 2,0 0,-1 2,0 0,33 33,-48-41,1 0,-1 0,0 0,-1 1,1 0,-1-1,-1 1,1 1,-1-1,0 0,-1 0,0 1,0-1,0 1,-1-1,0 1,-1-1,0 1,0-1,0 1,-1-1,0 0,-1 0,1 0,-5 7,4-8,0 1,0-1,-1 0,0 0,0-1,0 1,-1-1,0 0,0 0,0 0,-1-1,0 0,0 0,0 0,0-1,0 1,-1-2,1 1,-1-1,0 0,0 0,0-1,1 0,-2 0,1 0,-12-2,13 0,-1-1,1 0,-1 0,1-1,0 0,0 0,0 0,0-1,1 0,-1 0,1-1,0 1,0-1,1 0,-1 0,1-1,0 1,1-1,-6-11,-7-13,2-1,-16-54,26 71,-11-37,2-1,2-1,2 1,3-2,2 1,7-102,1 123,2 10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6:30.65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14,'0'4,"4"1,5 0,4-1,5-1,6-2,4 0,-4-4,-2-2,-4-4,-2 0,0 1,-2 6,-4 7,-3 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3:29.496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1,'4'1,"1"-1,-1 1,0 1,1-1,-1 1,0-1,0 1,0 0,0 1,-1-1,1 1,0-1,-1 1,5 5,48 56,-34-38,476 508,-225-247,-249-262,-7-9,-1 1,-1 0,0 1,-1 0,-2 1,0 1,17 35,-25-46,1-1,0 1,1-2,0 1,0 0,0-1,1 0,1-1,-1 0,1 0,0 0,11 5,29 25,-2 5,-26-21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6:31.81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34 113,'-1'3,"0"-1,1 1,-1-1,-1 0,1 1,0-1,0 0,-1 0,0 1,1-1,-1-1,0 1,0 0,0 0,0-1,0 1,0-1,-5 3,11-9,-1 1,1 0,0 0,-1 0,2 1,5-4,15-11,1 2,1 0,1 2,0 1,1 2,0 0,52-10,-62 18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6:34.16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0,'3'3,"1"-1,-1 1,0-1,0 1,0 0,0 0,0 0,-1 1,1-1,3 8,0-2,22 37,-2 0,-2 2,-2 0,22 74,-19-53,16 40,46 193,-85-297,0-1,0 0,0 1,0-1,0 0,1 0,0 0,0-1,0 1,0-1,0 1,1-1,-1 0,1 0,0-1,0 1,5 1,32 28,59 67,-81-71,-14-14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6:35.48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68,'55'-11,"-20"2,55-13,-70 16,0 0,0 2,0 0,1 1,37 0,-54 4,0 0,0 0,1 1,-1-1,0 1,-1 0,1 0,0 1,0-1,-1 1,0 0,1-1,-1 2,0-1,-1 0,1 0,0 1,-1 0,0-1,0 1,0 0,0 0,1 6,5 10,-1 1,-1 1,3 24,13 39,4 19,-24-93,-1 0,0 0,-1-1,0 1,0 0,-1 0,-4 16,3-22,0-1,0 1,0-1,-1 1,0-1,0 0,0 0,0 0,0-1,-1 1,0-1,1 0,-1 0,-9 5,-8 5,-43 16,22-10,-20 21,51-32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6:37.81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0 298,'126'-19,"-113"19,0 1,0 0,0 1,0 0,-1 1,1 1,-1 0,0 1,0 0,19 11,-25-12,0 0,0 0,0 0,-1 1,0 0,0 0,0 0,-1 1,1-1,-1 1,-1 0,1 1,-1-1,0 0,-1 1,1 0,-1-1,-1 1,1 0,-1 0,0 8,0 12,-3-43,-2-45,3 3,2 0,3 0,3 1,13-60,-8 71,-9 34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6:39.03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1 228,'9'-1,"0"-1,0 0,0 0,15-6,9-2,84-24,215-94,-249 92,-72 32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6:39.86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 0,'-1'25,"1"0,1-1,1 1,1 0,1-1,2 0,0 0,2 0,0-1,13 25,52 76,37 76,-100-182,-2-4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6:40.85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1,'1'22,"0"0,1 0,1-1,1 1,0-1,2 1,1-1,0-1,2 0,21 38,153 302,-87-161,-84-177,-7-14,0 0,0 1,-1 0,0 0,-1 0,0 0,0 1,-1-1,0 1,1 18,-4-25,1-1,-1 0,0 1,0-1,0 0,-1 0,1 0,0 0,-1 0,1 0,-1 0,0 0,0-1,0 1,1-1,-2 1,1-1,0 0,0 0,0 0,0 0,-1 0,1 0,0 0,-1-1,1 0,-1 1,-2-1,-11 2,0-1,0-1,-19-2,16 1,-6 1,10 0,0 0,0-1,1 0,-1-1,-20-6,31 6,0 0,0 1,0-1,0-1,1 1,-1 0,1-1,-1 0,1 0,0 0,0 0,0 0,1-1,-1 1,1-1,0 0,0 1,0-1,0 0,1 0,-1-1,1 1,-1-6,-1-13,1-1,1 1,3-39,-1 37,0 5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6:41.48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6:42.77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158 174,'-15'20,"1"0,0 1,2 0,0 1,2 0,0 1,2 0,-8 33,2 0,2 0,3 0,-2 73,10-92,2 0,1 0,2 0,1 0,2-1,13 38,-12-51,2 0,1-1,1 0,0-1,2 0,0-1,1-1,2 0,0-1,0-1,2 0,0-1,1-2,0 0,1-1,1-1,0 0,0-2,1-1,0-1,1-1,0-1,0 0,26 1,-44-7,1 1,-1-1,0 0,1-1,-1 1,0-1,0 0,0-1,0 1,0-1,0-1,0 1,0-1,-1 0,1 0,-1-1,0 1,0-1,0 0,-1-1,1 1,-1-1,0 0,0 0,-1 0,0 0,1-1,-2 0,5-9,4-23,-1 0,-2-1,-1 0,2-74,-7 40,-3 1,-16-109,11 151,0 1,-2 0,-1 0,-2 1,-1 0,0 1,-2 0,-33-45,20 37,-2 2,-2 1,-1 1,-69-51,35 24,-10-9,68 61,0 1,0-1,-1 2,0-1,1 1,-2 0,-16-4,24 8,-1 0,0-1,0 1,1 0,-1 1,0-1,0 1,1-1,-1 1,1 0,-1 0,0 0,1 0,-1 0,1 0,0 1,0-1,-1 1,1 0,0 0,0-1,0 1,1 1,-1-1,0 0,1 0,-1 1,1-1,0 1,0-1,-2 6,-5 13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6:43.95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0 450,'1'-2,"0"0,1 0,-1 0,0 0,1 0,-1 0,1 0,0 0,0 1,-1-1,1 1,0-1,4-1,4-5,45-39,3 1,1 3,86-47,-43 36,150-56,-240 106,-3-1,1 2,1-1,-1 1,21-2,-29 4,0 1,1 0,-1 0,0 0,0 1,1-1,-1 0,0 1,0-1,0 1,1 0,-1 0,0 0,0 0,0 0,0 1,-1-1,1 0,0 1,0-1,-1 1,1 0,-1-1,0 1,1 0,-1 0,0 0,1 4,11 19,1 0,20 26,-24-38,0 0,-1 1,0 0,-1 1,-1 0,0 0,-2 0,1 1,-2 0,4 19,-9-23,-1 1,0-1,0 0,-1 0,-1 0,0-1,0 1,-12 19,-7 23,10-12,2 0,-9 74,20-115,-1 0,1 0,0 1,0-1,0 0,0 0,0 1,0-1,0 0,0 0,1 1,-1-1,0 0,1 0,-1 0,1 1,-1-1,1 0,0 0,-1 0,2 1,7 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3:32.19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1,'4'1,"0"0,0 1,0 0,0 0,-1 0,1 0,-1 0,1 1,-1 0,0 0,0-1,0 2,0-1,-1 0,4 5,3 3,540 711,-462-599,-68-97,-11-17,-1 0,-1 1,0 0,0 0,8 20,-14-29,0-1,0 0,0 0,1 0,-1 0,0 1,0-1,0 0,0 0,0 0,0 0,0 0,1 0,-1 1,0-1,0 0,0 0,0 0,1 0,-1 0,0 0,0 0,0 0,0 0,1 0,-1 0,0 0,0 0,0 0,1 0,-1 0,0 0,0 0,0 0,0 0,1 0,-1 0,0 0,0 0,0 0,0 0,1 0,-1 0,0-1,0 1,0 0,0 0,0 0,0 0,1 0,-1 0,0-1,0 1,0 0,0 0,0 0,0 0,0-1,0 1,0 0,0 0,0 0,0-1,0 1,0 0,0 0,0 0,13-25,8-34,30-101,92-271,-120 370,37-68,-54 116,-1-1,0 0,4-24,-4 16,-1 7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6:45.06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0 193,'20'2,"-1"0,0 2,0 0,0 1,-1 1,0 1,0 0,0 2,-1 0,0 1,-1 0,0 1,19 19,-31-27,0 1,0 0,-1 0,1 1,-1-1,0 0,0 1,-1 0,1 0,-1 0,0 0,-1 0,1 0,-1 0,0 1,0-1,-1 1,1-1,-1 0,-1 1,0 5,0-7,0 0,0 1,0-1,-1 0,1 0,-1 0,0 0,-1 0,1-1,-1 1,1 0,-1-1,0 0,0 0,-1 0,1 0,-1 0,1-1,-1 0,0 1,0-1,0-1,0 1,0-1,0 1,-5 0,6-1,1-1,0 1,-1-1,1 0,-1 0,1 0,-1 0,1 0,0 0,-1 0,1-1,-1 0,1 1,0-1,0 0,-1 0,1 0,0 0,0 0,0-1,0 1,0-1,0 1,0-1,1 0,-1 0,1 0,-1 0,1 0,0 0,-1 0,1 0,0 0,1 0,-1-1,0 1,0-1,1 1,-1-5,-1-10,0 0,1 0,1 0,3-25,-3 35,2-21,2 0,1 1,1-1,1 1,1 0,1 1,2 0,1 0,1 1,19-28,-20 39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6:47.41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1 178,'0'-4,"3"-1,2-4,8 0,9 2,8-3,7-2,5 0,6-2,4-2,-1 2,0-1,-2 3,-9-2,-8 3,-4 3,-9 2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6:48.30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1 134,'8'-1,"0"-1,1 0,-1 0,0 0,-1-1,1 0,0-1,13-8,28-11,11 6,88-12,-8 1,-127 25,-6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6:50.21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136 164,'-3'-1,"1"-1,0 0,0 0,0 0,0 0,0 0,0-1,0 1,1-1,-1 1,1-1,-1-2,-4-5,-19-23,-55-57,258 495,-49-115,54 97,12 27,-186-391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6:51.44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97,'0'-3,"1"1,0-1,0 0,0 1,0-1,0 0,0 1,1-1,0 1,-1 0,1-1,0 1,0 0,0 0,0 0,0 1,1-1,-1 0,4-1,50-24,-33 20,0 2,0 1,0 1,0 1,1 0,-1 2,29 3,2 4,103 26,-95-18,-16-5,58 22,-92-27,0 0,0 0,-1 1,0 1,0 0,0 1,-1 0,0 0,13 15,-20-19,0 1,0-1,0 1,-1-1,0 1,0 0,0 0,0 0,-1 0,0 0,0 0,0 0,-1 1,1-1,-1 0,-1 0,1 0,-1 1,-1 6,-4 8,0 0,-1 0,-16 29,5-8,3-9,-2-1,0-1,-2 0,-1-1,-2-1,0-1,-2-2,-1 0,-1-1,-57 39,65-53,0 0,-1-1,-1-2,0 0,0-1,0 0,-29 3,36-7,-3 0,5-3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6:52.51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0,'2'27,"1"0,1-1,2 0,0 0,2 0,16 37,8 29,-30-84,0-1,1 1,1 0,-1-1,1 0,7 10,-10-16,0 1,0-1,0 0,1 1,-1-1,0 0,1 0,-1 0,1 0,-1 0,1 0,-1 0,1-1,-1 1,1-1,0 1,0-1,-1 1,1-1,0 0,0 0,-1 0,1 0,0 0,0 0,-1-1,1 1,0-1,-1 1,1-1,0 1,-1-1,1 0,-1 0,3-1,34-24,-25 17,0 0,1 1,-1 1,19-8,60-22,-75 34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6:53.84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1 387,'13'-2,"0"0,1-1,-1 0,-1-1,1 0,0-1,-1-1,0 0,21-14,-15 9,1 0,32-11,-2 5,-2-2,-1-2,64-39,-16 6,147-63,-314 147,42-12,19-8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6:54.96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0,'1'9,"0"0,0 0,1 0,0-1,0 1,1-1,8 17,36 57,-25-46,133 220,-110-191,-34-48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6:56.38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1,'8'9,"-1"1,1 1,-2-1,0 1,0 0,7 19,7 13,267 467,-251-442,-13-29,-2 1,-2 1,-2 1,19 65,-35-99,0 0,0 0,-1-1,0 1,-1 0,0 0,0-1,0 1,-1 0,0-1,0 1,-1-1,0 0,-1 0,-6 12,7-15,0-1,1 1,-1 0,-1-1,1 1,0-1,-1 0,0 0,0 0,0-1,0 1,0-1,0 0,-1 0,1-1,-1 1,1-1,-1 0,1 0,-1 0,0-1,0 0,1 0,-1 0,0 0,0-1,-4-1,4 1,0-1,1 0,-1 0,1-1,-1 1,1-1,0 0,0 0,0-1,1 1,-1-1,1 0,0 0,0 0,0 0,1 0,-1-1,1 1,-2-6,-1-3,0 0,1-1,0 1,2-1,-3-23,4 17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6:56.95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0,'4'0,"1"0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3:33.38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0 342,'0'-1,"1"0,-1 0,1 0,-1 0,1 0,-1 0,1 0,0 0,-1 1,1-1,0 0,0 0,-1 1,1-1,0 0,0 1,0-1,0 1,0-1,0 1,0 0,0-1,0 1,0 0,0 0,0 0,2-1,35-3,-34 4,38-1,0 1,1 2,-1 2,81 19,-57-4,-2 2,82 40,-83-33,-1 3,-1 2,101 75,-157-105,0 1,-1 0,1 1,-1-1,0 1,-1 0,1 0,-1 0,0 0,0 1,0-1,-1 1,0 0,0-1,-1 1,1 0,0 12,-2-14,-1 1,1-1,-1 1,0-1,-1 0,1 1,-1-1,0 0,0 0,0 0,0 0,-1 0,1-1,-1 1,0-1,0 0,0 0,-1 0,1 0,-1 0,0-1,0 1,1-1,-7 2,-60 23,65-25,-1 0,0-1,1 1,-1-1,0-1,0 1,1-1,-1 0,0-1,-8 0,12-1,0 1,0 0,0-1,0 0,0 1,0-1,1 0,-1 0,1 0,-1 0,1 0,0 0,0 0,0 0,0-1,0 1,0-5,-12-52,9 34,-4-15,2-1,1 1,3-1,1 1,2-1,2 0,1 1,2 0,3 0,0 0,3 1,1 1,2 0,37-68,-46 95,0-1,-1 0,0 0,5-21,-8 25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6:58.74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52 497,'-6'7,"1"0,-1 1,1-1,1 1,0 1,0-1,0 0,1 1,0 0,1 0,0 0,1 0,-1 0,2 0,-1 0,1 0,1 0,2 15,-1-9,0 1,2-1,0 0,1 0,0 0,1 0,1-1,0 0,1-1,11 15,-9-16,1-1,0-1,1 0,1 0,-1-1,1-1,1 0,-1 0,2-2,-1 0,1 0,-1-1,1-1,1-1,-1 0,0-1,32 1,-43-4,0 0,0 0,-1 0,1 0,0 0,0-1,-1 0,1 1,-1-1,0-1,1 1,-1 0,0-1,0 0,0 1,-1-1,1 0,-1-1,0 1,1 0,2-8,3-7,0 0,-2-1,7-25,-2 3,30-100,34-208,-72 335,-2 0,0-1,0 1,-2-16,1 26,-1-1,1 1,-1 0,0-1,-1 1,1 0,-1 0,1 0,-1 0,0 0,-1 1,1-1,-1 1,1-1,-1 1,0 0,-7-5,-22-16,4 3,-57-31,76 47,-1 1,1 0,-1 0,0 1,-1 1,1 0,0 0,-1 0,1 2,-18-1,24 3,-1-1,0 0,0 1,1 0,-1 0,1 1,0-1,0 1,0 0,0 0,0 0,0 0,1 1,0-1,-1 1,1 0,1 0,-1 0,1 1,-1-1,1 1,0-1,-1 6,-3 6,1 0,1 0,0 0,1 0,-2 28,5 12,1-35,-2 0,0 1,-1-1,-1 0,-7 25,2-12,-7 53,10-56,0 0,-15 46,14-62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7:00.71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32,'0'-1,"0"-1,1 1,-1 0,0-1,0 1,1 0,-1-1,0 1,1 0,-1 0,1-1,0 1,-1 0,1 0,0 0,0 0,0 0,0 0,0 0,0 0,0 0,0 1,0-1,0 0,0 0,0 1,1-1,-1 1,0-1,1 1,-1 0,0 0,0-1,1 1,-1 0,1 0,-1 0,0 0,1 0,-1 1,0-1,0 0,1 1,-1-1,2 1,1 0,0 0,0 1,0-1,0 1,0-1,-1 1,1 0,-1 1,1-1,-1 1,0-1,0 1,0 0,5 5,-5 0,0 0,-1 0,1 0,-2 1,1-1,-1 0,0 1,-1-1,0 1,-1 8,0-10,1 1,0-1,0 0,0 0,1 0,0 0,0 1,1-1,0 0,0-1,1 1,-1 0,2-1,5 10,-9-15,1 0,0 0,0 0,0 0,0 0,0 0,0-1,0 1,0 0,0 0,1-1,-1 1,0-1,0 1,1-1,-1 0,0 1,0-1,1 0,-1 0,0 0,1 0,-1 0,0 0,1 0,-1-1,0 1,2-1,21 0,-15 4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7:02.33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0,'1'16,"0"-1,1 0,1 0,1 0,0 0,6 15,46 94,-10-24,68 153,-114-252,0-1,0 0,1 1,-1-1,0 0,0 0,0 1,0-1,1 0,-1 0,0 1,0-1,1 0,-1 0,0 0,0 1,1-1,-1 0,0 0,0 0,1 0,-1 0,0 0,1 0,-1 0,0 0,1 1,-1-1,0 0,1 0,-1-1,0 1,1 0,-1 0,0 0,0 0,1 0,-1 0,0 0,1-1,17-13,19-32,-26 33,-5 6,0 0,1 1,0 0,1 0,-1 1,1 0,0 0,13-5,0-1,39-18,-40 20,0-1,0 0,-1-2,24-18,-30 19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7:11.92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300 817,'0'-9,"2"-38,6 35,-7 12,0 0,0 0,-1 0,1 1,0-1,0 0,0 0,0 1,0-1,-1 1,1-1,0 0,0 1,-1 0,1-1,0 1,-1-1,1 1,0 0,0 1,24 29,-1 1,-2 1,-2 1,24 53,-7-16,-32-62,67 137,-64-128,-1 1,-1 0,0 0,-2 0,5 39,-13-40,-6-19,-18-28,22 21,-28-30,-32-36,-104-153,160 210,-176-308,168 286,1 0,2-1,2-1,2 0,1-1,-7-73,17 99,0 0,1 0,1 0,0 0,1 0,1 1,0-1,2 1,-1 0,2 1,11-22,-14 30,0-1,0 1,1 1,-1-1,1 0,0 1,1 0,-1 0,1 1,0 0,0 0,0 0,1 0,0 1,-1 0,1 1,0 0,0 0,0 0,1 1,-1 0,0 0,1 0,-1 1,0 1,1-1,7 3,3 2,-2 1,1 2,-1-1,0 2,0 0,-1 1,15 12,4 2,-24-17,1 0,-2 0,1 1,-1 1,0 0,-1 0,14 19,-18-20,0 0,0 0,0 1,-1-1,-1 1,1 0,-1 0,-1 0,0 0,0 0,-1 13,1 28,-3 0,-1 0,-3 0,-3 0,-1-1,-20 56,17-65,-3 0,-1-2,-2 0,-40 62,37-80,14-17,12-16,1 4,2 1,-1-1,1 1,0 0,1 0,0 1,0 0,1 1,0 0,0 0,0 0,0 1,1 1,0 0,0 0,0 1,1 0,-1 1,12-1,-6 2,1 2,0 0,0 1,-1 0,1 2,-1 0,23 8,-10 0,0 2,53 33,-74-41,0 0,-1 1,0 0,-1 1,0-1,0 1,7 12,-13-19,10 13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7:12.91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59,'1'-55,"-1"54,0 1,0 0,0 0,0 0,0-1,1 1,-1 0,0 0,0 0,0 0,0-1,1 1,-1 0,0 0,0 0,0 0,1 0,-1 0,0-1,0 1,0 0,1 0,-1 0,0 0,0 0,1 0,-1 0,0 0,0 0,0 0,1 0,-1 0,0 0,0 0,1 0,-1 0,0 0,0 1,0-1,1 0,-1 0,0 0,0 0,0 0,1 1,-1-1,0 0,0 0,0 0,0 0,0 1,1-1,-1 0,0 0,0 0,0 1,0-1,0 0,0 0,0 1,0-1,11 16,101 199,4 10,-99-197,86 136,-91-146,2-2,0 0,1 0,0-2,1 0,34 24,-46-36,0-1,0 1,1 0,-1-1,0 0,1 0,-1 0,0-1,1 0,-1 1,1-1,-1-1,0 1,7-2,64-20,-29 7,-33 11,78-19,129-18,-191 39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7:13.58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1,'1'27,"2"1,0 0,2 0,1-1,14 41,62 127,-39-100,53 106,-76-166,1-1,1 0,41 44,-55-71,0 1,1-1,0-1,0 0,1 0,-1-1,1 0,0-1,1 0,-1 0,1-1,0-1,-1 1,1-2,0 0,0 0,1-1,13-1,10-2,0-2,0-2,0-1,46-17,-77 25,0-1,0 0,-1 0,1-1,0 1,-1-1,1 0,-1 0,0 0,1 0,-1-1,0 1,0-1,-1 0,1 0,-1 0,1 0,-1 0,0 0,3-7,-1-5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7:14.78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209 45,'-2'1,"-1"1,1-1,0 1,0-1,-1 1,1 0,0 0,1 0,-1 0,0 0,1 1,-1-1,1 1,-1-1,1 1,0-1,-1 4,-2 3,-3 5,2 1,0-1,0 1,2 0,0 0,0 0,2 0,-1 0,2 1,3 28,-3-42,0 1,0-1,1 1,-1-1,1 0,0 1,0-1,0 0,0 1,0-1,0 0,1 0,-1 0,1 0,-1 0,1 0,0-1,0 1,-1 0,1-1,0 1,1-1,-1 0,0 0,0 0,1 0,-1 0,0 0,1-1,2 1,8 1,0-1,0 0,0-1,22-2,-5 0,78-2,208-33,-248 24,-26 7,0-2,0-2,-1-2,69-30,-107 41,0-1,1 1,-1-1,0 0,0 0,0 0,-1-1,1 1,-1-1,1 1,-1-1,0 0,0 0,0 0,0 0,0 0,-1 0,1 0,-1-1,0 1,0-1,1-5,-3 5,1 1,-1-1,0 1,0-1,0 1,0 0,0-1,-1 1,0 0,1 0,-1 0,0 0,-1 0,1 0,0 1,-1-1,0 1,1-1,-1 1,0 0,0 0,-5-2,-11-7,-1 1,0 1,0 0,0 1,-1 2,-1 0,1 1,-28-2,19 5,-1 2,0 0,1 3,-1 0,-41 11,-7-2,0-3,-1-3,-118-7,68-1,74-2,36-1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7:16.15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380 1,'-16'0,"0"0,0 1,0 1,-29 8,37-8,1 1,-1 0,1 1,0-1,0 1,1 1,-1-1,1 1,0 0,0 1,-10 11,-11 15,1 1,2 2,1 0,2 1,-32 75,52-108,0-1,0 1,1-1,-1 0,1 1,-1 0,1-1,0 1,-1-1,1 1,1-1,-1 1,0-1,1 1,-1 0,1-1,0 0,0 1,0-1,0 1,1 2,1-3,-1 0,1 0,-1-1,1 1,0 0,0-1,0 0,0 0,0 0,0 0,0 0,0 0,0-1,0 0,0 1,0-1,5-1,387-5,-378 6,0-1,0-1,1-1,31-9,-46 11,-1 0,1 0,0 0,0 0,-1 0,1-1,-1 0,1 1,-1-1,1 0,-1 0,0 0,0 0,0 0,0-1,0 1,-1-1,1 1,-1-1,0 0,0 1,1-1,-2 0,1 0,0 0,-1 0,1 0,-1 0,0 0,0 1,0-1,0 0,0 0,-1 0,1 0,-2-3,-9-28,-18-40,-8-26,36 99,1-1,-1 1,1 0,-1 0,1-1,0 1,0 0,0-1,0 1,0 0,0-1,0 1,0 0,0-1,1 1,-1 0,1-3,0 4,-1 0,1-1,-1 1,1 0,-1 0,1-1,0 1,-1 0,1 0,-1 0,1 0,0 0,-1 0,1 0,-1 0,1 0,0 0,-1 0,1 0,-1 0,1 0,0 1,-1-1,1 0,-1 0,1 1,44 29,-41-27,73 58,113 116,-171-155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7:17.51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457 533,'-9'1,"0"0,1 0,-1 1,0 0,0 1,1 0,-1 0,1 1,0 0,-12 7,-10 10,-36 32,16-13,36-30,-87 72,88-71,1 1,0 1,1 0,0 0,-12 22,22-33,-1 1,2-1,-1 0,0 1,0-1,1 1,-1-1,1 1,0-1,0 1,0-1,0 1,0-1,0 1,1-1,-1 0,1 1,0-1,0 1,0-1,0 0,0 0,0 1,0-1,1 0,-1 0,1 0,0 0,-1-1,1 1,0 0,0-1,0 1,5 1,8 7,2-1,-1 0,33 11,-22-9,131 49,-134-53,0-1,1-1,-1-1,45 1,-67-5,1-1,-1 1,0 0,1-1,-1 1,1-1,-1 0,0 0,1 0,-1 0,0 0,0-1,0 1,0 0,0-1,0 0,0 1,2-4,-1 0,1 0,-1-1,0 1,0-1,0 1,-1-1,2-7,2-9,-2-1,-1 1,1-25,4-111,-18-211,6 324,-20-83,18 106,-1 0,0 1,-2 0,-1 0,-20-31,27 47,0 1,0 1,-1-1,1 0,-1 1,0 0,0 0,0 0,-1 0,1 1,-1-1,1 1,-1 0,0 1,0-1,-6 0,9 1,0 1,0 0,0 0,0 0,0 0,1 1,-1-1,0 0,0 1,0-1,1 1,-1 0,0-1,1 1,-1 0,0 0,1 0,-3 2,3-1,-1 0,1 0,-1 0,1 1,0-1,0 0,0 1,0-1,0 1,0-1,1 1,-1-1,1 1,0-1,0 1,0 5,3 4,0 0,1 0,0-1,0 1,2-1,-1 0,1 0,1-1,0 0,10 12,6 10,243 330,-36-56,-208-267,-17-24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7:32.03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161 0,'0'15,"2"-1,0 0,0 1,1-1,1 0,7 18,42 80,-25-56,16 34,-3-10,-4 2,-3 1,33 124,-62-187,-2 0,-1 1,0-1,-1 1,-1-1,-1 1,-1-1,-1 0,-1 0,0 0,-2 0,-9 24,13-40,0 1,0-1,-1 0,1 0,-1 0,0-1,0 1,0-1,0 1,-1-1,0 0,1-1,-1 1,0 0,0-1,0 0,-1 0,1 0,0-1,-1 1,0-1,1 0,-5 0,2-1,0 0,0-1,0 0,0 0,0 0,0-1,0 0,1-1,-1 1,1-1,0-1,0 1,0-1,-11-8,-156-139,111 96,59 53,0-1,0 0,1 0,-1 0,1 0,0 0,0 0,0-1,0 1,1-1,-3-6,1-5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1:07.902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0 384,'1'-2,"-1"0,1 1,0-1,-1 0,1 1,0-1,0 1,0-1,0 1,0-1,0 1,1 0,-1-1,0 1,1 0,-1 0,2-1,32-19,-29 17,15-8,-1 1,2 1,-1 1,1 1,1 1,40-8,247-59,-255 65,-28 6,0-2,32-9,-50 11,0-1,0 0,0 0,-1-1,0 0,0 0,0 0,-1-1,0-1,9-8,48-60,-52 59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3:34.959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965 1,'-11'0,"-1"2,0 0,1 0,-1 1,1 0,0 1,0 0,0 1,1 0,-14 10,-14 10,-46 40,56-42,-32 29,2 2,-74 91,-85 138,183-238,-7 12,-58 107,62-112,37-51,0-1,0 0,0 1,0-1,0 0,0 1,0-1,0 0,1 1,-1-1,0 0,0 0,0 1,0-1,1 0,-1 0,0 1,0-1,0 0,1 0,-1 1,0-1,0 0,1 0,-1 0,0 0,1 0,-1 1,0-1,0 0,1 0,-1 0,0 0,1 0,-1 0,0 0,1 0,-1 0,0 0,1 0,-1 0,0 0,1 0,-1 0,0-1,1 1,24 0,-18 0,18 3,1 1,-1 1,0 1,0 1,32 14,19 5,56 10,1-6,2-6,0-6,2-5,146-7,-233-7,-34-1,1 1,-1 0,0 2,0 0,1 0,-1 2,0 0,0 1,-1 0,18 8,-22-7,0-1,1 0,-1-1,1 0,0-1,0 0,21 0,90-6,-93 2,83-9,52-1,-81 12,-61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7:32.60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7:33.91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513 0,'-2'9,"0"0,-1 0,0 0,-1 0,0 0,0-1,-1 0,0 0,0 0,-1-1,-9 10,-12 21,-10 22,12-17,-2-1,-1-1,-47 50,22-52,9-8,12-7,-66 39,89-58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7:34.92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0,'1'4,"0"-1,-1 1,1 0,0-1,1 1,-1-1,1 0,-1 1,1-1,0 0,0 0,0 0,4 3,40 39,-30-30,81 77,192 141,-261-214,-18-11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7:37.32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1,'-1'19,"2"1,0-1,5 27,-3-38,-1-1,1 1,0-1,0 1,1-1,0 0,0 0,1-1,0 1,11 11,4 1,2-1,0-1,0 0,2-2,43 22,135 44,-119-50,71 32,-135-54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7:38.53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957 0,'-8'1,"-1"-1,0 1,0 1,0-1,1 2,-1-1,1 1,0 0,0 1,0 0,0 0,0 1,1 0,0 0,0 0,-7 8,-227 221,222-215,0 0,-1-1,0-2,-1 0,-43 24,-17 13,-40 20,47-25,38-22,29-21,1 0,-1 0,1 0,-1-1,0 0,-1 0,1-1,-1 0,-13 3,8-6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7:39.50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0,'2'35,"2"0,2 0,1 0,14 38,5 31,74 370,-67-321,-30-129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7:40.26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91,'40'-2,"1"-3,-1-1,51-14,-39 8,57-6,-99 17,442-26,-434 28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7:41.51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56,'88'1,"24"1,1-5,195-31,-274 27,-17 2,0 2,1 0,17-1,-26 5,-5 1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7:42.90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218 0,'-27'17,"1"1,1 1,1 1,0 1,2 1,-25 31,37-42,9-11,1 1,-1-1,0 1,0-1,0 1,1 0,-1-1,0 1,1 0,-1 0,1-1,-1 1,1 0,-1 0,1 0,-1 0,1 0,0 0,-1 0,1 0,0 0,0 0,0 0,0 0,0 0,0 0,0 0,0 0,0 0,1 0,-1-1,0 1,0 0,1 0,-1 0,1 0,-1 0,1 0,-1 0,1-1,0 1,-1 0,1-1,0 1,0 0,-1-1,1 1,0-1,0 1,0-1,0 1,0-1,-1 0,1 1,0-1,0 0,0 0,0 0,0 1,0-1,0 0,1-1,13 4,-1-2,1 0,18-2,-25 1,62-2,-38-1,1 2,-1 2,1 1,46 8,-76-9,-1-1,1 1,-1-1,1 1,-1 0,0 0,1 0,-1 0,0 0,0 1,1-1,-1 1,0-1,-1 1,1 0,0 0,0 0,-1 0,1 0,1 4,-2-4,-1 1,1-1,-1 1,0-1,0 1,0-1,0 1,-1-1,1 1,-1-1,1 0,-1 1,0-1,0 0,0 1,0-1,-2 3,-7 9,-1 1,0-2,-1 0,-21 19,28-28,-93 88,85-81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7:45.25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1,'2'3,"-1"1,0-1,1 0,0 0,0 1,0-1,0 0,0-1,1 1,0 0,-1-1,6 4,1 4,613 699,-572-638,-35-48,1 0,20 22,-36-45,1 1,0-1,-1 1,1 0,0-1,-1 1,1-1,0 0,0 1,0-1,-1 0,1 1,0-1,0 0,0 0,0 1,-1-1,1 0,0 0,0 0,0 0,0 0,0-1,-1 1,1 0,0 0,0 0,0-1,0 1,-1-1,1 1,0 0,0-1,-1 1,1-1,0 1,-1-1,1 0,-1 1,1-1,-1 0,1 1,-1-1,1 0,-1 0,1 0,-1 1,0-1,0 0,1 0,-1-1,18-51,-17 48,14-65,-3 1,6-123,-17-146,-4 191,3 113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3:36.18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250 1,'-3'1,"-1"-1,1 1,-1 1,1-1,-1 0,1 1,0 0,0 0,0 0,0 0,0 0,0 1,-3 3,-32 35,2 8,-57 101,87-140,1 1,1-1,0 0,0 1,1 0,0 0,1 0,-1 16,2-24,1 0,0 0,1 0,-1 0,0 0,1 0,-1-1,1 1,0 0,0 0,0-1,0 1,1-1,-1 1,1-1,-1 1,1-1,0 0,0 0,0 0,0 0,0 0,1 0,-1-1,1 1,-1-1,1 0,-1 1,1-1,0 0,-1 0,1-1,0 1,0-1,0 1,0-1,3 0,62 2,0-4,107-15,-109 10,-55 6,1 0,-1-1,0 0,0-1,0 0,0-1,0 0,0-1,-1 0,0-1,0 0,-1 0,1-1,-1 0,-1-1,0 0,0 0,9-12,-4 0,-6 10,0-1,-1 0,0 0,5-17,-9 23,-1 0,0 0,-1 0,1 1,-1-1,0 0,0 0,-1 0,1 0,-1 0,0 1,0-1,-1 0,1 0,-4-4,3 2,-2 0,1 0,-1 1,0 0,0 0,-1 0,1 0,-1 0,-1 1,1 0,-1 0,-8-5,5 6,0-1,0 2,0 0,0 0,-1 0,1 1,-1 0,-18 0,-40-9,49 8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7:46.70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436 6,'-85'-2,"53"0,-1 0,1 3,-1 0,0 3,1 0,-35 10,61-12,0 0,1 0,-1 0,0 1,1-1,-1 2,1-1,0 0,0 1,1 0,-1 0,1 1,-1-1,1 1,1 0,-5 6,8-9,-1-1,1 1,0-1,0 1,0-1,0 0,1 1,-1-1,0 1,1-1,-1 1,0-1,1 0,0 1,-1-1,1 0,0 1,0-1,0 0,-1 0,1 0,1 0,-1 0,0 0,0 0,0 0,0 0,1-1,-1 1,0 0,1-1,-1 1,0-1,1 1,-1-1,3 1,61 13,-55-12,46 7,-6-1,-1 1,0 3,56 21,-102-32,0 0,-1 0,1 0,0 1,0-1,-1 1,1 0,-1-1,0 1,1 0,-1 1,0-1,0 0,0 1,-1-1,1 1,-1-1,1 1,-1 0,0 0,1 3,-1-2,-1-1,0 0,-1 0,1 1,0-1,-1 0,0 0,0 0,0 0,0 0,0 0,0 0,-1 0,0 0,1 0,-1-1,0 1,0-1,-5 4,-77 75,-108 78,174-144,5-2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7:48.45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730 0,'-3'1,"1"-1,0 1,0 0,-1 0,1-1,0 2,0-1,0 0,0 0,0 1,1-1,-1 1,0-1,-1 3,-27 31,23-25,-140 172,-230 275,339-413,-52 56,90-100,-1 0,1 1,-1-1,0 0,1 1,-1-1,1 1,-1 0,1-1,0 1,-1-1,1 1,-1-1,1 1,0 0,0-1,-1 1,1 0,0-1,0 1,0 0,0 0,0-1,0 1,0 0,0-1,0 1,0 0,0 0,0-1,0 1,1 0,0 0,0 0,1 0,-1 0,0 0,1 0,-1 0,1-1,-1 1,1-1,-1 1,1-1,-1 1,4-1,69 3,-61-4,376 30,-6 32,-15-2,-333-55,-25-4,0 1,0 0,0 1,-1 0,17 5,-18-2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7:50.50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1145 0,'-13'3,"1"0,0 1,1 1,-1 0,-19 11,-21 9,-137 39,48-18,-129 42,-110 41,359-116,21-13,0 0,0 1,0-1,0 0,0 0,0 1,0-1,0 0,0 0,1 1,-1-1,0 0,0 0,0 1,0-1,0 0,1 0,-1 0,0 0,0 1,0-1,1 0,-1 0,0 0,0 0,0 0,1 1,-1-1,0 0,0 0,1 0,-1 0,0 0,1 0,-1 0,0 0,0 0,1 0,-1 0,0 0,1 0,49 0,-38 0,87 5,0 4,142 31,-103-15,332 65,-97-17,-366-72,6 1,1 1,-1 0,23 10,-35-13,1 0,-1 1,0-1,1 1,-1-1,0 1,0-1,0 1,0 0,0 0,1-1,-1 1,-1 0,1 0,0 0,0 0,0 0,0 0,-1 0,1 1,0-1,-1 0,1 0,-1 0,0 1,1-1,-1 0,0 1,0-1,0 0,0 1,0-1,0 0,0 1,0-1,0 0,-1 1,1-1,0 0,-1 0,1 1,-1-1,0 0,1 0,-1 0,0 0,0 0,1 0,-3 2,-15 17,-2-1,0-1,-1-1,0-1,-2 0,-45 23,-158 57,197-85,-46 17,0-4,-2-3,-1-4,0-3,0-3,-1-4,-85-3,158-4,0 0,0-1,0 1,0-2,0 1,0-1,1 1,-1-2,0 1,1 0,0-1,-1 0,1-1,-5-4,8 6,-1-1,1 1,0-1,1 0,-1 0,0 1,1-1,-1-1,1 1,0 0,0 0,1 0,-1-1,0 1,1 0,0-1,0 1,0 0,0-1,1 1,-1 0,1 0,0-1,0 1,0 0,0 0,2-4,4-5,1-1,0 2,0-1,1 1,1 0,0 1,1 0,0 0,0 1,21-12,0-2,-19 13,1 2,0-1,1 2,0 0,0 1,26-7,102-16,-44 10,-43 4,-40 9,1 1,-1 1,1 1,1 0,25 0,-23 5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7:54.66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1 174,'15'2,"1"0,-1 2,1 0,-1 0,0 1,-1 1,1 1,17 10,1-1,717 384,-703-367,-1 2,79 78,15 13,-118-108,-16-12,0 0,0-1,1 0,0 0,0-1,1 1,-1-1,15 5,-21-9,0 0,0 0,0 0,0 0,0 0,0 0,0 0,0 0,0-1,0 1,-1 0,1 0,0-1,0 1,0-1,0 1,0-1,0 1,-1-1,1 1,0-1,-1 0,1 0,0 1,-1-1,1 0,-1 0,1 1,-1-1,1 0,-1 0,1 0,-1 0,0 0,0 0,1 0,-1 0,0 0,0 0,0 0,0 0,0 0,-1-1,-4-50,4 46,-30-153,-15-104,39 206,3 0,4-95,12 58,-6 57,1-51,-7 66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7:56.39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0 172,'10'0,"0"1,0 0,0 0,0 1,-1 1,1-1,-1 2,1-1,-1 1,0 1,-1 0,1 0,-1 0,0 1,0 1,-1-1,0 1,0 0,0 1,-1 0,0 0,-1 0,0 0,0 1,0 0,-1 0,-1 0,0 1,0-1,-1 1,0 0,0 0,0 16,-3-22,0 0,0 0,0 0,0 0,-1 0,1 0,-1-1,0 1,0-1,0 1,-4 4,5-7,1-1,-1 1,1 0,-1 0,0-1,1 1,-1 0,0-1,1 1,-1-1,0 1,0-1,0 1,1-1,-1 1,0-1,0 0,0 0,0 1,0-1,0 0,0 0,0 0,1 0,-1 0,0 0,0 0,0 0,0 0,0-1,0 1,0 0,0-1,1 1,-1 0,0-1,0 1,0-1,1 0,-1 1,0-1,1 1,-1-1,0 0,1 0,-1 1,1-1,-1 0,1 0,-1 0,1 1,0-1,-1 0,1-1,-2-3,1 1,0 0,0-1,0 1,1-1,0 0,0 1,0-1,0 1,1-1,-1 1,3-10,22-61,-16 49,9-29,13-67,-15 70,-15 49,1 0,-1 0,1 0,-1 0,1 0,0 1,0-1,0 1,0 0,0-1,1 1,-1 0,1 0,3-2,3 2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7:57.75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378 1,'-73'80,"-76"108,7 10,141-196,-1-1,1 1,0 0,-1 0,1 1,0-1,0 0,0 0,1 0,-1 1,0-1,1 0,0 1,-1-1,1 0,0 1,0-1,0 1,1 2,0-3,0 0,0-1,0 1,0-1,0 0,1 1,-1-1,0 0,1 1,-1-1,1 0,-1 0,1 0,0 0,-1-1,1 1,0 0,0-1,2 1,11 2,1-1,-1 0,1-1,26-3,-26 2,180 0,104-3,-263-3,-1-1,0-2,0-1,66-29,37-11,-49 25,-69 19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7:59.28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38 7,'-2'0,"0"0,0 1,1-1,-1 1,0-1,1 1,-1-1,0 1,1 0,-1 0,1 0,-1 0,1 0,0 0,-1 1,1-1,0 0,0 1,0-1,0 1,0-1,0 1,0-1,1 1,-1 0,0-1,1 1,-1 0,1 0,0-1,0 1,0 0,0 0,0 2,-1 2,1 0,0 0,1 0,-1 1,1-1,0 0,1 0,3 9,-2-9,1 1,0-1,0 0,1-1,0 1,0-1,0 0,0 0,1 0,0-1,0 0,0 0,1 0,-1-1,1 0,0 0,0-1,0 0,0 0,11 1,15 1,-1-1,1-2,44-3,-22 0,-46 2,0 0,1-1,-1 0,0 0,0-1,0 0,0-1,0 0,12-5,-18 6,0-1,0 1,0 0,0-1,0 1,-1-1,1 0,-1 0,0 0,0 0,0-1,0 1,-1 0,1-1,-1 1,0-1,0 1,0-1,0 0,-1 0,1 1,-1-1,0 0,0 0,-1-6,0 6,1 0,-1 0,1 0,-1 0,0 0,-1 0,1 0,-1 0,0 0,0 1,0-1,0 0,0 1,-1 0,0 0,1 0,-1 0,-1 0,1 0,0 1,0-1,-1 1,0 0,1 0,-1 0,0 1,0-1,0 1,-7-1,-11-2,1 2,0 1,-1 0,-36 5,8-1,-116 2,156-5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8:00.73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41,'-1'3,"1"-1,0 1,0 0,0-1,1 1,-1-1,1 1,-1-1,1 1,0-1,0 1,0-1,0 0,0 1,1-1,-1 0,1 0,-1 0,1 0,0 0,0 0,0-1,2 3,1-2,1 0,0 0,-1 0,1-1,0 1,0-1,0-1,-1 1,9-1,293-3,-245-6,-60 9,1-1,-1 1,1-1,-1 0,1 0,-1 0,0 0,1 0,-1 0,0-1,0 1,0-1,0 1,0-1,0 0,-1 0,1 0,-1 0,1 0,-1 0,2-3,-3 3,0 1,0-1,0 0,0 1,-1-1,1 1,0-1,-1 1,1-1,-1 1,1-1,-1 1,0-1,0 1,0-1,0 1,0 0,0 0,0 0,0-1,0 1,0 0,-1 0,1 1,0-1,-1 0,1 0,-1 1,1-1,-1 0,1 1,-1 0,0-1,1 1,-3 0,-58-9,-65 9,83 2,-1-2,1-2,-59-10,84 8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8:25.48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9:16.16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4,'0'0,"0"0,0 0,0 1,0-1,1 0,-1 0,0 0,0 0,0 0,0 0,1 0,-1 0,0 0,0 0,0 0,0 0,0 0,1 0,-1-1,0 1,0 0,0 0,0 0,0 0,1 0,-1 0,0 0,0 0,0 0,0 0,0-1,0 1,0 0,1 0,-1 0,0 0,0 0,0-1,0 1,0 0,0 0,0 0,0 0,0 0,0-1,0 1,12 28,10 43,57 432,-63-377,0 6,29 167,-39-262,2 45,-6-53,1 1,1-1,9 32,-7-39,0-3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3:37.97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52 139,'-2'-1,"0"1,-1 1,1-1,0 0,0 0,-1 1,1-1,0 1,0 0,0 0,0-1,0 2,0-1,0 0,0 0,0 0,1 1,-1-1,0 1,1 0,-1-1,1 1,0 0,-2 3,2-3,1-1,-1 1,1-1,0 1,0 0,0 0,0-1,0 1,0 0,0-1,1 1,-1-1,1 1,-1 0,1-1,0 1,-1-1,1 1,0-1,0 1,0-1,0 0,0 0,0 1,0-1,1 0,-1 0,0 0,1 0,-1 0,1-1,-1 1,3 1,22 9,0-1,0-1,1-1,41 7,-8-2,-53-11,78 15,-78-16,0 0,0-1,0 0,0 0,0 0,0-1,0 0,0-1,11-2,-17 3,0 1,1-1,-1 1,0-1,1 0,-1 1,0-1,0 0,1 0,-1 0,0 0,0 0,0 0,0 0,0 0,-1-1,1 1,0 0,0-1,-1 1,1 0,-1-1,1 1,-1-3,0 1,0 1,0 0,-1-1,1 1,-1 0,0-1,0 1,0 0,0 0,0 0,0 0,-1 0,-2-4,-4-3,-1 0,0 1,0-1,-16-9,-20-15,1-2,-43-47,85 80,0 0,0 0,0 0,0 0,0 0,-1 0,1 1,0-1,-1 1,0-1,1 1,-1 0,0 0,1 0,-1 0,0 1,0-1,0 1,0 0,0 0,1 0,-4 0,2 2,1-1,0 1,0 0,1 0,-1 0,0 0,1 1,-1-1,1 1,0-1,0 1,0 0,0 0,0 0,0 0,1 0,0 0,-1 4,-3 2,0 0,0 0,0 0,-1-1,-10 12,4-8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9:16.93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44,'6'-5,"0"1,-1 0,1 1,1-1,-1 1,0 1,1-1,0 1,-1 0,1 0,12 0,79-5,-94 7,474 33,-6 0,-446-33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9:18.44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514 0,'-12'1,"0"0,1 1,-1 0,0 1,1 0,0 1,0 0,0 1,-16 9,-10 9,-44 35,14-10,50-37,5-4,0 1,0 1,1 0,-15 15,24-22,0 0,0 0,0 1,0-1,1 0,-1 1,1-1,0 1,0 0,0-1,0 1,0 0,1 0,-1 0,1 0,0-1,-1 1,1 0,1 0,-1 0,0 0,1 0,-1-1,1 1,0 0,0 0,3 4,3 6,1-2,1 1,0-1,1-1,0 1,0-2,1 1,1-2,-1 1,15 6,17 9,71 28,-112-51,15 5,-1 1,-1 1,1 0,-1 1,15 12,-28-19,0-1,0 1,1 0,-1 0,0 0,-1 1,1-1,0 0,-1 1,1-1,-1 1,0-1,0 1,0 0,0-1,0 1,0 0,-1 0,1 0,-1 0,0-1,0 1,0 0,0 0,-1 0,1 0,-1 0,0-1,0 1,0 0,0-1,0 1,0 0,-1-1,1 1,-1-1,0 0,1 0,-4 3,-3 4,1-1,-1-1,0 1,-1-1,1-1,-2 0,1 0,-1-1,1 0,-1 0,-1-1,1 0,-21 3,16-4,0-2,-1 0,1 0,0-2,-1 0,1 0,0-2,0 0,-20-6,-118-34,130 38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9:19.94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0,'1'1,"-1"0,0 0,1 0,-1-1,0 1,1 0,-1 0,1-1,-1 1,1 0,0-1,-1 1,1 0,0-1,-1 1,1-1,0 1,0-1,0 1,-1-1,1 0,0 1,0-1,0 0,1 0,28 7,-20-5,145 43,-106-29,0-1,1-3,0-2,66 5,-97-16,0-1,0-1,-1-1,1-1,-1 0,0-1,25-12,-15 7,55-15,-28 14,1 2,1 3,0 2,100 6,-135 2,-3 2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9:20.67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41,'86'-11,"-11"1,292 8,-53 1,-281-1,48-9,-60 7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9:22.44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0,'110'4,"0"4,189 39,-186-24,229 53,-225-36,-100-35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9:38.16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1 155,'1'4,"0"1,1 0,0-1,0 0,0 1,1-1,-1 0,1 0,0 0,0-1,5 6,5 6,352 455,-348-449,9 13,-1 0,22 41,-44-71,-1 1,1-1,0 0,0 0,0 0,1 0,-1-1,1 1,0-1,5 3,-9-5,1-1,0 1,0-1,0 0,0 1,0-1,0 0,0 0,0 1,0-1,0 0,0 0,0 0,0 0,0 0,1-1,-1 1,0 0,0 0,1-1,0 0,-1-1,1 1,-1 0,0 0,1-1,-1 1,0-1,0 1,0-1,0 1,0-1,-1 0,1 1,0-1,-1 0,1-2,13-56,-2-1,-3-1,1-78,-8 105,2 7,1 0,1 0,16-45,6-25,2-7,-19 76,-2-2,8-51,-15 64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9:40.15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259 43,'-1'-1,"0"-1,0 1,0-1,0 1,0-1,0 1,0 0,0 0,0-1,-1 1,1 0,0 0,-1 0,1 1,-1-1,1 0,-1 0,1 1,-4-2,-33-10,33 10,0 1,-1-1,1 1,-1 1,1-1,-1 1,1 0,-1 0,1 1,-1-1,1 1,-1 1,1-1,0 1,-1 0,1 0,0 0,0 1,1-1,-1 1,0 0,1 1,0-1,-5 5,6-3,-1 0,1 0,0 0,0 0,1 1,-1-1,1 1,1-1,-1 1,1 0,0 0,0-1,0 1,1 0,0 0,0 0,1 0,-1 0,1 0,1 0,-1-1,4 10,-2-9,1-1,-1 1,1-1,0 1,0-1,1 0,-1 0,1-1,0 0,1 0,-1 0,1 0,-1-1,1 0,0 0,0 0,7 1,43 27,-52-29,-1 1,0-1,0 1,0 0,0 0,-1 0,1 1,-1-1,0 1,0-1,0 1,3 7,-5-7,0-1,0 0,0 0,0 1,-1-1,1 0,-1 0,0 0,0 0,0 0,0 0,0 0,-1 0,1 0,-1 0,0 0,0-1,0 1,0-1,0 0,0 1,-1-1,-4 3,-4 4,0-1,0 0,-1-1,-15 8,-23-1,42-13,0 1,1-1,0 2,-1-1,-10 6,3 2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9:42.58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372 1,'0'12,"-2"1,0 0,0-1,-1 0,0 0,-1 0,-1 0,0 0,-8 13,-11 16,-34 43,12-20,-3 6,21-32,-25 48,24-45,24-35,0 0,0 0,1 0,-1 1,2 0,-1-1,1 2,0-1,0 0,1 0,-2 9,4-15,1 1,-1-1,0 0,1 1,-1-1,1 0,-1 0,1 1,-1-1,1 0,0 0,0 0,0 0,-1 0,1 0,0 0,0 0,1 0,-1 0,0 0,0-1,0 1,0 0,1-1,-1 1,0-1,1 0,-1 1,0-1,1 0,-1 0,3 0,52 2,-45-3,20 2,0 2,0 1,0 1,49 16,-35-10,48 8,-72-17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9:44.78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394 17,'0'-1,"-1"0,0 0,1 0,-1 0,0 0,1 0,-1 0,0 1,0-1,0 0,0 0,1 1,-1-1,0 1,0-1,0 1,0-1,-1 1,1 0,0-1,0 1,0 0,0 0,0 0,0 0,0 0,-2 0,-32-1,18 4,1 1,-1 1,1 1,0 0,0 1,1 1,0 0,-17 13,8-6,-45 20,52-29,12-5,1 0,-1 1,0 0,1 0,-1 0,1 0,0 1,-1-1,1 1,0 0,1 1,-6 4,9-7,0 0,0 0,0 0,0 0,0 0,0 0,0 0,0 0,0 0,1 0,-1 0,0 0,1 0,-1 0,1 0,-1 0,1 0,-1 0,1 0,0 0,-1-1,1 1,0 0,0-1,-1 1,1 0,0-1,0 1,0-1,0 1,0-1,0 1,0-1,0 0,0 0,0 1,2-1,48 15,-43-13,95 23,105 29,-178-44,-2 1,1 2,-1 0,48 33,-69-41,0 1,0 0,0 0,0 1,-1 0,0 0,-1 0,0 1,6 10,-10-15,1 0,-1-1,0 1,0 0,-1 0,1-1,0 1,-1 0,0 0,0 0,0 0,0 0,0 0,0 0,-1 0,0-1,1 1,-1 0,0 0,0-1,-1 1,1 0,0-1,-1 1,0-1,1 0,-1 1,0-1,0 0,0 0,-1 0,-3 2,-5 4,-1-1,-1 0,1-1,-1 0,0-1,-1 0,1-2,-1 1,-27 2,-6-2,-77-5,56-1,65 2,1 0,-1 0,1 0,-1 0,1 0,-1 0,0-1,1 1,-1-1,1 0,-1 0,1 0,0 0,-1 0,1 0,0 0,0-1,0 0,0 1,0-1,0 0,-2-2,4 1,-1 1,1-1,-1 1,1-1,0 1,0-1,0 0,0 1,1-1,-1 1,1-1,-1 1,1-1,0 1,0-1,0 1,1 0,-1-1,0 1,1 0,-1 0,4-3,8-12,1 0,1 0,0 1,27-20,-28 26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9:46.18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0,'1'2,"1"0,-1 0,1 0,0 0,-1 0,1 0,0-1,0 1,1-1,-1 0,0 1,0-1,1 0,-1 0,0 0,1-1,-1 1,6 0,1 2,30 10,0-1,1-3,0-1,42 3,164-3,-220-7,-1 2,1 1,40 10,-38-6,0-3,44 5,-36-10,-22-1,0 1,0 1,17 3,-15 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3:41.346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0 141,'0'-1,"0"0,0 1,1-1,-1 0,0 0,0 1,1-1,-1 0,0 0,1 1,-1-1,1 0,-1 1,1-1,-1 1,1-1,-1 1,1-1,-1 1,1-1,0 1,-1-1,1 1,0 0,0-1,-1 1,1 0,0 0,0-1,-1 1,1 0,0 0,0 0,-1 0,1 0,0 0,0 0,0 0,1 1,0-1,1 1,-1-1,1 1,-1-1,1 1,-1 0,0 0,1 0,-1 0,0 0,4 3,16 23,0 1,-2 0,-1 2,-2 0,19 46,22 34,172 226,-135-207,-66-84,28 57,-14-23,-42-76,0-1,1 0,-1 1,1-1,-1 0,1 0,0 0,0 0,0 0,0 0,0 0,0-1,1 1,-1-1,1 1,-1-1,1 0,3 1,-4-2,0 0,0 0,0 0,0 0,0-1,0 1,0 0,0-1,0 0,0 1,0-1,-1 0,1 0,0 0,0 0,-1-1,1 1,2-3,3-4,0 0,0-1,-1 0,0 0,-1 0,0-1,6-17,4-21,-3-1,13-95,-5 15,70-254,-67 274,-17 72,13-41,-15 67,0 0,1 0,1 1,-1 0,2 0,-1 0,1 1,16-16,-16 20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9:47.75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0 182,'176'147,"-36"-33,-139-112,1-1,0 1,-1-1,1 0,0 0,0 0,0 0,-1 0,1 0,0 0,3 0,-4-1,0 1,0-1,-1 0,1-1,0 1,0 0,-1 0,1 0,0 0,0 0,-1-1,1 1,0 0,-1-1,1 1,0-1,-1 1,1 0,-1-1,1 1,-1-1,1 0,2-4,0 0,-1 1,0-1,0-1,0 1,0 0,0-7,5-13,98-315,-100 319,-1 3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9:49.25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1 204,'10'0,"1"0,-1 1,0 0,0 0,0 1,0 0,0 1,18 8,-23-8,0 0,0 0,-1 1,1-1,-1 1,0 0,0 1,0-1,0 1,-1-1,0 1,0 0,0 0,-1 1,1-1,-1 0,1 9,0-3,-1 1,0 1,-1-1,0 0,-1 0,0 1,-1-1,0 0,-5 17,-1-2,-1 0,-24 50,31-74,-1 0,1 0,-1 0,0 0,0-1,0 1,0-1,0 0,0 1,-1-1,1 0,-1 0,0-1,-3 3,6-4,-1 0,1 0,-1 1,0-1,1 0,-1 0,0 0,1 0,-1 0,0 0,1 0,-1 0,0 0,1 0,-1 0,0-1,1 1,-1 0,1 0,-1-1,0 1,1 0,-1-1,1 1,-2-1,1-1,0 1,0-1,0 0,0 1,1-1,-1 0,0 0,1 0,-1 1,1-1,0 0,0 0,-1-3,1-12,1 0,1 1,0-1,1 1,0 0,11-27,43-94,-49 120,32-63,78-113,-106 175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9:51.03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995 1,'-5'1,"-1"1,0 0,1 0,-1 0,1 1,0 0,0 0,0 1,0-1,1 1,-1 0,-6 8,-10 7,-333 224,141-105,146-99,2 3,-115 97,178-138,1 1,-1-1,0 1,1-1,-1 1,1 0,0-1,-1 1,1 0,0 0,0 0,0 0,1 0,-1 0,0 0,1 0,-1 4,1-5,0 0,1 0,-1 0,1-1,-1 1,1 0,-1 0,1 0,0 0,-1-1,1 1,0 0,0 0,-1-1,1 1,0-1,0 1,0-1,0 1,0-1,0 1,0-1,0 0,0 1,1-1,11 2,-1 0,1-1,0 0,17-2,-21 1,204-1,387 47,-450-33,23 3,-151-12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9:52.74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63 305,'-8'7,"1"1,0 1,1-1,0 1,0 0,1 0,-6 16,10-23,0 0,0 1,0-1,0 0,1 1,-1-1,1 1,0-1,-1 1,1-1,0 0,1 1,-1-1,0 1,1-1,-1 1,1-1,0 0,0 1,0-1,0 0,0 0,0 0,1 0,-1 0,1 0,-1 0,1 0,0 0,0-1,0 1,0-1,0 1,0-1,0 0,5 2,17 5,0-2,1 0,-1-1,45 2,-34-4,-29-2,0 0,0 0,0-1,0 0,0 0,0-1,0 0,0 0,8-2,-12 2,0-1,0 1,0-1,0 1,0-1,0 0,0 0,-1 1,1-1,-1 0,1 0,-1-1,0 1,0 0,0 0,0-1,0 1,-1 0,1-1,-1 1,1-1,-1 1,0-1,0 1,0-5,-1-6,0 0,-1-1,-1 1,0 0,0 0,-2 0,1 0,-2 1,1 0,-2 0,0 0,-10-12,-15-20,-61-62,87 99,-17-19,15 16,0 0,0 1,-1 0,0 1,-1 0,0 0,-14-8,23 15,0 1,0-1,1 1,-1 0,0 0,0-1,1 1,-1 0,0 0,0 0,0-1,1 1,-1 0,0 0,0 0,0 1,1-1,-1 0,0 0,0 0,0 0,1 1,-1-1,0 0,0 1,1-1,-1 1,0-1,1 1,-1-1,0 1,1-1,-1 1,1 0,-1-1,1 1,0 0,-1-1,1 1,-1 0,1 0,0-1,0 1,-1 0,1 0,0 0,0-1,0 1,0 0,0 0,0 0,0 0,0-1,1 2,5 57,-3-43,1 31,-3-27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9:29.24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 1,'-2'2,"10"4,14 4,71 18,1-5,152 18,200-5,-333-29,1258 37,-1183-40,362 15,-175-14,-367-5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9:31.13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639 0,'2'1,"-1"-1,1 1,0-1,0 1,-1 0,1 0,-1-1,1 1,0 0,-1 1,1-1,-1 0,0 0,1 1,-1-1,0 0,0 1,2 2,19 36,-16-27,249 553,-232-508,40 95,-7 2,45 200,-97-333,-1 0,0 0,-2 0,0 0,-2 1,0-1,-2 0,0 0,-1 0,-10 28,10-38,-1-1,0-1,-1 1,0-1,0 1,-1-2,0 1,-1-1,0 0,0-1,-1 0,0 0,-1-1,0 0,0 0,0-1,-1-1,0 0,0 0,-18 4,13-5,0 0,0-2,0 0,0-1,-1 0,1-2,0 0,0 0,-19-5,12 0,0-1,0-1,1-1,0-1,-33-20,10 0,1-3,2-1,1-2,-62-72,50 47,3-2,2-2,-68-125,99 159,2-1,2 0,1-1,1 0,2-1,1-1,2 1,1-1,2 0,1 0,4-41,-2 74,0-1,1 1,-1-1,1 1,-1-1,1 1,0-1,0 1,0 0,0-1,0 1,1 0,-1 0,1 0,-1 0,1 0,0 0,3-2,-5 3,1 1,-1 0,1 0,-1 0,1-1,0 1,-1 0,1 0,-1 0,1 0,-1 0,1 0,-1 0,1 0,0 0,-1 1,1-1,-1 0,1 0,-1 0,1 1,-1-1,1 0,-1 0,1 1,-1-1,0 0,2 2,-1-1,0 1,1 0,-1 1,0-1,0 0,0 0,0 0,0 1,-1-1,1 5,1 3,1 0,0-1,0 1,1-1,0 0,0 0,1 0,0-1,1 1,0-1,0-1,1 1,0-1,0 0,1-1,0 1,12 6,152 104,-132-96,-22-15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9:31.94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9:32.90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617 0,'-1'11,"0"-1,-1 0,0 0,0 0,-1 0,-1 0,0-1,0 0,-1 1,-9 12,-10 13,-35 39,34-44,21-25,-207 247,145-180,-102 86,150-144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9:33.82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0,'2'5,"1"0,0-1,0 1,0-1,1 0,-1 0,1 0,0-1,0 1,0-1,1 0,4 3,2 2,89 69,146 86,-227-150,0 1,0 1,26 28,28 22,12 6,-73-62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9:54.66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24,'3'-3,"1"1,-1-1,1 1,0 0,0 0,0 1,0-1,0 1,0 0,0 0,0 0,1 0,4 1,62-1,-61 1,344 42,-171-15,271 23,476-9,-903-40,-1 1,27 6,-7-1,-26-7,0-1,0 0,0-2,0 0,-1-2,26-8,1 1,92-16,184-15,143 19,-138 23,-307 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3:42.834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371 0,'-7'1,"0"0,1 0,-1 1,1 0,-1 0,1 0,0 1,-1 0,2 0,-1 0,-6 5,-62 52,49-39,25-20,-17 11,1 2,0 0,1 0,1 2,0 0,1 0,0 1,-9 20,3-8,16-24,-1 0,1-1,0 1,0 0,0 0,1 1,0-1,0 0,0 1,-1 9,3-14,1 0,-1 0,1 1,-1-1,1 0,0-1,-1 1,1 0,0 0,0 0,0 0,-1 0,1-1,0 1,0 0,0-1,0 1,1-1,-1 1,0-1,0 0,0 1,0-1,0 0,2 0,40 5,-29-4,53 7,-26-3,68 15,-94-16,-1 1,1 0,-1 1,0 1,0 1,-1 0,0 0,13 12,-12-7,-1 0,-1 0,0 1,0 1,-2 0,14 25,-18-28,0 0,-1 0,0 0,-1 0,0 1,-1 0,0 0,-2 0,2 26,-5-30,1 0,-1 0,-1 0,0 0,0 0,-1-1,0 1,0-1,-1 0,0 0,-1-1,0 0,0 0,0 0,-14 11,4-4,-2-1,0 0,0-1,-1-1,-33 14,32-19,0-1,0-1,-1 0,1-2,-1 0,0-2,0 0,1-1,-1-1,1-1,-23-6,10-4,22 5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9:56.14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25,'95'-10,"-14"0,475 6,-305 6,-227-2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59:56.99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0,'652'0,"-630"0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0:13.80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850 1,'-2'6,"-1"0,0 1,0-1,0 0,-1 0,0 0,0-1,-8 8,-332 346,296-305,-43 60,-20 24,19-41,-33 37,125-130,10-7,24-12,-11 5,2 3,-1 1,1 2,49-3,-33 4,194-3,-43 3,-109-7,-55 5,47-2,101 8,-150-1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0:18.15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601 1,'-27'1,"1"1,-1 2,0 1,1 0,-41 16,-124 60,116-47,-59 32,134-62,10 1,27 5,-9-3,30 19,69 42,5 3,-127-68,0-1,1 1,-1 0,-1 0,1 0,0 1,-1 0,0 0,0 0,0 0,0 1,-1 0,0-1,4 8,-6-9,1 1,-1 0,0 0,-1 0,1 0,-1 0,0 0,0 0,0 0,0 0,-1 0,1 0,-1 0,0 0,0 0,-1 0,1 0,-1-1,0 1,0-1,-3 5,-25 32,-2-1,-1-1,-2-2,-61 50,63-58,32-27,1 0,-1 0,0 0,0 0,0 0,0 0,0 0,0 0,0-1,0 1,0 0,0-1,0 1,0-1,-1 1,1-1,0 0,0 1,-1-1,1 0,0 0,-1 0,1 0,0 0,0 0,-1 0,1-1,0 1,0 0,-1-1,1 1,0-1,0 1,0-1,0 0,0 1,0-1,0 0,0 0,0 1,0-1,-1-2,0 0,1 1,0-1,0 1,0-1,0 1,1-1,-1 0,1 0,0 1,0-1,0 0,0 0,0 1,0-1,1 0,-1 0,1 1,0-1,1-3,2-1,-1 1,1-1,0 1,0 0,0 0,1 1,0-1,0 1,1 0,0 1,-1-1,2 1,12-7,-3 4,0 0,1 2,0 0,28-5,-25 7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0:19.20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0 113,'47'2,"0"-3,0-2,-1-1,0-3,0-2,59-18,-72 17,0 2,0 1,36-2,11-3,28-4,-84 14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0:21.24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253 255,'1'-65,"-3"-73,1 136,1-1,-1 0,0 1,0-1,0 1,0-1,-1 1,1 0,-1-1,1 1,-1 0,0 0,0 0,0 0,0 0,0 1,0-1,0 1,-1-1,1 1,-1 0,1 0,-1 0,1 0,-1 0,1 1,-1-1,0 1,0-1,1 1,-5 0,-12-1,0 1,0 1,-24 3,34-3,5 0,0 0,1 0,-1 0,1 0,-1 0,1 1,-1-1,1 1,0 0,0 0,0 0,0 1,0-1,0 1,1-1,-1 1,1 0,0 0,0 0,0 0,0 1,0-1,1 0,0 1,-1-1,0 8,1-7,0 0,1 0,-1 0,1 1,0-1,0 0,0 0,1 1,0-1,-1 0,1 0,1 0,-1 0,1 0,-1 0,1 0,0-1,1 1,-1-1,1 1,-1-1,1 0,5 4,6 2,0-1,1 0,0-2,0 1,1-2,0 0,0-1,0-1,0 0,28 1,-41-4,0 1,1 0,-1 1,0-1,0 0,0 1,0 0,0 0,0 0,-1 0,1 0,-1 0,1 1,-1-1,0 1,0 0,0-1,0 1,2 4,4 9,0 0,8 25,-7-16,-5-10,0 0,0 1,-2-1,0 1,-1 0,0 0,-3 21,2-34,0 16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0:22.60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86 48,'-7'0,"0"0,0 0,0 1,0 0,1 0,-1 1,-10 3,16-4,-1 0,1-1,0 1,-1 0,1 0,0 0,0 1,0-1,0 0,0 0,0 0,0 1,0-1,0 1,0-1,1 1,-1-1,1 1,-1-1,1 1,0-1,-1 1,1-1,0 1,0 0,0-1,0 1,0-1,1 1,-1 0,0-1,1 1,-1-1,1 1,0-1,-1 1,1-1,1 2,4 8,0 0,1-1,0 0,0 0,1 0,1-1,-1 0,1-1,1 0,0-1,0 0,0 0,14 6,-22-12,-1-1,0 1,1-1,-1 0,1 1,-1-1,1 0,-1 0,0 0,1 0,-1 0,1 0,-1 0,1-1,-1 1,1 0,-1-1,0 1,1-1,-1 0,0 1,1-1,-1 0,2-1,-1 0,0-1,0 1,0-1,-1 0,1 1,-1-1,1 0,-1 0,0 0,1-6,1-5,0-1,-2 0,0-25,-1 32,0-4,0 1,0 0,-2-1,-4-19,6 29,0 0,-1 1,1-1,-1 1,0-1,1 1,-1-1,0 1,0-1,0 1,0 0,0-1,0 1,0 0,-1 0,1 0,0 0,-1 0,1 0,-1 0,1 0,-1 1,1-1,-1 0,0 1,1-1,-1 1,0 0,1 0,-1 0,0-1,1 1,-1 1,0-1,1 0,-1 0,0 1,1-1,-1 1,-2 1,1-1,-1 1,1-1,0 1,0 0,0 1,0-1,0 0,1 1,-1 0,1 0,-3 4,-4 6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0:23.80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22 1,'-1'32,"-8"44,4-47,-1 57,6-84,0 0,0 0,0 0,0 0,0 0,1 0,-1 0,0 0,1 0,0 0,-1-1,1 1,0 0,0 0,0 0,0-1,0 1,1-1,-1 1,0-1,1 1,-1-1,1 0,2 2,-2-2,1 0,0-1,0 1,0-1,0 0,0 1,-1-1,1 0,0-1,0 1,0 0,0-1,0 0,4-1,4-2,0-1,0 0,-1 0,0-1,0-1,-1 0,11-9,-16 12,0-1,0 1,0-1,-1 0,1 0,-1-1,-1 1,1 0,-1-1,0 0,2-7,-4 11,1 0,-1 0,0 0,0 1,0-1,0 0,0 0,-1 0,1 0,0 0,-1 0,1 0,-1 1,0-1,0 0,0 1,0-1,0 0,0 1,0-1,0 1,-1-1,1 1,0 0,-1 0,1 0,-1-1,0 1,1 1,-1-1,0 0,0 0,1 1,-1-1,0 1,0-1,0 1,-3 0,-12-3,0 2,-1 0,-23 3,21-1,0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0:25.88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1 481,'0'-2,"1"0,-1-1,1 1,0 0,0 0,0-1,0 1,0 0,0 0,0 0,1 0,-1 0,1 1,-1-1,1 0,0 1,0-1,0 1,0 0,0-1,4-1,1 0,0-1,0 1,0 1,1-1,11-1,139-14,312 7,-316 12,719 38,-521-17,-91-15,467-45,-364 13,2-1,-277 15,0-4,93-29,-14-9,172-44,-270 85,-43 9,52-15,-35 7,-1 2,72-6,33-5,97-42,-241 62,0 0,-1 0,1 1,0-1,0 1,-1-1,1 1,-1 0,1 1,-1-1,1 1,5 3,27 9,33-5,-52-4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0:26.86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1016 0,'-3'2,"-1"0,1 0,-1 0,1 0,0 1,0-1,0 1,0 0,1 0,-1 0,1 0,-3 4,-1 2,-217 226,86-95,59-56,-130 131,166-177,-1-1,-3-2,-60 35,37-33,52-31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3:44.46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968 0,'-122'138,"-113"169,72-88,81-111,-108 131,179-226,0 0,-1-1,0 0,-1 0,0-2,-1 1,0-2,-22 12,34-21,0 1,0-1,0 1,0 0,0 0,0 0,0 0,0 1,0-1,0 0,1 1,-1-1,0 1,1 0,-1-1,1 1,0 0,0 0,0 0,0 0,0 0,0 0,0 0,0 0,0 3,2-3,-1 0,1 0,-1 0,1 0,-1 1,1-1,0-1,0 1,0 0,0 0,1 0,-1 0,0-1,1 1,-1-1,1 1,0-1,-1 1,1-1,0 0,0 0,0 0,0 0,0 0,0 0,2 0,729 231,-652-210,106 38,-178-59,-1 1,0-1,1-1,-1 1,1-2,-1 1,0-1,16-3,66-25,-26 7,-45 17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0:27.82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1,'5'0,"0"1,0 0,1 0,-1 0,0 1,0-1,0 1,0 1,-1-1,1 1,-1-1,9 8,49 49,-32-28,504 443,-521-464,0 0,1-1,17 9,-12-10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0:28.51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0,'1'14,"0"-1,1 0,1 0,0 0,0 0,10 20,39 74,-38-80,43 80,-8-18,49 127,-88-189,1-2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0:29.33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1,'2'17,"0"0,1 0,1 0,0 0,8 18,5 21,158 545,-116-410,-11-42,27 97,-70-228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0:32.86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69,'303'-23,"-45"2,262-1,-512 21,-5 0,0 1,0 0,0-1,0 1,1 0,-1 0,0 1,0-1,0 1,0-1,0 1,0 0,-1 0,6 3,-5 1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0:34.50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68,'0'0,"0"-1,0 1,0-1,0 0,0 1,0-1,1 1,-1-1,0 1,0-1,0 1,0-1,1 1,-1-1,0 1,1 0,-1-1,0 1,1-1,-1 1,0 0,1-1,-1 1,1 0,-1-1,1 1,-1 0,1 0,-1-1,1 1,-1 0,1 0,-1 0,1 0,-1 0,1 0,-1 0,1 0,-1 0,1 0,-1 0,1 0,-1 0,1 0,-1 0,1 1,-1-1,1 0,-1 0,1 0,-1 1,1-1,-1 0,1 1,-1-1,0 0,1 1,-1-1,1 1,27 22,186 252,-38-70,-176-205,1 1,-1 0,1 0,-1 0,1 0,0 0,-1 0,1 0,0-1,-1 1,1 0,0-1,0 1,0 0,-1-1,1 1,0-1,0 1,0-1,0 0,0 1,0-1,0 0,0 0,0 0,0 0,0 0,0 0,0 0,0 0,0 0,1 0,-1 0,0-1,0 1,-1 0,1-1,0 1,2-1,0-3,-1 1,1-1,-1 0,1 1,-1-1,0 0,-1 0,3-6,42-164,11-46,-37 133,-14 50,-4 21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0:36.06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1 183,'0'-1,"1"0,-1 0,1 0,-1 0,1 0,-1 0,1 0,0 0,-1 0,1 1,0-1,0 0,-1 0,1 1,0-1,0 1,0-1,0 1,0-1,0 1,0-1,0 1,0 0,0 0,0-1,0 1,2 0,34-4,-33 4,5 0,-1 1,1 0,-1 0,1 1,-1 0,1 0,-1 1,0 0,0 1,0 0,-1 0,10 7,-3-1,0 0,-1 1,-1 0,0 1,15 20,-25-31,-1 0,0 1,0-1,0 1,0-1,0 1,0-1,-1 1,1-1,0 1,-1 0,1-1,-1 1,0 0,1 0,-1-1,0 1,0 0,0 0,0-1,-1 1,1 0,0-1,-1 1,1 0,-1-1,0 1,1 0,-1-1,0 1,0-1,0 1,0-1,0 0,0 1,-1-1,1 0,0 0,-1 0,1 0,-1 0,1 0,-1 0,1 0,-3 0,1 0,0 1,0-1,1-1,-1 1,0 0,0-1,0 1,0-1,-1 0,1 0,0 0,0 0,0-1,0 1,0-1,0 0,1 0,-1 0,0 0,0-1,0 1,1-1,-1 1,1-1,-1 0,-2-3,1-1,0 0,1 0,0-1,0 0,0 1,1-1,0 0,0 0,1 0,0-1,0 1,1 0,0 0,0-1,2-9,2-14,1 1,10-35,-13 61,-1 0,1 0,0 0,0 0,0 1,1-1,-1 1,1-1,0 1,0 0,0 0,0 0,0 1,1-1,-1 1,1 0,0 0,6-3,22-14,-19 8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0:38.35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0,'1'25,"1"0,1 0,1 0,12 38,41 95,3 10,-5 2,-51-151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0:39.39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0,'3'1,"0"-1,0 1,0 0,0 0,-1 0,1 1,0-1,0 1,-1-1,1 1,-1 0,0 0,1 0,-1 0,0 0,0 0,3 5,27 45,-31-51,216 423,-208-408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0:05.92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1 178,'0'15,"2"0,-1 0,2-1,0 1,1-1,0 0,1 0,1 0,0 0,1-1,0 0,17 22,76 109,35 54,-117-166,-12-20,0 0,1-1,1 0,-1-1,14 14,-20-23,0-1,0 0,-1 1,1-1,0 0,0 0,0 0,0 1,0-1,-1 0,1 0,0 0,0 0,0-1,0 1,-1 0,1 0,0 0,0-1,0 1,0 0,-1-1,1 1,0-1,-1 1,1-1,0 1,-1-1,1 0,0 1,-1-1,1 0,-1 1,1-1,-1 0,0 0,1 1,-1-1,1-1,18-35,-18 35,91-252,10-23,-90 254,1 0,26-33,-28 42,-1 0,0-1,-1 0,0 0,-2-1,0 0,8-26,-14 36,0 7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0:07.71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300 0,'-12'1,"0"0,0 1,0 0,1 0,-1 2,1-1,-1 1,-14 8,-9 7,-38 28,47-30,23-15,0 0,-1 1,1 0,0-1,0 1,0 0,1 0,-1 1,1-1,0 0,0 1,0 0,0-1,0 1,1 0,0 0,-1 0,2 0,-1 0,0 0,1 0,0 0,0 0,0 0,0 0,1 0,-1 1,1-1,0 0,3 5,-2-1,1-1,1 0,0-1,0 1,0-1,0 1,1-1,0 0,1-1,-1 1,1-1,0-1,0 1,1-1,8 5,7 0,0-1,32 7,-32-10,-1 2,36 14,-53-19,1 0,-1 1,1 0,-1 0,0 0,0 0,0 1,0-1,-1 1,1 0,-1 0,4 6,-6-7,0 0,0-1,0 1,-1-1,1 1,-1 0,0-1,1 1,-1 0,0 0,-1-1,1 1,0 0,-1-1,1 1,-1 0,0-1,0 1,0-1,0 1,-1-1,1 0,-1 1,-2 3,0-1,-19 26,-30 31,46-54,0-1,0-1,0 1,-1-1,0-1,-1 1,1-1,-1-1,-18 7,10-7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3:46.78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969 0,'-27'22,"-1"-2,0-1,-2-2,-39 19,60-32,-95 44,53-26,-77 46,32-12,-39 27,121-73,0 1,1 0,0 1,1 1,0 0,-17 26,28-38,1-1,-1 1,1 0,-1 0,1-1,-1 1,1 0,-1 0,1 0,0 0,0 0,0-1,-1 1,1 0,0 0,0 0,0 0,0 0,0 0,0 0,1 0,-1 0,0-1,0 1,1 0,-1 0,1 1,1 0,-1-1,0 0,1 0,-1 0,1 0,0 0,-1 0,1-1,0 1,-1-1,1 1,0-1,2 1,11 1,-1-1,29-2,-31 1,60 3,-1 3,97 21,-4 0,536 44,-695-71,1 1,-1 0,1 1,-1-1,1 1,-1 0,0 0,0 1,0 0,0-1,0 2,-1-1,1 0,-1 1,0 0,0 0,0 0,-1 1,1-1,-1 1,0 0,-1 0,1 0,-1 0,0 0,0 1,1 6,0-1,-1 0,0 1,0-1,-2 0,1 1,-1-1,-1 1,0-1,-1 1,0-1,-1 0,-7 20,4-20,1-1,-2 0,0 0,0 0,0-1,-1 0,-16 13,-71 52,87-68,-144 96,-4-7,-320 142,296-152,-104 41,278-123,0-1,0 0,1-1,-1 1,0-1,0 0,-1-1,1 0,-9 0,12-1,1 1,0-1,-1 0,1 0,0-1,0 1,0 0,0-1,0 1,0-1,0 0,0 1,1-1,-1 0,1 0,-1 0,1 0,0-1,0 1,0 0,0 0,0-1,0 1,1-1,-1-2,-3-12,1 0,1 0,1 0,0 0,1 0,1 0,1 0,0 0,1 0,1 0,0 1,10-23,11-18,1 2,38-57,-42 74,-17 29,10-18,1 1,2 1,20-24,-32 42,1 1,-1-1,1 1,1 1,-1-1,1 1,0 1,0-1,0 1,1 1,-1 0,1 0,0 0,14-1,193-13,-182 13,1-1,-1-1,-1-2,0-1,35-15,-57 20,0 0,0 1,0 1,0 0,1 0,-1 1,1 1,-1 0,1 0,-1 1,0 1,1-1,10 5,3-2,7-5,-28 0,-1 1,0-1,1 1,-1 0,1 0,-1 0,1 0,-1 1,1-1,-1 1,0 0,6 2,-3 4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0:41.06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1,'3'0,"0"1,-1 0,1 0,0 0,-1 0,1 0,-1 0,0 1,1-1,-1 1,0-1,0 1,0 0,0 0,0 0,0 0,0 0,-1 1,1-1,1 5,26 54,-27-56,86 253,-50-141,-22-46,-14-58,1 0,0 1,1-1,0 0,11 23,-6-16,-2 0,0 1,-2 0,0 0,-1 0,-2 0,0 1,-1 37,-1-39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0:42.28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1,'0'10,"1"1,1 0,0 0,1-1,-1 0,2 1,0-1,0 0,7 11,9 13,29 37,-8-12,-12-18,3-1,44 44,-41-49,-3 2,40 58,-33-36,-31-46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0:44.78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46,'78'-18,"338"10,-251 11,171 9,-5 0,-150 0,-122-6,1-2,72-5,-105-3,0-1,0-1,32-13,-32 10,0 1,47-7,-57 13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0:45.90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609 1,'-6'2,"1"0,0 0,0 1,0 0,0 0,1 0,-1 1,1 0,-5 4,-3 3,-345 249,310-228,12-7,-49 25,63-40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0:46.80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0,'5'2,"0"1,-1-1,1 1,-1 0,1 0,-1 0,0 0,-1 1,1-1,0 1,-1 0,0 0,3 6,7 5,228 274,-148-174,-59-64,-25-31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0:47.50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0,'2'13,"0"-1,1 0,1 1,0-2,0 1,1 0,1-1,0 0,10 14,0 4,175 353,-171-343,-13-25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0:48.33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1,'4'3,"5"6,1 5,-2 4,3 6,-1 7,1 2,-1 7,2 4,2 2,-1-2,2-2,-3 0,1-7,-2-2,-2-3,-4-6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0:52.08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415 0,'-1'0,"-1"1,1-1,0 1,0 0,0-1,0 1,0 0,0 0,0-1,0 1,0 0,0 0,0 0,1 0,-1 0,0 0,1 0,-1 1,0 0,-15 31,10-18,-143 298,118-248,15-31,0-1,-3 0,-33 46,39-64,3-3,-1 0,2 1,-1 0,2 0,0 1,0 0,-6 17,15-30,-1-1,0 0,0 1,1-1,-1 0,0 1,1-1,-1 0,0 1,1-1,-1 0,1 1,-1-1,0 0,1 0,-1 0,1 0,-1 1,1-1,-1 0,0 0,1 0,-1 0,1 0,-1 0,1 0,-1 0,1 0,-1 0,1 0,-1 0,1-1,-1 1,0 0,1 0,-1 0,1-1,-1 1,1-1,35-8,-16 3,36 0,1 2,-1 3,1 2,79 12,32 0,-80-11,-69-2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0:54.99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 0,'0'56,"-1"2,2 0,16 102,-14-141,2-1,0 0,1 0,1-1,1 1,0-1,1-1,1 0,1 0,0-1,1 0,23 22,-24-26,1 0,0-2,0 1,1-1,0-1,0 0,1-1,0-1,0 0,1-1,0 0,0-1,0-1,0 0,0-1,1-1,-1 0,1-1,24-4,-38 4,0 0,0 0,0-1,0 1,0-1,0 1,0-1,0 0,0 0,0 0,0 0,-1 0,1 0,0-1,-1 1,1 0,-1-1,1 0,-1 1,0-1,0 0,2-2,-2 0,0 1,0 0,-1-1,1 1,-1-1,0 1,0-1,0 1,0-1,0 1,-1-1,-1-4,-2-6,-2-1,1 1,-2 0,0 0,-9-13,-45-61,-115-130,174 215,-4-5,-1 0,1 0,-2 1,1 0,-1 1,0-1,0 2,-1-1,0 1,-18-8,12 10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0:56.18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1 110,'4'0,"0"-1,0-1,1 1,-1 0,0-1,0 0,-1 0,1 0,5-4,20-10,-1 8,0 2,38-4,-42 7,0 0,0-2,46-15,-25 5,-26 10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3:52.139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500 8,'-2'1,"-1"1,1-1,0 1,0 0,1 0,-1 0,0 0,1 0,-1 0,1 1,-1-1,1 1,0-1,0 1,0-1,1 1,-2 4,0-1,-181 469,24-67,42-28,113-349,0 1,2-1,2 1,4 49,-4-79,0-1,0 0,0 1,0-1,0 0,0 1,0-1,0 0,1 1,-1-1,1 0,-1 1,1-1,-1 0,1 0,0 0,-1 1,1-1,0 0,0 0,0 0,1 1,-1-2,1 0,-1 0,0-1,0 1,0 0,0-1,0 1,-1-1,1 1,0-1,0 0,0 1,0-1,0 0,-1 1,1-1,0 0,-1 0,1 0,0 0,0-1,7-10,-1-1,12-26,113-367,-70 198,130-441,-157 462,-35 185,0 0,1 1,-1-1,0 0,1 1,0-1,-1 0,1 1,0-1,0 1,0 0,0-1,0 1,0 0,0-1,2 0,-2 2,0-1,0 1,-1 0,1 0,0 0,0 0,-1 0,1 0,0 0,0 0,0 0,-1 0,1 0,0 0,0 1,-1-1,1 0,0 0,0 1,-1-1,1 1,0-1,-1 0,2 2,5 4,-1 1,1 0,-1 1,8 13,0-1,168 196,54 69,145 171,-368-442,-5-3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0:58.16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305 71,'0'-3,"0"0,0 1,0-1,-1 0,1 0,-1 0,1 1,-1-1,0 0,0 1,0-1,0 0,-1 1,1 0,-1-1,1 1,-1 0,0 0,0 0,-3-3,1 3,0 0,1 0,-1 0,0 1,-1-1,1 1,0 0,0 1,0-1,-1 1,1 0,0 0,-6 0,0 2,0 0,1 0,-1 1,1 0,0 1,0 0,0 0,0 1,1 0,-13 10,6-4,0 2,1-1,1 2,-19 23,31-36,-1 1,1 0,-1 0,1 0,0 0,0 0,0 0,0 0,0 0,0 0,0 0,1 0,-1 1,1-1,0 0,0 1,-1-1,1 0,1 0,-1 1,0-1,1 3,1-3,-1 0,1-1,-1 1,1 0,-1-1,1 1,0-1,0 0,0 0,0 0,0 0,0 0,0 0,0 0,1 0,-1-1,0 1,0-1,1 0,-1 0,0 0,4 0,21 2,1-2,41-4,-61 3,1-1,-1 1,1-2,-1 1,1-1,-1-1,0 1,0-1,-1-1,1 1,11-11,-17 13,0 1,0-1,0 1,1-1,-1 1,0 0,1 0,-1 0,0 0,1 0,-1 1,1-1,-1 1,1-1,0 1,-1 0,1 0,4 1,-1 0,0 1,0-1,-1 1,1 0,-1 1,0 0,1-1,4 5,5 4,-1 1,-1 0,1 0,17 24,-16-17,-1 2,-1 0,-1 0,0 1,-2 1,-1 0,0 0,-2 1,-1 0,7 48,-12-54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0:59.33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83 73,'0'5,"0"0,0 1,0-1,1 0,-1 0,1 0,1 0,-1 0,1 0,0 0,0 0,4 6,-4-8,1 0,0 0,1-1,-1 1,0-1,1 1,0-1,-1 0,1 0,0-1,0 1,0-1,0 0,0 0,0 0,5 0,60 6,0-2,97-7,-66 0,-96 2,0 0,1 0,-1 0,0-1,0 1,0-1,0 0,0 0,0-1,-1 1,1-1,0 0,-1 0,1 0,4-3,-6 2,-1 1,1-1,0 1,-1-1,0 1,0-1,0 0,0 0,0 0,0 0,-1 1,1-1,-1 0,0 0,0 0,0 0,0 0,-1 0,1 0,-1 0,0 0,-1-3,1 1,0 0,0 1,-1-1,1 0,-1 1,-1 0,1-1,0 1,-1 0,0 0,0 0,0 0,-1 1,1-1,-1 1,0 0,0 0,0 0,-5-2,0 1,0 1,-1 0,1 1,-1 0,0 1,1 0,-1 0,-18 2,-73 0,-66 3,152-2,0 2,-1 0,2 0,-1 1,-16 9,14-7,-1 0,-31 8,24-10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1:00.88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144 407,'0'0,"0"0,-1 0,1-1,0 1,0 0,0 0,-1 0,1 0,0 0,0 0,-1 0,1 0,0 0,0 0,-1 0,1 0,0 0,0 0,-1 0,1 1,0-1,0 0,0 0,-1 0,1 0,0 0,0 0,0 1,-1-1,1 0,0 0,0 0,0 1,0-1,-1 0,1 0,0 0,0 1,0-1,0 0,0 0,0 1,0-1,0 0,0 0,0 1,0-1,0 0,0 0,0 1,0-1,0 0,0 0,0 0,0 1,0-1,0 0,0 0,1 1,13 8,-11-9,0 0,0 0,0 0,0-1,-1 1,1-1,0 0,0 0,0 0,-1 0,1 0,-1 0,1-1,-1 0,1 1,-1-1,0 0,0 0,0 0,0 0,0 0,0-1,-1 1,1 0,-1-1,0 0,1 1,-1-1,1-3,2-6,-1 1,0-1,0 1,-1-1,1-22,-6-203,3 235,0 0,0 1,-1-1,1 0,0 0,-1 0,1 0,-1 0,1 1,-1-1,0 0,0 0,0 1,0-1,0 1,0-1,-1 1,1-1,0 1,-1 0,1-1,-1 1,1 0,-1 0,0 0,1 0,-1 1,0-1,0 0,1 1,-1-1,0 1,0 0,0-1,0 1,0 0,0 0,0 0,1 1,-1-1,0 0,0 1,0-1,0 1,0-1,1 1,-1 0,0 0,1 0,-1 0,1 0,-1 0,1 0,-1 1,1-1,0 1,-1-1,1 1,0-1,-1 4,-49 94,38-71,-1 0,-19 29,29-52,-26 47,29-51,1 1,-1-1,0 1,1-1,-1 1,1 0,0-1,-1 1,1 0,0-1,0 1,0 0,0-1,0 1,0 0,1-1,-1 1,1-1,-1 1,1 0,-1-1,1 1,0-1,0 1,0-1,0 0,0 1,0-1,1 2,11 5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1:02.14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0 676,'448'14,"-21"0,-1-36,-354 11,-1-3,0-3,-1-4,107-45,-62 12,191-124,145-127,-425 290,-21 15,-15 9,-56 37,40-31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1:02.86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0 139,'1'1,"0"0,0 0,0 0,0 0,0 0,0 0,0 0,0 0,0 0,0 0,0 0,1-1,-1 1,0-1,1 1,-1-1,0 1,1-1,-1 0,0 1,1-1,-1 0,3 0,37 3,-2-5,0-2,0-1,50-15,24-3,109-17,-105 16,208-15,-296 39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1:14.43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1,'33'683,"-20"-490,-2-87,-5-66,-2-1,-2 1,-3 50,-17-17,15-57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1:15.60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0,'544'43,"-191"-6,233-2,-540-27,-31-4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1:16.91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542 28,'-67'-20,"39"16,0 2,0 1,0 1,0 1,-32 7,57-8,0 1,1 0,-1 0,0 0,1 0,-1 1,1-1,0 1,0-1,-1 1,1 0,0 0,0 0,1 0,-1 0,0 1,1-1,-3 4,2-1,0 0,0 1,1-1,-1 1,1-1,0 1,1-1,-1 1,1 5,1-2,-1-1,1 1,0-1,1 1,0-1,0 0,1 0,0 0,1 0,-1 0,2-1,7 12,6-2,1 0,1-1,1-1,0 0,1-2,32 15,-27-15,-1 2,0 0,-1 2,25 21,-49-36,0-1,1 0,-1 1,0-1,0 1,0-1,0 1,0-1,0 1,0 0,0 0,-1-1,1 1,-1 0,1 0,-1 0,0 0,0-1,0 1,0 0,0 3,-1-1,0 0,0-1,-1 1,1-1,-1 1,0-1,0 0,0 1,0-1,-3 3,-6 5,1-1,-2 0,1 0,-19 10,-7 2,0-2,-2-1,-1-3,0-1,-1-1,0-3,-1-1,-68 6,52-13,36-4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1:18.20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0 110,'298'-10,"521"-85,-787 90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1:18.90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582 1,'-3'2,"0"0,-1 1,1-1,0 1,0-1,1 1,-1 0,0 1,1-1,0 0,-4 7,0-1,-51 73,20-29,-50 57,62-81,-255 292,264-295,14-22,0 0,-1 0,1 0,-1 0,0 0,0-1,0 1,-7 5,5-8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3:52.888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70,'0'-4,"7"-1,8-3,3-1,8-2,2 0,8 2,6 3,0 3,-1 1,2 1,0 1,-3 0,-5 1,-4-1,-3 1,-7-1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1:19.56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1,'0'2,"1"0,0 1,-1-1,1 0,0 0,0 0,0 0,1 0,-1 0,0 0,1 0,-1-1,1 1,2 2,31 25,-25-21,164 115,-126-93,-2 2,0 2,-2 2,60 65,-95-90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1:20.35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1 114,'0'-3,"1"0,0 0,0 0,0 0,0 0,0 1,0-1,1 0,-1 0,1 1,0-1,0 1,0 0,0-1,0 1,1 0,-1 0,1 1,-1-1,1 0,0 1,-1 0,1-1,0 1,0 0,6-1,12-4,1 1,37-5,-40 8,154-16,291 6,-443 12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1:21.41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1,'2'11,"1"-1,0 1,0 0,1-1,1 0,0 0,0 0,12 15,-5-4,68 100,14 27,-90-137,0 0,-1 0,0 0,0 1,-1-1,1 20,4 22,0-24,1-1,2 0,17 36,-19-46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1:23.22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42,'0'-1,"1"0,-1 0,1 0,-1 0,1 0,-1 0,1 0,0 0,0 1,-1-1,1 0,0 0,0 1,0-1,0 0,0 1,0-1,0 1,0-1,0 1,0-1,0 1,0 0,0 0,0 0,0-1,1 1,0 0,40-3,-37 3,299-3,171-12,-449 12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1:24.12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1,'582'26,"-267"15,-290-36,-8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1:30.95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0,'3'20,"2"0,0 0,1-1,10 22,-6-16,343 896,-353-921,0 0,0 0,0 0,0 0,0 0,0 0,0-1,1 1,-1 0,0 0,0 0,0 0,0 0,0 0,0 0,0 0,1 0,-1 0,0 0,0 0,0 0,0 0,0 0,1 0,-1 0,0 0,0 0,0 0,0 0,0 0,0 0,1 0,-1 1,0-1,0 0,0 0,0 0,0 0,0 0,0 0,0 0,0 0,1 0,-1 1,0-1,0 0,0 0,0 0,0 0,0 0,0 0,0 1,0-1,0 0,0 0,0 0,0 0,0 0,0 0,0 1,0-1,0 0,0 0,0 0,3-19,-1-51,-1 15,50-272,-41 277,10-34,31-83,-25 87,10-9,-32 74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1:32.58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514 1,'-25'-1,"0"2,0 0,1 2,-1 1,1 1,0 1,0 0,-44 21,47-17,1 2,0 0,1 1,1 1,0 1,0 1,2 0,0 1,1 1,1 0,0 1,-17 33,30-50,0 0,0 0,0-1,0 1,0 0,0 0,1 0,-1 0,1 0,-1 0,1 0,0 1,0-1,0 0,0 0,0 0,0 0,1 0,-1 0,1 0,-1 0,1 0,0 0,0 0,0 0,0 0,0-1,0 1,1 0,-1-1,0 1,1-1,-1 1,1-1,0 0,-1 1,1-1,3 1,7 4,1-1,0 0,0 0,26 4,-10-2,17 7,-1 1,-1 2,0 3,-2 1,0 2,53 39,-93-61,0 1,0-1,0 1,0-1,0 1,-1 0,1 0,0-1,-1 1,1 0,-1 1,0-1,0 0,0 0,0 0,0 1,0-1,-1 1,1 2,-1-3,0-1,-1 1,1 0,-1 0,1-1,-1 1,0 0,0-1,0 1,0-1,0 1,0-1,0 1,0-1,-1 0,1 0,-1 1,1-1,-4 1,-9 6,-1-1,-1 0,1-1,-27 5,19-4,-33 4,39-9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1:33.40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0,'2'22,"2"1,0-1,1 0,2-1,0 1,1-2,12 23,10 31,1 21,-4 0,-5 2,15 150,-29-177,6 110,-14-158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1:34.25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0,'6'8,"-1"-1,0 1,0 0,-1 0,7 17,1 2,48 94,-5 3,77 258,-94-192,-35-170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1:35.47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1,'825'12,"-317"-1,-72-1,222 2,-616-8,-27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3:56.21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1 308,'0'6,"1"0,0 0,0-1,0 1,1 0,0-1,0 1,1-1,-1 0,1 0,5 7,45 52,-26-32,-8-9,58 69,-4 5,101 176,-152-220,-21-52,0 1,0-1,-1 1,1-1,-1 1,0 0,1-1,-1 1,0-1,0 1,0 0,0 0,0-1,0 1,-1-1,1 1,0 0,-1-1,1 1,-1-1,0 1,1-1,-1 1,0-1,0 1,0-1,0 0,0 1,-3 1,2-3,0 0,0 0,0 1,0-1,0-1,0 1,0 0,0 0,0-1,0 1,0-1,0 0,0 1,0-1,0 0,1 0,-1 0,0 0,0-1,1 1,-1 0,1-1,-1 1,0-3,-36-40,38 44,-32-49,2-2,2-1,3-1,-32-93,46 114,1 1,2-2,1 1,1-1,-2-66,8 85,0 1,2-1,-1 1,2 0,-1-1,2 1,0 0,0 1,2-1,-1 1,1 0,1 0,0 1,1 0,0 0,1 1,15-15,-4 8,0 0,2 2,0 0,0 2,1 0,1 1,0 2,1 0,37-8,-43 14,0 0,1 2,0 0,-1 1,1 1,-1 1,1 1,-1 0,1 2,-1 0,0 1,0 1,23 11,-17-5,1 1,-2 2,0 0,-1 2,0 1,-2 0,0 2,-1 0,-1 1,-1 1,26 41,-35-47,0 0,-2 0,0 1,0 0,-2 1,0-1,-1 1,-1 0,0 0,-1 0,-1 0,-1 0,-1 0,0 1,-2-1,0 0,-1-1,0 1,-10 22,-4 1,-3 0,-1-1,-2-1,-2-1,-41 46,-166 160,225-237,-60 53,44-40,1 0,1 2,-22 27,44-49,-1 0,1 0,0 1,-1-1,1 0,0 0,-1 1,1-1,0 0,0 1,-1-1,1 0,0 1,0-1,0 0,-1 1,1-1,0 0,0 1,0-1,0 0,0 1,0-1,0 1,0-1,0 0,0 1,0-1,0 1,0-1,0 0,0 1,0-1,0 0,1 1,-1-1,0 1,16-5,23-18,236-159,202-118,-436 277,-18 8,1 1,1 1,0 2,47-14,-70 23,-1 1,1 0,-1-1,1 1,-1 0,1-1,-1 1,1 0,-1 0,1 0,-1 1,1-1,-1 0,1 1,-1-1,0 0,1 1,-1 0,1-1,-1 1,0 0,1 0,-1-1,0 1,0 0,1 2,-1-1,0 0,0 0,0 0,-1 1,1-1,-1 0,1 1,-1-1,0 0,0 1,0-1,0 1,0-1,-1 0,0 3,-4 12,0 1,-1-1,-12 23,15-33,-21 39,-1 0,-57 75,-77 72,133-162,1-3,-1-1,-1-1,-2-1,0-2,-1-1,-2-1,0-1,-36 15,60-32,0 0,0 0,0-1,0 0,-1 0,1-1,-1 0,1-1,-1 0,1 0,-1-1,1 1,-1-2,1 0,-15-4,12 1,0 1,0-2,0 1,1-2,0 1,0-1,1-1,0 0,0 0,-11-14,-102-149,121 170,0 1,0-1,0 0,1 0,-1 0,0 1,1-1,-1 0,1 0,-1 0,1 0,-1 0,1 0,-1 0,1 0,0 0,0 0,-1 0,1 0,0 0,0 0,0-1,0 1,0 0,1 0,-1 0,0 0,0 0,1 0,-1 0,1 0,-1 0,1 0,-1 0,1 0,-1 1,1-1,0 0,0 0,-1 0,1 1,0-1,0 0,0 1,0-1,0 1,0-1,0 1,0-1,0 1,1-1,9-2,1 0,0 1,0 0,14 1,9-3,165-30,1 10,1 8,204 11,-402 4,1 1,-1 0,0 1,0-1,0 1,0 0,0 0,0 0,-1 0,1 0,0 1,0 0,-1 0,1 0,-1 0,0 1,1-1,-1 1,0 0,-1 0,1 0,0 0,-1 0,0 1,0-1,0 1,0-1,0 1,-1 0,1 0,-1 0,0 0,0 0,-1 0,1 0,-1 0,0 5,2 41,-1 0,-3 0,-2-1,-2 1,-2-1,-3 0,-1-1,-30 72,14-53,-3-1,-2-2,-4-2,-2-1,-60 71,49-74,-1-3,-63 51,76-75,-1-1,-1-3,-1-1,-59 27,98-52,0 0,-1 0,1 0,-1-1,0 1,1-1,-1 1,1-1,-1 0,0 0,1 0,-1 0,0-1,1 1,-1-1,1 1,-1-1,1 0,-1 0,1 0,-1 0,1-1,0 1,0-1,-3-1,-4-6,1 1,0-1,1 0,-11-17,-10-12,-2 4,1-1,2-1,1-1,2-1,2-1,1-2,2 0,-26-86,31 71,2 0,-8-105,18 132,3-1,0 0,2 0,1 0,1 1,2 0,12-35,-8 34,-1-1,-2 0,-1 0,-1-1,-2 0,1-50,-6 62,2 1,0-1,6-24,-3 25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1:36.83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1420 0,'-5'2,"0"-1,1 1,-1 1,1-1,0 1,-1 0,1-1,0 2,1-1,-1 0,0 1,-4 7,0-3,-499 484,-221 230,689-677,27-30,0-1,-1 0,-20 16,33-29,-1-1,1 0,0 0,0 0,0 0,0 0,0 1,0-1,0 0,0 0,0 0,-1 0,1 0,0 0,0 1,0-1,0 0,-1 0,1 0,0 0,0 0,0 0,0 0,-1 0,1 0,0 0,0 0,0 0,0 0,-1 0,1 0,0 0,0 0,0 0,0 0,-1 0,1 0,0 0,0 0,0 0,0 0,-1 0,1-1,0 1,0 0,0 0,0 0,0 0,0 0,-1 0,1-1,0 1,0 0,0 0,0 0,0 0,0-1,0 1,0 0,0 0,0 0,0 0,0-1,0 1,0 0,0 0,0-1,4-20,14-25,5 7,1 1,2 1,1 2,2 0,37-34,-27 28,-4 4,166-189,-197 222,-1 1,-1 0,1-1,0 1,-1-1,0 0,0 0,0 0,0 0,-1 0,1 0,-1 0,0-1,0 1,-1-1,1 1,-1 0,0-1,-1-4,-4-3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1:37.87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0,'2'5,"0"0,0 0,0 0,1 0,-1-1,1 1,0-1,1 0,-1 0,9 7,4 8,145 183,-41-56,183 295,-291-420,-1-3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1:38.94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1,'1'34,"2"1,2-1,15 63,43 99,-26-89,125 411,-141-455,-18-47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1:40.15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0,'0'1238,"0"-1219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1:42.31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658 0,'-3'1,"1"0,-1 0,1-1,0 2,-1-1,1 0,0 0,0 1,0-1,0 1,0-1,0 1,0 0,1 0,-1 0,1 0,-3 3,-25 45,24-41,-4 7,-242 426,-27-18,267-410,7-11,1 1,0 0,0 0,0 0,0 0,0 0,1 1,0-1,0 1,0 0,0-1,1 1,-1 8,2-12,0 0,1 0,-1-1,0 1,1 0,-1 0,1-1,-1 1,1 0,0 0,-1-1,1 1,0-1,0 1,-1-1,1 1,0-1,0 1,0-1,-1 0,1 1,0-1,0 0,0 0,0 1,0-1,0 0,0 0,1 0,33-1,-27 0,109-3,216 21,111 50,-355-55,0-3,129-6,-199-3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1:44.88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850 548,'-1'-35,"-1"0,-2 0,-2 0,-1 1,-1-1,-2 2,-2-1,-1 2,-1 0,-2 0,-1 1,-28-38,40 63,-1-1,1 1,-1 0,0 1,0-1,-1 1,0 1,0-1,0 1,0 0,-1 0,-12-4,14 7,0-1,0 1,0 0,0 1,0 0,0-1,0 2,0-1,0 1,0 0,0 0,0 1,0-1,0 1,1 1,-1-1,1 1,-7 4,-20 16,1 2,1 0,1 3,1 0,2 2,-32 45,4 6,-62 123,102-178,-1 1,-20 53,33-74,0 0,0 0,0 0,1 0,0 0,0 0,1 1,-1-1,1 0,1 0,-1 0,1 1,0-1,1 0,2 8,-1-9,1-1,0 1,0 0,0-1,1 0,-1 0,1 0,0-1,0 0,0 0,0 0,1 0,-1-1,1 0,0 0,9 2,13 2,0 0,29 1,-49-6,-1-1,1 1,-1-1,1-1,-1 1,0-1,1-1,-1 1,0-1,1 0,-1-1,-1 0,1 0,0-1,-1 1,1-1,-1-1,0 1,8-10,35-21,90-50,-92 59,-2-2,74-59,-116 84,-1 1,0 0,1 0,-1 0,1 1,-1-1,1 0,0 1,-1 0,1 0,0 0,0 0,0 0,0 0,0 1,0-1,0 1,1 0,-1 0,0 0,0 1,4 0,-4 0,0 1,0 0,1 0,-1 0,-1 0,1 0,0 0,-1 1,1-1,-1 1,1 0,-1 0,0 0,0 0,-1 0,1 0,-1 1,2 4,80 253,-49-143,54 241,-60-234,-22-98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1:45.86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106 128,'-8'9,"1"0,0 1,0 0,1 1,0 0,1-1,0 2,1-1,0 1,1-1,1 1,-1 0,0 14,1 12,0 0,9 72,-5-92,1 0,1 0,1-1,12 32,-13-40,1 1,-1-1,2 0,-1 0,1 0,1-1,-1 0,1 0,16 12,-20-17,1-1,-1 1,1-1,0 0,0 0,0-1,0 1,0-1,0 0,1 0,-1 0,0-1,1 1,-1-1,0 0,1 0,-1-1,0 1,1-1,-1 0,0 0,0-1,0 1,0-1,0 0,0 0,0 0,-1 0,1-1,-1 1,1-1,-1 0,0 0,0 0,0-1,-1 1,1-1,-1 0,0 1,0-1,0 0,0 0,-1 0,1 0,0-7,1-7,-1 1,0-1,-2 0,0 0,-1 0,-1 1,0-1,-1 1,-1-1,-1 1,-13-30,2 12,-2 1,-2 1,-1 0,-35-41,5-3,41 60,0 0,-2 0,0 1,-18-19,20 28,1 6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1:47.18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236 98,'1'4,"-1"0,1 0,1 0,-1 0,0 0,1 0,0-1,0 1,0 0,0-1,1 0,0 1,-1-1,1 0,0 0,0-1,1 1,-1-1,5 3,13 9,1-1,23 9,-24-12,8 5,48 25,2-3,145 47,-219-83,0 1,0-1,0 0,0 0,0-1,0 1,0-1,1 0,-1-1,0 1,7-3,-10 2,0 0,0 0,-1 0,1-1,0 1,-1-1,1 1,-1-1,1 1,-1-1,0 0,1 0,-1 0,0 0,0 0,-1 0,1 0,0 0,-1 0,1 0,-1 0,0-1,1 1,-1 0,0 0,0 0,-1-1,0-2,0-21,-2 0,-1 0,-1 0,-1 0,-1 0,-1 1,-2 0,0 1,-2 0,-20-31,29 52,-1-1,1 1,-1-1,0 1,0 0,0 1,0-1,0 1,-1-1,1 1,-1 1,0-1,1 1,-1-1,0 1,0 1,0-1,0 1,0 0,-8 1,-10 1,0 1,1 0,-26 9,38-9,-3 1,-1 1,2 0,-1 1,1 0,0 1,-15 11,-67 59,21-16,21-22,-2-3,-1-2,-63 28,114-60,4-2,-1 1,0-1,1 1,-1-1,0 0,0 1,1-1,-1 0,0 0,0 0,1 1,-1-1,0 0,0 0,1 0,-1 0,0 0,0 0,1 0,-2-1,-1-3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1:48.38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0 177,'8'0,"6"0,8-4,13-4,11-2,9-3,11-3,5 2,3-1,3-2,-3 2,-7 4,-11-1,-7 3,-8-2,-8 2,-5 1,-7 3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1:50.01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817 0,'-16'1,"0"-1,0 2,-1 0,2 1,-1 1,0 0,1 1,0 1,0 0,-26 16,-550 312,588-332,1-1,-1 1,1-1,0 1,0 0,-1 0,1 0,0 0,-3 4,5-5,0-1,-1 1,1 0,0-1,0 1,0-1,-1 1,1 0,0-1,0 1,0-1,0 1,0 0,0-1,0 1,1 0,-1-1,0 1,0-1,0 1,0 0,1-1,-1 1,0-1,1 1,-1-1,1 2,4 1,-1 0,1 0,0 0,0 0,0-1,0 0,0 0,9 2,481 186,-15 38,-476-226,-1-1,1 1,0 1,0-1,-1 0,1 1,-1 0,0 0,0 0,0 0,0 1,0-1,3 7,-6-8,1 0,-1 0,1 1,-1-1,0 0,0 0,0 1,0-1,0 0,-1 1,1-1,0 0,-1 0,0 1,0-1,0 0,0 0,0 0,0 0,0 0,0 0,-1-1,1 1,-1 0,0-1,1 1,-3 1,-12 11,-1-1,0 0,-1-2,0 0,0 0,-29 10,-3-2,-73 18,89-29,0-2,-1-1,0-1,0-2,-55-4,72 0,1 0,0 0,0-2,0 0,1-1,-1-1,1 0,0-1,1-1,0 0,0-1,1-1,-17-14,29 23,0-1,0 1,0-1,1 0,-1 0,0 0,1 0,-1 0,1 0,0 0,-1 0,1-1,0 1,0 0,1-1,-1 1,0-1,1 1,0-1,-1 1,1-1,0 0,0 1,1-1,-1 1,0-1,1 1,0-1,-1 1,1 0,0-1,0 1,0 0,1-1,1-2,6-4,0-1,0 1,1 0,1 1,20-13,12-11,-26 19,1 1,0 0,1 2,0 0,0 1,1 1,1 1,-1 0,1 2,0 0,0 2,0 0,1 1,-1 1,35 4,-34 0,-4 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1:15.494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1,'2'83,"3"1,4-1,24 100,9-5,9-1,111 259,-76-221,74 287,-153-468,-2 1,-1-1,-2 1,-1 0,-5 43,1 14,3-65,0-3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3:57.498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703 48,'0'-2,"0"0,0 1,0-1,0 1,-1-1,1 0,0 1,-1-1,0 1,1-1,-1 1,0-1,0 1,0-1,0 1,0 0,0 0,0-1,0 1,-1 0,1 0,-2-1,0 0,-1 0,0 1,0-1,0 1,0-1,0 1,0 1,-7-2,-7 1,0 1,0 1,-20 3,2 1,-196 33,209-32,0 1,1 0,0 2,0 0,1 2,0 0,-34 25,48-29,0 0,0 1,1 0,0 0,1 0,0 0,0 1,1 0,0 0,0 1,1-1,1 1,-1-1,1 1,1 0,0 0,0 10,1-5,0 1,1-1,0 0,1 0,1 0,0 0,1-1,1 1,0-1,12 21,5 0,2-1,1-1,32 32,93 82,-146-143,11 10,28 27,1-1,1-3,73 45,-104-74,1 0,0-1,1 0,-1-1,1-1,0 0,0-2,1 0,-1 0,1-2,-1 0,1-1,0 0,-1-1,1-1,31-9,-26 6,-16 4,1-1,-1 0,1 0,-1 0,0-1,0 0,0 0,9-6,-6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1:51.55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22,'738'-11,"171"0,-899 11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1:53.81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0 364,'41'56,"51"86,84 173,-79-113,-74-149,-21-43,2-1,-1 0,1 0,1 0,0 0,0-1,0 0,1 0,11 11,-16-18,0 0,0 0,0 0,0-1,0 1,0-1,0 1,0-1,1 1,-1-1,0 1,0-1,0 0,1 0,-1 0,0 0,0 0,1 0,-1 0,0 0,1 0,-1 0,0-1,0 1,3-1,-2-1,1 0,-1 0,0 0,0 0,0 0,0 0,0-1,0 1,-1 0,1-1,1-3,5-11,-1-1,9-36,-12 37,320-1000,-307 956,-12 39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1:54.88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1,'38'2,"1"1,-1 2,0 2,0 2,-1 1,58 24,205 112,-269-129,4 1,106 63,-124-70,-1 1,0 0,-1 1,0 1,23 28,-33-35,-1 0,0-1,0 1,-1 1,0-1,3 10,-5-15,0 0,-1 1,1-1,-1 0,1 0,-1 0,0 1,0-1,0 0,0 0,0 0,-1 1,1-1,-1 0,1 0,-1 0,0 0,0 0,0 0,0 0,0 0,0 0,0 0,-1-1,1 1,-3 1,4-2,-1-1,1 1,-1-1,0 1,1-1,-1 0,1 1,-1-1,0 0,1 0,-1 1,0-1,0 0,1 0,-1 0,0 0,1 0,-1 0,0 0,0 0,1 0,-1 0,0 0,1-1,-1 1,0 0,1 0,-2-1,-11-19,1-39,10 47,-7-37,3-1,1-1,3 1,7-83,-3 125,0-1,0 0,1 1,0 0,6-13,9-26,-14 29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1:56.58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51,'10'-2,"1"0,-1 0,0-1,15-6,46-11,-14 13,1 2,69 4,120 18,-113-6,857 34,-936-44,360-2,-377-3,44-11,-26 4,-81 33,-355 280,313-239,3 2,4 3,-72 103,109-132,1 1,2 1,2 1,-15 52,28-83,3-10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1:59.21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 0,'-4'0,"-1"0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2:00.74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1 261,'20'-21,"-14"13,1 1,0 0,0 1,1 0,0 0,0 0,16-7,1 3,0 0,1 2,0 2,1 0,42-3,139 1,-160 8,850 22,-714-2,-107-13,0-4,88-7,-119 2,206-17,-202 14,-30 2,-1-1,1-1,-1-1,0-1,28-14,-26 11,0 1,1 1,35-8,-35 13,7-2,0-1,0-1,54-21,-67 20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2:02.68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1148 1,'-22'1,"0"1,0 1,0 1,0 1,1 1,0 1,0 1,0 0,1 2,1 0,-33 24,42-26,1 1,0 0,0 1,-14 21,-20 22,-467 475,494-513,-1 0,-1-1,-1-1,0-1,0 0,-26 10,-34 21,61-31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2:03.71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1,'5'2,"1"0,-1 0,0 1,1 0,-1 0,-1 1,1-1,0 1,-1 0,0 0,4 5,-3-4,323 304,-98-94,-192-182,-27-24,-1 0,0 0,0 1,-1 0,0 1,-1 0,8 13,-13-18,1-1,0 0,0 0,1 0,-1 0,11 7,0 2,-2-3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2:04.80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1,'2'21,"1"-1,1 1,1-1,1 0,1 0,10 21,1 8,191 570,-194-570,-10-29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2:06.03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0,'0'770,"0"-750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3:58.40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1,'0'80,"3"1,17 101,-11-133,140 647,-144-678,-2-6,0 0,1 0,0 0,1-1,0 1,9 13,-5-14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2:07.95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929 0,'-18'20,"0"1,-22 36,9-15,-531 782,519-758,-31 38,40-58,1 2,-31 62,53-74,17-27,15-13,11-5,1 0,0 3,1 0,-1 3,60 0,-3-1,-23-1,25 1,0-5,174-40,-244 43,-4 2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2:09.55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368 216,'0'-5,"0"-8,0 0,0 0,-1 0,-1 0,-6-24,6 34,1-1,-1 1,0 0,1 0,-1 0,-1 0,1 0,0 1,-1-1,1 1,-1-1,0 1,0 0,0 0,0 0,0 0,0 1,-1-1,1 1,0 0,-1 0,1 0,-1 0,1 1,-1 0,-4-1,0 1,1 0,-1 1,0-1,0 2,1-1,-1 1,1 0,-1 0,1 1,0 0,0 1,0-1,0 1,1 1,-1-1,1 1,0 0,1 0,-1 1,1 0,0 0,-7 11,-4 9,1 0,1 1,1 1,-13 42,18-46,1 0,-6 43,12-58,0 1,0-1,1 1,0-1,1 0,0 1,0-1,1 0,0 1,5 11,-6-19,-1 0,1 0,0 0,0-1,0 1,0 0,0-1,0 1,0-1,1 1,-1-1,1 1,-1-1,1 0,-1 0,1 0,0 0,0 0,-1 0,1 0,0 0,0-1,0 1,0-1,0 1,0-1,0 0,0 0,0 0,0 0,0 0,0 0,0-1,0 1,0-1,0 1,-1-1,1 0,0 1,0-1,0 0,-1 0,1-1,1 0,4-3,-1 0,1-1,-1 1,-1-1,1 0,-1 0,0-1,-1 0,6-10,81-203,30-60,-121 280,0 0,0 1,0-1,0 0,0 0,0 0,0 0,0 0,0 0,0 0,0 0,0 0,0 0,0 1,0-1,1 0,-1 0,0 0,0 0,0 0,0 0,0 0,0 0,0 0,0 0,0 0,1 0,-1 0,0 0,0 0,0 0,0 0,0 0,0 0,0 0,0 0,0 0,1 0,-1 0,0 0,0 0,0 0,0 0,0 0,0 0,0 0,0 0,0 0,1 0,-1 0,0 0,0 0,0-1,0 1,0 0,0 0,0 0,0 0,0 0,0 0,0 0,0 0,0-1,3 17,-2 18,1 7,3-1,1 0,2 0,1 0,27 68,-8-25,-5-10,-5-21,-3 2,10 60,-22-94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2:10.78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20 29,'-17'57,"15"-37,1 1,1-1,1 0,1 0,5 25,-5-32,1 1,1-1,1 0,-1 0,2 0,0-1,0 1,14 17,-14-24,0 1,0-1,1 0,0-1,0 0,0 0,1 0,0-1,0 0,0 0,0-1,0 0,1-1,0 0,-1 0,1-1,11 1,-13-2,-1 0,1 0,-1-1,1 1,-1-1,0-1,1 1,-1-1,0-1,0 1,0-1,0 0,0 0,-1 0,0-1,1 0,-1 0,0 0,-1-1,1 0,-1 0,0 0,6-10,11-22,29-75,-46 101,0-1,-1 1,0-1,-1 0,0 0,-1 0,0 0,-1 0,0 0,-1 0,-4-18,4 27,0 0,0 0,0 1,0-1,0 1,-1-1,1 1,-1-1,1 1,-1 0,0 0,0 0,0 0,-1 0,1 0,0 0,-1 1,1-1,-1 1,1 0,-1 0,0 0,1 0,-6-1,-4 0,0 1,0 0,0 1,-20 2,15-1,-3 1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2:11.98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10 179,'0'0,"-1"0,1 0,0 0,-1 0,1 0,-1 0,1 1,-1-1,1 0,0 0,-1 0,1 1,0-1,-1 0,1 0,0 1,-1-1,1 0,0 1,-1-1,1 0,0 1,0-1,-1 0,1 1,0-1,0 1,0-1,0 0,0 1,-1-1,1 1,0 0,2 21,11 19,-10-35,1 0,0 0,0 0,0 0,1-1,0 0,0 0,0 0,1 0,0-1,-1 0,11 5,-12-7,1 1,0-1,-1 0,1-1,0 1,1-1,-1 0,0 0,0 0,0-1,1 1,-1-1,0-1,0 1,1-1,-1 0,8-2,-11 2,0-1,0 1,0 0,0-1,-1 1,1-1,0 0,0 0,-1 1,1-1,-1 0,0 0,0 0,0-1,0 1,0 0,0 0,0 0,-1-1,2-4,3-58,-3 23,1 25,0 1,-2-1,0 0,-1 0,-3-26,3 41,0-1,0 1,-1-1,1 1,-1-1,0 1,0-1,0 1,0 0,0 0,0-1,-1 1,1 0,-1 0,1 0,-1 0,0 0,0 1,0-1,0 0,0 1,0 0,0-1,0 1,-1 0,1 0,0 0,-1 1,1-1,-1 0,1 1,-1 0,1-1,-1 1,0 0,1 0,-1 1,1-1,-1 0,1 1,-1 0,1-1,-1 1,1 0,-4 3,0-2,1 0,0 0,0 1,1 0,-1 0,1 1,-1-1,1 1,0 0,0 0,1 0,-1 0,1 1,0 0,0-1,0 1,1 0,-3 8,-1 5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2:19.44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897 20,'0'-1,"-1"0,1 0,-1 0,1 0,-1 0,1 0,-1 0,0 0,0 0,1 0,-1 0,0 0,0 1,0-1,0 0,0 1,0-1,0 1,0-1,0 1,0-1,0 1,0 0,0-1,0 1,-1 0,1 0,0 0,0 0,-2 0,-38 2,26 2,1 2,0 0,0 0,0 1,1 1,-23 17,-71 67,64-53,-77 70,4 5,-136 175,240-274,1 1,1 0,0 0,-8 20,17-33,-1 1,1 0,0-1,0 1,0 0,1 0,-1 0,1 0,0 0,0 0,1 7,0-9,0 0,0 0,0 0,0 0,0 0,0 0,0 0,1 0,-1 0,1-1,-1 1,1-1,0 1,-1-1,1 1,0-1,0 0,0 0,0 0,0 0,0 0,3 0,33 8,0-2,1-2,-1-1,1-2,57-4,-25 1,80-1,-45-1,108 11,-210-8,1 1,-1-1,1 1,-1 0,0 0,1 0,-1 1,0-1,0 1,0 0,0 0,0 1,-1-1,1 1,0 0,-1 0,0 0,5 7,-4-4,-1 0,-1 1,1-1,-1 1,0 0,-1 0,1-1,-1 1,-1 0,1 0,-2 9,1 1,-2 0,0 0,0 0,-2-1,0 1,-1-1,-1 0,0 0,-1-1,-1 0,0 0,-1-1,-1 0,0 0,-17 17,-6 1,-1-1,-2-1,-1-3,-58 35,87-58,0 0,-1 0,1 0,-1-1,0 0,0-1,-1 0,-10 1,17-2,0-1,-1 0,1 0,-1 0,1 0,0 0,-1-1,1 1,0-1,-1 0,1 0,0 0,0-1,0 1,0-1,0 0,0 1,0-1,0-1,1 1,-1 0,1-1,0 1,-4-6,-1-6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2:20.97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478 1,'-14'1,"1"0,-1 1,1 1,-1 0,1 1,0 0,1 1,-1 0,1 1,0 1,-21 15,-7 8,-66 67,98-89,2-2,0 1,0-1,0 1,1 1,0-1,1 1,0-1,-4 10,7-14,0-1,0 1,1-1,-1 1,1-1,-1 1,1-1,0 1,0-1,0 1,0-1,1 1,-1 0,1-1,-1 1,1-1,0 0,0 1,0-1,0 0,1 1,-1-1,0 0,1 0,0 0,-1 0,1 0,0-1,0 1,0 0,4 2,15 7,0 0,0-2,45 14,-22-8,-39-13,0 0,-1 0,1 1,-1 0,0 0,0 0,0 1,0-1,-1 1,1 0,-1 0,0 0,0 0,0 1,-1-1,0 1,0 0,0 0,0-1,-1 1,1 0,-1 1,-1-1,1 8,0 0,0 0,-1 1,-1-1,0 0,-1 0,-1 0,0 0,-7 20,6-26,1 0,-1 0,-1-1,1 1,-1-1,-1 0,1 0,-11 8,-56 39,50-38,-39 25,-28 20,46-22,31-31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2:22.10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1 238,'14'-2,"1"0,-1 0,0-2,0 1,0-2,0 0,0-1,20-12,-19 10,1 1,-1 0,2 1,-1 0,34-5,237-46,-176 31,157-35,-253 59,-5 3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2:23.25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1,'480'17,"-416"-11,-1-4,73-6,-118 1,-3-2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2:29.33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0 124,'2'6,"0"1,1-1,-1 0,1 0,1 0,-1 0,1-1,0 1,0-1,0 0,1 0,9 7,1 4,515 550,-515-552,25 28,68 54,-106-94,1 0,-1-1,0 1,0-1,0 0,1 1,-1-1,1 0,-1 0,1-1,-1 1,1 0,0-1,-1 0,1 1,0-1,3-1,-4 1,-1-1,1 1,0-1,0 0,-1 0,1 0,-1 0,1 0,-1 0,1-1,-1 1,1 0,-1-1,0 1,0-1,0 1,0-1,1-2,2-7,0 1,-1-1,0 1,-1-1,0 0,0-17,17-151,5-94,-22 202,2 0,4 1,17-72,-19 124,1 4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2:30.95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233 0,'-4'1,"-1"1,1-1,0 1,0 0,0 0,0 1,0-1,1 1,-1 0,1 0,-1 0,-4 7,0-3,-17 16,2 1,0 1,2 0,0 2,-29 51,49-77,1 1,-1-1,0 1,0 0,1 0,-1 0,1-1,-1 1,1 0,0 0,-1 0,1 0,0 0,0 0,1-1,-1 1,0 0,1 0,-1 0,1 0,-1-1,2 4,0-3,0 0,0 0,0 1,0-1,1 0,-1-1,1 1,-1 0,1-1,-1 1,1-1,0 0,3 1,11 3,1-1,1 0,33 1,-34-3,-1 0,1 1,-1 1,0 0,0 1,0 1,0 1,-1 0,22 15,-33-20,0 1,-1 0,1 0,-1 1,0-1,0 1,0 0,0 0,-1 1,0-1,0 1,0-1,0 1,-1 0,1 0,-1 0,0 1,-1-1,0 0,1 1,-2-1,1 1,-1-1,0 1,0-1,0 1,-1-1,1 1,-1-1,-4 10,-12 26,-3 0,-1-2,-2 0,-36 44,26-35,14-26,18-22,1 1,0-1,-1 0,1 0,0 1,-1-1,1 0,-1 0,1 1,-1-1,1 0,0 0,-1 0,1 0,-1 0,1 0,-1 1,1-1,-1 0,1 0,-1-1,1 1,-1 0,1 0,0 0,-1 0,1 0,-1 0,1-1,-1 1,1 0,0 0,-1-1,1 1,-1 0,1 0,0-1,-1 1,1 0,0-1,0 1,-1-1,1 1,0 0,0-1,-1 1,1-1,0 1,0-1,0 1,0-1,0 1,0-1,-3-12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3:59.419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1 333,'39'-36,"2"1,1 2,2 2,1 2,1 2,2 3,0 1,2 2,0 2,1 3,88-16,-113 28,0 2,1 1,-1 1,1 1,-1 2,1 0,-1 2,0 1,-1 1,36 15,18 12,138 85,-104-53,-96-56,455 274,-455-272,-1 0,0 1,-1 0,0 2,-1-1,21 30,-30-36,-1 0,1 0,-2 1,1-1,-1 1,0 0,-1 0,0 0,0 0,-1 0,-1 0,1 1,-1-1,-1 0,0 1,-4 17,0-8,-1 1,-1-1,-1-1,-1 1,-1-1,-14 20,-79 96,71-95,-231 277,171-215,-105 90,170-165,-2-2,0-1,-1-2,-1-1,-58 28,68-44,0 0,0-1,-1-1,0-1,1-1,-1-1,-28-5,22 4,26 2,-1 0,0 0,1 0,-1-1,0 1,1-1,-1 0,1 0,-1 1,1-2,-1 1,1 0,0 0,-1-1,1 1,0-1,0 0,0 0,0 0,0 0,1 0,-1 0,1 0,-1 0,1-1,0 1,0-1,-2-3,0-11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2:32.60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413 0,'-1'16,"-1"-1,0 1,-1-1,0 0,-2 0,0 0,0 0,-1-1,-10 17,-13 17,-42 55,32-49,-8 15,5-6,-73 85,104-138,1-3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2:33.60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25,'1'-1,"-1"-1,0 1,1 0,-1 0,1 0,0 0,-1 0,1 1,0-1,0 0,-1 0,1 0,0 1,0-1,0 0,0 1,0-1,0 1,0-1,0 1,0-1,0 1,1 0,-1-1,0 1,0 0,0 0,2 0,39-4,-36 4,29-2,1 2,0 1,-1 2,1 2,-1 1,0 1,0 2,59 24,-53-17,73 16,-87-26,0 1,0 1,0 1,-1 1,0 2,37 22,-49-23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2:34.75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20,'1'-1,"-1"0,1 0,-1 0,1 0,0 0,0 0,-1-1,1 2,0-1,0 0,0 0,0 0,0 0,0 0,0 1,0-1,0 0,0 1,1-1,-1 1,0 0,0-1,1 1,-1 0,0 0,0-1,1 1,-1 0,0 0,1 1,-1-1,2 0,43 6,-39-3,0 0,1 1,-2 0,1 1,0-1,-1 1,0 0,0 1,-1 0,9 10,47 74,-38-52,83 136,35 50,-131-209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2:35.90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1,'1'11,"1"1,1-1,0 1,0-1,1 0,1 0,0 0,0-1,7 11,6 12,149 263,-32-64,-35-72,-65-108,56 110,-75-114,-13-29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2:36.68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44,'32'-2,"1"-1,55-14,-51 9,63-5,340 29,-406-13,-25-3,-1 1,-1 0,1-1,-1 0,0 0,1-1,7-1,-2-3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2:37.80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24,'260'-12,"8"1,-96 11,-154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2:39.25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154 0,'-68'6,"66"-6,-1 1,1-1,-1 1,0 0,1 0,-1 0,1 0,0 0,-1 0,1 1,0-1,0 1,0 0,0-1,0 1,0 0,0 0,0 0,1 1,-1-1,1 0,-2 4,3-4,0-1,0 1,0-1,0 0,0 1,1-1,-1 1,0-1,1 0,-1 0,1 1,0-1,-1 0,1 0,0 1,0-1,-1 0,1 0,0 0,0 0,0 0,1 0,1 1,34 22,-24-16,117 94,-101-76,-24-23,-1 1,0 0,0 0,0 0,0 0,-1 1,0-1,0 1,0 0,0 0,-1 0,0 1,0-1,0 1,-1-1,1 6,-1-3,-1 0,-1 0,1 0,-1 0,-1 0,0 0,0 0,0-1,-1 1,-7 13,-7 10,-1-2,-34 43,-5 7,55-75,0-1,-1 1,0-1,0 0,0 0,0 0,0 0,-1 0,1-1,-1 1,1-1,-1 0,0 0,-7 2,2-2,1 0,-1-1,0 0,0-1,0 0,-9-1,-1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2:41.30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 0,'-1'27,"0"-18,1 1,0-1,0 1,4 18,-3-26,0 1,-1-1,1 1,0-1,0 0,1 0,-1 1,0-1,1 0,0 0,-1 0,1-1,0 1,0 0,0-1,0 1,0-1,0 0,0 1,1-1,-1 0,0 0,4 0,27 9,-1 2,0 1,-1 1,0 2,-2 1,0 1,39 32,-43-31,-12-9,-1 0,1 0,17 22,-26-27,0 0,-1 0,0 1,0-1,-1 1,1 0,-1 0,0 0,-1 0,1 0,-1 0,-1 0,1 9,-1 1,-2 1,1-1,-2 0,0 0,-1 0,-1 0,-7 17,-4 3,-38 62,45-83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2:42.32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352 1,'-4'30,"-2"1,-1-2,-2 1,-1-1,-17 38,13-32,-124 289,60-146,73-166,2-4,1-1,-2 0,1 0,-1-1,0 1,0-1,0 0,-11 11,15-17,0 1,0-1,-1 0,1 0,0 1,0-1,0 0,0 0,-1 0,1 0,0 1,0-1,0 0,-1 0,1 0,0 0,0 0,-1 1,1-1,0 0,0 0,-1 0,1 0,0 0,0 0,-1 0,1 0,0 0,0 0,-1 0,1 0,0 0,0 0,-1 0,1-1,0 1,0 0,-1 0,1 0,0 0,0 0,0-1,-1 1,1 0,0-15,10-17,38-67,-39 82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2:43.13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25,'0'-1,"0"0,1 0,-1 0,1 0,0 0,-1 0,1 0,0 0,-1 0,1 0,0 1,0-1,0 0,0 0,0 1,0-1,0 1,0-1,0 1,0-1,0 1,0 0,0-1,0 1,0 0,0 0,0 0,2 0,38-4,-35 4,309-2,-160 3,-138 0,-1 1,30 6,7 2,-34-8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4:01.106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47,'73'-9,"-16"0,184-10,1 10,0 11,272 37,-480-35,0 2,0 1,62 21,-87-25,0 1,0 0,0 1,-1 0,0 0,0 1,0 0,-1 0,1 1,-2 0,1 0,-1 0,0 1,0 0,-1 1,0-1,-1 1,6 15,-5-5,-1 0,-1 1,-1-1,-1 0,0 1,-2-1,0 1,-1-1,-7 30,-9 23,-31 80,36-117,-92 251,-25 74,30 11,75-223,7 1,7 0,5 0,8 1,34 253,51 286,-49 5,-26-366,-6-269,4 0,1 0,30 83,92 202,-131-340,0 1,-1 0,0 0,0 0,0 0,-1 0,0 0,0 0,0 0,0 0,-1 0,0 0,0 0,0 0,-4 7,-1 0,0-1,-1 1,-1-1,-12 14,1-1,-270 381,44-58,-26-20,248-303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2:43.75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0,'0'4,"4"5,5 5,4 3,5 4,2 1,3 5,3 5,3 5,3 1,0-4,-1 1,-2-2,-3-6,-5-4,-7-3,-1-4,-3-5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2:45.61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1 614,'3'-1,"1"0,-1 0,1-1,-1 1,0-1,0 0,0 0,0 0,0-1,0 1,0 0,2-4,10-7,33-21,2 3,74-35,116-39,-190 84,806-268,-822 280,60-8,-80 15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2:46.98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0 247,'141'1,"240"-31,-236 3,-1-6,-2-6,151-64,-268 93,-5 4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2:48.30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1,'6'1,"-1"1,1 0,-1 0,0 0,0 0,0 1,0 0,-1 0,9 7,5 2,365 274,-26 36,-308-272,80 105,-129-154,0 0,1 0,-1-1,1 1,-1 0,1 0,-1-1,1 1,-1 0,1-1,0 1,-1-1,1 1,0-1,0 1,-1-1,1 0,0 1,0-1,0 0,0 1,0-1,-1 0,1 0,0 0,0 0,0 0,1 0,-1-1,0 0,0 1,0-1,0 0,0 0,-1 0,1 0,0 0,0-1,-1 1,1 0,-1 0,1 0,-1 0,1-1,-1-1,8-54,-10-36,-5-1,-19-99,10 99,-4-185,20 260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2:49.38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314 0,'-1'4,"-1"0,0 0,0-1,0 1,0-1,0 1,-1-1,-4 5,-6 8,-61 94,20-33,5 1,-44 93,92-169,0 1,0-1,0 1,0 0,0 0,0 0,1-1,0 1,-1 0,1 5,1-7,-1 0,0 0,0 0,1 0,-1 0,0 0,1 0,-1-1,1 1,-1 0,1 0,0 0,-1-1,1 1,0 0,-1-1,1 1,0 0,0-1,0 1,1 0,4 1,1-1,0 0,-1 0,1 0,0-1,-1 0,12-1,-16 1,79-2,0 3,133 20,95 25,-305-46,0 0,-1 1,1 0,-1 0,1 0,-1 0,0 0,0 1,1 0,-1-1,0 1,0 0,0 1,-1-1,4 4,-5-4,0 0,0 0,-1 0,1 1,-1-1,1 0,-1 1,0-1,0 0,0 1,0-1,-1 0,1 1,0-1,-1 0,0 1,1-1,-1 0,0 0,0 0,0 0,-1 0,-2 4,-9 13,-2 0,-1-1,0-1,-1 0,-1-1,-37 26,-9 9,-144 119,193-157,4-2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2:51.05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450 1,'-14'0,"0"0,0 1,-1 0,2 1,-1 0,0 1,0 1,1 0,0 1,0 1,0 0,0 0,1 1,-20 16,13-7,-1 1,2 1,0 1,1 0,1 1,1 1,1 1,1 0,0 0,2 1,1 1,1 0,1 1,-7 30,10-26,1 0,2 0,1 1,0-1,3 0,0 1,2-1,1 0,1-1,2 1,1-1,16 34,3-3,3-1,58 79,93 99,-64-87,28 41,311 432,-135-105,-226-340,75 195,43 205,-93-241,-5-20,117 307,-230-614,1 0,0 0,0-1,1 1,0-1,9 11,-11-16,0-1,0 1,0-1,0 0,0 0,0 0,1 0,-1-1,0 1,1-1,0 0,-1 0,1 0,0 0,-1-1,1 1,0-1,0 0,4-1,225 7,-156-1,111-7,-43-17,0-7,-2-6,-2-6,210-86,-346 122,1 1,0-1,0 0,-1 0,1-1,-1 0,1 0,-1 0,0-1,0 1,0-1,-1 0,1-1,-1 1,0-1,4-6,-1-10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3:00.23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67,'0'-1,"0"1,1-1,-1 0,0 0,1 0,-1 0,1 0,-1 1,1-1,-1 0,1 0,0 1,-1-1,1 0,0 1,0-1,-1 1,1-1,0 1,0-1,0 1,0 0,0-1,0 1,-1 0,1 0,2-1,33-4,-26 4,468-42,679 84,-929-14,-1 11,-2 10,226 78,292 178,-393-151,43-4,-30-13,-171-57,243 97,12-31,-387-130,511 139,-11 33,279 84,-810-262,400 148,-389-140,0 3,-1 2,-1 1,-1 1,40 36,-53-39,-1 1,-2 1,0 1,-1 1,-2 1,0 0,-2 1,14 33,3 15,66 138,88 148,94 163,-263-497,-9-21,-5-18,-6-20,-1-1,-2 2,-10-33,1-5,-20-104,-1 0,-24-330,60 354,33-255,-21 298,-13 107,0-1,0 0,1 0,-1 0,0 0,0 0,0 1,0-1,1 0,-1 0,0 0,0 0,0 0,1 0,-1 0,0 0,0 0,0 0,1 0,-1 0,0 0,0 0,1 0,-1 0,0 0,0 0,0 0,1 0,-1 0,0 0,0 0,0 0,1 0,-1 0,0-1,0 1,0 0,0 0,1 0,-1 0,0 0,0-1,0 1,0 0,0 0,0 0,0-1,1 1,-1 0,0 0,0-1,6 23,18 136,-7 2,-6 254,-28-16,9-271,-13 33,1 1,18-122,2-15,-1 0,-1 0,-1 0,-1 0,-9 30,12-53,1 1,-1-1,1 1,-1-1,0 0,0 1,1-1,-1 0,0 0,0 0,0 1,-1-1,1 0,0 0,0 0,0-1,-1 1,1 0,0 0,-1-1,1 1,-1-1,1 1,-1-1,1 1,-1-1,1 0,-1 0,1 0,-1 0,1 0,-1 0,0 0,1-1,-1 1,1 0,-1-1,1 1,0-1,-1 0,1 0,-3-1,-5-4,-1 0,1 0,-1-2,-12-12,-217-217,-204-183,214 242,173 139,-2 2,-78-36,123 67,0 1,-1 1,1 0,-1 0,0 1,-20-1,27 4,0-1,1 1,-1 1,0-1,1 1,-1 1,0-1,1 1,-1 0,1 0,0 1,0 0,0 0,0 0,-6 5,56-6,317-67,372-119,-616 144,151-73,-245 102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3:01.75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0 517,'3'-4,"-1"-1,0 2,1-1,0 0,0 0,0 1,1 0,-1 0,1 0,-1 0,6-3,0-1,240-163,-162 115,-27 16,1 2,3 3,0 2,125-41,-163 66,1 1,0 1,0 2,0 1,0 0,47 5,-53 0,1 1,-2 1,1 0,0 2,-1 1,0 0,-1 1,0 1,28 20,-2 5,-2 1,-2 3,-1 1,-2 3,-2 0,-2 2,-1 2,47 94,2 33,75 228,-122-306,414 990,-192-498,-4-5,34-17,130 124,59-42,-446-613,166 208,-160-192,-2 1,-2 1,24 58,-52-103,0 1,-1 0,0 1,0-1,-1 0,1 14,-3-19,0 1,0 0,-1 0,0 0,1 0,-2-1,1 1,-1 0,1-1,-1 1,0-1,-1 0,1 0,-5 6,-36 41,-2-1,-60 49,16-16,-678 611,611-572,-5-7,-4-7,-220 105,296-172,-150 47,209-79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3:29.04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1062 2,'-26'0,"-12"-2,1 3,-1 1,1 2,-60 14,-13 18,1 5,2 5,2 5,2 4,-113 82,213-136,0 1,0 0,0 0,0 1,1-1,-1 1,1-1,0 1,-1 0,1 0,0 0,1 0,-1 0,-2 7,4-8,0 0,0 0,0 0,0 0,1 0,-1 0,1 0,0 0,-1 0,1 0,0-1,0 1,0 0,0 0,0-1,1 1,-1-1,1 1,-1-1,1 1,-1-1,1 0,-1 0,1 0,0 0,0 0,3 1,11 5,0-1,0 0,0-1,34 5,9 2,44 15,-32-10,76 31,-124-39,-1 1,0 1,0 1,-2 1,1 1,-2 1,25 22,25 17,-57-46,0 0,0 1,-1 0,0 1,0 0,-1 0,9 14,-16-19,-1 0,0-1,0 1,-1 0,0 0,1 0,-1 0,-1 0,1 0,-1 1,0-1,0 0,-1 0,1 0,-1 0,0 0,-1 0,1 0,-1 0,0 0,0 0,0-1,-5 6,-7 13,-1-1,-2 0,-25 25,14-16,-3 6,-3-2,-69 57,86-79,0-1,-1 0,-1-1,0-1,0-1,-1-1,0-1,-1 0,-21 3,38-9,0-1,-1 1,1-1,0 0,-1-1,1 1,0-1,-1 0,1 0,0 0,0 0,0-1,0 0,0 0,-7-4,3 0,0-1,1 1,0-1,0-1,-11-15,7 9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3:30.41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267 1,'-24'-1,"0"2,0 1,0 1,-36 10,54-12,0 1,0 0,0 0,1 0,-1 1,1-1,0 1,0 1,0-1,0 1,0 0,1 0,-1 0,1 0,0 1,1 0,-1 0,1 0,0 0,0 0,1 1,-1 0,-2 10,5-14,0-1,0 1,0-1,0 1,0-1,1 0,-1 1,0-1,1 0,-1 1,1-1,0 0,-1 1,1-1,0 0,0 0,0 0,-1 0,1 0,0 0,1 0,-1 0,0 0,0 0,0 0,3 1,41 17,-31-14,20 9,-1 2,58 35,-81-44,0 0,0 1,-1 0,0 0,0 1,-1 0,0 1,0 0,-1 0,-1 1,0-1,6 16,-10-21,0 1,0-1,-1 1,0-1,0 1,0 0,-1 0,0-1,0 1,-1 0,1-1,-1 1,0 0,-1-1,1 1,-1-1,0 0,-1 0,1 1,-1-2,0 1,0 0,-1 0,1-1,-1 0,0 0,0 0,-1 0,1 0,-1-1,0 0,1 0,-2 0,1-1,0 0,0 0,-7 2,-24 3,-1-2,0-1,0-2,-42-3,65 1,-9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4:02.598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501 0,'-49'55,"-81"117,38-45,56-80,2 1,-42 80,62-100,2 1,0 0,2 1,2 0,0 1,-4 46,4 71,20 237,-1-159,-3 270,39 590,16-49,-62-999,-2 699,-1-715,1-15,0-1,1 1,0 0,0-1,0 1,3 10,-2-15,-1 0,1-1,0 1,0-1,-1 1,1-1,0 0,1 1,-1-1,0 0,0 0,0 0,1 1,-1-1,1-1,-1 1,1 0,-1 0,1 0,-1-1,1 1,0-1,-1 1,1-1,0 0,-1 0,1 0,0 0,0 0,2 0,7 0,-5-1,0 0,0 1,0 0,0 0,0 0,0 1,0 0,0 0,0 0,0 1,0 0,-1 0,1 1,-1 0,1-1,-1 2,0-1,0 1,6 6,-4-3,4 4,0-1,0 1,1-2,14 9,-10-9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3:31.16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90,'108'1,"-6"1,0-4,140-22,23-38,-237 58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3:31.93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47,'17'-1,"0"-1,27-6,21-2,48 2,272-9,-126 18,-240-1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3:37.18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1 177,'1'8,"1"0,1 0,-1 0,1 0,1-1,-1 1,1-1,1 0,-1 0,10 11,6 11,272 504,-285-520,0 0,2 0,-1-1,1 0,1 0,0-1,1-1,0 1,0-2,1 1,1-2,-1 0,22 11,-23-13,-1 1,0 0,-1 0,16 17,15 13,-39-37,0 1,0 0,0 0,0-1,1 1,-1 0,0-1,0 1,0-1,0 1,1-1,-1 0,0 1,1-1,-1 0,0 0,0 0,1 0,-1 0,0 0,1-1,-1 1,0 0,0-1,0 1,1-1,-1 1,1-1,1-2,0 1,-1 0,1-1,-1 1,0-1,0 0,0 0,0 0,-1 0,3-5,2-6,-1-1,-1 0,5-28,7-80,21-119,-27 191,10-50,59-175,-64 233,18-79,-31 117,-2 11,0 16,0-19,-1 16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3:38.33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274 14,'0'0,"0"-1,0 1,0-1,0 1,0-1,0 1,0-1,0 1,-1-1,1 1,0-1,0 1,0-1,-1 1,1-1,0 1,-1 0,1-1,0 1,-1-1,1 1,0 0,-1-1,1 1,-1 0,1-1,-1 1,1 0,0 0,-1-1,1 1,-1 0,0 0,-22 3,-17 16,18-3,0 2,0 0,2 2,0 0,2 1,0 1,1 1,-13 25,28-46,1 0,0 0,-1 0,1 1,0-1,0 0,1 1,-1-1,1 0,-1 1,1-1,-1 1,1-1,0 1,0-1,1 1,-1-1,0 1,1-1,0 1,-1-1,1 0,0 1,0-1,0 0,1 0,-1 1,0-1,1 0,-1 0,1-1,0 1,0 0,0 0,0-1,0 1,0-1,0 0,2 1,11 6,0-2,1 0,0-1,30 7,-27-8,9 2,0 1,-1 2,0 1,0 1,-1 1,-1 1,0 1,0 2,29 24,-51-36,1 1,-1 0,0 1,0-1,0 0,-1 1,0 0,0-1,0 1,-1 0,0 0,0 0,0 0,-1 0,0 10,-1-5,1-1,-1 1,-1 0,1 0,-2-1,0 1,0-1,-5 10,3-12,0-1,0 0,-1 0,0-1,-1 1,1-1,-1-1,0 1,0-1,-9 4,-81 39,64-36,-53 14,85-26,0 0,0 1,0-1,0 0,0 0,0 0,0 0,0 0,0 0,0 0,-1 0,1 0,0-1,0 1,0 0,0-1,0 1,0-1,0 1,-1-2,-5-5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3:39.23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1,'1'11,"1"1,0-1,1 1,0-1,1 0,7 16,7 19,201 1007,-166-740,-48-290,1-7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3:40.22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1,'0'5,"6"172,-3-149,1 1,2-1,0 0,13 31,122 252,-96-225,-4 2,-4 2,31 117,-57-166,-5-19,0 0,-2 1,0-1,0 37,-4-58,0 0,0 0,0 0,0 0,0 0,0 0,0-1,-1 1,1 0,0 0,-1 0,1 0,0 0,-1 0,1-1,-1 1,0 0,1 0,-1-1,0 1,1 0,-1-1,0 1,1-1,-1 1,0-1,0 1,0-1,0 1,0-1,0 0,1 0,-1 1,0-1,0 0,0 0,0 0,-2 0,-7-3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3:41.75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0 114,'13'-12,"-1"1,2 0,-1 1,2 1,-1 0,1 1,1 0,-1 1,1 1,0 0,1 2,-1-1,1 2,23-2,-37 5,0 1,0-1,0 1,0-1,0 1,0 0,0 0,0 0,0 1,0-1,0 1,-1-1,1 1,-1 0,1 0,-1 0,3 3,0 1,-1 0,0 0,0 1,0-1,-1 1,0 0,3 8,0 7,0 1,-1 0,2 42,-4-10,-6 104,3-155,-1 0,0 0,-1-1,1 1,-1-1,0 1,1-1,-2 0,1 1,0-1,-1 0,1 0,-1-1,0 1,0 0,0-1,0 0,0 0,-7 4,0-1,0-1,0 0,0 0,0-1,-21 4,32-7,-1 0,0 0,0 0,0-1,0 1,0 0,0 0,0 0,0 0,0 0,0 0,0-1,0 1,0 0,0 0,0 0,0 0,0 0,0-1,0 1,0 0,0 0,0 0,0 0,0 0,-1 0,1-1,0 1,0 0,0 0,0 0,0 0,0 0,0 0,0 0,-1 0,1 0,0 0,0-1,0 1,0 0,0 0,0 0,-1 0,1 0,0 0,0 0,0 0,0 0,0 0,0 0,-1 0,1 0,0 0,0 0,0 0,0 0,0 0,0 1,-1-1,1 0,0 0,0 0,0 0,0 0,0 0,0 0,12-12,20-11,-7 10,1 1,1 1,-1 1,1 1,1 2,0 1,0 1,0 1,0 1,1 2,34 2,-44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3:45.53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1090 0,'-6'2,"0"1,0 0,0 0,0 0,0 1,0 0,1 0,0 0,-6 6,8-7,-142 145,63-59,-565 523,502-486,145-126,0 0,-1 0,1 0,0 1,-1-1,1 0,0 1,0-1,-1 0,1 0,0 1,0-1,-1 0,1 1,0-1,0 0,0 1,-1-1,1 1,0-1,0 0,0 1,0-1,0 1,0-1,0 0,0 1,0-1,0 1,0-1,0 0,0 1,1-1,-1 1,14 5,29-5,-39-1,112 1,122 16,-173-8,-1 3,0 3,87 32,-100-28,321 116,-331-123,-32-10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3:46.93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675 389,'1'-20,"-2"0,0 0,-1 0,-2 0,0 0,0 1,-2-1,-1 2,0-1,-1 1,-1 0,-21-32,24 42,0 0,0 0,0 1,-1 0,0 0,-1 1,1 0,-1 0,0 0,-1 1,1 1,-1-1,-16-4,9 5,0 0,0 2,0 0,-1 1,1 0,0 1,-25 4,32-2,0 0,0 1,0 0,1 1,-1-1,1 2,0-1,0 1,1 1,0-1,-1 1,2 0,-1 1,-9 12,-10 14,-41 67,57-83,5-9,-15 24,-20 45,36-68,0-1,1 1,0 0,0 0,1 0,1 0,0 0,0 0,0 1,1-1,1 10,0-15,0 0,1 0,-1 0,1-1,-1 1,1 0,0-1,1 1,-1-1,1 1,-1-1,1 0,0 0,0 0,0-1,0 1,1-1,-1 0,1 1,0-2,-1 1,1 0,0-1,0 0,0 1,0-2,6 2,12 1,1-1,0-1,42-3,-31 0,29 0,136 2,-193 1,0 1,-1 0,1 0,0 0,-1 0,0 1,1 0,-1 0,0 0,0 1,-1 0,1 0,-1 0,0 0,0 1,0 0,-1-1,1 1,4 10,-2-3,0-1,0 1,-2 0,1 1,-1-1,-1 1,-1 0,2 15,-5 141,1 12,-1-177,1-1,1 1,-1 0,0 0,1-1,0 1,0 0,0-1,0 1,1 0,-1-1,1 0,0 1,0-1,0 0,0 0,1 0,-1 0,4 2,7 2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3:48.02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171 1,'-2'4,"1"0,-1 0,0 0,0 0,0-1,0 1,-1-1,1 1,-1-1,0 0,0 0,-4 3,-8 11,-12 14,14-16,0 0,1 1,1 0,1 0,0 1,-13 31,23-45,-1 0,0 0,1 0,0 0,0 0,0 0,0 0,0-1,0 1,1 0,0 0,-1 0,1 0,0 0,0-1,1 1,-1 0,1-1,-1 1,1-1,0 1,0-1,0 0,0 0,0 0,0 0,1 0,-1 0,1-1,-1 1,1-1,-1 0,5 2,12 5,0-1,0-1,36 7,-39-9,39 9,-26-5,0-1,1-1,0-2,0-1,35-1,-61-3,1 0,-1 0,1-1,-1 0,0 0,0 0,0 0,0-1,0 0,0 1,-1-1,1-1,-1 1,0 0,0-1,0 0,0 0,-1 0,0 0,3-6,-3 8,-1-1,1 1,-1-1,0 0,0 1,0-1,0 0,-1 0,1 0,-1 1,0-1,0 0,0 0,0 0,0 0,0 0,-1 0,1 1,-1-1,0 0,0 0,0 1,0-1,-1 0,1 1,-1-1,1 1,-1 0,0-1,0 1,0 0,-4-3,-29-17,0 2,-54-22,69 34,0 2,0 0,0 2,-1 0,1 1,-36-1,1 5,30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4:04.364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1 272,'0'-3,"1"0,-1 0,1-1,0 1,0 0,0 0,0 0,1 1,-1-1,1 0,0 0,0 1,0-1,0 1,0 0,0 0,1-1,-1 1,1 1,4-4,6-2,0 0,0 0,18-5,16-4,1 2,80-11,108-2,-176 21,1599-83,-1576 87,206 1,-252 8,-28-2,-24 2,5-6,-1 2,1 0,0 0,0 1,0 0,1 0,-1 1,-11 9,7-2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3:49.93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1,'635'0,"-616"0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3:51.59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453 1,'-13'1,"1"0,-1 1,1 1,-1 0,1 1,0 0,0 1,1 0,-1 1,-16 11,-13 12,-49 43,67-53,-3 2,1-1,1 1,-40 46,63-67,0 1,1-1,-1 1,0 0,1-1,-1 1,0 0,1-1,-1 1,1 0,-1 0,1 0,0-1,-1 1,1 0,0 0,0 0,-1 0,1 0,0 0,0-1,0 1,0 0,0 0,0 0,0 0,1 0,-1 0,0 0,0-1,1 1,-1 0,1 0,-1 0,0-1,1 1,-1 0,1 0,0-1,-1 1,1 0,0-1,-1 1,1-1,0 1,0-1,-1 1,1-1,0 0,0 1,0-1,0 0,-1 1,1-1,0 0,1 0,10 2,0 0,0-1,20 0,-7 0,84 9,-2 5,0 5,160 52,-228-60,64 11,-78-19,0 0,0 2,0 1,-1 1,-1 1,1 1,24 15,-45-24,0 1,-1 0,1-1,-1 1,0 0,1 0,-1 1,0-1,0 0,-1 1,1-1,0 1,-1-1,1 1,-1 0,0 0,0 0,1 4,-2-5,-1 1,1-1,0 0,-1 1,0-1,0 0,1 0,-1 0,-1 1,1-1,0 0,0 0,-1-1,1 1,-1 0,0 0,1-1,-1 1,0-1,0 1,0-1,0 0,0 0,-2 1,-20 10,-1 0,1-2,-2-1,1-1,-1-1,0-1,-46 4,-194-6,160-5,86 1,0-1,1-1,-1 0,1-1,-1-1,1-1,0-1,1-1,0 0,-21-12,38 19,0-1,0 1,0-1,0 1,0-1,0 0,0 0,0 1,0-1,0 0,0 0,1 0,-1 0,0 0,1 0,-1 0,0 0,1 0,0-1,-1 1,1 0,0 0,-1 0,1 0,0-1,0 1,0 0,0 0,0-1,0 1,0 0,1 0,-1 0,0-1,1 1,-1 0,1 0,-1 0,1 0,-1 0,1 0,0 0,0 0,-1 0,3-1,5-6,1 1,0 1,0-1,15-7,4-4,-20 12,8-8,1 1,1 1,-1 0,2 1,22-9,-37 18,1 0,0 1,0-1,0 1,0 0,0 1,0-1,0 1,0 0,0 0,0 1,0 0,0-1,0 2,-1-1,1 0,0 1,0 0,-1 0,1 1,-1-1,0 1,0 0,0 0,0 0,0 0,5 7,3 4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3:53.18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1 659,'153'-11,"-49"1,631-30,482-34,521-31,-1475 97,568-41,-156-11,-228 4,37-3,224 56,-387 6,-14 19,-43 0,-29-20,416-48,-361 21,-191 21,0-5,170-37,-164 21,-53 14,-1-2,69-28,-93 29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3:56.75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675 1,'-87'92,"28"-28,-410 430,463-489,0 0,0-1,0 0,0 0,-9 3,1 1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3:57.60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 0,'-1'28,"1"0,1 0,2-1,1 1,1-1,1 0,1 0,16 38,6-9,3-2,1-1,44 51,1 2,-68-88,0 0,-1 0,7 20,-8-18,1 0,14 23,-15-32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3:58.34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0,'-1'136,"5"239,3-276,32 174,17-19,-53-235,0 0,-1 1,-2 37,0-50,0 12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3:59.32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1,'3'5,"0"0,0 0,0 0,-1 0,0 1,0-1,0 1,0 0,-1-1,0 1,-1 0,1 0,-1 0,-1 8,6 32,40 80,-17 67,-3-15,-18-133,-5-27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4:02.04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12 115,'-1'0,"1"0,0 0,-1 0,1 0,-1 0,1 0,-1 0,1-1,0 1,-1 0,1 0,-1 0,1 0,0-1,-1 1,1 0,0 0,-1-1,1 1,0 0,-1-1,1 1,0 0,-1-1,1 1,0 0,0-1,0 1,-1-1,1 1,0 0,0-1,0 1,0-1,0 1,0 0,0-1,0 1,0-1,0 1,0-1,0 1,0 0,0-1,0 1,0-1,1 1,-1 0,0-1,0 1,0-1,1 1,-1 0,0-1,1 1,-1 0,0-1,1 1,16-23,-7 15,1 1,0-1,0 2,1 0,0 0,0 1,0 0,0 1,1 1,0 0,21-2,19 0,82 3,-91 2,341 2,-364-2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4:03.45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0 122,'2'1,"0"0,1 0,-1 0,0 0,-1 0,1 1,0-1,0 1,0 0,-1-1,1 1,-1 0,0 0,1 0,-1 0,0 0,1 3,7 8,108 130,267 250,-382-392,-1 1,1 0,-1-1,1 1,0-1,0 1,-1-1,1 0,0 0,0 0,0 0,0 0,0 0,0-1,1 1,-1-1,0 1,0-1,0 0,1 0,-1 0,3 0,-3-2,0 1,-1-1,1 0,0 1,-1-1,0 0,1 0,-1 0,0 0,0 0,0 0,0 0,-1 0,1-1,0 1,-1 0,0-1,1 1,-1 0,0 0,0-4,1-311,-5 147,4 157,4-75,-3 81,1 0,-1 0,1 0,0 0,0 0,1 0,0 1,1-1,6-10,-4 10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4:04.77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293 1,'-11'0,"-13"-1,-1 2,1 0,-34 7,48-5,2 0,-1 0,0 0,1 1,-1 1,1-1,0 1,0 1,1-1,0 1,0 1,-7 7,10-9,0-1,0 1,1 0,0 0,0 0,0 0,0 1,1-1,0 1,0 0,1 0,-1-1,1 1,1 0,-1 0,1 0,0 0,0 0,1 0,-1 0,1 0,1 0,-1 0,1-1,0 1,0 0,1-1,0 0,0 1,0-1,0 0,1-1,0 1,0-1,0 1,1-1,-1-1,1 1,0 0,0-1,0 0,1 0,-1-1,1 0,-1 0,1 0,9 2,70 9,-50-8,44 11,-61-11,-12-4,-1 0,1 1,0 0,0 0,-1 0,10 6,-15-8,1 0,-1 1,1-1,-1 1,1 0,-1-1,1 1,-1-1,1 1,-1 0,0-1,1 1,-1 0,0-1,0 1,1 0,-1-1,0 1,0 0,0 0,0-1,0 1,0 1,-1 0,1 0,-1-1,0 1,0 0,0 0,0 0,0-1,0 1,0-1,0 1,-1-1,-2 3,-16 12,-1-2,-1 0,0-1,-1-1,0-1,-1-2,-37 11,-11 6,36-16,23-11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4:05.17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1 145,'44'-3,"0"-1,63-15,-16 3,75-7,233-4,-34 5,-31 0,-279 18,-35-1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4:05.95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1,'1'52,"4"1,20 99,43 99,-55-216,30 60,-31-73,-1 1,-1-1,-1 2,-2-1,0 1,6 34,-12-41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4:07.69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 0,'-2'108,"-1"-45,4 0,8 69,-4-107,0 0,2-1,1 1,22 44,58 87,-57-106,48 105,-74-138,-1 1,0-1,-2 1,0 1,0-1,-2 0,0 0,-5 26,3-14,2 50,0-79,0 1,0-1,0 0,0 1,0-1,0 0,0 1,1-1,-1 1,1-1,-1 0,1 0,-1 1,1-1,0 0,-1 0,1 0,0 0,2 2,-3-3,1 0,0 0,0 0,-1 0,1 0,0-1,0 1,-1 0,1-1,0 1,-1 0,1-1,0 1,-1-1,1 1,-1-1,1 1,-1-1,1 1,-1-1,1 1,-1-1,1 0,-1 0,6-8,-2 1,1 0,-1-1,4-13,-1-8,-2-2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4:08.68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 0,'-3'87,"1"-45,2 0,9 81,-4-104,1 0,1-1,1 0,0 0,1-1,1 0,14 18,-12-18,0 1,-2 0,0 1,-1 0,-1 0,7 25,51 263,-64-305,-1-6,-1-8,0-2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4:10.48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0,'1'9,"0"1,1-1,0 0,1 0,-1 0,2-1,-1 1,2-1,6 12,51 69,-13-26,-2 3,52 100,-84-132,-12-26,0 0,0-1,1 1,0-1,0 0,0 0,1 0,9 9,-14-16,1 1,-1-1,1 1,0-1,-1 0,1 1,0-1,-1 0,1 0,0 1,-1-1,1 0,0 0,0 0,-1 0,1 0,0 0,0 0,-1 0,1 0,0-1,-1 1,1 0,0 0,-1-1,1 1,0 0,-1-1,1 1,0-1,-1 1,1 0,-1-1,1 1,-1-1,1 0,-1 1,1-1,-1 1,0-1,1 0,-1 1,0-1,0 0,1 0,-1 1,0-2,13-43,-9 31,82-244,-80 235,-1-1,-2 1,0-1,-1-1,-2 1,-3-34,1 2,2 107,0-30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4:11.73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1,'1'4,"0"0,0-1,0 1,0 0,0 0,1 0,0-1,-1 1,1-1,1 1,-1-1,0 0,4 4,43 41,-30-31,16 15,32 35,-61-61,0 1,-1 1,0-1,0 1,0 0,-1 0,5 16,-8-23,-1 1,1-1,-1 1,0-1,0 1,0-1,0 1,0-1,0 1,0-1,0 1,-1-1,1 1,0-1,-1 0,1 1,-1-1,0 0,1 1,-1-1,0 0,0 0,0 1,0-1,0 0,0 0,0 0,0 0,-1 0,1-1,0 1,0 0,-1-1,1 1,-1 0,1-1,0 0,-1 1,1-1,-1 0,1 0,-3 1,-9 0,-1 0,1 0,-25-3,24 1,10 1,1 0,0 0,0 0,0-1,0 1,0-1,-1 0,1 0,0 0,0 0,1 0,-1-1,0 1,0-1,1 0,-1 0,1 0,-1 0,-1-3,2 3,1-1,0 0,0 1,1-1,-1 0,0 1,1-1,0 0,0 0,0 1,0-1,0 0,0 0,1 0,-1 1,1-1,0 0,-1 1,1-1,1 1,-1-1,2-3,7-12,0 1,0 0,2 0,0 1,1 1,0 0,1 1,1 0,1 1,28-19,2 18,-42 14,0-1,0 0,1 0,-1 0,0 0,0-1,0 1,0-1,0 0,0 0,-1-1,1 1,-1-1,1 0,-1 1,5-7,-5 2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4:12.74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24 1,'-12'194,"1"-5,11-155,1 0,2-1,2 0,1 0,1 0,2 0,1-1,2-1,23 47,36 64,78 226,-141-340,4 5,-1 1,-3 0,8 57,-1-25,-11-53,-1 0,0 0,2 18,-6-20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4:16.30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1 470,'15'-12,"0"0,1 2,0 0,1 0,0 2,19-7,-4 0,73-26,0 4,199-41,-251 66,264-53,339-23,327 32,-803 55,-152 3,-1 1,1 1,0 1,36 13,-25-7,1-3,-1-1,2-1,-1-3,78-3,-60 0,109 12,-85 1,1-3,105-1,-170-8,0 1,-1 0,1 2,29 9,-25-7,0 0,26 3,-22-9,-20 0,-1-1,0 1,0 0,0 1,0 0,0-1,0 2,10 2,-10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4:17.27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1355 1,'-60'34,"-107"83,87-57,-127 91,-349 235,518-363,-176 116,211-137,-1 1,1 0,0-1,1 1,-1 0,0 0,1 1,0-1,-3 5,3-3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4:18.27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0,'5'1,"0"-1,0 1,0 0,0 1,0-1,0 1,0 0,-1 0,1 0,-1 1,5 3,48 39,-33-24,662 465,-577-406,-93-68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4:19.52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1,'1'7,"1"0,0 0,0 0,1 0,0 0,1 0,-1-1,5 7,8 15,32 95,54 215,-92-299,-2-12,69 313,-72-288,-5-31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4:06.570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813 1,'-31'3,"0"2,1 1,-1 1,1 1,1 2,-44 21,21-10,-35 12,-21 8,-148 78,252-117,1 0,-1 0,1 1,-1-1,1 1,0 0,0 0,0 0,0 0,0 1,1-1,0 1,-1-1,1 1,1 0,-1 0,0 0,1 0,0 0,0 0,0 0,0 8,2 2,0 1,1-1,0 0,1 0,7 19,-6-17,50 175,148 564,-164-596,67 308,-39 7,-57 597,-75-305,-4 215,69-896,5 145,-1-209,1-1,1 1,1-1,1 0,17 38,8 19,-16-24,-12-34,2 0,0 0,1-1,1 0,1 0,20 31,-26-46,0-1,0 1,0-1,0 0,1 1,-1-2,1 1,0 0,0-1,-1 1,1-1,0 0,0-1,0 1,0 0,0-1,0 0,0 0,0-1,7 0,11-3,-1 0,34-12,-30 8,18-3,-23 6,0-1,0 0,0-1,26-14,-39 16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4:20.44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4,'2'-4,"4"12,3 12,46 195,-12-57,102 446,-115-492,-27-95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4:22.14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951 1,'-2'1,"-1"1,0-1,1 1,0 0,-1-1,1 1,0 0,0 1,0-1,0 0,0 0,0 1,-1 3,-4 4,-330 437,232-311,-176 177,121-142,134-133,25-37,1-1,0 1,-1-1,1 1,0 0,0-1,0 1,-1-1,1 1,0 0,0-1,0 1,0-1,0 1,0 0,0-1,0 1,0-1,1 1,-1 0,0-1,0 1,0-1,1 1,0 0,0-1,0 0,0 1,0-1,0 0,0 0,0 0,0 0,0 0,0 0,0 0,0 0,0 0,1-1,-1 1,0 0,-1-1,1 1,0-1,1 0,208-80,-174 70,1 2,1 2,-1 1,67-1,152 19,-248-11,48 1,1-1,-1-4,57-9,-40 2,-58 5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4:23.63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628 177,'-2'-7,"0"1,0 0,-1-1,0 1,-1 0,1 0,-1 1,0-1,-1 1,1 0,-8-6,1-1,4 3,-2 1,1 1,-1-1,0 1,-1 1,1 0,-1 0,-1 1,1 0,-1 1,-16-5,19 7,-1 0,0 0,-1 1,1 0,0 0,0 1,0 1,0-1,-1 2,1-1,0 1,0 0,1 1,-16 6,4 2,0 1,1 0,0 1,1 1,1 1,0 1,1 0,0 1,2 0,0 2,1-1,0 2,2 0,0 0,2 1,0 0,1 1,1-1,2 2,-6 32,11-51,-1-1,1 1,0-1,-1 1,2-1,-1 1,0-1,1 1,-1-1,1 1,0-1,1 0,-1 1,0-1,1 0,0 0,-1 0,1 0,0 0,1 0,-1-1,0 1,5 2,-2-2,1 0,0 0,0-1,0 0,0-1,0 1,0-1,0 0,0 0,1-1,-1 0,8-1,18 0,-1-1,1-2,-1-1,0-1,53-18,-39 9,-29 10,0 0,-1-2,21-10,-30 14,-1-1,0 1,0-2,0 1,0 0,-1-1,0 0,0 0,0 0,-1 0,1-1,3-8,-2 1,1 1,0 0,1 0,0 1,1 0,0 0,1 1,0 0,1 1,0 0,0 0,1 1,0 0,0 1,18-8,-29 15,0 0,0 0,0 0,0 0,0 0,1 0,-1 0,0 0,0 0,0 0,0 0,0 0,0 0,0 0,0 0,1 0,-1 0,0 0,0 0,0 0,0 0,0 0,0 0,0 0,0 0,0 0,1 0,-1 0,0 0,0 0,0 0,0 0,0 0,0 0,0 0,0 0,0 0,0 1,0-1,0 0,1 0,-1 0,0 0,0 0,0 0,0 0,0 0,0 0,0 1,0-1,0 0,0 0,0 0,0 0,0 0,0 0,0 0,0 0,0 1,0-1,0 0,0 0,-1 0,1 0,0 0,-4 14,-13 20,13-27,-7 21,2 0,0 1,2 0,2 1,-4 51,8-61,1 0,1 1,1-1,5 21,4 46,-11-78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4:24.80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137 0,'-40'35,"27"-25,1 1,0 0,1 1,0 0,-14 20,23-29,1 0,-1 0,1 0,0 0,0 0,0 0,0 1,0-1,0 0,1 0,0 1,0-1,0 1,0-1,0 0,1 1,-1-1,1 0,0 0,0 1,0-1,0 0,1 0,0 0,-1 0,1-1,0 1,0 0,0-1,1 1,-1-1,3 3,30 30,2-1,1-2,1-2,78 46,-112-73,0-1,0 0,0 0,0 0,0 0,1-1,-1 0,1 0,-1 0,1-1,-1 0,1 0,0 0,-1-1,1 0,-1 0,1 0,-1-1,0 0,0 0,0 0,0 0,10-7,-10 4,1 0,-1 0,1-1,-2 1,1-1,0-1,-1 1,-1-1,1 1,-1-1,0 0,0 0,-1 0,0-1,0 1,-1-1,1-7,-1 5,0-1,-1 1,0 0,-1 0,0 0,-1 0,0 0,0 0,-1 0,-1 0,1 1,-7-12,2 9,1 1,-2-1,0 2,0-1,-1 1,0 1,-1-1,-15-9,15 13,0 0,0 1,0 0,0 1,-1 1,0-1,0 2,0 0,0 0,0 1,0 1,-1 0,1 0,0 1,0 1,0 0,0 1,0 0,1 1,-1 0,1 0,0 2,0-1,0 1,1 1,-10 8,20-13,7-4,13-8,-18 9,17-7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4:25.87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29 6,'1'5,"0"0,0 0,1 0,-1 0,1 0,0-1,1 1,-1-1,1 0,0 0,0 0,0 0,1 0,-1 0,1-1,0 0,0 0,9 5,-2 0,1 0,1-2,0 1,0-2,22 8,-28-12,-1 0,0 0,1-1,-1 0,0 0,1 0,-1-1,0 0,1 0,-1-1,0 1,0-1,0-1,6-2,-10 4,0-1,1 1,-1 0,0-1,0 0,1 1,-1-1,-1 0,1 0,0 0,0 0,-1-1,1 1,-1 0,0-1,0 1,0-1,0 1,0-1,0 1,-1-1,1 0,-1 1,1-1,-1 0,0 1,-1-1,1 0,0 0,-1 1,1-1,-1 1,0-1,0 0,-1-2,1 3,-1-1,0 1,0-1,0 1,0 0,0-1,0 1,-1 0,1 0,0 1,-1-1,0 0,1 1,-1 0,0 0,0 0,0 0,0 0,0 0,0 1,0-1,-4 1,-12-2,0 2,-29 2,21 0,-3-2,22-1,0 0,1 1,-1 1,0-1,0 1,0 0,0 1,0 0,1 0,-11 5,3 3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4:27.53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47 0,'-5'6,"1"0,-1 0,1 1,0-1,1 1,-1 0,1-1,1 2,-1-1,1 0,1 0,-1 1,0 8,0 17,1 55,2-58,0 189,-1-200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7:21.26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590 991,'29'65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7:21.26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98 0,'-2'1,"0"-1,0 1,-1 0,1 0,0-1,0 1,0 0,1 1,-1-1,0 0,0 0,1 1,-1-1,1 1,-1 0,1-1,-1 1,1 0,0 0,0 0,-1 3,1-4</inkml:trace>
  <inkml:trace contextRef="#ctx0" brushRef="#br0" timeOffset="1">17 363,'0'1,"4"8,-1-4</inkml:trace>
  <inkml:trace contextRef="#ctx0" brushRef="#br0" timeOffset="-1">290 361,'0'-2,"-1"0,1-1,-2-3,-1-5,-1 0,3 8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7:21.25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1100 9,'-27'11</inkml:trace>
  <inkml:trace contextRef="#ctx0" brushRef="#br0" timeOffset="-1">118 563,'-32'22,"14"-10,12-9,-1 1,1 0,0 0,1 1,-1 0,1 0,-1 0,2 0,-1 1,-6 9,11-14,0-1,0 1,0-1,-1 1,1 0,0-1,0 1,0 0,0-1,0 1,0 0,0-1,0 1,1 0,-1-1,0 1,0 0,0-1,1 1,-1-1,0 1,1-1,-1 1,0 0,1-1,-1 0,1 1,-1-1,1 1,-1-1,1 1,-1-1,1 0,0 1,-1-1,1 0,-1 0,1 1,0-1,-1 0,1 0,0 0,-1 0,1 0,0 0,-1 0,1 0,-1 0,2 0,35-2,46-16,-50 10,52-7,485-5,-496 26,-18 1</inkml:trace>
  <inkml:trace contextRef="#ctx0" brushRef="#br0" timeOffset="-3">1500 967,'-14'5,"-58"16,-92 16,-34-12</inkml:trace>
  <inkml:trace contextRef="#ctx0" brushRef="#br0" timeOffset="-5">1042 1057,'-109'14,"72"-13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7:21.25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604 31,'7'-1,"85"-16,-48 7,-26 7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4:07.828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1,'-1'131,"0"119,39 319,-33-526,0 50,-5-76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7:21.24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181 310,'95'133,"-77"-106</inkml:trace>
  <inkml:trace contextRef="#ctx0" brushRef="#br0" timeOffset="-1">447 694,'33'46,"90"96</inkml:trace>
  <inkml:trace contextRef="#ctx0" brushRef="#br0" timeOffset="-3">679 882,'1'-11,"0"0,0-22,-1 6,11-135</inkml:trace>
  <inkml:trace contextRef="#ctx0" brushRef="#br0" timeOffset="-5">712 361,'10'-146,"-6"106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7:21.24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227 0,'-4'2,"0"-1,0 1,0 0,0 0,1 0,-1 0,0 1,1 0,0-1,0 1,-6 7,-2 1,-9 6,-67 65,80-75,0 2,0-1,0 1,1 0,1 1,0-1,0 1,-5 14,10-22,0-1,-1 0,1 0,0 0,0 1,0-1,0 0,1 0,-1 0,0 1,0-1,1 0,-1 0,0 0,1 0,0 0,-1 0,1 1,-1-1,1-1,0 1,0 0,0 0,-1 0,1 0,0 0,0-1,0 1,0 0,0-1,1 1,-1-1,0 1,0-1,0 0,0 1,0-1,1 0,-1 0,2 0,61 5,-44-5,9 3,1 1,55 17,-71-17,0 2,0-1,0 2,-1 0,1 0,-2 2,20 14,-30-21,-1-1,1 1,0-1,-1 1,1-1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7:21.24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115 211,'131'239</inkml:trace>
  <inkml:trace contextRef="#ctx0" brushRef="#br0" timeOffset="-1">367 673,'13'26</inkml:trace>
  <inkml:trace contextRef="#ctx0" brushRef="#br0" timeOffset="-3">498 922,'2'4,"11"20,11 34,-21-45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7:21.23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1,'0'10,"1"0,1 1,0-1,0 0,1 1,0-1,1-1,8 17</inkml:trace>
  <inkml:trace contextRef="#ctx0" brushRef="#br0" timeOffset="1">148 294,'31'55</inkml:trace>
  <inkml:trace contextRef="#ctx0" brushRef="#br0" timeOffset="-1">298 559,'322'566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7:21.22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0,'2'12,"0"0,1 0,0-1,1 0,0 0,0 0,7 11,2 5,79 157</inkml:trace>
  <inkml:trace contextRef="#ctx0" brushRef="#br0" timeOffset="1">239 500,'30'47</inkml:trace>
  <inkml:trace contextRef="#ctx0" brushRef="#br0" timeOffset="-1">412 771,'74'113,"-18"-22,190 341,-237-411,7 13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7:21.22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161 370,'3'2</inkml:trace>
  <inkml:trace contextRef="#ctx0" brushRef="#br0" timeOffset="-1">403 573,'161'136,"-117"-95,-44-41,1 0,-1 0,0-1,1 1,-1 0,0 0,0 0,1 0,-1-1,0 1,0 0,1 0,-1-1,0 1,0 0,1 0,-1-1,0 1,0 0,0 0,0-1,0 1,0 0,1-1,-1 1,0 0,0-1,0 1,0 0,0-1,0 1,0 0,0-1,0 1,-1 0,1-1,0 1,0 0,0 0,0-1,0-19,-2-179</inkml:trace>
  <inkml:trace contextRef="#ctx0" brushRef="#br0" timeOffset="-3">607 34,'0'-20,"0"7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7:21.21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0 214,'9'0,"0"0,0 0,0 1,0 0,0 1,0 0,0 1,-1-1,1 2,-1-1,0 1,0 0,0 1,0 0,-1 0,0 1,0 0,0 0,-1 1,10 13,-2-3,-1 0,-1 1,14 27,-22-36,1 1,-1-1,-1 1,0 0,0 0,-1 0,-1 0,1 0,-1 13,-1-21,0-1,0 1,0-1,0 1,0-1,0 1,-1-1</inkml:trace>
  <inkml:trace contextRef="#ctx0" brushRef="#br0" timeOffset="1">209 520,'-1'-2,"1"0,0 1,0-1,-1 1,2-1,-1 0,0 1,0-1,0 1,1-1,-1 1,0-1,1 1,1-3,4-10,1 1,1-1,0 1,1 1,0 0,1 0,0 0,18-14,10-13,0-4,23-24,92-132,-145 187,-3 6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7:21.21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1,'2'20,"1"-1,1 1,0-1,2 0,0 0,1-1,1 0,10 18,0 3,25 50</inkml:trace>
  <inkml:trace contextRef="#ctx0" brushRef="#br0" timeOffset="1">294 677,'24'50,"66"141</inkml:trace>
  <inkml:trace contextRef="#ctx0" brushRef="#br0" timeOffset="-1">506 1126,'119'251,"-113"-238,-1 0,0 0,0 1,-2-1,0 1,0 0,-1 0,-1 20,-2-18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7:21.21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1 295,'291'-25,"-107"4,1089-4,-952 28</inkml:trace>
  <inkml:trace contextRef="#ctx0" brushRef="#br0" timeOffset="1">2316 229,'24'0</inkml:trace>
  <inkml:trace contextRef="#ctx0" brushRef="#br0" timeOffset="-1">2340 229,'144'-1</inkml:trace>
  <inkml:trace contextRef="#ctx0" brushRef="#br0" timeOffset="-3">3845 50,'39'-8,"-11"2</inkml:trace>
  <inkml:trace contextRef="#ctx0" brushRef="#br0" timeOffset="-5">3993 18,'35'-7,"-14"3,1 1,-1 1,23 0,-23 2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6:31.52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839 1,'-7'4,"-7"5,-5 4,-10 5,-12 10,-11 5,11-7</inkml:trace>
  <inkml:trace contextRef="#ctx0" brushRef="#br0" timeOffset="1">593 160,'-49'31,"43"-27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4:09.66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406 10,'3'-9,"5"18,5 19,32 164,21 79,111 289,-121-395,22 79,-69-206,-1 0,-2 0,-2 1,0 59,-6-78,-1 1,-1 0,-1-1,-1 0,0 0,-2 0,0-1,-1 0,-1 0,-1-1,-1-1,0 0,-25 27,-1-4,-1-3,-2-1,-1-2,-53 32,81-57,0 1,0-1,-1 0,0-1,-30 11,41-18,1 0,-1 0,0 0,1-1,-1 1,0-1,0 0,0 0,1 0,-1-1,0 1,1-1,-1 0,0 0,1 0,-1-1,1 1,-1-1,1 0,0 0,0 0,0 0,0-1,0 1,0-1,1 1,-5-6,-11-20,2 0,0-1,2 0,-16-49,-8-15,-12-21,-28-61,60 142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6:31.51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1,'7'0,"0"1,0 0,0 0,0 1,-1 0,1 0,0 1,-1 0,12 7,56 42,-36-23,174 130</inkml:trace>
  <inkml:trace contextRef="#ctx0" brushRef="#br0" timeOffset="1">624 432,'311'233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6:31.51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325 249,'82'98,"-2"2,-71-91,0 1,-1 1,0 0,0 0,-1 0,-1 1,0 0,-1 0,0 1,4 18,-7-12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6:31.51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1,'5'6,"-1"1,0-1,0 1,-1 1,0-1,0 0,-1 1,3 14,2 4,112 336</inkml:trace>
  <inkml:trace contextRef="#ctx0" brushRef="#br0" timeOffset="1">228 678,'40'121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7:21.20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1152,'11'-12,"0"-1,-1 0,0 0,-1-1,12-23,30-82,-30 68</inkml:trace>
  <inkml:trace contextRef="#ctx0" brushRef="#br0" timeOffset="1">222 656,'11'-40,"3"-26,-10 39</inkml:trace>
  <inkml:trace contextRef="#ctx0" brushRef="#br0" timeOffset="-1">274 271,'0'-10,"-1"-8,-1 0,0 0,-2 0,0 1,-1-1,-11-25,13 36,0 0,0 0,-1 1,0 0,0 0,0 0,-1 0,0 0,0 1,0 0,-1 0,0 1,0-1,0 1,0 0,-1 1,0 0,1 0,-1 0,0 1,-9-2,15 3,-1 1,0-1,1 1,-1-1,0 1,0 0,1 0,-1 0,0 0,0 0,1 0,-1 1,0-1,0 0,1 1,-1-1,0 1,1 0,-1 0,1-1,-1 1,1 0,-1 0,1 0,0 1,-1-1,1 0,0 0,0 1,0-1,0 1,0-1,0 1,-1 3,2-3,0 1,0 0,0 0,0 0,0 0,1-1,0 1,-1 0,1 0,0-1,0 1,0 0,1-1,-1 1,1-1,-1 0,1 1,0-1,0 0,0 0,3 2,27 22,1-2,1-1,45 22,-11-6</inkml:trace>
  <inkml:trace contextRef="#ctx0" brushRef="#br0" timeOffset="-3">590 448,'6'6,"11"16,0 1,-1 1,-1 0,-4-2</inkml:trace>
  <inkml:trace contextRef="#ctx0" brushRef="#br0" timeOffset="-5">760 793,'8'31,"0"11,-1 1,-2 0,-1 66,-5-102,1-1,0 0,-1 0,0 0,-1 0,1 0,-1-1,0 1,-1 0,1-1,-1 1,0-1,-7 8,7-10,0 0,-1 0,0 0,0-1,0 1,0-1,0 0,0 0,-1 0,1-1,-1 0,1 0,-1 0,1 0,-1 0,0-1,1 0,-6-1,-71-2,57 2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7:21.19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170 187,'83'120,"-73"-105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08:55.95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7:21.19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140 137,'14'13</inkml:trace>
  <inkml:trace contextRef="#ctx0" brushRef="#br0" timeOffset="-1">315 310,'51'53,"-29"-16,-19-18,-3-19,-1 0,1 1,-1-1,1 0,0 1,-1-1,1 0,-1 1,1-1,-1 0,1 0,0 0,-1 1,1-1,-1 0,1 0,-1 0,1 0,-1 0,1 0,-1 0,0 0,1 0,-1 0,1 0,-1 0,1 0,-1-1,1 1,0 0,-1 0,1-1,-1 1,0 0,-1-2,0 1,-1 0,1-1,0 0,0 1,0-1,0 0,0 0,0 0,1 0,-1 0,1 0,-1-1,1 1,0-1,-1-2,-16-50,12 35</inkml:trace>
  <inkml:trace contextRef="#ctx0" brushRef="#br0" timeOffset="-3">330 86,'5'-5,"-4"3</inkml:trace>
  <inkml:trace contextRef="#ctx0" brushRef="#br0" timeOffset="-5">717 183,'24'96,"-19"-71,0 0,2 0,1 0,1-1,17 34,-14-39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7:21.19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509 201,'-13'-11,"-18"-15,-2 1,-2 2,2 2</inkml:trace>
  <inkml:trace contextRef="#ctx0" brushRef="#br0" timeOffset="-1">2 183,'1'15,"-1"-7,1 0,1 0,-1 0,1-1,1 1,-1-1,1 1,1-1,-1 0,1 0,1 0,-1 0,1-1,-3-4</inkml:trace>
  <inkml:trace contextRef="#ctx0" brushRef="#br0" timeOffset="-3">681 495,'3'8,"0"0,-1 1,0 0,0-1,0 11,3 13,20 60,58 141,-49-144,33 95,-60-164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7:21.18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16 66,'-2'2,"0"2,0 0,0-1,1 1,-1 0,1 0,0 0,0 0,1 0,-1 8,1-9,1 0,0-1,-1 1,2-1,-1 1,0 0,0-1,1 0,-1 1,1-1,0 0,-1 0,1 0,0 0,1 0,-1 0,0 0,0-1,1 1,-1-1,1 0,-1 0,1 0,0 0,-1 0,4 0,24 6,1-3,-1 0,0-2,1-1,-1-2,41-5,-67 6,-1-1,1 1,-1-1,1 0,-1 0,0 0,0 0,0-1,1 1,-1-1,0 0,-1 0,1 0,0 0,-1 0,1-1,3-4,-5 6,0-1,-1 1,1-1,0 0,-1 0,1 1,-1-1,0 0,0 0,0 1,1-1,-2 0,1 0,0 0,0 1,0-1,-1 0,1 0,-1 1,0-1,1 0,-1 1,0-1,0 0,0 1,0-1,0 1,0 0,0-1,-1 1,1 0,-1 0,1 0,-3-2,-10-7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7:21.18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260 113,'-136'-75,"119"67,0 1,-1 1,-30-7,24 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1:16.554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0,'1'15,"0"0,1 0,1-1,0 1,1-1,8 20,43 82,-39-84,296 515,6 13,-310-542,-1 0,0 1,-2 0,0 0,-1 1,-1-1,1 21,-6 141,-2-66,4-71,0-25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4:10.26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0,'0'4,"0"1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3:18.45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138 16,'-1'-1,"0"0,0 0,0-1,0 1,-1 0,1 0,0 0,-1 1,1-1,0 0,-1 0,1 1,-1-1,1 1,-1-1,1 1,-1-1,1 1,-1 0,1 0,-1 0,0 0,1 0,-1 0,1 1,-3-1,1 2,0 0,1-1,-1 1,1 0,-1 0,1 0,0 0,0 1,0-1,0 1,0-1,-2 5,-4 8,1 1,1-1,-9 30,5-2,3-1,1 1,-1 44,7 134,2-117,-2-64,2 0,2-1,1 1,19 66,-16-82,1-1,0 0,2-1,1 0,0-1,2 0,0-1,31 33,-17-25,1 0,1-2,1-1,2-2,57 32,-76-48,1 1,0-2,0 0,0 0,1-2,0 0,0-1,0 0,1-1,-1-1,0-1,1 0,-1-1,0-1,1-1,21-5,-30 5,-1-1,0 1,0-1,0 0,0-1,-1 1,0-1,0 0,0-1,9-11,1-5,25-44,-19 29,29-51,-4-2,-3-1,48-151,-83 213,-2 0,0-1,-2 0,-1 0,0-44,-4 62,-1 1,0 0,0-1,-1 1,-1 0,0 0,0 0,-1 1,0-1,-1 1,-1 0,1 0,-1 0,-1 1,0 0,0 0,-14-12,-27-16,-1 3,-3 1,-72-34,96 52,-1 2,-1 1,-59-17,87 29,0 0,1 0,-1 0,1 0,-1 0,0 0,1 1,-1-1,1 1,-1-1,1 1,-1 0,1-1,0 1,-1 0,1 0,0 0,-1 0,1 0,0 0,0 0,0 0,-2 3,-19 36,16-28,-1 3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3:19.525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1,'11'2,"1"0,-1 0,0 2,0-1,0 1,0 1,-1 0,17 11,17 7,54 19,-1-2,-1 3,163 105,-242-137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3:20.497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70 1,'-3'0,"1"0,-1 0,1 0,-1 1,0-1,1 1,-1-1,1 1,-1 0,1 0,0 0,-1 1,1-1,0 0,0 1,0 0,0-1,0 1,0 0,-2 3,1-1,1 0,0 0,0 1,0-1,0 1,1-1,0 1,0-1,0 1,0 8,1 1,0 0,1 0,0 1,2-1,-1-1,10 26,-5-21,1-1,0-1,2 1,0-2,1 1,0-1,1-1,1 0,0-1,1 0,1-1,20 13,18 7,0-2,82 32,-115-54,-15-5,0-1,0 1,0 0,0 0,-1 0,0 0,1 1,-1 0,0 0,-1 0,1 0,-1 1,0-1,0 1,0 0,-1 0,4 10,-5-11,0 0,0 0,-1 1,1-1,-1 0,0 1,-1-1,1 0,-1 0,1 1,-1-1,0 0,-1 0,1 0,-1 0,0 0,0 0,0-1,0 1,-1-1,1 1,-1-1,-6 6,1-3,0 1,-1-2,1 1,-1-1,0-1,0 1,-17 4,-75 17,73-20,-44 4,52-9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3:21.25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1 155,'7'-5,"1"1,-1 0,1 1,0-1,0 1,1 1,-1 0,0 0,12-1,4-2,453-93,-408 84,-39 9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3:22.20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0,'476'0,"-434"4,-28 1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3:35.311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1 278,'34'21,"0"2,-1 1,-1 1,-2 2,39 42,-16-15,212 242,-158-170,-107-126,0 1,0-1,0 1,1-1,-1 0,0 1,1-1,-1 1,0-1,1 0,-1 1,0-1,1 0,-1 1,1-1,-1 0,1 0,-1 1,1-1,-1 0,0 0,1 0,0 0,-1 0,1 1,-1-1,1 0,-1 0,1 0,-1-1,1 1,-1 0,1 0,-1 0,1 0,-1 0,1-1,-1 1,0 0,1 0,-1-1,1 1,-1 0,1 0,-1-1,0 1,1-1,-1 1,0 0,1-1,-1 1,0-1,0 1,1-1,-1 1,0-1,0 1,0-1,0 1,0-1,0 1,0-1,0 1,0-1,0 1,0-1,6-49,-5 36,18-160,17-202,-36 372,24-295,-20 282,2 14,-5 5,0-1,0 0,0 1,0-1,0 0,-1 1,1-1,-1 1,1-1,-1 1,1-1,-1 1,0 0,0 2,2 13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3:36.85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205 0,'-8'1,"0"1,0-1,0 1,0 1,0-1,1 2,-1-1,1 1,0 0,0 0,0 1,1 0,0 0,0 0,0 1,0 0,-7 11,4-6,1 0,0 0,1 1,0 0,1 0,1 1,0 0,0 0,-5 26,10-36,-1 0,1 1,0-1,0 0,0 0,1 1,-1-1,1 0,0 0,-1 0,1 0,1 0,-1 0,0 0,1 0,-1 0,1-1,0 1,0-1,0 1,0-1,1 1,-1-1,1 0,-1 0,1-1,0 1,-1 0,1-1,0 0,0 1,5 0,11 3,0 0,1-2,-1 0,30 0,-7 0,-7 0,103 17,-127-18,1 1,0 0,-1 1,0 0,0 1,0 0,-1 1,0 0,10 8,-17-12,-1 1,0-1,0 0,0 1,0-1,0 1,-1-1,1 1,-1 0,0 0,1-1,-1 1,0 0,-1 0,1 0,-1 1,1-1,-1 4,0-1,-1 1,0-1,0 0,-1 0,1 0,-1 0,0-1,-6 11,-1 0,-1-2,0 1,-1-1,0-1,-25 22,25-24,-2 0,1-1,-2-1,1 0,-1-1,0 0,-20 7,18-12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3:37.691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1,'5'71,"2"0,4-1,31 110,0 2,-8-5,88 265,-93-364,-6-19,22 91,-43-141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3:38.54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1,'2'9,"1"-1,0 1,0-1,8 16,-8-19,73 177,11 22,-61-146,-3 1,18 71,-22-64,-13-50,-1-2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3:39.754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20,'58'-2,"58"-10,-92 9,-22 2,1 0,-1 1,0 0,0-1,1 1,-1 0,0 0,0 1,1-1,-1 0,0 1,0-1,1 1,-1 0,0 0,0 0,0 0,0 0,0 0,0 0,0 1,-1-1,1 1,0-1,-1 1,1 0,-1-1,0 1,2 2,-2 1,0-1,0 0,0 1,0-1,-1 1,0-1,0 1,0-1,0 0,-1 1,1-1,-1 1,-1-1,-1 6,-9 20,-2 0,0 0,-33 47,30-51,13-21,0 0,-1 0,1 0,-1 0,-1-1,1 1,0-2,-1 1,0 0,0-1,0 0,-7 2,13-5,0 0,0 0,0 0,0 0,0 0,0 1,0-1,0 0,1 0,-1 0,0 0,0 0,0 0,0 0,0 1,0-1,0 0,0 0,0 0,0 0,0 0,0 0,0 0,0 1,0-1,-1 0,1 0,0 0,0 0,0 0,0 0,0 0,0 0,0 1,0-1,0 0,0 0,0 0,-1 0,1 0,0 0,0 0,0 0,0 0,0 0,0 0,0 0,0 0,-1 0,1 0,0 0,18 0,28-6,7-6,0 3,86-4,110 12,-191 2,-33-1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4:11.016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1026 1,'-1'5,"0"0,0 0,0 0,-1 0,1 0,-1 0,0-1,-1 1,1-1,-1 1,0-1,-5 6,-46 47,49-52,-124 105,-9 8,99-79,-499 468,507-477,-19 14,38-41,15-16,14-16,-1 15,0 2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3:41.09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0,'141'1,"190"25,306 60,5-41,-358-45,469-61,-558 28,109-11,-300 43,-7 2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3:41.92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902 9,'0'-1,"0"1,0 0,0 0,0-1,0 1,0 0,0 0,0-1,0 1,0 0,0-1,0 1,0 0,0 0,0-1,0 1,0 0,0 0,0-1,-1 1,1 0,0 0,0 0,0-1,-1 1,1 0,0 0,0 0,0-1,-1 1,1 0,0 0,0 0,-1 0,1 0,0 0,0 0,-1 0,1-1,-1 1,-13 7,-13 17,26-23,-454 465,332-342,47-45,-101 81,160-152,12-17,5 7,0-1,0 0,1 1,0-1,-1 0,1 1,0-1,0 1,0 0,2-4,8-8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3:42.794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1,'5'2,"0"0,0 0,0 1,0-1,-1 1,1 0,-1 1,0-1,0 1,0 0,4 4,3 3,433 317,-438-323,9 3,-2 1,1 1,-2 0,1 0,-1 2,-1 0,17 21,-25-27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3:43.577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1,'1'42,"2"0,1 1,2-1,3-1,0 1,3-1,18 43,16 38,35 148,-70-236,-5-20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3:44.323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1,'2'31,"2"1,1-1,2 0,21 59,0 7,13 98,21 259,-57-373,-5-63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3:45.65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488 1,'-11'2,"0"1,0 1,0-1,0 2,1 0,0 0,0 1,0 0,-15 14,14-13,-3 3,-174 134,169-128,1 2,1 0,1 1,0 1,2 0,0 1,-15 31,28-49,-1 0,0 1,1-1,0 1,-1-1,2 1,-1-1,0 1,1-1,-1 1,1 0,0-1,0 1,1 0,-1-1,2 7,0-7,-1-1,1 1,0-1,0 0,0 0,1 0,-1 0,0 0,1 0,-1 0,1-1,0 1,0-1,-1 0,1 0,0 0,0 0,0 0,0-1,4 1,54 12,1-2,0-4,0-2,125-6,-178-1,1-1,-1-1,0 1,1-1,-2-1,1 0,0 0,-1-1,0 0,7-7,25-16,20-9,-43 30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3:46.58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232 1,'-10'1,"1"0,-1 1,1 0,0 0,0 1,0 1,0 0,-11 6,3-1,0 2,-31 24,43-29,-1 0,1 0,0 0,1 1,-1 0,1 0,1 0,-1 1,1-1,0 1,1-1,0 1,0 0,1 0,0 0,0 0,1 0,0 0,1 1,1 9,-1-10,0 0,0 0,1 0,1-1,-1 1,1-1,0 1,1-1,-1 0,2 0,-1 0,1-1,0 0,0 0,0 0,1 0,0-1,0 0,1 0,9 5,1-3,1 0,1-1,-1-1,1-1,0-1,27 2,122-4,-98-2,-29 1,-6 1,0-1,0-1,0-2,0-2,0-1,50-16,-82 21,-1 0,1 0,-1 0,1 0,-1-1,0 1,0-1,1 0,-1 1,0-1,-1 0,1 0,0-1,-1 1,1 0,-1 0,1-1,-1 1,2-5,-3 2,1 1,0 0,-1-1,0 1,0-1,0 1,0-1,-1 1,0-1,-2-8,-4-5,-1 0,-1 0,0 1,-14-20,17 28,0 0,-1 1,0 0,0 0,-1 0,0 1,0 0,-1 1,0 0,0 0,-1 1,1 0,-1 1,0 0,0 0,-14-2,-9 0,0 2,-1 1,-62 4,51-1,30 0,0-2,0 0,-18-5,22 5,-8-2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3:47.695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342 0,'-8'1,"-1"0,1 0,0 1,0 0,1 0,-1 1,0 0,1 1,0-1,-10 8,-71 54,52-36,-6 0,29-22,1 2,-1-1,2 2,-20 18,31-28,0 1,0-1,0 0,0 0,0 1,0-1,-1 0,1 0,0 1,0-1,0 0,0 0,0 1,0-1,0 0,0 0,0 1,0-1,0 0,0 0,1 1,-1-1,0 0,0 0,0 1,0-1,0 0,0 0,1 1,-1-1,0 0,0 0,0 0,1 0,-1 1,0-1,0 0,0 0,1 0,-1 0,0 0,0 0,1 1,-1-1,0 0,0 0,1 0,-1 0,0 0,18 4,-14-3,318 46,111 23,-428-69,0 1,0-1,0 0,-1 1,1 0,0 0,-1 1,8 4,-12-6,1-1,-1 1,1 0,-1-1,1 1,-1 0,1-1,-1 1,1 0,-1 0,0-1,0 1,1 0,-1 0,0 0,0-1,0 1,0 0,0 0,0 0,0 1,-1 0,1 0,-1 0,0 0,0-1,0 1,0 0,0 0,0-1,-1 1,1-1,0 1,-3 1,-64 66,-69 90,-28 31,160-185,0 0,-1-1,1 1,-1-1,-8 5,13-9,0 1,0 0,-1-1,1 1,0-1,0 1,0-1,-1 0,1 0,0 1,0-1,-1 0,1 0,0 0,0 0,-1 0,1-1,0 1,0 0,-1 0,1-1,0 1,0-1,0 1,0-1,0 0,0 1,0-1,0 0,0 0,0 0,0 0,0 0,0 0,0 0,0-2,-5-10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3:49.12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588 3,'-68'-1,"8"0,-100 11,140-7,0 1,0 0,1 2,0 0,0 2,0 0,1 1,-33 21,43-25,5-3,0-1,0 1,0 0,0 0,0 0,1 0,-1 0,1 0,-1 1,1 0,0-1,0 1,0 0,-2 4,5-6,-1 0,0 0,1-1,0 1,-1-1,1 1,-1 0,1-1,0 1,-1-1,1 1,0-1,0 0,-1 1,1-1,0 0,0 0,0 1,-1-1,1 0,0 0,0 0,0 0,0 0,-1 0,2 0,32 0,-23 0,23 3,0 2,-1 1,1 2,-1 1,0 1,41 20,1 6,101 64,-148-82,89 60,-105-69,-1 0,-1 1,1 0,-2 1,1 0,-1 0,9 17,-16-24,0 0,0 0,0 0,-1 0,1 1,-1-1,0 0,0 1,-1-1,1 0,-1 1,0-1,-1 1,1-1,-1 0,1 1,-1-1,0 0,-1 1,1-1,-1 0,0 0,0 0,0 0,-1-1,-3 6,-7 5,0 0,-1-1,-1 0,-31 20,4-3,-469 345,465-341,37-26,0 0,-1-1,0 0,-1-1,1 0,-1 0,-16 4,26-9,-1-1,1 1,-1-1,1 0,-1 0,0 0,1 0,-1 0,1 0,-1-1,1 1,-1 0,0-1,1 1,-1-1,1 1,0-1,-1 0,1 0,0 0,-1 0,-1-1,1-1,-1 0,1 0,0 0,0 0,0-1,1 1,-1 0,1-1,-2-5,0-7,0-1,1 1,-1-23,3 35,1-14,0 1,1-1,0 1,2-1,0 1,1 0,0 0,2 0,0 1,1 0,0 0,17-22,14-13,1 1,55-50,-34 37,-36 35,-15 15,-1 2,2-1,0 2,0-1,1 2,0-1,15-7,-26 17,0-1,1 1,-1 0,0-1,0 1,1 0,-1 0,0 0,1 0,-1 0,0 0,0 1,1-1,-1 0,0 1,0-1,1 1,-1-1,0 1,0 0,0-1,0 1,1 1,26 26,-2-4,-19-20,0 0,0-1,0 0,1 0,-1-1,10 2,2-1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3:49.82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70,'489'-35,"-321"16,215 3,-373 17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4:12.08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1,'6'1,"0"1,0 0,0 0,-1 0,1 1,0 0,-1 0,0 0,0 1,0 0,0 0,5 5,4 3,296 276,-230-205,4-3,160 117,-126-126,130 57,3 1,-237-122,0 1,-1 0,1 1,-2 1,1 0,-2 0,14 16,-25-26,1 1,-1-1,1 1,-1-1,1 1,-1 0,0-1,1 1,-1-1,0 1,1 0,-1 0,0-1,0 1,0 0,0-1,0 1,0 0,0 0,0-1,0 1,0 0,0-1,0 1,0 0,-1 0,1-1,0 1,-1 0,1-1,0 1,-1 0,-7 5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3:53.541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1 203,'31'34,"49"72,-16-19,178 185,-66-79,-176-192,0-1,1 0,-1 1,0-1,0 1,1-1,-1 0,0 1,1-1,-1 0,0 0,1 1,-1-1,1 0,-1 0,0 1,1-1,-1 0,1 0,-1 0,1 0,-1 1,0-1,1 0,-1 0,1 0,-1 0,1 0,-1 0,1-1,-1 1,1 0,-1 0,0 0,1 0,-1 0,1-1,-1 1,0 0,1 0,-1-1,1 1,-1 0,1-1,9-25,-2-35,89-661,-82 640,-14 75,0 7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3:54.597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223 1,'-8'1,"1"0,0 1,-1-1,1 2,0-1,0 1,0 0,1 0,-1 1,1 0,0 0,0 1,0 0,-10 10,-3 5,1 0,-27 41,41-56,0 1,1 0,-1 0,2 0,-1 1,1-1,-1 1,-1 12,4-17,0 0,0 0,0 0,0-1,0 1,0 0,1 0,-1-1,1 1,-1 0,1-1,0 1,-1 0,1-1,0 1,0-1,0 1,0-1,1 1,-1-1,0 0,1 0,-1 0,0 0,1 0,-1 0,1 0,0 0,-1 0,1-1,0 1,-1 0,1-1,0 0,0 1,0-1,-1 0,3 0,258 31,-215-24,195 34,-237-40,0 0,0 1,0 0,-1 0,1 0,0 0,-1 1,0 0,1 0,-1 0,0 0,0 1,4 5,-7-8,0 1,0 0,0 0,0-1,0 1,-1 0,1 0,-1 0,1 0,-1 0,0 0,1 0,-1 0,0 0,0 0,-1 0,1 0,0 0,-1 0,1 0,-1 0,0 0,1 0,-1-1,0 1,0 0,0 0,0-1,-1 1,1-1,0 1,-1-1,1 1,-1-1,1 0,-4 2,-24 23,0-1,0 0,-2-2,-58 34,73-51,0-1,-1 0,0-1,0-1,-32 2,-22 5,3 3,41-8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3:55.35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1,'161'283,"-78"-145,-8-12,98 186,-153-256,-15-32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3:56.114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1,'1'3,"0"1,0-1,0 0,1 1,-1-1,1 0,0 0,3 4,7 13,26 56,91 134,70 59,-81-115,-55-67,-16-20,92 102,-126-157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3:56.992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1,'1'0,"1"1,-1-1,1 1,-1 0,0 0,0-1,1 1,-1 0,0 0,0 0,0 0,0 0,0 1,0-1,0 0,0 0,0 1,0 1,17 32,-14-26,163 316,24 51,-162-306,-21-57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3:58.013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0 237,'1'3,"-1"0,1 0,0 0,0 0,0-1,0 1,0 0,1 0,-1-1,1 1,0-1,0 0,0 1,3 2,37 32,-32-29,114 100,-62-52,102 72,-163-128,-1 1,1-1,-1 0,1 1,0-1,-1 1,1-1,0 0,-1 0,1 1,0-1,-1 0,1 0,0 0,-1 0,1 0,0 1,-1-2,1 1,0 0,0 0,-1 0,1 0,0 0,-1 0,1-1,0 1,-1 0,1-1,1 0,7-22,-10-45,0 56,-3-414,4 389,-4-1,-1 24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3:58.927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1 120,'25'-4,"-22"3,0 1,0-1,0 0,0 1,0 0,0 0,0 0,0 0,0 0,0 1,4 0,-2 1,0 0,-1 0,1 0,0 1,-1 0,0 0,1 0,-1 0,-1 1,1 0,0-1,-1 1,4 6,-6-8,1 0,-1-1,0 1,0 0,0 0,0 1,0-1,0 0,-1 0,1 0,-1 0,0 1,1-1,-1 0,0 0,0 1,-1-1,1 0,0 0,-1 1,1-1,-1 0,0 0,0 0,0 0,0 0,0 0,0 0,0 0,-1 0,1-1,-4 4,5-4,0-1,0 0,-1 0,1 1,0-1,0 0,-1 1,1-1,0 0,-1 0,1 1,0-1,-1 0,1 0,-1 0,1 0,0 1,-1-1,1 0,0 0,-1 0,1 0,-1 0,1 0,0 0,-1 0,1 0,-1 0,1 0,0 0,-1-1,1 1,-1 0,1 0,-1 0,-3-16,8-19,11 6,27-39,4-6,-38 59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3:59.761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1,'1'11,"0"0,0 1,1-1,1 0,0 0,1 0,0 0,0-1,8 13,9 12,31 41,-18-28,44 66,137 206,-205-304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4:01.38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0 743,'5'-1,"-1"1,0-1,1 0,-1-1,0 1,0-1,0 0,4-2,21-9,11 5,0 1,51-3,-20 3,1077-92,-961 92,653-28,-3-40,-706 55,243-69,-205 47,-105 29,94-33,-26-6,-57 19,1 5,2 2,116-22,-159 43,0-1,-1-2,0-2,0 0,33-18,-60 25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4:02.51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950 0,'-3'1,"0"1,0 0,0-1,0 1,1 0,-1 0,0 0,1 1,0-1,0 1,-1-1,-1 5,-8 7,-362 328,-88 43,414-354,30-23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4:13.806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497 0,'-5'2,"1"-1,-1 1,1 0,-1 0,1 0,0 0,-1 1,1 0,1-1,-1 2,0-1,1 0,-1 1,1 0,0-1,-5 10,-4 1,-61 82,5 3,3 3,-57 124,108-200,1 1,1 0,2 1,0 1,2-1,-9 59,16-75,1 0,0 1,1-1,0 0,1 1,0-1,1 0,0 0,1-1,0 1,1-1,0 0,1 0,0 0,1-1,0 0,1 0,0-1,13 13,0-4,1-1,0-1,1-1,1-1,1-1,27 11,15 2,79 20,-110-36,0-2,1-1,0-1,0-2,0-2,0-2,56-5,-84 3,1-1,-1 1,1-2,-1 1,0-1,0-1,0 1,-1-1,0-1,0 0,0 0,-1 0,0-1,0 0,0-1,-1 1,0-1,-1-1,0 1,0-1,0 0,-1 0,-1 0,5-17,2-16,-2-1,-2 0,-1 0,-2-57,-3 79,-2-251,-1 229,-1 1,-3 0,-1 1,-20-58,26 93,0-1,-1 1,0 0,0 0,0 0,-1 0,1 1,-1 0,-1-1,1 1,-1 1,0-1,0 1,-9-6,7 6,0 1,0 1,0 0,-1 0,1 0,-1 1,0 0,1 0,-1 1,0 0,1 0,-11 2,-1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4:03.12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1,'1'8,"0"0,1 0,-1 1,2-1,-1-1,1 1,0 0,1-1,0 0,0 1,7 8,11 13,31 31,-38-44,487 482,-412-413,-31-23,-50-54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4:03.762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0,'2'1,"0"-1,0 1,1 0,-1 0,0 0,0 0,0 0,0 0,-1 0,1 1,0-1,0 1,-1-1,3 3,24 31,-22-27,166 196,45 57,-185-206,-23-33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4:04.73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0,'4'1,"-1"1,0-1,0 1,0 0,0 0,0 0,0 0,-1 1,1-1,0 1,-1-1,0 1,0 0,0 0,0 0,0 0,1 4,5 5,184 297,-68-104,-73-126,-13-24,49 99,-79-133,-2-2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4:08.161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0 221,'12'-1,"-1"-1,0-1,1 0,-1 0,-1-1,1-1,0 0,-1 0,15-11,45-19,-5 15,70-11,-72 18,87-29,-83 18,-42 16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4:08.961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66,'51'-17,"138"0,200 8,-129 6,-170-7,-63 6,0 1,27 0,-37 6,-5 1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4:12.695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227 86,'-1'0,"0"0,-1 1,1-1,-1 1,1 0,0-1,0 1,-1 0,1 0,0 0,0 0,0 0,0 0,0 0,0 0,0 0,0 0,0 2,-18 30,11-19,-20 32,2 1,3 2,-32 88,44-99,1 0,2 1,1 0,2 0,1 73,3-104,2 0,-1-1,1 1,0-1,1 1,0-1,0 1,1-1,0 0,0 0,0 0,8 11,-7-14,-1-1,1 0,0 0,0 0,0 0,0-1,0 1,0-1,1 0,-1 0,1-1,-1 1,1-1,0 0,0 0,-1-1,1 1,0-1,0 0,0-1,5 0,-3 0,-1 0,0 0,0-1,0 0,0 0,0-1,0 1,-1-1,1-1,-1 1,1-1,-1 0,-1 0,1 0,0-1,6-8,4-8,-1 0,22-44,-16 26,0 2,-2-1,-2-1,-1 0,17-74,-27 86,0-1,-2 1,-1-1,-2 0,0 0,-2 0,-1 1,-7-34,8 53,0 0,-1 1,0-1,0 1,0 0,-1-1,0 1,-1 1,0-1,0 1,0 0,0 0,-1 0,0 1,0 0,-1 0,-7-4,13 8,0 1,0 0,0-1,0 1,0 0,0 0,0-1,0 1,0 0,-1 0,1 0,0 0,0 1,0-1,0 0,0 0,0 1,0-1,0 0,0 1,0-1,0 1,-1 0,-7 8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4:13.713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1,'3'0,"6"0,5 0,4 0,2 4,3 5,3 1,3 6,-1 1,3 1,0 1,2 2,0-4,-6 0,-4-3,-6 0,-1-3,-5-2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4:14.47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1,'1'10,"0"-1,0 1,1-1,0 1,1-1,0 0,1 0,4 9,43 71,-22-43,31 59,128 167,-186-269,1 1,-1-1,1 0,0 0,0 0,0 0,0 0,0 0,1-1,-1 0,1 0,0 0,0 0,-1 0,9 2,4-4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4:15.51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39 117,'-2'0,"0"1,0-1,1 0,-1 1,0 0,1-1,-1 1,1 0,-1 0,1 0,-1 0,1 0,-1 0,1 0,0 0,0 1,0-1,-1 0,1 1,0-1,1 1,-1-1,0 1,0-1,1 1,-1 0,0 3,0-3,1 0,-1 0,1 1,-1-1,1 0,0 0,0 1,0-1,0 0,1 0,-1 1,0-1,1 0,0 0,-1 0,1 0,0 0,0 0,0 0,0 0,2 2,2 0,0 0,1-1,-1 0,0 0,1 0,0-1,0 0,0 0,0 0,0-1,0 0,9 1,85-1,-72-1,-21 0,29-1,65-7,-91 6,0 0,0 0,0-1,-1 0,1-1,-1 0,0-1,0 1,0-2,-1 1,12-11,-17 13,-1 0,0 0,0 0,0 0,0 0,0 0,-1-1,0 1,1-1,-1 1,0-1,-1 1,1-1,-1 0,1 1,-1-1,0 0,-1 0,1 1,-1-1,1 1,-1-1,0 0,0 1,-1-1,-3-5,4 4,-2 1,1 0,0 0,-1 0,0 0,0 0,0 0,0 1,-1 0,1 0,-1 0,0 0,0 0,0 1,0-1,0 1,-1 0,1 0,-1 1,-6-2,-1 2,1 0,-1 1,1 0,-1 0,1 2,0-1,-1 2,1-1,0 1,0 1,1 0,-14 7,8-3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4:16.977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128 1,'-8'1,"0"0,0 0,0 1,0 0,0 0,0 1,0 0,-11 6,16-7,0-1,1 0,-1 1,0-1,1 1,0 0,-1 0,1 0,0 0,0 0,0 1,0-1,0 1,1-1,-1 1,1-1,-1 1,1 0,0 0,0 0,1 0,-1 0,0 0,1 0,0 0,0 4,1-4,0-1,0 1,1 0,-1 0,1-1,0 1,-1-1,1 1,1-1,-1 0,0 0,0 0,1 0,-1 0,1-1,0 1,-1-1,1 1,0-1,5 1,5 3,0-1,1-1,15 3,25 2,-21-1,1-3,0 0,47-2,-80-2,1-1,-1 1,1 0,-1 0,1 0,-1-1,1 1,-1-1,0 1,1-1,-1 1,0-1,0 0,1 0,-1 0,0 0,0 1,0-2,0 1,0 0,0 0,0 0,0 0,-1-1,1 1,0-2,0 0,0 0,-1 0,1 0,-1-1,0 1,0 0,0 0,0-1,-1 1,1 0,-2-5,-2-3,0 0,0 1,-1 0,0-1,0 1,-9-10,9 15,8 11,9 13,24 13,0-2,2-1,62 35,-83-54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4:14.61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1,'6'104,"4"-1,43 186,-30-190,-5 2,10 199,-28-300,3 50,-3-47,0-1,1 1,0-1,-1 1,1 0,0-1,0 0,0 1,0-1,1 0,-1 1,1-1,-1 0,1 0,0 0,2 2,4-1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4:18.79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462 533,'-16'1,"0"1,0 1,-19 6,-3 0,-19 3,0 3,-104 43,112-29,32-8,17-21,0 1,0-1,0 1,0-1,0 1,0 0,0-1,0 1,1-1,-1 1,0-1,0 1,0-1,1 1,-1 0,0-1,1 1,-1-1,0 0,1 1,-1-1,1 1,-1-1,0 0,1 1,-1-1,1 0,-1 1,1-1,-1 0,1 0,0 1,-1-1,1 0,-1 0,2 0,4 1,-1-1,1 0,0 0,0-1,-1 1,1-1,0-1,-1 1,1-1,-1 0,0 0,9-5,16-5,17-2,110-38,-154 51,1-1,-1 0,0 0,0 0,-1 0,1 0,0-1,-1 1,1-1,-1 0,0 1,0-1,0 0,0 0,0-1,-1 1,1 0,-1 0,0-1,0 1,0-1,-1 1,1-5,1-10,-2-1,0 1,-3-27,0 5,3 1,-2 1,-2-1,-1 1,-2 0,-1 1,-3-1,-26-63,36 98,-1 1,1-1,-1 1,0 0,1-1,-1 1,0 0,-1 0,1 0,0 0,0 1,-1-1,1 1,-4-2,5 3,1-1,0 1,-1 0,1 0,0 0,0 0,-1 0,1 0,0 0,-1 0,1 0,0 0,-1 0,1 0,0 0,-1 0,1 0,0 0,-1 0,1 1,0-1,-1 0,1 0,0 0,0 0,-1 1,1-1,0 0,0 0,0 1,-1-1,1 0,0 0,0 1,0-1,-1 0,1 0,0 1,5 26,4-10,0 0,1-1,0 0,20 22,22 35,76 139,-94-158,-28-41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4:29.77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2049,'1'206,"47"364,-12-372,101 318,-92-386,6-2,5-2,99 160,-97-199,4-3,3-2,4-4,3-2,3-4,4-3,2-3,3-4,109 60,-59-50,2-5,4-7,2-5,2-7,256 50,-183-61,3-10,259-1,-203-30,364-52,265-120,-21-81,-244 32,1095-554,-1355 570,-10-17,653-524,-829 578,-8-7,-8-9,210-286,-110 83,-207 280,93-197,-163 306,0 0,1 0,-1 0,1 0,0 0,0 0,-1 0,1 1,0-1,0 1,1-1,-1 1,0 0,0 0,1 0,-1 0,0 0,1 0,-1 1,1-1,-1 1,1 0,0 0,-1 0,4 0,9 1,0 0,0 2,17 4,-13-3,35 10,-1 2,-1 3,81 42,-73-33,105 54,216 143,-317-184,1-3,112 47,-129-67,0-2,0-2,2-3,93 11,-6-15,-1-5,187-22,264-84,-98 12,-389 81,1 4,193 13,-160 7,277 14,-405-27,-1-1,0 0,1 1,-1-2,0 1,0 0,0-1,0 0,0 0,0-1,-1 1,1-1,-1 0,1-1,-1 1,0-1,0 1,5-8,3-6,-1 0,0 0,13-32,-4 10,589-985,-605 1017,8-9,-1 0,13-28,-24 44,1-1,-1 1,0-1,0 1,0 0,0-1,0 1,0-1,0 1,0-1,0 1,0-1,0 1,0-1,0 1,0-1,0 1,-1-1,1 1,0-1,0 1,-1-1,1 1,0 0,0-1,-1 1,1-1,0 1,-1 0,1 0,-1-1,1 1,0 0,-1-1,1 1,-1 0,1 0,-1 0,1 0,-1-1,1 1,-1 0,1 0,-1 0,1 0,-2 0,-33-2,17 1,-71-10,-1 3,-165 9,110 1,-21 4,241-49,-14 19,1 1,1 4,0 3,2 2,-1 3,104-4,-165 15,0-1,0 1,0 0,1 1,-1-1,0 0,0 1,0 0,0 0,0 0,0 0,0 0,0 0,0 1,-1 0,1-1,0 1,-1 0,5 5,-4-1,1 0,-2 0,1 0,-1 0,0 1,0 0,0-1,0 10,11 54,5 76,-17-121,-1 0,-1 1,-1-1,-2-1,0 1,-12 40,9-40,2 0,1 1,1 0,1 0,3 49,-1-53,0-3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4:34.744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1 198,'214'-12,"-86"3,55-10,270-64,-110 16,-335 66,2-1,0 0,1 1,-1 0,0 0,0 2,21 1,-21 2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4:35.493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90,'232'-6,"299"-48,-388 28,-122 23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4:36.87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297 159,'-5'0,"1"1,-1 0,0 1,0-1,1 1,-1 0,1 0,0 0,-1 1,1-1,0 1,0 0,-6 6,-43 50,33-32,1 1,2 1,1 0,2 1,0 1,2 0,-7 33,6-13,2-1,3 2,-4 93,11-122,1 0,1 0,1 0,1 0,1-1,9 29,-11-44,1 0,1 0,-1 0,1-1,0 1,0-1,1 0,0 0,0-1,0 1,1-1,-1-1,1 1,1-1,-1 0,0 0,1 0,0-1,0 0,0-1,0 1,15 2,7-1,-1-1,1-1,54-3,90-18,-86 7,64-10,0-6,-3-8,212-78,-332 104,-16 7,0-1,0 0,-1-1,0 0,1-1,-2 0,1-1,-1 0,17-15,-26 20,1 0,-1 0,0 0,0 0,0 0,0-1,-1 1,1 0,-1-1,1 1,-1 0,0-1,0 1,0 0,0-1,0 1,-1-1,1 1,-1 0,1-1,-1 1,0 0,0 0,0 0,0 0,0-1,-2-1,-6-9,0 1,-1 0,-15-14,0-1,-20-30,-202-235,206 249,-3 2,-1 1,-1 3,-70-42,90 66,0 1,-1 2,0 0,-1 2,0 1,0 1,-1 2,0 1,1 1,-52 3,70 0,0 0,-1 1,1 0,0 1,0 0,0 0,-18 10,15-6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4:37.894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0,'14'11,"1"0,-1-1,2-1,32 15,-8-4,223 131,-123-69,-128-76,-8-4,1 1,-1-1,0 1,0-1,-1 1,1 0,6 7,-3 2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4:38.611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1,'2'7,"0"0,0 0,1-1,0 1,0-1,1 0,4 7,0-1,267 416,-211-332,-53-79,0 0,2-1,0-1,0 0,1-1,22 17,-32-28,1 0,-1 0,1 0,0-1,0 0,0 0,0 0,0 0,1-1,-1 0,0 0,1 0,-1-1,1 0,-1 0,0 0,1-1,-1 1,1-1,-1-1,0 1,0-1,0 0,0 0,0 0,0-1,0 1,4-5,23-18,-19 14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4:39.497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107 114,'-5'0,"1"0,0 0,-1 1,1-1,0 1,-1 0,1 0,0 0,0 1,0-1,0 1,0 0,0 0,1 1,-1-1,1 1,-1 0,1 0,0 0,0 0,0 0,1 1,-1-1,1 1,0 0,0-1,0 1,0 0,1 0,-1 1,1-1,0 0,1 0,-1 1,1-1,-1 0,1 1,1-1,-1 0,1 1,-1-1,1 0,0 0,1 0,-1 1,1-1,0 0,0-1,4 7,7 8,1-1,1-1,0 0,1-2,1 1,0-2,1 0,1-1,0-1,33 14,-36-20,-1-2,1 0,0 0,-1-2,1 0,0-1,0 0,25-4,-39 3,1 1,-1-1,0 0,1 0,-1 0,0 0,0 0,0 0,1 0,-1-1,-1 1,1-1,0 0,0 1,-1-1,1 0,-1 0,1 0,-1 0,0 0,0-1,1 1,-2 0,1 0,0-1,0 1,-1-1,0 1,1-4,1-9,-2-1,1 1,-4-27,1 13,2 12,-1 0,-1 0,-1 0,0 0,-1 1,-7-19,8 27,-1 0,0 0,0 1,-1 0,0 0,0 0,-1 0,1 1,-1 0,-1 0,1 0,-1 1,-15-9,10 8,0-1,0 1,-1 1,1 0,-1 1,-27-5,21 7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4:40.742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305 1,'-249'0,"246"0,1 0,-1 0,0 0,1 0,-1 0,1 1,-1 0,1-1,-1 1,1 0,-1 0,1 0,-1 0,1 1,0-1,0 1,-3 1,4-2,0 1,0-1,0 1,1 0,-1-1,0 1,0 0,1-1,-1 1,1 0,0 0,-1 0,1-1,0 1,0 0,0 0,0 0,1 3,1 2,1 1,-1-1,1 0,0 0,1 0,0 0,0-1,0 0,1 1,7 6,2 1,0 0,1-1,1-1,0 0,1-1,25 12,-34-20,-1 1,0-1,1 0,0-1,0 0,-1 0,1-1,1 0,-1 0,0-1,0 0,0 0,0-1,0 0,0-1,0 1,0-1,11-5,-17 5,1 1,-1-1,0 0,0 0,0 1,0-1,0-1,-1 1,1 0,-1 0,1 0,-1-1,2-4,-2 5,-1 1,1-1,-1 0,1 1,0-1,0 1,0-1,0 1,0 0,0-1,0 1,0 0,0 0,1-1,-1 1,0 0,1 1,-1-1,1 0,-1 0,1 0,-1 1,1-1,0 1,-1-1,1 1,0 0,-1 0,1 0,0 0,3 0,6 2,0 0,0 1,0 1,0 0,-1 0,0 1,0 0,11 7,75 59,-75-55,38 35,-48-39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4:42.093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83 588,'-2'0,"0"1,0-1,0 1,0 0,0 0,0 0,0 0,1 0,-1 0,0 0,1 0,-1 1,1-1,-1 0,1 1,-1 0,1-1,0 1,0 0,0-1,0 1,0 0,1 0,-1 0,0 0,1 0,-1 0,1 0,0 3,-2 1,1 0,1 0,-1 0,1 0,0 0,1 0,-1 0,3 11,1-8,0-1,0 1,1-1,0 0,0-1,1 1,0-1,1 0,9 8,73 52,-57-44,-15-12,0-1,1-1,-1 0,2-1,21 6,-39-13,0-1,1 1,-1-1,0 0,1 1,-1-1,0 0,1 0,-1 0,1 0,-1 0,0-1,1 1,-1 0,1 0,-1-1,0 1,0-1,1 0,-1 1,0-1,0 0,0 0,1 1,-1-1,0 0,0 0,0 0,-1 0,1-1,0 1,0 0,-1 0,1 0,0-1,-1 1,1 0,-1-1,0 1,1 0,-1-1,0 1,0-3,1-6,0 0,-1 0,0-1,-3-16,-17-81,-4 1,-5 2,-5 0,-47-100,65 164,-22-47,34 81,0 0,0 0,-1 0,0 0,0 1,-1 0,0 0,-11-9,14 13,1 1,-1 0,0-1,0 1,0 1,0-1,0 0,-1 1,1-1,0 1,0 0,0 0,0 0,-1 1,1-1,0 1,0-1,0 1,0 0,0 0,0 1,-4 2,5-4,1 1,-1 0,0 0,1 0,-1 0,1 1,-1-1,1 0,0 1,0-1,-1 1,1-1,0 1,0-1,1 1,-1 0,0 0,0-1,1 1,-1 0,1 0,0 0,-1 0,1 0,0-1,0 1,0 0,0 0,1 0,-1 0,0 0,1 0,-1-1,1 1,0 0,0 0,1 2,18 26,1-2,2 0,34 34,7 6,9 18,-4 2,61 104,-117-167,-4-4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4:15.93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0 242,'43'-17,"0"1,1 2,0 2,49-6,32-10,-22 0,27-7,192-29,-284 60,0 0,0 3,49 4,-70-1,1 1,-1 1,0 0,0 2,0 0,0 0,-1 2,0 0,18 13,-9-2,-1 1,-2 0,0 2,-1 0,-1 2,-1 0,-1 1,-2 1,27 54,-9-3,-4 1,30 117,49 340,-47 11,-27 775,-46-1069,-72 426,-137 228,108-470,103-381,2 0,2 1,3 0,2 0,3 0,10 55,9-18,3-1,5-1,54 115,-81-200,-1-1,0 1,0-1,0 1,-1 0,0-1,0 1,0 0,-1 0,0 0,0 8,-1-12,0 1,0-1,0 0,0 1,-1-1,1 0,0 0,-1 0,0 0,1 0,-1 0,0 0,0-1,0 1,0 0,0-1,-1 0,1 0,0 1,-1-1,1-1,-1 1,1 0,-1-1,1 1,-1-1,-4 1,-30 3,-53-1,50-3,-47 6,-91 22,-246 69,392-87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4:43.273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99,'1'1,"-1"0,0 0,1 0,-1 0,1 0,-1-1,1 1,-1 0,1 0,0-1,-1 1,1 0,0-1,0 1,-1-1,1 1,0-1,0 1,0-1,0 0,0 1,-1-1,1 0,0 0,0 0,2 1,30 3,-28-4,48 1,0-2,0-2,0-3,55-13,14-2,28-3,155-14,-267 38,28-3,-49-2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4:49.911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79,'0'6,"1"1,0-1,1 0,-1 0,1 0,0 0,1-1,-1 1,1-1,4 7,43 55,-30-40,242 346,-239-342,2-1,1-1,49 41,-69-64,-5-5,-1 0,0-1,1 1,-1 0,1-1,-1 1,1-1,-1 1,1-1,-1 1,1-1,0 1,-1-1,1 0,0 1,-1-1,1 0,0 1,-1-1,1 0,0 0,0 0,-1 0,1 0,0 0,0 0,-1 0,1 0,0 0,0 0,-1 0,1 0,0-1,0 1,-1 0,1-1,0 1,-1 0,1-1,-1 1,1-1,0 1,-1-1,1 1,-1-1,1 1,-1-1,0 0,1 1,-1-1,1 0,-1 1,0-1,0 0,1 1,-1-1,0 0,0 0,0 1,0-1,0 0,0 0,0 1,0-1,0 0,0 0,-1-68,0 53,-2-636,3 646,4-18,1 20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4:50.95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308 0,'-7'1,"1"0,-1 0,1 1,0 0,0 0,0 0,0 1,0-1,1 1,-1 1,1-1,-1 1,-6 7,-7 6,2 0,-17 22,3 1,1 0,-40 76,68-113,0 0,0 0,0 1,1-1,-1 0,1 1,0-1,0 1,0-1,1 1,-1 0,1-1,0 1,0 0,0-1,0 1,1 0,0-1,-1 1,1-1,1 1,-1-1,0 1,1-1,0 0,-1 1,1-1,1 0,-1 0,0-1,1 1,-1 0,1-1,0 0,0 1,0-1,0 0,0 0,0-1,4 2,25 11,1-2,0-1,1-1,63 8,8 4,-59-12,47 12,-84-20,-1 1,1 0,-1 1,1 0,-1 1,-1-1,11 9,-16-12,-1 0,0 0,0 0,0 0,0 0,-1 0,1 0,0 0,0 1,-1-1,1 0,0 0,-1 1,1-1,-1 0,0 1,0-1,1 1,-1-1,0 0,0 1,0-1,0 1,-1-1,1 1,-1 1,0 0,-1 0,1 1,-1-1,0 0,0-1,0 1,-1 0,1 0,-1-1,-3 4,-6 3,0-1,-1 0,-27 12,9-6,-1 1,0-1,-61 15,76-26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4:51.74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0,'1'38,"2"-1,2 1,2-1,19 63,63 140,-61-171,139 321,-166-389,1 5,0 0,1 0,0 0,1-1,6 10,-5-10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4:52.73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0,'1'8,"0"1,1-1,0 0,1 0,-1 0,2 0,-1 0,7 9,14 39,75 263,-73-245,2-1,4-1,3-2,80 119,-92-160,-18-24,-1 1,1-1,-1 1,0 0,0 1,5 12,-4-3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4:54.02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1,'29'0,"-8"-1,0 2,0 0,31 6,-45-6,0 1,0 0,-1 1,1 0,0 0,-1 0,0 1,0 0,0 0,-1 1,1-1,-1 1,0 0,5 7,-4-5,-1 0,0 0,0 0,-1 1,0-1,0 1,-1 0,0 0,0 0,-1 0,2 16,-4-17,0 0,-1-1,1 1,-2-1,1 1,-1-1,0 0,0 1,-1-1,1 0,-1-1,-1 1,1 0,-1-1,-8 10,-57 51,86-76,0 0,1 1,0 0,1 2,-1 0,21-4,179-42,-196 49,-3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4:55.177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1 151,'49'-12,"1"2,0 2,0 2,52 2,-72 3,496-8,19-1,331-61,-858 69,-8 1,0 0,1-1,-2 0,14-4,-11 1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4:55.881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532 1,'-6'2,"0"0,1 0,-1 1,0 0,1 0,0 0,0 1,0 0,0 0,0 0,1 1,-7 7,-6 5,-362 371,328-345,40-34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4:56.827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1,'0'9,"1"-1,1 1,-1-1,1 1,1-1,0 1,0-1,7 13,42 62,-31-52,130 176,-73-105,-68-90,-1-2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4:57.677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1,'6'150,"-3"-129,0 0,1-1,2 1,0-1,10 22,1 1,12 50,-17-50,28 63,-19-36,-16-57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4:18.688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36,'0'1,"1"0,-1 0,0 0,1-1,-1 1,1 0,-1 0,1 0,-1-1,1 1,0 0,-1-1,1 1,0 0,-1-1,1 1,0-1,0 1,0-1,-1 0,1 1,0-1,0 0,0 1,0-1,0 0,0 0,1 0,34 4,-30-4,79 1,96-11,-17 0,-107 11,-42 1,0-1,0-1,1 0,-1-1,0-1,0 0,25-8,-22-2,-16 11,-1-1,1 1,0 0,0-1,0 1,0 0,0 0,0 0,1 1,-1-1,4-1,-2 3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4:58.543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1,'3'67,"2"-1,4 1,32 128,50 126,-85-293,-3-6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4:59.89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467 0,'-6'0,"-1"1,0 0,0 0,0 1,0 0,1 0,-1 0,1 1,0 0,-1 1,-6 4,-8 7,-33 31,21-16,-72 51,-39 36,142-116,0 1,0 0,0-1,0 1,1 0,-1 0,1 0,-1 0,1 1,-1-1,1 0,0 1,0-1,0 1,0 2,1-4,0 0,0 0,1 0,-1 0,0 0,1 0,-1 0,0 0,1-1,-1 1,1 0,0 0,-1 0,1-1,-1 1,1 0,0-1,0 1,-1 0,1-1,0 1,0-1,0 1,0-1,0 0,1 1,10 2,0 0,0 0,1-2,23 1,-5 0,50 16,-54-11,51 6,-68-12,-1-1,1 0,0 0,0-1,0-1,-1 0,1 0,-1-1,10-3,25-11,-25 11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5:00.964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202 1,'-7'11,"0"0,0-1,-1 0,-19 17,17-17,1 0,0 0,1 0,-13 22,5-1,2 1,2 0,0 1,3 0,1 1,1 0,-3 49,9-80,1-1,0 1,0 0,0 0,1 0,-1 0,1-1,-1 1,1 0,0 0,0-1,0 1,1-1,-1 1,0-1,1 1,0-1,0 0,-1 0,1 0,4 3,-2-2,0-1,0 0,0 0,0-1,1 0,-1 1,1-1,-1 0,0-1,1 1,-1-1,8 0,3-2,-1 1,1-2,0 0,-1-1,0 0,0-1,21-11,-29 13,0-1,-1 0,0 0,0-1,0 1,0-1,-1 0,0 0,0-1,0 1,-1-1,0 0,0 0,0 0,-1 0,1 0,-2-1,1 1,-1-1,0 0,0 1,0-1,-1 1,-1-1,1 0,-3-10,1-2,-2 0,-1 0,0 1,-1 0,-1 0,-1 1,-1 0,-12-20,11 20,1 1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5:02.193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377 2,'-21'-1,"0"1,1 1,-1 1,1 0,-1 2,1 0,0 2,0 0,1 1,0 1,-35 20,38-18,-38 26,52-35,-1 1,1 0,-1 0,1 0,0 1,0-1,0 1,0-1,1 1,-1-1,1 1,-1 0,1 0,0 0,0 0,-1 3,3-5,-1 0,0 0,0 0,1 1,-1-1,1 0,-1 0,1 0,-1 0,1 0,0 0,0 0,-1-1,1 1,0 0,0 0,0 0,0-1,0 1,0 0,0-1,0 1,0-1,0 1,0-1,0 0,0 1,1-1,-1 0,0 0,0 0,2 0,44 3,-40-4,215 10,-183-5,1 2,-1 2,61 21,-91-25,0-1,0 1,-1 1,1 0,-1 0,0 0,0 1,-1 0,0 1,12 12,-17-16,0 0,0 0,0 1,0-1,-1 0,1 1,-1-1,0 1,0-1,0 1,0-1,-1 1,1 0,-1 0,0-1,0 1,-1 0,1-1,-1 1,1 0,-1-1,0 1,-1-1,1 1,-1-1,1 0,-1 1,0-1,0 0,-3 3,-3 4,0-1,-1 0,-1 0,1 0,-1-1,-1-1,1 0,-1 0,0-1,-1 0,0-1,1-1,-2 0,1 0,-14 1,-16 2,-1-3,0-1,-46-4,74 1,-11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5:04.115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568 1,'-23'-1,"0"1,1 1,-1 1,1 1,-1 1,1 0,0 2,-39 16,19-4,0 2,1 2,2 2,0 1,-61 53,98-76,0-1,0 1,1 0,-1 0,0 0,1 0,-1 1,1-1,-1 0,1 0,0 1,0-1,0 1,1-1,-1 1,1 0,-1 4,1-5,1-1,0 1,0-1,0 1,0-1,0 0,0 0,0 1,0-1,1 0,-1 0,0 0,1 0,-1 0,0 0,1-1,0 1,-1 0,1-1,-1 1,1-1,0 0,-1 0,1 1,0-1,-1 0,1 0,0 0,2-1,63 4,-34-3,0 1,0 2,0 2,57 15,-13 6,-1 4,-1 4,104 62,-134-67,0 2,-2 2,-2 2,-1 2,-1 1,42 56,-65-73,-1 0,16 32,-28-48,-1-1,1 0,-1 0,-1 1,1-1,0 1,-1-1,0 1,0 0,-1-1,1 1,-1 0,0 0,0-1,0 1,-1 0,0 0,0-1,0 1,0 0,-3 4,1-6,1 0,-1 0,0-1,1 1,-1-1,0 0,-1 0,1 0,0 0,-1-1,1 1,0-1,-7 2,-57 9,29-6,-1 1,-2-3,1-1,0-2,-1-1,1-3,0-1,0-2,0-1,1-3,0-1,1-1,0-3,-51-27,82 39,0-1,0 0,0-1,0 0,1 0,-1 0,1-1,1 0,-1 0,1 0,-7-12,9 13,1-1,0 1,0-1,1 0,0 0,0 1,0-1,0 0,1 0,0 0,0 0,1 0,0 0,0 1,0-1,4-9,0-8,0-1,-1 1,1-43,-3 22,-1 40,-1 0,1-1,0 1,0 0,0 0,1 0,0 0,-1 0,1 0,1 0,-1 1,1-1,-1 1,1-1,0 1,0 0,0 0,1 0,-1 1,1-1,-1 1,1 0,0 0,0 0,0 0,6-1,10-2,0 0,1 1,0 1,27 0,-10 0,72-17,-101 19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5:16.297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1,'12'0,"363"6,-267 1,155 30,-203-28,0-3,120-3,-159-3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5:17.484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1 223,'1'5,"-1"0,1 0,1 0,-1 1,1-1,0 0,0-1,0 1,1 0,5 6,37 48,-33-45,136 161,69 86,-170-199,-3 2,65 124,-108-186,-1-1,1 1,0-1,-1 1,1-1,0 0,0 1,0-1,0 0,0 1,0-1,0 0,0 0,0 0,1 0,-1 0,0 0,1-1,1 2,-2-2,-1-1,1 1,0 0,0-1,-1 1,1 0,0-1,0 1,-1-1,1 1,0-1,-1 1,1-1,-1 0,1 1,-1-1,1 0,-1 1,1-1,-1 0,0 0,0 0,1 1,-1-3,14-65,-13 63,70-499,-40 297,-23 168,2 0,2 0,19-43,-4 37,-22 39,-1 0,0-1,0 0,0 1,-1-1,0 0,-1-1,3-8,-2-2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5:18.541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206 1,'-10'0,"-1"1,1 0,0 1,0 0,-1 1,1 0,1 0,-1 1,0 1,1-1,0 2,0-1,1 1,-1 0,1 1,1 0,-1 0,1 1,0 0,-8 13,14-20,0 0,1 0,-1 0,0-1,1 1,-1 0,0 0,1 0,-1 1,1-1,0 0,-1 0,1 0,0 0,0 0,0 0,0 1,0-1,0 0,0 0,0 0,0 0,0 0,1 0,-1 1,0-1,1 0,-1 0,1 0,-1 0,1 0,0 0,-1 0,1 0,0-1,0 1,-1 0,1 0,0-1,0 1,0 0,0-1,0 1,0-1,0 1,0-1,0 1,0-1,1 0,-1 0,2 1,9 2,2-1,-1 0,23 0,-17-1,6 2,25 2,82 19,-119-21,-1 0,1 2,-1-1,1 2,-1 0,-1 0,1 1,-1 0,0 1,-1 0,14 15,-22-21,-1 0,1 1,-1-1,0 1,1 0,-1-1,0 1,-1 0,1 0,-1 0,1-1,-1 1,0 0,0 0,0 0,0 0,0 0,-1 0,1-1,-1 1,0 0,0 0,0-1,0 1,0 0,-1-1,1 1,-1-1,-2 2,-6 12,-2-2,0 0,-19 18,20-21,2-1,-1-1,0 0,-1-1,0 0,0 0,-1-1,0 0,0-1,-23 7,18-9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5:19.29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0,'2'10,"-1"1,1-1,1 0,7 18,-5-13,204 558,-127-397,-55-123,-1 1,28 93,-46-122,0-6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5:20.54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1,'14'16,"-1"1,20 35,-2-5,47 66,-5 4,70 153,-137-256,250 582,-218-492,-32-90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4:19.79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1 217,'36'-2,"47"-7,-45 3,44 0,-80 6,147-1,162 20,-261-16,1-2,0-2,-1-2,0-3,65-15,-90 17,233-61,-40 8,-167 47,2 0,86-29,-216 50,50-8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5:21.431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0,'0'65,"3"-1,3 0,3-1,31 115,12-15,86 178,97 145,-201-407,-31-73,-1-6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5:22.347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1 267,'1'6,"0"0,1 0,0 1,0-1,0-1,1 1,0 0,0 0,0-1,1 0,0 0,0 0,5 5,13 19,36 61,4-3,124 134,-185-220,0 1,0-1,0 0,0 0,0 1,0-1,1 0,-1 0,0 0,1 0,-1 0,0 0,1-1,0 1,-1 0,1-1,-1 1,1-1,0 0,-1 1,1-1,0 0,-1 0,1 0,0 0,-1 0,1-1,3 0,-4-1,1 0,0 0,-1 0,0 0,1 0,-1-1,0 1,0 0,0-1,0 1,-1-1,1 1,-1-1,1 0,-1 1,0-1,0 1,0-4,18-273,-19-161,1 412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5:23.215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0 445,'52'0,"161"6,-183-3,0 2,0 1,-1 1,0 2,29 12,-41-14,61 30,-73-34,1 0,-1 1,0 0,0 0,0 0,-1 0,0 1,0 0,0-1,0 2,3 5,-6-10,-1 0,1 0,0-1,-1 1,1 0,-1 0,0 0,1 0,-1 0,0 0,1 0,-1 0,0 0,0 0,0 0,0-1,0 1,0 0,0 0,0 0,0 0,-1 0,1 0,0 0,-1 0,1 0,0 0,-1 0,1 0,-1-1,0 1,1 0,-1 0,0-1,1 1,-1 0,0-1,0 1,1-1,-1 1,0-1,0 1,0-1,0 1,-1-1,0 1,0-1,0 0,0 0,0 0,0 0,0-1,0 1,0 0,0-1,0 1,0-1,0 0,0 1,1-1,-1 0,0 0,1-1,-1 1,0 0,1 0,-3-4,-3-4,1 0,1-1,0 1,0-1,1 0,0-1,1 1,0-1,0 0,-1-17,0-15,3-58,1 67,-1-24,0 23,0 0,3 0,1 1,11-54,-7 69,1 5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5:23.964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1,'6'174,"-3"-145,1-1,2 0,1-1,11 32,65 130,131 221,-111-222,-46-83,-4 2,50 146,-56-115,-39-117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5:25.022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1 418,'18'-1,"1"-1,-1-1,30-8,29-5,966-51,-641 49,120-5,287-16,-3-35,62-16,-774 78,106-27,-129 23,-39 11,-32 5,1-1,0 1,0 0,-1 0,1 0,0-1,0 1,-1 0,1 0,0 0,0 0,0 0,-1 0,1 0,0 1,0-1,0 0,-1 0,1 1,0-1,0 0,-1 1,1-1,0 1,-1-1,1 1,-1-1,1 1,0 0,-4 7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5:26.495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1278 1,'-6'1,"0"0,0 1,0 0,0 0,0 0,-8 5,-2 1,-50 23,1 2,-75 52,-108 95,138-96,-175 102,12-27,248-144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5:27.214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1,'2'5,"-1"1,1-1,1 0,-1 1,1-1,0 0,0 0,0-1,1 1,-1-1,1 1,5 3,4 7,53 67,579 764,-598-782,-33-50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5:27.963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0,'1'38,"1"-1,2 0,2 0,1-1,2 1,1-2,21 48,205 484,-217-530,-12-24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5:28.945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1,'1'0,"0"1,1-1,-1 1,0 0,0-1,0 1,-1 0,1 0,0-1,0 1,0 0,0 0,-1 0,1 0,-1 0,1 0,0 0,-1 0,0 1,1-1,-1 0,1 2,9 35,-8-27,131 592,-130-587,57 242,-21-94,-35-146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7:35.61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0,'59'5,"1"3,80 21,-79-16,68 21,-89-22,1-1,0-2,75 7,-90-17,0 2,0 2,0 0,0 1,0 2,46 16,-54-12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4:22.11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1488 1,'-9'6,"0"-1,0 0,0 0,-1-1,0 0,0-1,0 0,-13 2,8-1,-202 41,65-16,3 4,-509 96,590-122,-32 7,99-14,-1 0,1 0,0 0,0 1,0-1,-1 0,1 1,0-1,0 0,0 1,0-1,0 1,0 0,0-1,0 1,0 0,0 0,0 0,0-1,0 1,1 0,-1 0,0 0,1 0,-1 1,0-1,1 0,0 0,-1 0,1 0,0 0,-1 1,1-1,0 0,0 0,0 0,0 1,0-1,0 0,0 0,1 1,-1-1,1 1,3 6,0 0,0 0,1 0,0-1,8 9,8 15,7 34,-3 1,-3 2,13 71,-15-58,16 57,196 810,-180-676,28 422,-75-599,16 521,-24-469,-6-1,-33 172,-33 228,70-442,4 1,5-1,21 134,149 789,-76-481,1 12,-87-483,2 0,48 142,-37-166,-18-38,0 1,-1 0,7 26,-7-17,1 0,0 0,2-1,11 23,-14-35,-1-1,1 0,1 0,0-1,0 0,0 0,1 0,1-1,-1 0,1-1,13 8,167 74,-27-13,-148-68,-1 0,0 0,1-1,0 0,0-1,17 3,-28-7,0-1,0 1,0-1,0 0,0 0,0 0,0 0,0-1,0 1,0-1,0 0,0 0,0 0,0 0,0 0,-1-1,1 1,0-1,-1 0,0 0,1 0,-1 0,0 0,0 0,0-1,0 1,0-1,-1 1,1-1,1-5,0 1,0 0,-1 0,0-1,0 1,1-14,-2 2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7:39.53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1 267,'1'6,"1"1,0-1,0 0,1 0,0 0,0 0,0-1,1 1,0-1,0 0,0 0,7 6,6 10,136 167,53 71,-124-145,65 99,-147-212,0 0,1 1,-1-1,1 0,0 0,-1 1,1-1,0 0,0 0,0 0,0 0,0 0,0 0,0 0,0 0,0 0,0 0,1-1,-1 1,0 0,1-1,-1 1,0-1,1 0,-1 1,0-1,1 0,1 0,-2-1,1-1,-1 0,0 0,1 0,-1 0,0 0,0 0,0 0,0 0,-1 0,1 0,-1 0,1 0,-1-1,0 1,1 0,-1 0,-1-4,11-305,-1 196,27-125,-12 145,-15 63,-1 0,-1 0,-2-1,1-46,-7-57,1 117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7:41.06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1 149,'21'0,"10"0,1 0,-1 2,53 11,-76-12,0 1,-1 0,0 1,1 0,-1 0,0 0,-1 1,1 0,0 1,-1-1,0 1,0 0,-1 1,1 0,-1-1,-1 2,1-1,-1 0,0 1,5 11,-7-13,-1 0,0 0,0 0,0 0,-1 1,0-1,0 0,0 0,-1 1,1-1,-3 6,3-9,0 0,-1 1,0-1,1 0,-1 1,0-1,0 0,0 0,-1 0,1 0,-1 0,1 0,-1 0,1 0,-1 0,0-1,0 1,0-1,0 1,0-1,0 0,0 0,0 0,-1 0,-3 1,5-2,0-1,0 1,0 0,0-1,0 1,-1-1,1 1,0-1,0 1,0-1,1 0,-1 1,0-1,0 0,0 0,0 0,1 0,-1 0,0 0,1 0,-1 0,1 0,-1 0,1 0,-1 0,1 0,0 0,0 0,0-1,-1 1,1 0,0 0,1-2,-3-42,4 19,1 0,2 0,0 1,2-1,0 1,2 1,1 0,1 0,19-30,-17 38,0 4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7:41.99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0,'2'17,"0"0,2 0,0 0,0-1,10 21,-1 1,58 181,108 411,-157-529,16 94,-38-174,-2-6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7:43.22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0,'0'3,"1"-1,-1 1,1-1,0 0,0 1,0-1,1 0,-1 1,0-1,3 3,4 7,78 188,-14-25,-45-122,-4-11,-3 1,-1 0,-3 1,20 83,-6 147,-25-206,-1 172,-4-172,0-49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7:44.31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24,'497'-12,"3"0,209 31,-455-13,-230-6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7:45.21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0,'147'1,"196"25,-237-11,701 79,-715-87,-45-2,0-2,1-1,-1-3,1-2,75-14,-25-3,-89 19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7:48.19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1219 0,'-1'5,"-1"-1,0 0,0 0,0 0,-1 0,0 0,1 0,-1-1,0 1,-1-1,-4 4,-5 6,-104 116,-140 116,-151 91,268-210,20-16,-3 3,117-108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7:49.03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0,'1'5,"-1"-1,1 0,0-1,1 1,-1 0,0 0,1 0,0-1,0 1,0-1,1 1,-1-1,5 5,44 40,-38-36,422 345,-64-55,-359-291,1 0,20 27,-18-16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7:49.78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0,'2'32,"0"0,3 0,0 0,15 48,53 121,-43-125,41 126,23 62,-86-247,15 50,-19-48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7:50.81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0,'2'28,"1"1,2-2,1 1,15 45,-1-5,116 511,-91-359,26 143,-62-310,9 74,-16-104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4:24.018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1,'1'114,"20"127,16-11,-15-106,11 235,-32-326,10 66,-7-80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7:51.74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0 122,'133'-11,"-8"0,814 9,-484 4,117 9,515-17,-539-47,-444 42,13 6,-83 5,1-1,-1-2,54-12,-37-1,-41 15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7:53.26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7,'4'1,"-1"1,0-1,0 0,0 1,0-1,0 1,0 0,0 0,-1 0,4 3,2 2,97 79,174 182,-241-230,79 87,163 223,-280-347,0-1,1 1,-1-1,0 0,0 1,0-1,1 1,-1-1,0 0,0 1,1-1,-1 0,0 1,1-1,-1 0,1 0,-1 1,0-1,1 0,-1 0,1 0,-1 1,0-1,1 0,-1 0,1 0,-1 0,1 0,-1 0,0 0,1 0,4-13,-5-33,0 38,2-138,38-265,6 135,-45 269,0 8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7:54.44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261 21,'-1'-1,"1"0,-1-1,1 1,-1 0,1 0,-1 0,1 0,-1 0,0 0,0 0,0 1,1-1,-1 0,0 0,0 1,0-1,0 0,0 1,-1-1,1 1,0-1,0 1,0 0,0-1,0 1,-1 0,1 0,0 0,0 0,0 0,-1 0,1 0,-1 1,-43 4,36-1,0 1,1-1,0 2,0-1,0 1,0 0,1 1,-7 7,11-11,0 0,1-1,-1 1,1 0,-1 1,1-1,0 0,0 1,1-1,-1 1,1-1,-1 1,1 0,0-1,1 1,-1 0,1 0,-1 0,1 0,0 0,1 0,0 5,0-6,1-1,0 1,0-1,-1 0,1 1,1-1,-1 0,0 0,0-1,1 1,-1 0,1-1,0 1,-1-1,7 2,50 15,-39-13,41 13,-1 4,-1 2,79 46,-135-69,1 1,-1 0,-1 0,1 0,0 0,0 0,-1 1,1-1,-1 1,0-1,0 1,0 0,0 0,0 0,-1 0,1 1,-1-1,0 0,0 1,0-1,0 0,-1 1,1-1,-1 1,0-1,0 1,0-1,-1 1,1-1,-1 1,0-1,0 1,0-1,-3 6,-4 8,0-1,-2 0,0-1,-1 0,-15 17,19-25,0 0,0-1,0 0,-1 0,1-1,-1 0,-1 0,1-1,-1 0,1-1,-1 0,0 0,0-1,-1 0,-10 1,-17 0,1-1,-62-7,18 2,75 3,1 0,0 0,-1 0,1-1,-1 1,1-1,0 0,0 0,-1-1,1 1,0-1,0 0,0 0,1 0,-1-1,-3-2,-3-4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7:55.29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1,'2'0,"1"1,0-1,-1 1,1 0,-1 0,0 0,1 0,-1 0,0 1,1-1,-1 1,0-1,0 1,0 0,-1 0,1 0,0 0,-1 0,1 0,-1 1,0-1,1 0,0 4,23 65,-20-54,159 650,-80-232,-72-334,-11-79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7:56.14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0,'1'15,"0"0,1 0,1 0,0-1,1 1,7 18,43 82,-31-70,70 127,12 25,-86-156,-2 1,23 82,-36-106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7:58.68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333 1,'-1'13,"-1"0,0 0,-5 17,-4 32,9-37,-2 0,0 0,-2-1,-1 0,-1 0,0 0,-2-1,-1 0,-27 41,-83 153,101-175,2 0,2 1,-15 65,29-102,1 1,0 0,0 0,0 0,1 0,0 0,1 0,-1 0,1-1,1 1,-1 0,1 0,0-1,1 1,0-1,0 0,0 1,0-2,1 1,0 0,1-1,-1 1,1-1,0 0,0-1,0 1,1-1,0 0,0-1,0 1,10 3,116 54,150 76,-238-112,-1 2,-2 1,0 3,40 40,-70-60,-1 0,0 0,-1 1,-1 0,1 1,-2 0,0 0,-1 1,0 0,-1 0,0 0,4 24,-7-17,0 0,-1 0,-1-1,-1 1,-1 0,-1-1,-1 1,-7 23,-8 10,-2-2,-3 0,-2-1,-2-2,-57 77,54-85,-2-2,-2-2,-1-1,-65 50,96-82,-1 0,0 0,0-1,0 0,0 0,-1 0,1-1,-1 0,0 0,0 0,1-1,-1 0,0-1,0 0,0 0,0 0,0-1,-11-2,14 2,-1 0,1-1,-1 0,1 0,-1 0,1-1,0 1,0-1,0 0,1 0,-1 0,1-1,-1 1,1-1,0 0,1 0,-1 0,1 0,-1 0,1-1,1 1,-1-1,0 1,1-1,0 0,0 0,0-5,0-7,1 0,0 0,2 0,0 0,0 0,2 0,0 1,1-1,6-15,-6 21,0-1,1 1,0 0,1 0,0 1,0-1,1 2,1-1,0 1,0 1,1-1,18-11,-25 18,0 0,1 0,-1 1,0-1,1 1,-1 0,1 0,0 1,-1-1,1 1,0 0,-1-1,1 2,0-1,-1 0,1 1,0-1,-1 1,1 0,-1 1,1-1,-1 0,0 1,0 0,6 4,3 3,0 2,0 0,-1 0,17 24,-1-1,47 52,-3 4,-5 2,92 171,-78-90,-70-147,-1 1,-1 0,-1 0,5 50,-12-67,-1-1,0 1,-1 0,0-1,0 1,-1-1,-8 17,-8 37,-65 446,74-444,2-28,3 0,1 0,1 1,2 0,5 40,-1-45,-2-21,0 0,1 0,6 23,-7-32,0 0,1 0,-1 0,1 0,-1 0,1 0,0 0,0 0,1-1,-1 1,0-1,1 0,0 0,-1 0,1 0,0 0,0 0,5 1,38 12,1-2,1-3,-1-1,2-3,71 1,-106-6,43-1,-55 0,0 0,-1 0,1 0,-1 0,1 0,-1 0,1-1,0 1,-1-1,1 1,-1-1,0 0,1 0,-1 1,0-1,1 0,-1 0,0 0,0-1,0 1,0 0,0 0,0 0,0-1,0 1,0-1,0-2,-1-5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8:02.17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0 579,'70'-18,"103"-11,311-13,204 59,-3 39,-601-49,1059 36,-810-39,795-27,-673-9,347-32,-7 3,72-9,-323-10,-341 46,-70 10,-2-6,0-6,247-104,-377 140,1-1,0 0,1 0,-1 0,0 0,0 0,0-1,0 1,0-1,0 1,2-4,-2-1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8:06.18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8763 0,'-1'5,"-1"0,1-1,-1 1,0-1,-1 1,1-1,-1 0,1 0,-1 0,0 0,-1-1,1 1,-5 3,-7 9,-21 25,-2-2,-73 59,-99 56,112-84,-143 99,-7-9,-7-12,-323 136,421-222,-2-8,-2-7,-206 34,250-66,-1-5,0-5,-1-6,1-4,-138-25,-575-151,279 49,81 48,338 68,-211 0,316 17,0 2,0 0,0 2,0 1,1 1,0 2,0 0,1 2,0 1,-43 27,23-7,2 3,1 1,2 2,-55 65,-423 527,239-284,210-262,3 4,4 2,-58 112,-68 165,-240 418,427-782,1-1,-1 1,0 0,0 0,0-1,0 1,0-1,0 0,-1 1,-4 2,7-5,-1 0,1 1,0-1,0 0,-1 0,1-1,0 1,-1 0,1 0,0 0,0 0,-1 0,1 0,0 0,0 0,-1 0,1-1,0 1,0 0,-1 0,1 0,0 0,0-1,0 1,-1 0,1 0,0-1,0 1,0 0,0 0,0-1,-1 1,1 0,0 0,0-1,0 1,-2-26,1-3,-1 1,-1 0,-2-1,-1 1,-1 1,-1-1,-15-32,-98-180,103 208,-31-56,-74-140,97 174,3 0,-21-77,37 87,7 38,-1-1,0 0,0 1,0-1,-1 0,0 1,0-1,-5-8,5 49,139 535,-56-269,-30-113,34 160,-82-319,-2 0,-3 51,2 27,0-105,0 1,1-1,-1 0,0 0,1 0,-1 0,1 0,-1 0,1 0,-1 0,1 0,0 0,-1 0,1 0,0 0,0 0,0-1,0 1,-1 0,1-1,0 1,0-1,0 1,1-1,-1 1,0-1,0 1,0-1,0 0,0 0,0 0,1 0,-1 0,0 0,0 0,0 0,0 0,1 0,-1-1,0 1,0 0,0-1,2 0,61-25,-46 17,146-49,317-67,-258 74,-182 43,-32 7,0 0,-1 0,1-1,0 0,-1-1,1 0,-1 0,0-1,10-6,-17 9,0 0,0 0,-1 0,1 0,-1 0,1 0,-1 0,1 0,-1 0,0 0,1-1,-1 1,0 0,0 0,0 0,0 0,0-1,0 1,0 0,0 0,-1 0,1 0,0-1,-1 1,1 0,-1 0,1 0,-1 0,0 0,1 0,-1 0,0 0,0 0,1 1,-3-3,-33-29,-178-127,-545-444,739 586,1-1,1 0,1-2,0 0,1-1,2 0,-14-26,18 24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18:09.23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43,'49'-2,"90"-17,3 0,-121 17,0 1,0 2,-1 0,1 1,0 0,-1 2,1 1,26 9,-40-11,0 0,0 1,0 0,-1 0,1 0,-1 1,0 0,0 0,-1 0,1 1,-1 0,0 0,-1 0,0 1,0 0,0-1,-1 1,0 1,0-1,0 0,-1 1,-1-1,1 1,-1 0,0 11,1 57,-3 0,-15 100,-41 148,-10 95,65-408,2-1,-1 1,2 0,-1 0,1-1,1 1,0 0,1-1,0 1,8 17,-5-17,0 0,1-1,1 0,0 0,0-1,1 0,0-1,1 0,11 8,15 8,0-3,1-1,2-1,-1-3,2-1,0-2,1-1,82 11,6-8,205-4,-105-19,-195 4,-1-1,0-1,0-1,56-22,-73 22,-1-1,-1 0,0-1,0 0,0-2,-1 1,12-15,-19 20,0-2,0 1,-1-1,0 0,-1 0,0 0,0 0,0-1,-1 0,0 0,0 0,-1 0,0 0,-1 0,2-15,-5 14,-1 0,0 0,0 0,-1 1,0-1,0 1,-1 0,0 0,0 0,-9-8,-1-5,-16-26,-39-54,62 90,-1 1,0 1,0 0,-1 0,0 1,-22-14,31 21,-1 0,1 0,-1 0,0 0,0 0,1 0,-1 1,0-1,0 1,0-1,0 1,0 0,0 0,0 0,0 0,0 0,0 0,0 0,0 0,1 1,-1-1,0 1,-3 1,4-1,-1 1,1 0,-1-1,1 1,0 0,-1 0,1 0,0 0,0 0,0 0,1 0,-1 0,0 0,1 0,-1 0,1 1,0 1,-1 7,1 0,0 0,1 0,0 0,1-1,0 1,4 12,43 96,84 147,-13-30,-83-155,51 159,-81-217,109 440,-98-386,-6-30,7 63,-10-40,-3-23,0 57,-7-89,-1 1,0-1,-2 0,0 0,0 0,-1-1,-1 1,-1-1,0-1,0 1,-2-1,-10 14,-19 20,-76 73,99-105,-99 88,-189 129,299-229,-107 73,-3-5,-177 80,114-75,-204 58,322-117,-1-4,0-2,-1-3,-86 2,75-2,57-5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0:30.29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20,'0'0,"0"-1,0 0,-1 1,1-1,0 0,0 1,0-1,1 0,-1 1,0-1,0 0,0 1,0-1,0 1,1-1,-1 0,0 1,1-1,-1 1,0-1,1 1,-1-1,1 1,-1-1,1 1,-1-1,1 1,-1-1,1 1,-1 0,1-1,0 1,-1 0,1 0,-1 0,1-1,0 1,-1 0,1 0,0 0,-1 0,1 0,0 0,-1 0,1 0,0 0,-1 0,1 1,0-1,-1 0,1 0,-1 1,1-1,0 0,-1 1,1-1,0 1,36 26,1 13,-1 1,47 70,51 101,-123-192,174 320,-15-24,-170-314,0 0,0 0,0 0,0 0,0 0,1 0,-1-1,1 1,0 0,-1-1,1 1,0-1,0 0,0 1,0-1,0 0,0 0,0-1,3 2,-3-2,0 0,-1 0,1-1,0 1,-1 0,1-1,-1 0,1 1,-1-1,1 0,-1 0,1 0,-1 0,0 0,1 0,-1 0,0 0,0 0,0-1,1 0,6-10,-1 0,0 0,-1-1,7-23,-11 32,40-120,47-234,-59 135,-13 82,-15 131,1 0,0-1,0 2,8-16,-7 16,0 0,-1 0,1-1,2-16,-4 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1:17.543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0 160,'378'26,"-136"-5,1268 19,-863-91,-6-40,-212 28,-154 23,-265 39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4:25.708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544 1,'-86'96,"5"4,-105 168,159-228,7-8,1 0,2 2,1 0,-21 66,33-91,1-1,-1 0,0 1,-10 12,-11 22,25-41,0 0,0 0,0-1,0 1,0 0,0 0,0 0,1 0,-1-1,1 1,-1 0,1 0,0-1,0 1,0 0,0-1,0 1,0-1,0 1,0-1,0 0,1 1,-1-1,1 0,-1 0,3 2,47 28,-47-29,17 9,0-1,1 0,-1-2,2-1,-1 0,1-2,0-1,0 0,1-2,-1-1,0 0,1-2,-1-1,25-5,7-5,27-7,1 3,0 3,150-2,-193 14,26 0,-61 1,-1 0,0 1,0-1,0 1,0 0,0 0,0 1,-1-1,1 1,0 0,6 3,-1 5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0:31.64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0 159,'4'-2,"-1"-1,1 1,0 0,0 0,0 0,0 0,0 1,0 0,0 0,1 0,-1 0,0 1,1-1,4 1,67 6,-61-5,6 2,-1 0,0 2,0 0,0 1,-1 1,0 0,0 2,0 0,25 18,-34-20,-1 0,0 1,0 0,-1 0,0 1,0 0,-1 0,-1 0,1 1,-2 0,1 1,-1-1,-1 1,0 0,0 0,-1 0,-1 1,2 13,-2-6,-2-1,0 1,0 0,-2 0,-1-1,0 1,-1-1,-1 0,0 0,-2 0,-9 18,16-35,0 0,-1 0,1-1,0 1,0 0,-1 0,1-1,0 1,-1 0,1-1,0 1,-1-1,1 1,-1 0,1-1,-1 1,0-1,1 1,-1-1,1 0,-1 1,0-1,1 0,-1 1,0-1,0 0,1 0,-1 1,0-1,-1 0,-6-21,6-41,2 60,-2-149,6-132,-1 262,1 1,0-1,11-28,-5 17,-5 17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0:32.43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1,'1'62,"2"-1,3 1,3-1,24 88,33 160,-17-64,-11-36,-4-14,-17-127,-6-26,-1 1,6 74,-15-98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0:33.41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0,'7'10,"0"1,-1 0,0 0,-1 0,0 0,0 1,4 23,6 10,98 252,-14 4,103 529,-187-710,-13-93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0:34.34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1 109,'84'-11,"-11"1,294-24,103-3,-414 35,64-9,-95 7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0:35.27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1 108,'150'1,"62"1,298-35,-275 7,120-20,-330 40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1:13.14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0,'4'1,"0"1,0 0,0-1,-1 1,1 1,0-1,-1 0,1 1,-1 0,0 0,0 0,0 0,-1 0,1 1,-1-1,4 6,0 0,31 43,-2 1,32 69,46 123,-86-183,116 288,135 506,33 213,-198-604,-83-312,93 276,-69-303,32 97,-54-130,-17-57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1:17.75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3228,'6'6,"1"-1,0 1,1-1,-1-1,1 0,0 0,0 0,0-1,9 3,85 17,-70-16,540 72,10-46,1486-102,-6-223,-797 34,-7-33,674-144,3850-444,-1308 679,-3719 226,-6 59,-650-64,-66-12,0-1,0-3,1 0,0-2,66-3,112-30,85-9,366-33,-94-20,896-137,-740 126,3121-381,-3299 432,-116 19,-405 32,674-19,-689 21,21-1,-1 2,1 2,48 11,-73-13,0 0,0 1,0-1,0 2,0-1,-1 1,1 0,-1 0,0 0,0 1,-1 0,0 0,1 1,-2-1,1 1,-1 0,0 0,0 1,0-1,3 10,5 21,-1 1,-3 0,9 71,-6 122,-8-114,1 928,-22-842,-50 227,64-410,-12 76,4 1,1 112,12-146,3 0,2 1,3-2,24 86,184 462,-6-24,-192-510,-3 1,-4 1,-3 0,-4 0,-6 116,-1-141,-1-2,1 0,3 0,3 0,17 94,15-15,-7 1,23 228,-50-309,-2 1,-3-1,-1 1,-14 57,9-72,-1 0,-1-1,-3-1,0 0,-2-1,-34 51,28-55,-2 0,0-2,-2-1,-1-1,-1-1,-1-1,-2-2,0-1,-45 23,-38 10,-163 52,264-101,-1155 327,-23-83,763-163,-499 94,-1005 220,1450-282,-610 137,-1476 153,1116-230,1442-176,-278 44,225-32,0 3,-91 37,127-43,1-1,-2-2,1 0,-1-2,-47 2,-143-8,180-1,-677-76,8-60,608 117,-180-38,-1128-218,-23 105,-9 137,3 65,409 19,5 55,983-98,-29 4,-83 2,-2024 9,1618-18,287 2,0 12,-291 56,153-7,321-57,0-4,-151-11,-203-23,33 3,319 18,-210-10,113 19,-242-4,291-4,-151-27,-249-15,381 40,118 7,0-1,1-3,0 0,0-3,0-1,-40-17,62 20,0 0,0-1,1-1,0-1,1 0,0 0,0-1,1-1,0 0,1-1,1 0,0-1,1 0,0 0,1-1,-7-18,6 5,1 0,1-1,2 0,0 0,2-1,1 1,2-1,1 1,5-32,-4 43,1-1,2 1,0 0,0 1,15-30,51-83,-12 24,15-53,-70 154,-3 5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1:36.96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1 114,'0'-1,"1"-1,-1 1,1-1,-1 1,1 0,0-1,0 1,-1 0,1 0,0-1,0 1,0 0,0 0,1 0,-1 0,0 0,0 0,2 0,28-17,-26 15,20-10,1 1,0 0,52-14,-71 24,-1 1,1-1,0 1,-1 1,1-1,0 1,-1 0,1 1,0-1,-1 1,1 1,-1-1,1 1,-1 0,1 1,-1-1,0 1,0 0,-1 1,1 0,-1 0,9 7,-1 5,-1 0,-1 0,0 1,-1 1,-1-1,0 2,-2-1,0 1,8 37,-4-2,-3 2,2 70,-9-107,3 43,-2 1,-3-1,-15 98,11-140,18-45,6-3,1 0,2 2,42-42,87-63,-89 79,596-445,-648 489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1:37.64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1 579,'2'-10,"0"1,1 0,0 0,1 0,-1 0,2 0,-1 1,1-1,1 1,0 1,6-8,-2 2,47-58,2 3,4 3,3 3,2 2,85-56,-135 103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1:38.22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0 284,'4'0,"5"0,4-4,9-5,7-1,7-6,5-5,6-2,4-2,4-3,1-5,1 3,-4 3,-7 2,-5 6,-8 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4:26.756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89 24,'-1'5,"0"0,0 0,-1-1,0 1,0 0,0-1,-4 6,-6 14,-6 27,-21 103,38-152,1 0,-1 0,1 0,-1 0,1 1,0-1,0 0,0 0,0 0,1 1,-1-1,1 0,-1 0,1 0,0 0,-1 0,1 0,0 0,0 0,1 0,-1 0,0 0,1-1,-1 1,1-1,-1 1,1-1,0 1,2 0,2 1,0-1,1 0,-1-1,1 0,-1 0,1 0,-1-1,12 0,164-7,-157 4,-1 0,1-2,-1 0,-1-2,32-13,-52 19,0-1,0 1,-1-1,1 0,0 0,0 0,-1 0,0 0,1-1,-1 1,0-1,0 1,0-1,0 0,-1 0,1 0,-1 0,0 0,2-5,-2 2,0 0,-1 0,1 0,-1 0,-1 0,1 0,-1-1,0 2,0-1,-3-7,0 0,-1 1,-1 0,0 0,0 0,-1 1,0 0,-1 0,-1 1,-13-14,14 17,0 1,0 0,-1 0,0 1,0 0,0 1,-1 0,0 0,1 1,-18-4,-1 4,0 1,-48 2,25 1,30-1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1:39.38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0 206,'1'-2,"-1"0,1 0,0-1,0 1,0 0,0 0,0 0,0 0,0 1,0-1,1 0,-1 0,1 1,-1-1,1 1,0-1,2 0,37-25,-31 21,34-19,1 1,79-29,-101 45,0 0,1 2,0 1,0 1,0 1,0 1,42 2,-61 1,-1 0,1 1,-1-1,1 1,-1 0,0 1,0-1,0 1,0 0,0 0,-1 0,1 0,-1 0,0 1,0 0,0 0,0 0,-1 0,1 0,-1 0,0 0,2 7,2 6,0-1,-2 1,0-1,4 33,-4-6,-3-1,-1 0,-8 69,7-110,1 0,0 1,0-1,1 0,-1 0,0 0,0 0,1 1,-1-1,0 0,1 0,-1 0,1 0,0 0,-1 0,1 0,0 0,0 0,-1 0,1-1,0 1,0 0,0 0,0-1,0 1,0 0,0-1,0 1,0-1,0 0,1 1,-1-1,0 0,0 0,0 1,0-1,1 0,-1 0,1-1,61 0,-47 0,-9 0,0 1,-1 0,1 0,0 1,-1-1,1 1,0 1,-1-1,1 1,6 3,-10-3,0 1,0-1,-1 0,1 1,-1 0,1-1,-1 1,0 0,0 0,0 0,0 1,-1-1,1 0,-1 1,0-1,0 1,0-1,0 1,-1 0,1 3,3 48,-1 0,-9 88,5-132,0 2,0 0,-1 0,-1-1,0 1,-1 0,-1-1,1 0,-2 0,0 0,0-1,-1 1,-14 15,5-8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1:40.92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44,'1'-2,"-1"1,1-1,0 1,0-1,0 1,0 0,0-1,0 1,0 0,1 0,-1 0,0 0,1 0,-1 0,0 0,1 0,-1 1,1-1,0 1,2-2,33-10,-26 10,0 0,0 0,0 1,0 0,0 1,0 1,0 0,0 0,0 1,0 0,-1 1,1 0,-1 1,0 0,0 1,0 0,0 0,16 13,-16-10,1 1,-1 1,-1-1,0 1,0 1,-1 0,0 0,-1 0,0 1,-1 0,0 0,-1 1,0 0,5 24,-7-16,-1 0,-1 1,-1-1,0 0,-2 0,0 0,-2 0,0 0,-1 0,-2-1,0 0,0 0,-2-1,-18 30,27-48,-1-1,0 1,1-1,-1 1,1 0,-1-1,1 1,-1 0,1 0,-1-1,1 1,0 0,0 0,-1-1,1 1,0 0,0 0,0 0,0 0,0 0,0-1,0 1,0 0,0 0,0 0,0 0,1-1,-1 1,0 0,0 0,1 0,-1-1,1 1,-1 0,1-1,0 2,32-1,-22-2,-1-1,0 2,0-1,0 1,0 1,0-1,0 2,-1-1,1 2,0-1,-1 1,0 1,1-1,-1 2,-1-1,1 1,-1 0,0 1,0 0,0 1,-1-1,0 1,7 10,-4-7,-1 2,-1-1,0 1,0 0,-1 1,-1 0,0 0,-1 0,0 1,-1 0,-1 0,0 0,-1 0,0 0,-1 0,-1 1,0-1,-1 0,-1 1,0-1,-1 0,0 0,-1 0,0-1,-2 1,1-1,-2 0,0-1,-11 17,18-29,-34 49,-72 79,96-118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1:41.86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1 203,'0'-4,"0"-4,0-6,4 0,1-1,-1-3,4 3,4-1,3-1,4-1,2 2,-3 0,0-1,-4 2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1:42.49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1 359,'4'0,"4"-4,10-4,5-6,10-4,14-6,12-4,10-3,13-2,3-2,-4 1,-9 7,-5 3,-10 2,-11 2,-9 3,-7 5,-10 5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1:43.60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0 137,'9'-1,"-1"0,1-1,-1 0,1-1,-1 0,0 0,12-8,20-6,177-49,-179 57,0 2,1 2,72-2,-103 8,0-1,0 1,0 0,0 1,0 0,-1 0,1 0,0 1,-1 0,0 1,0 0,0 0,0 0,-1 1,1 0,-1 0,-1 1,1 0,5 7,-3-2,-1 0,-1 1,0-1,-1 1,0 1,0-1,-2 1,1-1,-2 1,0 0,1 15,2 51,-3 1,-3-1,-15 97,13-155,-1 0,-1 0,-14 34,30-72,0 0,0 0,2 1,0 1,0 0,27-21,109-84,-144 116,192-155,-118 92,-67 59,0 0,1 0,0 1,0 1,0 0,1 1,0 0,0 1,25-4,-25 5,7-2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1:44.94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1 348,'4'-2,"1"0,-1 0,0 0,0-1,0 0,0 1,0-2,-1 1,1 0,-1-1,0 1,4-6,6-6,14-7,1 1,1 1,0 2,46-22,41-24,-73 40,0 2,85-30,-108 44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0:40.14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0,'4'2,"0"-1,0 1,0 0,0 0,0 0,-1 0,1 1,-1-1,1 1,-1 0,0 0,0 0,0 1,-1-1,4 5,5 6,374 488,-293-372,100 159,-154-224,-3 2,41 112,-73-171,0 0,0 0,1 0,0-1,0 1,6 6,-10-14,1 1,-1 0,1-1,-1 1,1 0,0-1,-1 1,1-1,0 1,0-1,-1 0,1 1,0-1,0 0,0 1,0-1,-1 0,1 0,0 0,0 0,0 0,0 0,0 0,0 0,0 0,1-1,0 0,0 0,-1-1,1 1,-1 0,1-1,-1 1,0-1,1 1,-1-1,0 0,0 1,0-1,0 0,-1 0,2-2,9-27,0 0,-2 0,7-47,5-103,-16 131,40-623,-46 636,0 28,0 0,1 0,-1 0,2 0,0 0,0 0,0 0,1 0,0 1,7-17,-5 20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0:41.60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254 0,'-9'2,"0"1,0 0,0 1,1-1,-1 2,1-1,0 1,0 0,-13 12,8-7,-19 12,1 3,-38 37,68-62,0 1,1-1,-1 1,1-1,-1 0,0 1,1-1,-1 1,1 0,-1-1,1 1,-1-1,1 1,-1 0,1-1,0 1,-1 0,1-1,0 1,0 0,0 0,-1-1,1 1,0 0,0 0,0-1,0 1,0 0,0 0,0-1,1 1,-1 0,0 0,0-1,1 1,-1 0,0-1,1 1,-1 0,0-1,1 1,-1-1,1 1,-1 0,1-1,-1 1,1-1,0 0,-1 1,1-1,0 1,-1-1,1 0,0 1,-1-1,1 0,0 0,0 0,-1 0,1 1,1-1,64 5,-35-4,-21 2,1 1,-1 0,0 1,-1 0,1 0,-1 1,0 0,11 10,64 66,-51-47,-30-32,1 1,-1-1,0 1,0 0,0 0,-1 1,1-1,-1 0,0 1,0-1,-1 1,1 0,-1 0,0-1,-1 1,1 0,-1 0,0 0,0 0,0 0,-1 0,0 5,-1-6,1 0,-1 0,0 0,0 0,0 0,-1 0,1-1,-1 1,0-1,0 1,0-1,0 0,0-1,-1 1,0 0,1-1,-1 0,0 0,0 0,0 0,0-1,-1 1,1-1,-7 1,-1-1,0 0,0-1,1 0,-1 0,0-2,0 1,1-1,-14-5,1 1,8 3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0:43.01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0,'1'8,"0"0,1-1,-1 1,1-1,1 0,-1 1,8 11,30 52,-32-58,109 192,-9 6,146 404,-215-502,82 212,-97-266,-17-36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0:43.94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1,'1'81,"2"-1,5 1,29 134,42 79,122 296,-173-515,36 154,-60-211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4:28.170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72 186,'1'1,"-1"0,0 0,1 0,-1 0,1 0,0 0,-1 0,1 0,0-1,-1 1,1 0,0 0,0 0,0-1,0 1,0-1,0 1,0-1,0 1,0-1,0 1,0-1,0 0,0 1,0-1,0 0,2 0,37 4,-36-4,8 1,1 0,0 0,0-1,0-1,0 0,13-3,-23 3,0 1,0-1,0 0,0-1,0 1,-1 0,1-1,0 0,-1 0,1 1,-1-1,0-1,0 1,0 0,0 0,0-1,0 1,0-1,-1 0,1 1,-1-1,0 0,0 0,0 0,0 0,0-5,0 3,0 0,0-1,0 1,-1 0,0 0,0 0,-1-1,1 1,-1 0,0 0,0 0,-1 0,1 0,-1 0,-1 0,1 1,0-1,-6-6,4 7,0 1,-1-1,1 1,-1 0,0 0,0 0,0 0,-1 1,1 0,-1 0,1 1,-1-1,0 1,1 1,-1-1,-9 1,-7-2,7 1,0 0,0 0,1 1,-1 1,0 1,-27 6,40-8,1 1,-1 0,0 0,1 1,-1-1,0 0,1 0,0 1,-1-1,1 1,0-1,0 1,-1 0,1-1,1 1,-1 0,0 0,0 0,1 0,-2 3,-1 41,3-44,1 17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0:46.84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865 1,'-28'0,"-1"1,1 0,0 3,0 0,0 2,0 0,1 2,-34 15,0 6,2 4,1 1,1 3,2 3,2 2,2 2,2 3,-66 79,113-124,0 0,0 0,1 0,-1 0,0 0,1 0,-1 1,1-1,0 0,0 1,0-1,0 1,1 0,-1-1,0 1,1 0,0-1,0 1,0 0,0-1,0 1,1 5,1-5,0 0,0 0,1-1,-1 1,0-1,1 1,0-1,-1 0,1 0,0 0,0 0,0 0,1-1,-1 1,0-1,0 0,5 1,355 102,-343-99,0-2,1 0,0-1,-1-1,37-3,99-22,-51 6,-73 14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0:47.94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228 43,'-18'0,"0"0,1 2,-1 0,1 1,-1 1,1 0,-24 11,37-14,0 1,1-1,-1 1,0 0,1 1,0-1,0 1,-1-1,1 1,1 0,-1 0,0 0,1 0,-1 1,1-1,0 1,0-1,1 1,-1 0,1 0,0-1,-1 1,2 0,-1 0,0 0,1 1,0-1,0 0,0 0,1 0,-1 0,1 0,0 0,0 0,0 0,0 0,3 4,2 3,-1-1,2 1,-1-1,1-1,1 1,0-1,0-1,1 1,0-2,0 1,0-1,1 0,1-1,-1 0,1-1,0 0,14 4,-4-2,1 0,1-2,-1 0,1-2,0 0,-1-1,1-2,27-2,-46 1,-1 0,1 0,-1 0,1 0,-1-1,0 1,1-1,-1 0,0 0,0 0,0-1,-1 1,1-1,0 1,-1-1,0 0,0 0,1 0,-2 0,1 0,0-1,-1 1,1-1,-1 1,0-1,0 1,-1-1,1 1,0-6,0-4,0 0,0 1,-1-1,-1 0,0 0,0 1,-6-18,5 24,0 0,0 0,-1 0,0 1,0-1,-1 1,1 0,-1 0,0 0,-1 1,1-1,-1 1,-8-6,-6-2,0 0,-32-13,-25-15,57 26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0:49.10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309 0,'-25'1,"1"0,-1 1,1 2,-34 9,46-10,0 2,-1-1,1 1,1 1,-1 0,1 1,0 0,1 1,-1 0,-8 10,17-17,1 0,-1 0,1 1,0-1,-1 0,1 1,0-1,0 1,0-1,0 1,1 0,-1-1,0 1,1 0,-1-1,1 1,-1 0,1 0,0 0,0-1,0 1,0 0,0 0,0 0,0 0,0-1,1 1,-1 0,1 0,0-1,-1 1,1 0,0-1,0 1,0 0,0-1,0 0,1 1,-1-1,0 0,0 1,1-1,-1 0,1 0,-1 0,1 0,2 1,9 5,1-1,0 0,0-1,23 5,-36-9,412 126,-409-126,1 0,-1 0,0 0,-1 1,1-1,0 1,0 0,-1 0,1 1,-1-1,5 5,-7-6,0 1,-1-1,1 1,0 0,-1-1,1 1,-1 0,0-1,1 1,-1 0,0-1,0 1,0 0,0 0,0-1,-1 1,1 0,0-1,-1 1,1 0,-1-1,0 1,0-1,1 1,-1-1,0 1,0-1,0 0,-2 2,-10 16,-23 35,-2-1,-51 52,84-101,-1 1,0-1,0 0,-1 0,1 0,-1-1,0 0,0-1,0 0,0 0,-1 0,1-1,0 0,-1 0,-12-1,-9-1,0-1,-45-9,46 5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0:50.98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731 0,'-13'1,"0"1,0 0,0 0,0 1,1 1,-1 0,1 1,0 0,0 1,-20 14,-10 9,-56 52,57-45,-311 281,346-311,0 0,1 0,-1 1,-6 10,11-17,1 1,-1 0,1-1,0 1,-1 0,1 0,0 0,-1-1,1 1,0 0,0 0,0 0,0 0,0-1,0 1,0 0,0 0,0 0,0 0,0 0,0-1,1 1,-1 0,0 0,1 0,-1-1,1 1,-1 0,0 0,1-1,0 1,-1 0,1-1,-1 1,1-1,0 1,-1-1,1 1,0-1,0 1,-1-1,1 0,0 1,0-1,0 0,0 0,-1 0,1 0,0 1,0-1,0 0,0 0,0-1,-1 1,3 0,116 6,16 2,-66 4,0 3,126 45,128 76,-158-64,-116-51,0 3,87 58,-113-65,0 1,0 1,-2 1,0 1,-2 0,0 2,16 26,-33-46,0 0,0 0,0 0,0 1,0-1,-1 0,0 1,0-1,0 1,0-1,0 1,-1-1,1 1,-1 0,0-1,0 1,-1 0,1-1,-2 5,1-5,-1 1,-1-1,1 0,0 0,-1 0,0 0,0 0,0 0,0-1,0 1,0-1,0 0,-1 0,1 0,-1-1,0 1,-4 0,-351 121,276-101,-1-4,-120 10,131-21,1-4,-132-10,195 6,0-1,1 0,-1 0,0 0,1-1,0-1,0 0,0 0,-12-8,17 10,0 0,1-1,-1 1,1 0,0-1,0 0,0 1,0-1,0 0,1 0,-1 0,1 0,0-1,0 1,0 0,0 0,1-1,-1 1,1 0,0-1,0 1,0-1,0 1,0 0,1-1,0 1,0 0,1-4,-1 2,1 0,0 0,0 0,1 0,-1 0,1 1,0-1,0 1,0 0,1 0,0 0,5-5,0 3,0 1,1-1,0 2,15-7,2 0,49-17,1 3,117-22,-25 8,-161 36,232-54,-196 50,0 1,1 2,68 3,-111 1,-1 0,0 0,-1 0,1 0,0 0,0 0,0 0,0 0,0 1,-1-1,1 0,0 0,0 1,0-1,-1 0,1 1,0-1,0 1,-1-1,2 2,0 4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0:53.46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9,'1500'0,"-1443"-4,-41-1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0:54.38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849 0,'-1'4,"1"0,-1-1,0 1,0 0,0-1,0 1,-1-1,1 0,-1 1,0-1,0 0,-4 5,-35 35,27-29,-96 99,-276 311,353-386,-51 47,-24 27,69-69,27-34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0:55.786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0,'71'67,"97"71,-36-32,-78-65,2-3,103 53,-1-1,-142-80,-4-4,-1 1,0 0,-1 1,1 0,-2 0,1 1,-1 0,-1 1,14 19,11 20,-26-40,0 1,0 0,-1 0,-1 1,1 0,-2-1,7 22,-1 11,-5-24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0:57.065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1 285,'176'0,"721"-13,-632-3,358-68,-34-50,-555 126,0 1,0 2,44-2,-35 1,-26 2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0:58.81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0 234,'3'1,"0"0,0 1,0 0,-1-1,1 1,0 0,-1 0,0 0,1 1,-1-1,0 0,0 1,1 2,6 6,459 480,-299-290,-169-201,0 1,0-1,0 0,0 1,0-1,1 1,-1-1,0 0,0 1,0-1,1 0,-1 0,0 1,0-1,1 0,-1 1,0-1,1 0,-1 0,0 0,1 1,-1-1,0 0,1 0,-1 0,1 0,-1 0,0 0,1 0,-1 0,1 0,-1 0,0 0,1 0,-1 0,0 0,1 0,-1 0,1 0,-1 0,0-1,1 1,-1 0,6-22,-7-46,0 54,-2-559,4 335,-1 230,-1 5,1 0,0-1,0 1,0 0,0 0,1-1,-1 1,1 0,0 0,0-1,0 1,0 0,3-4,1 6,-1 6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0:59.89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187 0,'-75'66,"57"-52,1 0,0 1,1 1,-24 30,40-45,-1 0,1 0,-1 0,1 0,0 0,-1 0,1 0,0 0,0 0,-1 0,1 0,0 0,0 0,0 0,0 0,0 0,1 0,-1 0,0 0,0 0,1 0,-1 0,1 0,-1 0,1 0,-1 0,1 0,-1-1,1 1,0 0,-1 0,1 0,0-1,0 1,0 0,0-1,-1 1,1-1,0 1,0-1,0 0,0 1,0-1,0 0,0 0,2 1,64 14,-47-11,30 9,-1 2,-1 2,0 2,88 50,-132-67,-1 0,1 0,0 1,-1 0,0-1,0 1,0 0,0 1,0-1,0 0,-1 1,1 0,-1 0,3 6,-5-6,0 0,0 0,0 0,0 0,0 0,-1 0,0 0,0 0,0 0,0 0,0-1,-1 1,0 0,0-1,-4 6,-3 8,-1 0,0-1,-1 0,-1-1,-20 19,27-30,0 0,0 0,0-1,0 1,-1-1,1-1,-1 1,0-1,0 0,0 0,0-1,0 0,0 0,0 0,-1-1,1 1,0-2,0 1,0-1,-10-2,-7-2,4-1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4:34.160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830 1,'-47'39,"34"-30,1 1,-21 21,-136 194,58-70,-314 419,405-552,23-27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1:00.69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1,'1'20,"1"1,0 0,2-1,1 1,13 37,51 97,-39-92,194 395,-59-126,-154-310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1:01.56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0,'88'102,"-53"-56,-2 1,35 67,44 112,-22-41,-89-184,22 43,-1 0,19 60,-37-88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1:03.43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593 162,'-75'-11,"2"0,14 10,-73 6,113-3,0 1,0 0,0 2,0 0,1 1,0 1,-32 17,44-21,1 1,0 0,0 1,0-1,1 1,0 0,0 0,0 0,0 1,1-1,0 1,0 0,1 0,-1 0,1 0,1 0,-1 1,0 7,-1 13,1-1,2 1,3 32,-1-7,-1-2,3 1,1-1,23 89,-21-113,2-1,0 1,2-1,1-1,0 0,2-1,1 0,33 38,-34-48,0 0,1-1,0-1,1-1,0 0,1-1,29 12,-14-8,1-3,0 0,47 7,-71-15,0-1,1 0,-1 0,1-1,-1-1,1 1,-1-1,11-3,-15 2,0 0,0 0,0-1,0 1,-1-1,0 0,1 0,-1-1,0 1,0-1,-1 0,1 0,-1 0,0-1,5-8,7-19,-2-2,-1 0,-1 0,-2 0,7-58,-7 34,-2-1,-3 0,-2 0,-3 0,-3 0,-2 1,-3-1,-2 1,-35-104,40 144,-1 0,-1 1,-1 0,-1 0,-12-16,18 28,0 0,0 0,-1 1,0-1,0 1,0 0,0 0,-1 1,1-1,-1 1,0 1,0-1,0 1,0 0,0 0,-1 1,1 0,-9-1,7 1,0 1,1 0,-1 1,0-1,1 2,-10 1,2 3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1:04.61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2,'30'-1,"-4"1,1 0,31 6,-49-4,1 0,-1 0,0 1,1 1,-1-1,-1 2,1-1,-1 1,13 10,28 26,-3 2,-1 2,50 66,-86-99,-1 0,-1 1,7 14,-11-19,1 0,0 0,1 0,0 0,0-1,0 0,1 0,0-1,0 1,14 9,1-3,1-1,39 15,20 9,-61-24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1:05.43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0,'0'11,"-1"11,1 0,1 1,1-1,1-1,1 1,0 0,10 25,12 16,3-2,67 106,-70-129,2 0,2-2,1-2,1 0,40 31,-63-58,1 0,-1-1,1 0,1 0,-1-1,1 0,-1-1,15 4,-21-7,0-1,-1 1,1-1,0 1,0-1,0 0,-1-1,1 1,0 0,0-1,0 0,-1 0,1 0,-1-1,1 1,-1-1,1 0,-1 0,0 0,0 0,0-1,0 1,0-1,-1 1,1-1,-1 0,1 0,2-5,5-10,-5 9,0 0,1 1,0 0,8-9,-4 8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1:06.85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150 70,'-5'0,"0"2,1-1,-1 0,0 1,1 0,-1 0,1 1,0-1,-1 1,1 0,0 0,1 0,-1 0,0 1,-4 6,-4 3,2 1,0 0,-11 20,18-28,0-1,0 1,0 0,1 1,0-1,0 0,0 1,1-1,0 1,0-1,1 1,0 12,1-16,0 1,1 0,-1 0,1-1,0 1,0-1,0 1,0-1,0 0,1 0,0 0,-1 0,1 0,0-1,0 1,1-1,-1 0,0 0,1 0,0 0,-1-1,8 3,32 11,0-2,2-2,66 8,142 2,-125-13,273 7,-396-15,0-1,0 1,0-1,0 0,0 0,0 0,-1-1,1 0,0 0,-1 0,8-5,-11 6,0 0,0 0,0-1,1 1,-1-1,0 1,-1-1,1 1,0-1,0 1,-1-1,1 0,-1 1,1-1,-1 0,0 1,1-1,-1 0,0 0,0 0,0 1,-1-1,1 0,0 1,-1-1,1 0,-1 0,1 1,-1-1,0 1,0-1,0 1,0-1,0 1,-1-2,-24-36,-2 2,-1 0,-2 2,-1 2,-53-43,76 69,0 1,-1 1,1 0,-1 0,0 1,-1 0,1 0,-22-3,-5 2,-50-1,-12-2,-9-14,79 14,-1 1,0 2,0 1,-54 0,79 4,1 1,-1 0,1 0,-1 0,1 0,-1 1,1-1,0 1,0 0,0 1,0-1,0 1,0 0,-4 4,-1 2,0 2,0-1,-9 18,-21 23,29-40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1:08.70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334 0,'-19'3,"0"0,0 1,0 0,1 2,0 0,-34 17,33-15,-68 36,82-41,0 0,0 0,0 1,0-1,1 1,0 1,0-1,0 0,0 1,1 0,-1 0,1 0,-3 7,6-9,-1-1,1 0,-1 0,1 0,0 0,0 1,0-1,0 0,0 0,0 0,1 0,-1 1,1-1,-1 0,1 0,0 0,0 0,0 0,0 0,0 0,1-1,-1 1,0 0,1-1,-1 1,1-1,2 2,5 4,0-1,0 0,1 0,13 4,1 2,119 63,-126-68,-1-1,1 0,1-1,-1 0,1-2,33 3,-49-6,1 0,-1 0,0-1,0 1,0-1,0 1,0-1,0 0,0 0,0 0,0 0,0 0,0-1,0 1,-1 0,1-1,0 1,-1-1,0 0,1 0,-1 1,0-1,0 0,0 0,0 0,0 0,0 0,0 0,-1-1,1 1,-1 0,0 0,0 0,0-3,2-13,-2 0,0 0,-4-25,2 12,0-3,0 20,1-1,1 1,0-1,4-20,-2 36,1-1,-1 1,0 0,0 0,1 0,-1 0,0 0,0 0,0 1,0-1,0 0,2 4,274 224,-254-201,-18-15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1:10.952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512 803,'-10'-1,"1"0,0-2,0 1,0-1,0 0,0-1,1 0,-9-5,-37-14,24 13,-1 2,0 2,-1 0,0 3,-54-1,79 5,0 0,1 1,-1 0,1 0,0 0,-1 1,1 0,0 0,0 1,1-1,-1 1,1 1,0-1,0 1,0 0,0 0,1 0,0 0,0 1,1 0,-1 0,-3 10,7-14,0 0,0 0,0 0,0 0,0 0,0 0,0-1,1 1,-1 0,1 0,0 0,-1 0,1-1,0 1,0 0,0-1,0 1,1 0,-1-1,0 0,1 1,2 1,39 27,-30-22,80 58,137 127,0 2,-221-189,-1 1,1-2,0 1,1-2,11 6,-20-9,1-1,-1 1,0-1,1 0,-1 1,0-1,1 0,-1 0,0 0,1 0,-1 0,0 0,1 0,-1 0,0 0,1-1,-1 1,0-1,1 1,-1-1,0 1,0-1,1 0,-1 1,0-1,0 0,0 0,0 0,0 0,0 0,0 0,-1 0,1 0,0-1,-1 1,1 0,0 0,-1-1,0 1,1 0,-1 0,0-1,1 1,-1-1,0 1,0 0,0-1,0 1,0 0,-1-3,-2-28,0 1,-3 0,0 1,-2-1,-21-54,14 44,-79-272,-65-172,96 345,53 121,0 0,-2 1,0 1,-1 0,-16-16,23 28,3 8,9 19,16 28,-17-39,163 360,-129-267,5-2,80 138,-98-201,-11-17,20 39,-31-52,-1-1,0 1,0-1,-1 1,0 0,-1 0,0 0,0 16,-1-4,-1-2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2:35.664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934 0,'-44'2,"1"2,0 2,0 1,0 3,-80 29,34-3,-135 76,193-95,-100 60,114-66,1 1,0 1,0 0,2 1,-16 19,29-32,0 0,0 0,0 1,0-1,0 0,0 1,1-1,-1 0,0 1,1-1,-1 1,1-1,0 1,0-1,-1 1,1-1,0 1,0 1,1-2,-1 1,1-1,-1 0,1-1,-1 1,1 0,0 0,-1 0,1 0,0 0,0-1,0 1,-1 0,1-1,0 1,0 0,0-1,0 1,2 0,7 1,0 1,0-1,1-1,16 1,-2 1,161 24,167 28,224 82,-577-137,15 4,0 0,0 2,-1 0,27 15,-39-20,0 0,0 0,-1 0,1 0,0 1,-1-1,1 1,-1-1,1 1,-1 0,0 0,1-1,-1 1,0 0,0 0,-1 0,1 0,0 0,-1 0,1 1,-1-1,1 0,-1 0,0 0,0 0,0 1,0-1,-1 0,1 0,-1 0,1 0,-1 0,0 0,1 0,-1 0,0 0,0 0,0 0,-1 0,1-1,0 1,-1 0,1-1,-1 1,0-1,-1 2,-51 47,-95 70,75-63,-5 6,9-5,-4-3,-93 54,161-105,-1-1,1 0,-1 0,1 0,-1-1,0 0,-11 1,17-3,-1 0,1 0,-1 0,1 0,-1-1,1 1,-1-1,1 1,-1-1,1 1,-1-1,1 0,0 0,-1 1,1-1,0 0,0 0,0 0,0-1,0 1,0 0,0 0,0-1,0 1,0 0,1-1,-1 1,0-1,1 1,0-1,-1 1,1-1,0 1,0-1,-1 1,1-1,0 1,1-4,-3-58,11-103,-6 138,-2 20,1-1,0 1,0 0,1 0,0 0,1 0,0 1,0-1,0 1,1 0,0 0,1 1,-1-1,1 1,8-6,12-10,1 2,41-24,-63 41,133-85,-122 76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2:36.39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0 155,'9'-1,"0"0,0-1,-1 0,1-1,-1 0,10-4,32-10,374-76,-338 73,-61 14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4:35.349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1,'63'54,"-41"-36,34 34,296 291,-102-107,-227-213,4 4,0 1,-2 0,21 34,-37-51,1-1,0 1,0-2,1 1,21 12,-16-10,2 1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2:37.347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64,'341'-9,"-257"2,-1-3,86-23,-149 28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2:39.500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65 28,'-6'6,"1"-1,-1 1,1 0,0 1,0-1,1 1,0 0,0 0,0 0,1 0,0 1,1-1,0 1,0 0,0 0,1 0,1 0,-1 0,1 0,0 0,1 0,0 0,0 0,1 0,0-1,0 1,1 0,0-1,0 0,5 9,8 16,1-2,2 0,37 46,-49-67,0-1,1 0,0 0,1-1,0 0,0-1,0 0,1 0,-1-1,1 0,1-1,-1 0,1 0,0-1,18 2,38 4,-48-5,0-1,0-1,1 0,-1-2,1 0,-1-1,1-1,19-5,-33 5,1 0,-1-1,0 0,0 0,-1 0,1-1,-1 0,1 0,-1 0,0 0,-1-1,1 0,-1 0,0-1,0 1,-1-1,1 0,-1 0,-1 0,1 0,-1 0,0 0,0-1,-1 1,0-1,1-13,-2 9,0 0,-1 0,0 0,-1 1,-1-1,1 0,-1 0,-1 1,0 0,-1 0,0 0,0 0,-1 1,0 0,-11-12,-3-2,-1 1,-2 0,0 2,-1 1,0 1,-2 1,0 1,-1 1,-39-15,59 28,0-1,0 1,0 0,0 1,0-1,0 1,-1 1,1 0,0 0,0 0,-1 1,1 0,0 0,0 1,0 0,0 0,0 0,0 1,1 0,-1 1,1-1,0 1,0 1,0-1,0 1,-9 10,5-1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2:41.81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44 115,'-5'7,"0"0,0 0,1 1,0-1,0 1,1 0,0 0,0 1,1-1,0 1,1-1,-1 10,2-15,0 0,0 0,0 0,1 0,-1 0,1-1,0 1,0 0,0 0,0-1,0 1,0 0,1-1,-1 1,1-1,0 0,0 0,0 0,2 3,1-2,0 1,0-1,0 0,1 0,-1-1,1 0,-1 0,12 3,7-1,1-1,0-1,36-1,-55-2,0 2,0-2,0 1,0-1,0 1,0-2,0 1,0-1,0 0,-1 0,1 0,7-5,-10 4,0 0,0 1,0-1,0 0,-1 0,1 0,-1-1,0 1,0-1,0 1,-1-1,1 1,-1-1,0 0,0 0,0 0,0 0,-1-6,0 4,0 0,0-1,-1 1,0 0,0 0,-1 0,0 0,0 0,0 1,-1-1,-3-5,-41-62,28 46,16 23,1 0,-1 1,0-1,0 1,0 0,0 0,0 0,-1 0,0 1,1-1,-1 1,0 0,0 0,0 0,0 1,0-1,-1 1,1 0,0 0,-1 1,1-1,-1 1,1 0,0 0,-1 0,1 1,-1 0,-4 1,2 0,0 1,0 0,1 0,-1 0,1 1,-1 0,1 0,0 1,1 0,-1 0,1 0,0 1,0-1,1 1,0 0,-5 9,0 4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2:58.735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1 158,'1'5,"1"-1,0 1,0-1,0 0,1 0,-1 0,1 0,0-1,6 7,7 9,203 272,-7-11,-55-63,-156-215,0 0,0 0,0 0,0-1,0 1,1-1,-1 1,1-1,-1 1,1-1,-1 0,1 0,0 0,-1 0,4 2,-4-3,0 0,-1-1,1 1,0 0,-1 0,1-1,-1 1,1 0,0-1,-1 1,1 0,-1-1,1 1,-1-1,0 1,1-1,-1 1,1-1,-1 0,0 1,1-1,-1 1,0-1,0 0,1 1,-1-1,0 1,0-1,0-1,2-11,0-1,-1 1,-1-18,0 22,-14-295,3-107,34 203,-23 189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2:59.801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0 329,'17'0,"-1"1,0 0,0 1,0 1,0 1,-1 0,1 1,16 8,-26-11,0 1,0 0,-1 1,0-1,0 1,0 0,0 1,0-1,-1 1,0 0,0 0,0 0,-1 0,1 1,-1-1,0 1,-1 0,0 0,0 0,0 0,-1 1,1-1,-1 9,0-10,0 32,-1-36,0 1,0-1,0 1,-1-1,1 1,0-1,-1 1,1-1,-1 1,1-1,-1 1,0-1,1 1,-1-1,0 0,0 0,-2 3,3-5,-1 1,1 0,-1 0,1-1,-1 1,1 0,-1-1,1 1,0 0,-1-1,1 1,-1-1,1 1,0-1,-1 1,1-1,0 1,0-1,-1 1,1-1,0 1,0-1,0 1,0-1,0 1,0-1,0 0,0 1,0-1,0 0,-4-21,3-19,1 0,2-1,2 1,12-52,-7 41,5-103,-10 113,0 28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3:00.582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0,'1'26,"1"1,1-1,2 0,15 50,47 98,-25-71,104 249,-117-267,-4 0,-3 2,11 92,-30-164,0 7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3:01.55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0,'3'34,"2"0,1-1,2 0,1 0,22 51,-5-8,183 517,-121-351,-22-78,19 55,-77-184,-7-29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3:02.813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75,'239'2,"212"-3,-5-37,-442 38,17-3,-1-1,0 0,0-1,20-9,-25 6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3:03.902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1,'929'0,"-906"1,-1 0,1 2,23 6,-28-5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3:05.547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0,'3'1,"0"1,0 0,0-1,-1 1,1 0,0 0,-1 0,1 1,-1-1,0 1,3 2,8 9,546 519,-392-362,-105-110,-17-18,-2 1,64 86,-105-127,0 0,0 0,0 0,0 0,1 0,-1-1,1 1,-1-1,1 0,0 0,6 4,-9-6,1 0,-1 0,1 0,-1 0,1 0,-1 0,0 0,1 0,-1 0,1 0,-1 0,1-1,-1 1,0 0,1 0,-1 0,1-1,-1 1,0 0,1 0,-1-1,0 1,1 0,-1-1,0 1,1 0,-1-1,0 1,0 0,1-1,-1 0,5-30,-8-348,3-123,0 497,1-1,0 0,-1 1,2-1,-1 0,1 1,4-10,3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4:36.928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558 1,'-2'16,"0"-1,-2 1,0 0,0-1,-2 0,1 0,-2-1,-16 28,-11 26,-125 385,103-279,30-108,-3-1,-47 78,38-74,-40 96,74-140,4-25,0 0,0 1,0-1,0 1,0-1,1 0,-1 1,0-1,0 0,0 1,1-1,-1 0,0 1,0-1,1 0,-1 1,0-1,1 0,-1 0,1 1,-1-1,0 0,1 0,-1 0,0 1,1-1,-1 0,1 0,0 0,3 0,0-1,0 1,1-1,-1 0,0 0,0-1,5-2,6-1,47-18,-46 16,1 0,-1 2,1-1,1 2,-1 1,34-3,59 4,214 24,-318-21,0 0,0 1,0-1,0 1,0 1,9 4,0 3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3:06.68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234 0,'-10'1,"1"0,-1 1,0 0,1 0,-1 1,1 0,0 1,0 0,0 0,0 1,-12 9,6-3,0 0,1 2,0 0,1 0,-13 18,24-28,1 0,-1-1,1 1,0 0,0-1,0 1,0 0,0 0,1 0,-1 0,1 0,0 0,0 0,0 0,0 0,0 0,1 0,-1 0,1 0,0 0,0-1,0 1,0 0,0 0,1-1,-1 1,1-1,0 1,0-1,0 0,0 0,0 1,3 1,10 11,2-1,0-1,30 19,-23-16,159 93,-94-59,-87-50,-1 0,0 1,0 0,0-1,0 1,1 0,-1 0,0-1,0 1,0 0,0 0,-1 0,1 0,0 1,0-1,-1 0,1 0,0 0,-1 0,1 1,-1-1,0 0,1 1,-1-1,0 0,0 1,0-1,0 0,0 1,0-1,0 0,0 1,-1-1,1 0,0 1,-1-1,1 0,-1 0,1 1,-1-1,0 0,0 0,0 1,-6 7,-1-2,1 1,-1-1,-16 12,2-2,0 4,-44 34,59-51,1 0,0-1,-1 0,0 0,0 0,0-1,0 0,0-1,0 1,-8-1,-60 11,60-9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3:07.481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0,'16'18,"0"1,21 35,1 1,-16-26,185 257,-151-201,67 138,-91-154,60 123,94 286,-174-451,-5-23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3:08.832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1,'1'0,"1"1,-1-1,1 1,0-1,-1 1,1 0,-1 0,0 0,1 0,-1 0,0 0,1 0,-1 0,0 0,0 1,0-1,2 3,18 31,-13-22,214 376,-77-128,-52-104,140 259,-230-410,0 0,-1 0,0 1,0-1,0 1,-1-1,1 1,-2 0,1-1,-1 1,0 0,0 0,-1-1,0 1,0 0,-3 7,3-11,0 1,1-1,-1 0,1 0,0 1,0-1,0 0,1 0,-1 1,1-1,-1 0,1 0,0 0,3 6,2 1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3:10.34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1 316,'5'-3,"0"0,1 1,-1 0,1 0,-1 0,1 0,0 1,0 0,0 0,0 1,0-1,9 2,-2-2,825-116,-230 21,-114 27,-471 65,41-5,-60 8,0 1,0 0,0 0,0 1,0-1,0 1,0 0,0 0,0 0,0 0,-1 1,7 3,-5-1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3:11.64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1514 11,'0'0,"0"-1,-1 1,1-1,0 1,0-1,-1 1,1-1,0 1,0-1,-1 1,1-1,-1 1,1-1,0 1,-1 0,1-1,-1 1,1 0,-1-1,1 1,-1 0,1 0,-1 0,1-1,-1 1,1 0,-1 0,0 0,1 0,-1 0,1 0,-1 0,1 0,-1 0,1 0,-1 0,0 0,1 1,-1-1,1 0,-1 1,-26 7,27-8,-33 16,1 2,1 2,1 0,1 2,-51 49,-16 11,-98 63,-6-8,-224 113,364-219,-186 108,246-138,-1-1,1 0,0 1,0-1,-1 0,1 1,0-1,-1 0,1 0,-1 1,1-1,0 0,-1 0,1 0,-1 1,1-1,0 0,-1 0,1 0,-1 0,1 0,-1 0,1 0,-1 0,1 0,0 0,-1 0,1 0,-1 0,0-1,5-5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3:12.41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0,'3'5,"1"-1,0 1,0-1,0 0,0 0,1 0,-1-1,1 1,9 4,7 5,228 160,126 93,155 152,-276-221,-231-171,-23-25,1-1,-1 0,0 0,1 1,-1-1,0 0,1 1,-1-1,0 0,1 1,-1-1,0 0,0 1,0-1,1 1,-1-1,0 1,0-1,0 0,0 1,0-1,0 1,0-1,0 1,0-1,0 1,0-1,0 1,0-1,0 0,0 1,0-1,-1 1,1-1,0 1,0-1,0 0,-1 1,1-1,0 0,-1 1,1-1,0 0,-1 1,1-1,0 0,-1 0,1 1,-1-1,1 0,0 0,-1 0,1 1,-1-1,1 0,-1 0,1 0,-1 0,1 0,0 0,-1 0,1 0,-1 0,1 0,-1-1,-9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3:14.02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0 378,'110'-5,"209"-39,-97 9,411-11,8 41,-86-18,-261 6,-167 12,23 1,273-45,-405 44,1-1,-2-1,1 0,-1-1,20-13,-15 8,42-17,9-10,-56 33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3:15.444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1 116,'10'1,"1"0,-1 1,1 0,-1 1,0 0,0 0,0 1,0 0,-1 1,1 0,15 12,8 8,51 51,-41-36,-20-19,17 16,81 57,-78-64,-36-23,1 0,0-1,1 0,-1 0,1-1,0 0,1-1,-1 0,1 0,0-1,16 3,-24-6,-1 0,0 0,1 0,-1-1,1 1,-1 0,0-1,1 1,-1-1,0 0,1 0,-1 1,0-1,0 0,0 0,0 0,0 0,0 0,0 0,0 0,0-1,0 1,-1 0,1 0,0-1,-1 1,1 0,-1-1,0 1,1 0,-1-1,0 1,0-1,0 1,0-1,0 1,0-2,-7-62,6 56,-11-90,5-195,8 268,-1 5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3:16.91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209 0,'-8'3,"1"-1,0 1,0 0,0 1,0 0,1 0,-1 0,1 1,0 0,-6 6,8-7,-24 17,18-14,0 1,1-1,-1 1,1 1,1 0,0 0,0 1,1-1,-10 17,17-25,0 0,0 0,-1 0,1 0,0 0,0 0,0 0,0 0,0 0,0 0,1-1,-1 1,0 0,0 0,1 0,-1 0,0 0,1 0,-1-1,1 1,-1 0,1 0,-1-1,1 1,0 0,-1-1,1 1,0-1,0 1,-1-1,1 1,0-1,0 1,0-1,0 0,0 1,-1-1,1 0,0 0,0 0,1 1,49 4,-32-4,169 36,-187-37,1 0,-1 0,1 0,-1 1,1-1,-1 1,1-1,-1 1,0 0,1-1,-1 1,0 0,1 0,-1 0,0 0,0 0,0 0,0 0,0 0,0 0,0 1,1 1,-2-2,0 1,0-1,0 1,0-1,0 1,0-1,0 1,-1-1,1 1,-1-1,1 1,-1-1,1 1,-1-1,0 0,0 1,-1 1,-6 7,-1 0,0-1,-1 0,-10 8,18-15,-16 11,0 0,-27 15,26-18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3:17.92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0,'0'25,"-1"19,2 0,1 1,3-1,15 66,1-39,-1-5,-2 2,8 70,-24-113,-1-5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4:39.26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722 42,'0'-2,"0"0,-1 0,1 1,-1-1,1 0,-1 0,0 1,0-1,0 0,0 1,0-1,0 1,0-1,-1 1,1 0,0-1,-1 1,1 0,-1 0,0 0,1 0,-1 0,0 0,1 1,-1-1,0 0,0 1,0 0,-3-1,0 0,-1 0,1 0,0 1,-1 0,1 0,-1 0,1 0,0 1,-8 2,-13 9,0 1,0 2,2 0,0 2,-35 30,7-5,-42 33,-149 153,238-223,0 1,0 0,1-1,0 2,0-1,0 0,1 1,0-1,0 1,-1 8,3-12,0 1,1 0,0 0,0 0,0 0,0-1,0 1,1 0,0 0,0 0,0-1,0 1,0-1,1 1,0-1,0 1,0-1,0 0,0 0,5 5,22 25,2-1,1-2,58 43,-67-58,0-1,1-1,0-1,1-1,0-1,1-2,31 7,-22-6,-22-5,0 0,0-1,1-1,-1 0,1-1,0 0,-1-1,19-2,-29 1,-1 0,0 0,1-1,-1 1,0-1,0 1,0-1,0 0,0 0,0 1,-1-2,1 1,-1 0,1 0,-1 0,0-1,2-4,16-52,-8 24,0 1,-1 1,-2-2,-1 1,4-54,-6-28,-6 81,2 0,2 1,1-1,2 1,14-49,-18 80,0 8,1 21,0 33,1 130,49 315,-42-443,2-1,25 68,-34-115,-1 1,0-1,-1 0,1 19,-2-14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3:19.15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0,'3'23,"0"0,2 0,0-1,2 0,0 0,2 0,20 38,3 9,5 1,-34-59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3:20.254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161 186,'-2'1,"0"-1,0 1,0-1,0 1,0 0,0 0,0 0,1 0,-1 0,0 0,1 0,-1 1,1-1,-1 1,1-1,-1 1,1-1,0 1,0 0,0 0,-1 2,-19 44,20-45,-23 69,4 1,2 1,-14 148,24-79,11 168,-1-250,4-1,2 0,2 0,36 112,-36-148,0 0,1 0,2-1,0-1,31 39,-31-47,0 0,1-1,0 0,1-1,1-1,-1 0,2-1,34 15,-20-14,1 0,1-3,-1 0,41 3,137 3,-182-13,-26-1,12 1,0 0,0-1,-1-1,1 0,27-6,-37 5,0 1,0-1,1-1,-1 1,-1-1,1 1,0-1,-1 0,1 0,-1-1,0 1,0-1,0 1,0-1,-1 0,0 0,0 0,0 0,0-1,0 1,1-9,28-118,-6-2,10-176,-33 286,-1 20,12-136,-5-198,-9 297,-3-1,-1 1,-2 0,-2 0,-1 1,-2 0,-2 1,-1 1,-34-59,40 81,-1 0,0 1,-1 1,-1-1,0 2,-1 0,0 0,-1 1,0 1,-1 1,0 0,0 0,-1 2,0 0,-1 0,1 2,-1 0,-18-2,-441-87,469 93,-12-1,1-2,-1 0,1-1,-22-9,22 5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3:21.015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0,'8'1,"1"0,-1 0,0 1,0 0,-1 0,1 1,14 7,53 33,-53-30,109 68,-4 6,-3 5,173 169,-191-160,-52-52,84 102,-115-124,-4-5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3:21.844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0,'2'22,"1"1,1-1,1 0,1-1,1 1,0-1,2 0,19 33,-4-4,-10-20,165 344,29-15,-205-354,1 1,0-1,0 0,0 0,0-1,1 1,0-1,0 0,7 4,-10-7,1 0,-1 0,0-1,1 1,-1-1,1 1,-1-1,1 0,-1 0,1 0,-1 0,1 0,-1-1,1 1,-1-1,1 0,-1 0,0 0,1 0,-1 0,0 0,0 0,0-1,0 1,3-3,-3 2,57-44,115-66,-81 64,2 5,119-38,-196 76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3:23.02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89 94,'-4'0,"1"0,-1 0,1 0,0 0,-1 0,1 1,0-1,-1 1,1 0,0 0,0 1,0-1,-1 0,1 1,1 0,-1 0,0 0,0 0,1 0,-1 0,1 1,0-1,0 1,0 0,0 0,0-1,0 1,1 1,-1-1,1 0,0 0,0 0,0 1,1-1,-1 0,1 1,0-1,0 0,0 7,1 7,1 0,1 0,1 0,0 0,1 0,11 24,11 15,2-1,2-1,3-2,2-1,2-2,84 83,-104-115,0-1,2 0,36 23,-51-35,1-1,-1 0,0-1,1 1,0-1,-1 0,1 0,0-1,0 0,0 0,0 0,0-1,0 1,0-2,0 1,0-1,0 0,0 0,0 0,11-5,-12 3,-1 0,0 0,0 0,-1-1,1 1,-1-1,0 0,0 0,0 0,0-1,-1 1,1-1,-1 1,2-7,18-74,-19 73,-3 11,14-59,-3-1,7-110,-18 152,-1 0,0 0,-1 0,-1 0,-1 0,-1 0,0 1,-2 0,0 0,-1 1,0 0,-2 0,-15-22,12 23,0 0,-1 1,-1 1,-20-16,26 23,0 1,0 0,0 1,-1 0,0 0,0 1,0 0,-1 1,-17-3,8 4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3:24.604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319 155,'-1'2,"1"0,0 0,-1 0,0 0,1 0,-1 0,0 0,0 0,0 0,0-1,0 1,-1 0,1-1,0 1,-1-1,1 1,-3 1,-35 23,20-13,-1 4,0 1,2 1,0 1,2 0,0 1,1 1,1 0,1 1,1 1,1 0,-11 37,10-23,2 1,2 0,1 1,2 0,2 0,3 73,0-107,1 1,-1-1,2 0,-1 0,0 0,1 0,0 0,1 0,-1-1,1 1,0-1,6 8,-7-11,0 0,0 0,0-1,0 1,0-1,0 0,1 0,-1 1,0-1,1-1,-1 1,1 0,-1-1,1 1,-1-1,1 0,0 1,-1-1,1-1,-1 1,1 0,-1-1,1 1,-1-1,1 0,-1 1,0-1,1-1,-1 1,0 0,0 0,3-3,11-5,-1 0,0-1,-1-1,24-23,-32 27,0 0,-1-1,1 1,-1-1,-1 0,0-1,0 1,0-1,-1 1,0-1,1-13,12-79,2-134,-17-105,-2 243,9 105,0 0,0 1,13 18,38 46,3-3,116 102,-95-95,-56-54,0-2,2-1,31 17,0 0,-49-29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3:25.932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72 737,'-18'69,"-26"200,38-212,3 1,6 98,-3-154,0 0,0 0,0 0,1 0,-1 0,0 0,1 0,0 0,-1 0,1 0,0 0,0 0,0 0,1 0,-1-1,0 1,0-1,4 4,-4-5,1 1,-1 0,1-1,0 1,-1-1,1 0,-1 0,1 1,0-1,-1 0,1 0,0-1,-1 1,1 0,-1 0,1-1,0 1,2-2,8-4,0-1,0 0,0-1,17-15,-10 8,7-3,4-3,0-2,29-29,-50 44,-1-1,-1-1,1 0,-1 0,-1 0,0-1,0 0,-1 0,-1 0,5-19,1-20,-3-1,-2-1,-3 1,-1-1,-3 1,-3-1,-14-71,4 64,-2 0,-3 2,-3 0,-2 1,-37-60,45 86,-1 1,-2 1,0 0,-27-26,21 37,25 16,0 1,1 0,-1 0,0 0,0 0,0 0,0 0,1 0,-1 0,0 0,0 0,0 0,1 0,-1 1,0-1,0 0,1 0,-1 1,0-1,0 1,0 0,-1 1,1 0,0 0,0 0,0 1,0-1,0 0,0 1,0-1,1 0,-1 1,1-1,0 1,0-1,0 1,0-1,0 1,0-1,1 0,0 4,10 46,35 94,-12-43,1 17,13 50,112 263,-158-430,-1 0,1 1,0-1,1 0,-1-1,0 1,1 0,0-1,0 1,-1-1,1 0,0 0,1 0,-1 0,0 0,1-1,-1 0,1 1,-1-1,1-1,-1 1,1 0,0-1,4 0,31 8,0 14,-13-6,-9-9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6:38.39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1073,'49'3,"0"1,0 3,85 23,-105-22,-21-6,1 0,-1-1,1 0,-1 0,1-1,-1 0,1 0,-1-1,1 0,14-4,-13 1,1 0,-1-1,0 0,-1-1,1 0,-1-1,15-14,50-50,71-90,-22 23,-45 55,410-408,-454 459,-15 14,0 1,0 1,32-19,-43 31,-6 4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6:40.07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1 686,'13'2,"0"0,-1 2,1-1,-1 2,1 0,-1 0,-1 1,17 11,4 0,41 21,-9-4,112 43,-170-75,0-1,0 1,0-1,0 0,1 0,-1 0,0-1,0 0,1 0,-1-1,0 0,0 0,0 0,0-1,0 0,11-5,-2-2,0-1,-1 0,0-1,20-21,-25 24,69-68,-3-4,98-136,-151 186,1 1,46-43,-35 37,34-44,-46 51,1 1,2 1,49-41,-52 46,8-5,-22 24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3:59.904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8 276,'1'1,"-1"-1,0 0,0 0,0 0,0 1,0-1,0 0,0 0,0 0,0 1,0-1,0 0,0 0,0 1,0-1,0 0,0 0,0 0,0 1,0-1,0 0,0 0,0 0,-1 1,1-1,0 0,0 0,0 0,0 1,0-1,-1 0,1 0,0 0,0 0,0 0,0 1,-1-1,1 0,0 0,0 0,0 0,-1 0,1 0,0 0,0 0,-1 0,1 0,0 0,0 0,0 0,-1 0,1 0,0 0,0 0,-1 0,1 0,0 0,0 0,0 0,-1-1,1 1,0 0,4 21,8 7,1 0,2-1,0-1,31 38,5 10,254 378,-64-68,-222-353,30 35,9 15,-57-79,0 0,0-1,0 1,0 0,0 0,0-1,0 1,0-1,1 0,-1 1,1-1,-1 0,1 1,-1-1,1 0,0 0,-1-1,1 1,0 0,2 0,-3-1,0-1,0 1,0-1,0 1,0-1,0 0,0 1,0-1,0 0,0 0,-1 1,1-1,0 0,-1 0,1 0,0 0,-1 0,1 0,-1 0,0 0,1 0,-1-1,1-1,2-11,-1-1,0 1,1-27,-16-573,0 27,12 508,3-77,-2 151,1 1,0-1,-1 1,2-1,-1 1,0 0,1 0,3-6,-1 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4:40.94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19 137,'-1'0,"0"1,0-1,0 1,0-1,0 1,0-1,0 1,0 0,0 0,1-1,-1 1,0 0,0 0,1 0,-1 0,0 0,1 0,-1 0,1 0,-1 0,1 0,0 0,-1 1,1-1,0 0,0 0,0 0,0 0,0 0,0 2,1 36,3-25,1-1,0 0,0 0,1 0,1-1,0 0,1 0,0 0,1-1,0-1,1 0,15 13,-1-3,0-1,1-2,1-1,48 23,-73-38,1 0,-1 0,1 0,0 0,0 0,0 0,-1-1,1 1,0-1,0 1,0-1,0 0,0 0,0 0,0 0,0 0,0 0,0 0,0-1,-1 1,1-1,0 1,0-1,0 0,0 0,-1 0,1 0,0 0,-1 0,1 0,-1-1,2-1,0-2,-1 1,0-1,0-1,0 1,0 0,-1 0,0-1,0 1,-1 0,1-10,-2-192,-1 74,2 130,0 0,0 0,0-1,0 1,0 0,-1 0,0 0,1 0,-1 0,0 0,0 0,-1 0,1 1,0-1,-1 0,0 1,0-1,0 1,-3-4,2 4,0 1,0-1,0 1,-1 0,1 0,0 1,-1-1,1 0,0 1,-1 0,1 0,0 0,-1 0,1 1,-1-1,1 1,-6 2,-60 19,51-15,0-1,-1-1,-37 6,41-11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4:01.217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0 267,'20'1,"0"1,0 1,0 0,0 2,-1 0,0 1,22 10,126 72,-113-58,-47-26,44 23,-1 2,-1 2,-2 3,74 66,-115-94,-2 0,1 1,-1 0,0-1,0 1,-1 1,1-1,-2 0,1 1,-1-1,0 1,-1 0,0 0,0 8,0-12,-1 0,0 1,0-1,-1 0,1 0,-1 1,0-1,0 0,-1 0,1 0,-1 0,0 0,0 0,0 0,0-1,-1 1,1-1,-1 0,0 1,0-1,0-1,-1 1,1 0,-1-1,1 0,-1 1,-4 1,6-4,0 1,-1 0,1-1,0 1,0-1,0 1,0-1,0 0,0 0,-1 0,1 0,0-1,0 1,0 0,0-1,0 0,0 1,0-1,0 0,-3-1,2-1,-1 0,0 0,1 0,0 0,0-1,0 1,0-1,0 0,-2-4,-4-10,1 0,1 0,-8-29,15 46,-10-39,2-1,2 1,-2-54,8-127,1 134,0 74,4-83,-4 89,0 1,0-1,1 1,0 0,0 0,0-1,1 1,0 1,0-1,1 0,7-9,-1 6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4:01.972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0,'4'105,"3"0,6 0,41 162,119 293,-98-367,-43-117,-3 1,24 102,-35-98,-5-31,-3 0,5 74,-14-97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4:03.032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0,'4'82,"3"0,4-1,25 96,62 208,26 123,-88-328,23 131,-54-279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4:03.833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0 139,'0'0,"1"1,-1 0,0 0,1-1,-1 1,1 0,-1-1,1 1,-1 0,1-1,0 1,-1-1,1 1,0-1,-1 1,1-1,0 1,-1-1,1 0,0 1,0-1,0 0,-1 0,1 0,0 1,1-1,26 4,-24-4,42 2,1-3,0-2,0-2,69-16,-24 4,494-79,-528 89,67 0,-99 7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4:04.86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1,'636'9,"-6"45,-535-35,-76-15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4:07.59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1 255,'0'10,"1"-1,1 1,0-1,0 1,1-1,0 1,0-1,9 15,47 70,-32-54,362 506,-383-538,-1-1,-1-1,1 0,0 0,1 0,6 4,-11-9,-1 0,1-1,0 1,0-1,0 0,-1 1,1-1,0 0,0 1,0-1,0 0,0 0,0 0,0 0,0 0,0 0,-1 0,1 0,0 0,0 0,0 0,0-1,0 1,0 0,0-1,0 1,-1 0,1-1,0 1,0-1,-1 0,1 1,0-1,-1 0,1 1,0-1,-1 0,1 0,-1 1,1-1,-1 0,0 0,1 0,-1 0,0 1,1-1,-1 0,0 0,0 0,0-1,20-58,-3-1,11-73,6-129,6-33,12 85,-46 191,0-2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4:08.501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383 0,'-3'1,"0"-1,0 1,0 0,0 0,1 0,-1 0,0 0,1 1,-1-1,1 1,-1 0,1-1,-3 4,-30 30,26-25,-6 7,1 1,0 0,1 1,1 0,1 1,-12 29,20-40,0 0,0 0,1 0,0 1,1-1,0 0,0 1,1 10,1-15,-1 0,1 0,1 0,-1 0,1 0,-1 0,1 0,1 0,-1-1,1 1,0-1,0 1,0-1,0 0,6 5,-3-4,0 0,1-1,-1 0,1 0,0 0,0-1,0 0,0 0,9 1,73 11,-73-14,0 1,0 0,0 2,0 0,30 11,-44-14,0 0,0 0,-1 0,1 1,0-1,-1 0,1 1,-1-1,0 1,1-1,-1 1,0 0,0-1,0 1,0 0,0 0,0 0,-1 0,1 0,-1 0,1 0,-1 0,0 0,1 0,-1 0,0 0,-1 0,1 0,0 0,0 0,-1 0,1 0,-1 0,0 0,0 0,0-1,1 1,-2 0,1 0,-2 2,-7 11,0-1,-1 0,-23 22,21-23,-28 32,-126 128,132-141,-1-2,-1-1,-43 25,51-38,5-6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4:09.22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1,'2'26,"0"1,2-1,9 34,2 9,62 417,30 157,-91-567,-4-22,-2 0,5 97,-15-131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4:10.03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1,'2'50,"2"1,2-1,25 97,63 138,-65-204,88 265,-106-320,-9-22,0 0,0 0,0 1,-1-1,1 0,-1 1,0-1,0 1,0 7,-3-3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4:11.27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17 0,'-8'29,"0"0,8-27,0-1,0 0,1 1,-1-1,1 0,-1 0,1 0,-1 1,1-1,0 0,-1 0,1 0,0 0,0 0,0 0,0 0,0-1,0 1,0 0,0 0,0-1,1 1,-1-1,2 1,10 3,1 0,0-1,0-1,0-1,0 0,0 0,1-2,23-3,10 2,14 1,0 2,0 4,0 2,60 16,-105-19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4:42.44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97 74,'-3'0,"0"1,1 0,-1 0,0 0,1 0,-1 1,1-1,-1 1,1 0,-1-1,1 1,0 0,0 0,0 0,-2 4,-26 36,25-29,0 1,1 0,0-1,1 1,1 0,1 1,0-1,0 0,1 0,1 1,1-1,0 0,1 0,0 0,10 26,-11-36,0 0,0 0,0-1,1 1,0-1,-1 1,1-1,0 0,1 0,-1 0,0 0,1-1,0 1,0-1,-1 0,1 0,0 0,1-1,-1 1,0-1,0 0,1 0,-1-1,0 1,6-1,-4-1,-1 0,1 0,-1 0,0-1,0 0,0 0,0 0,0-1,0 0,-1 0,1 0,-1 0,0-1,0 1,0-1,0 0,-1 0,1-1,4-8,87-150,-64 110,-20 35,0 0,-1-1,-1 0,14-40,-23 57,0 1,0-1,0 1,0-1,0 1,0 0,0-1,0 1,-1-1,1 1,-1 0,1-1,-1 1,1 0,-1 0,0-1,0 1,1 0,-1 0,0 0,0 0,0 0,0 0,0 0,0 0,-1 0,1 1,0-1,0 0,-1 1,1-1,0 1,-1-1,1 1,0 0,-1 0,1-1,-1 1,1 0,-3 1,-11-3,1 2,-1 0,-16 2,16-1,7-1,-1 2,0-1,1 1,0 1,-1-1,1 1,-12 7,-21 7,24-12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4:12.73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998 0,'-4'2,"0"-1,0 1,-1 0,1 0,0 0,1 0,-1 1,0-1,1 1,0 0,-1 0,1 1,0-1,-2 4,-12 11,-317 312,39-34,17-33,262-249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4:13.413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0,'13'21,"1"-2,0 1,1-2,1 0,1-1,34 27,-15-13,389 318,-54-48,-371-301,15 13,0 1,23 28,-25-25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4:14.232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0,'965'44,"167"4,-1068-47,-22 0,71-7,-102 5,0-1,0-1,0 0,0 0,0-1,0 0,-1-1,0 0,0-1,19-13,-22 12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4:16.59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96,'6'9,"0"0,1 0,-1-1,2 0,-1 0,14 10,6 7,177 155,-13-14,-188-163,0 0,0 0,0 0,0 0,1-1,0 1,-1-1,1 0,0 0,5 1,-9-3,1 0,0 1,0-1,0 0,0 0,0 0,-1-1,1 1,0 0,0 0,0 0,0-1,-1 1,1 0,0-1,0 1,-1-1,1 1,0-1,-1 1,2-1,-1-1,1 0,-1 0,1-1,-1 1,0 0,0 0,0-1,0 1,-1 0,2-5,7-44,-3 0,1-74,-7 86,1-1,3 1,1 0,2 0,16-55,-17 81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4:17.614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249 1,'-10'17,"0"-1,-2-1,-22 26,-16 19,17-14,-29 46,56-82,0 1,1-1,0 1,1 1,0-1,-4 22,8-31,0 0,0-1,0 1,0 0,0 0,1 0,-1-1,0 1,1 0,-1 0,1-1,0 1,0 0,0-1,-1 1,1-1,1 1,-1-1,0 1,0-1,0 0,1 0,-1 1,1-1,-1 0,1 0,-1-1,1 1,0 0,-1 0,1-1,3 1,7 3,0-2,1 1,23 0,-9-1,42 8,-18-4,1 2,-2 3,53 18,-100-29,-1 1,0-1,0 1,0 0,-1 0,1 0,0 0,0 0,0 0,-1 0,1 1,0-1,-1 1,1-1,-1 1,0-1,0 1,1 0,-1 0,0-1,0 1,-1 0,1 0,0 0,-1 0,1 0,-1 0,0 0,1 1,-1-1,0 0,0 0,0 0,-1 0,1 0,0 0,-1 0,0 0,1 0,-1 0,0 0,0 0,0 0,0 0,0-1,0 1,-3 2,-4 8,-1-1,-1 0,0 0,0-1,-16 11,18-15,-3 5,-1-1,0-1,-1 0,0 0,-1-2,1 1,-1-2,-1 0,1 0,-1-2,-17 4,13-6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4:18.802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1,'10'51,"0"-5,1 46,25 343,-36 138,0-575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4:19.56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1,'3'54,"2"1,14 59,2 15,15 306,-12-101,-21-306,-2-5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4:21.747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718 2,'-40'-1,"-9"1,0 1,-49 8,83-6,-1 0,1 1,0 0,0 2,0 0,1 0,0 1,0 1,1 0,-18 15,5 1,0 0,2 2,2 1,0 1,2 1,0 0,3 2,0 0,-24 66,24-46,3 0,2 2,2-1,2 2,-1 101,9-140,1 1,0 0,1 0,1 0,0-1,7 22,-8-32,0 0,0-1,0 1,1-1,-1 0,1 0,0 0,0 0,0 0,1-1,-1 1,1-1,0 0,0 0,0 0,0-1,1 1,-1-1,1 0,-1 0,1-1,0 1,0-1,7 1,44 2,1-3,-1-3,1-1,85-18,218-66,-331 79,13-3,35-10,128-51,-201 70,0 0,0 0,0-1,0 0,0 1,-1-1,1-1,-1 1,0 0,0-1,0 0,0 1,-1-1,1 0,1-6,-1 2,0 1,-1-1,0 0,-1-1,0 1,0 0,0 0,-2-9,-2-14,-1 1,-2-1,-15-47,17 65,-7-26,-2 2,-1-1,-2 2,-1 0,-2 1,-1 1,-42-53,59 83,0 1,0-1,-1 1,1 0,-1 0,0 0,0 0,0 1,0 0,0-1,0 1,-1 1,1-1,-1 1,0 0,-9-2,8 4,0-1,0 1,0 0,0 0,1 1,-1 0,0 0,1 0,-1 1,1 0,0 0,-9 6,-5 5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4:22.49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0,'2'2,"0"1,0-1,-1 0,1 0,0 0,1 0,-1-1,0 1,0-1,1 1,-1-1,1 0,-1 0,1 0,4 2,7 3,304 210,-130-81,-145-102,-28-19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4:23.151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1,'1'78,"4"0,3-1,4 0,3 0,37 113,-38-152,31 63,-40-91,1 0,0 0,0-1,1 0,1 0,-1 0,1-1,1 0,-1-1,20 13,-23-17,1-1,0 0,-1-1,1 1,0-1,0 0,0-1,-1 1,1-1,0 0,0-1,0 1,11-4,8-2,-1-2,24-10,8-3,27-3,167-59,-230 73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2:34:44.898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389 189,'-3'2,"0"-1,1 0,0 1,-1 0,1-1,0 1,0 0,0 0,0 0,0 0,0 1,1-1,-1 1,-1 2,-7 8,-45 48,3 1,-80 126,117-163,0 2,2-1,1 2,1 0,2 0,1 1,0 0,3 1,0-1,0 61,5-79,1 1,0 0,1-1,0 1,1-1,7 21,-8-29,0 1,-1-1,1 0,0 0,1 0,-1 0,0 0,1 0,0 0,-1-1,1 1,0-1,1 0,-1 0,0 0,0 0,1-1,-1 1,1-1,0 0,-1 0,1 0,0-1,4 1,50 2,1-3,-1-2,1-3,-1-2,0-3,-1-2,-1-3,0-2,56-26,-84 29,0 0,0-2,-2-2,0 0,40-37,-55 44,0 0,0-1,-2-1,0 1,0-2,-1 1,0-1,-2 0,1 0,-2-1,0 0,0 0,2-22,7-84,-5-230,-10 343,0-1,0 1,0-1,-1 1,-1 0,1 0,-1 0,-1 0,1 0,-1 1,-1-1,-6-8,9 13,-1 1,1-1,0 1,-1 0,1 0,-1 0,0 0,0 0,0 0,0 1,0-1,0 1,0 0,-1 0,1 0,0 1,-1-1,1 1,0 0,-1-1,1 2,-1-1,1 0,0 1,-1-1,1 1,0 0,0 0,-1 0,1 1,0-1,0 1,-3 2,-55 33,39-22,-1-1,0-1,-2-1,-39 14,-20 0,46-14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4:24.415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94 0,'-4'0,"0"1,1 0,-1-1,1 1,-1 1,1-1,0 0,-1 1,1-1,0 1,0 0,0 0,0 1,0-1,1 0,-1 1,1 0,-1-1,1 1,0 0,0 0,0 1,1-1,-1 0,1 0,0 1,0-1,-1 7,-3 8,1 1,1-1,1 1,0 20,1-12,2 239,1-239,1 0,1 0,2 0,1-1,0 1,2-2,20 40,-25-58,1-1,-1 0,2 0,-1 0,0 0,1-1,0 0,1 0,-1 0,1-1,0 0,0-1,0 1,0-1,1-1,-1 1,1-1,0-1,14 2,9 0,0-2,1-1,47-7,-74 7,-1 0,0-1,0 1,0-1,0 0,0-1,0 1,0-1,0 1,-1-1,1 0,-1 0,1-1,-1 1,0-1,0 0,0 0,0 0,0 0,-1 0,1-1,-1 1,0-1,0 1,0-1,-1 0,1 0,-1 0,2-6,-2 1,0-1,-1 1,0-1,0 1,-1 0,-1-1,1 1,-1 0,-1 0,0 0,0 0,-6-11,-25-55,17 35,-1 0,-2 2,-2 0,-52-69,36 76,34 29,0 0,1 0,0 0,0-1,-1 1,1-1,1 0,-1 0,0 0,1 0,-1-1,1 1,0 0,0-1,1 0,-1 1,1-1,-1 0,1 0,0 0,0-7,-11-63,9 58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4:25.687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93 34,'-3'1,"-1"-1,1 1,-1 0,1 0,-1 0,1 0,0 0,-1 1,1 0,0-1,0 1,0 0,0 1,1-1,-1 0,0 1,1 0,0-1,0 1,0 0,0 0,0 1,0-1,1 0,-2 6,-2 2,2 0,-1 0,2 1,-1-1,2 1,-1 18,2-24,1 0,0 0,0 0,1 0,0 0,0-1,0 1,1-1,-1 1,1-1,1 0,4 7,55 57,-41-47,-17-16,44 40,-47-44,0 0,1 0,-1 0,1-1,0 1,-1 0,1-1,0 0,0 0,0 0,0 0,0 0,0-1,0 1,0-1,1 0,3 0,-6-1,1 0,0 0,-1 0,1 0,0 0,-1 0,1-1,-1 1,0 0,1-1,-1 1,0-1,0 0,0 1,0-1,0 0,0 0,-1 0,1 1,-1-1,1 0,-1 0,0 0,1 0,-1 0,0 0,0 0,-1-3,-6-59,7 64,-10-39,-1 1,-20-45,16 46,2 0,-10-47,23 84,0 0,0 0,0 1,0-1,0 0,0 0,0 0,1 0,-1 0,0 0,0 0,0 0,0 0,0 0,0 0,0 0,0 0,1 0,-1 0,0 0,0 0,0 0,0 0,0 0,0 0,0 0,0 0,1 0,-1 0,0 0,0 0,0 0,0-1,0 1,0 0,0 0,0 0,0 0,0 0,0 0,0 0,1 0,-1 0,0 0,0 0,0-1,0 1,0 0,0 0,0 0,0 0,0 0,0 0,0 0,0 0,0-1,0 1,0 0,0 0,0 0,0 0,0 0,0 0,0 0,0 0,-1 0,1-1,12 12,20 23,-24-24,207 197,-58-60,-124-121,-19-20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4:27.10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296 785,'-14'1,"-1"0,0 2,1-1,-1 2,1 0,0 1,0 0,1 1,-1 0,1 2,1-1,-1 1,1 1,-17 16,22-19,0 0,1 1,0 0,1 0,-1 0,1 0,1 1,-1 0,1 0,0 0,1 0,0 1,1 0,-1-1,2 1,-1 0,1 0,1 0,-1 0,2 0,-1 0,1 0,0 0,1 0,3 10,-4-15,1-1,-1 1,1 0,-1-1,1 1,0-1,0 1,1-1,-1 0,1 0,0 0,-1 0,1-1,1 1,-1-1,0 0,0 0,1 0,-1 0,1 0,0-1,0 0,-1 1,1-1,0-1,0 1,0-1,0 1,0-1,0 0,0-1,0 1,0-1,0 1,0-1,-1 0,1-1,0 1,0-1,-1 1,1-1,-1 0,0 0,1-1,-1 1,0-1,0 0,-1 0,1 1,-1-2,1 1,-1 0,2-5,5-10,-1-1,-1 0,-1-1,0 0,-2 0,5-40,-6-127,-4 158,-3-79,-23-134,16 176,-4-1,-3 2,-30-75,47 138,0-1,0 1,0-1,0 1,-1-1,1 1,-1 0,0-1,1 1,-1 0,0 0,0 0,-1 1,1-1,0 0,-5-1,7 3,-1-1,1 1,-1 0,0 0,1 0,-1 0,0 0,1 0,-1 0,1 0,-1 1,0-1,1 0,-1 0,1 0,-1 1,1-1,-1 0,0 1,1-1,-1 0,1 1,0-1,-1 1,1-1,-1 1,-9 28,10-20,-1 0,2 0,-1 0,1 0,1-1,0 1,0 0,0-1,6 13,42 78,-27-57,218 420,-205-391,-3 1,32 105,-60-156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4:29.61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3461,'5'-3,"1"0,0 0,0 0,0 1,0 0,0 1,1-1,-1 1,0 0,1 1,-1-1,1 1,8 1,6-1,1471-22,-1055 26,88 15,4643 420,-2276-44,-1016-131,1043 152,-1498-249,-1046-146,678-49,190-167,-10-93,-533 119,140-35,197-45,-47 7,-962 234,26-5,0-2,-1-3,-1-2,67-37,-116 56,1-1,-1 0,0-1,1 1,-1 0,0-1,0 0,-1 0,1 0,0 0,-1 0,0 0,0-1,0 1,0-1,0 1,-1-1,1 0,-1 0,0 1,-1-1,1 0,0 0,-1-5,-2-3,0 0,-1 0,-1 0,0 0,0 1,-11-19,-213-602,174 463,-314-1185,19 137,346 1208,0 0,-1 0,0 1,0 0,-1-1,-7-9,4 8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5:11.401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1,'1'12,"1"1,0-1,1 0,1 0,0 0,0 0,1 0,7 10,-2-1,62 115,162 229,-192-303,491 693,115 171,-607-865,77 123,-99-151,-3 1,0 0,18 65,-34-162,1 19,1-50,24-159,39-88,-33 185,-26 112,-7 31,-5 28,-8 51,3 0,3 1,0 74,5-76,-6 181,-32 325,40-564,0-1,0 1,-1-1,0 0,0 1,-4 7,5-13,1 0,-1 0,0 0,0 0,1 0,-1 0,0 0,0-1,0 1,0 0,0-1,0 1,0-1,0 1,0-1,0 1,-1-1,1 0,0 1,0-1,0 0,0 0,-1 0,1 0,0 0,0 0,0 0,0-1,-1 1,1 0,0-1,0 1,0-1,0 1,0-1,0 1,0-1,0 0,0 1,-1-2,-24-16,-46-41,6 4,-63-40,-5 6,-3 6,-4 6,-197-78,267 128,-1 3,0 3,-130-19,199 39,0 1,0 0,0-1,0 1,0-1,-1 0,1 0,0 0,1-1,-1 1,0-1,-3-2,6 4,-1-1,1 1,0 0,0-1,0 1,-1 0,1-1,0 1,0-1,0 1,0-1,0 1,0 0,0-1,0 1,0-1,0 1,0-1,0 1,0-1,0 1,0 0,0-1,0 1,0-1,1 1,-1 0,0-1,1 0,18-15,470-283,-454 281,58-21,-56 25,54-30,-56 25,-2 1,0-2,-1-1,46-39,-72 53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5:12.503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321 252,'-13'-6,"0"0,0 0,-1 1,0 1,0 0,0 1,-1 0,1 1,-22 0,30 3,1-1,-1 1,1 0,-1 0,1 0,-1 1,1 0,0 0,0 0,0 1,0-1,0 1,1 0,-1 1,1-1,0 1,0 0,0 0,0 0,1 1,0-1,0 1,0 0,0 0,1 0,-1 0,-1 7,-7 31,2-1,1 2,3-1,1 0,3 1,5 70,-3-103,0 1,0-1,1 0,1 0,0 0,0 0,1 0,0-1,1 0,1 0,9 15,-9-18,0 0,0-1,0 0,1 0,0-1,0 0,1 0,-1 0,1-1,0 0,0-1,1 0,-1 0,0-1,11 2,56 9,2-3,-1-4,1-3,0-4,-1-2,132-24,-165 17,0 0,72-30,-99 34,-1-1,0-1,-1 0,0-1,0-1,-1 0,0-1,0 0,-1-1,14-18,-21 21,-1 1,1 0,-2-1,1 0,-2 0,1 0,-1 0,0 0,-1-1,0 1,0-1,-1 1,-1 0,1-1,-1 1,-1-1,0 1,0 0,-1 0,-4-10,-8-18,-2 1,-1 0,-29-42,21 38,-1 0,-3 2,0 2,-3 0,-64-54,90 85,0 0,0 0,-1 0,0 1,0 0,0 1,-1-1,1 2,-1-1,0 1,0 1,1-1,-1 1,0 1,0 0,-16 2,10 1,0 0,0 2,1 0,0 0,0 2,0 0,0 0,-22 18,-59 29,51-31,29-15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6:31.46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4048 1754,'0'-71,"-4"-144,0 183,0-1,-2 1,-2 1,-18-52,17 61,-17-48,-4 2,-50-85,-27-31,56 92,-102-139,113 181,-2 1,-2 2,-77-64,96 92,-1 1,-1 0,-1 3,0 0,-1 1,0 2,-1 1,0 2,-40-8,-31 2,1 5,-2 4,-102 7,-301 44,205-26,166-14,76 1,-108 26,160-31,-125 35,-148 63,-6 28,232-98,0 2,3 3,-52 43,75-51,0 1,3 1,0 1,2 2,1 0,1 1,2 1,1 0,2 2,1 0,-11 43,0 23,4 1,-13 181,29-215,2 79,5-124,0 0,1 0,2-1,0 1,1-1,2 0,11 26,71 116,163 227,-128-208,-61-98,3-2,109 102,-107-114,-23-26,2-2,2-3,81 51,-33-33,114 48,-170-89,1-2,0-1,1-3,0-2,56 5,228-1,-157-19,-1-7,269-55,-307 33,-1-6,-2-5,127-65,-214 92,-2-2,64-43,-90 53,0 0,0 0,-1-2,-1 1,0-2,-1 1,0-2,-1 1,14-30,148-346,-11 32,-147 326,-1 0,-1-1,-2-1,7-38,-15 54,0 0,-1 0,0 0,-2 0,0 0,-1 1,-1-1,0 0,-11-30,-83-176,66 158,19 37,-24-45,34 68,-2 1,1 1,-1-1,1 0,-1 1,0 0,-1-1,1 2,-1-1,-9-5,13 8,0 0,-1 1,1-1,0 1,0-1,-1 1,1 0,0 0,-1-1,1 1,0 0,-1 0,1 0,0 0,-1 1,1-1,0 0,0 0,-1 1,1-1,-2 1,-6 7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6:35.33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215 151,'0'19,"2"-1,0 0,0 0,2 1,0-2,2 1,-1 0,2-1,12 22,322 543,-111-210,-92-97,-2-6,-41-85,-95-183,1 0,-1 1,1-1,-1 0,1 0,0 0,0 0,0 0,0 0,0 0,0 0,0 0,0 0,0 0,0 0,0-1,0 1,1 0,-1-1,0 1,1-1,1 1,-2-2,-1 1,1-1,0 1,0-1,0 1,0-1,-1 0,1 0,0 1,-1-1,1 0,0 0,-1 0,1 0,-1 0,1 0,-1 0,0 1,1-1,-1 0,0-2,3-9,-1 0,0-1,-1-17,-25-289,0 50,22 220,1-86,1 124,2-1,-1 1,1-1,1 1,0 0,1 0,0 0,11-20,34-37,-30 43,22-38,-26 37,-3 4,0 0,13-37,132-455,-152 495,3-5,-1-1,-2 1,5-48,-10 71,0 0,0 0,0 0,0 0,0 1,0-1,-1 0,1 0,0 0,0 1,-1-1,1 0,-1 0,1 0,-1 1,1-1,-1 0,1 1,-1-1,1 1,-1-1,0 0,1 1,-1-1,0 1,0 0,1-1,-1 1,0 0,0-1,0 1,1 0,-1 0,0 0,0 0,0-1,0 1,0 1,1-1,-1 0,0 0,0 0,0 0,0 0,1 1,-1-1,0 0,0 1,0-1,-1 2,-51 24,40-19,1-2,-1 0,-1-1,1 0,0-1,-1-1,-27 2,-86-7,107 2,-149-22,68 7,-32-4,42 5,-132-4,185 19,-138-6,146 3,0-2,1 0,-54-19,77 21,0 1,0 0,0 0,0 0,0 0,0 1,0 0,-1 1,1-1,0 1,-1 1,1-1,0 1,0 0,-1 0,-10 5,3 2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35:45.87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1,'3'27,"0"0,2 0,0-1,2 1,1-1,2-1,12 26,1 7,-2-2,294 792,-50 19,-212-666,67 305,-84-233,-34-257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8T03:26:16.68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1172 6470,'1'0,"0"0,0-1,0 1,0-1,0 1,0-1,0 1,0-1,0 0,-1 1,1-1,0 0,-1 0,1 0,0 0,-1 1,1-1,-1 0,1 0,-1 0,0 0,1 0,-1 0,0 0,0 0,1 0,-1-2,4-35,-4 34,-12-719,3 561,-135-1192,134 1292,-107-644,35-5,49-444,38 1026,6 1,36-163,-45 276,0 0,-1 0,-1 0,0 0,-2 0,-4-25,-29-92,15 62,-4-55,21 97,-1 0,-2 1,-1 0,0 0,-3 0,0 1,-17-31,-58-50,75 91,6 9,0 1,0-1,-1 1,0 0,0 1,-10-10,13 14,1 0,-1 1,1-1,-1 0,0 1,1-1,-1 1,1 0,-1-1,0 1,1 0,-1 0,0 0,1 0,-1 0,0 1,1-1,-1 0,0 1,1-1,-1 1,1 0,-1 0,1-1,-1 1,1 0,0 0,-1 0,1 0,0 1,0-1,0 0,0 0,0 1,0-1,0 0,-1 3,-17 24,1 1,2 0,0 1,-11 35,-12 23,-251 599,276-653,11-25,1-2,0-1,0 0,-1 1,0-1,0 0,0 0,-1 0,0-1,0 1,0-1,-10 9,14-14,-1-1,1 1,-1 0,1 0,-1 0,1-1,-1 1,1 0,-1-1,1 1,0 0,-1-1,1 1,0-1,-1 1,1 0,0-1,-1 1,1-1,0 1,0-1,0 1,-1-1,1 1,0-1,0 1,0-1,0 1,0-1,0 1,0-1,0 0,0 1,0-1,-1-25,1 24,2-86,5 0,19-102,-5 55,-5 35,5 1,42-120,-62 214,0 0,1 0,-1 0,1 0,0 0,0 1,1-1,-1 1,1 0,0 0,0 0,0 0,1 0,0 0,-1 1,1 0,1 0,-1 0,0 0,1 1,-1-1,1 1,0 0,9-2,-4 0,0-1,0 0,-1 0,0-1,0 0,0 0,-1-1,0-1,10-10,-7 7,0 0,0 1,19-11,-25 18,0 0,0 1,0-1,1 1,-1 0,1 1,0 0,-1-1,1 2,0-1,0 1,10 0,13 5,0 1,0 2,-1 1,0 1,38 19,-7-4,72 32,231 136,-356-190,285 168,-227-138,2-3,113 37,-148-59,-17-5,-1 0,0 1,-1 1,1 0,21 12,-34-17,0 0,1 0,-1 1,1-1,-1 0,0 0,1 1,-1-1,0 0,1 0,-1 1,0-1,0 0,1 1,-1-1,0 1,0-1,0 0,1 1,-1-1,0 1,0-1,0 0,0 1,0-1,0 1,0-1,0 1,0-1,0 0,0 1,0-1,0 1,0-1,0 0,-1 1,1-1,0 1,0-1,0 0,-1 1,1-1,0 1,-23 12,-32 2,-75 0,-188-4,173-11,-368-14,276 3,-8-1,-46 3,263 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6CEC-22E2-451A-9E8D-5AFB4960F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949EA9-F9CA-4550-A2ED-ADD4AE071C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F91F-060B-4BA6-911F-1C8C5D4F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7C04-5F2F-4D8A-9ED2-5F508BAD1856}" type="datetimeFigureOut">
              <a:rPr lang="th-TH" smtClean="0"/>
              <a:t>28/11/63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D1C58-E181-4F07-850F-A74161446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11EC0-CD40-4FAC-A690-D36B9E1F2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BB307-DE1A-47B8-BFED-791C4913F77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80054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A9946-5FC7-4BD7-9E2F-AF0120CEA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6975B1-C145-47DD-8030-5E1CDA09C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AB0D3-3A92-48D3-AEFA-CDAE02EC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7C04-5F2F-4D8A-9ED2-5F508BAD1856}" type="datetimeFigureOut">
              <a:rPr lang="th-TH" smtClean="0"/>
              <a:t>28/11/63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1A4A8-A461-45E1-9ECF-C49A4D86C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C6FA1-643A-4801-8EEC-CDDAEFE89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BB307-DE1A-47B8-BFED-791C4913F77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62948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D8F69B-2D0F-4671-8BEC-2208FCBE29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7B476-DBA0-4DB7-9BFD-8CFB28091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8DE02-138D-454C-8287-E2620ADC2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7C04-5F2F-4D8A-9ED2-5F508BAD1856}" type="datetimeFigureOut">
              <a:rPr lang="th-TH" smtClean="0"/>
              <a:t>28/11/63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3D8B8-5602-4DC2-AC26-C25F0F1CA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91C2C-8D53-49A2-B4F8-B02F76AC6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BB307-DE1A-47B8-BFED-791C4913F77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24468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F517E-64F1-4768-84DB-035899940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B938F-1419-49A8-B15B-7EB0BA39E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0349F-BDE2-446A-8CFE-12DDC8CBD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7C04-5F2F-4D8A-9ED2-5F508BAD1856}" type="datetimeFigureOut">
              <a:rPr lang="th-TH" smtClean="0"/>
              <a:t>28/11/63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50510-AED6-45FF-B65B-6E86C5D17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B09D5-1D3C-427F-819C-B18765A4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BB307-DE1A-47B8-BFED-791C4913F77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68124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FC969-AA4D-414E-8C0B-FE89164F0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713C7-6EA7-4D7B-A387-D4DDCF77D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7C23A-8C58-4C4F-BF24-43444BFF0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7C04-5F2F-4D8A-9ED2-5F508BAD1856}" type="datetimeFigureOut">
              <a:rPr lang="th-TH" smtClean="0"/>
              <a:t>28/11/63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B73D8-15A0-4A14-9AD5-1A0E0D5BA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AD14E-ED38-467D-9688-758F8D2FC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BB307-DE1A-47B8-BFED-791C4913F77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62535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351C9-EEDA-4CAE-81A6-396514011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B5525-812D-48AF-B1D9-BD94820088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C87E6F-93A5-4361-8170-CDF3048EA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7C1EA-8810-4685-99C7-31F34EAC5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7C04-5F2F-4D8A-9ED2-5F508BAD1856}" type="datetimeFigureOut">
              <a:rPr lang="th-TH" smtClean="0"/>
              <a:t>28/11/63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6F1E3-C74D-4762-946B-DE1557CD1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2DF31-196D-42F9-8A09-1A46C6F3A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BB307-DE1A-47B8-BFED-791C4913F77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92975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A05FA-6DB3-4A18-A233-3BDA9BDA4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CFA21-284E-47AD-B7D6-B38B34066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8A6A3E-946D-4035-871D-B598E9B30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03B81D-0D64-4293-A334-9ED73516B4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F429F0-F7E8-441C-ACDA-9AC322D380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68DA42-0C8E-41F1-AEA4-6C47D011F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7C04-5F2F-4D8A-9ED2-5F508BAD1856}" type="datetimeFigureOut">
              <a:rPr lang="th-TH" smtClean="0"/>
              <a:t>28/11/63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280B69-54FE-4A56-A1AF-1BC9D56E3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2E29DD-FE1D-4CD4-9436-D53689AA9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BB307-DE1A-47B8-BFED-791C4913F77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15298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4B70C-983B-43FC-9522-4BBCE8E08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E5E39E-8933-4025-BB55-B999B3FAE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7C04-5F2F-4D8A-9ED2-5F508BAD1856}" type="datetimeFigureOut">
              <a:rPr lang="th-TH" smtClean="0"/>
              <a:t>28/11/63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815255-4233-45BF-B428-7ABB6EF9D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338E47-B78D-44F1-8510-05DD3EB2A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BB307-DE1A-47B8-BFED-791C4913F77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00927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E46D5-CEF8-41AC-BD67-5EE9F0AF2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7C04-5F2F-4D8A-9ED2-5F508BAD1856}" type="datetimeFigureOut">
              <a:rPr lang="th-TH" smtClean="0"/>
              <a:t>28/11/63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213093-5CB5-4C49-8880-B9F3E6929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DCC79-14B1-4089-B23F-02AD8EB3E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BB307-DE1A-47B8-BFED-791C4913F77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81283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837C0-75D5-4C55-8B46-6AD991623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97890-083B-4187-8F64-FD0B93F96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25C13D-0CC2-4E07-8838-FCED2006B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86083-9B3A-4149-ADC5-C4CC01FF4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7C04-5F2F-4D8A-9ED2-5F508BAD1856}" type="datetimeFigureOut">
              <a:rPr lang="th-TH" smtClean="0"/>
              <a:t>28/11/63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4B905-B7D7-4D68-A6C9-371F20957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9E5C8-43FB-471C-9387-991D31ED0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BB307-DE1A-47B8-BFED-791C4913F77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39555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7D2B1-731C-499E-AC3F-444AA36D4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3047B-ABAE-451D-BE1C-302421F129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FAC870-ED39-449F-802F-82BD2EC28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974E0-5085-4819-B349-ACBE81662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7C04-5F2F-4D8A-9ED2-5F508BAD1856}" type="datetimeFigureOut">
              <a:rPr lang="th-TH" smtClean="0"/>
              <a:t>28/11/63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CD61C-ABBC-499D-88D9-84A538DFC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54776-3192-449F-92EF-46D6A0F79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BB307-DE1A-47B8-BFED-791C4913F77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45939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873EE1-8C0D-4518-BFA9-2FE9CED93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69B54-2C9E-4F4A-AC1D-573EC819E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CB9AF-87F6-4285-A607-42C967C194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67C04-5F2F-4D8A-9ED2-5F508BAD1856}" type="datetimeFigureOut">
              <a:rPr lang="th-TH" smtClean="0"/>
              <a:t>28/11/63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5EC55-702C-4B6E-A267-DB7474E950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B2262-B2E2-49AD-954A-7E2DE84D1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BB307-DE1A-47B8-BFED-791C4913F77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1464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76" Type="http://schemas.openxmlformats.org/officeDocument/2006/relationships/customXml" Target="../ink/ink38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97" Type="http://schemas.openxmlformats.org/officeDocument/2006/relationships/image" Target="../media/image48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87" Type="http://schemas.openxmlformats.org/officeDocument/2006/relationships/image" Target="../media/image43.png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93" Type="http://schemas.openxmlformats.org/officeDocument/2006/relationships/image" Target="../media/image46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78.png"/><Relationship Id="rId21" Type="http://schemas.openxmlformats.org/officeDocument/2006/relationships/image" Target="../media/image1031.png"/><Relationship Id="rId42" Type="http://schemas.openxmlformats.org/officeDocument/2006/relationships/customXml" Target="../ink/ink1054.xml"/><Relationship Id="rId63" Type="http://schemas.openxmlformats.org/officeDocument/2006/relationships/image" Target="../media/image1052.png"/><Relationship Id="rId84" Type="http://schemas.openxmlformats.org/officeDocument/2006/relationships/customXml" Target="../ink/ink1075.xml"/><Relationship Id="rId138" Type="http://schemas.openxmlformats.org/officeDocument/2006/relationships/customXml" Target="../ink/ink1102.xml"/><Relationship Id="rId159" Type="http://schemas.openxmlformats.org/officeDocument/2006/relationships/customXml" Target="../ink/ink1113.xml"/><Relationship Id="rId170" Type="http://schemas.openxmlformats.org/officeDocument/2006/relationships/image" Target="../media/image1103.png"/><Relationship Id="rId191" Type="http://schemas.openxmlformats.org/officeDocument/2006/relationships/customXml" Target="../ink/ink1129.xml"/><Relationship Id="rId205" Type="http://schemas.openxmlformats.org/officeDocument/2006/relationships/customXml" Target="../ink/ink1136.xml"/><Relationship Id="rId226" Type="http://schemas.openxmlformats.org/officeDocument/2006/relationships/image" Target="../media/image1131.png"/><Relationship Id="rId107" Type="http://schemas.openxmlformats.org/officeDocument/2006/relationships/image" Target="../media/image1073.png"/><Relationship Id="rId11" Type="http://schemas.openxmlformats.org/officeDocument/2006/relationships/image" Target="../media/image1026.png"/><Relationship Id="rId32" Type="http://schemas.openxmlformats.org/officeDocument/2006/relationships/customXml" Target="../ink/ink1049.xml"/><Relationship Id="rId53" Type="http://schemas.openxmlformats.org/officeDocument/2006/relationships/image" Target="../media/image1047.png"/><Relationship Id="rId74" Type="http://schemas.openxmlformats.org/officeDocument/2006/relationships/customXml" Target="../ink/ink1070.xml"/><Relationship Id="rId128" Type="http://schemas.openxmlformats.org/officeDocument/2006/relationships/customXml" Target="../ink/ink1097.xml"/><Relationship Id="rId149" Type="http://schemas.openxmlformats.org/officeDocument/2006/relationships/customXml" Target="../ink/ink1108.xml"/><Relationship Id="rId5" Type="http://schemas.openxmlformats.org/officeDocument/2006/relationships/image" Target="../media/image1023.png"/><Relationship Id="rId95" Type="http://schemas.openxmlformats.org/officeDocument/2006/relationships/image" Target="../media/image1067.png"/><Relationship Id="rId160" Type="http://schemas.openxmlformats.org/officeDocument/2006/relationships/image" Target="../media/image1099.png"/><Relationship Id="rId181" Type="http://schemas.openxmlformats.org/officeDocument/2006/relationships/customXml" Target="../ink/ink1124.xml"/><Relationship Id="rId216" Type="http://schemas.openxmlformats.org/officeDocument/2006/relationships/image" Target="../media/image1126.png"/><Relationship Id="rId237" Type="http://schemas.openxmlformats.org/officeDocument/2006/relationships/customXml" Target="../ink/ink1152.xml"/><Relationship Id="rId22" Type="http://schemas.openxmlformats.org/officeDocument/2006/relationships/customXml" Target="../ink/ink1044.xml"/><Relationship Id="rId43" Type="http://schemas.openxmlformats.org/officeDocument/2006/relationships/image" Target="../media/image1042.png"/><Relationship Id="rId64" Type="http://schemas.openxmlformats.org/officeDocument/2006/relationships/customXml" Target="../ink/ink1065.xml"/><Relationship Id="rId118" Type="http://schemas.openxmlformats.org/officeDocument/2006/relationships/customXml" Target="../ink/ink1092.xml"/><Relationship Id="rId139" Type="http://schemas.openxmlformats.org/officeDocument/2006/relationships/image" Target="../media/image1089.png"/><Relationship Id="rId80" Type="http://schemas.openxmlformats.org/officeDocument/2006/relationships/customXml" Target="../ink/ink1073.xml"/><Relationship Id="rId85" Type="http://schemas.openxmlformats.org/officeDocument/2006/relationships/image" Target="../media/image1063.png"/><Relationship Id="rId150" Type="http://schemas.openxmlformats.org/officeDocument/2006/relationships/image" Target="../media/image1094.png"/><Relationship Id="rId155" Type="http://schemas.openxmlformats.org/officeDocument/2006/relationships/customXml" Target="../ink/ink1111.xml"/><Relationship Id="rId171" Type="http://schemas.openxmlformats.org/officeDocument/2006/relationships/customXml" Target="../ink/ink1119.xml"/><Relationship Id="rId176" Type="http://schemas.openxmlformats.org/officeDocument/2006/relationships/image" Target="../media/image1106.png"/><Relationship Id="rId192" Type="http://schemas.openxmlformats.org/officeDocument/2006/relationships/image" Target="../media/image1114.png"/><Relationship Id="rId197" Type="http://schemas.openxmlformats.org/officeDocument/2006/relationships/customXml" Target="../ink/ink1132.xml"/><Relationship Id="rId206" Type="http://schemas.openxmlformats.org/officeDocument/2006/relationships/image" Target="../media/image1121.png"/><Relationship Id="rId227" Type="http://schemas.openxmlformats.org/officeDocument/2006/relationships/customXml" Target="../ink/ink1147.xml"/><Relationship Id="rId201" Type="http://schemas.openxmlformats.org/officeDocument/2006/relationships/customXml" Target="../ink/ink1134.xml"/><Relationship Id="rId222" Type="http://schemas.openxmlformats.org/officeDocument/2006/relationships/image" Target="../media/image1129.png"/><Relationship Id="rId12" Type="http://schemas.openxmlformats.org/officeDocument/2006/relationships/customXml" Target="../ink/ink1039.xml"/><Relationship Id="rId17" Type="http://schemas.openxmlformats.org/officeDocument/2006/relationships/image" Target="../media/image1029.png"/><Relationship Id="rId33" Type="http://schemas.openxmlformats.org/officeDocument/2006/relationships/image" Target="../media/image1037.png"/><Relationship Id="rId38" Type="http://schemas.openxmlformats.org/officeDocument/2006/relationships/customXml" Target="../ink/ink1052.xml"/><Relationship Id="rId59" Type="http://schemas.openxmlformats.org/officeDocument/2006/relationships/image" Target="../media/image1050.png"/><Relationship Id="rId103" Type="http://schemas.openxmlformats.org/officeDocument/2006/relationships/image" Target="../media/image1071.png"/><Relationship Id="rId108" Type="http://schemas.openxmlformats.org/officeDocument/2006/relationships/customXml" Target="../ink/ink1087.xml"/><Relationship Id="rId124" Type="http://schemas.openxmlformats.org/officeDocument/2006/relationships/customXml" Target="../ink/ink1095.xml"/><Relationship Id="rId129" Type="http://schemas.openxmlformats.org/officeDocument/2006/relationships/image" Target="../media/image1084.png"/><Relationship Id="rId54" Type="http://schemas.openxmlformats.org/officeDocument/2006/relationships/customXml" Target="../ink/ink1060.xml"/><Relationship Id="rId70" Type="http://schemas.openxmlformats.org/officeDocument/2006/relationships/customXml" Target="../ink/ink1068.xml"/><Relationship Id="rId75" Type="http://schemas.openxmlformats.org/officeDocument/2006/relationships/image" Target="../media/image1058.png"/><Relationship Id="rId91" Type="http://schemas.openxmlformats.org/officeDocument/2006/relationships/image" Target="../media/image1065.png"/><Relationship Id="rId96" Type="http://schemas.openxmlformats.org/officeDocument/2006/relationships/customXml" Target="../ink/ink1081.xml"/><Relationship Id="rId140" Type="http://schemas.openxmlformats.org/officeDocument/2006/relationships/customXml" Target="../ink/ink1103.xml"/><Relationship Id="rId145" Type="http://schemas.openxmlformats.org/officeDocument/2006/relationships/customXml" Target="../ink/ink1106.xml"/><Relationship Id="rId161" Type="http://schemas.openxmlformats.org/officeDocument/2006/relationships/customXml" Target="../ink/ink1114.xml"/><Relationship Id="rId166" Type="http://schemas.openxmlformats.org/officeDocument/2006/relationships/image" Target="../media/image1102.png"/><Relationship Id="rId182" Type="http://schemas.openxmlformats.org/officeDocument/2006/relationships/image" Target="../media/image1109.png"/><Relationship Id="rId187" Type="http://schemas.openxmlformats.org/officeDocument/2006/relationships/customXml" Target="../ink/ink1127.xml"/><Relationship Id="rId217" Type="http://schemas.openxmlformats.org/officeDocument/2006/relationships/customXml" Target="../ink/ink114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36.xml"/><Relationship Id="rId212" Type="http://schemas.openxmlformats.org/officeDocument/2006/relationships/image" Target="../media/image1124.png"/><Relationship Id="rId233" Type="http://schemas.openxmlformats.org/officeDocument/2006/relationships/customXml" Target="../ink/ink1150.xml"/><Relationship Id="rId238" Type="http://schemas.openxmlformats.org/officeDocument/2006/relationships/image" Target="../media/image1137.png"/><Relationship Id="rId23" Type="http://schemas.openxmlformats.org/officeDocument/2006/relationships/image" Target="../media/image1032.png"/><Relationship Id="rId28" Type="http://schemas.openxmlformats.org/officeDocument/2006/relationships/customXml" Target="../ink/ink1047.xml"/><Relationship Id="rId49" Type="http://schemas.openxmlformats.org/officeDocument/2006/relationships/image" Target="../media/image1045.png"/><Relationship Id="rId114" Type="http://schemas.openxmlformats.org/officeDocument/2006/relationships/customXml" Target="../ink/ink1090.xml"/><Relationship Id="rId119" Type="http://schemas.openxmlformats.org/officeDocument/2006/relationships/image" Target="../media/image1079.png"/><Relationship Id="rId44" Type="http://schemas.openxmlformats.org/officeDocument/2006/relationships/customXml" Target="../ink/ink1055.xml"/><Relationship Id="rId60" Type="http://schemas.openxmlformats.org/officeDocument/2006/relationships/customXml" Target="../ink/ink1063.xml"/><Relationship Id="rId65" Type="http://schemas.openxmlformats.org/officeDocument/2006/relationships/image" Target="../media/image1053.png"/><Relationship Id="rId81" Type="http://schemas.openxmlformats.org/officeDocument/2006/relationships/image" Target="../media/image1061.png"/><Relationship Id="rId86" Type="http://schemas.openxmlformats.org/officeDocument/2006/relationships/customXml" Target="../ink/ink1076.xml"/><Relationship Id="rId130" Type="http://schemas.openxmlformats.org/officeDocument/2006/relationships/customXml" Target="../ink/ink1098.xml"/><Relationship Id="rId135" Type="http://schemas.openxmlformats.org/officeDocument/2006/relationships/image" Target="../media/image1087.png"/><Relationship Id="rId151" Type="http://schemas.openxmlformats.org/officeDocument/2006/relationships/customXml" Target="../ink/ink1109.xml"/><Relationship Id="rId156" Type="http://schemas.openxmlformats.org/officeDocument/2006/relationships/image" Target="../media/image1097.png"/><Relationship Id="rId177" Type="http://schemas.openxmlformats.org/officeDocument/2006/relationships/customXml" Target="../ink/ink1122.xml"/><Relationship Id="rId198" Type="http://schemas.openxmlformats.org/officeDocument/2006/relationships/image" Target="../media/image1117.png"/><Relationship Id="rId172" Type="http://schemas.openxmlformats.org/officeDocument/2006/relationships/image" Target="../media/image1104.png"/><Relationship Id="rId193" Type="http://schemas.openxmlformats.org/officeDocument/2006/relationships/customXml" Target="../ink/ink1130.xml"/><Relationship Id="rId202" Type="http://schemas.openxmlformats.org/officeDocument/2006/relationships/image" Target="../media/image1119.png"/><Relationship Id="rId207" Type="http://schemas.openxmlformats.org/officeDocument/2006/relationships/customXml" Target="../ink/ink1137.xml"/><Relationship Id="rId223" Type="http://schemas.openxmlformats.org/officeDocument/2006/relationships/customXml" Target="../ink/ink1145.xml"/><Relationship Id="rId228" Type="http://schemas.openxmlformats.org/officeDocument/2006/relationships/image" Target="../media/image1132.png"/><Relationship Id="rId13" Type="http://schemas.openxmlformats.org/officeDocument/2006/relationships/image" Target="../media/image1027.png"/><Relationship Id="rId18" Type="http://schemas.openxmlformats.org/officeDocument/2006/relationships/customXml" Target="../ink/ink1042.xml"/><Relationship Id="rId39" Type="http://schemas.openxmlformats.org/officeDocument/2006/relationships/image" Target="../media/image1040.png"/><Relationship Id="rId109" Type="http://schemas.openxmlformats.org/officeDocument/2006/relationships/image" Target="../media/image1074.png"/><Relationship Id="rId34" Type="http://schemas.openxmlformats.org/officeDocument/2006/relationships/customXml" Target="../ink/ink1050.xml"/><Relationship Id="rId50" Type="http://schemas.openxmlformats.org/officeDocument/2006/relationships/customXml" Target="../ink/ink1058.xml"/><Relationship Id="rId55" Type="http://schemas.openxmlformats.org/officeDocument/2006/relationships/image" Target="../media/image1048.png"/><Relationship Id="rId76" Type="http://schemas.openxmlformats.org/officeDocument/2006/relationships/customXml" Target="../ink/ink1071.xml"/><Relationship Id="rId97" Type="http://schemas.openxmlformats.org/officeDocument/2006/relationships/image" Target="../media/image1068.png"/><Relationship Id="rId104" Type="http://schemas.openxmlformats.org/officeDocument/2006/relationships/customXml" Target="../ink/ink1085.xml"/><Relationship Id="rId120" Type="http://schemas.openxmlformats.org/officeDocument/2006/relationships/customXml" Target="../ink/ink1093.xml"/><Relationship Id="rId125" Type="http://schemas.openxmlformats.org/officeDocument/2006/relationships/image" Target="../media/image1082.png"/><Relationship Id="rId141" Type="http://schemas.openxmlformats.org/officeDocument/2006/relationships/image" Target="../media/image1090.png"/><Relationship Id="rId146" Type="http://schemas.openxmlformats.org/officeDocument/2006/relationships/image" Target="../media/image1092.png"/><Relationship Id="rId167" Type="http://schemas.openxmlformats.org/officeDocument/2006/relationships/customXml" Target="../ink/ink1117.xml"/><Relationship Id="rId188" Type="http://schemas.openxmlformats.org/officeDocument/2006/relationships/image" Target="../media/image1112.png"/><Relationship Id="rId7" Type="http://schemas.openxmlformats.org/officeDocument/2006/relationships/image" Target="../media/image1024.png"/><Relationship Id="rId71" Type="http://schemas.openxmlformats.org/officeDocument/2006/relationships/image" Target="../media/image1056.png"/><Relationship Id="rId92" Type="http://schemas.openxmlformats.org/officeDocument/2006/relationships/customXml" Target="../ink/ink1079.xml"/><Relationship Id="rId162" Type="http://schemas.openxmlformats.org/officeDocument/2006/relationships/image" Target="../media/image1100.png"/><Relationship Id="rId183" Type="http://schemas.openxmlformats.org/officeDocument/2006/relationships/customXml" Target="../ink/ink1125.xml"/><Relationship Id="rId213" Type="http://schemas.openxmlformats.org/officeDocument/2006/relationships/customXml" Target="../ink/ink1140.xml"/><Relationship Id="rId218" Type="http://schemas.openxmlformats.org/officeDocument/2006/relationships/image" Target="../media/image1127.png"/><Relationship Id="rId234" Type="http://schemas.openxmlformats.org/officeDocument/2006/relationships/image" Target="../media/image1135.png"/><Relationship Id="rId2" Type="http://schemas.openxmlformats.org/officeDocument/2006/relationships/customXml" Target="../ink/ink1034.xml"/><Relationship Id="rId29" Type="http://schemas.openxmlformats.org/officeDocument/2006/relationships/image" Target="../media/image1035.png"/><Relationship Id="rId24" Type="http://schemas.openxmlformats.org/officeDocument/2006/relationships/customXml" Target="../ink/ink1045.xml"/><Relationship Id="rId40" Type="http://schemas.openxmlformats.org/officeDocument/2006/relationships/customXml" Target="../ink/ink1053.xml"/><Relationship Id="rId45" Type="http://schemas.openxmlformats.org/officeDocument/2006/relationships/image" Target="../media/image1043.png"/><Relationship Id="rId66" Type="http://schemas.openxmlformats.org/officeDocument/2006/relationships/customXml" Target="../ink/ink1066.xml"/><Relationship Id="rId87" Type="http://schemas.openxmlformats.org/officeDocument/2006/relationships/image" Target="../media/image553.png"/><Relationship Id="rId110" Type="http://schemas.openxmlformats.org/officeDocument/2006/relationships/customXml" Target="../ink/ink1088.xml"/><Relationship Id="rId115" Type="http://schemas.openxmlformats.org/officeDocument/2006/relationships/image" Target="../media/image1077.png"/><Relationship Id="rId131" Type="http://schemas.openxmlformats.org/officeDocument/2006/relationships/image" Target="../media/image1085.png"/><Relationship Id="rId136" Type="http://schemas.openxmlformats.org/officeDocument/2006/relationships/customXml" Target="../ink/ink1101.xml"/><Relationship Id="rId157" Type="http://schemas.openxmlformats.org/officeDocument/2006/relationships/customXml" Target="../ink/ink1112.xml"/><Relationship Id="rId178" Type="http://schemas.openxmlformats.org/officeDocument/2006/relationships/image" Target="../media/image1107.png"/><Relationship Id="rId61" Type="http://schemas.openxmlformats.org/officeDocument/2006/relationships/image" Target="../media/image1051.png"/><Relationship Id="rId82" Type="http://schemas.openxmlformats.org/officeDocument/2006/relationships/customXml" Target="../ink/ink1074.xml"/><Relationship Id="rId152" Type="http://schemas.openxmlformats.org/officeDocument/2006/relationships/image" Target="../media/image1095.png"/><Relationship Id="rId173" Type="http://schemas.openxmlformats.org/officeDocument/2006/relationships/customXml" Target="../ink/ink1120.xml"/><Relationship Id="rId194" Type="http://schemas.openxmlformats.org/officeDocument/2006/relationships/image" Target="../media/image1115.png"/><Relationship Id="rId199" Type="http://schemas.openxmlformats.org/officeDocument/2006/relationships/customXml" Target="../ink/ink1133.xml"/><Relationship Id="rId203" Type="http://schemas.openxmlformats.org/officeDocument/2006/relationships/customXml" Target="../ink/ink1135.xml"/><Relationship Id="rId208" Type="http://schemas.openxmlformats.org/officeDocument/2006/relationships/image" Target="../media/image1122.png"/><Relationship Id="rId229" Type="http://schemas.openxmlformats.org/officeDocument/2006/relationships/customXml" Target="../ink/ink1148.xml"/><Relationship Id="rId19" Type="http://schemas.openxmlformats.org/officeDocument/2006/relationships/image" Target="../media/image1030.png"/><Relationship Id="rId224" Type="http://schemas.openxmlformats.org/officeDocument/2006/relationships/image" Target="../media/image1130.png"/><Relationship Id="rId14" Type="http://schemas.openxmlformats.org/officeDocument/2006/relationships/customXml" Target="../ink/ink1040.xml"/><Relationship Id="rId30" Type="http://schemas.openxmlformats.org/officeDocument/2006/relationships/customXml" Target="../ink/ink1048.xml"/><Relationship Id="rId35" Type="http://schemas.openxmlformats.org/officeDocument/2006/relationships/image" Target="../media/image1038.png"/><Relationship Id="rId56" Type="http://schemas.openxmlformats.org/officeDocument/2006/relationships/customXml" Target="../ink/ink1061.xml"/><Relationship Id="rId77" Type="http://schemas.openxmlformats.org/officeDocument/2006/relationships/image" Target="../media/image1059.png"/><Relationship Id="rId100" Type="http://schemas.openxmlformats.org/officeDocument/2006/relationships/customXml" Target="../ink/ink1083.xml"/><Relationship Id="rId105" Type="http://schemas.openxmlformats.org/officeDocument/2006/relationships/image" Target="../media/image1072.png"/><Relationship Id="rId126" Type="http://schemas.openxmlformats.org/officeDocument/2006/relationships/customXml" Target="../ink/ink1096.xml"/><Relationship Id="rId147" Type="http://schemas.openxmlformats.org/officeDocument/2006/relationships/customXml" Target="../ink/ink1107.xml"/><Relationship Id="rId168" Type="http://schemas.openxmlformats.org/officeDocument/2006/relationships/image" Target="../media/image136.png"/><Relationship Id="rId8" Type="http://schemas.openxmlformats.org/officeDocument/2006/relationships/customXml" Target="../ink/ink1037.xml"/><Relationship Id="rId51" Type="http://schemas.openxmlformats.org/officeDocument/2006/relationships/image" Target="../media/image1046.png"/><Relationship Id="rId72" Type="http://schemas.openxmlformats.org/officeDocument/2006/relationships/customXml" Target="../ink/ink1069.xml"/><Relationship Id="rId93" Type="http://schemas.openxmlformats.org/officeDocument/2006/relationships/image" Target="../media/image1066.png"/><Relationship Id="rId98" Type="http://schemas.openxmlformats.org/officeDocument/2006/relationships/customXml" Target="../ink/ink1082.xml"/><Relationship Id="rId121" Type="http://schemas.openxmlformats.org/officeDocument/2006/relationships/image" Target="../media/image1080.png"/><Relationship Id="rId142" Type="http://schemas.openxmlformats.org/officeDocument/2006/relationships/customXml" Target="../ink/ink1104.xml"/><Relationship Id="rId163" Type="http://schemas.openxmlformats.org/officeDocument/2006/relationships/customXml" Target="../ink/ink1115.xml"/><Relationship Id="rId184" Type="http://schemas.openxmlformats.org/officeDocument/2006/relationships/image" Target="../media/image1110.png"/><Relationship Id="rId189" Type="http://schemas.openxmlformats.org/officeDocument/2006/relationships/customXml" Target="../ink/ink1128.xml"/><Relationship Id="rId219" Type="http://schemas.openxmlformats.org/officeDocument/2006/relationships/customXml" Target="../ink/ink1143.xml"/><Relationship Id="rId3" Type="http://schemas.openxmlformats.org/officeDocument/2006/relationships/image" Target="../media/image1022.png"/><Relationship Id="rId214" Type="http://schemas.openxmlformats.org/officeDocument/2006/relationships/image" Target="../media/image1125.png"/><Relationship Id="rId230" Type="http://schemas.openxmlformats.org/officeDocument/2006/relationships/image" Target="../media/image1133.png"/><Relationship Id="rId235" Type="http://schemas.openxmlformats.org/officeDocument/2006/relationships/customXml" Target="../ink/ink1151.xml"/><Relationship Id="rId25" Type="http://schemas.openxmlformats.org/officeDocument/2006/relationships/image" Target="../media/image1033.png"/><Relationship Id="rId46" Type="http://schemas.openxmlformats.org/officeDocument/2006/relationships/customXml" Target="../ink/ink1056.xml"/><Relationship Id="rId67" Type="http://schemas.openxmlformats.org/officeDocument/2006/relationships/image" Target="../media/image1054.png"/><Relationship Id="rId116" Type="http://schemas.openxmlformats.org/officeDocument/2006/relationships/customXml" Target="../ink/ink1091.xml"/><Relationship Id="rId137" Type="http://schemas.openxmlformats.org/officeDocument/2006/relationships/image" Target="../media/image1088.png"/><Relationship Id="rId158" Type="http://schemas.openxmlformats.org/officeDocument/2006/relationships/image" Target="../media/image1098.png"/><Relationship Id="rId20" Type="http://schemas.openxmlformats.org/officeDocument/2006/relationships/customXml" Target="../ink/ink1043.xml"/><Relationship Id="rId41" Type="http://schemas.openxmlformats.org/officeDocument/2006/relationships/image" Target="../media/image1041.png"/><Relationship Id="rId62" Type="http://schemas.openxmlformats.org/officeDocument/2006/relationships/customXml" Target="../ink/ink1064.xml"/><Relationship Id="rId83" Type="http://schemas.openxmlformats.org/officeDocument/2006/relationships/image" Target="../media/image1062.png"/><Relationship Id="rId88" Type="http://schemas.openxmlformats.org/officeDocument/2006/relationships/customXml" Target="../ink/ink1077.xml"/><Relationship Id="rId111" Type="http://schemas.openxmlformats.org/officeDocument/2006/relationships/image" Target="../media/image1075.png"/><Relationship Id="rId132" Type="http://schemas.openxmlformats.org/officeDocument/2006/relationships/customXml" Target="../ink/ink1099.xml"/><Relationship Id="rId153" Type="http://schemas.openxmlformats.org/officeDocument/2006/relationships/customXml" Target="../ink/ink1110.xml"/><Relationship Id="rId174" Type="http://schemas.openxmlformats.org/officeDocument/2006/relationships/image" Target="../media/image1105.png"/><Relationship Id="rId179" Type="http://schemas.openxmlformats.org/officeDocument/2006/relationships/customXml" Target="../ink/ink1123.xml"/><Relationship Id="rId195" Type="http://schemas.openxmlformats.org/officeDocument/2006/relationships/customXml" Target="../ink/ink1131.xml"/><Relationship Id="rId209" Type="http://schemas.openxmlformats.org/officeDocument/2006/relationships/customXml" Target="../ink/ink1138.xml"/><Relationship Id="rId190" Type="http://schemas.openxmlformats.org/officeDocument/2006/relationships/image" Target="../media/image1113.png"/><Relationship Id="rId204" Type="http://schemas.openxmlformats.org/officeDocument/2006/relationships/image" Target="../media/image1120.png"/><Relationship Id="rId220" Type="http://schemas.openxmlformats.org/officeDocument/2006/relationships/image" Target="../media/image1128.png"/><Relationship Id="rId225" Type="http://schemas.openxmlformats.org/officeDocument/2006/relationships/customXml" Target="../ink/ink1146.xml"/><Relationship Id="rId15" Type="http://schemas.openxmlformats.org/officeDocument/2006/relationships/image" Target="../media/image1028.png"/><Relationship Id="rId36" Type="http://schemas.openxmlformats.org/officeDocument/2006/relationships/customXml" Target="../ink/ink1051.xml"/><Relationship Id="rId57" Type="http://schemas.openxmlformats.org/officeDocument/2006/relationships/image" Target="../media/image1049.png"/><Relationship Id="rId106" Type="http://schemas.openxmlformats.org/officeDocument/2006/relationships/customXml" Target="../ink/ink1086.xml"/><Relationship Id="rId127" Type="http://schemas.openxmlformats.org/officeDocument/2006/relationships/image" Target="../media/image1083.png"/><Relationship Id="rId10" Type="http://schemas.openxmlformats.org/officeDocument/2006/relationships/customXml" Target="../ink/ink1038.xml"/><Relationship Id="rId31" Type="http://schemas.openxmlformats.org/officeDocument/2006/relationships/image" Target="../media/image1036.png"/><Relationship Id="rId52" Type="http://schemas.openxmlformats.org/officeDocument/2006/relationships/customXml" Target="../ink/ink1059.xml"/><Relationship Id="rId73" Type="http://schemas.openxmlformats.org/officeDocument/2006/relationships/image" Target="../media/image1057.png"/><Relationship Id="rId78" Type="http://schemas.openxmlformats.org/officeDocument/2006/relationships/customXml" Target="../ink/ink1072.xml"/><Relationship Id="rId94" Type="http://schemas.openxmlformats.org/officeDocument/2006/relationships/customXml" Target="../ink/ink1080.xml"/><Relationship Id="rId99" Type="http://schemas.openxmlformats.org/officeDocument/2006/relationships/image" Target="../media/image1069.png"/><Relationship Id="rId101" Type="http://schemas.openxmlformats.org/officeDocument/2006/relationships/image" Target="../media/image1070.png"/><Relationship Id="rId122" Type="http://schemas.openxmlformats.org/officeDocument/2006/relationships/customXml" Target="../ink/ink1094.xml"/><Relationship Id="rId143" Type="http://schemas.openxmlformats.org/officeDocument/2006/relationships/customXml" Target="../ink/ink1105.xml"/><Relationship Id="rId148" Type="http://schemas.openxmlformats.org/officeDocument/2006/relationships/image" Target="../media/image1093.png"/><Relationship Id="rId164" Type="http://schemas.openxmlformats.org/officeDocument/2006/relationships/image" Target="../media/image1101.png"/><Relationship Id="rId169" Type="http://schemas.openxmlformats.org/officeDocument/2006/relationships/customXml" Target="../ink/ink1118.xml"/><Relationship Id="rId185" Type="http://schemas.openxmlformats.org/officeDocument/2006/relationships/customXml" Target="../ink/ink1126.xml"/><Relationship Id="rId4" Type="http://schemas.openxmlformats.org/officeDocument/2006/relationships/customXml" Target="../ink/ink1035.xml"/><Relationship Id="rId9" Type="http://schemas.openxmlformats.org/officeDocument/2006/relationships/image" Target="../media/image1025.png"/><Relationship Id="rId180" Type="http://schemas.openxmlformats.org/officeDocument/2006/relationships/image" Target="../media/image1108.png"/><Relationship Id="rId210" Type="http://schemas.openxmlformats.org/officeDocument/2006/relationships/image" Target="../media/image1123.png"/><Relationship Id="rId215" Type="http://schemas.openxmlformats.org/officeDocument/2006/relationships/customXml" Target="../ink/ink1141.xml"/><Relationship Id="rId236" Type="http://schemas.openxmlformats.org/officeDocument/2006/relationships/image" Target="../media/image1136.png"/><Relationship Id="rId26" Type="http://schemas.openxmlformats.org/officeDocument/2006/relationships/customXml" Target="../ink/ink1046.xml"/><Relationship Id="rId231" Type="http://schemas.openxmlformats.org/officeDocument/2006/relationships/customXml" Target="../ink/ink1149.xml"/><Relationship Id="rId47" Type="http://schemas.openxmlformats.org/officeDocument/2006/relationships/image" Target="../media/image1044.png"/><Relationship Id="rId68" Type="http://schemas.openxmlformats.org/officeDocument/2006/relationships/customXml" Target="../ink/ink1067.xml"/><Relationship Id="rId89" Type="http://schemas.openxmlformats.org/officeDocument/2006/relationships/image" Target="../media/image1064.png"/><Relationship Id="rId112" Type="http://schemas.openxmlformats.org/officeDocument/2006/relationships/customXml" Target="../ink/ink1089.xml"/><Relationship Id="rId133" Type="http://schemas.openxmlformats.org/officeDocument/2006/relationships/image" Target="../media/image1086.png"/><Relationship Id="rId154" Type="http://schemas.openxmlformats.org/officeDocument/2006/relationships/image" Target="../media/image1096.png"/><Relationship Id="rId175" Type="http://schemas.openxmlformats.org/officeDocument/2006/relationships/customXml" Target="../ink/ink1121.xml"/><Relationship Id="rId196" Type="http://schemas.openxmlformats.org/officeDocument/2006/relationships/image" Target="../media/image1116.png"/><Relationship Id="rId200" Type="http://schemas.openxmlformats.org/officeDocument/2006/relationships/image" Target="../media/image1118.png"/><Relationship Id="rId16" Type="http://schemas.openxmlformats.org/officeDocument/2006/relationships/customXml" Target="../ink/ink1041.xml"/><Relationship Id="rId221" Type="http://schemas.openxmlformats.org/officeDocument/2006/relationships/customXml" Target="../ink/ink1144.xml"/><Relationship Id="rId37" Type="http://schemas.openxmlformats.org/officeDocument/2006/relationships/image" Target="../media/image1039.png"/><Relationship Id="rId58" Type="http://schemas.openxmlformats.org/officeDocument/2006/relationships/customXml" Target="../ink/ink1062.xml"/><Relationship Id="rId79" Type="http://schemas.openxmlformats.org/officeDocument/2006/relationships/image" Target="../media/image1060.png"/><Relationship Id="rId102" Type="http://schemas.openxmlformats.org/officeDocument/2006/relationships/customXml" Target="../ink/ink1084.xml"/><Relationship Id="rId123" Type="http://schemas.openxmlformats.org/officeDocument/2006/relationships/image" Target="../media/image1081.png"/><Relationship Id="rId144" Type="http://schemas.openxmlformats.org/officeDocument/2006/relationships/image" Target="../media/image1091.png"/><Relationship Id="rId90" Type="http://schemas.openxmlformats.org/officeDocument/2006/relationships/customXml" Target="../ink/ink1078.xml"/><Relationship Id="rId165" Type="http://schemas.openxmlformats.org/officeDocument/2006/relationships/customXml" Target="../ink/ink1116.xml"/><Relationship Id="rId186" Type="http://schemas.openxmlformats.org/officeDocument/2006/relationships/image" Target="../media/image1111.png"/><Relationship Id="rId211" Type="http://schemas.openxmlformats.org/officeDocument/2006/relationships/customXml" Target="../ink/ink1139.xml"/><Relationship Id="rId232" Type="http://schemas.openxmlformats.org/officeDocument/2006/relationships/image" Target="../media/image1134.png"/><Relationship Id="rId27" Type="http://schemas.openxmlformats.org/officeDocument/2006/relationships/image" Target="../media/image1034.png"/><Relationship Id="rId48" Type="http://schemas.openxmlformats.org/officeDocument/2006/relationships/customXml" Target="../ink/ink1057.xml"/><Relationship Id="rId69" Type="http://schemas.openxmlformats.org/officeDocument/2006/relationships/image" Target="../media/image1055.png"/><Relationship Id="rId113" Type="http://schemas.openxmlformats.org/officeDocument/2006/relationships/image" Target="../media/image1076.png"/><Relationship Id="rId134" Type="http://schemas.openxmlformats.org/officeDocument/2006/relationships/customXml" Target="../ink/ink1100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65.xml"/><Relationship Id="rId117" Type="http://schemas.openxmlformats.org/officeDocument/2006/relationships/customXml" Target="../ink/ink1212.xml"/><Relationship Id="rId21" Type="http://schemas.openxmlformats.org/officeDocument/2006/relationships/image" Target="../media/image1147.png"/><Relationship Id="rId42" Type="http://schemas.openxmlformats.org/officeDocument/2006/relationships/customXml" Target="../ink/ink1173.xml"/><Relationship Id="rId47" Type="http://schemas.openxmlformats.org/officeDocument/2006/relationships/image" Target="../media/image1159.png"/><Relationship Id="rId63" Type="http://schemas.openxmlformats.org/officeDocument/2006/relationships/image" Target="../media/image1167.png"/><Relationship Id="rId68" Type="http://schemas.openxmlformats.org/officeDocument/2006/relationships/customXml" Target="../ink/ink1186.xml"/><Relationship Id="rId84" Type="http://schemas.openxmlformats.org/officeDocument/2006/relationships/customXml" Target="../ink/ink1194.xml"/><Relationship Id="rId89" Type="http://schemas.openxmlformats.org/officeDocument/2006/relationships/customXml" Target="../ink/ink1197.xml"/><Relationship Id="rId112" Type="http://schemas.openxmlformats.org/officeDocument/2006/relationships/image" Target="../media/image1189.png"/><Relationship Id="rId133" Type="http://schemas.openxmlformats.org/officeDocument/2006/relationships/customXml" Target="../ink/ink1220.xml"/><Relationship Id="rId138" Type="http://schemas.openxmlformats.org/officeDocument/2006/relationships/image" Target="../media/image1201.png"/><Relationship Id="rId154" Type="http://schemas.openxmlformats.org/officeDocument/2006/relationships/image" Target="../media/image1209.png"/><Relationship Id="rId159" Type="http://schemas.openxmlformats.org/officeDocument/2006/relationships/customXml" Target="../ink/ink1233.xml"/><Relationship Id="rId175" Type="http://schemas.openxmlformats.org/officeDocument/2006/relationships/customXml" Target="../ink/ink1241.xml"/><Relationship Id="rId170" Type="http://schemas.openxmlformats.org/officeDocument/2006/relationships/image" Target="../media/image1217.png"/><Relationship Id="rId16" Type="http://schemas.openxmlformats.org/officeDocument/2006/relationships/customXml" Target="../ink/ink1160.xml"/><Relationship Id="rId107" Type="http://schemas.openxmlformats.org/officeDocument/2006/relationships/customXml" Target="../ink/ink1206.xml"/><Relationship Id="rId11" Type="http://schemas.openxmlformats.org/officeDocument/2006/relationships/image" Target="../media/image1142.png"/><Relationship Id="rId32" Type="http://schemas.openxmlformats.org/officeDocument/2006/relationships/customXml" Target="../ink/ink1168.xml"/><Relationship Id="rId37" Type="http://schemas.openxmlformats.org/officeDocument/2006/relationships/image" Target="../media/image1154.png"/><Relationship Id="rId53" Type="http://schemas.openxmlformats.org/officeDocument/2006/relationships/image" Target="../media/image1162.png"/><Relationship Id="rId58" Type="http://schemas.openxmlformats.org/officeDocument/2006/relationships/customXml" Target="../ink/ink1181.xml"/><Relationship Id="rId74" Type="http://schemas.openxmlformats.org/officeDocument/2006/relationships/customXml" Target="../ink/ink1189.xml"/><Relationship Id="rId79" Type="http://schemas.openxmlformats.org/officeDocument/2006/relationships/image" Target="../media/image1175.png"/><Relationship Id="rId102" Type="http://schemas.openxmlformats.org/officeDocument/2006/relationships/image" Target="../media/image1184.png"/><Relationship Id="rId123" Type="http://schemas.openxmlformats.org/officeDocument/2006/relationships/customXml" Target="../ink/ink1215.xml"/><Relationship Id="rId128" Type="http://schemas.openxmlformats.org/officeDocument/2006/relationships/image" Target="../media/image1196.png"/><Relationship Id="rId144" Type="http://schemas.openxmlformats.org/officeDocument/2006/relationships/image" Target="../media/image1204.png"/><Relationship Id="rId149" Type="http://schemas.openxmlformats.org/officeDocument/2006/relationships/customXml" Target="../ink/ink1228.xml"/><Relationship Id="rId5" Type="http://schemas.openxmlformats.org/officeDocument/2006/relationships/image" Target="../media/image1139.png"/><Relationship Id="rId90" Type="http://schemas.openxmlformats.org/officeDocument/2006/relationships/image" Target="../media/image1179.png"/><Relationship Id="rId95" Type="http://schemas.openxmlformats.org/officeDocument/2006/relationships/customXml" Target="../ink/ink1200.xml"/><Relationship Id="rId160" Type="http://schemas.openxmlformats.org/officeDocument/2006/relationships/image" Target="../media/image1212.png"/><Relationship Id="rId165" Type="http://schemas.openxmlformats.org/officeDocument/2006/relationships/customXml" Target="../ink/ink1236.xml"/><Relationship Id="rId22" Type="http://schemas.openxmlformats.org/officeDocument/2006/relationships/customXml" Target="../ink/ink1163.xml"/><Relationship Id="rId27" Type="http://schemas.openxmlformats.org/officeDocument/2006/relationships/image" Target="../media/image136.png"/><Relationship Id="rId43" Type="http://schemas.openxmlformats.org/officeDocument/2006/relationships/image" Target="../media/image1157.png"/><Relationship Id="rId48" Type="http://schemas.openxmlformats.org/officeDocument/2006/relationships/customXml" Target="../ink/ink1176.xml"/><Relationship Id="rId64" Type="http://schemas.openxmlformats.org/officeDocument/2006/relationships/customXml" Target="../ink/ink1184.xml"/><Relationship Id="rId69" Type="http://schemas.openxmlformats.org/officeDocument/2006/relationships/image" Target="../media/image1170.png"/><Relationship Id="rId113" Type="http://schemas.openxmlformats.org/officeDocument/2006/relationships/customXml" Target="../ink/ink1209.xml"/><Relationship Id="rId118" Type="http://schemas.openxmlformats.org/officeDocument/2006/relationships/image" Target="../media/image1191.png"/><Relationship Id="rId134" Type="http://schemas.openxmlformats.org/officeDocument/2006/relationships/image" Target="../media/image1199.png"/><Relationship Id="rId139" Type="http://schemas.openxmlformats.org/officeDocument/2006/relationships/customXml" Target="../ink/ink1223.xml"/><Relationship Id="rId80" Type="http://schemas.openxmlformats.org/officeDocument/2006/relationships/customXml" Target="../ink/ink1192.xml"/><Relationship Id="rId85" Type="http://schemas.openxmlformats.org/officeDocument/2006/relationships/customXml" Target="../ink/ink1195.xml"/><Relationship Id="rId150" Type="http://schemas.openxmlformats.org/officeDocument/2006/relationships/image" Target="../media/image1207.png"/><Relationship Id="rId155" Type="http://schemas.openxmlformats.org/officeDocument/2006/relationships/customXml" Target="../ink/ink1231.xml"/><Relationship Id="rId171" Type="http://schemas.openxmlformats.org/officeDocument/2006/relationships/customXml" Target="../ink/ink1239.xml"/><Relationship Id="rId176" Type="http://schemas.openxmlformats.org/officeDocument/2006/relationships/image" Target="../media/image1220.png"/><Relationship Id="rId12" Type="http://schemas.openxmlformats.org/officeDocument/2006/relationships/customXml" Target="../ink/ink1158.xml"/><Relationship Id="rId17" Type="http://schemas.openxmlformats.org/officeDocument/2006/relationships/image" Target="../media/image1145.png"/><Relationship Id="rId33" Type="http://schemas.openxmlformats.org/officeDocument/2006/relationships/image" Target="../media/image1152.png"/><Relationship Id="rId38" Type="http://schemas.openxmlformats.org/officeDocument/2006/relationships/customXml" Target="../ink/ink1171.xml"/><Relationship Id="rId59" Type="http://schemas.openxmlformats.org/officeDocument/2006/relationships/image" Target="../media/image1165.png"/><Relationship Id="rId103" Type="http://schemas.openxmlformats.org/officeDocument/2006/relationships/customXml" Target="../ink/ink1204.xml"/><Relationship Id="rId108" Type="http://schemas.openxmlformats.org/officeDocument/2006/relationships/image" Target="../media/image1187.png"/><Relationship Id="rId124" Type="http://schemas.openxmlformats.org/officeDocument/2006/relationships/image" Target="../media/image1194.png"/><Relationship Id="rId129" Type="http://schemas.openxmlformats.org/officeDocument/2006/relationships/customXml" Target="../ink/ink1218.xml"/><Relationship Id="rId54" Type="http://schemas.openxmlformats.org/officeDocument/2006/relationships/customXml" Target="../ink/ink1179.xml"/><Relationship Id="rId70" Type="http://schemas.openxmlformats.org/officeDocument/2006/relationships/customXml" Target="../ink/ink1187.xml"/><Relationship Id="rId75" Type="http://schemas.openxmlformats.org/officeDocument/2006/relationships/image" Target="../media/image1173.png"/><Relationship Id="rId91" Type="http://schemas.openxmlformats.org/officeDocument/2006/relationships/customXml" Target="../ink/ink1198.xml"/><Relationship Id="rId96" Type="http://schemas.openxmlformats.org/officeDocument/2006/relationships/image" Target="../media/image1182.png"/><Relationship Id="rId140" Type="http://schemas.openxmlformats.org/officeDocument/2006/relationships/image" Target="../media/image1202.png"/><Relationship Id="rId145" Type="http://schemas.openxmlformats.org/officeDocument/2006/relationships/customXml" Target="../ink/ink1226.xml"/><Relationship Id="rId161" Type="http://schemas.openxmlformats.org/officeDocument/2006/relationships/customXml" Target="../ink/ink1234.xml"/><Relationship Id="rId166" Type="http://schemas.openxmlformats.org/officeDocument/2006/relationships/image" Target="../media/image121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55.xml"/><Relationship Id="rId23" Type="http://schemas.openxmlformats.org/officeDocument/2006/relationships/image" Target="../media/image1148.png"/><Relationship Id="rId28" Type="http://schemas.openxmlformats.org/officeDocument/2006/relationships/customXml" Target="../ink/ink1166.xml"/><Relationship Id="rId49" Type="http://schemas.openxmlformats.org/officeDocument/2006/relationships/image" Target="../media/image1160.png"/><Relationship Id="rId114" Type="http://schemas.openxmlformats.org/officeDocument/2006/relationships/customXml" Target="../ink/ink1210.xml"/><Relationship Id="rId119" Type="http://schemas.openxmlformats.org/officeDocument/2006/relationships/customXml" Target="../ink/ink1213.xml"/><Relationship Id="rId10" Type="http://schemas.openxmlformats.org/officeDocument/2006/relationships/customXml" Target="../ink/ink1157.xml"/><Relationship Id="rId31" Type="http://schemas.openxmlformats.org/officeDocument/2006/relationships/image" Target="../media/image1151.png"/><Relationship Id="rId44" Type="http://schemas.openxmlformats.org/officeDocument/2006/relationships/customXml" Target="../ink/ink1174.xml"/><Relationship Id="rId52" Type="http://schemas.openxmlformats.org/officeDocument/2006/relationships/customXml" Target="../ink/ink1178.xml"/><Relationship Id="rId60" Type="http://schemas.openxmlformats.org/officeDocument/2006/relationships/customXml" Target="../ink/ink1182.xml"/><Relationship Id="rId65" Type="http://schemas.openxmlformats.org/officeDocument/2006/relationships/image" Target="../media/image1168.png"/><Relationship Id="rId73" Type="http://schemas.openxmlformats.org/officeDocument/2006/relationships/image" Target="../media/image1172.png"/><Relationship Id="rId78" Type="http://schemas.openxmlformats.org/officeDocument/2006/relationships/customXml" Target="../ink/ink1191.xml"/><Relationship Id="rId81" Type="http://schemas.openxmlformats.org/officeDocument/2006/relationships/image" Target="../media/image553.png"/><Relationship Id="rId86" Type="http://schemas.openxmlformats.org/officeDocument/2006/relationships/image" Target="../media/image1177.png"/><Relationship Id="rId94" Type="http://schemas.openxmlformats.org/officeDocument/2006/relationships/image" Target="../media/image1181.png"/><Relationship Id="rId99" Type="http://schemas.openxmlformats.org/officeDocument/2006/relationships/customXml" Target="../ink/ink1202.xml"/><Relationship Id="rId101" Type="http://schemas.openxmlformats.org/officeDocument/2006/relationships/customXml" Target="../ink/ink1203.xml"/><Relationship Id="rId122" Type="http://schemas.openxmlformats.org/officeDocument/2006/relationships/image" Target="../media/image1193.png"/><Relationship Id="rId130" Type="http://schemas.openxmlformats.org/officeDocument/2006/relationships/image" Target="../media/image1197.png"/><Relationship Id="rId135" Type="http://schemas.openxmlformats.org/officeDocument/2006/relationships/customXml" Target="../ink/ink1221.xml"/><Relationship Id="rId143" Type="http://schemas.openxmlformats.org/officeDocument/2006/relationships/customXml" Target="../ink/ink1225.xml"/><Relationship Id="rId148" Type="http://schemas.openxmlformats.org/officeDocument/2006/relationships/image" Target="../media/image1206.png"/><Relationship Id="rId151" Type="http://schemas.openxmlformats.org/officeDocument/2006/relationships/customXml" Target="../ink/ink1229.xml"/><Relationship Id="rId156" Type="http://schemas.openxmlformats.org/officeDocument/2006/relationships/image" Target="../media/image1210.png"/><Relationship Id="rId164" Type="http://schemas.openxmlformats.org/officeDocument/2006/relationships/image" Target="../media/image1214.png"/><Relationship Id="rId169" Type="http://schemas.openxmlformats.org/officeDocument/2006/relationships/customXml" Target="../ink/ink1238.xml"/><Relationship Id="rId177" Type="http://schemas.openxmlformats.org/officeDocument/2006/relationships/customXml" Target="../ink/ink1242.xml"/><Relationship Id="rId4" Type="http://schemas.openxmlformats.org/officeDocument/2006/relationships/customXml" Target="../ink/ink1154.xml"/><Relationship Id="rId9" Type="http://schemas.openxmlformats.org/officeDocument/2006/relationships/image" Target="../media/image1141.png"/><Relationship Id="rId172" Type="http://schemas.openxmlformats.org/officeDocument/2006/relationships/image" Target="../media/image1218.png"/><Relationship Id="rId180" Type="http://schemas.openxmlformats.org/officeDocument/2006/relationships/image" Target="../media/image1222.png"/><Relationship Id="rId13" Type="http://schemas.openxmlformats.org/officeDocument/2006/relationships/image" Target="../media/image1143.png"/><Relationship Id="rId18" Type="http://schemas.openxmlformats.org/officeDocument/2006/relationships/customXml" Target="../ink/ink1161.xml"/><Relationship Id="rId39" Type="http://schemas.openxmlformats.org/officeDocument/2006/relationships/image" Target="../media/image1155.png"/><Relationship Id="rId109" Type="http://schemas.openxmlformats.org/officeDocument/2006/relationships/customXml" Target="../ink/ink1207.xml"/><Relationship Id="rId34" Type="http://schemas.openxmlformats.org/officeDocument/2006/relationships/customXml" Target="../ink/ink1169.xml"/><Relationship Id="rId50" Type="http://schemas.openxmlformats.org/officeDocument/2006/relationships/customXml" Target="../ink/ink1177.xml"/><Relationship Id="rId55" Type="http://schemas.openxmlformats.org/officeDocument/2006/relationships/image" Target="../media/image1163.png"/><Relationship Id="rId76" Type="http://schemas.openxmlformats.org/officeDocument/2006/relationships/customXml" Target="../ink/ink1190.xml"/><Relationship Id="rId97" Type="http://schemas.openxmlformats.org/officeDocument/2006/relationships/customXml" Target="../ink/ink1201.xml"/><Relationship Id="rId104" Type="http://schemas.openxmlformats.org/officeDocument/2006/relationships/image" Target="../media/image1185.png"/><Relationship Id="rId120" Type="http://schemas.openxmlformats.org/officeDocument/2006/relationships/image" Target="../media/image1192.png"/><Relationship Id="rId125" Type="http://schemas.openxmlformats.org/officeDocument/2006/relationships/customXml" Target="../ink/ink1216.xml"/><Relationship Id="rId141" Type="http://schemas.openxmlformats.org/officeDocument/2006/relationships/customXml" Target="../ink/ink1224.xml"/><Relationship Id="rId146" Type="http://schemas.openxmlformats.org/officeDocument/2006/relationships/image" Target="../media/image1205.png"/><Relationship Id="rId167" Type="http://schemas.openxmlformats.org/officeDocument/2006/relationships/customXml" Target="../ink/ink1237.xml"/><Relationship Id="rId7" Type="http://schemas.openxmlformats.org/officeDocument/2006/relationships/image" Target="../media/image1140.png"/><Relationship Id="rId71" Type="http://schemas.openxmlformats.org/officeDocument/2006/relationships/image" Target="../media/image1171.png"/><Relationship Id="rId92" Type="http://schemas.openxmlformats.org/officeDocument/2006/relationships/image" Target="../media/image1180.png"/><Relationship Id="rId162" Type="http://schemas.openxmlformats.org/officeDocument/2006/relationships/image" Target="../media/image1213.png"/><Relationship Id="rId2" Type="http://schemas.openxmlformats.org/officeDocument/2006/relationships/customXml" Target="../ink/ink1153.xml"/><Relationship Id="rId29" Type="http://schemas.openxmlformats.org/officeDocument/2006/relationships/image" Target="../media/image1150.png"/><Relationship Id="rId24" Type="http://schemas.openxmlformats.org/officeDocument/2006/relationships/customXml" Target="../ink/ink1164.xml"/><Relationship Id="rId40" Type="http://schemas.openxmlformats.org/officeDocument/2006/relationships/customXml" Target="../ink/ink1172.xml"/><Relationship Id="rId45" Type="http://schemas.openxmlformats.org/officeDocument/2006/relationships/image" Target="../media/image1158.png"/><Relationship Id="rId66" Type="http://schemas.openxmlformats.org/officeDocument/2006/relationships/customXml" Target="../ink/ink1185.xml"/><Relationship Id="rId87" Type="http://schemas.openxmlformats.org/officeDocument/2006/relationships/customXml" Target="../ink/ink1196.xml"/><Relationship Id="rId110" Type="http://schemas.openxmlformats.org/officeDocument/2006/relationships/image" Target="../media/image1188.png"/><Relationship Id="rId115" Type="http://schemas.openxmlformats.org/officeDocument/2006/relationships/image" Target="../media/image1190.png"/><Relationship Id="rId131" Type="http://schemas.openxmlformats.org/officeDocument/2006/relationships/customXml" Target="../ink/ink1219.xml"/><Relationship Id="rId136" Type="http://schemas.openxmlformats.org/officeDocument/2006/relationships/image" Target="../media/image1200.png"/><Relationship Id="rId157" Type="http://schemas.openxmlformats.org/officeDocument/2006/relationships/customXml" Target="../ink/ink1232.xml"/><Relationship Id="rId178" Type="http://schemas.openxmlformats.org/officeDocument/2006/relationships/image" Target="../media/image1221.png"/><Relationship Id="rId61" Type="http://schemas.openxmlformats.org/officeDocument/2006/relationships/image" Target="../media/image1166.png"/><Relationship Id="rId82" Type="http://schemas.openxmlformats.org/officeDocument/2006/relationships/customXml" Target="../ink/ink1193.xml"/><Relationship Id="rId152" Type="http://schemas.openxmlformats.org/officeDocument/2006/relationships/image" Target="../media/image1208.png"/><Relationship Id="rId173" Type="http://schemas.openxmlformats.org/officeDocument/2006/relationships/customXml" Target="../ink/ink1240.xml"/><Relationship Id="rId19" Type="http://schemas.openxmlformats.org/officeDocument/2006/relationships/image" Target="../media/image1146.png"/><Relationship Id="rId14" Type="http://schemas.openxmlformats.org/officeDocument/2006/relationships/customXml" Target="../ink/ink1159.xml"/><Relationship Id="rId30" Type="http://schemas.openxmlformats.org/officeDocument/2006/relationships/customXml" Target="../ink/ink1167.xml"/><Relationship Id="rId35" Type="http://schemas.openxmlformats.org/officeDocument/2006/relationships/image" Target="../media/image1153.png"/><Relationship Id="rId56" Type="http://schemas.openxmlformats.org/officeDocument/2006/relationships/customXml" Target="../ink/ink1180.xml"/><Relationship Id="rId77" Type="http://schemas.openxmlformats.org/officeDocument/2006/relationships/image" Target="../media/image1174.png"/><Relationship Id="rId100" Type="http://schemas.openxmlformats.org/officeDocument/2006/relationships/image" Target="../media/image582.png"/><Relationship Id="rId105" Type="http://schemas.openxmlformats.org/officeDocument/2006/relationships/customXml" Target="../ink/ink1205.xml"/><Relationship Id="rId126" Type="http://schemas.openxmlformats.org/officeDocument/2006/relationships/image" Target="../media/image1195.png"/><Relationship Id="rId147" Type="http://schemas.openxmlformats.org/officeDocument/2006/relationships/customXml" Target="../ink/ink1227.xml"/><Relationship Id="rId168" Type="http://schemas.openxmlformats.org/officeDocument/2006/relationships/image" Target="../media/image1216.png"/><Relationship Id="rId8" Type="http://schemas.openxmlformats.org/officeDocument/2006/relationships/customXml" Target="../ink/ink1156.xml"/><Relationship Id="rId51" Type="http://schemas.openxmlformats.org/officeDocument/2006/relationships/image" Target="../media/image1161.png"/><Relationship Id="rId72" Type="http://schemas.openxmlformats.org/officeDocument/2006/relationships/customXml" Target="../ink/ink1188.xml"/><Relationship Id="rId93" Type="http://schemas.openxmlformats.org/officeDocument/2006/relationships/customXml" Target="../ink/ink1199.xml"/><Relationship Id="rId98" Type="http://schemas.openxmlformats.org/officeDocument/2006/relationships/image" Target="../media/image1183.png"/><Relationship Id="rId121" Type="http://schemas.openxmlformats.org/officeDocument/2006/relationships/customXml" Target="../ink/ink1214.xml"/><Relationship Id="rId142" Type="http://schemas.openxmlformats.org/officeDocument/2006/relationships/image" Target="../media/image1203.png"/><Relationship Id="rId163" Type="http://schemas.openxmlformats.org/officeDocument/2006/relationships/customXml" Target="../ink/ink1235.xml"/><Relationship Id="rId3" Type="http://schemas.openxmlformats.org/officeDocument/2006/relationships/image" Target="../media/image1138.png"/><Relationship Id="rId25" Type="http://schemas.openxmlformats.org/officeDocument/2006/relationships/image" Target="../media/image1149.png"/><Relationship Id="rId46" Type="http://schemas.openxmlformats.org/officeDocument/2006/relationships/customXml" Target="../ink/ink1175.xml"/><Relationship Id="rId67" Type="http://schemas.openxmlformats.org/officeDocument/2006/relationships/image" Target="../media/image1169.png"/><Relationship Id="rId116" Type="http://schemas.openxmlformats.org/officeDocument/2006/relationships/customXml" Target="../ink/ink1211.xml"/><Relationship Id="rId137" Type="http://schemas.openxmlformats.org/officeDocument/2006/relationships/customXml" Target="../ink/ink1222.xml"/><Relationship Id="rId158" Type="http://schemas.openxmlformats.org/officeDocument/2006/relationships/image" Target="../media/image1211.png"/><Relationship Id="rId20" Type="http://schemas.openxmlformats.org/officeDocument/2006/relationships/customXml" Target="../ink/ink1162.xml"/><Relationship Id="rId41" Type="http://schemas.openxmlformats.org/officeDocument/2006/relationships/image" Target="../media/image1156.png"/><Relationship Id="rId62" Type="http://schemas.openxmlformats.org/officeDocument/2006/relationships/customXml" Target="../ink/ink1183.xml"/><Relationship Id="rId83" Type="http://schemas.openxmlformats.org/officeDocument/2006/relationships/image" Target="../media/image1176.png"/><Relationship Id="rId88" Type="http://schemas.openxmlformats.org/officeDocument/2006/relationships/image" Target="../media/image1178.png"/><Relationship Id="rId111" Type="http://schemas.openxmlformats.org/officeDocument/2006/relationships/customXml" Target="../ink/ink1208.xml"/><Relationship Id="rId132" Type="http://schemas.openxmlformats.org/officeDocument/2006/relationships/image" Target="../media/image1198.png"/><Relationship Id="rId153" Type="http://schemas.openxmlformats.org/officeDocument/2006/relationships/customXml" Target="../ink/ink1230.xml"/><Relationship Id="rId174" Type="http://schemas.openxmlformats.org/officeDocument/2006/relationships/image" Target="../media/image1219.png"/><Relationship Id="rId179" Type="http://schemas.openxmlformats.org/officeDocument/2006/relationships/customXml" Target="../ink/ink1243.xml"/><Relationship Id="rId15" Type="http://schemas.openxmlformats.org/officeDocument/2006/relationships/image" Target="../media/image1144.png"/><Relationship Id="rId36" Type="http://schemas.openxmlformats.org/officeDocument/2006/relationships/customXml" Target="../ink/ink1170.xml"/><Relationship Id="rId57" Type="http://schemas.openxmlformats.org/officeDocument/2006/relationships/image" Target="../media/image1164.png"/><Relationship Id="rId106" Type="http://schemas.openxmlformats.org/officeDocument/2006/relationships/image" Target="../media/image1186.png"/><Relationship Id="rId127" Type="http://schemas.openxmlformats.org/officeDocument/2006/relationships/customXml" Target="../ink/ink1217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1.xml"/><Relationship Id="rId21" Type="http://schemas.openxmlformats.org/officeDocument/2006/relationships/image" Target="../media/image58.png"/><Relationship Id="rId42" Type="http://schemas.openxmlformats.org/officeDocument/2006/relationships/customXml" Target="../ink/ink69.xml"/><Relationship Id="rId47" Type="http://schemas.openxmlformats.org/officeDocument/2006/relationships/image" Target="../media/image71.png"/><Relationship Id="rId63" Type="http://schemas.openxmlformats.org/officeDocument/2006/relationships/image" Target="../media/image79.png"/><Relationship Id="rId68" Type="http://schemas.openxmlformats.org/officeDocument/2006/relationships/customXml" Target="../ink/ink82.xml"/><Relationship Id="rId84" Type="http://schemas.openxmlformats.org/officeDocument/2006/relationships/customXml" Target="../ink/ink90.xml"/><Relationship Id="rId89" Type="http://schemas.openxmlformats.org/officeDocument/2006/relationships/image" Target="../media/image92.png"/><Relationship Id="rId2" Type="http://schemas.openxmlformats.org/officeDocument/2006/relationships/customXml" Target="../ink/ink49.xml"/><Relationship Id="rId16" Type="http://schemas.openxmlformats.org/officeDocument/2006/relationships/customXml" Target="../ink/ink56.xml"/><Relationship Id="rId29" Type="http://schemas.openxmlformats.org/officeDocument/2006/relationships/image" Target="../media/image62.png"/><Relationship Id="rId107" Type="http://schemas.openxmlformats.org/officeDocument/2006/relationships/image" Target="../media/image101.png"/><Relationship Id="rId11" Type="http://schemas.openxmlformats.org/officeDocument/2006/relationships/image" Target="../media/image53.png"/><Relationship Id="rId24" Type="http://schemas.openxmlformats.org/officeDocument/2006/relationships/customXml" Target="../ink/ink60.xml"/><Relationship Id="rId32" Type="http://schemas.openxmlformats.org/officeDocument/2006/relationships/customXml" Target="../ink/ink64.xml"/><Relationship Id="rId37" Type="http://schemas.openxmlformats.org/officeDocument/2006/relationships/image" Target="../media/image66.png"/><Relationship Id="rId40" Type="http://schemas.openxmlformats.org/officeDocument/2006/relationships/customXml" Target="../ink/ink68.xml"/><Relationship Id="rId45" Type="http://schemas.openxmlformats.org/officeDocument/2006/relationships/image" Target="../media/image70.png"/><Relationship Id="rId53" Type="http://schemas.openxmlformats.org/officeDocument/2006/relationships/image" Target="../media/image74.png"/><Relationship Id="rId58" Type="http://schemas.openxmlformats.org/officeDocument/2006/relationships/customXml" Target="../ink/ink77.xml"/><Relationship Id="rId66" Type="http://schemas.openxmlformats.org/officeDocument/2006/relationships/customXml" Target="../ink/ink81.xml"/><Relationship Id="rId74" Type="http://schemas.openxmlformats.org/officeDocument/2006/relationships/customXml" Target="../ink/ink85.xml"/><Relationship Id="rId79" Type="http://schemas.openxmlformats.org/officeDocument/2006/relationships/image" Target="../media/image87.png"/><Relationship Id="rId87" Type="http://schemas.openxmlformats.org/officeDocument/2006/relationships/image" Target="../media/image91.png"/><Relationship Id="rId102" Type="http://schemas.openxmlformats.org/officeDocument/2006/relationships/customXml" Target="../ink/ink99.xml"/><Relationship Id="rId5" Type="http://schemas.openxmlformats.org/officeDocument/2006/relationships/image" Target="../media/image50.png"/><Relationship Id="rId61" Type="http://schemas.openxmlformats.org/officeDocument/2006/relationships/image" Target="../media/image78.png"/><Relationship Id="rId82" Type="http://schemas.openxmlformats.org/officeDocument/2006/relationships/customXml" Target="../ink/ink89.xml"/><Relationship Id="rId90" Type="http://schemas.openxmlformats.org/officeDocument/2006/relationships/customXml" Target="../ink/ink93.xml"/><Relationship Id="rId95" Type="http://schemas.openxmlformats.org/officeDocument/2006/relationships/image" Target="../media/image95.png"/><Relationship Id="rId19" Type="http://schemas.openxmlformats.org/officeDocument/2006/relationships/image" Target="../media/image57.png"/><Relationship Id="rId14" Type="http://schemas.openxmlformats.org/officeDocument/2006/relationships/customXml" Target="../ink/ink55.xml"/><Relationship Id="rId22" Type="http://schemas.openxmlformats.org/officeDocument/2006/relationships/customXml" Target="../ink/ink59.xml"/><Relationship Id="rId27" Type="http://schemas.openxmlformats.org/officeDocument/2006/relationships/image" Target="../media/image61.png"/><Relationship Id="rId30" Type="http://schemas.openxmlformats.org/officeDocument/2006/relationships/customXml" Target="../ink/ink63.xml"/><Relationship Id="rId35" Type="http://schemas.openxmlformats.org/officeDocument/2006/relationships/image" Target="../media/image65.png"/><Relationship Id="rId43" Type="http://schemas.openxmlformats.org/officeDocument/2006/relationships/image" Target="../media/image69.png"/><Relationship Id="rId48" Type="http://schemas.openxmlformats.org/officeDocument/2006/relationships/customXml" Target="../ink/ink72.xml"/><Relationship Id="rId56" Type="http://schemas.openxmlformats.org/officeDocument/2006/relationships/customXml" Target="../ink/ink76.xml"/><Relationship Id="rId64" Type="http://schemas.openxmlformats.org/officeDocument/2006/relationships/customXml" Target="../ink/ink80.xml"/><Relationship Id="rId69" Type="http://schemas.openxmlformats.org/officeDocument/2006/relationships/image" Target="../media/image82.png"/><Relationship Id="rId77" Type="http://schemas.openxmlformats.org/officeDocument/2006/relationships/image" Target="../media/image86.png"/><Relationship Id="rId100" Type="http://schemas.openxmlformats.org/officeDocument/2006/relationships/customXml" Target="../ink/ink98.xml"/><Relationship Id="rId105" Type="http://schemas.openxmlformats.org/officeDocument/2006/relationships/image" Target="../media/image100.png"/><Relationship Id="rId8" Type="http://schemas.openxmlformats.org/officeDocument/2006/relationships/customXml" Target="../ink/ink52.xml"/><Relationship Id="rId51" Type="http://schemas.openxmlformats.org/officeDocument/2006/relationships/image" Target="../media/image73.png"/><Relationship Id="rId72" Type="http://schemas.openxmlformats.org/officeDocument/2006/relationships/customXml" Target="../ink/ink84.xml"/><Relationship Id="rId80" Type="http://schemas.openxmlformats.org/officeDocument/2006/relationships/customXml" Target="../ink/ink88.xml"/><Relationship Id="rId85" Type="http://schemas.openxmlformats.org/officeDocument/2006/relationships/image" Target="../media/image90.png"/><Relationship Id="rId93" Type="http://schemas.openxmlformats.org/officeDocument/2006/relationships/image" Target="../media/image94.png"/><Relationship Id="rId98" Type="http://schemas.openxmlformats.org/officeDocument/2006/relationships/customXml" Target="../ink/ink97.xml"/><Relationship Id="rId3" Type="http://schemas.openxmlformats.org/officeDocument/2006/relationships/image" Target="../media/image49.png"/><Relationship Id="rId12" Type="http://schemas.openxmlformats.org/officeDocument/2006/relationships/customXml" Target="../ink/ink54.xml"/><Relationship Id="rId17" Type="http://schemas.openxmlformats.org/officeDocument/2006/relationships/image" Target="../media/image56.png"/><Relationship Id="rId25" Type="http://schemas.openxmlformats.org/officeDocument/2006/relationships/image" Target="../media/image60.png"/><Relationship Id="rId33" Type="http://schemas.openxmlformats.org/officeDocument/2006/relationships/image" Target="../media/image64.png"/><Relationship Id="rId38" Type="http://schemas.openxmlformats.org/officeDocument/2006/relationships/customXml" Target="../ink/ink67.xml"/><Relationship Id="rId46" Type="http://schemas.openxmlformats.org/officeDocument/2006/relationships/customXml" Target="../ink/ink71.xml"/><Relationship Id="rId59" Type="http://schemas.openxmlformats.org/officeDocument/2006/relationships/image" Target="../media/image77.png"/><Relationship Id="rId67" Type="http://schemas.openxmlformats.org/officeDocument/2006/relationships/image" Target="../media/image81.png"/><Relationship Id="rId103" Type="http://schemas.openxmlformats.org/officeDocument/2006/relationships/image" Target="../media/image99.png"/><Relationship Id="rId108" Type="http://schemas.openxmlformats.org/officeDocument/2006/relationships/customXml" Target="../ink/ink102.xml"/><Relationship Id="rId20" Type="http://schemas.openxmlformats.org/officeDocument/2006/relationships/customXml" Target="../ink/ink58.xml"/><Relationship Id="rId41" Type="http://schemas.openxmlformats.org/officeDocument/2006/relationships/image" Target="../media/image68.png"/><Relationship Id="rId54" Type="http://schemas.openxmlformats.org/officeDocument/2006/relationships/customXml" Target="../ink/ink75.xml"/><Relationship Id="rId62" Type="http://schemas.openxmlformats.org/officeDocument/2006/relationships/customXml" Target="../ink/ink79.xml"/><Relationship Id="rId70" Type="http://schemas.openxmlformats.org/officeDocument/2006/relationships/customXml" Target="../ink/ink83.xml"/><Relationship Id="rId75" Type="http://schemas.openxmlformats.org/officeDocument/2006/relationships/image" Target="../media/image85.png"/><Relationship Id="rId83" Type="http://schemas.openxmlformats.org/officeDocument/2006/relationships/image" Target="../media/image89.png"/><Relationship Id="rId88" Type="http://schemas.openxmlformats.org/officeDocument/2006/relationships/customXml" Target="../ink/ink92.xml"/><Relationship Id="rId91" Type="http://schemas.openxmlformats.org/officeDocument/2006/relationships/image" Target="../media/image93.png"/><Relationship Id="rId96" Type="http://schemas.openxmlformats.org/officeDocument/2006/relationships/customXml" Target="../ink/ink9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1.xml"/><Relationship Id="rId15" Type="http://schemas.openxmlformats.org/officeDocument/2006/relationships/image" Target="../media/image55.png"/><Relationship Id="rId23" Type="http://schemas.openxmlformats.org/officeDocument/2006/relationships/image" Target="../media/image59.png"/><Relationship Id="rId28" Type="http://schemas.openxmlformats.org/officeDocument/2006/relationships/customXml" Target="../ink/ink62.xml"/><Relationship Id="rId36" Type="http://schemas.openxmlformats.org/officeDocument/2006/relationships/customXml" Target="../ink/ink66.xml"/><Relationship Id="rId49" Type="http://schemas.openxmlformats.org/officeDocument/2006/relationships/image" Target="../media/image72.png"/><Relationship Id="rId57" Type="http://schemas.openxmlformats.org/officeDocument/2006/relationships/image" Target="../media/image76.png"/><Relationship Id="rId106" Type="http://schemas.openxmlformats.org/officeDocument/2006/relationships/customXml" Target="../ink/ink101.xml"/><Relationship Id="rId10" Type="http://schemas.openxmlformats.org/officeDocument/2006/relationships/customXml" Target="../ink/ink53.xml"/><Relationship Id="rId31" Type="http://schemas.openxmlformats.org/officeDocument/2006/relationships/image" Target="../media/image63.png"/><Relationship Id="rId44" Type="http://schemas.openxmlformats.org/officeDocument/2006/relationships/customXml" Target="../ink/ink70.xml"/><Relationship Id="rId52" Type="http://schemas.openxmlformats.org/officeDocument/2006/relationships/customXml" Target="../ink/ink74.xml"/><Relationship Id="rId60" Type="http://schemas.openxmlformats.org/officeDocument/2006/relationships/customXml" Target="../ink/ink78.xml"/><Relationship Id="rId65" Type="http://schemas.openxmlformats.org/officeDocument/2006/relationships/image" Target="../media/image80.png"/><Relationship Id="rId73" Type="http://schemas.openxmlformats.org/officeDocument/2006/relationships/image" Target="../media/image84.png"/><Relationship Id="rId78" Type="http://schemas.openxmlformats.org/officeDocument/2006/relationships/customXml" Target="../ink/ink87.xml"/><Relationship Id="rId81" Type="http://schemas.openxmlformats.org/officeDocument/2006/relationships/image" Target="../media/image88.png"/><Relationship Id="rId86" Type="http://schemas.openxmlformats.org/officeDocument/2006/relationships/customXml" Target="../ink/ink91.xml"/><Relationship Id="rId94" Type="http://schemas.openxmlformats.org/officeDocument/2006/relationships/customXml" Target="../ink/ink95.xml"/><Relationship Id="rId99" Type="http://schemas.openxmlformats.org/officeDocument/2006/relationships/image" Target="../media/image97.png"/><Relationship Id="rId101" Type="http://schemas.openxmlformats.org/officeDocument/2006/relationships/image" Target="../media/image98.png"/><Relationship Id="rId4" Type="http://schemas.openxmlformats.org/officeDocument/2006/relationships/customXml" Target="../ink/ink50.xml"/><Relationship Id="rId9" Type="http://schemas.openxmlformats.org/officeDocument/2006/relationships/image" Target="../media/image52.png"/><Relationship Id="rId13" Type="http://schemas.openxmlformats.org/officeDocument/2006/relationships/image" Target="../media/image54.png"/><Relationship Id="rId18" Type="http://schemas.openxmlformats.org/officeDocument/2006/relationships/customXml" Target="../ink/ink57.xml"/><Relationship Id="rId39" Type="http://schemas.openxmlformats.org/officeDocument/2006/relationships/image" Target="../media/image67.png"/><Relationship Id="rId109" Type="http://schemas.openxmlformats.org/officeDocument/2006/relationships/image" Target="../media/image102.png"/><Relationship Id="rId34" Type="http://schemas.openxmlformats.org/officeDocument/2006/relationships/customXml" Target="../ink/ink65.xml"/><Relationship Id="rId50" Type="http://schemas.openxmlformats.org/officeDocument/2006/relationships/customXml" Target="../ink/ink73.xml"/><Relationship Id="rId55" Type="http://schemas.openxmlformats.org/officeDocument/2006/relationships/image" Target="../media/image75.png"/><Relationship Id="rId76" Type="http://schemas.openxmlformats.org/officeDocument/2006/relationships/customXml" Target="../ink/ink86.xml"/><Relationship Id="rId97" Type="http://schemas.openxmlformats.org/officeDocument/2006/relationships/image" Target="../media/image96.png"/><Relationship Id="rId104" Type="http://schemas.openxmlformats.org/officeDocument/2006/relationships/customXml" Target="../ink/ink100.xml"/><Relationship Id="rId7" Type="http://schemas.openxmlformats.org/officeDocument/2006/relationships/image" Target="../media/image51.png"/><Relationship Id="rId71" Type="http://schemas.openxmlformats.org/officeDocument/2006/relationships/image" Target="../media/image83.png"/><Relationship Id="rId92" Type="http://schemas.openxmlformats.org/officeDocument/2006/relationships/customXml" Target="../ink/ink94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60.png"/><Relationship Id="rId299" Type="http://schemas.openxmlformats.org/officeDocument/2006/relationships/image" Target="../media/image251.png"/><Relationship Id="rId303" Type="http://schemas.openxmlformats.org/officeDocument/2006/relationships/image" Target="../media/image253.png"/><Relationship Id="rId21" Type="http://schemas.openxmlformats.org/officeDocument/2006/relationships/image" Target="../media/image112.png"/><Relationship Id="rId42" Type="http://schemas.openxmlformats.org/officeDocument/2006/relationships/customXml" Target="../ink/ink123.xml"/><Relationship Id="rId63" Type="http://schemas.openxmlformats.org/officeDocument/2006/relationships/image" Target="../media/image133.png"/><Relationship Id="rId84" Type="http://schemas.openxmlformats.org/officeDocument/2006/relationships/customXml" Target="../ink/ink144.xml"/><Relationship Id="rId138" Type="http://schemas.openxmlformats.org/officeDocument/2006/relationships/customXml" Target="../ink/ink171.xml"/><Relationship Id="rId159" Type="http://schemas.openxmlformats.org/officeDocument/2006/relationships/image" Target="../media/image181.png"/><Relationship Id="rId324" Type="http://schemas.openxmlformats.org/officeDocument/2006/relationships/customXml" Target="../ink/ink264.xml"/><Relationship Id="rId345" Type="http://schemas.openxmlformats.org/officeDocument/2006/relationships/image" Target="../media/image274.png"/><Relationship Id="rId170" Type="http://schemas.openxmlformats.org/officeDocument/2006/relationships/customXml" Target="../ink/ink187.xml"/><Relationship Id="rId191" Type="http://schemas.openxmlformats.org/officeDocument/2006/relationships/image" Target="../media/image197.png"/><Relationship Id="rId205" Type="http://schemas.openxmlformats.org/officeDocument/2006/relationships/image" Target="../media/image204.png"/><Relationship Id="rId226" Type="http://schemas.openxmlformats.org/officeDocument/2006/relationships/customXml" Target="../ink/ink215.xml"/><Relationship Id="rId247" Type="http://schemas.openxmlformats.org/officeDocument/2006/relationships/image" Target="../media/image225.png"/><Relationship Id="rId107" Type="http://schemas.openxmlformats.org/officeDocument/2006/relationships/image" Target="../media/image155.png"/><Relationship Id="rId268" Type="http://schemas.openxmlformats.org/officeDocument/2006/relationships/customXml" Target="../ink/ink236.xml"/><Relationship Id="rId289" Type="http://schemas.openxmlformats.org/officeDocument/2006/relationships/image" Target="../media/image246.png"/><Relationship Id="rId11" Type="http://schemas.openxmlformats.org/officeDocument/2006/relationships/image" Target="../media/image107.png"/><Relationship Id="rId32" Type="http://schemas.openxmlformats.org/officeDocument/2006/relationships/customXml" Target="../ink/ink118.xml"/><Relationship Id="rId53" Type="http://schemas.openxmlformats.org/officeDocument/2006/relationships/image" Target="../media/image128.png"/><Relationship Id="rId74" Type="http://schemas.openxmlformats.org/officeDocument/2006/relationships/customXml" Target="../ink/ink139.xml"/><Relationship Id="rId128" Type="http://schemas.openxmlformats.org/officeDocument/2006/relationships/customXml" Target="../ink/ink166.xml"/><Relationship Id="rId149" Type="http://schemas.openxmlformats.org/officeDocument/2006/relationships/image" Target="../media/image176.png"/><Relationship Id="rId314" Type="http://schemas.openxmlformats.org/officeDocument/2006/relationships/customXml" Target="../ink/ink259.xml"/><Relationship Id="rId335" Type="http://schemas.openxmlformats.org/officeDocument/2006/relationships/image" Target="../media/image269.png"/><Relationship Id="rId356" Type="http://schemas.openxmlformats.org/officeDocument/2006/relationships/customXml" Target="../ink/ink280.xml"/><Relationship Id="rId5" Type="http://schemas.openxmlformats.org/officeDocument/2006/relationships/image" Target="../media/image104.png"/><Relationship Id="rId95" Type="http://schemas.openxmlformats.org/officeDocument/2006/relationships/image" Target="../media/image149.png"/><Relationship Id="rId160" Type="http://schemas.openxmlformats.org/officeDocument/2006/relationships/customXml" Target="../ink/ink182.xml"/><Relationship Id="rId181" Type="http://schemas.openxmlformats.org/officeDocument/2006/relationships/image" Target="../media/image192.png"/><Relationship Id="rId216" Type="http://schemas.openxmlformats.org/officeDocument/2006/relationships/customXml" Target="../ink/ink210.xml"/><Relationship Id="rId237" Type="http://schemas.openxmlformats.org/officeDocument/2006/relationships/image" Target="../media/image220.png"/><Relationship Id="rId258" Type="http://schemas.openxmlformats.org/officeDocument/2006/relationships/customXml" Target="../ink/ink231.xml"/><Relationship Id="rId279" Type="http://schemas.openxmlformats.org/officeDocument/2006/relationships/image" Target="../media/image241.png"/><Relationship Id="rId22" Type="http://schemas.openxmlformats.org/officeDocument/2006/relationships/customXml" Target="../ink/ink113.xml"/><Relationship Id="rId43" Type="http://schemas.openxmlformats.org/officeDocument/2006/relationships/image" Target="../media/image123.png"/><Relationship Id="rId64" Type="http://schemas.openxmlformats.org/officeDocument/2006/relationships/customXml" Target="../ink/ink134.xml"/><Relationship Id="rId118" Type="http://schemas.openxmlformats.org/officeDocument/2006/relationships/customXml" Target="../ink/ink161.xml"/><Relationship Id="rId139" Type="http://schemas.openxmlformats.org/officeDocument/2006/relationships/image" Target="../media/image171.png"/><Relationship Id="rId290" Type="http://schemas.openxmlformats.org/officeDocument/2006/relationships/customXml" Target="../ink/ink247.xml"/><Relationship Id="rId304" Type="http://schemas.openxmlformats.org/officeDocument/2006/relationships/customXml" Target="../ink/ink254.xml"/><Relationship Id="rId325" Type="http://schemas.openxmlformats.org/officeDocument/2006/relationships/image" Target="../media/image264.png"/><Relationship Id="rId346" Type="http://schemas.openxmlformats.org/officeDocument/2006/relationships/customXml" Target="../ink/ink275.xml"/><Relationship Id="rId85" Type="http://schemas.openxmlformats.org/officeDocument/2006/relationships/image" Target="../media/image144.png"/><Relationship Id="rId150" Type="http://schemas.openxmlformats.org/officeDocument/2006/relationships/customXml" Target="../ink/ink177.xml"/><Relationship Id="rId171" Type="http://schemas.openxmlformats.org/officeDocument/2006/relationships/image" Target="../media/image187.png"/><Relationship Id="rId192" Type="http://schemas.openxmlformats.org/officeDocument/2006/relationships/customXml" Target="../ink/ink198.xml"/><Relationship Id="rId206" Type="http://schemas.openxmlformats.org/officeDocument/2006/relationships/customXml" Target="../ink/ink205.xml"/><Relationship Id="rId227" Type="http://schemas.openxmlformats.org/officeDocument/2006/relationships/image" Target="../media/image215.png"/><Relationship Id="rId248" Type="http://schemas.openxmlformats.org/officeDocument/2006/relationships/customXml" Target="../ink/ink226.xml"/><Relationship Id="rId269" Type="http://schemas.openxmlformats.org/officeDocument/2006/relationships/image" Target="../media/image236.png"/><Relationship Id="rId12" Type="http://schemas.openxmlformats.org/officeDocument/2006/relationships/customXml" Target="../ink/ink108.xml"/><Relationship Id="rId33" Type="http://schemas.openxmlformats.org/officeDocument/2006/relationships/image" Target="../media/image118.png"/><Relationship Id="rId108" Type="http://schemas.openxmlformats.org/officeDocument/2006/relationships/customXml" Target="../ink/ink156.xml"/><Relationship Id="rId129" Type="http://schemas.openxmlformats.org/officeDocument/2006/relationships/image" Target="../media/image166.png"/><Relationship Id="rId280" Type="http://schemas.openxmlformats.org/officeDocument/2006/relationships/customXml" Target="../ink/ink242.xml"/><Relationship Id="rId315" Type="http://schemas.openxmlformats.org/officeDocument/2006/relationships/image" Target="../media/image259.png"/><Relationship Id="rId336" Type="http://schemas.openxmlformats.org/officeDocument/2006/relationships/customXml" Target="../ink/ink270.xml"/><Relationship Id="rId357" Type="http://schemas.openxmlformats.org/officeDocument/2006/relationships/image" Target="../media/image280.png"/><Relationship Id="rId54" Type="http://schemas.openxmlformats.org/officeDocument/2006/relationships/customXml" Target="../ink/ink129.xml"/><Relationship Id="rId75" Type="http://schemas.openxmlformats.org/officeDocument/2006/relationships/image" Target="../media/image139.png"/><Relationship Id="rId96" Type="http://schemas.openxmlformats.org/officeDocument/2006/relationships/customXml" Target="../ink/ink150.xml"/><Relationship Id="rId140" Type="http://schemas.openxmlformats.org/officeDocument/2006/relationships/customXml" Target="../ink/ink172.xml"/><Relationship Id="rId161" Type="http://schemas.openxmlformats.org/officeDocument/2006/relationships/image" Target="../media/image182.png"/><Relationship Id="rId182" Type="http://schemas.openxmlformats.org/officeDocument/2006/relationships/customXml" Target="../ink/ink193.xml"/><Relationship Id="rId217" Type="http://schemas.openxmlformats.org/officeDocument/2006/relationships/image" Target="../media/image210.png"/><Relationship Id="rId6" Type="http://schemas.openxmlformats.org/officeDocument/2006/relationships/customXml" Target="../ink/ink105.xml"/><Relationship Id="rId238" Type="http://schemas.openxmlformats.org/officeDocument/2006/relationships/customXml" Target="../ink/ink221.xml"/><Relationship Id="rId259" Type="http://schemas.openxmlformats.org/officeDocument/2006/relationships/image" Target="../media/image231.png"/><Relationship Id="rId23" Type="http://schemas.openxmlformats.org/officeDocument/2006/relationships/image" Target="../media/image113.png"/><Relationship Id="rId119" Type="http://schemas.openxmlformats.org/officeDocument/2006/relationships/image" Target="../media/image161.png"/><Relationship Id="rId270" Type="http://schemas.openxmlformats.org/officeDocument/2006/relationships/customXml" Target="../ink/ink237.xml"/><Relationship Id="rId291" Type="http://schemas.openxmlformats.org/officeDocument/2006/relationships/image" Target="../media/image247.png"/><Relationship Id="rId305" Type="http://schemas.openxmlformats.org/officeDocument/2006/relationships/image" Target="../media/image254.png"/><Relationship Id="rId326" Type="http://schemas.openxmlformats.org/officeDocument/2006/relationships/customXml" Target="../ink/ink265.xml"/><Relationship Id="rId347" Type="http://schemas.openxmlformats.org/officeDocument/2006/relationships/image" Target="../media/image275.png"/><Relationship Id="rId44" Type="http://schemas.openxmlformats.org/officeDocument/2006/relationships/customXml" Target="../ink/ink124.xml"/><Relationship Id="rId65" Type="http://schemas.openxmlformats.org/officeDocument/2006/relationships/image" Target="../media/image134.png"/><Relationship Id="rId86" Type="http://schemas.openxmlformats.org/officeDocument/2006/relationships/customXml" Target="../ink/ink145.xml"/><Relationship Id="rId130" Type="http://schemas.openxmlformats.org/officeDocument/2006/relationships/customXml" Target="../ink/ink167.xml"/><Relationship Id="rId151" Type="http://schemas.openxmlformats.org/officeDocument/2006/relationships/image" Target="../media/image177.png"/><Relationship Id="rId172" Type="http://schemas.openxmlformats.org/officeDocument/2006/relationships/customXml" Target="../ink/ink188.xml"/><Relationship Id="rId193" Type="http://schemas.openxmlformats.org/officeDocument/2006/relationships/image" Target="../media/image198.png"/><Relationship Id="rId207" Type="http://schemas.openxmlformats.org/officeDocument/2006/relationships/image" Target="../media/image205.png"/><Relationship Id="rId228" Type="http://schemas.openxmlformats.org/officeDocument/2006/relationships/customXml" Target="../ink/ink216.xml"/><Relationship Id="rId249" Type="http://schemas.openxmlformats.org/officeDocument/2006/relationships/image" Target="../media/image226.png"/><Relationship Id="rId13" Type="http://schemas.openxmlformats.org/officeDocument/2006/relationships/image" Target="../media/image108.png"/><Relationship Id="rId109" Type="http://schemas.openxmlformats.org/officeDocument/2006/relationships/image" Target="../media/image156.png"/><Relationship Id="rId260" Type="http://schemas.openxmlformats.org/officeDocument/2006/relationships/customXml" Target="../ink/ink232.xml"/><Relationship Id="rId281" Type="http://schemas.openxmlformats.org/officeDocument/2006/relationships/image" Target="../media/image242.png"/><Relationship Id="rId316" Type="http://schemas.openxmlformats.org/officeDocument/2006/relationships/customXml" Target="../ink/ink260.xml"/><Relationship Id="rId337" Type="http://schemas.openxmlformats.org/officeDocument/2006/relationships/image" Target="../media/image270.png"/><Relationship Id="rId34" Type="http://schemas.openxmlformats.org/officeDocument/2006/relationships/customXml" Target="../ink/ink119.xml"/><Relationship Id="rId55" Type="http://schemas.openxmlformats.org/officeDocument/2006/relationships/image" Target="../media/image129.png"/><Relationship Id="rId76" Type="http://schemas.openxmlformats.org/officeDocument/2006/relationships/customXml" Target="../ink/ink140.xml"/><Relationship Id="rId97" Type="http://schemas.openxmlformats.org/officeDocument/2006/relationships/image" Target="../media/image150.png"/><Relationship Id="rId120" Type="http://schemas.openxmlformats.org/officeDocument/2006/relationships/customXml" Target="../ink/ink162.xml"/><Relationship Id="rId141" Type="http://schemas.openxmlformats.org/officeDocument/2006/relationships/image" Target="../media/image172.png"/><Relationship Id="rId358" Type="http://schemas.openxmlformats.org/officeDocument/2006/relationships/customXml" Target="../ink/ink281.xml"/><Relationship Id="rId7" Type="http://schemas.openxmlformats.org/officeDocument/2006/relationships/image" Target="../media/image105.png"/><Relationship Id="rId162" Type="http://schemas.openxmlformats.org/officeDocument/2006/relationships/customXml" Target="../ink/ink183.xml"/><Relationship Id="rId183" Type="http://schemas.openxmlformats.org/officeDocument/2006/relationships/image" Target="../media/image193.png"/><Relationship Id="rId218" Type="http://schemas.openxmlformats.org/officeDocument/2006/relationships/customXml" Target="../ink/ink211.xml"/><Relationship Id="rId239" Type="http://schemas.openxmlformats.org/officeDocument/2006/relationships/image" Target="../media/image221.png"/><Relationship Id="rId250" Type="http://schemas.openxmlformats.org/officeDocument/2006/relationships/customXml" Target="../ink/ink227.xml"/><Relationship Id="rId271" Type="http://schemas.openxmlformats.org/officeDocument/2006/relationships/image" Target="../media/image237.png"/><Relationship Id="rId292" Type="http://schemas.openxmlformats.org/officeDocument/2006/relationships/customXml" Target="../ink/ink248.xml"/><Relationship Id="rId306" Type="http://schemas.openxmlformats.org/officeDocument/2006/relationships/customXml" Target="../ink/ink255.xml"/><Relationship Id="rId24" Type="http://schemas.openxmlformats.org/officeDocument/2006/relationships/customXml" Target="../ink/ink114.xml"/><Relationship Id="rId45" Type="http://schemas.openxmlformats.org/officeDocument/2006/relationships/image" Target="../media/image124.png"/><Relationship Id="rId66" Type="http://schemas.openxmlformats.org/officeDocument/2006/relationships/customXml" Target="../ink/ink135.xml"/><Relationship Id="rId87" Type="http://schemas.openxmlformats.org/officeDocument/2006/relationships/image" Target="../media/image145.png"/><Relationship Id="rId110" Type="http://schemas.openxmlformats.org/officeDocument/2006/relationships/customXml" Target="../ink/ink157.xml"/><Relationship Id="rId131" Type="http://schemas.openxmlformats.org/officeDocument/2006/relationships/image" Target="../media/image167.png"/><Relationship Id="rId327" Type="http://schemas.openxmlformats.org/officeDocument/2006/relationships/image" Target="../media/image265.png"/><Relationship Id="rId348" Type="http://schemas.openxmlformats.org/officeDocument/2006/relationships/customXml" Target="../ink/ink276.xml"/><Relationship Id="rId152" Type="http://schemas.openxmlformats.org/officeDocument/2006/relationships/customXml" Target="../ink/ink178.xml"/><Relationship Id="rId173" Type="http://schemas.openxmlformats.org/officeDocument/2006/relationships/image" Target="../media/image188.png"/><Relationship Id="rId194" Type="http://schemas.openxmlformats.org/officeDocument/2006/relationships/customXml" Target="../ink/ink199.xml"/><Relationship Id="rId208" Type="http://schemas.openxmlformats.org/officeDocument/2006/relationships/customXml" Target="../ink/ink206.xml"/><Relationship Id="rId229" Type="http://schemas.openxmlformats.org/officeDocument/2006/relationships/image" Target="../media/image216.png"/><Relationship Id="rId240" Type="http://schemas.openxmlformats.org/officeDocument/2006/relationships/customXml" Target="../ink/ink222.xml"/><Relationship Id="rId261" Type="http://schemas.openxmlformats.org/officeDocument/2006/relationships/image" Target="../media/image232.png"/><Relationship Id="rId14" Type="http://schemas.openxmlformats.org/officeDocument/2006/relationships/customXml" Target="../ink/ink109.xml"/><Relationship Id="rId35" Type="http://schemas.openxmlformats.org/officeDocument/2006/relationships/image" Target="../media/image119.png"/><Relationship Id="rId56" Type="http://schemas.openxmlformats.org/officeDocument/2006/relationships/customXml" Target="../ink/ink130.xml"/><Relationship Id="rId77" Type="http://schemas.openxmlformats.org/officeDocument/2006/relationships/image" Target="../media/image140.png"/><Relationship Id="rId100" Type="http://schemas.openxmlformats.org/officeDocument/2006/relationships/customXml" Target="../ink/ink152.xml"/><Relationship Id="rId282" Type="http://schemas.openxmlformats.org/officeDocument/2006/relationships/customXml" Target="../ink/ink243.xml"/><Relationship Id="rId317" Type="http://schemas.openxmlformats.org/officeDocument/2006/relationships/image" Target="../media/image260.png"/><Relationship Id="rId338" Type="http://schemas.openxmlformats.org/officeDocument/2006/relationships/customXml" Target="../ink/ink271.xml"/><Relationship Id="rId359" Type="http://schemas.openxmlformats.org/officeDocument/2006/relationships/image" Target="../media/image281.png"/><Relationship Id="rId8" Type="http://schemas.openxmlformats.org/officeDocument/2006/relationships/customXml" Target="../ink/ink106.xml"/><Relationship Id="rId98" Type="http://schemas.openxmlformats.org/officeDocument/2006/relationships/customXml" Target="../ink/ink151.xml"/><Relationship Id="rId121" Type="http://schemas.openxmlformats.org/officeDocument/2006/relationships/image" Target="../media/image162.png"/><Relationship Id="rId142" Type="http://schemas.openxmlformats.org/officeDocument/2006/relationships/customXml" Target="../ink/ink173.xml"/><Relationship Id="rId163" Type="http://schemas.openxmlformats.org/officeDocument/2006/relationships/image" Target="../media/image183.png"/><Relationship Id="rId184" Type="http://schemas.openxmlformats.org/officeDocument/2006/relationships/customXml" Target="../ink/ink194.xml"/><Relationship Id="rId219" Type="http://schemas.openxmlformats.org/officeDocument/2006/relationships/image" Target="../media/image211.png"/><Relationship Id="rId230" Type="http://schemas.openxmlformats.org/officeDocument/2006/relationships/customXml" Target="../ink/ink217.xml"/><Relationship Id="rId251" Type="http://schemas.openxmlformats.org/officeDocument/2006/relationships/image" Target="../media/image227.png"/><Relationship Id="rId25" Type="http://schemas.openxmlformats.org/officeDocument/2006/relationships/image" Target="../media/image114.png"/><Relationship Id="rId46" Type="http://schemas.openxmlformats.org/officeDocument/2006/relationships/customXml" Target="../ink/ink125.xml"/><Relationship Id="rId67" Type="http://schemas.openxmlformats.org/officeDocument/2006/relationships/image" Target="../media/image135.png"/><Relationship Id="rId272" Type="http://schemas.openxmlformats.org/officeDocument/2006/relationships/customXml" Target="../ink/ink238.xml"/><Relationship Id="rId293" Type="http://schemas.openxmlformats.org/officeDocument/2006/relationships/image" Target="../media/image248.png"/><Relationship Id="rId307" Type="http://schemas.openxmlformats.org/officeDocument/2006/relationships/image" Target="../media/image255.png"/><Relationship Id="rId328" Type="http://schemas.openxmlformats.org/officeDocument/2006/relationships/customXml" Target="../ink/ink266.xml"/><Relationship Id="rId349" Type="http://schemas.openxmlformats.org/officeDocument/2006/relationships/image" Target="../media/image276.png"/><Relationship Id="rId88" Type="http://schemas.openxmlformats.org/officeDocument/2006/relationships/customXml" Target="../ink/ink146.xml"/><Relationship Id="rId111" Type="http://schemas.openxmlformats.org/officeDocument/2006/relationships/image" Target="../media/image157.png"/><Relationship Id="rId132" Type="http://schemas.openxmlformats.org/officeDocument/2006/relationships/customXml" Target="../ink/ink168.xml"/><Relationship Id="rId153" Type="http://schemas.openxmlformats.org/officeDocument/2006/relationships/image" Target="../media/image178.png"/><Relationship Id="rId174" Type="http://schemas.openxmlformats.org/officeDocument/2006/relationships/customXml" Target="../ink/ink189.xml"/><Relationship Id="rId195" Type="http://schemas.openxmlformats.org/officeDocument/2006/relationships/image" Target="../media/image199.png"/><Relationship Id="rId209" Type="http://schemas.openxmlformats.org/officeDocument/2006/relationships/image" Target="../media/image206.png"/><Relationship Id="rId360" Type="http://schemas.openxmlformats.org/officeDocument/2006/relationships/customXml" Target="../ink/ink282.xml"/><Relationship Id="rId220" Type="http://schemas.openxmlformats.org/officeDocument/2006/relationships/customXml" Target="../ink/ink212.xml"/><Relationship Id="rId241" Type="http://schemas.openxmlformats.org/officeDocument/2006/relationships/image" Target="../media/image222.png"/><Relationship Id="rId15" Type="http://schemas.openxmlformats.org/officeDocument/2006/relationships/image" Target="../media/image109.png"/><Relationship Id="rId36" Type="http://schemas.openxmlformats.org/officeDocument/2006/relationships/customXml" Target="../ink/ink120.xml"/><Relationship Id="rId57" Type="http://schemas.openxmlformats.org/officeDocument/2006/relationships/image" Target="../media/image130.png"/><Relationship Id="rId106" Type="http://schemas.openxmlformats.org/officeDocument/2006/relationships/customXml" Target="../ink/ink155.xml"/><Relationship Id="rId127" Type="http://schemas.openxmlformats.org/officeDocument/2006/relationships/image" Target="../media/image165.png"/><Relationship Id="rId262" Type="http://schemas.openxmlformats.org/officeDocument/2006/relationships/customXml" Target="../ink/ink233.xml"/><Relationship Id="rId283" Type="http://schemas.openxmlformats.org/officeDocument/2006/relationships/image" Target="../media/image243.png"/><Relationship Id="rId313" Type="http://schemas.openxmlformats.org/officeDocument/2006/relationships/image" Target="../media/image258.png"/><Relationship Id="rId318" Type="http://schemas.openxmlformats.org/officeDocument/2006/relationships/customXml" Target="../ink/ink261.xml"/><Relationship Id="rId339" Type="http://schemas.openxmlformats.org/officeDocument/2006/relationships/image" Target="../media/image271.png"/><Relationship Id="rId10" Type="http://schemas.openxmlformats.org/officeDocument/2006/relationships/customXml" Target="../ink/ink107.xml"/><Relationship Id="rId31" Type="http://schemas.openxmlformats.org/officeDocument/2006/relationships/image" Target="../media/image117.png"/><Relationship Id="rId52" Type="http://schemas.openxmlformats.org/officeDocument/2006/relationships/customXml" Target="../ink/ink128.xml"/><Relationship Id="rId73" Type="http://schemas.openxmlformats.org/officeDocument/2006/relationships/image" Target="../media/image138.png"/><Relationship Id="rId78" Type="http://schemas.openxmlformats.org/officeDocument/2006/relationships/customXml" Target="../ink/ink141.xml"/><Relationship Id="rId94" Type="http://schemas.openxmlformats.org/officeDocument/2006/relationships/customXml" Target="../ink/ink149.xml"/><Relationship Id="rId99" Type="http://schemas.openxmlformats.org/officeDocument/2006/relationships/image" Target="../media/image151.png"/><Relationship Id="rId101" Type="http://schemas.openxmlformats.org/officeDocument/2006/relationships/image" Target="../media/image152.png"/><Relationship Id="rId122" Type="http://schemas.openxmlformats.org/officeDocument/2006/relationships/customXml" Target="../ink/ink163.xml"/><Relationship Id="rId143" Type="http://schemas.openxmlformats.org/officeDocument/2006/relationships/image" Target="../media/image173.png"/><Relationship Id="rId148" Type="http://schemas.openxmlformats.org/officeDocument/2006/relationships/customXml" Target="../ink/ink176.xml"/><Relationship Id="rId164" Type="http://schemas.openxmlformats.org/officeDocument/2006/relationships/customXml" Target="../ink/ink184.xml"/><Relationship Id="rId169" Type="http://schemas.openxmlformats.org/officeDocument/2006/relationships/image" Target="../media/image186.png"/><Relationship Id="rId185" Type="http://schemas.openxmlformats.org/officeDocument/2006/relationships/image" Target="../media/image194.png"/><Relationship Id="rId334" Type="http://schemas.openxmlformats.org/officeDocument/2006/relationships/customXml" Target="../ink/ink269.xml"/><Relationship Id="rId350" Type="http://schemas.openxmlformats.org/officeDocument/2006/relationships/customXml" Target="../ink/ink277.xml"/><Relationship Id="rId355" Type="http://schemas.openxmlformats.org/officeDocument/2006/relationships/image" Target="../media/image279.png"/><Relationship Id="rId4" Type="http://schemas.openxmlformats.org/officeDocument/2006/relationships/customXml" Target="../ink/ink104.xml"/><Relationship Id="rId9" Type="http://schemas.openxmlformats.org/officeDocument/2006/relationships/image" Target="../media/image106.png"/><Relationship Id="rId180" Type="http://schemas.openxmlformats.org/officeDocument/2006/relationships/customXml" Target="../ink/ink192.xml"/><Relationship Id="rId210" Type="http://schemas.openxmlformats.org/officeDocument/2006/relationships/customXml" Target="../ink/ink207.xml"/><Relationship Id="rId215" Type="http://schemas.openxmlformats.org/officeDocument/2006/relationships/image" Target="../media/image209.png"/><Relationship Id="rId236" Type="http://schemas.openxmlformats.org/officeDocument/2006/relationships/customXml" Target="../ink/ink220.xml"/><Relationship Id="rId257" Type="http://schemas.openxmlformats.org/officeDocument/2006/relationships/image" Target="../media/image230.png"/><Relationship Id="rId278" Type="http://schemas.openxmlformats.org/officeDocument/2006/relationships/customXml" Target="../ink/ink241.xml"/><Relationship Id="rId26" Type="http://schemas.openxmlformats.org/officeDocument/2006/relationships/customXml" Target="../ink/ink115.xml"/><Relationship Id="rId231" Type="http://schemas.openxmlformats.org/officeDocument/2006/relationships/image" Target="../media/image217.png"/><Relationship Id="rId252" Type="http://schemas.openxmlformats.org/officeDocument/2006/relationships/customXml" Target="../ink/ink228.xml"/><Relationship Id="rId273" Type="http://schemas.openxmlformats.org/officeDocument/2006/relationships/image" Target="../media/image238.png"/><Relationship Id="rId294" Type="http://schemas.openxmlformats.org/officeDocument/2006/relationships/customXml" Target="../ink/ink249.xml"/><Relationship Id="rId308" Type="http://schemas.openxmlformats.org/officeDocument/2006/relationships/customXml" Target="../ink/ink256.xml"/><Relationship Id="rId329" Type="http://schemas.openxmlformats.org/officeDocument/2006/relationships/image" Target="../media/image266.png"/><Relationship Id="rId47" Type="http://schemas.openxmlformats.org/officeDocument/2006/relationships/image" Target="../media/image125.png"/><Relationship Id="rId68" Type="http://schemas.openxmlformats.org/officeDocument/2006/relationships/customXml" Target="../ink/ink136.xml"/><Relationship Id="rId89" Type="http://schemas.openxmlformats.org/officeDocument/2006/relationships/image" Target="../media/image146.png"/><Relationship Id="rId112" Type="http://schemas.openxmlformats.org/officeDocument/2006/relationships/customXml" Target="../ink/ink158.xml"/><Relationship Id="rId133" Type="http://schemas.openxmlformats.org/officeDocument/2006/relationships/image" Target="../media/image168.png"/><Relationship Id="rId154" Type="http://schemas.openxmlformats.org/officeDocument/2006/relationships/customXml" Target="../ink/ink179.xml"/><Relationship Id="rId175" Type="http://schemas.openxmlformats.org/officeDocument/2006/relationships/image" Target="../media/image189.png"/><Relationship Id="rId340" Type="http://schemas.openxmlformats.org/officeDocument/2006/relationships/customXml" Target="../ink/ink272.xml"/><Relationship Id="rId361" Type="http://schemas.openxmlformats.org/officeDocument/2006/relationships/image" Target="../media/image282.png"/><Relationship Id="rId196" Type="http://schemas.openxmlformats.org/officeDocument/2006/relationships/customXml" Target="../ink/ink200.xml"/><Relationship Id="rId200" Type="http://schemas.openxmlformats.org/officeDocument/2006/relationships/customXml" Target="../ink/ink202.xml"/><Relationship Id="rId16" Type="http://schemas.openxmlformats.org/officeDocument/2006/relationships/customXml" Target="../ink/ink110.xml"/><Relationship Id="rId221" Type="http://schemas.openxmlformats.org/officeDocument/2006/relationships/image" Target="../media/image212.png"/><Relationship Id="rId242" Type="http://schemas.openxmlformats.org/officeDocument/2006/relationships/customXml" Target="../ink/ink223.xml"/><Relationship Id="rId263" Type="http://schemas.openxmlformats.org/officeDocument/2006/relationships/image" Target="../media/image233.png"/><Relationship Id="rId284" Type="http://schemas.openxmlformats.org/officeDocument/2006/relationships/customXml" Target="../ink/ink244.xml"/><Relationship Id="rId319" Type="http://schemas.openxmlformats.org/officeDocument/2006/relationships/image" Target="../media/image261.png"/><Relationship Id="rId37" Type="http://schemas.openxmlformats.org/officeDocument/2006/relationships/image" Target="../media/image120.png"/><Relationship Id="rId58" Type="http://schemas.openxmlformats.org/officeDocument/2006/relationships/customXml" Target="../ink/ink131.xml"/><Relationship Id="rId79" Type="http://schemas.openxmlformats.org/officeDocument/2006/relationships/image" Target="../media/image141.png"/><Relationship Id="rId102" Type="http://schemas.openxmlformats.org/officeDocument/2006/relationships/customXml" Target="../ink/ink153.xml"/><Relationship Id="rId123" Type="http://schemas.openxmlformats.org/officeDocument/2006/relationships/image" Target="../media/image163.png"/><Relationship Id="rId144" Type="http://schemas.openxmlformats.org/officeDocument/2006/relationships/customXml" Target="../ink/ink174.xml"/><Relationship Id="rId330" Type="http://schemas.openxmlformats.org/officeDocument/2006/relationships/customXml" Target="../ink/ink267.xml"/><Relationship Id="rId90" Type="http://schemas.openxmlformats.org/officeDocument/2006/relationships/customXml" Target="../ink/ink147.xml"/><Relationship Id="rId165" Type="http://schemas.openxmlformats.org/officeDocument/2006/relationships/image" Target="../media/image184.png"/><Relationship Id="rId186" Type="http://schemas.openxmlformats.org/officeDocument/2006/relationships/customXml" Target="../ink/ink195.xml"/><Relationship Id="rId351" Type="http://schemas.openxmlformats.org/officeDocument/2006/relationships/image" Target="../media/image277.png"/><Relationship Id="rId211" Type="http://schemas.openxmlformats.org/officeDocument/2006/relationships/image" Target="../media/image207.png"/><Relationship Id="rId232" Type="http://schemas.openxmlformats.org/officeDocument/2006/relationships/customXml" Target="../ink/ink218.xml"/><Relationship Id="rId253" Type="http://schemas.openxmlformats.org/officeDocument/2006/relationships/image" Target="../media/image228.png"/><Relationship Id="rId274" Type="http://schemas.openxmlformats.org/officeDocument/2006/relationships/customXml" Target="../ink/ink239.xml"/><Relationship Id="rId295" Type="http://schemas.openxmlformats.org/officeDocument/2006/relationships/image" Target="../media/image249.png"/><Relationship Id="rId309" Type="http://schemas.openxmlformats.org/officeDocument/2006/relationships/image" Target="../media/image256.png"/><Relationship Id="rId27" Type="http://schemas.openxmlformats.org/officeDocument/2006/relationships/image" Target="../media/image115.png"/><Relationship Id="rId48" Type="http://schemas.openxmlformats.org/officeDocument/2006/relationships/customXml" Target="../ink/ink126.xml"/><Relationship Id="rId69" Type="http://schemas.openxmlformats.org/officeDocument/2006/relationships/image" Target="../media/image136.png"/><Relationship Id="rId113" Type="http://schemas.openxmlformats.org/officeDocument/2006/relationships/image" Target="../media/image158.png"/><Relationship Id="rId134" Type="http://schemas.openxmlformats.org/officeDocument/2006/relationships/customXml" Target="../ink/ink169.xml"/><Relationship Id="rId320" Type="http://schemas.openxmlformats.org/officeDocument/2006/relationships/customXml" Target="../ink/ink262.xml"/><Relationship Id="rId80" Type="http://schemas.openxmlformats.org/officeDocument/2006/relationships/customXml" Target="../ink/ink142.xml"/><Relationship Id="rId155" Type="http://schemas.openxmlformats.org/officeDocument/2006/relationships/image" Target="../media/image179.png"/><Relationship Id="rId176" Type="http://schemas.openxmlformats.org/officeDocument/2006/relationships/customXml" Target="../ink/ink190.xml"/><Relationship Id="rId197" Type="http://schemas.openxmlformats.org/officeDocument/2006/relationships/image" Target="../media/image200.png"/><Relationship Id="rId341" Type="http://schemas.openxmlformats.org/officeDocument/2006/relationships/image" Target="../media/image272.png"/><Relationship Id="rId362" Type="http://schemas.openxmlformats.org/officeDocument/2006/relationships/customXml" Target="../ink/ink283.xml"/><Relationship Id="rId201" Type="http://schemas.openxmlformats.org/officeDocument/2006/relationships/image" Target="../media/image202.png"/><Relationship Id="rId222" Type="http://schemas.openxmlformats.org/officeDocument/2006/relationships/customXml" Target="../ink/ink213.xml"/><Relationship Id="rId243" Type="http://schemas.openxmlformats.org/officeDocument/2006/relationships/image" Target="../media/image223.png"/><Relationship Id="rId264" Type="http://schemas.openxmlformats.org/officeDocument/2006/relationships/customXml" Target="../ink/ink234.xml"/><Relationship Id="rId285" Type="http://schemas.openxmlformats.org/officeDocument/2006/relationships/image" Target="../media/image244.png"/><Relationship Id="rId17" Type="http://schemas.openxmlformats.org/officeDocument/2006/relationships/image" Target="../media/image110.png"/><Relationship Id="rId38" Type="http://schemas.openxmlformats.org/officeDocument/2006/relationships/customXml" Target="../ink/ink121.xml"/><Relationship Id="rId59" Type="http://schemas.openxmlformats.org/officeDocument/2006/relationships/image" Target="../media/image131.png"/><Relationship Id="rId103" Type="http://schemas.openxmlformats.org/officeDocument/2006/relationships/image" Target="../media/image153.png"/><Relationship Id="rId124" Type="http://schemas.openxmlformats.org/officeDocument/2006/relationships/customXml" Target="../ink/ink164.xml"/><Relationship Id="rId310" Type="http://schemas.openxmlformats.org/officeDocument/2006/relationships/customXml" Target="../ink/ink257.xml"/><Relationship Id="rId70" Type="http://schemas.openxmlformats.org/officeDocument/2006/relationships/customXml" Target="../ink/ink137.xml"/><Relationship Id="rId91" Type="http://schemas.openxmlformats.org/officeDocument/2006/relationships/image" Target="../media/image147.png"/><Relationship Id="rId145" Type="http://schemas.openxmlformats.org/officeDocument/2006/relationships/image" Target="../media/image174.png"/><Relationship Id="rId166" Type="http://schemas.openxmlformats.org/officeDocument/2006/relationships/customXml" Target="../ink/ink185.xml"/><Relationship Id="rId187" Type="http://schemas.openxmlformats.org/officeDocument/2006/relationships/image" Target="../media/image195.png"/><Relationship Id="rId331" Type="http://schemas.openxmlformats.org/officeDocument/2006/relationships/image" Target="../media/image267.png"/><Relationship Id="rId352" Type="http://schemas.openxmlformats.org/officeDocument/2006/relationships/customXml" Target="../ink/ink278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08.xml"/><Relationship Id="rId233" Type="http://schemas.openxmlformats.org/officeDocument/2006/relationships/image" Target="../media/image218.png"/><Relationship Id="rId254" Type="http://schemas.openxmlformats.org/officeDocument/2006/relationships/customXml" Target="../ink/ink229.xml"/><Relationship Id="rId28" Type="http://schemas.openxmlformats.org/officeDocument/2006/relationships/customXml" Target="../ink/ink116.xml"/><Relationship Id="rId49" Type="http://schemas.openxmlformats.org/officeDocument/2006/relationships/image" Target="../media/image126.png"/><Relationship Id="rId114" Type="http://schemas.openxmlformats.org/officeDocument/2006/relationships/customXml" Target="../ink/ink159.xml"/><Relationship Id="rId275" Type="http://schemas.openxmlformats.org/officeDocument/2006/relationships/image" Target="../media/image239.png"/><Relationship Id="rId296" Type="http://schemas.openxmlformats.org/officeDocument/2006/relationships/customXml" Target="../ink/ink250.xml"/><Relationship Id="rId300" Type="http://schemas.openxmlformats.org/officeDocument/2006/relationships/customXml" Target="../ink/ink252.xml"/><Relationship Id="rId60" Type="http://schemas.openxmlformats.org/officeDocument/2006/relationships/customXml" Target="../ink/ink132.xml"/><Relationship Id="rId81" Type="http://schemas.openxmlformats.org/officeDocument/2006/relationships/image" Target="../media/image142.png"/><Relationship Id="rId135" Type="http://schemas.openxmlformats.org/officeDocument/2006/relationships/image" Target="../media/image169.png"/><Relationship Id="rId156" Type="http://schemas.openxmlformats.org/officeDocument/2006/relationships/customXml" Target="../ink/ink180.xml"/><Relationship Id="rId177" Type="http://schemas.openxmlformats.org/officeDocument/2006/relationships/image" Target="../media/image190.png"/><Relationship Id="rId198" Type="http://schemas.openxmlformats.org/officeDocument/2006/relationships/customXml" Target="../ink/ink201.xml"/><Relationship Id="rId321" Type="http://schemas.openxmlformats.org/officeDocument/2006/relationships/image" Target="../media/image262.png"/><Relationship Id="rId342" Type="http://schemas.openxmlformats.org/officeDocument/2006/relationships/customXml" Target="../ink/ink273.xml"/><Relationship Id="rId363" Type="http://schemas.openxmlformats.org/officeDocument/2006/relationships/image" Target="../media/image283.png"/><Relationship Id="rId202" Type="http://schemas.openxmlformats.org/officeDocument/2006/relationships/customXml" Target="../ink/ink203.xml"/><Relationship Id="rId223" Type="http://schemas.openxmlformats.org/officeDocument/2006/relationships/image" Target="../media/image213.png"/><Relationship Id="rId244" Type="http://schemas.openxmlformats.org/officeDocument/2006/relationships/customXml" Target="../ink/ink224.xml"/><Relationship Id="rId18" Type="http://schemas.openxmlformats.org/officeDocument/2006/relationships/customXml" Target="../ink/ink111.xml"/><Relationship Id="rId39" Type="http://schemas.openxmlformats.org/officeDocument/2006/relationships/image" Target="../media/image121.png"/><Relationship Id="rId265" Type="http://schemas.openxmlformats.org/officeDocument/2006/relationships/image" Target="../media/image234.png"/><Relationship Id="rId286" Type="http://schemas.openxmlformats.org/officeDocument/2006/relationships/customXml" Target="../ink/ink245.xml"/><Relationship Id="rId50" Type="http://schemas.openxmlformats.org/officeDocument/2006/relationships/customXml" Target="../ink/ink127.xml"/><Relationship Id="rId104" Type="http://schemas.openxmlformats.org/officeDocument/2006/relationships/customXml" Target="../ink/ink154.xml"/><Relationship Id="rId125" Type="http://schemas.openxmlformats.org/officeDocument/2006/relationships/image" Target="../media/image164.png"/><Relationship Id="rId146" Type="http://schemas.openxmlformats.org/officeDocument/2006/relationships/customXml" Target="../ink/ink175.xml"/><Relationship Id="rId167" Type="http://schemas.openxmlformats.org/officeDocument/2006/relationships/image" Target="../media/image185.png"/><Relationship Id="rId188" Type="http://schemas.openxmlformats.org/officeDocument/2006/relationships/customXml" Target="../ink/ink196.xml"/><Relationship Id="rId311" Type="http://schemas.openxmlformats.org/officeDocument/2006/relationships/image" Target="../media/image257.png"/><Relationship Id="rId332" Type="http://schemas.openxmlformats.org/officeDocument/2006/relationships/customXml" Target="../ink/ink268.xml"/><Relationship Id="rId353" Type="http://schemas.openxmlformats.org/officeDocument/2006/relationships/image" Target="../media/image278.png"/><Relationship Id="rId71" Type="http://schemas.openxmlformats.org/officeDocument/2006/relationships/image" Target="../media/image137.png"/><Relationship Id="rId92" Type="http://schemas.openxmlformats.org/officeDocument/2006/relationships/customXml" Target="../ink/ink148.xml"/><Relationship Id="rId213" Type="http://schemas.openxmlformats.org/officeDocument/2006/relationships/image" Target="../media/image208.png"/><Relationship Id="rId234" Type="http://schemas.openxmlformats.org/officeDocument/2006/relationships/customXml" Target="../ink/ink219.xml"/><Relationship Id="rId2" Type="http://schemas.openxmlformats.org/officeDocument/2006/relationships/customXml" Target="../ink/ink103.xml"/><Relationship Id="rId29" Type="http://schemas.openxmlformats.org/officeDocument/2006/relationships/image" Target="../media/image116.png"/><Relationship Id="rId255" Type="http://schemas.openxmlformats.org/officeDocument/2006/relationships/image" Target="../media/image229.png"/><Relationship Id="rId276" Type="http://schemas.openxmlformats.org/officeDocument/2006/relationships/customXml" Target="../ink/ink240.xml"/><Relationship Id="rId297" Type="http://schemas.openxmlformats.org/officeDocument/2006/relationships/image" Target="../media/image250.png"/><Relationship Id="rId40" Type="http://schemas.openxmlformats.org/officeDocument/2006/relationships/customXml" Target="../ink/ink122.xml"/><Relationship Id="rId115" Type="http://schemas.openxmlformats.org/officeDocument/2006/relationships/image" Target="../media/image159.png"/><Relationship Id="rId136" Type="http://schemas.openxmlformats.org/officeDocument/2006/relationships/customXml" Target="../ink/ink170.xml"/><Relationship Id="rId157" Type="http://schemas.openxmlformats.org/officeDocument/2006/relationships/image" Target="../media/image180.png"/><Relationship Id="rId178" Type="http://schemas.openxmlformats.org/officeDocument/2006/relationships/customXml" Target="../ink/ink191.xml"/><Relationship Id="rId301" Type="http://schemas.openxmlformats.org/officeDocument/2006/relationships/image" Target="../media/image252.png"/><Relationship Id="rId322" Type="http://schemas.openxmlformats.org/officeDocument/2006/relationships/customXml" Target="../ink/ink263.xml"/><Relationship Id="rId343" Type="http://schemas.openxmlformats.org/officeDocument/2006/relationships/image" Target="../media/image273.png"/><Relationship Id="rId61" Type="http://schemas.openxmlformats.org/officeDocument/2006/relationships/image" Target="../media/image132.png"/><Relationship Id="rId82" Type="http://schemas.openxmlformats.org/officeDocument/2006/relationships/customXml" Target="../ink/ink143.xml"/><Relationship Id="rId199" Type="http://schemas.openxmlformats.org/officeDocument/2006/relationships/image" Target="../media/image201.png"/><Relationship Id="rId203" Type="http://schemas.openxmlformats.org/officeDocument/2006/relationships/image" Target="../media/image203.png"/><Relationship Id="rId19" Type="http://schemas.openxmlformats.org/officeDocument/2006/relationships/image" Target="../media/image111.png"/><Relationship Id="rId224" Type="http://schemas.openxmlformats.org/officeDocument/2006/relationships/customXml" Target="../ink/ink214.xml"/><Relationship Id="rId245" Type="http://schemas.openxmlformats.org/officeDocument/2006/relationships/image" Target="../media/image224.png"/><Relationship Id="rId266" Type="http://schemas.openxmlformats.org/officeDocument/2006/relationships/customXml" Target="../ink/ink235.xml"/><Relationship Id="rId287" Type="http://schemas.openxmlformats.org/officeDocument/2006/relationships/image" Target="../media/image245.png"/><Relationship Id="rId30" Type="http://schemas.openxmlformats.org/officeDocument/2006/relationships/customXml" Target="../ink/ink117.xml"/><Relationship Id="rId105" Type="http://schemas.openxmlformats.org/officeDocument/2006/relationships/image" Target="../media/image154.png"/><Relationship Id="rId126" Type="http://schemas.openxmlformats.org/officeDocument/2006/relationships/customXml" Target="../ink/ink165.xml"/><Relationship Id="rId147" Type="http://schemas.openxmlformats.org/officeDocument/2006/relationships/image" Target="../media/image175.png"/><Relationship Id="rId168" Type="http://schemas.openxmlformats.org/officeDocument/2006/relationships/customXml" Target="../ink/ink186.xml"/><Relationship Id="rId312" Type="http://schemas.openxmlformats.org/officeDocument/2006/relationships/customXml" Target="../ink/ink258.xml"/><Relationship Id="rId333" Type="http://schemas.openxmlformats.org/officeDocument/2006/relationships/image" Target="../media/image268.png"/><Relationship Id="rId354" Type="http://schemas.openxmlformats.org/officeDocument/2006/relationships/customXml" Target="../ink/ink279.xml"/><Relationship Id="rId51" Type="http://schemas.openxmlformats.org/officeDocument/2006/relationships/image" Target="../media/image127.png"/><Relationship Id="rId72" Type="http://schemas.openxmlformats.org/officeDocument/2006/relationships/customXml" Target="../ink/ink138.xml"/><Relationship Id="rId93" Type="http://schemas.openxmlformats.org/officeDocument/2006/relationships/image" Target="../media/image148.png"/><Relationship Id="rId189" Type="http://schemas.openxmlformats.org/officeDocument/2006/relationships/image" Target="../media/image196.png"/><Relationship Id="rId3" Type="http://schemas.openxmlformats.org/officeDocument/2006/relationships/image" Target="../media/image103.png"/><Relationship Id="rId214" Type="http://schemas.openxmlformats.org/officeDocument/2006/relationships/customXml" Target="../ink/ink209.xml"/><Relationship Id="rId235" Type="http://schemas.openxmlformats.org/officeDocument/2006/relationships/image" Target="../media/image219.png"/><Relationship Id="rId256" Type="http://schemas.openxmlformats.org/officeDocument/2006/relationships/customXml" Target="../ink/ink230.xml"/><Relationship Id="rId277" Type="http://schemas.openxmlformats.org/officeDocument/2006/relationships/image" Target="../media/image240.png"/><Relationship Id="rId298" Type="http://schemas.openxmlformats.org/officeDocument/2006/relationships/customXml" Target="../ink/ink251.xml"/><Relationship Id="rId116" Type="http://schemas.openxmlformats.org/officeDocument/2006/relationships/customXml" Target="../ink/ink160.xml"/><Relationship Id="rId137" Type="http://schemas.openxmlformats.org/officeDocument/2006/relationships/image" Target="../media/image170.png"/><Relationship Id="rId158" Type="http://schemas.openxmlformats.org/officeDocument/2006/relationships/customXml" Target="../ink/ink181.xml"/><Relationship Id="rId302" Type="http://schemas.openxmlformats.org/officeDocument/2006/relationships/customXml" Target="../ink/ink253.xml"/><Relationship Id="rId323" Type="http://schemas.openxmlformats.org/officeDocument/2006/relationships/image" Target="../media/image263.png"/><Relationship Id="rId344" Type="http://schemas.openxmlformats.org/officeDocument/2006/relationships/customXml" Target="../ink/ink274.xml"/><Relationship Id="rId20" Type="http://schemas.openxmlformats.org/officeDocument/2006/relationships/customXml" Target="../ink/ink112.xml"/><Relationship Id="rId41" Type="http://schemas.openxmlformats.org/officeDocument/2006/relationships/image" Target="../media/image122.png"/><Relationship Id="rId62" Type="http://schemas.openxmlformats.org/officeDocument/2006/relationships/customXml" Target="../ink/ink133.xml"/><Relationship Id="rId83" Type="http://schemas.openxmlformats.org/officeDocument/2006/relationships/image" Target="../media/image143.png"/><Relationship Id="rId179" Type="http://schemas.openxmlformats.org/officeDocument/2006/relationships/image" Target="../media/image191.png"/><Relationship Id="rId190" Type="http://schemas.openxmlformats.org/officeDocument/2006/relationships/customXml" Target="../ink/ink197.xml"/><Relationship Id="rId204" Type="http://schemas.openxmlformats.org/officeDocument/2006/relationships/customXml" Target="../ink/ink204.xml"/><Relationship Id="rId225" Type="http://schemas.openxmlformats.org/officeDocument/2006/relationships/image" Target="../media/image214.png"/><Relationship Id="rId246" Type="http://schemas.openxmlformats.org/officeDocument/2006/relationships/customXml" Target="../ink/ink225.xml"/><Relationship Id="rId267" Type="http://schemas.openxmlformats.org/officeDocument/2006/relationships/image" Target="../media/image235.png"/><Relationship Id="rId288" Type="http://schemas.openxmlformats.org/officeDocument/2006/relationships/customXml" Target="../ink/ink246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41.png"/><Relationship Id="rId21" Type="http://schemas.openxmlformats.org/officeDocument/2006/relationships/image" Target="../media/image293.png"/><Relationship Id="rId42" Type="http://schemas.openxmlformats.org/officeDocument/2006/relationships/customXml" Target="../ink/ink304.xml"/><Relationship Id="rId63" Type="http://schemas.openxmlformats.org/officeDocument/2006/relationships/image" Target="../media/image314.png"/><Relationship Id="rId84" Type="http://schemas.openxmlformats.org/officeDocument/2006/relationships/customXml" Target="../ink/ink325.xml"/><Relationship Id="rId138" Type="http://schemas.openxmlformats.org/officeDocument/2006/relationships/image" Target="../media/image351.png"/><Relationship Id="rId159" Type="http://schemas.openxmlformats.org/officeDocument/2006/relationships/customXml" Target="../ink/ink363.xml"/><Relationship Id="rId170" Type="http://schemas.openxmlformats.org/officeDocument/2006/relationships/image" Target="../media/image367.png"/><Relationship Id="rId191" Type="http://schemas.openxmlformats.org/officeDocument/2006/relationships/customXml" Target="../ink/ink379.xml"/><Relationship Id="rId205" Type="http://schemas.openxmlformats.org/officeDocument/2006/relationships/customXml" Target="../ink/ink386.xml"/><Relationship Id="rId226" Type="http://schemas.openxmlformats.org/officeDocument/2006/relationships/customXml" Target="../ink/ink397.xml"/><Relationship Id="rId107" Type="http://schemas.openxmlformats.org/officeDocument/2006/relationships/image" Target="../media/image336.png"/><Relationship Id="rId11" Type="http://schemas.openxmlformats.org/officeDocument/2006/relationships/image" Target="../media/image288.png"/><Relationship Id="rId32" Type="http://schemas.openxmlformats.org/officeDocument/2006/relationships/customXml" Target="../ink/ink299.xml"/><Relationship Id="rId53" Type="http://schemas.openxmlformats.org/officeDocument/2006/relationships/image" Target="../media/image309.png"/><Relationship Id="rId74" Type="http://schemas.openxmlformats.org/officeDocument/2006/relationships/customXml" Target="../ink/ink320.xml"/><Relationship Id="rId128" Type="http://schemas.openxmlformats.org/officeDocument/2006/relationships/image" Target="../media/image346.png"/><Relationship Id="rId149" Type="http://schemas.openxmlformats.org/officeDocument/2006/relationships/customXml" Target="../ink/ink358.xml"/><Relationship Id="rId5" Type="http://schemas.openxmlformats.org/officeDocument/2006/relationships/image" Target="../media/image285.png"/><Relationship Id="rId95" Type="http://schemas.openxmlformats.org/officeDocument/2006/relationships/image" Target="../media/image330.png"/><Relationship Id="rId160" Type="http://schemas.openxmlformats.org/officeDocument/2006/relationships/image" Target="../media/image362.png"/><Relationship Id="rId181" Type="http://schemas.openxmlformats.org/officeDocument/2006/relationships/customXml" Target="../ink/ink374.xml"/><Relationship Id="rId216" Type="http://schemas.openxmlformats.org/officeDocument/2006/relationships/image" Target="../media/image390.png"/><Relationship Id="rId22" Type="http://schemas.openxmlformats.org/officeDocument/2006/relationships/customXml" Target="../ink/ink294.xml"/><Relationship Id="rId27" Type="http://schemas.openxmlformats.org/officeDocument/2006/relationships/image" Target="../media/image296.png"/><Relationship Id="rId43" Type="http://schemas.openxmlformats.org/officeDocument/2006/relationships/image" Target="../media/image304.png"/><Relationship Id="rId48" Type="http://schemas.openxmlformats.org/officeDocument/2006/relationships/customXml" Target="../ink/ink307.xml"/><Relationship Id="rId64" Type="http://schemas.openxmlformats.org/officeDocument/2006/relationships/customXml" Target="../ink/ink315.xml"/><Relationship Id="rId69" Type="http://schemas.openxmlformats.org/officeDocument/2006/relationships/image" Target="../media/image317.png"/><Relationship Id="rId113" Type="http://schemas.openxmlformats.org/officeDocument/2006/relationships/image" Target="../media/image339.png"/><Relationship Id="rId118" Type="http://schemas.openxmlformats.org/officeDocument/2006/relationships/customXml" Target="../ink/ink342.xml"/><Relationship Id="rId134" Type="http://schemas.openxmlformats.org/officeDocument/2006/relationships/image" Target="../media/image349.png"/><Relationship Id="rId139" Type="http://schemas.openxmlformats.org/officeDocument/2006/relationships/customXml" Target="../ink/ink353.xml"/><Relationship Id="rId80" Type="http://schemas.openxmlformats.org/officeDocument/2006/relationships/customXml" Target="../ink/ink323.xml"/><Relationship Id="rId85" Type="http://schemas.openxmlformats.org/officeDocument/2006/relationships/image" Target="../media/image325.png"/><Relationship Id="rId150" Type="http://schemas.openxmlformats.org/officeDocument/2006/relationships/image" Target="../media/image357.png"/><Relationship Id="rId155" Type="http://schemas.openxmlformats.org/officeDocument/2006/relationships/customXml" Target="../ink/ink361.xml"/><Relationship Id="rId171" Type="http://schemas.openxmlformats.org/officeDocument/2006/relationships/customXml" Target="../ink/ink369.xml"/><Relationship Id="rId176" Type="http://schemas.openxmlformats.org/officeDocument/2006/relationships/image" Target="../media/image370.png"/><Relationship Id="rId192" Type="http://schemas.openxmlformats.org/officeDocument/2006/relationships/image" Target="../media/image378.png"/><Relationship Id="rId197" Type="http://schemas.openxmlformats.org/officeDocument/2006/relationships/customXml" Target="../ink/ink382.xml"/><Relationship Id="rId206" Type="http://schemas.openxmlformats.org/officeDocument/2006/relationships/image" Target="../media/image385.png"/><Relationship Id="rId227" Type="http://schemas.openxmlformats.org/officeDocument/2006/relationships/image" Target="../media/image395.png"/><Relationship Id="rId201" Type="http://schemas.openxmlformats.org/officeDocument/2006/relationships/customXml" Target="../ink/ink384.xml"/><Relationship Id="rId222" Type="http://schemas.openxmlformats.org/officeDocument/2006/relationships/image" Target="../media/image393.png"/><Relationship Id="rId12" Type="http://schemas.openxmlformats.org/officeDocument/2006/relationships/customXml" Target="../ink/ink289.xml"/><Relationship Id="rId17" Type="http://schemas.openxmlformats.org/officeDocument/2006/relationships/image" Target="../media/image291.png"/><Relationship Id="rId33" Type="http://schemas.openxmlformats.org/officeDocument/2006/relationships/image" Target="../media/image299.png"/><Relationship Id="rId38" Type="http://schemas.openxmlformats.org/officeDocument/2006/relationships/customXml" Target="../ink/ink302.xml"/><Relationship Id="rId59" Type="http://schemas.openxmlformats.org/officeDocument/2006/relationships/image" Target="../media/image312.png"/><Relationship Id="rId103" Type="http://schemas.openxmlformats.org/officeDocument/2006/relationships/image" Target="../media/image334.png"/><Relationship Id="rId108" Type="http://schemas.openxmlformats.org/officeDocument/2006/relationships/customXml" Target="../ink/ink337.xml"/><Relationship Id="rId124" Type="http://schemas.openxmlformats.org/officeDocument/2006/relationships/image" Target="../media/image344.png"/><Relationship Id="rId129" Type="http://schemas.openxmlformats.org/officeDocument/2006/relationships/customXml" Target="../ink/ink348.xml"/><Relationship Id="rId54" Type="http://schemas.openxmlformats.org/officeDocument/2006/relationships/customXml" Target="../ink/ink310.xml"/><Relationship Id="rId70" Type="http://schemas.openxmlformats.org/officeDocument/2006/relationships/customXml" Target="../ink/ink318.xml"/><Relationship Id="rId75" Type="http://schemas.openxmlformats.org/officeDocument/2006/relationships/image" Target="../media/image320.png"/><Relationship Id="rId91" Type="http://schemas.openxmlformats.org/officeDocument/2006/relationships/image" Target="../media/image328.png"/><Relationship Id="rId96" Type="http://schemas.openxmlformats.org/officeDocument/2006/relationships/customXml" Target="../ink/ink331.xml"/><Relationship Id="rId140" Type="http://schemas.openxmlformats.org/officeDocument/2006/relationships/image" Target="../media/image352.png"/><Relationship Id="rId145" Type="http://schemas.openxmlformats.org/officeDocument/2006/relationships/customXml" Target="../ink/ink356.xml"/><Relationship Id="rId161" Type="http://schemas.openxmlformats.org/officeDocument/2006/relationships/customXml" Target="../ink/ink364.xml"/><Relationship Id="rId166" Type="http://schemas.openxmlformats.org/officeDocument/2006/relationships/image" Target="../media/image365.png"/><Relationship Id="rId182" Type="http://schemas.openxmlformats.org/officeDocument/2006/relationships/image" Target="../media/image373.png"/><Relationship Id="rId187" Type="http://schemas.openxmlformats.org/officeDocument/2006/relationships/customXml" Target="../ink/ink377.xml"/><Relationship Id="rId217" Type="http://schemas.openxmlformats.org/officeDocument/2006/relationships/customXml" Target="../ink/ink39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6.xml"/><Relationship Id="rId212" Type="http://schemas.openxmlformats.org/officeDocument/2006/relationships/image" Target="../media/image388.png"/><Relationship Id="rId233" Type="http://schemas.openxmlformats.org/officeDocument/2006/relationships/image" Target="../media/image398.png"/><Relationship Id="rId23" Type="http://schemas.openxmlformats.org/officeDocument/2006/relationships/image" Target="../media/image294.png"/><Relationship Id="rId28" Type="http://schemas.openxmlformats.org/officeDocument/2006/relationships/customXml" Target="../ink/ink297.xml"/><Relationship Id="rId49" Type="http://schemas.openxmlformats.org/officeDocument/2006/relationships/image" Target="../media/image307.png"/><Relationship Id="rId114" Type="http://schemas.openxmlformats.org/officeDocument/2006/relationships/customXml" Target="../ink/ink340.xml"/><Relationship Id="rId119" Type="http://schemas.openxmlformats.org/officeDocument/2006/relationships/image" Target="../media/image342.png"/><Relationship Id="rId44" Type="http://schemas.openxmlformats.org/officeDocument/2006/relationships/customXml" Target="../ink/ink305.xml"/><Relationship Id="rId60" Type="http://schemas.openxmlformats.org/officeDocument/2006/relationships/customXml" Target="../ink/ink313.xml"/><Relationship Id="rId65" Type="http://schemas.openxmlformats.org/officeDocument/2006/relationships/image" Target="../media/image315.png"/><Relationship Id="rId81" Type="http://schemas.openxmlformats.org/officeDocument/2006/relationships/image" Target="../media/image323.png"/><Relationship Id="rId86" Type="http://schemas.openxmlformats.org/officeDocument/2006/relationships/customXml" Target="../ink/ink326.xml"/><Relationship Id="rId130" Type="http://schemas.openxmlformats.org/officeDocument/2006/relationships/image" Target="../media/image347.png"/><Relationship Id="rId135" Type="http://schemas.openxmlformats.org/officeDocument/2006/relationships/customXml" Target="../ink/ink351.xml"/><Relationship Id="rId151" Type="http://schemas.openxmlformats.org/officeDocument/2006/relationships/customXml" Target="../ink/ink359.xml"/><Relationship Id="rId156" Type="http://schemas.openxmlformats.org/officeDocument/2006/relationships/image" Target="../media/image360.png"/><Relationship Id="rId177" Type="http://schemas.openxmlformats.org/officeDocument/2006/relationships/customXml" Target="../ink/ink372.xml"/><Relationship Id="rId198" Type="http://schemas.openxmlformats.org/officeDocument/2006/relationships/image" Target="../media/image381.png"/><Relationship Id="rId172" Type="http://schemas.openxmlformats.org/officeDocument/2006/relationships/image" Target="../media/image368.png"/><Relationship Id="rId193" Type="http://schemas.openxmlformats.org/officeDocument/2006/relationships/customXml" Target="../ink/ink380.xml"/><Relationship Id="rId202" Type="http://schemas.openxmlformats.org/officeDocument/2006/relationships/image" Target="../media/image383.png"/><Relationship Id="rId207" Type="http://schemas.openxmlformats.org/officeDocument/2006/relationships/customXml" Target="../ink/ink387.xml"/><Relationship Id="rId223" Type="http://schemas.openxmlformats.org/officeDocument/2006/relationships/customXml" Target="../ink/ink395.xml"/><Relationship Id="rId228" Type="http://schemas.openxmlformats.org/officeDocument/2006/relationships/customXml" Target="../ink/ink398.xml"/><Relationship Id="rId13" Type="http://schemas.openxmlformats.org/officeDocument/2006/relationships/image" Target="../media/image289.png"/><Relationship Id="rId18" Type="http://schemas.openxmlformats.org/officeDocument/2006/relationships/customXml" Target="../ink/ink292.xml"/><Relationship Id="rId39" Type="http://schemas.openxmlformats.org/officeDocument/2006/relationships/image" Target="../media/image302.png"/><Relationship Id="rId109" Type="http://schemas.openxmlformats.org/officeDocument/2006/relationships/image" Target="../media/image337.png"/><Relationship Id="rId34" Type="http://schemas.openxmlformats.org/officeDocument/2006/relationships/customXml" Target="../ink/ink300.xml"/><Relationship Id="rId50" Type="http://schemas.openxmlformats.org/officeDocument/2006/relationships/customXml" Target="../ink/ink308.xml"/><Relationship Id="rId55" Type="http://schemas.openxmlformats.org/officeDocument/2006/relationships/image" Target="../media/image310.png"/><Relationship Id="rId76" Type="http://schemas.openxmlformats.org/officeDocument/2006/relationships/customXml" Target="../ink/ink321.xml"/><Relationship Id="rId97" Type="http://schemas.openxmlformats.org/officeDocument/2006/relationships/image" Target="../media/image331.png"/><Relationship Id="rId104" Type="http://schemas.openxmlformats.org/officeDocument/2006/relationships/customXml" Target="../ink/ink335.xml"/><Relationship Id="rId120" Type="http://schemas.openxmlformats.org/officeDocument/2006/relationships/customXml" Target="../ink/ink343.xml"/><Relationship Id="rId125" Type="http://schemas.openxmlformats.org/officeDocument/2006/relationships/customXml" Target="../ink/ink346.xml"/><Relationship Id="rId141" Type="http://schemas.openxmlformats.org/officeDocument/2006/relationships/customXml" Target="../ink/ink354.xml"/><Relationship Id="rId146" Type="http://schemas.openxmlformats.org/officeDocument/2006/relationships/image" Target="../media/image355.png"/><Relationship Id="rId167" Type="http://schemas.openxmlformats.org/officeDocument/2006/relationships/customXml" Target="../ink/ink367.xml"/><Relationship Id="rId188" Type="http://schemas.openxmlformats.org/officeDocument/2006/relationships/image" Target="../media/image376.png"/><Relationship Id="rId7" Type="http://schemas.openxmlformats.org/officeDocument/2006/relationships/image" Target="../media/image286.png"/><Relationship Id="rId71" Type="http://schemas.openxmlformats.org/officeDocument/2006/relationships/image" Target="../media/image318.png"/><Relationship Id="rId92" Type="http://schemas.openxmlformats.org/officeDocument/2006/relationships/customXml" Target="../ink/ink329.xml"/><Relationship Id="rId162" Type="http://schemas.openxmlformats.org/officeDocument/2006/relationships/image" Target="../media/image363.png"/><Relationship Id="rId183" Type="http://schemas.openxmlformats.org/officeDocument/2006/relationships/customXml" Target="../ink/ink375.xml"/><Relationship Id="rId213" Type="http://schemas.openxmlformats.org/officeDocument/2006/relationships/customXml" Target="../ink/ink390.xml"/><Relationship Id="rId218" Type="http://schemas.openxmlformats.org/officeDocument/2006/relationships/image" Target="../media/image391.png"/><Relationship Id="rId2" Type="http://schemas.openxmlformats.org/officeDocument/2006/relationships/customXml" Target="../ink/ink284.xml"/><Relationship Id="rId29" Type="http://schemas.openxmlformats.org/officeDocument/2006/relationships/image" Target="../media/image297.png"/><Relationship Id="rId24" Type="http://schemas.openxmlformats.org/officeDocument/2006/relationships/customXml" Target="../ink/ink295.xml"/><Relationship Id="rId40" Type="http://schemas.openxmlformats.org/officeDocument/2006/relationships/customXml" Target="../ink/ink303.xml"/><Relationship Id="rId45" Type="http://schemas.openxmlformats.org/officeDocument/2006/relationships/image" Target="../media/image305.png"/><Relationship Id="rId66" Type="http://schemas.openxmlformats.org/officeDocument/2006/relationships/customXml" Target="../ink/ink316.xml"/><Relationship Id="rId87" Type="http://schemas.openxmlformats.org/officeDocument/2006/relationships/image" Target="../media/image326.png"/><Relationship Id="rId110" Type="http://schemas.openxmlformats.org/officeDocument/2006/relationships/customXml" Target="../ink/ink338.xml"/><Relationship Id="rId115" Type="http://schemas.openxmlformats.org/officeDocument/2006/relationships/image" Target="../media/image340.png"/><Relationship Id="rId131" Type="http://schemas.openxmlformats.org/officeDocument/2006/relationships/customXml" Target="../ink/ink349.xml"/><Relationship Id="rId136" Type="http://schemas.openxmlformats.org/officeDocument/2006/relationships/image" Target="../media/image350.png"/><Relationship Id="rId157" Type="http://schemas.openxmlformats.org/officeDocument/2006/relationships/customXml" Target="../ink/ink362.xml"/><Relationship Id="rId178" Type="http://schemas.openxmlformats.org/officeDocument/2006/relationships/image" Target="../media/image371.png"/><Relationship Id="rId61" Type="http://schemas.openxmlformats.org/officeDocument/2006/relationships/image" Target="../media/image313.png"/><Relationship Id="rId82" Type="http://schemas.openxmlformats.org/officeDocument/2006/relationships/customXml" Target="../ink/ink324.xml"/><Relationship Id="rId152" Type="http://schemas.openxmlformats.org/officeDocument/2006/relationships/image" Target="../media/image358.png"/><Relationship Id="rId173" Type="http://schemas.openxmlformats.org/officeDocument/2006/relationships/customXml" Target="../ink/ink370.xml"/><Relationship Id="rId194" Type="http://schemas.openxmlformats.org/officeDocument/2006/relationships/image" Target="../media/image379.png"/><Relationship Id="rId199" Type="http://schemas.openxmlformats.org/officeDocument/2006/relationships/customXml" Target="../ink/ink383.xml"/><Relationship Id="rId203" Type="http://schemas.openxmlformats.org/officeDocument/2006/relationships/customXml" Target="../ink/ink385.xml"/><Relationship Id="rId208" Type="http://schemas.openxmlformats.org/officeDocument/2006/relationships/image" Target="../media/image386.png"/><Relationship Id="rId229" Type="http://schemas.openxmlformats.org/officeDocument/2006/relationships/image" Target="../media/image396.png"/><Relationship Id="rId19" Type="http://schemas.openxmlformats.org/officeDocument/2006/relationships/image" Target="../media/image292.png"/><Relationship Id="rId224" Type="http://schemas.openxmlformats.org/officeDocument/2006/relationships/customXml" Target="../ink/ink396.xml"/><Relationship Id="rId14" Type="http://schemas.openxmlformats.org/officeDocument/2006/relationships/customXml" Target="../ink/ink290.xml"/><Relationship Id="rId30" Type="http://schemas.openxmlformats.org/officeDocument/2006/relationships/customXml" Target="../ink/ink298.xml"/><Relationship Id="rId35" Type="http://schemas.openxmlformats.org/officeDocument/2006/relationships/image" Target="../media/image300.png"/><Relationship Id="rId56" Type="http://schemas.openxmlformats.org/officeDocument/2006/relationships/customXml" Target="../ink/ink311.xml"/><Relationship Id="rId77" Type="http://schemas.openxmlformats.org/officeDocument/2006/relationships/image" Target="../media/image321.png"/><Relationship Id="rId100" Type="http://schemas.openxmlformats.org/officeDocument/2006/relationships/customXml" Target="../ink/ink333.xml"/><Relationship Id="rId105" Type="http://schemas.openxmlformats.org/officeDocument/2006/relationships/image" Target="../media/image335.png"/><Relationship Id="rId126" Type="http://schemas.openxmlformats.org/officeDocument/2006/relationships/image" Target="../media/image345.png"/><Relationship Id="rId147" Type="http://schemas.openxmlformats.org/officeDocument/2006/relationships/customXml" Target="../ink/ink357.xml"/><Relationship Id="rId168" Type="http://schemas.openxmlformats.org/officeDocument/2006/relationships/image" Target="../media/image366.png"/><Relationship Id="rId8" Type="http://schemas.openxmlformats.org/officeDocument/2006/relationships/customXml" Target="../ink/ink287.xml"/><Relationship Id="rId51" Type="http://schemas.openxmlformats.org/officeDocument/2006/relationships/image" Target="../media/image308.png"/><Relationship Id="rId72" Type="http://schemas.openxmlformats.org/officeDocument/2006/relationships/customXml" Target="../ink/ink319.xml"/><Relationship Id="rId93" Type="http://schemas.openxmlformats.org/officeDocument/2006/relationships/image" Target="../media/image329.png"/><Relationship Id="rId98" Type="http://schemas.openxmlformats.org/officeDocument/2006/relationships/customXml" Target="../ink/ink332.xml"/><Relationship Id="rId121" Type="http://schemas.openxmlformats.org/officeDocument/2006/relationships/image" Target="../media/image343.png"/><Relationship Id="rId142" Type="http://schemas.openxmlformats.org/officeDocument/2006/relationships/image" Target="../media/image353.png"/><Relationship Id="rId163" Type="http://schemas.openxmlformats.org/officeDocument/2006/relationships/customXml" Target="../ink/ink365.xml"/><Relationship Id="rId184" Type="http://schemas.openxmlformats.org/officeDocument/2006/relationships/image" Target="../media/image374.png"/><Relationship Id="rId189" Type="http://schemas.openxmlformats.org/officeDocument/2006/relationships/customXml" Target="../ink/ink378.xml"/><Relationship Id="rId219" Type="http://schemas.openxmlformats.org/officeDocument/2006/relationships/customXml" Target="../ink/ink393.xml"/><Relationship Id="rId3" Type="http://schemas.openxmlformats.org/officeDocument/2006/relationships/image" Target="../media/image284.png"/><Relationship Id="rId214" Type="http://schemas.openxmlformats.org/officeDocument/2006/relationships/image" Target="../media/image389.png"/><Relationship Id="rId230" Type="http://schemas.openxmlformats.org/officeDocument/2006/relationships/customXml" Target="../ink/ink399.xml"/><Relationship Id="rId25" Type="http://schemas.openxmlformats.org/officeDocument/2006/relationships/image" Target="../media/image295.png"/><Relationship Id="rId46" Type="http://schemas.openxmlformats.org/officeDocument/2006/relationships/customXml" Target="../ink/ink306.xml"/><Relationship Id="rId67" Type="http://schemas.openxmlformats.org/officeDocument/2006/relationships/image" Target="../media/image316.png"/><Relationship Id="rId116" Type="http://schemas.openxmlformats.org/officeDocument/2006/relationships/customXml" Target="../ink/ink341.xml"/><Relationship Id="rId137" Type="http://schemas.openxmlformats.org/officeDocument/2006/relationships/customXml" Target="../ink/ink352.xml"/><Relationship Id="rId158" Type="http://schemas.openxmlformats.org/officeDocument/2006/relationships/image" Target="../media/image361.png"/><Relationship Id="rId20" Type="http://schemas.openxmlformats.org/officeDocument/2006/relationships/customXml" Target="../ink/ink293.xml"/><Relationship Id="rId41" Type="http://schemas.openxmlformats.org/officeDocument/2006/relationships/image" Target="../media/image303.png"/><Relationship Id="rId62" Type="http://schemas.openxmlformats.org/officeDocument/2006/relationships/customXml" Target="../ink/ink314.xml"/><Relationship Id="rId83" Type="http://schemas.openxmlformats.org/officeDocument/2006/relationships/image" Target="../media/image324.png"/><Relationship Id="rId88" Type="http://schemas.openxmlformats.org/officeDocument/2006/relationships/customXml" Target="../ink/ink327.xml"/><Relationship Id="rId111" Type="http://schemas.openxmlformats.org/officeDocument/2006/relationships/image" Target="../media/image338.png"/><Relationship Id="rId132" Type="http://schemas.openxmlformats.org/officeDocument/2006/relationships/image" Target="../media/image348.png"/><Relationship Id="rId153" Type="http://schemas.openxmlformats.org/officeDocument/2006/relationships/customXml" Target="../ink/ink360.xml"/><Relationship Id="rId174" Type="http://schemas.openxmlformats.org/officeDocument/2006/relationships/image" Target="../media/image369.png"/><Relationship Id="rId179" Type="http://schemas.openxmlformats.org/officeDocument/2006/relationships/customXml" Target="../ink/ink373.xml"/><Relationship Id="rId195" Type="http://schemas.openxmlformats.org/officeDocument/2006/relationships/customXml" Target="../ink/ink381.xml"/><Relationship Id="rId209" Type="http://schemas.openxmlformats.org/officeDocument/2006/relationships/customXml" Target="../ink/ink388.xml"/><Relationship Id="rId190" Type="http://schemas.openxmlformats.org/officeDocument/2006/relationships/image" Target="../media/image377.png"/><Relationship Id="rId204" Type="http://schemas.openxmlformats.org/officeDocument/2006/relationships/image" Target="../media/image384.png"/><Relationship Id="rId220" Type="http://schemas.openxmlformats.org/officeDocument/2006/relationships/image" Target="../media/image392.png"/><Relationship Id="rId225" Type="http://schemas.openxmlformats.org/officeDocument/2006/relationships/image" Target="../media/image394.png"/><Relationship Id="rId15" Type="http://schemas.openxmlformats.org/officeDocument/2006/relationships/image" Target="../media/image290.png"/><Relationship Id="rId36" Type="http://schemas.openxmlformats.org/officeDocument/2006/relationships/customXml" Target="../ink/ink301.xml"/><Relationship Id="rId57" Type="http://schemas.openxmlformats.org/officeDocument/2006/relationships/image" Target="../media/image311.png"/><Relationship Id="rId106" Type="http://schemas.openxmlformats.org/officeDocument/2006/relationships/customXml" Target="../ink/ink336.xml"/><Relationship Id="rId127" Type="http://schemas.openxmlformats.org/officeDocument/2006/relationships/customXml" Target="../ink/ink347.xml"/><Relationship Id="rId10" Type="http://schemas.openxmlformats.org/officeDocument/2006/relationships/customXml" Target="../ink/ink288.xml"/><Relationship Id="rId31" Type="http://schemas.openxmlformats.org/officeDocument/2006/relationships/image" Target="../media/image298.png"/><Relationship Id="rId52" Type="http://schemas.openxmlformats.org/officeDocument/2006/relationships/customXml" Target="../ink/ink309.xml"/><Relationship Id="rId73" Type="http://schemas.openxmlformats.org/officeDocument/2006/relationships/image" Target="../media/image319.png"/><Relationship Id="rId78" Type="http://schemas.openxmlformats.org/officeDocument/2006/relationships/customXml" Target="../ink/ink322.xml"/><Relationship Id="rId94" Type="http://schemas.openxmlformats.org/officeDocument/2006/relationships/customXml" Target="../ink/ink330.xml"/><Relationship Id="rId99" Type="http://schemas.openxmlformats.org/officeDocument/2006/relationships/image" Target="../media/image332.png"/><Relationship Id="rId101" Type="http://schemas.openxmlformats.org/officeDocument/2006/relationships/image" Target="../media/image333.png"/><Relationship Id="rId122" Type="http://schemas.openxmlformats.org/officeDocument/2006/relationships/customXml" Target="../ink/ink344.xml"/><Relationship Id="rId143" Type="http://schemas.openxmlformats.org/officeDocument/2006/relationships/customXml" Target="../ink/ink355.xml"/><Relationship Id="rId148" Type="http://schemas.openxmlformats.org/officeDocument/2006/relationships/image" Target="../media/image356.png"/><Relationship Id="rId164" Type="http://schemas.openxmlformats.org/officeDocument/2006/relationships/image" Target="../media/image364.png"/><Relationship Id="rId169" Type="http://schemas.openxmlformats.org/officeDocument/2006/relationships/customXml" Target="../ink/ink368.xml"/><Relationship Id="rId185" Type="http://schemas.openxmlformats.org/officeDocument/2006/relationships/customXml" Target="../ink/ink376.xml"/><Relationship Id="rId4" Type="http://schemas.openxmlformats.org/officeDocument/2006/relationships/customXml" Target="../ink/ink285.xml"/><Relationship Id="rId9" Type="http://schemas.openxmlformats.org/officeDocument/2006/relationships/image" Target="../media/image287.png"/><Relationship Id="rId180" Type="http://schemas.openxmlformats.org/officeDocument/2006/relationships/image" Target="../media/image372.png"/><Relationship Id="rId210" Type="http://schemas.openxmlformats.org/officeDocument/2006/relationships/image" Target="../media/image387.png"/><Relationship Id="rId215" Type="http://schemas.openxmlformats.org/officeDocument/2006/relationships/customXml" Target="../ink/ink391.xml"/><Relationship Id="rId26" Type="http://schemas.openxmlformats.org/officeDocument/2006/relationships/customXml" Target="../ink/ink296.xml"/><Relationship Id="rId231" Type="http://schemas.openxmlformats.org/officeDocument/2006/relationships/image" Target="../media/image397.png"/><Relationship Id="rId47" Type="http://schemas.openxmlformats.org/officeDocument/2006/relationships/image" Target="../media/image306.png"/><Relationship Id="rId68" Type="http://schemas.openxmlformats.org/officeDocument/2006/relationships/customXml" Target="../ink/ink317.xml"/><Relationship Id="rId89" Type="http://schemas.openxmlformats.org/officeDocument/2006/relationships/image" Target="../media/image327.png"/><Relationship Id="rId112" Type="http://schemas.openxmlformats.org/officeDocument/2006/relationships/customXml" Target="../ink/ink339.xml"/><Relationship Id="rId133" Type="http://schemas.openxmlformats.org/officeDocument/2006/relationships/customXml" Target="../ink/ink350.xml"/><Relationship Id="rId154" Type="http://schemas.openxmlformats.org/officeDocument/2006/relationships/image" Target="../media/image359.png"/><Relationship Id="rId175" Type="http://schemas.openxmlformats.org/officeDocument/2006/relationships/customXml" Target="../ink/ink371.xml"/><Relationship Id="rId196" Type="http://schemas.openxmlformats.org/officeDocument/2006/relationships/image" Target="../media/image380.png"/><Relationship Id="rId200" Type="http://schemas.openxmlformats.org/officeDocument/2006/relationships/image" Target="../media/image382.png"/><Relationship Id="rId16" Type="http://schemas.openxmlformats.org/officeDocument/2006/relationships/customXml" Target="../ink/ink291.xml"/><Relationship Id="rId221" Type="http://schemas.openxmlformats.org/officeDocument/2006/relationships/customXml" Target="../ink/ink394.xml"/><Relationship Id="rId37" Type="http://schemas.openxmlformats.org/officeDocument/2006/relationships/image" Target="../media/image301.png"/><Relationship Id="rId58" Type="http://schemas.openxmlformats.org/officeDocument/2006/relationships/customXml" Target="../ink/ink312.xml"/><Relationship Id="rId79" Type="http://schemas.openxmlformats.org/officeDocument/2006/relationships/image" Target="../media/image322.png"/><Relationship Id="rId102" Type="http://schemas.openxmlformats.org/officeDocument/2006/relationships/customXml" Target="../ink/ink334.xml"/><Relationship Id="rId123" Type="http://schemas.openxmlformats.org/officeDocument/2006/relationships/customXml" Target="../ink/ink345.xml"/><Relationship Id="rId144" Type="http://schemas.openxmlformats.org/officeDocument/2006/relationships/image" Target="../media/image354.png"/><Relationship Id="rId90" Type="http://schemas.openxmlformats.org/officeDocument/2006/relationships/customXml" Target="../ink/ink328.xml"/><Relationship Id="rId165" Type="http://schemas.openxmlformats.org/officeDocument/2006/relationships/customXml" Target="../ink/ink366.xml"/><Relationship Id="rId186" Type="http://schemas.openxmlformats.org/officeDocument/2006/relationships/image" Target="../media/image375.png"/><Relationship Id="rId211" Type="http://schemas.openxmlformats.org/officeDocument/2006/relationships/customXml" Target="../ink/ink389.xml"/><Relationship Id="rId232" Type="http://schemas.openxmlformats.org/officeDocument/2006/relationships/customXml" Target="../ink/ink400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55.png"/><Relationship Id="rId21" Type="http://schemas.openxmlformats.org/officeDocument/2006/relationships/image" Target="../media/image408.png"/><Relationship Id="rId42" Type="http://schemas.openxmlformats.org/officeDocument/2006/relationships/customXml" Target="../ink/ink421.xml"/><Relationship Id="rId63" Type="http://schemas.openxmlformats.org/officeDocument/2006/relationships/image" Target="../media/image429.png"/><Relationship Id="rId84" Type="http://schemas.openxmlformats.org/officeDocument/2006/relationships/customXml" Target="../ink/ink443.xml"/><Relationship Id="rId138" Type="http://schemas.openxmlformats.org/officeDocument/2006/relationships/customXml" Target="../ink/ink470.xml"/><Relationship Id="rId159" Type="http://schemas.openxmlformats.org/officeDocument/2006/relationships/image" Target="../media/image476.png"/><Relationship Id="rId170" Type="http://schemas.openxmlformats.org/officeDocument/2006/relationships/customXml" Target="../ink/ink486.xml"/><Relationship Id="rId191" Type="http://schemas.openxmlformats.org/officeDocument/2006/relationships/customXml" Target="../ink/ink497.xml"/><Relationship Id="rId205" Type="http://schemas.openxmlformats.org/officeDocument/2006/relationships/customXml" Target="../ink/ink504.xml"/><Relationship Id="rId226" Type="http://schemas.openxmlformats.org/officeDocument/2006/relationships/image" Target="../media/image509.png"/><Relationship Id="rId247" Type="http://schemas.openxmlformats.org/officeDocument/2006/relationships/customXml" Target="../ink/ink525.xml"/><Relationship Id="rId107" Type="http://schemas.openxmlformats.org/officeDocument/2006/relationships/image" Target="../media/image450.png"/><Relationship Id="rId11" Type="http://schemas.openxmlformats.org/officeDocument/2006/relationships/image" Target="../media/image403.png"/><Relationship Id="rId32" Type="http://schemas.openxmlformats.org/officeDocument/2006/relationships/customXml" Target="../ink/ink416.xml"/><Relationship Id="rId53" Type="http://schemas.openxmlformats.org/officeDocument/2006/relationships/image" Target="../media/image424.png"/><Relationship Id="rId74" Type="http://schemas.openxmlformats.org/officeDocument/2006/relationships/customXml" Target="../ink/ink437.xml"/><Relationship Id="rId128" Type="http://schemas.openxmlformats.org/officeDocument/2006/relationships/customXml" Target="../ink/ink465.xml"/><Relationship Id="rId149" Type="http://schemas.openxmlformats.org/officeDocument/2006/relationships/image" Target="../media/image471.png"/><Relationship Id="rId5" Type="http://schemas.openxmlformats.org/officeDocument/2006/relationships/image" Target="../media/image400.png"/><Relationship Id="rId95" Type="http://schemas.openxmlformats.org/officeDocument/2006/relationships/image" Target="../media/image444.png"/><Relationship Id="rId160" Type="http://schemas.openxmlformats.org/officeDocument/2006/relationships/customXml" Target="../ink/ink481.xml"/><Relationship Id="rId181" Type="http://schemas.openxmlformats.org/officeDocument/2006/relationships/customXml" Target="../ink/ink492.xml"/><Relationship Id="rId216" Type="http://schemas.openxmlformats.org/officeDocument/2006/relationships/image" Target="../media/image504.png"/><Relationship Id="rId237" Type="http://schemas.openxmlformats.org/officeDocument/2006/relationships/customXml" Target="../ink/ink520.xml"/><Relationship Id="rId22" Type="http://schemas.openxmlformats.org/officeDocument/2006/relationships/customXml" Target="../ink/ink411.xml"/><Relationship Id="rId43" Type="http://schemas.openxmlformats.org/officeDocument/2006/relationships/image" Target="../media/image419.png"/><Relationship Id="rId64" Type="http://schemas.openxmlformats.org/officeDocument/2006/relationships/customXml" Target="../ink/ink432.xml"/><Relationship Id="rId118" Type="http://schemas.openxmlformats.org/officeDocument/2006/relationships/customXml" Target="../ink/ink460.xml"/><Relationship Id="rId139" Type="http://schemas.openxmlformats.org/officeDocument/2006/relationships/image" Target="../media/image466.png"/><Relationship Id="rId85" Type="http://schemas.openxmlformats.org/officeDocument/2006/relationships/image" Target="../media/image439.png"/><Relationship Id="rId150" Type="http://schemas.openxmlformats.org/officeDocument/2006/relationships/customXml" Target="../ink/ink476.xml"/><Relationship Id="rId171" Type="http://schemas.openxmlformats.org/officeDocument/2006/relationships/image" Target="../media/image482.png"/><Relationship Id="rId192" Type="http://schemas.openxmlformats.org/officeDocument/2006/relationships/image" Target="../media/image492.png"/><Relationship Id="rId206" Type="http://schemas.openxmlformats.org/officeDocument/2006/relationships/image" Target="../media/image499.png"/><Relationship Id="rId227" Type="http://schemas.openxmlformats.org/officeDocument/2006/relationships/customXml" Target="../ink/ink515.xml"/><Relationship Id="rId248" Type="http://schemas.openxmlformats.org/officeDocument/2006/relationships/image" Target="../media/image520.png"/><Relationship Id="rId12" Type="http://schemas.openxmlformats.org/officeDocument/2006/relationships/customXml" Target="../ink/ink406.xml"/><Relationship Id="rId17" Type="http://schemas.openxmlformats.org/officeDocument/2006/relationships/image" Target="../media/image406.png"/><Relationship Id="rId33" Type="http://schemas.openxmlformats.org/officeDocument/2006/relationships/image" Target="../media/image414.png"/><Relationship Id="rId38" Type="http://schemas.openxmlformats.org/officeDocument/2006/relationships/customXml" Target="../ink/ink419.xml"/><Relationship Id="rId59" Type="http://schemas.openxmlformats.org/officeDocument/2006/relationships/image" Target="../media/image427.png"/><Relationship Id="rId103" Type="http://schemas.openxmlformats.org/officeDocument/2006/relationships/image" Target="../media/image448.png"/><Relationship Id="rId108" Type="http://schemas.openxmlformats.org/officeDocument/2006/relationships/customXml" Target="../ink/ink455.xml"/><Relationship Id="rId124" Type="http://schemas.openxmlformats.org/officeDocument/2006/relationships/customXml" Target="../ink/ink463.xml"/><Relationship Id="rId129" Type="http://schemas.openxmlformats.org/officeDocument/2006/relationships/image" Target="../media/image461.png"/><Relationship Id="rId54" Type="http://schemas.openxmlformats.org/officeDocument/2006/relationships/customXml" Target="../ink/ink427.xml"/><Relationship Id="rId70" Type="http://schemas.openxmlformats.org/officeDocument/2006/relationships/customXml" Target="../ink/ink435.xml"/><Relationship Id="rId75" Type="http://schemas.openxmlformats.org/officeDocument/2006/relationships/image" Target="../media/image435.png"/><Relationship Id="rId91" Type="http://schemas.openxmlformats.org/officeDocument/2006/relationships/image" Target="../media/image442.png"/><Relationship Id="rId96" Type="http://schemas.openxmlformats.org/officeDocument/2006/relationships/customXml" Target="../ink/ink449.xml"/><Relationship Id="rId140" Type="http://schemas.openxmlformats.org/officeDocument/2006/relationships/customXml" Target="../ink/ink471.xml"/><Relationship Id="rId145" Type="http://schemas.openxmlformats.org/officeDocument/2006/relationships/image" Target="../media/image469.png"/><Relationship Id="rId161" Type="http://schemas.openxmlformats.org/officeDocument/2006/relationships/image" Target="../media/image477.png"/><Relationship Id="rId166" Type="http://schemas.openxmlformats.org/officeDocument/2006/relationships/customXml" Target="../ink/ink484.xml"/><Relationship Id="rId182" Type="http://schemas.openxmlformats.org/officeDocument/2006/relationships/image" Target="../media/image487.png"/><Relationship Id="rId187" Type="http://schemas.openxmlformats.org/officeDocument/2006/relationships/customXml" Target="../ink/ink495.xml"/><Relationship Id="rId217" Type="http://schemas.openxmlformats.org/officeDocument/2006/relationships/customXml" Target="../ink/ink5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03.xml"/><Relationship Id="rId212" Type="http://schemas.openxmlformats.org/officeDocument/2006/relationships/image" Target="../media/image502.png"/><Relationship Id="rId233" Type="http://schemas.openxmlformats.org/officeDocument/2006/relationships/customXml" Target="../ink/ink518.xml"/><Relationship Id="rId238" Type="http://schemas.openxmlformats.org/officeDocument/2006/relationships/image" Target="../media/image515.png"/><Relationship Id="rId23" Type="http://schemas.openxmlformats.org/officeDocument/2006/relationships/image" Target="../media/image409.png"/><Relationship Id="rId28" Type="http://schemas.openxmlformats.org/officeDocument/2006/relationships/customXml" Target="../ink/ink414.xml"/><Relationship Id="rId49" Type="http://schemas.openxmlformats.org/officeDocument/2006/relationships/image" Target="../media/image422.png"/><Relationship Id="rId114" Type="http://schemas.openxmlformats.org/officeDocument/2006/relationships/customXml" Target="../ink/ink458.xml"/><Relationship Id="rId119" Type="http://schemas.openxmlformats.org/officeDocument/2006/relationships/image" Target="../media/image456.png"/><Relationship Id="rId44" Type="http://schemas.openxmlformats.org/officeDocument/2006/relationships/customXml" Target="../ink/ink422.xml"/><Relationship Id="rId60" Type="http://schemas.openxmlformats.org/officeDocument/2006/relationships/customXml" Target="../ink/ink430.xml"/><Relationship Id="rId65" Type="http://schemas.openxmlformats.org/officeDocument/2006/relationships/image" Target="../media/image430.png"/><Relationship Id="rId81" Type="http://schemas.openxmlformats.org/officeDocument/2006/relationships/customXml" Target="../ink/ink441.xml"/><Relationship Id="rId86" Type="http://schemas.openxmlformats.org/officeDocument/2006/relationships/customXml" Target="../ink/ink444.xml"/><Relationship Id="rId130" Type="http://schemas.openxmlformats.org/officeDocument/2006/relationships/customXml" Target="../ink/ink466.xml"/><Relationship Id="rId135" Type="http://schemas.openxmlformats.org/officeDocument/2006/relationships/image" Target="../media/image464.png"/><Relationship Id="rId151" Type="http://schemas.openxmlformats.org/officeDocument/2006/relationships/image" Target="../media/image472.png"/><Relationship Id="rId156" Type="http://schemas.openxmlformats.org/officeDocument/2006/relationships/customXml" Target="../ink/ink479.xml"/><Relationship Id="rId177" Type="http://schemas.openxmlformats.org/officeDocument/2006/relationships/image" Target="../media/image485.png"/><Relationship Id="rId198" Type="http://schemas.openxmlformats.org/officeDocument/2006/relationships/image" Target="../media/image495.png"/><Relationship Id="rId172" Type="http://schemas.openxmlformats.org/officeDocument/2006/relationships/customXml" Target="../ink/ink487.xml"/><Relationship Id="rId193" Type="http://schemas.openxmlformats.org/officeDocument/2006/relationships/customXml" Target="../ink/ink498.xml"/><Relationship Id="rId202" Type="http://schemas.openxmlformats.org/officeDocument/2006/relationships/image" Target="../media/image497.png"/><Relationship Id="rId207" Type="http://schemas.openxmlformats.org/officeDocument/2006/relationships/customXml" Target="../ink/ink505.xml"/><Relationship Id="rId223" Type="http://schemas.openxmlformats.org/officeDocument/2006/relationships/customXml" Target="../ink/ink513.xml"/><Relationship Id="rId228" Type="http://schemas.openxmlformats.org/officeDocument/2006/relationships/image" Target="../media/image510.png"/><Relationship Id="rId244" Type="http://schemas.openxmlformats.org/officeDocument/2006/relationships/image" Target="../media/image518.png"/><Relationship Id="rId249" Type="http://schemas.openxmlformats.org/officeDocument/2006/relationships/customXml" Target="../ink/ink526.xml"/><Relationship Id="rId13" Type="http://schemas.openxmlformats.org/officeDocument/2006/relationships/image" Target="../media/image404.png"/><Relationship Id="rId18" Type="http://schemas.openxmlformats.org/officeDocument/2006/relationships/customXml" Target="../ink/ink409.xml"/><Relationship Id="rId39" Type="http://schemas.openxmlformats.org/officeDocument/2006/relationships/image" Target="../media/image417.png"/><Relationship Id="rId109" Type="http://schemas.openxmlformats.org/officeDocument/2006/relationships/image" Target="../media/image451.png"/><Relationship Id="rId34" Type="http://schemas.openxmlformats.org/officeDocument/2006/relationships/customXml" Target="../ink/ink417.xml"/><Relationship Id="rId50" Type="http://schemas.openxmlformats.org/officeDocument/2006/relationships/customXml" Target="../ink/ink425.xml"/><Relationship Id="rId55" Type="http://schemas.openxmlformats.org/officeDocument/2006/relationships/image" Target="../media/image425.png"/><Relationship Id="rId76" Type="http://schemas.openxmlformats.org/officeDocument/2006/relationships/customXml" Target="../ink/ink438.xml"/><Relationship Id="rId97" Type="http://schemas.openxmlformats.org/officeDocument/2006/relationships/image" Target="../media/image445.png"/><Relationship Id="rId104" Type="http://schemas.openxmlformats.org/officeDocument/2006/relationships/customXml" Target="../ink/ink453.xml"/><Relationship Id="rId120" Type="http://schemas.openxmlformats.org/officeDocument/2006/relationships/customXml" Target="../ink/ink461.xml"/><Relationship Id="rId125" Type="http://schemas.openxmlformats.org/officeDocument/2006/relationships/image" Target="../media/image459.png"/><Relationship Id="rId141" Type="http://schemas.openxmlformats.org/officeDocument/2006/relationships/image" Target="../media/image467.png"/><Relationship Id="rId146" Type="http://schemas.openxmlformats.org/officeDocument/2006/relationships/customXml" Target="../ink/ink474.xml"/><Relationship Id="rId167" Type="http://schemas.openxmlformats.org/officeDocument/2006/relationships/image" Target="../media/image480.png"/><Relationship Id="rId188" Type="http://schemas.openxmlformats.org/officeDocument/2006/relationships/image" Target="../media/image490.png"/><Relationship Id="rId7" Type="http://schemas.openxmlformats.org/officeDocument/2006/relationships/image" Target="../media/image401.png"/><Relationship Id="rId71" Type="http://schemas.openxmlformats.org/officeDocument/2006/relationships/image" Target="../media/image433.png"/><Relationship Id="rId92" Type="http://schemas.openxmlformats.org/officeDocument/2006/relationships/customXml" Target="../ink/ink447.xml"/><Relationship Id="rId162" Type="http://schemas.openxmlformats.org/officeDocument/2006/relationships/customXml" Target="../ink/ink482.xml"/><Relationship Id="rId183" Type="http://schemas.openxmlformats.org/officeDocument/2006/relationships/customXml" Target="../ink/ink493.xml"/><Relationship Id="rId213" Type="http://schemas.openxmlformats.org/officeDocument/2006/relationships/customXml" Target="../ink/ink508.xml"/><Relationship Id="rId218" Type="http://schemas.openxmlformats.org/officeDocument/2006/relationships/image" Target="../media/image505.png"/><Relationship Id="rId234" Type="http://schemas.openxmlformats.org/officeDocument/2006/relationships/image" Target="../media/image513.png"/><Relationship Id="rId239" Type="http://schemas.openxmlformats.org/officeDocument/2006/relationships/customXml" Target="../ink/ink521.xml"/><Relationship Id="rId2" Type="http://schemas.openxmlformats.org/officeDocument/2006/relationships/customXml" Target="../ink/ink401.xml"/><Relationship Id="rId29" Type="http://schemas.openxmlformats.org/officeDocument/2006/relationships/image" Target="../media/image412.png"/><Relationship Id="rId24" Type="http://schemas.openxmlformats.org/officeDocument/2006/relationships/customXml" Target="../ink/ink412.xml"/><Relationship Id="rId40" Type="http://schemas.openxmlformats.org/officeDocument/2006/relationships/customXml" Target="../ink/ink420.xml"/><Relationship Id="rId45" Type="http://schemas.openxmlformats.org/officeDocument/2006/relationships/image" Target="../media/image420.png"/><Relationship Id="rId66" Type="http://schemas.openxmlformats.org/officeDocument/2006/relationships/customXml" Target="../ink/ink433.xml"/><Relationship Id="rId87" Type="http://schemas.openxmlformats.org/officeDocument/2006/relationships/image" Target="../media/image440.png"/><Relationship Id="rId110" Type="http://schemas.openxmlformats.org/officeDocument/2006/relationships/customXml" Target="../ink/ink456.xml"/><Relationship Id="rId115" Type="http://schemas.openxmlformats.org/officeDocument/2006/relationships/image" Target="../media/image454.png"/><Relationship Id="rId131" Type="http://schemas.openxmlformats.org/officeDocument/2006/relationships/image" Target="../media/image462.png"/><Relationship Id="rId136" Type="http://schemas.openxmlformats.org/officeDocument/2006/relationships/customXml" Target="../ink/ink469.xml"/><Relationship Id="rId157" Type="http://schemas.openxmlformats.org/officeDocument/2006/relationships/image" Target="../media/image475.png"/><Relationship Id="rId178" Type="http://schemas.openxmlformats.org/officeDocument/2006/relationships/customXml" Target="../ink/ink490.xml"/><Relationship Id="rId61" Type="http://schemas.openxmlformats.org/officeDocument/2006/relationships/image" Target="../media/image428.png"/><Relationship Id="rId82" Type="http://schemas.openxmlformats.org/officeDocument/2006/relationships/customXml" Target="../ink/ink442.xml"/><Relationship Id="rId152" Type="http://schemas.openxmlformats.org/officeDocument/2006/relationships/customXml" Target="../ink/ink477.xml"/><Relationship Id="rId173" Type="http://schemas.openxmlformats.org/officeDocument/2006/relationships/image" Target="../media/image483.png"/><Relationship Id="rId194" Type="http://schemas.openxmlformats.org/officeDocument/2006/relationships/image" Target="../media/image493.png"/><Relationship Id="rId199" Type="http://schemas.openxmlformats.org/officeDocument/2006/relationships/customXml" Target="../ink/ink501.xml"/><Relationship Id="rId203" Type="http://schemas.openxmlformats.org/officeDocument/2006/relationships/customXml" Target="../ink/ink503.xml"/><Relationship Id="rId208" Type="http://schemas.openxmlformats.org/officeDocument/2006/relationships/image" Target="../media/image500.png"/><Relationship Id="rId229" Type="http://schemas.openxmlformats.org/officeDocument/2006/relationships/customXml" Target="../ink/ink516.xml"/><Relationship Id="rId19" Type="http://schemas.openxmlformats.org/officeDocument/2006/relationships/image" Target="../media/image407.png"/><Relationship Id="rId224" Type="http://schemas.openxmlformats.org/officeDocument/2006/relationships/image" Target="../media/image508.png"/><Relationship Id="rId240" Type="http://schemas.openxmlformats.org/officeDocument/2006/relationships/image" Target="../media/image516.png"/><Relationship Id="rId245" Type="http://schemas.openxmlformats.org/officeDocument/2006/relationships/customXml" Target="../ink/ink524.xml"/><Relationship Id="rId14" Type="http://schemas.openxmlformats.org/officeDocument/2006/relationships/customXml" Target="../ink/ink407.xml"/><Relationship Id="rId30" Type="http://schemas.openxmlformats.org/officeDocument/2006/relationships/customXml" Target="../ink/ink415.xml"/><Relationship Id="rId35" Type="http://schemas.openxmlformats.org/officeDocument/2006/relationships/image" Target="../media/image415.png"/><Relationship Id="rId56" Type="http://schemas.openxmlformats.org/officeDocument/2006/relationships/customXml" Target="../ink/ink428.xml"/><Relationship Id="rId77" Type="http://schemas.openxmlformats.org/officeDocument/2006/relationships/image" Target="../media/image436.png"/><Relationship Id="rId100" Type="http://schemas.openxmlformats.org/officeDocument/2006/relationships/customXml" Target="../ink/ink451.xml"/><Relationship Id="rId105" Type="http://schemas.openxmlformats.org/officeDocument/2006/relationships/image" Target="../media/image449.png"/><Relationship Id="rId126" Type="http://schemas.openxmlformats.org/officeDocument/2006/relationships/customXml" Target="../ink/ink464.xml"/><Relationship Id="rId147" Type="http://schemas.openxmlformats.org/officeDocument/2006/relationships/image" Target="../media/image470.png"/><Relationship Id="rId168" Type="http://schemas.openxmlformats.org/officeDocument/2006/relationships/customXml" Target="../ink/ink485.xml"/><Relationship Id="rId8" Type="http://schemas.openxmlformats.org/officeDocument/2006/relationships/customXml" Target="../ink/ink404.xml"/><Relationship Id="rId51" Type="http://schemas.openxmlformats.org/officeDocument/2006/relationships/image" Target="../media/image423.png"/><Relationship Id="rId72" Type="http://schemas.openxmlformats.org/officeDocument/2006/relationships/customXml" Target="../ink/ink436.xml"/><Relationship Id="rId93" Type="http://schemas.openxmlformats.org/officeDocument/2006/relationships/image" Target="../media/image443.png"/><Relationship Id="rId98" Type="http://schemas.openxmlformats.org/officeDocument/2006/relationships/customXml" Target="../ink/ink450.xml"/><Relationship Id="rId121" Type="http://schemas.openxmlformats.org/officeDocument/2006/relationships/image" Target="../media/image457.png"/><Relationship Id="rId142" Type="http://schemas.openxmlformats.org/officeDocument/2006/relationships/customXml" Target="../ink/ink472.xml"/><Relationship Id="rId163" Type="http://schemas.openxmlformats.org/officeDocument/2006/relationships/image" Target="../media/image478.png"/><Relationship Id="rId184" Type="http://schemas.openxmlformats.org/officeDocument/2006/relationships/image" Target="../media/image488.png"/><Relationship Id="rId189" Type="http://schemas.openxmlformats.org/officeDocument/2006/relationships/customXml" Target="../ink/ink496.xml"/><Relationship Id="rId219" Type="http://schemas.openxmlformats.org/officeDocument/2006/relationships/customXml" Target="../ink/ink511.xml"/><Relationship Id="rId3" Type="http://schemas.openxmlformats.org/officeDocument/2006/relationships/image" Target="../media/image399.png"/><Relationship Id="rId214" Type="http://schemas.openxmlformats.org/officeDocument/2006/relationships/image" Target="../media/image503.png"/><Relationship Id="rId230" Type="http://schemas.openxmlformats.org/officeDocument/2006/relationships/image" Target="../media/image511.png"/><Relationship Id="rId235" Type="http://schemas.openxmlformats.org/officeDocument/2006/relationships/customXml" Target="../ink/ink519.xml"/><Relationship Id="rId25" Type="http://schemas.openxmlformats.org/officeDocument/2006/relationships/image" Target="../media/image410.png"/><Relationship Id="rId46" Type="http://schemas.openxmlformats.org/officeDocument/2006/relationships/customXml" Target="../ink/ink423.xml"/><Relationship Id="rId67" Type="http://schemas.openxmlformats.org/officeDocument/2006/relationships/image" Target="../media/image431.png"/><Relationship Id="rId116" Type="http://schemas.openxmlformats.org/officeDocument/2006/relationships/customXml" Target="../ink/ink459.xml"/><Relationship Id="rId137" Type="http://schemas.openxmlformats.org/officeDocument/2006/relationships/image" Target="../media/image465.png"/><Relationship Id="rId158" Type="http://schemas.openxmlformats.org/officeDocument/2006/relationships/customXml" Target="../ink/ink480.xml"/><Relationship Id="rId20" Type="http://schemas.openxmlformats.org/officeDocument/2006/relationships/customXml" Target="../ink/ink410.xml"/><Relationship Id="rId41" Type="http://schemas.openxmlformats.org/officeDocument/2006/relationships/image" Target="../media/image418.png"/><Relationship Id="rId62" Type="http://schemas.openxmlformats.org/officeDocument/2006/relationships/customXml" Target="../ink/ink431.xml"/><Relationship Id="rId83" Type="http://schemas.openxmlformats.org/officeDocument/2006/relationships/image" Target="../media/image438.png"/><Relationship Id="rId88" Type="http://schemas.openxmlformats.org/officeDocument/2006/relationships/customXml" Target="../ink/ink445.xml"/><Relationship Id="rId111" Type="http://schemas.openxmlformats.org/officeDocument/2006/relationships/image" Target="../media/image452.png"/><Relationship Id="rId132" Type="http://schemas.openxmlformats.org/officeDocument/2006/relationships/customXml" Target="../ink/ink467.xml"/><Relationship Id="rId153" Type="http://schemas.openxmlformats.org/officeDocument/2006/relationships/image" Target="../media/image473.png"/><Relationship Id="rId174" Type="http://schemas.openxmlformats.org/officeDocument/2006/relationships/customXml" Target="../ink/ink488.xml"/><Relationship Id="rId179" Type="http://schemas.openxmlformats.org/officeDocument/2006/relationships/image" Target="../media/image486.png"/><Relationship Id="rId195" Type="http://schemas.openxmlformats.org/officeDocument/2006/relationships/customXml" Target="../ink/ink499.xml"/><Relationship Id="rId209" Type="http://schemas.openxmlformats.org/officeDocument/2006/relationships/customXml" Target="../ink/ink506.xml"/><Relationship Id="rId190" Type="http://schemas.openxmlformats.org/officeDocument/2006/relationships/image" Target="../media/image491.png"/><Relationship Id="rId204" Type="http://schemas.openxmlformats.org/officeDocument/2006/relationships/image" Target="../media/image498.png"/><Relationship Id="rId220" Type="http://schemas.openxmlformats.org/officeDocument/2006/relationships/image" Target="../media/image506.png"/><Relationship Id="rId225" Type="http://schemas.openxmlformats.org/officeDocument/2006/relationships/customXml" Target="../ink/ink514.xml"/><Relationship Id="rId241" Type="http://schemas.openxmlformats.org/officeDocument/2006/relationships/customXml" Target="../ink/ink522.xml"/><Relationship Id="rId246" Type="http://schemas.openxmlformats.org/officeDocument/2006/relationships/image" Target="../media/image519.png"/><Relationship Id="rId15" Type="http://schemas.openxmlformats.org/officeDocument/2006/relationships/image" Target="../media/image405.png"/><Relationship Id="rId36" Type="http://schemas.openxmlformats.org/officeDocument/2006/relationships/customXml" Target="../ink/ink418.xml"/><Relationship Id="rId57" Type="http://schemas.openxmlformats.org/officeDocument/2006/relationships/image" Target="../media/image426.png"/><Relationship Id="rId106" Type="http://schemas.openxmlformats.org/officeDocument/2006/relationships/customXml" Target="../ink/ink454.xml"/><Relationship Id="rId127" Type="http://schemas.openxmlformats.org/officeDocument/2006/relationships/image" Target="../media/image460.png"/><Relationship Id="rId10" Type="http://schemas.openxmlformats.org/officeDocument/2006/relationships/customXml" Target="../ink/ink405.xml"/><Relationship Id="rId31" Type="http://schemas.openxmlformats.org/officeDocument/2006/relationships/image" Target="../media/image413.png"/><Relationship Id="rId52" Type="http://schemas.openxmlformats.org/officeDocument/2006/relationships/customXml" Target="../ink/ink426.xml"/><Relationship Id="rId73" Type="http://schemas.openxmlformats.org/officeDocument/2006/relationships/image" Target="../media/image434.png"/><Relationship Id="rId78" Type="http://schemas.openxmlformats.org/officeDocument/2006/relationships/customXml" Target="../ink/ink439.xml"/><Relationship Id="rId94" Type="http://schemas.openxmlformats.org/officeDocument/2006/relationships/customXml" Target="../ink/ink448.xml"/><Relationship Id="rId99" Type="http://schemas.openxmlformats.org/officeDocument/2006/relationships/image" Target="../media/image446.png"/><Relationship Id="rId101" Type="http://schemas.openxmlformats.org/officeDocument/2006/relationships/image" Target="../media/image447.png"/><Relationship Id="rId122" Type="http://schemas.openxmlformats.org/officeDocument/2006/relationships/customXml" Target="../ink/ink462.xml"/><Relationship Id="rId143" Type="http://schemas.openxmlformats.org/officeDocument/2006/relationships/image" Target="../media/image468.png"/><Relationship Id="rId148" Type="http://schemas.openxmlformats.org/officeDocument/2006/relationships/customXml" Target="../ink/ink475.xml"/><Relationship Id="rId164" Type="http://schemas.openxmlformats.org/officeDocument/2006/relationships/customXml" Target="../ink/ink483.xml"/><Relationship Id="rId169" Type="http://schemas.openxmlformats.org/officeDocument/2006/relationships/image" Target="../media/image481.png"/><Relationship Id="rId185" Type="http://schemas.openxmlformats.org/officeDocument/2006/relationships/customXml" Target="../ink/ink494.xml"/><Relationship Id="rId4" Type="http://schemas.openxmlformats.org/officeDocument/2006/relationships/customXml" Target="../ink/ink402.xml"/><Relationship Id="rId9" Type="http://schemas.openxmlformats.org/officeDocument/2006/relationships/image" Target="../media/image402.png"/><Relationship Id="rId180" Type="http://schemas.openxmlformats.org/officeDocument/2006/relationships/customXml" Target="../ink/ink491.xml"/><Relationship Id="rId210" Type="http://schemas.openxmlformats.org/officeDocument/2006/relationships/image" Target="../media/image501.png"/><Relationship Id="rId215" Type="http://schemas.openxmlformats.org/officeDocument/2006/relationships/customXml" Target="../ink/ink509.xml"/><Relationship Id="rId236" Type="http://schemas.openxmlformats.org/officeDocument/2006/relationships/image" Target="../media/image514.png"/><Relationship Id="rId26" Type="http://schemas.openxmlformats.org/officeDocument/2006/relationships/customXml" Target="../ink/ink413.xml"/><Relationship Id="rId231" Type="http://schemas.openxmlformats.org/officeDocument/2006/relationships/customXml" Target="../ink/ink517.xml"/><Relationship Id="rId47" Type="http://schemas.openxmlformats.org/officeDocument/2006/relationships/image" Target="../media/image421.png"/><Relationship Id="rId68" Type="http://schemas.openxmlformats.org/officeDocument/2006/relationships/customXml" Target="../ink/ink434.xml"/><Relationship Id="rId89" Type="http://schemas.openxmlformats.org/officeDocument/2006/relationships/image" Target="../media/image441.png"/><Relationship Id="rId112" Type="http://schemas.openxmlformats.org/officeDocument/2006/relationships/customXml" Target="../ink/ink457.xml"/><Relationship Id="rId133" Type="http://schemas.openxmlformats.org/officeDocument/2006/relationships/image" Target="../media/image463.png"/><Relationship Id="rId154" Type="http://schemas.openxmlformats.org/officeDocument/2006/relationships/customXml" Target="../ink/ink478.xml"/><Relationship Id="rId175" Type="http://schemas.openxmlformats.org/officeDocument/2006/relationships/image" Target="../media/image484.png"/><Relationship Id="rId196" Type="http://schemas.openxmlformats.org/officeDocument/2006/relationships/image" Target="../media/image494.png"/><Relationship Id="rId200" Type="http://schemas.openxmlformats.org/officeDocument/2006/relationships/image" Target="../media/image496.png"/><Relationship Id="rId16" Type="http://schemas.openxmlformats.org/officeDocument/2006/relationships/customXml" Target="../ink/ink408.xml"/><Relationship Id="rId221" Type="http://schemas.openxmlformats.org/officeDocument/2006/relationships/customXml" Target="../ink/ink512.xml"/><Relationship Id="rId242" Type="http://schemas.openxmlformats.org/officeDocument/2006/relationships/image" Target="../media/image517.png"/><Relationship Id="rId37" Type="http://schemas.openxmlformats.org/officeDocument/2006/relationships/image" Target="../media/image416.png"/><Relationship Id="rId58" Type="http://schemas.openxmlformats.org/officeDocument/2006/relationships/customXml" Target="../ink/ink429.xml"/><Relationship Id="rId79" Type="http://schemas.openxmlformats.org/officeDocument/2006/relationships/customXml" Target="../ink/ink440.xml"/><Relationship Id="rId102" Type="http://schemas.openxmlformats.org/officeDocument/2006/relationships/customXml" Target="../ink/ink452.xml"/><Relationship Id="rId123" Type="http://schemas.openxmlformats.org/officeDocument/2006/relationships/image" Target="../media/image458.png"/><Relationship Id="rId144" Type="http://schemas.openxmlformats.org/officeDocument/2006/relationships/customXml" Target="../ink/ink473.xml"/><Relationship Id="rId90" Type="http://schemas.openxmlformats.org/officeDocument/2006/relationships/customXml" Target="../ink/ink446.xml"/><Relationship Id="rId165" Type="http://schemas.openxmlformats.org/officeDocument/2006/relationships/image" Target="../media/image479.png"/><Relationship Id="rId186" Type="http://schemas.openxmlformats.org/officeDocument/2006/relationships/image" Target="../media/image489.png"/><Relationship Id="rId211" Type="http://schemas.openxmlformats.org/officeDocument/2006/relationships/customXml" Target="../ink/ink507.xml"/><Relationship Id="rId232" Type="http://schemas.openxmlformats.org/officeDocument/2006/relationships/image" Target="../media/image512.png"/><Relationship Id="rId27" Type="http://schemas.openxmlformats.org/officeDocument/2006/relationships/image" Target="../media/image411.png"/><Relationship Id="rId48" Type="http://schemas.openxmlformats.org/officeDocument/2006/relationships/customXml" Target="../ink/ink424.xml"/><Relationship Id="rId69" Type="http://schemas.openxmlformats.org/officeDocument/2006/relationships/image" Target="../media/image432.png"/><Relationship Id="rId113" Type="http://schemas.openxmlformats.org/officeDocument/2006/relationships/image" Target="../media/image453.png"/><Relationship Id="rId134" Type="http://schemas.openxmlformats.org/officeDocument/2006/relationships/customXml" Target="../ink/ink468.xml"/><Relationship Id="rId80" Type="http://schemas.openxmlformats.org/officeDocument/2006/relationships/image" Target="../media/image437.png"/><Relationship Id="rId155" Type="http://schemas.openxmlformats.org/officeDocument/2006/relationships/image" Target="../media/image474.png"/><Relationship Id="rId176" Type="http://schemas.openxmlformats.org/officeDocument/2006/relationships/customXml" Target="../ink/ink489.xml"/><Relationship Id="rId197" Type="http://schemas.openxmlformats.org/officeDocument/2006/relationships/customXml" Target="../ink/ink500.xml"/><Relationship Id="rId201" Type="http://schemas.openxmlformats.org/officeDocument/2006/relationships/customXml" Target="../ink/ink502.xml"/><Relationship Id="rId222" Type="http://schemas.openxmlformats.org/officeDocument/2006/relationships/image" Target="../media/image507.png"/><Relationship Id="rId243" Type="http://schemas.openxmlformats.org/officeDocument/2006/relationships/customXml" Target="../ink/ink523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39.xml"/><Relationship Id="rId117" Type="http://schemas.openxmlformats.org/officeDocument/2006/relationships/customXml" Target="../ink/ink585.xml"/><Relationship Id="rId21" Type="http://schemas.openxmlformats.org/officeDocument/2006/relationships/image" Target="../media/image530.png"/><Relationship Id="rId42" Type="http://schemas.openxmlformats.org/officeDocument/2006/relationships/customXml" Target="../ink/ink547.xml"/><Relationship Id="rId47" Type="http://schemas.openxmlformats.org/officeDocument/2006/relationships/image" Target="../media/image543.png"/><Relationship Id="rId63" Type="http://schemas.openxmlformats.org/officeDocument/2006/relationships/image" Target="../media/image551.png"/><Relationship Id="rId68" Type="http://schemas.openxmlformats.org/officeDocument/2006/relationships/customXml" Target="../ink/ink560.xml"/><Relationship Id="rId84" Type="http://schemas.openxmlformats.org/officeDocument/2006/relationships/customXml" Target="../ink/ink568.xml"/><Relationship Id="rId89" Type="http://schemas.openxmlformats.org/officeDocument/2006/relationships/image" Target="../media/image564.png"/><Relationship Id="rId112" Type="http://schemas.openxmlformats.org/officeDocument/2006/relationships/image" Target="../media/image575.png"/><Relationship Id="rId133" Type="http://schemas.openxmlformats.org/officeDocument/2006/relationships/customXml" Target="../ink/ink593.xml"/><Relationship Id="rId138" Type="http://schemas.openxmlformats.org/officeDocument/2006/relationships/image" Target="../media/image588.png"/><Relationship Id="rId154" Type="http://schemas.openxmlformats.org/officeDocument/2006/relationships/customXml" Target="../ink/ink604.xml"/><Relationship Id="rId159" Type="http://schemas.openxmlformats.org/officeDocument/2006/relationships/image" Target="../media/image598.png"/><Relationship Id="rId175" Type="http://schemas.openxmlformats.org/officeDocument/2006/relationships/image" Target="../media/image606.png"/><Relationship Id="rId170" Type="http://schemas.openxmlformats.org/officeDocument/2006/relationships/customXml" Target="../ink/ink612.xml"/><Relationship Id="rId16" Type="http://schemas.openxmlformats.org/officeDocument/2006/relationships/customXml" Target="../ink/ink534.xml"/><Relationship Id="rId107" Type="http://schemas.openxmlformats.org/officeDocument/2006/relationships/customXml" Target="../ink/ink580.xml"/><Relationship Id="rId11" Type="http://schemas.openxmlformats.org/officeDocument/2006/relationships/image" Target="../media/image525.png"/><Relationship Id="rId32" Type="http://schemas.openxmlformats.org/officeDocument/2006/relationships/customXml" Target="../ink/ink542.xml"/><Relationship Id="rId37" Type="http://schemas.openxmlformats.org/officeDocument/2006/relationships/image" Target="../media/image538.png"/><Relationship Id="rId53" Type="http://schemas.openxmlformats.org/officeDocument/2006/relationships/image" Target="../media/image546.png"/><Relationship Id="rId58" Type="http://schemas.openxmlformats.org/officeDocument/2006/relationships/customXml" Target="../ink/ink555.xml"/><Relationship Id="rId74" Type="http://schemas.openxmlformats.org/officeDocument/2006/relationships/customXml" Target="../ink/ink563.xml"/><Relationship Id="rId79" Type="http://schemas.openxmlformats.org/officeDocument/2006/relationships/image" Target="../media/image559.png"/><Relationship Id="rId102" Type="http://schemas.openxmlformats.org/officeDocument/2006/relationships/customXml" Target="../ink/ink577.xml"/><Relationship Id="rId123" Type="http://schemas.openxmlformats.org/officeDocument/2006/relationships/customXml" Target="../ink/ink588.xml"/><Relationship Id="rId128" Type="http://schemas.openxmlformats.org/officeDocument/2006/relationships/image" Target="../media/image583.png"/><Relationship Id="rId144" Type="http://schemas.openxmlformats.org/officeDocument/2006/relationships/image" Target="../media/image591.png"/><Relationship Id="rId149" Type="http://schemas.openxmlformats.org/officeDocument/2006/relationships/image" Target="../media/image593.png"/><Relationship Id="rId5" Type="http://schemas.openxmlformats.org/officeDocument/2006/relationships/image" Target="../media/image522.png"/><Relationship Id="rId90" Type="http://schemas.openxmlformats.org/officeDocument/2006/relationships/customXml" Target="../ink/ink571.xml"/><Relationship Id="rId95" Type="http://schemas.openxmlformats.org/officeDocument/2006/relationships/image" Target="../media/image567.png"/><Relationship Id="rId160" Type="http://schemas.openxmlformats.org/officeDocument/2006/relationships/customXml" Target="../ink/ink607.xml"/><Relationship Id="rId165" Type="http://schemas.openxmlformats.org/officeDocument/2006/relationships/image" Target="../media/image601.png"/><Relationship Id="rId181" Type="http://schemas.openxmlformats.org/officeDocument/2006/relationships/image" Target="../media/image609.png"/><Relationship Id="rId22" Type="http://schemas.openxmlformats.org/officeDocument/2006/relationships/customXml" Target="../ink/ink537.xml"/><Relationship Id="rId27" Type="http://schemas.openxmlformats.org/officeDocument/2006/relationships/image" Target="../media/image533.png"/><Relationship Id="rId43" Type="http://schemas.openxmlformats.org/officeDocument/2006/relationships/image" Target="../media/image541.png"/><Relationship Id="rId48" Type="http://schemas.openxmlformats.org/officeDocument/2006/relationships/customXml" Target="../ink/ink550.xml"/><Relationship Id="rId64" Type="http://schemas.openxmlformats.org/officeDocument/2006/relationships/customXml" Target="../ink/ink558.xml"/><Relationship Id="rId69" Type="http://schemas.openxmlformats.org/officeDocument/2006/relationships/image" Target="../media/image554.png"/><Relationship Id="rId113" Type="http://schemas.openxmlformats.org/officeDocument/2006/relationships/customXml" Target="../ink/ink583.xml"/><Relationship Id="rId118" Type="http://schemas.openxmlformats.org/officeDocument/2006/relationships/image" Target="../media/image578.png"/><Relationship Id="rId134" Type="http://schemas.openxmlformats.org/officeDocument/2006/relationships/image" Target="../media/image586.png"/><Relationship Id="rId139" Type="http://schemas.openxmlformats.org/officeDocument/2006/relationships/customXml" Target="../ink/ink596.xml"/><Relationship Id="rId80" Type="http://schemas.openxmlformats.org/officeDocument/2006/relationships/customXml" Target="../ink/ink566.xml"/><Relationship Id="rId85" Type="http://schemas.openxmlformats.org/officeDocument/2006/relationships/image" Target="../media/image562.png"/><Relationship Id="rId150" Type="http://schemas.openxmlformats.org/officeDocument/2006/relationships/customXml" Target="../ink/ink602.xml"/><Relationship Id="rId155" Type="http://schemas.openxmlformats.org/officeDocument/2006/relationships/image" Target="../media/image596.png"/><Relationship Id="rId171" Type="http://schemas.openxmlformats.org/officeDocument/2006/relationships/image" Target="../media/image604.png"/><Relationship Id="rId176" Type="http://schemas.openxmlformats.org/officeDocument/2006/relationships/customXml" Target="../ink/ink615.xml"/><Relationship Id="rId12" Type="http://schemas.openxmlformats.org/officeDocument/2006/relationships/customXml" Target="../ink/ink532.xml"/><Relationship Id="rId17" Type="http://schemas.openxmlformats.org/officeDocument/2006/relationships/image" Target="../media/image528.png"/><Relationship Id="rId33" Type="http://schemas.openxmlformats.org/officeDocument/2006/relationships/image" Target="../media/image536.png"/><Relationship Id="rId38" Type="http://schemas.openxmlformats.org/officeDocument/2006/relationships/customXml" Target="../ink/ink545.xml"/><Relationship Id="rId59" Type="http://schemas.openxmlformats.org/officeDocument/2006/relationships/image" Target="../media/image549.png"/><Relationship Id="rId103" Type="http://schemas.openxmlformats.org/officeDocument/2006/relationships/customXml" Target="../ink/ink578.xml"/><Relationship Id="rId108" Type="http://schemas.openxmlformats.org/officeDocument/2006/relationships/image" Target="../media/image573.png"/><Relationship Id="rId124" Type="http://schemas.openxmlformats.org/officeDocument/2006/relationships/image" Target="../media/image581.png"/><Relationship Id="rId129" Type="http://schemas.openxmlformats.org/officeDocument/2006/relationships/customXml" Target="../ink/ink591.xml"/><Relationship Id="rId54" Type="http://schemas.openxmlformats.org/officeDocument/2006/relationships/customXml" Target="../ink/ink553.xml"/><Relationship Id="rId70" Type="http://schemas.openxmlformats.org/officeDocument/2006/relationships/customXml" Target="../ink/ink561.xml"/><Relationship Id="rId75" Type="http://schemas.openxmlformats.org/officeDocument/2006/relationships/image" Target="../media/image557.png"/><Relationship Id="rId91" Type="http://schemas.openxmlformats.org/officeDocument/2006/relationships/image" Target="../media/image565.png"/><Relationship Id="rId96" Type="http://schemas.openxmlformats.org/officeDocument/2006/relationships/customXml" Target="../ink/ink574.xml"/><Relationship Id="rId140" Type="http://schemas.openxmlformats.org/officeDocument/2006/relationships/image" Target="../media/image589.png"/><Relationship Id="rId145" Type="http://schemas.openxmlformats.org/officeDocument/2006/relationships/customXml" Target="../ink/ink599.xml"/><Relationship Id="rId161" Type="http://schemas.openxmlformats.org/officeDocument/2006/relationships/image" Target="../media/image599.png"/><Relationship Id="rId166" Type="http://schemas.openxmlformats.org/officeDocument/2006/relationships/customXml" Target="../ink/ink610.xml"/><Relationship Id="rId182" Type="http://schemas.openxmlformats.org/officeDocument/2006/relationships/customXml" Target="../ink/ink6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29.xml"/><Relationship Id="rId23" Type="http://schemas.openxmlformats.org/officeDocument/2006/relationships/image" Target="../media/image531.png"/><Relationship Id="rId28" Type="http://schemas.openxmlformats.org/officeDocument/2006/relationships/customXml" Target="../ink/ink540.xml"/><Relationship Id="rId49" Type="http://schemas.openxmlformats.org/officeDocument/2006/relationships/image" Target="../media/image544.png"/><Relationship Id="rId114" Type="http://schemas.openxmlformats.org/officeDocument/2006/relationships/image" Target="../media/image576.png"/><Relationship Id="rId119" Type="http://schemas.openxmlformats.org/officeDocument/2006/relationships/customXml" Target="../ink/ink586.xml"/><Relationship Id="rId44" Type="http://schemas.openxmlformats.org/officeDocument/2006/relationships/customXml" Target="../ink/ink548.xml"/><Relationship Id="rId60" Type="http://schemas.openxmlformats.org/officeDocument/2006/relationships/customXml" Target="../ink/ink556.xml"/><Relationship Id="rId65" Type="http://schemas.openxmlformats.org/officeDocument/2006/relationships/image" Target="../media/image552.png"/><Relationship Id="rId81" Type="http://schemas.openxmlformats.org/officeDocument/2006/relationships/image" Target="../media/image560.png"/><Relationship Id="rId86" Type="http://schemas.openxmlformats.org/officeDocument/2006/relationships/customXml" Target="../ink/ink569.xml"/><Relationship Id="rId130" Type="http://schemas.openxmlformats.org/officeDocument/2006/relationships/image" Target="../media/image584.png"/><Relationship Id="rId135" Type="http://schemas.openxmlformats.org/officeDocument/2006/relationships/customXml" Target="../ink/ink594.xml"/><Relationship Id="rId151" Type="http://schemas.openxmlformats.org/officeDocument/2006/relationships/image" Target="../media/image594.png"/><Relationship Id="rId156" Type="http://schemas.openxmlformats.org/officeDocument/2006/relationships/customXml" Target="../ink/ink605.xml"/><Relationship Id="rId177" Type="http://schemas.openxmlformats.org/officeDocument/2006/relationships/image" Target="../media/image607.png"/><Relationship Id="rId4" Type="http://schemas.openxmlformats.org/officeDocument/2006/relationships/customXml" Target="../ink/ink528.xml"/><Relationship Id="rId9" Type="http://schemas.openxmlformats.org/officeDocument/2006/relationships/image" Target="../media/image524.png"/><Relationship Id="rId172" Type="http://schemas.openxmlformats.org/officeDocument/2006/relationships/customXml" Target="../ink/ink613.xml"/><Relationship Id="rId180" Type="http://schemas.openxmlformats.org/officeDocument/2006/relationships/customXml" Target="../ink/ink617.xml"/><Relationship Id="rId13" Type="http://schemas.openxmlformats.org/officeDocument/2006/relationships/image" Target="../media/image526.png"/><Relationship Id="rId18" Type="http://schemas.openxmlformats.org/officeDocument/2006/relationships/customXml" Target="../ink/ink535.xml"/><Relationship Id="rId39" Type="http://schemas.openxmlformats.org/officeDocument/2006/relationships/image" Target="../media/image539.png"/><Relationship Id="rId109" Type="http://schemas.openxmlformats.org/officeDocument/2006/relationships/customXml" Target="../ink/ink581.xml"/><Relationship Id="rId34" Type="http://schemas.openxmlformats.org/officeDocument/2006/relationships/customXml" Target="../ink/ink543.xml"/><Relationship Id="rId50" Type="http://schemas.openxmlformats.org/officeDocument/2006/relationships/customXml" Target="../ink/ink551.xml"/><Relationship Id="rId55" Type="http://schemas.openxmlformats.org/officeDocument/2006/relationships/image" Target="../media/image547.png"/><Relationship Id="rId76" Type="http://schemas.openxmlformats.org/officeDocument/2006/relationships/customXml" Target="../ink/ink564.xml"/><Relationship Id="rId97" Type="http://schemas.openxmlformats.org/officeDocument/2006/relationships/image" Target="../media/image568.png"/><Relationship Id="rId104" Type="http://schemas.openxmlformats.org/officeDocument/2006/relationships/image" Target="../media/image571.png"/><Relationship Id="rId120" Type="http://schemas.openxmlformats.org/officeDocument/2006/relationships/image" Target="../media/image579.png"/><Relationship Id="rId125" Type="http://schemas.openxmlformats.org/officeDocument/2006/relationships/customXml" Target="../ink/ink589.xml"/><Relationship Id="rId141" Type="http://schemas.openxmlformats.org/officeDocument/2006/relationships/customXml" Target="../ink/ink597.xml"/><Relationship Id="rId146" Type="http://schemas.openxmlformats.org/officeDocument/2006/relationships/image" Target="../media/image592.png"/><Relationship Id="rId167" Type="http://schemas.openxmlformats.org/officeDocument/2006/relationships/image" Target="../media/image602.png"/><Relationship Id="rId7" Type="http://schemas.openxmlformats.org/officeDocument/2006/relationships/image" Target="../media/image523.png"/><Relationship Id="rId71" Type="http://schemas.openxmlformats.org/officeDocument/2006/relationships/image" Target="../media/image555.png"/><Relationship Id="rId92" Type="http://schemas.openxmlformats.org/officeDocument/2006/relationships/customXml" Target="../ink/ink572.xml"/><Relationship Id="rId162" Type="http://schemas.openxmlformats.org/officeDocument/2006/relationships/customXml" Target="../ink/ink608.xml"/><Relationship Id="rId2" Type="http://schemas.openxmlformats.org/officeDocument/2006/relationships/customXml" Target="../ink/ink527.xml"/><Relationship Id="rId29" Type="http://schemas.openxmlformats.org/officeDocument/2006/relationships/image" Target="../media/image534.png"/><Relationship Id="rId24" Type="http://schemas.openxmlformats.org/officeDocument/2006/relationships/customXml" Target="../ink/ink538.xml"/><Relationship Id="rId40" Type="http://schemas.openxmlformats.org/officeDocument/2006/relationships/customXml" Target="../ink/ink546.xml"/><Relationship Id="rId45" Type="http://schemas.openxmlformats.org/officeDocument/2006/relationships/image" Target="../media/image542.png"/><Relationship Id="rId66" Type="http://schemas.openxmlformats.org/officeDocument/2006/relationships/customXml" Target="../ink/ink559.xml"/><Relationship Id="rId87" Type="http://schemas.openxmlformats.org/officeDocument/2006/relationships/image" Target="../media/image563.png"/><Relationship Id="rId110" Type="http://schemas.openxmlformats.org/officeDocument/2006/relationships/image" Target="../media/image574.png"/><Relationship Id="rId115" Type="http://schemas.openxmlformats.org/officeDocument/2006/relationships/customXml" Target="../ink/ink584.xml"/><Relationship Id="rId131" Type="http://schemas.openxmlformats.org/officeDocument/2006/relationships/customXml" Target="../ink/ink592.xml"/><Relationship Id="rId136" Type="http://schemas.openxmlformats.org/officeDocument/2006/relationships/image" Target="../media/image587.png"/><Relationship Id="rId157" Type="http://schemas.openxmlformats.org/officeDocument/2006/relationships/image" Target="../media/image597.png"/><Relationship Id="rId178" Type="http://schemas.openxmlformats.org/officeDocument/2006/relationships/customXml" Target="../ink/ink616.xml"/><Relationship Id="rId61" Type="http://schemas.openxmlformats.org/officeDocument/2006/relationships/image" Target="../media/image550.png"/><Relationship Id="rId82" Type="http://schemas.openxmlformats.org/officeDocument/2006/relationships/customXml" Target="../ink/ink567.xml"/><Relationship Id="rId152" Type="http://schemas.openxmlformats.org/officeDocument/2006/relationships/customXml" Target="../ink/ink603.xml"/><Relationship Id="rId173" Type="http://schemas.openxmlformats.org/officeDocument/2006/relationships/image" Target="../media/image605.png"/><Relationship Id="rId19" Type="http://schemas.openxmlformats.org/officeDocument/2006/relationships/image" Target="../media/image529.png"/><Relationship Id="rId14" Type="http://schemas.openxmlformats.org/officeDocument/2006/relationships/customXml" Target="../ink/ink533.xml"/><Relationship Id="rId30" Type="http://schemas.openxmlformats.org/officeDocument/2006/relationships/customXml" Target="../ink/ink541.xml"/><Relationship Id="rId35" Type="http://schemas.openxmlformats.org/officeDocument/2006/relationships/image" Target="../media/image537.png"/><Relationship Id="rId56" Type="http://schemas.openxmlformats.org/officeDocument/2006/relationships/customXml" Target="../ink/ink554.xml"/><Relationship Id="rId77" Type="http://schemas.openxmlformats.org/officeDocument/2006/relationships/image" Target="../media/image558.png"/><Relationship Id="rId100" Type="http://schemas.openxmlformats.org/officeDocument/2006/relationships/customXml" Target="../ink/ink576.xml"/><Relationship Id="rId105" Type="http://schemas.openxmlformats.org/officeDocument/2006/relationships/customXml" Target="../ink/ink579.xml"/><Relationship Id="rId126" Type="http://schemas.openxmlformats.org/officeDocument/2006/relationships/image" Target="../media/image582.png"/><Relationship Id="rId147" Type="http://schemas.openxmlformats.org/officeDocument/2006/relationships/customXml" Target="../ink/ink600.xml"/><Relationship Id="rId168" Type="http://schemas.openxmlformats.org/officeDocument/2006/relationships/customXml" Target="../ink/ink611.xml"/><Relationship Id="rId8" Type="http://schemas.openxmlformats.org/officeDocument/2006/relationships/customXml" Target="../ink/ink530.xml"/><Relationship Id="rId51" Type="http://schemas.openxmlformats.org/officeDocument/2006/relationships/image" Target="../media/image545.png"/><Relationship Id="rId72" Type="http://schemas.openxmlformats.org/officeDocument/2006/relationships/customXml" Target="../ink/ink562.xml"/><Relationship Id="rId93" Type="http://schemas.openxmlformats.org/officeDocument/2006/relationships/image" Target="../media/image566.png"/><Relationship Id="rId98" Type="http://schemas.openxmlformats.org/officeDocument/2006/relationships/customXml" Target="../ink/ink575.xml"/><Relationship Id="rId121" Type="http://schemas.openxmlformats.org/officeDocument/2006/relationships/customXml" Target="../ink/ink587.xml"/><Relationship Id="rId142" Type="http://schemas.openxmlformats.org/officeDocument/2006/relationships/image" Target="../media/image590.png"/><Relationship Id="rId163" Type="http://schemas.openxmlformats.org/officeDocument/2006/relationships/image" Target="../media/image600.png"/><Relationship Id="rId3" Type="http://schemas.openxmlformats.org/officeDocument/2006/relationships/image" Target="../media/image521.png"/><Relationship Id="rId25" Type="http://schemas.openxmlformats.org/officeDocument/2006/relationships/image" Target="../media/image532.png"/><Relationship Id="rId46" Type="http://schemas.openxmlformats.org/officeDocument/2006/relationships/customXml" Target="../ink/ink549.xml"/><Relationship Id="rId67" Type="http://schemas.openxmlformats.org/officeDocument/2006/relationships/image" Target="../media/image553.png"/><Relationship Id="rId116" Type="http://schemas.openxmlformats.org/officeDocument/2006/relationships/image" Target="../media/image577.png"/><Relationship Id="rId137" Type="http://schemas.openxmlformats.org/officeDocument/2006/relationships/customXml" Target="../ink/ink595.xml"/><Relationship Id="rId158" Type="http://schemas.openxmlformats.org/officeDocument/2006/relationships/customXml" Target="../ink/ink606.xml"/><Relationship Id="rId20" Type="http://schemas.openxmlformats.org/officeDocument/2006/relationships/customXml" Target="../ink/ink536.xml"/><Relationship Id="rId41" Type="http://schemas.openxmlformats.org/officeDocument/2006/relationships/image" Target="../media/image540.png"/><Relationship Id="rId62" Type="http://schemas.openxmlformats.org/officeDocument/2006/relationships/customXml" Target="../ink/ink557.xml"/><Relationship Id="rId83" Type="http://schemas.openxmlformats.org/officeDocument/2006/relationships/image" Target="../media/image561.png"/><Relationship Id="rId88" Type="http://schemas.openxmlformats.org/officeDocument/2006/relationships/customXml" Target="../ink/ink570.xml"/><Relationship Id="rId111" Type="http://schemas.openxmlformats.org/officeDocument/2006/relationships/customXml" Target="../ink/ink582.xml"/><Relationship Id="rId132" Type="http://schemas.openxmlformats.org/officeDocument/2006/relationships/image" Target="../media/image585.png"/><Relationship Id="rId153" Type="http://schemas.openxmlformats.org/officeDocument/2006/relationships/image" Target="../media/image595.png"/><Relationship Id="rId174" Type="http://schemas.openxmlformats.org/officeDocument/2006/relationships/customXml" Target="../ink/ink614.xml"/><Relationship Id="rId179" Type="http://schemas.openxmlformats.org/officeDocument/2006/relationships/image" Target="../media/image608.png"/><Relationship Id="rId15" Type="http://schemas.openxmlformats.org/officeDocument/2006/relationships/image" Target="../media/image527.png"/><Relationship Id="rId36" Type="http://schemas.openxmlformats.org/officeDocument/2006/relationships/customXml" Target="../ink/ink544.xml"/><Relationship Id="rId57" Type="http://schemas.openxmlformats.org/officeDocument/2006/relationships/image" Target="../media/image548.png"/><Relationship Id="rId106" Type="http://schemas.openxmlformats.org/officeDocument/2006/relationships/image" Target="../media/image572.png"/><Relationship Id="rId127" Type="http://schemas.openxmlformats.org/officeDocument/2006/relationships/customXml" Target="../ink/ink590.xml"/><Relationship Id="rId10" Type="http://schemas.openxmlformats.org/officeDocument/2006/relationships/customXml" Target="../ink/ink531.xml"/><Relationship Id="rId31" Type="http://schemas.openxmlformats.org/officeDocument/2006/relationships/image" Target="../media/image535.png"/><Relationship Id="rId52" Type="http://schemas.openxmlformats.org/officeDocument/2006/relationships/customXml" Target="../ink/ink552.xml"/><Relationship Id="rId73" Type="http://schemas.openxmlformats.org/officeDocument/2006/relationships/image" Target="../media/image556.png"/><Relationship Id="rId78" Type="http://schemas.openxmlformats.org/officeDocument/2006/relationships/customXml" Target="../ink/ink565.xml"/><Relationship Id="rId94" Type="http://schemas.openxmlformats.org/officeDocument/2006/relationships/customXml" Target="../ink/ink573.xml"/><Relationship Id="rId99" Type="http://schemas.openxmlformats.org/officeDocument/2006/relationships/image" Target="../media/image569.png"/><Relationship Id="rId101" Type="http://schemas.openxmlformats.org/officeDocument/2006/relationships/image" Target="../media/image570.png"/><Relationship Id="rId122" Type="http://schemas.openxmlformats.org/officeDocument/2006/relationships/image" Target="../media/image580.png"/><Relationship Id="rId143" Type="http://schemas.openxmlformats.org/officeDocument/2006/relationships/customXml" Target="../ink/ink598.xml"/><Relationship Id="rId148" Type="http://schemas.openxmlformats.org/officeDocument/2006/relationships/customXml" Target="../ink/ink601.xml"/><Relationship Id="rId164" Type="http://schemas.openxmlformats.org/officeDocument/2006/relationships/customXml" Target="../ink/ink609.xml"/><Relationship Id="rId169" Type="http://schemas.openxmlformats.org/officeDocument/2006/relationships/image" Target="../media/image603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66.png"/><Relationship Id="rId299" Type="http://schemas.openxmlformats.org/officeDocument/2006/relationships/image" Target="../media/image757.png"/><Relationship Id="rId303" Type="http://schemas.openxmlformats.org/officeDocument/2006/relationships/image" Target="../media/image759.png"/><Relationship Id="rId21" Type="http://schemas.openxmlformats.org/officeDocument/2006/relationships/image" Target="../media/image619.png"/><Relationship Id="rId42" Type="http://schemas.openxmlformats.org/officeDocument/2006/relationships/customXml" Target="../ink/ink639.xml"/><Relationship Id="rId63" Type="http://schemas.openxmlformats.org/officeDocument/2006/relationships/image" Target="../media/image639.png"/><Relationship Id="rId84" Type="http://schemas.openxmlformats.org/officeDocument/2006/relationships/customXml" Target="../ink/ink660.xml"/><Relationship Id="rId138" Type="http://schemas.openxmlformats.org/officeDocument/2006/relationships/customXml" Target="../ink/ink687.xml"/><Relationship Id="rId159" Type="http://schemas.openxmlformats.org/officeDocument/2006/relationships/image" Target="../media/image687.png"/><Relationship Id="rId170" Type="http://schemas.openxmlformats.org/officeDocument/2006/relationships/customXml" Target="../ink/ink703.xml"/><Relationship Id="rId191" Type="http://schemas.openxmlformats.org/officeDocument/2006/relationships/image" Target="../media/image703.png"/><Relationship Id="rId205" Type="http://schemas.openxmlformats.org/officeDocument/2006/relationships/image" Target="../media/image710.png"/><Relationship Id="rId226" Type="http://schemas.openxmlformats.org/officeDocument/2006/relationships/customXml" Target="../ink/ink731.xml"/><Relationship Id="rId247" Type="http://schemas.openxmlformats.org/officeDocument/2006/relationships/image" Target="../media/image731.png"/><Relationship Id="rId107" Type="http://schemas.openxmlformats.org/officeDocument/2006/relationships/image" Target="../media/image661.png"/><Relationship Id="rId268" Type="http://schemas.openxmlformats.org/officeDocument/2006/relationships/customXml" Target="../ink/ink752.xml"/><Relationship Id="rId289" Type="http://schemas.openxmlformats.org/officeDocument/2006/relationships/image" Target="../media/image752.png"/><Relationship Id="rId11" Type="http://schemas.openxmlformats.org/officeDocument/2006/relationships/image" Target="../media/image614.png"/><Relationship Id="rId32" Type="http://schemas.openxmlformats.org/officeDocument/2006/relationships/customXml" Target="../ink/ink634.xml"/><Relationship Id="rId53" Type="http://schemas.openxmlformats.org/officeDocument/2006/relationships/image" Target="../media/image634.png"/><Relationship Id="rId74" Type="http://schemas.openxmlformats.org/officeDocument/2006/relationships/customXml" Target="../ink/ink655.xml"/><Relationship Id="rId128" Type="http://schemas.openxmlformats.org/officeDocument/2006/relationships/customXml" Target="../ink/ink682.xml"/><Relationship Id="rId149" Type="http://schemas.openxmlformats.org/officeDocument/2006/relationships/image" Target="../media/image682.png"/><Relationship Id="rId314" Type="http://schemas.openxmlformats.org/officeDocument/2006/relationships/customXml" Target="../ink/ink775.xml"/><Relationship Id="rId5" Type="http://schemas.openxmlformats.org/officeDocument/2006/relationships/image" Target="../media/image611.png"/><Relationship Id="rId95" Type="http://schemas.openxmlformats.org/officeDocument/2006/relationships/image" Target="../media/image655.png"/><Relationship Id="rId160" Type="http://schemas.openxmlformats.org/officeDocument/2006/relationships/customXml" Target="../ink/ink698.xml"/><Relationship Id="rId181" Type="http://schemas.openxmlformats.org/officeDocument/2006/relationships/image" Target="../media/image698.png"/><Relationship Id="rId216" Type="http://schemas.openxmlformats.org/officeDocument/2006/relationships/customXml" Target="../ink/ink726.xml"/><Relationship Id="rId237" Type="http://schemas.openxmlformats.org/officeDocument/2006/relationships/image" Target="../media/image726.png"/><Relationship Id="rId258" Type="http://schemas.openxmlformats.org/officeDocument/2006/relationships/customXml" Target="../ink/ink747.xml"/><Relationship Id="rId279" Type="http://schemas.openxmlformats.org/officeDocument/2006/relationships/image" Target="../media/image747.png"/><Relationship Id="rId22" Type="http://schemas.openxmlformats.org/officeDocument/2006/relationships/customXml" Target="../ink/ink629.xml"/><Relationship Id="rId43" Type="http://schemas.openxmlformats.org/officeDocument/2006/relationships/image" Target="../media/image629.png"/><Relationship Id="rId64" Type="http://schemas.openxmlformats.org/officeDocument/2006/relationships/customXml" Target="../ink/ink650.xml"/><Relationship Id="rId118" Type="http://schemas.openxmlformats.org/officeDocument/2006/relationships/customXml" Target="../ink/ink677.xml"/><Relationship Id="rId139" Type="http://schemas.openxmlformats.org/officeDocument/2006/relationships/image" Target="../media/image677.png"/><Relationship Id="rId290" Type="http://schemas.openxmlformats.org/officeDocument/2006/relationships/customXml" Target="../ink/ink763.xml"/><Relationship Id="rId304" Type="http://schemas.openxmlformats.org/officeDocument/2006/relationships/customXml" Target="../ink/ink770.xml"/><Relationship Id="rId85" Type="http://schemas.openxmlformats.org/officeDocument/2006/relationships/image" Target="../media/image650.png"/><Relationship Id="rId150" Type="http://schemas.openxmlformats.org/officeDocument/2006/relationships/customXml" Target="../ink/ink693.xml"/><Relationship Id="rId171" Type="http://schemas.openxmlformats.org/officeDocument/2006/relationships/image" Target="../media/image693.png"/><Relationship Id="rId192" Type="http://schemas.openxmlformats.org/officeDocument/2006/relationships/customXml" Target="../ink/ink714.xml"/><Relationship Id="rId206" Type="http://schemas.openxmlformats.org/officeDocument/2006/relationships/customXml" Target="../ink/ink721.xml"/><Relationship Id="rId227" Type="http://schemas.openxmlformats.org/officeDocument/2006/relationships/image" Target="../media/image721.png"/><Relationship Id="rId248" Type="http://schemas.openxmlformats.org/officeDocument/2006/relationships/customXml" Target="../ink/ink742.xml"/><Relationship Id="rId269" Type="http://schemas.openxmlformats.org/officeDocument/2006/relationships/image" Target="../media/image742.png"/><Relationship Id="rId12" Type="http://schemas.openxmlformats.org/officeDocument/2006/relationships/customXml" Target="../ink/ink624.xml"/><Relationship Id="rId33" Type="http://schemas.openxmlformats.org/officeDocument/2006/relationships/image" Target="../media/image625.png"/><Relationship Id="rId108" Type="http://schemas.openxmlformats.org/officeDocument/2006/relationships/customXml" Target="../ink/ink672.xml"/><Relationship Id="rId129" Type="http://schemas.openxmlformats.org/officeDocument/2006/relationships/image" Target="../media/image672.png"/><Relationship Id="rId280" Type="http://schemas.openxmlformats.org/officeDocument/2006/relationships/customXml" Target="../ink/ink758.xml"/><Relationship Id="rId315" Type="http://schemas.openxmlformats.org/officeDocument/2006/relationships/image" Target="../media/image765.png"/><Relationship Id="rId54" Type="http://schemas.openxmlformats.org/officeDocument/2006/relationships/customXml" Target="../ink/ink645.xml"/><Relationship Id="rId75" Type="http://schemas.openxmlformats.org/officeDocument/2006/relationships/image" Target="../media/image645.png"/><Relationship Id="rId96" Type="http://schemas.openxmlformats.org/officeDocument/2006/relationships/customXml" Target="../ink/ink666.xml"/><Relationship Id="rId140" Type="http://schemas.openxmlformats.org/officeDocument/2006/relationships/customXml" Target="../ink/ink688.xml"/><Relationship Id="rId161" Type="http://schemas.openxmlformats.org/officeDocument/2006/relationships/image" Target="../media/image688.png"/><Relationship Id="rId182" Type="http://schemas.openxmlformats.org/officeDocument/2006/relationships/customXml" Target="../ink/ink709.xml"/><Relationship Id="rId217" Type="http://schemas.openxmlformats.org/officeDocument/2006/relationships/image" Target="../media/image716.png"/><Relationship Id="rId6" Type="http://schemas.openxmlformats.org/officeDocument/2006/relationships/customXml" Target="../ink/ink621.xml"/><Relationship Id="rId238" Type="http://schemas.openxmlformats.org/officeDocument/2006/relationships/customXml" Target="../ink/ink737.xml"/><Relationship Id="rId259" Type="http://schemas.openxmlformats.org/officeDocument/2006/relationships/image" Target="../media/image737.png"/><Relationship Id="rId23" Type="http://schemas.openxmlformats.org/officeDocument/2006/relationships/image" Target="../media/image620.png"/><Relationship Id="rId119" Type="http://schemas.openxmlformats.org/officeDocument/2006/relationships/image" Target="../media/image667.png"/><Relationship Id="rId270" Type="http://schemas.openxmlformats.org/officeDocument/2006/relationships/customXml" Target="../ink/ink753.xml"/><Relationship Id="rId291" Type="http://schemas.openxmlformats.org/officeDocument/2006/relationships/image" Target="../media/image753.png"/><Relationship Id="rId305" Type="http://schemas.openxmlformats.org/officeDocument/2006/relationships/image" Target="../media/image760.png"/><Relationship Id="rId44" Type="http://schemas.openxmlformats.org/officeDocument/2006/relationships/customXml" Target="../ink/ink640.xml"/><Relationship Id="rId65" Type="http://schemas.openxmlformats.org/officeDocument/2006/relationships/image" Target="../media/image640.png"/><Relationship Id="rId86" Type="http://schemas.openxmlformats.org/officeDocument/2006/relationships/customXml" Target="../ink/ink661.xml"/><Relationship Id="rId130" Type="http://schemas.openxmlformats.org/officeDocument/2006/relationships/customXml" Target="../ink/ink683.xml"/><Relationship Id="rId151" Type="http://schemas.openxmlformats.org/officeDocument/2006/relationships/image" Target="../media/image683.png"/><Relationship Id="rId172" Type="http://schemas.openxmlformats.org/officeDocument/2006/relationships/customXml" Target="../ink/ink704.xml"/><Relationship Id="rId193" Type="http://schemas.openxmlformats.org/officeDocument/2006/relationships/image" Target="../media/image704.png"/><Relationship Id="rId207" Type="http://schemas.openxmlformats.org/officeDocument/2006/relationships/image" Target="../media/image711.png"/><Relationship Id="rId228" Type="http://schemas.openxmlformats.org/officeDocument/2006/relationships/customXml" Target="../ink/ink732.xml"/><Relationship Id="rId249" Type="http://schemas.openxmlformats.org/officeDocument/2006/relationships/image" Target="../media/image732.png"/><Relationship Id="rId13" Type="http://schemas.openxmlformats.org/officeDocument/2006/relationships/image" Target="../media/image615.png"/><Relationship Id="rId109" Type="http://schemas.openxmlformats.org/officeDocument/2006/relationships/image" Target="../media/image662.png"/><Relationship Id="rId260" Type="http://schemas.openxmlformats.org/officeDocument/2006/relationships/customXml" Target="../ink/ink748.xml"/><Relationship Id="rId281" Type="http://schemas.openxmlformats.org/officeDocument/2006/relationships/image" Target="../media/image748.png"/><Relationship Id="rId34" Type="http://schemas.openxmlformats.org/officeDocument/2006/relationships/customXml" Target="../ink/ink635.xml"/><Relationship Id="rId55" Type="http://schemas.openxmlformats.org/officeDocument/2006/relationships/image" Target="../media/image635.png"/><Relationship Id="rId76" Type="http://schemas.openxmlformats.org/officeDocument/2006/relationships/customXml" Target="../ink/ink656.xml"/><Relationship Id="rId97" Type="http://schemas.openxmlformats.org/officeDocument/2006/relationships/image" Target="../media/image656.png"/><Relationship Id="rId120" Type="http://schemas.openxmlformats.org/officeDocument/2006/relationships/customXml" Target="../ink/ink678.xml"/><Relationship Id="rId141" Type="http://schemas.openxmlformats.org/officeDocument/2006/relationships/image" Target="../media/image678.png"/><Relationship Id="rId7" Type="http://schemas.openxmlformats.org/officeDocument/2006/relationships/image" Target="../media/image612.png"/><Relationship Id="rId162" Type="http://schemas.openxmlformats.org/officeDocument/2006/relationships/customXml" Target="../ink/ink699.xml"/><Relationship Id="rId183" Type="http://schemas.openxmlformats.org/officeDocument/2006/relationships/image" Target="../media/image699.png"/><Relationship Id="rId218" Type="http://schemas.openxmlformats.org/officeDocument/2006/relationships/customXml" Target="../ink/ink727.xml"/><Relationship Id="rId239" Type="http://schemas.openxmlformats.org/officeDocument/2006/relationships/image" Target="../media/image727.png"/><Relationship Id="rId250" Type="http://schemas.openxmlformats.org/officeDocument/2006/relationships/customXml" Target="../ink/ink743.xml"/><Relationship Id="rId271" Type="http://schemas.openxmlformats.org/officeDocument/2006/relationships/image" Target="../media/image743.png"/><Relationship Id="rId292" Type="http://schemas.openxmlformats.org/officeDocument/2006/relationships/customXml" Target="../ink/ink764.xml"/><Relationship Id="rId306" Type="http://schemas.openxmlformats.org/officeDocument/2006/relationships/customXml" Target="../ink/ink771.xml"/><Relationship Id="rId24" Type="http://schemas.openxmlformats.org/officeDocument/2006/relationships/customXml" Target="../ink/ink630.xml"/><Relationship Id="rId45" Type="http://schemas.openxmlformats.org/officeDocument/2006/relationships/image" Target="../media/image630.png"/><Relationship Id="rId66" Type="http://schemas.openxmlformats.org/officeDocument/2006/relationships/customXml" Target="../ink/ink651.xml"/><Relationship Id="rId87" Type="http://schemas.openxmlformats.org/officeDocument/2006/relationships/image" Target="../media/image651.png"/><Relationship Id="rId110" Type="http://schemas.openxmlformats.org/officeDocument/2006/relationships/customXml" Target="../ink/ink673.xml"/><Relationship Id="rId131" Type="http://schemas.openxmlformats.org/officeDocument/2006/relationships/image" Target="../media/image673.png"/><Relationship Id="rId61" Type="http://schemas.openxmlformats.org/officeDocument/2006/relationships/image" Target="../media/image638.png"/><Relationship Id="rId82" Type="http://schemas.openxmlformats.org/officeDocument/2006/relationships/customXml" Target="../ink/ink659.xml"/><Relationship Id="rId152" Type="http://schemas.openxmlformats.org/officeDocument/2006/relationships/customXml" Target="../ink/ink694.xml"/><Relationship Id="rId173" Type="http://schemas.openxmlformats.org/officeDocument/2006/relationships/image" Target="../media/image694.png"/><Relationship Id="rId194" Type="http://schemas.openxmlformats.org/officeDocument/2006/relationships/customXml" Target="../ink/ink715.xml"/><Relationship Id="rId199" Type="http://schemas.openxmlformats.org/officeDocument/2006/relationships/image" Target="../media/image707.png"/><Relationship Id="rId203" Type="http://schemas.openxmlformats.org/officeDocument/2006/relationships/image" Target="../media/image709.png"/><Relationship Id="rId208" Type="http://schemas.openxmlformats.org/officeDocument/2006/relationships/customXml" Target="../ink/ink722.xml"/><Relationship Id="rId229" Type="http://schemas.openxmlformats.org/officeDocument/2006/relationships/image" Target="../media/image722.png"/><Relationship Id="rId19" Type="http://schemas.openxmlformats.org/officeDocument/2006/relationships/image" Target="../media/image618.png"/><Relationship Id="rId224" Type="http://schemas.openxmlformats.org/officeDocument/2006/relationships/customXml" Target="../ink/ink730.xml"/><Relationship Id="rId240" Type="http://schemas.openxmlformats.org/officeDocument/2006/relationships/customXml" Target="../ink/ink738.xml"/><Relationship Id="rId245" Type="http://schemas.openxmlformats.org/officeDocument/2006/relationships/image" Target="../media/image730.png"/><Relationship Id="rId261" Type="http://schemas.openxmlformats.org/officeDocument/2006/relationships/image" Target="../media/image738.png"/><Relationship Id="rId266" Type="http://schemas.openxmlformats.org/officeDocument/2006/relationships/customXml" Target="../ink/ink751.xml"/><Relationship Id="rId287" Type="http://schemas.openxmlformats.org/officeDocument/2006/relationships/image" Target="../media/image751.png"/><Relationship Id="rId14" Type="http://schemas.openxmlformats.org/officeDocument/2006/relationships/customXml" Target="../ink/ink625.xml"/><Relationship Id="rId30" Type="http://schemas.openxmlformats.org/officeDocument/2006/relationships/customXml" Target="../ink/ink633.xml"/><Relationship Id="rId35" Type="http://schemas.openxmlformats.org/officeDocument/2006/relationships/image" Target="../media/image626.png"/><Relationship Id="rId56" Type="http://schemas.openxmlformats.org/officeDocument/2006/relationships/customXml" Target="../ink/ink646.xml"/><Relationship Id="rId77" Type="http://schemas.openxmlformats.org/officeDocument/2006/relationships/image" Target="../media/image646.png"/><Relationship Id="rId100" Type="http://schemas.openxmlformats.org/officeDocument/2006/relationships/customXml" Target="../ink/ink668.xml"/><Relationship Id="rId105" Type="http://schemas.openxmlformats.org/officeDocument/2006/relationships/image" Target="../media/image660.png"/><Relationship Id="rId126" Type="http://schemas.openxmlformats.org/officeDocument/2006/relationships/customXml" Target="../ink/ink681.xml"/><Relationship Id="rId147" Type="http://schemas.openxmlformats.org/officeDocument/2006/relationships/image" Target="../media/image681.png"/><Relationship Id="rId168" Type="http://schemas.openxmlformats.org/officeDocument/2006/relationships/customXml" Target="../ink/ink702.xml"/><Relationship Id="rId282" Type="http://schemas.openxmlformats.org/officeDocument/2006/relationships/customXml" Target="../ink/ink759.xml"/><Relationship Id="rId312" Type="http://schemas.openxmlformats.org/officeDocument/2006/relationships/customXml" Target="../ink/ink774.xml"/><Relationship Id="rId8" Type="http://schemas.openxmlformats.org/officeDocument/2006/relationships/customXml" Target="../ink/ink622.xml"/><Relationship Id="rId51" Type="http://schemas.openxmlformats.org/officeDocument/2006/relationships/image" Target="../media/image633.png"/><Relationship Id="rId72" Type="http://schemas.openxmlformats.org/officeDocument/2006/relationships/customXml" Target="../ink/ink654.xml"/><Relationship Id="rId93" Type="http://schemas.openxmlformats.org/officeDocument/2006/relationships/image" Target="../media/image654.png"/><Relationship Id="rId98" Type="http://schemas.openxmlformats.org/officeDocument/2006/relationships/customXml" Target="../ink/ink667.xml"/><Relationship Id="rId121" Type="http://schemas.openxmlformats.org/officeDocument/2006/relationships/image" Target="../media/image668.png"/><Relationship Id="rId142" Type="http://schemas.openxmlformats.org/officeDocument/2006/relationships/customXml" Target="../ink/ink689.xml"/><Relationship Id="rId163" Type="http://schemas.openxmlformats.org/officeDocument/2006/relationships/image" Target="../media/image689.png"/><Relationship Id="rId184" Type="http://schemas.openxmlformats.org/officeDocument/2006/relationships/customXml" Target="../ink/ink710.xml"/><Relationship Id="rId189" Type="http://schemas.openxmlformats.org/officeDocument/2006/relationships/image" Target="../media/image702.png"/><Relationship Id="rId219" Type="http://schemas.openxmlformats.org/officeDocument/2006/relationships/image" Target="../media/image717.png"/><Relationship Id="rId3" Type="http://schemas.openxmlformats.org/officeDocument/2006/relationships/image" Target="../media/image610.png"/><Relationship Id="rId214" Type="http://schemas.openxmlformats.org/officeDocument/2006/relationships/customXml" Target="../ink/ink725.xml"/><Relationship Id="rId230" Type="http://schemas.openxmlformats.org/officeDocument/2006/relationships/customXml" Target="../ink/ink733.xml"/><Relationship Id="rId235" Type="http://schemas.openxmlformats.org/officeDocument/2006/relationships/image" Target="../media/image725.png"/><Relationship Id="rId251" Type="http://schemas.openxmlformats.org/officeDocument/2006/relationships/image" Target="../media/image733.png"/><Relationship Id="rId256" Type="http://schemas.openxmlformats.org/officeDocument/2006/relationships/customXml" Target="../ink/ink746.xml"/><Relationship Id="rId277" Type="http://schemas.openxmlformats.org/officeDocument/2006/relationships/image" Target="../media/image746.png"/><Relationship Id="rId298" Type="http://schemas.openxmlformats.org/officeDocument/2006/relationships/customXml" Target="../ink/ink767.xml"/><Relationship Id="rId25" Type="http://schemas.openxmlformats.org/officeDocument/2006/relationships/image" Target="../media/image621.png"/><Relationship Id="rId46" Type="http://schemas.openxmlformats.org/officeDocument/2006/relationships/customXml" Target="../ink/ink641.xml"/><Relationship Id="rId67" Type="http://schemas.openxmlformats.org/officeDocument/2006/relationships/image" Target="../media/image641.png"/><Relationship Id="rId116" Type="http://schemas.openxmlformats.org/officeDocument/2006/relationships/customXml" Target="../ink/ink676.xml"/><Relationship Id="rId137" Type="http://schemas.openxmlformats.org/officeDocument/2006/relationships/image" Target="../media/image676.png"/><Relationship Id="rId158" Type="http://schemas.openxmlformats.org/officeDocument/2006/relationships/customXml" Target="../ink/ink697.xml"/><Relationship Id="rId272" Type="http://schemas.openxmlformats.org/officeDocument/2006/relationships/customXml" Target="../ink/ink754.xml"/><Relationship Id="rId293" Type="http://schemas.openxmlformats.org/officeDocument/2006/relationships/image" Target="../media/image754.png"/><Relationship Id="rId302" Type="http://schemas.openxmlformats.org/officeDocument/2006/relationships/customXml" Target="../ink/ink769.xml"/><Relationship Id="rId307" Type="http://schemas.openxmlformats.org/officeDocument/2006/relationships/image" Target="../media/image761.png"/><Relationship Id="rId20" Type="http://schemas.openxmlformats.org/officeDocument/2006/relationships/customXml" Target="../ink/ink628.xml"/><Relationship Id="rId41" Type="http://schemas.openxmlformats.org/officeDocument/2006/relationships/image" Target="../media/image628.png"/><Relationship Id="rId62" Type="http://schemas.openxmlformats.org/officeDocument/2006/relationships/customXml" Target="../ink/ink649.xml"/><Relationship Id="rId83" Type="http://schemas.openxmlformats.org/officeDocument/2006/relationships/image" Target="../media/image649.png"/><Relationship Id="rId88" Type="http://schemas.openxmlformats.org/officeDocument/2006/relationships/customXml" Target="../ink/ink662.xml"/><Relationship Id="rId111" Type="http://schemas.openxmlformats.org/officeDocument/2006/relationships/image" Target="../media/image663.png"/><Relationship Id="rId132" Type="http://schemas.openxmlformats.org/officeDocument/2006/relationships/customXml" Target="../ink/ink684.xml"/><Relationship Id="rId153" Type="http://schemas.openxmlformats.org/officeDocument/2006/relationships/image" Target="../media/image684.png"/><Relationship Id="rId174" Type="http://schemas.openxmlformats.org/officeDocument/2006/relationships/customXml" Target="../ink/ink705.xml"/><Relationship Id="rId179" Type="http://schemas.openxmlformats.org/officeDocument/2006/relationships/image" Target="../media/image697.png"/><Relationship Id="rId195" Type="http://schemas.openxmlformats.org/officeDocument/2006/relationships/image" Target="../media/image705.png"/><Relationship Id="rId209" Type="http://schemas.openxmlformats.org/officeDocument/2006/relationships/image" Target="../media/image712.png"/><Relationship Id="rId190" Type="http://schemas.openxmlformats.org/officeDocument/2006/relationships/customXml" Target="../ink/ink713.xml"/><Relationship Id="rId204" Type="http://schemas.openxmlformats.org/officeDocument/2006/relationships/customXml" Target="../ink/ink720.xml"/><Relationship Id="rId220" Type="http://schemas.openxmlformats.org/officeDocument/2006/relationships/customXml" Target="../ink/ink728.xml"/><Relationship Id="rId225" Type="http://schemas.openxmlformats.org/officeDocument/2006/relationships/image" Target="../media/image720.png"/><Relationship Id="rId241" Type="http://schemas.openxmlformats.org/officeDocument/2006/relationships/image" Target="../media/image728.png"/><Relationship Id="rId246" Type="http://schemas.openxmlformats.org/officeDocument/2006/relationships/customXml" Target="../ink/ink741.xml"/><Relationship Id="rId267" Type="http://schemas.openxmlformats.org/officeDocument/2006/relationships/image" Target="../media/image741.png"/><Relationship Id="rId288" Type="http://schemas.openxmlformats.org/officeDocument/2006/relationships/customXml" Target="../ink/ink762.xml"/><Relationship Id="rId15" Type="http://schemas.openxmlformats.org/officeDocument/2006/relationships/image" Target="../media/image616.png"/><Relationship Id="rId36" Type="http://schemas.openxmlformats.org/officeDocument/2006/relationships/customXml" Target="../ink/ink636.xml"/><Relationship Id="rId57" Type="http://schemas.openxmlformats.org/officeDocument/2006/relationships/image" Target="../media/image636.png"/><Relationship Id="rId106" Type="http://schemas.openxmlformats.org/officeDocument/2006/relationships/customXml" Target="../ink/ink671.xml"/><Relationship Id="rId127" Type="http://schemas.openxmlformats.org/officeDocument/2006/relationships/image" Target="../media/image671.png"/><Relationship Id="rId262" Type="http://schemas.openxmlformats.org/officeDocument/2006/relationships/customXml" Target="../ink/ink749.xml"/><Relationship Id="rId283" Type="http://schemas.openxmlformats.org/officeDocument/2006/relationships/image" Target="../media/image749.png"/><Relationship Id="rId313" Type="http://schemas.openxmlformats.org/officeDocument/2006/relationships/image" Target="../media/image764.png"/><Relationship Id="rId10" Type="http://schemas.openxmlformats.org/officeDocument/2006/relationships/customXml" Target="../ink/ink623.xml"/><Relationship Id="rId31" Type="http://schemas.openxmlformats.org/officeDocument/2006/relationships/image" Target="../media/image624.png"/><Relationship Id="rId52" Type="http://schemas.openxmlformats.org/officeDocument/2006/relationships/customXml" Target="../ink/ink644.xml"/><Relationship Id="rId73" Type="http://schemas.openxmlformats.org/officeDocument/2006/relationships/image" Target="../media/image644.png"/><Relationship Id="rId78" Type="http://schemas.openxmlformats.org/officeDocument/2006/relationships/customXml" Target="../ink/ink657.xml"/><Relationship Id="rId94" Type="http://schemas.openxmlformats.org/officeDocument/2006/relationships/customXml" Target="../ink/ink665.xml"/><Relationship Id="rId99" Type="http://schemas.openxmlformats.org/officeDocument/2006/relationships/image" Target="../media/image657.png"/><Relationship Id="rId101" Type="http://schemas.openxmlformats.org/officeDocument/2006/relationships/image" Target="../media/image658.png"/><Relationship Id="rId122" Type="http://schemas.openxmlformats.org/officeDocument/2006/relationships/customXml" Target="../ink/ink679.xml"/><Relationship Id="rId143" Type="http://schemas.openxmlformats.org/officeDocument/2006/relationships/image" Target="../media/image679.png"/><Relationship Id="rId148" Type="http://schemas.openxmlformats.org/officeDocument/2006/relationships/customXml" Target="../ink/ink692.xml"/><Relationship Id="rId164" Type="http://schemas.openxmlformats.org/officeDocument/2006/relationships/customXml" Target="../ink/ink700.xml"/><Relationship Id="rId169" Type="http://schemas.openxmlformats.org/officeDocument/2006/relationships/image" Target="../media/image692.png"/><Relationship Id="rId185" Type="http://schemas.openxmlformats.org/officeDocument/2006/relationships/image" Target="../media/image700.png"/><Relationship Id="rId4" Type="http://schemas.openxmlformats.org/officeDocument/2006/relationships/customXml" Target="../ink/ink620.xml"/><Relationship Id="rId9" Type="http://schemas.openxmlformats.org/officeDocument/2006/relationships/image" Target="../media/image613.png"/><Relationship Id="rId180" Type="http://schemas.openxmlformats.org/officeDocument/2006/relationships/customXml" Target="../ink/ink708.xml"/><Relationship Id="rId210" Type="http://schemas.openxmlformats.org/officeDocument/2006/relationships/customXml" Target="../ink/ink723.xml"/><Relationship Id="rId215" Type="http://schemas.openxmlformats.org/officeDocument/2006/relationships/image" Target="../media/image715.png"/><Relationship Id="rId236" Type="http://schemas.openxmlformats.org/officeDocument/2006/relationships/customXml" Target="../ink/ink736.xml"/><Relationship Id="rId257" Type="http://schemas.openxmlformats.org/officeDocument/2006/relationships/image" Target="../media/image736.png"/><Relationship Id="rId278" Type="http://schemas.openxmlformats.org/officeDocument/2006/relationships/customXml" Target="../ink/ink757.xml"/><Relationship Id="rId26" Type="http://schemas.openxmlformats.org/officeDocument/2006/relationships/customXml" Target="../ink/ink631.xml"/><Relationship Id="rId231" Type="http://schemas.openxmlformats.org/officeDocument/2006/relationships/image" Target="../media/image723.png"/><Relationship Id="rId252" Type="http://schemas.openxmlformats.org/officeDocument/2006/relationships/customXml" Target="../ink/ink744.xml"/><Relationship Id="rId273" Type="http://schemas.openxmlformats.org/officeDocument/2006/relationships/image" Target="../media/image744.png"/><Relationship Id="rId294" Type="http://schemas.openxmlformats.org/officeDocument/2006/relationships/customXml" Target="../ink/ink765.xml"/><Relationship Id="rId308" Type="http://schemas.openxmlformats.org/officeDocument/2006/relationships/customXml" Target="../ink/ink772.xml"/><Relationship Id="rId47" Type="http://schemas.openxmlformats.org/officeDocument/2006/relationships/image" Target="../media/image631.png"/><Relationship Id="rId68" Type="http://schemas.openxmlformats.org/officeDocument/2006/relationships/customXml" Target="../ink/ink652.xml"/><Relationship Id="rId89" Type="http://schemas.openxmlformats.org/officeDocument/2006/relationships/image" Target="../media/image652.png"/><Relationship Id="rId112" Type="http://schemas.openxmlformats.org/officeDocument/2006/relationships/customXml" Target="../ink/ink674.xml"/><Relationship Id="rId133" Type="http://schemas.openxmlformats.org/officeDocument/2006/relationships/image" Target="../media/image674.png"/><Relationship Id="rId154" Type="http://schemas.openxmlformats.org/officeDocument/2006/relationships/customXml" Target="../ink/ink695.xml"/><Relationship Id="rId175" Type="http://schemas.openxmlformats.org/officeDocument/2006/relationships/image" Target="../media/image695.png"/><Relationship Id="rId196" Type="http://schemas.openxmlformats.org/officeDocument/2006/relationships/customXml" Target="../ink/ink716.xml"/><Relationship Id="rId200" Type="http://schemas.openxmlformats.org/officeDocument/2006/relationships/customXml" Target="../ink/ink718.xml"/><Relationship Id="rId16" Type="http://schemas.openxmlformats.org/officeDocument/2006/relationships/customXml" Target="../ink/ink626.xml"/><Relationship Id="rId221" Type="http://schemas.openxmlformats.org/officeDocument/2006/relationships/image" Target="../media/image718.png"/><Relationship Id="rId242" Type="http://schemas.openxmlformats.org/officeDocument/2006/relationships/customXml" Target="../ink/ink739.xml"/><Relationship Id="rId263" Type="http://schemas.openxmlformats.org/officeDocument/2006/relationships/image" Target="../media/image739.png"/><Relationship Id="rId284" Type="http://schemas.openxmlformats.org/officeDocument/2006/relationships/customXml" Target="../ink/ink760.xml"/><Relationship Id="rId37" Type="http://schemas.openxmlformats.org/officeDocument/2006/relationships/image" Target="../media/image553.png"/><Relationship Id="rId58" Type="http://schemas.openxmlformats.org/officeDocument/2006/relationships/customXml" Target="../ink/ink647.xml"/><Relationship Id="rId79" Type="http://schemas.openxmlformats.org/officeDocument/2006/relationships/image" Target="../media/image647.png"/><Relationship Id="rId102" Type="http://schemas.openxmlformats.org/officeDocument/2006/relationships/customXml" Target="../ink/ink669.xml"/><Relationship Id="rId123" Type="http://schemas.openxmlformats.org/officeDocument/2006/relationships/image" Target="../media/image669.png"/><Relationship Id="rId144" Type="http://schemas.openxmlformats.org/officeDocument/2006/relationships/customXml" Target="../ink/ink690.xml"/><Relationship Id="rId90" Type="http://schemas.openxmlformats.org/officeDocument/2006/relationships/customXml" Target="../ink/ink663.xml"/><Relationship Id="rId165" Type="http://schemas.openxmlformats.org/officeDocument/2006/relationships/image" Target="../media/image690.png"/><Relationship Id="rId186" Type="http://schemas.openxmlformats.org/officeDocument/2006/relationships/customXml" Target="../ink/ink711.xml"/><Relationship Id="rId211" Type="http://schemas.openxmlformats.org/officeDocument/2006/relationships/image" Target="../media/image713.png"/><Relationship Id="rId232" Type="http://schemas.openxmlformats.org/officeDocument/2006/relationships/customXml" Target="../ink/ink734.xml"/><Relationship Id="rId253" Type="http://schemas.openxmlformats.org/officeDocument/2006/relationships/image" Target="../media/image734.png"/><Relationship Id="rId274" Type="http://schemas.openxmlformats.org/officeDocument/2006/relationships/customXml" Target="../ink/ink755.xml"/><Relationship Id="rId295" Type="http://schemas.openxmlformats.org/officeDocument/2006/relationships/image" Target="../media/image755.png"/><Relationship Id="rId309" Type="http://schemas.openxmlformats.org/officeDocument/2006/relationships/image" Target="../media/image762.png"/><Relationship Id="rId27" Type="http://schemas.openxmlformats.org/officeDocument/2006/relationships/image" Target="../media/image622.png"/><Relationship Id="rId48" Type="http://schemas.openxmlformats.org/officeDocument/2006/relationships/customXml" Target="../ink/ink642.xml"/><Relationship Id="rId69" Type="http://schemas.openxmlformats.org/officeDocument/2006/relationships/image" Target="../media/image642.png"/><Relationship Id="rId113" Type="http://schemas.openxmlformats.org/officeDocument/2006/relationships/image" Target="../media/image664.png"/><Relationship Id="rId134" Type="http://schemas.openxmlformats.org/officeDocument/2006/relationships/customXml" Target="../ink/ink685.xml"/><Relationship Id="rId80" Type="http://schemas.openxmlformats.org/officeDocument/2006/relationships/customXml" Target="../ink/ink658.xml"/><Relationship Id="rId155" Type="http://schemas.openxmlformats.org/officeDocument/2006/relationships/image" Target="../media/image685.png"/><Relationship Id="rId176" Type="http://schemas.openxmlformats.org/officeDocument/2006/relationships/customXml" Target="../ink/ink706.xml"/><Relationship Id="rId197" Type="http://schemas.openxmlformats.org/officeDocument/2006/relationships/image" Target="../media/image706.png"/><Relationship Id="rId201" Type="http://schemas.openxmlformats.org/officeDocument/2006/relationships/image" Target="../media/image708.png"/><Relationship Id="rId222" Type="http://schemas.openxmlformats.org/officeDocument/2006/relationships/customXml" Target="../ink/ink729.xml"/><Relationship Id="rId243" Type="http://schemas.openxmlformats.org/officeDocument/2006/relationships/image" Target="../media/image729.png"/><Relationship Id="rId264" Type="http://schemas.openxmlformats.org/officeDocument/2006/relationships/customXml" Target="../ink/ink750.xml"/><Relationship Id="rId285" Type="http://schemas.openxmlformats.org/officeDocument/2006/relationships/image" Target="../media/image750.png"/><Relationship Id="rId17" Type="http://schemas.openxmlformats.org/officeDocument/2006/relationships/image" Target="../media/image617.png"/><Relationship Id="rId38" Type="http://schemas.openxmlformats.org/officeDocument/2006/relationships/customXml" Target="../ink/ink637.xml"/><Relationship Id="rId59" Type="http://schemas.openxmlformats.org/officeDocument/2006/relationships/image" Target="../media/image637.png"/><Relationship Id="rId103" Type="http://schemas.openxmlformats.org/officeDocument/2006/relationships/image" Target="../media/image659.png"/><Relationship Id="rId124" Type="http://schemas.openxmlformats.org/officeDocument/2006/relationships/customXml" Target="../ink/ink680.xml"/><Relationship Id="rId310" Type="http://schemas.openxmlformats.org/officeDocument/2006/relationships/customXml" Target="../ink/ink773.xml"/><Relationship Id="rId70" Type="http://schemas.openxmlformats.org/officeDocument/2006/relationships/customXml" Target="../ink/ink653.xml"/><Relationship Id="rId91" Type="http://schemas.openxmlformats.org/officeDocument/2006/relationships/image" Target="../media/image653.png"/><Relationship Id="rId145" Type="http://schemas.openxmlformats.org/officeDocument/2006/relationships/image" Target="../media/image680.png"/><Relationship Id="rId166" Type="http://schemas.openxmlformats.org/officeDocument/2006/relationships/customXml" Target="../ink/ink701.xml"/><Relationship Id="rId187" Type="http://schemas.openxmlformats.org/officeDocument/2006/relationships/image" Target="../media/image701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724.xml"/><Relationship Id="rId233" Type="http://schemas.openxmlformats.org/officeDocument/2006/relationships/image" Target="../media/image724.png"/><Relationship Id="rId254" Type="http://schemas.openxmlformats.org/officeDocument/2006/relationships/customXml" Target="../ink/ink745.xml"/><Relationship Id="rId28" Type="http://schemas.openxmlformats.org/officeDocument/2006/relationships/customXml" Target="../ink/ink632.xml"/><Relationship Id="rId49" Type="http://schemas.openxmlformats.org/officeDocument/2006/relationships/image" Target="../media/image632.png"/><Relationship Id="rId114" Type="http://schemas.openxmlformats.org/officeDocument/2006/relationships/customXml" Target="../ink/ink675.xml"/><Relationship Id="rId275" Type="http://schemas.openxmlformats.org/officeDocument/2006/relationships/image" Target="../media/image745.png"/><Relationship Id="rId296" Type="http://schemas.openxmlformats.org/officeDocument/2006/relationships/customXml" Target="../ink/ink766.xml"/><Relationship Id="rId300" Type="http://schemas.openxmlformats.org/officeDocument/2006/relationships/customXml" Target="../ink/ink768.xml"/><Relationship Id="rId60" Type="http://schemas.openxmlformats.org/officeDocument/2006/relationships/customXml" Target="../ink/ink648.xml"/><Relationship Id="rId81" Type="http://schemas.openxmlformats.org/officeDocument/2006/relationships/image" Target="../media/image648.png"/><Relationship Id="rId135" Type="http://schemas.openxmlformats.org/officeDocument/2006/relationships/image" Target="../media/image675.png"/><Relationship Id="rId156" Type="http://schemas.openxmlformats.org/officeDocument/2006/relationships/customXml" Target="../ink/ink696.xml"/><Relationship Id="rId177" Type="http://schemas.openxmlformats.org/officeDocument/2006/relationships/image" Target="../media/image696.png"/><Relationship Id="rId198" Type="http://schemas.openxmlformats.org/officeDocument/2006/relationships/customXml" Target="../ink/ink717.xml"/><Relationship Id="rId202" Type="http://schemas.openxmlformats.org/officeDocument/2006/relationships/customXml" Target="../ink/ink719.xml"/><Relationship Id="rId223" Type="http://schemas.openxmlformats.org/officeDocument/2006/relationships/image" Target="../media/image719.png"/><Relationship Id="rId244" Type="http://schemas.openxmlformats.org/officeDocument/2006/relationships/customXml" Target="../ink/ink740.xml"/><Relationship Id="rId18" Type="http://schemas.openxmlformats.org/officeDocument/2006/relationships/customXml" Target="../ink/ink627.xml"/><Relationship Id="rId39" Type="http://schemas.openxmlformats.org/officeDocument/2006/relationships/image" Target="../media/image627.png"/><Relationship Id="rId265" Type="http://schemas.openxmlformats.org/officeDocument/2006/relationships/image" Target="../media/image740.png"/><Relationship Id="rId286" Type="http://schemas.openxmlformats.org/officeDocument/2006/relationships/customXml" Target="../ink/ink761.xml"/><Relationship Id="rId50" Type="http://schemas.openxmlformats.org/officeDocument/2006/relationships/customXml" Target="../ink/ink643.xml"/><Relationship Id="rId104" Type="http://schemas.openxmlformats.org/officeDocument/2006/relationships/customXml" Target="../ink/ink670.xml"/><Relationship Id="rId125" Type="http://schemas.openxmlformats.org/officeDocument/2006/relationships/image" Target="../media/image670.png"/><Relationship Id="rId146" Type="http://schemas.openxmlformats.org/officeDocument/2006/relationships/customXml" Target="../ink/ink691.xml"/><Relationship Id="rId167" Type="http://schemas.openxmlformats.org/officeDocument/2006/relationships/image" Target="../media/image691.png"/><Relationship Id="rId188" Type="http://schemas.openxmlformats.org/officeDocument/2006/relationships/customXml" Target="../ink/ink712.xml"/><Relationship Id="rId311" Type="http://schemas.openxmlformats.org/officeDocument/2006/relationships/image" Target="../media/image763.png"/><Relationship Id="rId71" Type="http://schemas.openxmlformats.org/officeDocument/2006/relationships/image" Target="../media/image643.png"/><Relationship Id="rId92" Type="http://schemas.openxmlformats.org/officeDocument/2006/relationships/customXml" Target="../ink/ink664.xml"/><Relationship Id="rId213" Type="http://schemas.openxmlformats.org/officeDocument/2006/relationships/image" Target="../media/image714.png"/><Relationship Id="rId234" Type="http://schemas.openxmlformats.org/officeDocument/2006/relationships/customXml" Target="../ink/ink735.xml"/><Relationship Id="rId2" Type="http://schemas.openxmlformats.org/officeDocument/2006/relationships/customXml" Target="../ink/ink619.xml"/><Relationship Id="rId29" Type="http://schemas.openxmlformats.org/officeDocument/2006/relationships/image" Target="../media/image623.png"/><Relationship Id="rId255" Type="http://schemas.openxmlformats.org/officeDocument/2006/relationships/image" Target="../media/image735.png"/><Relationship Id="rId276" Type="http://schemas.openxmlformats.org/officeDocument/2006/relationships/customXml" Target="../ink/ink756.xml"/><Relationship Id="rId297" Type="http://schemas.openxmlformats.org/officeDocument/2006/relationships/image" Target="../media/image756.png"/><Relationship Id="rId40" Type="http://schemas.openxmlformats.org/officeDocument/2006/relationships/customXml" Target="../ink/ink638.xml"/><Relationship Id="rId115" Type="http://schemas.openxmlformats.org/officeDocument/2006/relationships/image" Target="../media/image665.png"/><Relationship Id="rId136" Type="http://schemas.openxmlformats.org/officeDocument/2006/relationships/customXml" Target="../ink/ink686.xml"/><Relationship Id="rId157" Type="http://schemas.openxmlformats.org/officeDocument/2006/relationships/image" Target="../media/image686.png"/><Relationship Id="rId178" Type="http://schemas.openxmlformats.org/officeDocument/2006/relationships/customXml" Target="../ink/ink707.xml"/><Relationship Id="rId301" Type="http://schemas.openxmlformats.org/officeDocument/2006/relationships/image" Target="../media/image758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22.png"/><Relationship Id="rId299" Type="http://schemas.openxmlformats.org/officeDocument/2006/relationships/image" Target="../media/image913.png"/><Relationship Id="rId21" Type="http://schemas.openxmlformats.org/officeDocument/2006/relationships/image" Target="../media/image775.png"/><Relationship Id="rId42" Type="http://schemas.openxmlformats.org/officeDocument/2006/relationships/customXml" Target="../ink/ink796.xml"/><Relationship Id="rId63" Type="http://schemas.openxmlformats.org/officeDocument/2006/relationships/image" Target="../media/image795.png"/><Relationship Id="rId84" Type="http://schemas.openxmlformats.org/officeDocument/2006/relationships/customXml" Target="../ink/ink817.xml"/><Relationship Id="rId138" Type="http://schemas.openxmlformats.org/officeDocument/2006/relationships/customXml" Target="../ink/ink844.xml"/><Relationship Id="rId159" Type="http://schemas.openxmlformats.org/officeDocument/2006/relationships/image" Target="../media/image843.png"/><Relationship Id="rId324" Type="http://schemas.openxmlformats.org/officeDocument/2006/relationships/customXml" Target="../ink/ink937.xml"/><Relationship Id="rId345" Type="http://schemas.openxmlformats.org/officeDocument/2006/relationships/image" Target="../media/image936.png"/><Relationship Id="rId366" Type="http://schemas.openxmlformats.org/officeDocument/2006/relationships/customXml" Target="../ink/ink958.xml"/><Relationship Id="rId387" Type="http://schemas.openxmlformats.org/officeDocument/2006/relationships/image" Target="../media/image957.png"/><Relationship Id="rId170" Type="http://schemas.openxmlformats.org/officeDocument/2006/relationships/customXml" Target="../ink/ink860.xml"/><Relationship Id="rId191" Type="http://schemas.openxmlformats.org/officeDocument/2006/relationships/image" Target="../media/image859.png"/><Relationship Id="rId205" Type="http://schemas.openxmlformats.org/officeDocument/2006/relationships/image" Target="../media/image866.png"/><Relationship Id="rId226" Type="http://schemas.openxmlformats.org/officeDocument/2006/relationships/customXml" Target="../ink/ink888.xml"/><Relationship Id="rId247" Type="http://schemas.openxmlformats.org/officeDocument/2006/relationships/image" Target="../media/image887.png"/><Relationship Id="rId107" Type="http://schemas.openxmlformats.org/officeDocument/2006/relationships/image" Target="../media/image817.png"/><Relationship Id="rId268" Type="http://schemas.openxmlformats.org/officeDocument/2006/relationships/customXml" Target="../ink/ink909.xml"/><Relationship Id="rId289" Type="http://schemas.openxmlformats.org/officeDocument/2006/relationships/image" Target="../media/image908.png"/><Relationship Id="rId11" Type="http://schemas.openxmlformats.org/officeDocument/2006/relationships/image" Target="../media/image770.png"/><Relationship Id="rId32" Type="http://schemas.openxmlformats.org/officeDocument/2006/relationships/customXml" Target="../ink/ink791.xml"/><Relationship Id="rId53" Type="http://schemas.openxmlformats.org/officeDocument/2006/relationships/image" Target="../media/image790.png"/><Relationship Id="rId74" Type="http://schemas.openxmlformats.org/officeDocument/2006/relationships/customXml" Target="../ink/ink812.xml"/><Relationship Id="rId128" Type="http://schemas.openxmlformats.org/officeDocument/2006/relationships/customXml" Target="../ink/ink839.xml"/><Relationship Id="rId149" Type="http://schemas.openxmlformats.org/officeDocument/2006/relationships/image" Target="../media/image838.png"/><Relationship Id="rId314" Type="http://schemas.openxmlformats.org/officeDocument/2006/relationships/customXml" Target="../ink/ink932.xml"/><Relationship Id="rId335" Type="http://schemas.openxmlformats.org/officeDocument/2006/relationships/image" Target="../media/image931.png"/><Relationship Id="rId356" Type="http://schemas.openxmlformats.org/officeDocument/2006/relationships/customXml" Target="../ink/ink953.xml"/><Relationship Id="rId377" Type="http://schemas.openxmlformats.org/officeDocument/2006/relationships/image" Target="../media/image952.png"/><Relationship Id="rId5" Type="http://schemas.openxmlformats.org/officeDocument/2006/relationships/image" Target="../media/image767.png"/><Relationship Id="rId95" Type="http://schemas.openxmlformats.org/officeDocument/2006/relationships/image" Target="../media/image811.png"/><Relationship Id="rId160" Type="http://schemas.openxmlformats.org/officeDocument/2006/relationships/customXml" Target="../ink/ink855.xml"/><Relationship Id="rId181" Type="http://schemas.openxmlformats.org/officeDocument/2006/relationships/image" Target="../media/image854.png"/><Relationship Id="rId216" Type="http://schemas.openxmlformats.org/officeDocument/2006/relationships/customXml" Target="../ink/ink883.xml"/><Relationship Id="rId237" Type="http://schemas.openxmlformats.org/officeDocument/2006/relationships/image" Target="../media/image882.png"/><Relationship Id="rId258" Type="http://schemas.openxmlformats.org/officeDocument/2006/relationships/customXml" Target="../ink/ink904.xml"/><Relationship Id="rId279" Type="http://schemas.openxmlformats.org/officeDocument/2006/relationships/image" Target="../media/image903.png"/><Relationship Id="rId22" Type="http://schemas.openxmlformats.org/officeDocument/2006/relationships/customXml" Target="../ink/ink786.xml"/><Relationship Id="rId43" Type="http://schemas.openxmlformats.org/officeDocument/2006/relationships/image" Target="../media/image785.png"/><Relationship Id="rId64" Type="http://schemas.openxmlformats.org/officeDocument/2006/relationships/customXml" Target="../ink/ink807.xml"/><Relationship Id="rId118" Type="http://schemas.openxmlformats.org/officeDocument/2006/relationships/customXml" Target="../ink/ink834.xml"/><Relationship Id="rId139" Type="http://schemas.openxmlformats.org/officeDocument/2006/relationships/image" Target="../media/image833.png"/><Relationship Id="rId290" Type="http://schemas.openxmlformats.org/officeDocument/2006/relationships/customXml" Target="../ink/ink920.xml"/><Relationship Id="rId304" Type="http://schemas.openxmlformats.org/officeDocument/2006/relationships/customXml" Target="../ink/ink927.xml"/><Relationship Id="rId325" Type="http://schemas.openxmlformats.org/officeDocument/2006/relationships/image" Target="../media/image926.png"/><Relationship Id="rId346" Type="http://schemas.openxmlformats.org/officeDocument/2006/relationships/customXml" Target="../ink/ink948.xml"/><Relationship Id="rId367" Type="http://schemas.openxmlformats.org/officeDocument/2006/relationships/image" Target="../media/image947.png"/><Relationship Id="rId85" Type="http://schemas.openxmlformats.org/officeDocument/2006/relationships/image" Target="../media/image806.png"/><Relationship Id="rId150" Type="http://schemas.openxmlformats.org/officeDocument/2006/relationships/customXml" Target="../ink/ink850.xml"/><Relationship Id="rId171" Type="http://schemas.openxmlformats.org/officeDocument/2006/relationships/image" Target="../media/image849.png"/><Relationship Id="rId192" Type="http://schemas.openxmlformats.org/officeDocument/2006/relationships/customXml" Target="../ink/ink871.xml"/><Relationship Id="rId206" Type="http://schemas.openxmlformats.org/officeDocument/2006/relationships/customXml" Target="../ink/ink878.xml"/><Relationship Id="rId227" Type="http://schemas.openxmlformats.org/officeDocument/2006/relationships/image" Target="../media/image877.png"/><Relationship Id="rId248" Type="http://schemas.openxmlformats.org/officeDocument/2006/relationships/customXml" Target="../ink/ink899.xml"/><Relationship Id="rId269" Type="http://schemas.openxmlformats.org/officeDocument/2006/relationships/image" Target="../media/image898.png"/><Relationship Id="rId12" Type="http://schemas.openxmlformats.org/officeDocument/2006/relationships/customXml" Target="../ink/ink781.xml"/><Relationship Id="rId33" Type="http://schemas.openxmlformats.org/officeDocument/2006/relationships/image" Target="../media/image781.png"/><Relationship Id="rId108" Type="http://schemas.openxmlformats.org/officeDocument/2006/relationships/customXml" Target="../ink/ink829.xml"/><Relationship Id="rId129" Type="http://schemas.openxmlformats.org/officeDocument/2006/relationships/image" Target="../media/image828.png"/><Relationship Id="rId280" Type="http://schemas.openxmlformats.org/officeDocument/2006/relationships/customXml" Target="../ink/ink915.xml"/><Relationship Id="rId315" Type="http://schemas.openxmlformats.org/officeDocument/2006/relationships/image" Target="../media/image921.png"/><Relationship Id="rId336" Type="http://schemas.openxmlformats.org/officeDocument/2006/relationships/customXml" Target="../ink/ink943.xml"/><Relationship Id="rId357" Type="http://schemas.openxmlformats.org/officeDocument/2006/relationships/image" Target="../media/image942.png"/><Relationship Id="rId54" Type="http://schemas.openxmlformats.org/officeDocument/2006/relationships/customXml" Target="../ink/ink802.xml"/><Relationship Id="rId75" Type="http://schemas.openxmlformats.org/officeDocument/2006/relationships/image" Target="../media/image801.png"/><Relationship Id="rId96" Type="http://schemas.openxmlformats.org/officeDocument/2006/relationships/customXml" Target="../ink/ink823.xml"/><Relationship Id="rId140" Type="http://schemas.openxmlformats.org/officeDocument/2006/relationships/customXml" Target="../ink/ink845.xml"/><Relationship Id="rId161" Type="http://schemas.openxmlformats.org/officeDocument/2006/relationships/image" Target="../media/image844.png"/><Relationship Id="rId182" Type="http://schemas.openxmlformats.org/officeDocument/2006/relationships/customXml" Target="../ink/ink866.xml"/><Relationship Id="rId217" Type="http://schemas.openxmlformats.org/officeDocument/2006/relationships/image" Target="../media/image872.png"/><Relationship Id="rId378" Type="http://schemas.openxmlformats.org/officeDocument/2006/relationships/customXml" Target="../ink/ink964.xml"/><Relationship Id="rId6" Type="http://schemas.openxmlformats.org/officeDocument/2006/relationships/customXml" Target="../ink/ink778.xml"/><Relationship Id="rId238" Type="http://schemas.openxmlformats.org/officeDocument/2006/relationships/customXml" Target="../ink/ink894.xml"/><Relationship Id="rId259" Type="http://schemas.openxmlformats.org/officeDocument/2006/relationships/image" Target="../media/image893.png"/><Relationship Id="rId23" Type="http://schemas.openxmlformats.org/officeDocument/2006/relationships/image" Target="../media/image776.png"/><Relationship Id="rId119" Type="http://schemas.openxmlformats.org/officeDocument/2006/relationships/image" Target="../media/image823.png"/><Relationship Id="rId270" Type="http://schemas.openxmlformats.org/officeDocument/2006/relationships/customXml" Target="../ink/ink910.xml"/><Relationship Id="rId291" Type="http://schemas.openxmlformats.org/officeDocument/2006/relationships/image" Target="../media/image909.png"/><Relationship Id="rId305" Type="http://schemas.openxmlformats.org/officeDocument/2006/relationships/image" Target="../media/image916.png"/><Relationship Id="rId326" Type="http://schemas.openxmlformats.org/officeDocument/2006/relationships/customXml" Target="../ink/ink938.xml"/><Relationship Id="rId347" Type="http://schemas.openxmlformats.org/officeDocument/2006/relationships/image" Target="../media/image937.png"/><Relationship Id="rId44" Type="http://schemas.openxmlformats.org/officeDocument/2006/relationships/customXml" Target="../ink/ink797.xml"/><Relationship Id="rId65" Type="http://schemas.openxmlformats.org/officeDocument/2006/relationships/image" Target="../media/image796.png"/><Relationship Id="rId86" Type="http://schemas.openxmlformats.org/officeDocument/2006/relationships/customXml" Target="../ink/ink818.xml"/><Relationship Id="rId130" Type="http://schemas.openxmlformats.org/officeDocument/2006/relationships/customXml" Target="../ink/ink840.xml"/><Relationship Id="rId151" Type="http://schemas.openxmlformats.org/officeDocument/2006/relationships/image" Target="../media/image839.png"/><Relationship Id="rId368" Type="http://schemas.openxmlformats.org/officeDocument/2006/relationships/customXml" Target="../ink/ink959.xml"/><Relationship Id="rId172" Type="http://schemas.openxmlformats.org/officeDocument/2006/relationships/customXml" Target="../ink/ink861.xml"/><Relationship Id="rId193" Type="http://schemas.openxmlformats.org/officeDocument/2006/relationships/image" Target="../media/image860.png"/><Relationship Id="rId207" Type="http://schemas.openxmlformats.org/officeDocument/2006/relationships/image" Target="../media/image867.png"/><Relationship Id="rId228" Type="http://schemas.openxmlformats.org/officeDocument/2006/relationships/customXml" Target="../ink/ink889.xml"/><Relationship Id="rId249" Type="http://schemas.openxmlformats.org/officeDocument/2006/relationships/image" Target="../media/image888.png"/><Relationship Id="rId13" Type="http://schemas.openxmlformats.org/officeDocument/2006/relationships/image" Target="../media/image771.png"/><Relationship Id="rId109" Type="http://schemas.openxmlformats.org/officeDocument/2006/relationships/image" Target="../media/image818.png"/><Relationship Id="rId260" Type="http://schemas.openxmlformats.org/officeDocument/2006/relationships/customXml" Target="../ink/ink905.xml"/><Relationship Id="rId281" Type="http://schemas.openxmlformats.org/officeDocument/2006/relationships/image" Target="../media/image904.png"/><Relationship Id="rId316" Type="http://schemas.openxmlformats.org/officeDocument/2006/relationships/customXml" Target="../ink/ink933.xml"/><Relationship Id="rId337" Type="http://schemas.openxmlformats.org/officeDocument/2006/relationships/image" Target="../media/image932.png"/><Relationship Id="rId34" Type="http://schemas.openxmlformats.org/officeDocument/2006/relationships/customXml" Target="../ink/ink792.xml"/><Relationship Id="rId55" Type="http://schemas.openxmlformats.org/officeDocument/2006/relationships/image" Target="../media/image791.png"/><Relationship Id="rId76" Type="http://schemas.openxmlformats.org/officeDocument/2006/relationships/customXml" Target="../ink/ink813.xml"/><Relationship Id="rId97" Type="http://schemas.openxmlformats.org/officeDocument/2006/relationships/image" Target="../media/image812.png"/><Relationship Id="rId120" Type="http://schemas.openxmlformats.org/officeDocument/2006/relationships/customXml" Target="../ink/ink835.xml"/><Relationship Id="rId141" Type="http://schemas.openxmlformats.org/officeDocument/2006/relationships/image" Target="../media/image834.png"/><Relationship Id="rId358" Type="http://schemas.openxmlformats.org/officeDocument/2006/relationships/customXml" Target="../ink/ink954.xml"/><Relationship Id="rId379" Type="http://schemas.openxmlformats.org/officeDocument/2006/relationships/image" Target="../media/image953.png"/><Relationship Id="rId7" Type="http://schemas.openxmlformats.org/officeDocument/2006/relationships/image" Target="../media/image768.png"/><Relationship Id="rId162" Type="http://schemas.openxmlformats.org/officeDocument/2006/relationships/customXml" Target="../ink/ink856.xml"/><Relationship Id="rId183" Type="http://schemas.openxmlformats.org/officeDocument/2006/relationships/image" Target="../media/image855.png"/><Relationship Id="rId218" Type="http://schemas.openxmlformats.org/officeDocument/2006/relationships/customXml" Target="../ink/ink884.xml"/><Relationship Id="rId239" Type="http://schemas.openxmlformats.org/officeDocument/2006/relationships/image" Target="../media/image883.png"/><Relationship Id="rId250" Type="http://schemas.openxmlformats.org/officeDocument/2006/relationships/customXml" Target="../ink/ink900.xml"/><Relationship Id="rId271" Type="http://schemas.openxmlformats.org/officeDocument/2006/relationships/image" Target="../media/image899.png"/><Relationship Id="rId292" Type="http://schemas.openxmlformats.org/officeDocument/2006/relationships/customXml" Target="../ink/ink921.xml"/><Relationship Id="rId306" Type="http://schemas.openxmlformats.org/officeDocument/2006/relationships/customXml" Target="../ink/ink928.xml"/><Relationship Id="rId24" Type="http://schemas.openxmlformats.org/officeDocument/2006/relationships/customXml" Target="../ink/ink787.xml"/><Relationship Id="rId45" Type="http://schemas.openxmlformats.org/officeDocument/2006/relationships/image" Target="../media/image786.png"/><Relationship Id="rId66" Type="http://schemas.openxmlformats.org/officeDocument/2006/relationships/customXml" Target="../ink/ink808.xml"/><Relationship Id="rId87" Type="http://schemas.openxmlformats.org/officeDocument/2006/relationships/image" Target="../media/image807.png"/><Relationship Id="rId110" Type="http://schemas.openxmlformats.org/officeDocument/2006/relationships/customXml" Target="../ink/ink830.xml"/><Relationship Id="rId131" Type="http://schemas.openxmlformats.org/officeDocument/2006/relationships/image" Target="../media/image829.png"/><Relationship Id="rId327" Type="http://schemas.openxmlformats.org/officeDocument/2006/relationships/image" Target="../media/image927.png"/><Relationship Id="rId348" Type="http://schemas.openxmlformats.org/officeDocument/2006/relationships/customXml" Target="../ink/ink949.xml"/><Relationship Id="rId369" Type="http://schemas.openxmlformats.org/officeDocument/2006/relationships/image" Target="../media/image948.png"/><Relationship Id="rId152" Type="http://schemas.openxmlformats.org/officeDocument/2006/relationships/customXml" Target="../ink/ink851.xml"/><Relationship Id="rId173" Type="http://schemas.openxmlformats.org/officeDocument/2006/relationships/image" Target="../media/image850.png"/><Relationship Id="rId194" Type="http://schemas.openxmlformats.org/officeDocument/2006/relationships/customXml" Target="../ink/ink872.xml"/><Relationship Id="rId208" Type="http://schemas.openxmlformats.org/officeDocument/2006/relationships/customXml" Target="../ink/ink879.xml"/><Relationship Id="rId229" Type="http://schemas.openxmlformats.org/officeDocument/2006/relationships/image" Target="../media/image878.png"/><Relationship Id="rId380" Type="http://schemas.openxmlformats.org/officeDocument/2006/relationships/customXml" Target="../ink/ink965.xml"/><Relationship Id="rId240" Type="http://schemas.openxmlformats.org/officeDocument/2006/relationships/customXml" Target="../ink/ink895.xml"/><Relationship Id="rId261" Type="http://schemas.openxmlformats.org/officeDocument/2006/relationships/image" Target="../media/image894.png"/><Relationship Id="rId14" Type="http://schemas.openxmlformats.org/officeDocument/2006/relationships/customXml" Target="../ink/ink782.xml"/><Relationship Id="rId35" Type="http://schemas.openxmlformats.org/officeDocument/2006/relationships/image" Target="../media/image782.png"/><Relationship Id="rId56" Type="http://schemas.openxmlformats.org/officeDocument/2006/relationships/customXml" Target="../ink/ink803.xml"/><Relationship Id="rId77" Type="http://schemas.openxmlformats.org/officeDocument/2006/relationships/image" Target="../media/image802.png"/><Relationship Id="rId100" Type="http://schemas.openxmlformats.org/officeDocument/2006/relationships/customXml" Target="../ink/ink825.xml"/><Relationship Id="rId282" Type="http://schemas.openxmlformats.org/officeDocument/2006/relationships/customXml" Target="../ink/ink916.xml"/><Relationship Id="rId317" Type="http://schemas.openxmlformats.org/officeDocument/2006/relationships/image" Target="../media/image922.png"/><Relationship Id="rId338" Type="http://schemas.openxmlformats.org/officeDocument/2006/relationships/customXml" Target="../ink/ink944.xml"/><Relationship Id="rId359" Type="http://schemas.openxmlformats.org/officeDocument/2006/relationships/image" Target="../media/image943.png"/><Relationship Id="rId8" Type="http://schemas.openxmlformats.org/officeDocument/2006/relationships/customXml" Target="../ink/ink779.xml"/><Relationship Id="rId98" Type="http://schemas.openxmlformats.org/officeDocument/2006/relationships/customXml" Target="../ink/ink824.xml"/><Relationship Id="rId121" Type="http://schemas.openxmlformats.org/officeDocument/2006/relationships/image" Target="../media/image824.png"/><Relationship Id="rId142" Type="http://schemas.openxmlformats.org/officeDocument/2006/relationships/customXml" Target="../ink/ink846.xml"/><Relationship Id="rId163" Type="http://schemas.openxmlformats.org/officeDocument/2006/relationships/image" Target="../media/image845.png"/><Relationship Id="rId184" Type="http://schemas.openxmlformats.org/officeDocument/2006/relationships/customXml" Target="../ink/ink867.xml"/><Relationship Id="rId219" Type="http://schemas.openxmlformats.org/officeDocument/2006/relationships/image" Target="../media/image873.png"/><Relationship Id="rId370" Type="http://schemas.openxmlformats.org/officeDocument/2006/relationships/customXml" Target="../ink/ink960.xml"/><Relationship Id="rId230" Type="http://schemas.openxmlformats.org/officeDocument/2006/relationships/customXml" Target="../ink/ink890.xml"/><Relationship Id="rId251" Type="http://schemas.openxmlformats.org/officeDocument/2006/relationships/image" Target="../media/image889.png"/><Relationship Id="rId25" Type="http://schemas.openxmlformats.org/officeDocument/2006/relationships/image" Target="../media/image777.png"/><Relationship Id="rId46" Type="http://schemas.openxmlformats.org/officeDocument/2006/relationships/customXml" Target="../ink/ink798.xml"/><Relationship Id="rId67" Type="http://schemas.openxmlformats.org/officeDocument/2006/relationships/image" Target="../media/image797.png"/><Relationship Id="rId272" Type="http://schemas.openxmlformats.org/officeDocument/2006/relationships/customXml" Target="../ink/ink911.xml"/><Relationship Id="rId293" Type="http://schemas.openxmlformats.org/officeDocument/2006/relationships/image" Target="../media/image910.png"/><Relationship Id="rId307" Type="http://schemas.openxmlformats.org/officeDocument/2006/relationships/image" Target="../media/image917.png"/><Relationship Id="rId328" Type="http://schemas.openxmlformats.org/officeDocument/2006/relationships/customXml" Target="../ink/ink939.xml"/><Relationship Id="rId349" Type="http://schemas.openxmlformats.org/officeDocument/2006/relationships/image" Target="../media/image938.png"/><Relationship Id="rId88" Type="http://schemas.openxmlformats.org/officeDocument/2006/relationships/customXml" Target="../ink/ink819.xml"/><Relationship Id="rId111" Type="http://schemas.openxmlformats.org/officeDocument/2006/relationships/image" Target="../media/image819.png"/><Relationship Id="rId132" Type="http://schemas.openxmlformats.org/officeDocument/2006/relationships/customXml" Target="../ink/ink841.xml"/><Relationship Id="rId153" Type="http://schemas.openxmlformats.org/officeDocument/2006/relationships/image" Target="../media/image840.png"/><Relationship Id="rId174" Type="http://schemas.openxmlformats.org/officeDocument/2006/relationships/customXml" Target="../ink/ink862.xml"/><Relationship Id="rId195" Type="http://schemas.openxmlformats.org/officeDocument/2006/relationships/image" Target="../media/image861.png"/><Relationship Id="rId209" Type="http://schemas.openxmlformats.org/officeDocument/2006/relationships/image" Target="../media/image868.png"/><Relationship Id="rId360" Type="http://schemas.openxmlformats.org/officeDocument/2006/relationships/customXml" Target="../ink/ink955.xml"/><Relationship Id="rId381" Type="http://schemas.openxmlformats.org/officeDocument/2006/relationships/image" Target="../media/image954.png"/><Relationship Id="rId220" Type="http://schemas.openxmlformats.org/officeDocument/2006/relationships/customXml" Target="../ink/ink885.xml"/><Relationship Id="rId241" Type="http://schemas.openxmlformats.org/officeDocument/2006/relationships/image" Target="../media/image884.png"/><Relationship Id="rId15" Type="http://schemas.openxmlformats.org/officeDocument/2006/relationships/image" Target="../media/image772.png"/><Relationship Id="rId36" Type="http://schemas.openxmlformats.org/officeDocument/2006/relationships/customXml" Target="../ink/ink793.xml"/><Relationship Id="rId57" Type="http://schemas.openxmlformats.org/officeDocument/2006/relationships/image" Target="../media/image792.png"/><Relationship Id="rId262" Type="http://schemas.openxmlformats.org/officeDocument/2006/relationships/customXml" Target="../ink/ink906.xml"/><Relationship Id="rId283" Type="http://schemas.openxmlformats.org/officeDocument/2006/relationships/image" Target="../media/image905.png"/><Relationship Id="rId318" Type="http://schemas.openxmlformats.org/officeDocument/2006/relationships/customXml" Target="../ink/ink934.xml"/><Relationship Id="rId339" Type="http://schemas.openxmlformats.org/officeDocument/2006/relationships/image" Target="../media/image933.png"/><Relationship Id="rId78" Type="http://schemas.openxmlformats.org/officeDocument/2006/relationships/customXml" Target="../ink/ink814.xml"/><Relationship Id="rId99" Type="http://schemas.openxmlformats.org/officeDocument/2006/relationships/image" Target="../media/image813.png"/><Relationship Id="rId101" Type="http://schemas.openxmlformats.org/officeDocument/2006/relationships/image" Target="../media/image814.png"/><Relationship Id="rId122" Type="http://schemas.openxmlformats.org/officeDocument/2006/relationships/customXml" Target="../ink/ink836.xml"/><Relationship Id="rId143" Type="http://schemas.openxmlformats.org/officeDocument/2006/relationships/image" Target="../media/image835.png"/><Relationship Id="rId164" Type="http://schemas.openxmlformats.org/officeDocument/2006/relationships/customXml" Target="../ink/ink857.xml"/><Relationship Id="rId185" Type="http://schemas.openxmlformats.org/officeDocument/2006/relationships/image" Target="../media/image856.png"/><Relationship Id="rId350" Type="http://schemas.openxmlformats.org/officeDocument/2006/relationships/customXml" Target="../ink/ink950.xml"/><Relationship Id="rId371" Type="http://schemas.openxmlformats.org/officeDocument/2006/relationships/image" Target="../media/image949.png"/><Relationship Id="rId9" Type="http://schemas.openxmlformats.org/officeDocument/2006/relationships/image" Target="../media/image769.png"/><Relationship Id="rId210" Type="http://schemas.openxmlformats.org/officeDocument/2006/relationships/customXml" Target="../ink/ink880.xml"/><Relationship Id="rId26" Type="http://schemas.openxmlformats.org/officeDocument/2006/relationships/customXml" Target="../ink/ink788.xml"/><Relationship Id="rId231" Type="http://schemas.openxmlformats.org/officeDocument/2006/relationships/image" Target="../media/image879.png"/><Relationship Id="rId252" Type="http://schemas.openxmlformats.org/officeDocument/2006/relationships/customXml" Target="../ink/ink901.xml"/><Relationship Id="rId273" Type="http://schemas.openxmlformats.org/officeDocument/2006/relationships/image" Target="../media/image900.png"/><Relationship Id="rId294" Type="http://schemas.openxmlformats.org/officeDocument/2006/relationships/customXml" Target="../ink/ink922.xml"/><Relationship Id="rId308" Type="http://schemas.openxmlformats.org/officeDocument/2006/relationships/customXml" Target="../ink/ink929.xml"/><Relationship Id="rId329" Type="http://schemas.openxmlformats.org/officeDocument/2006/relationships/image" Target="../media/image928.png"/><Relationship Id="rId47" Type="http://schemas.openxmlformats.org/officeDocument/2006/relationships/image" Target="../media/image787.png"/><Relationship Id="rId68" Type="http://schemas.openxmlformats.org/officeDocument/2006/relationships/customXml" Target="../ink/ink809.xml"/><Relationship Id="rId89" Type="http://schemas.openxmlformats.org/officeDocument/2006/relationships/image" Target="../media/image808.png"/><Relationship Id="rId112" Type="http://schemas.openxmlformats.org/officeDocument/2006/relationships/customXml" Target="../ink/ink831.xml"/><Relationship Id="rId133" Type="http://schemas.openxmlformats.org/officeDocument/2006/relationships/image" Target="../media/image830.png"/><Relationship Id="rId154" Type="http://schemas.openxmlformats.org/officeDocument/2006/relationships/customXml" Target="../ink/ink852.xml"/><Relationship Id="rId175" Type="http://schemas.openxmlformats.org/officeDocument/2006/relationships/image" Target="../media/image851.png"/><Relationship Id="rId340" Type="http://schemas.openxmlformats.org/officeDocument/2006/relationships/customXml" Target="../ink/ink945.xml"/><Relationship Id="rId361" Type="http://schemas.openxmlformats.org/officeDocument/2006/relationships/image" Target="../media/image944.png"/><Relationship Id="rId196" Type="http://schemas.openxmlformats.org/officeDocument/2006/relationships/customXml" Target="../ink/ink873.xml"/><Relationship Id="rId200" Type="http://schemas.openxmlformats.org/officeDocument/2006/relationships/customXml" Target="../ink/ink875.xml"/><Relationship Id="rId382" Type="http://schemas.openxmlformats.org/officeDocument/2006/relationships/customXml" Target="../ink/ink966.xml"/><Relationship Id="rId16" Type="http://schemas.openxmlformats.org/officeDocument/2006/relationships/customXml" Target="../ink/ink783.xml"/><Relationship Id="rId221" Type="http://schemas.openxmlformats.org/officeDocument/2006/relationships/image" Target="../media/image874.png"/><Relationship Id="rId242" Type="http://schemas.openxmlformats.org/officeDocument/2006/relationships/customXml" Target="../ink/ink896.xml"/><Relationship Id="rId263" Type="http://schemas.openxmlformats.org/officeDocument/2006/relationships/image" Target="../media/image895.png"/><Relationship Id="rId284" Type="http://schemas.openxmlformats.org/officeDocument/2006/relationships/customXml" Target="../ink/ink917.xml"/><Relationship Id="rId319" Type="http://schemas.openxmlformats.org/officeDocument/2006/relationships/image" Target="../media/image923.png"/><Relationship Id="rId37" Type="http://schemas.openxmlformats.org/officeDocument/2006/relationships/image" Target="../media/image783.png"/><Relationship Id="rId58" Type="http://schemas.openxmlformats.org/officeDocument/2006/relationships/customXml" Target="../ink/ink804.xml"/><Relationship Id="rId79" Type="http://schemas.openxmlformats.org/officeDocument/2006/relationships/image" Target="../media/image803.png"/><Relationship Id="rId102" Type="http://schemas.openxmlformats.org/officeDocument/2006/relationships/customXml" Target="../ink/ink826.xml"/><Relationship Id="rId123" Type="http://schemas.openxmlformats.org/officeDocument/2006/relationships/image" Target="../media/image825.png"/><Relationship Id="rId144" Type="http://schemas.openxmlformats.org/officeDocument/2006/relationships/customXml" Target="../ink/ink847.xml"/><Relationship Id="rId330" Type="http://schemas.openxmlformats.org/officeDocument/2006/relationships/customXml" Target="../ink/ink940.xml"/><Relationship Id="rId90" Type="http://schemas.openxmlformats.org/officeDocument/2006/relationships/customXml" Target="../ink/ink820.xml"/><Relationship Id="rId165" Type="http://schemas.openxmlformats.org/officeDocument/2006/relationships/image" Target="../media/image846.png"/><Relationship Id="rId186" Type="http://schemas.openxmlformats.org/officeDocument/2006/relationships/customXml" Target="../ink/ink868.xml"/><Relationship Id="rId351" Type="http://schemas.openxmlformats.org/officeDocument/2006/relationships/image" Target="../media/image939.png"/><Relationship Id="rId372" Type="http://schemas.openxmlformats.org/officeDocument/2006/relationships/customXml" Target="../ink/ink961.xml"/><Relationship Id="rId211" Type="http://schemas.openxmlformats.org/officeDocument/2006/relationships/image" Target="../media/image869.png"/><Relationship Id="rId232" Type="http://schemas.openxmlformats.org/officeDocument/2006/relationships/customXml" Target="../ink/ink891.xml"/><Relationship Id="rId253" Type="http://schemas.openxmlformats.org/officeDocument/2006/relationships/image" Target="../media/image890.png"/><Relationship Id="rId274" Type="http://schemas.openxmlformats.org/officeDocument/2006/relationships/customXml" Target="../ink/ink912.xml"/><Relationship Id="rId295" Type="http://schemas.openxmlformats.org/officeDocument/2006/relationships/image" Target="../media/image911.png"/><Relationship Id="rId309" Type="http://schemas.openxmlformats.org/officeDocument/2006/relationships/image" Target="../media/image918.png"/><Relationship Id="rId27" Type="http://schemas.openxmlformats.org/officeDocument/2006/relationships/image" Target="../media/image778.png"/><Relationship Id="rId48" Type="http://schemas.openxmlformats.org/officeDocument/2006/relationships/customXml" Target="../ink/ink799.xml"/><Relationship Id="rId69" Type="http://schemas.openxmlformats.org/officeDocument/2006/relationships/image" Target="../media/image798.png"/><Relationship Id="rId113" Type="http://schemas.openxmlformats.org/officeDocument/2006/relationships/image" Target="../media/image820.png"/><Relationship Id="rId134" Type="http://schemas.openxmlformats.org/officeDocument/2006/relationships/customXml" Target="../ink/ink842.xml"/><Relationship Id="rId320" Type="http://schemas.openxmlformats.org/officeDocument/2006/relationships/customXml" Target="../ink/ink935.xml"/><Relationship Id="rId80" Type="http://schemas.openxmlformats.org/officeDocument/2006/relationships/customXml" Target="../ink/ink815.xml"/><Relationship Id="rId155" Type="http://schemas.openxmlformats.org/officeDocument/2006/relationships/image" Target="../media/image841.png"/><Relationship Id="rId176" Type="http://schemas.openxmlformats.org/officeDocument/2006/relationships/customXml" Target="../ink/ink863.xml"/><Relationship Id="rId197" Type="http://schemas.openxmlformats.org/officeDocument/2006/relationships/image" Target="../media/image862.png"/><Relationship Id="rId341" Type="http://schemas.openxmlformats.org/officeDocument/2006/relationships/image" Target="../media/image934.png"/><Relationship Id="rId362" Type="http://schemas.openxmlformats.org/officeDocument/2006/relationships/customXml" Target="../ink/ink956.xml"/><Relationship Id="rId383" Type="http://schemas.openxmlformats.org/officeDocument/2006/relationships/image" Target="../media/image955.png"/><Relationship Id="rId201" Type="http://schemas.openxmlformats.org/officeDocument/2006/relationships/image" Target="../media/image864.png"/><Relationship Id="rId222" Type="http://schemas.openxmlformats.org/officeDocument/2006/relationships/customXml" Target="../ink/ink886.xml"/><Relationship Id="rId243" Type="http://schemas.openxmlformats.org/officeDocument/2006/relationships/image" Target="../media/image885.png"/><Relationship Id="rId264" Type="http://schemas.openxmlformats.org/officeDocument/2006/relationships/customXml" Target="../ink/ink907.xml"/><Relationship Id="rId285" Type="http://schemas.openxmlformats.org/officeDocument/2006/relationships/image" Target="../media/image906.png"/><Relationship Id="rId17" Type="http://schemas.openxmlformats.org/officeDocument/2006/relationships/image" Target="../media/image773.png"/><Relationship Id="rId38" Type="http://schemas.openxmlformats.org/officeDocument/2006/relationships/customXml" Target="../ink/ink794.xml"/><Relationship Id="rId59" Type="http://schemas.openxmlformats.org/officeDocument/2006/relationships/image" Target="../media/image793.png"/><Relationship Id="rId103" Type="http://schemas.openxmlformats.org/officeDocument/2006/relationships/image" Target="../media/image815.png"/><Relationship Id="rId124" Type="http://schemas.openxmlformats.org/officeDocument/2006/relationships/customXml" Target="../ink/ink837.xml"/><Relationship Id="rId310" Type="http://schemas.openxmlformats.org/officeDocument/2006/relationships/customXml" Target="../ink/ink930.xml"/><Relationship Id="rId70" Type="http://schemas.openxmlformats.org/officeDocument/2006/relationships/customXml" Target="../ink/ink810.xml"/><Relationship Id="rId91" Type="http://schemas.openxmlformats.org/officeDocument/2006/relationships/image" Target="../media/image809.png"/><Relationship Id="rId145" Type="http://schemas.openxmlformats.org/officeDocument/2006/relationships/image" Target="../media/image836.png"/><Relationship Id="rId166" Type="http://schemas.openxmlformats.org/officeDocument/2006/relationships/customXml" Target="../ink/ink858.xml"/><Relationship Id="rId187" Type="http://schemas.openxmlformats.org/officeDocument/2006/relationships/image" Target="../media/image857.png"/><Relationship Id="rId331" Type="http://schemas.openxmlformats.org/officeDocument/2006/relationships/image" Target="../media/image929.png"/><Relationship Id="rId352" Type="http://schemas.openxmlformats.org/officeDocument/2006/relationships/customXml" Target="../ink/ink951.xml"/><Relationship Id="rId373" Type="http://schemas.openxmlformats.org/officeDocument/2006/relationships/image" Target="../media/image950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881.xml"/><Relationship Id="rId233" Type="http://schemas.openxmlformats.org/officeDocument/2006/relationships/image" Target="../media/image880.png"/><Relationship Id="rId254" Type="http://schemas.openxmlformats.org/officeDocument/2006/relationships/customXml" Target="../ink/ink902.xml"/><Relationship Id="rId28" Type="http://schemas.openxmlformats.org/officeDocument/2006/relationships/customXml" Target="../ink/ink789.xml"/><Relationship Id="rId49" Type="http://schemas.openxmlformats.org/officeDocument/2006/relationships/image" Target="../media/image788.png"/><Relationship Id="rId114" Type="http://schemas.openxmlformats.org/officeDocument/2006/relationships/customXml" Target="../ink/ink832.xml"/><Relationship Id="rId275" Type="http://schemas.openxmlformats.org/officeDocument/2006/relationships/image" Target="../media/image901.png"/><Relationship Id="rId296" Type="http://schemas.openxmlformats.org/officeDocument/2006/relationships/customXml" Target="../ink/ink923.xml"/><Relationship Id="rId300" Type="http://schemas.openxmlformats.org/officeDocument/2006/relationships/customXml" Target="../ink/ink925.xml"/><Relationship Id="rId60" Type="http://schemas.openxmlformats.org/officeDocument/2006/relationships/customXml" Target="../ink/ink805.xml"/><Relationship Id="rId81" Type="http://schemas.openxmlformats.org/officeDocument/2006/relationships/image" Target="../media/image804.png"/><Relationship Id="rId135" Type="http://schemas.openxmlformats.org/officeDocument/2006/relationships/image" Target="../media/image831.png"/><Relationship Id="rId156" Type="http://schemas.openxmlformats.org/officeDocument/2006/relationships/customXml" Target="../ink/ink853.xml"/><Relationship Id="rId177" Type="http://schemas.openxmlformats.org/officeDocument/2006/relationships/image" Target="../media/image852.png"/><Relationship Id="rId198" Type="http://schemas.openxmlformats.org/officeDocument/2006/relationships/customXml" Target="../ink/ink874.xml"/><Relationship Id="rId321" Type="http://schemas.openxmlformats.org/officeDocument/2006/relationships/image" Target="../media/image924.png"/><Relationship Id="rId342" Type="http://schemas.openxmlformats.org/officeDocument/2006/relationships/customXml" Target="../ink/ink946.xml"/><Relationship Id="rId363" Type="http://schemas.openxmlformats.org/officeDocument/2006/relationships/image" Target="../media/image945.png"/><Relationship Id="rId384" Type="http://schemas.openxmlformats.org/officeDocument/2006/relationships/customXml" Target="../ink/ink967.xml"/><Relationship Id="rId202" Type="http://schemas.openxmlformats.org/officeDocument/2006/relationships/customXml" Target="../ink/ink876.xml"/><Relationship Id="rId223" Type="http://schemas.openxmlformats.org/officeDocument/2006/relationships/image" Target="../media/image875.png"/><Relationship Id="rId244" Type="http://schemas.openxmlformats.org/officeDocument/2006/relationships/customXml" Target="../ink/ink897.xml"/><Relationship Id="rId18" Type="http://schemas.openxmlformats.org/officeDocument/2006/relationships/customXml" Target="../ink/ink784.xml"/><Relationship Id="rId39" Type="http://schemas.openxmlformats.org/officeDocument/2006/relationships/image" Target="../media/image784.png"/><Relationship Id="rId265" Type="http://schemas.openxmlformats.org/officeDocument/2006/relationships/image" Target="../media/image896.png"/><Relationship Id="rId286" Type="http://schemas.openxmlformats.org/officeDocument/2006/relationships/customXml" Target="../ink/ink918.xml"/><Relationship Id="rId50" Type="http://schemas.openxmlformats.org/officeDocument/2006/relationships/customXml" Target="../ink/ink800.xml"/><Relationship Id="rId104" Type="http://schemas.openxmlformats.org/officeDocument/2006/relationships/customXml" Target="../ink/ink827.xml"/><Relationship Id="rId125" Type="http://schemas.openxmlformats.org/officeDocument/2006/relationships/image" Target="../media/image826.png"/><Relationship Id="rId146" Type="http://schemas.openxmlformats.org/officeDocument/2006/relationships/customXml" Target="../ink/ink848.xml"/><Relationship Id="rId167" Type="http://schemas.openxmlformats.org/officeDocument/2006/relationships/image" Target="../media/image847.png"/><Relationship Id="rId188" Type="http://schemas.openxmlformats.org/officeDocument/2006/relationships/customXml" Target="../ink/ink869.xml"/><Relationship Id="rId311" Type="http://schemas.openxmlformats.org/officeDocument/2006/relationships/image" Target="../media/image919.png"/><Relationship Id="rId332" Type="http://schemas.openxmlformats.org/officeDocument/2006/relationships/customXml" Target="../ink/ink941.xml"/><Relationship Id="rId353" Type="http://schemas.openxmlformats.org/officeDocument/2006/relationships/image" Target="../media/image940.png"/><Relationship Id="rId374" Type="http://schemas.openxmlformats.org/officeDocument/2006/relationships/customXml" Target="../ink/ink962.xml"/><Relationship Id="rId71" Type="http://schemas.openxmlformats.org/officeDocument/2006/relationships/image" Target="../media/image799.png"/><Relationship Id="rId92" Type="http://schemas.openxmlformats.org/officeDocument/2006/relationships/customXml" Target="../ink/ink821.xml"/><Relationship Id="rId213" Type="http://schemas.openxmlformats.org/officeDocument/2006/relationships/image" Target="../media/image870.png"/><Relationship Id="rId234" Type="http://schemas.openxmlformats.org/officeDocument/2006/relationships/customXml" Target="../ink/ink892.xml"/><Relationship Id="rId2" Type="http://schemas.openxmlformats.org/officeDocument/2006/relationships/customXml" Target="../ink/ink776.xml"/><Relationship Id="rId29" Type="http://schemas.openxmlformats.org/officeDocument/2006/relationships/image" Target="../media/image779.png"/><Relationship Id="rId255" Type="http://schemas.openxmlformats.org/officeDocument/2006/relationships/image" Target="../media/image891.png"/><Relationship Id="rId276" Type="http://schemas.openxmlformats.org/officeDocument/2006/relationships/customXml" Target="../ink/ink913.xml"/><Relationship Id="rId297" Type="http://schemas.openxmlformats.org/officeDocument/2006/relationships/image" Target="../media/image912.png"/><Relationship Id="rId40" Type="http://schemas.openxmlformats.org/officeDocument/2006/relationships/customXml" Target="../ink/ink795.xml"/><Relationship Id="rId115" Type="http://schemas.openxmlformats.org/officeDocument/2006/relationships/image" Target="../media/image821.png"/><Relationship Id="rId136" Type="http://schemas.openxmlformats.org/officeDocument/2006/relationships/customXml" Target="../ink/ink843.xml"/><Relationship Id="rId157" Type="http://schemas.openxmlformats.org/officeDocument/2006/relationships/image" Target="../media/image842.png"/><Relationship Id="rId178" Type="http://schemas.openxmlformats.org/officeDocument/2006/relationships/customXml" Target="../ink/ink864.xml"/><Relationship Id="rId301" Type="http://schemas.openxmlformats.org/officeDocument/2006/relationships/image" Target="../media/image914.png"/><Relationship Id="rId322" Type="http://schemas.openxmlformats.org/officeDocument/2006/relationships/customXml" Target="../ink/ink936.xml"/><Relationship Id="rId343" Type="http://schemas.openxmlformats.org/officeDocument/2006/relationships/image" Target="../media/image935.png"/><Relationship Id="rId364" Type="http://schemas.openxmlformats.org/officeDocument/2006/relationships/customXml" Target="../ink/ink957.xml"/><Relationship Id="rId61" Type="http://schemas.openxmlformats.org/officeDocument/2006/relationships/image" Target="../media/image794.png"/><Relationship Id="rId82" Type="http://schemas.openxmlformats.org/officeDocument/2006/relationships/customXml" Target="../ink/ink816.xml"/><Relationship Id="rId199" Type="http://schemas.openxmlformats.org/officeDocument/2006/relationships/image" Target="../media/image863.png"/><Relationship Id="rId203" Type="http://schemas.openxmlformats.org/officeDocument/2006/relationships/image" Target="../media/image865.png"/><Relationship Id="rId385" Type="http://schemas.openxmlformats.org/officeDocument/2006/relationships/image" Target="../media/image956.png"/><Relationship Id="rId19" Type="http://schemas.openxmlformats.org/officeDocument/2006/relationships/image" Target="../media/image774.png"/><Relationship Id="rId224" Type="http://schemas.openxmlformats.org/officeDocument/2006/relationships/customXml" Target="../ink/ink887.xml"/><Relationship Id="rId245" Type="http://schemas.openxmlformats.org/officeDocument/2006/relationships/image" Target="../media/image886.png"/><Relationship Id="rId266" Type="http://schemas.openxmlformats.org/officeDocument/2006/relationships/customXml" Target="../ink/ink908.xml"/><Relationship Id="rId287" Type="http://schemas.openxmlformats.org/officeDocument/2006/relationships/image" Target="../media/image907.png"/><Relationship Id="rId30" Type="http://schemas.openxmlformats.org/officeDocument/2006/relationships/customXml" Target="../ink/ink790.xml"/><Relationship Id="rId105" Type="http://schemas.openxmlformats.org/officeDocument/2006/relationships/image" Target="../media/image816.png"/><Relationship Id="rId126" Type="http://schemas.openxmlformats.org/officeDocument/2006/relationships/customXml" Target="../ink/ink838.xml"/><Relationship Id="rId147" Type="http://schemas.openxmlformats.org/officeDocument/2006/relationships/image" Target="../media/image837.png"/><Relationship Id="rId168" Type="http://schemas.openxmlformats.org/officeDocument/2006/relationships/customXml" Target="../ink/ink859.xml"/><Relationship Id="rId312" Type="http://schemas.openxmlformats.org/officeDocument/2006/relationships/customXml" Target="../ink/ink931.xml"/><Relationship Id="rId333" Type="http://schemas.openxmlformats.org/officeDocument/2006/relationships/image" Target="../media/image930.png"/><Relationship Id="rId354" Type="http://schemas.openxmlformats.org/officeDocument/2006/relationships/customXml" Target="../ink/ink952.xml"/><Relationship Id="rId51" Type="http://schemas.openxmlformats.org/officeDocument/2006/relationships/image" Target="../media/image789.png"/><Relationship Id="rId72" Type="http://schemas.openxmlformats.org/officeDocument/2006/relationships/customXml" Target="../ink/ink811.xml"/><Relationship Id="rId93" Type="http://schemas.openxmlformats.org/officeDocument/2006/relationships/image" Target="../media/image810.png"/><Relationship Id="rId189" Type="http://schemas.openxmlformats.org/officeDocument/2006/relationships/image" Target="../media/image858.png"/><Relationship Id="rId375" Type="http://schemas.openxmlformats.org/officeDocument/2006/relationships/image" Target="../media/image951.png"/><Relationship Id="rId3" Type="http://schemas.openxmlformats.org/officeDocument/2006/relationships/image" Target="../media/image766.png"/><Relationship Id="rId214" Type="http://schemas.openxmlformats.org/officeDocument/2006/relationships/customXml" Target="../ink/ink882.xml"/><Relationship Id="rId235" Type="http://schemas.openxmlformats.org/officeDocument/2006/relationships/image" Target="../media/image881.png"/><Relationship Id="rId256" Type="http://schemas.openxmlformats.org/officeDocument/2006/relationships/customXml" Target="../ink/ink903.xml"/><Relationship Id="rId277" Type="http://schemas.openxmlformats.org/officeDocument/2006/relationships/image" Target="../media/image902.png"/><Relationship Id="rId298" Type="http://schemas.openxmlformats.org/officeDocument/2006/relationships/customXml" Target="../ink/ink924.xml"/><Relationship Id="rId116" Type="http://schemas.openxmlformats.org/officeDocument/2006/relationships/customXml" Target="../ink/ink833.xml"/><Relationship Id="rId137" Type="http://schemas.openxmlformats.org/officeDocument/2006/relationships/image" Target="../media/image832.png"/><Relationship Id="rId158" Type="http://schemas.openxmlformats.org/officeDocument/2006/relationships/customXml" Target="../ink/ink854.xml"/><Relationship Id="rId302" Type="http://schemas.openxmlformats.org/officeDocument/2006/relationships/customXml" Target="../ink/ink926.xml"/><Relationship Id="rId323" Type="http://schemas.openxmlformats.org/officeDocument/2006/relationships/image" Target="../media/image925.png"/><Relationship Id="rId344" Type="http://schemas.openxmlformats.org/officeDocument/2006/relationships/customXml" Target="../ink/ink947.xml"/><Relationship Id="rId20" Type="http://schemas.openxmlformats.org/officeDocument/2006/relationships/customXml" Target="../ink/ink785.xml"/><Relationship Id="rId41" Type="http://schemas.openxmlformats.org/officeDocument/2006/relationships/image" Target="../media/image136.png"/><Relationship Id="rId62" Type="http://schemas.openxmlformats.org/officeDocument/2006/relationships/customXml" Target="../ink/ink806.xml"/><Relationship Id="rId83" Type="http://schemas.openxmlformats.org/officeDocument/2006/relationships/image" Target="../media/image805.png"/><Relationship Id="rId179" Type="http://schemas.openxmlformats.org/officeDocument/2006/relationships/image" Target="../media/image853.png"/><Relationship Id="rId365" Type="http://schemas.openxmlformats.org/officeDocument/2006/relationships/image" Target="../media/image946.png"/><Relationship Id="rId386" Type="http://schemas.openxmlformats.org/officeDocument/2006/relationships/customXml" Target="../ink/ink968.xml"/><Relationship Id="rId190" Type="http://schemas.openxmlformats.org/officeDocument/2006/relationships/customXml" Target="../ink/ink870.xml"/><Relationship Id="rId204" Type="http://schemas.openxmlformats.org/officeDocument/2006/relationships/customXml" Target="../ink/ink877.xml"/><Relationship Id="rId225" Type="http://schemas.openxmlformats.org/officeDocument/2006/relationships/image" Target="../media/image876.png"/><Relationship Id="rId246" Type="http://schemas.openxmlformats.org/officeDocument/2006/relationships/customXml" Target="../ink/ink898.xml"/><Relationship Id="rId267" Type="http://schemas.openxmlformats.org/officeDocument/2006/relationships/image" Target="../media/image897.png"/><Relationship Id="rId288" Type="http://schemas.openxmlformats.org/officeDocument/2006/relationships/customXml" Target="../ink/ink919.xml"/><Relationship Id="rId106" Type="http://schemas.openxmlformats.org/officeDocument/2006/relationships/customXml" Target="../ink/ink828.xml"/><Relationship Id="rId127" Type="http://schemas.openxmlformats.org/officeDocument/2006/relationships/image" Target="../media/image827.png"/><Relationship Id="rId313" Type="http://schemas.openxmlformats.org/officeDocument/2006/relationships/image" Target="../media/image920.png"/><Relationship Id="rId10" Type="http://schemas.openxmlformats.org/officeDocument/2006/relationships/customXml" Target="../ink/ink780.xml"/><Relationship Id="rId31" Type="http://schemas.openxmlformats.org/officeDocument/2006/relationships/image" Target="../media/image780.png"/><Relationship Id="rId52" Type="http://schemas.openxmlformats.org/officeDocument/2006/relationships/customXml" Target="../ink/ink801.xml"/><Relationship Id="rId73" Type="http://schemas.openxmlformats.org/officeDocument/2006/relationships/image" Target="../media/image800.png"/><Relationship Id="rId94" Type="http://schemas.openxmlformats.org/officeDocument/2006/relationships/customXml" Target="../ink/ink822.xml"/><Relationship Id="rId148" Type="http://schemas.openxmlformats.org/officeDocument/2006/relationships/customXml" Target="../ink/ink849.xml"/><Relationship Id="rId169" Type="http://schemas.openxmlformats.org/officeDocument/2006/relationships/image" Target="../media/image848.png"/><Relationship Id="rId334" Type="http://schemas.openxmlformats.org/officeDocument/2006/relationships/customXml" Target="../ink/ink942.xml"/><Relationship Id="rId355" Type="http://schemas.openxmlformats.org/officeDocument/2006/relationships/image" Target="../media/image941.png"/><Relationship Id="rId376" Type="http://schemas.openxmlformats.org/officeDocument/2006/relationships/customXml" Target="../ink/ink963.xml"/><Relationship Id="rId4" Type="http://schemas.openxmlformats.org/officeDocument/2006/relationships/customXml" Target="../ink/ink777.xml"/><Relationship Id="rId180" Type="http://schemas.openxmlformats.org/officeDocument/2006/relationships/customXml" Target="../ink/ink865.xml"/><Relationship Id="rId215" Type="http://schemas.openxmlformats.org/officeDocument/2006/relationships/image" Target="../media/image871.png"/><Relationship Id="rId236" Type="http://schemas.openxmlformats.org/officeDocument/2006/relationships/customXml" Target="../ink/ink893.xml"/><Relationship Id="rId257" Type="http://schemas.openxmlformats.org/officeDocument/2006/relationships/image" Target="../media/image892.png"/><Relationship Id="rId278" Type="http://schemas.openxmlformats.org/officeDocument/2006/relationships/customXml" Target="../ink/ink914.xml"/><Relationship Id="rId303" Type="http://schemas.openxmlformats.org/officeDocument/2006/relationships/image" Target="../media/image915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981.xml"/><Relationship Id="rId117" Type="http://schemas.openxmlformats.org/officeDocument/2006/relationships/image" Target="../media/image1014.png"/><Relationship Id="rId21" Type="http://schemas.openxmlformats.org/officeDocument/2006/relationships/image" Target="../media/image967.png"/><Relationship Id="rId42" Type="http://schemas.openxmlformats.org/officeDocument/2006/relationships/customXml" Target="../ink/ink989.xml"/><Relationship Id="rId47" Type="http://schemas.openxmlformats.org/officeDocument/2006/relationships/image" Target="../media/image980.png"/><Relationship Id="rId63" Type="http://schemas.openxmlformats.org/officeDocument/2006/relationships/image" Target="../media/image988.png"/><Relationship Id="rId68" Type="http://schemas.openxmlformats.org/officeDocument/2006/relationships/customXml" Target="../ink/ink1002.xml"/><Relationship Id="rId84" Type="http://schemas.openxmlformats.org/officeDocument/2006/relationships/customXml" Target="../ink/ink1010.xml"/><Relationship Id="rId89" Type="http://schemas.openxmlformats.org/officeDocument/2006/relationships/image" Target="../media/image1000.png"/><Relationship Id="rId112" Type="http://schemas.openxmlformats.org/officeDocument/2006/relationships/customXml" Target="../ink/ink1024.xml"/><Relationship Id="rId16" Type="http://schemas.openxmlformats.org/officeDocument/2006/relationships/customXml" Target="../ink/ink976.xml"/><Relationship Id="rId107" Type="http://schemas.openxmlformats.org/officeDocument/2006/relationships/image" Target="../media/image1009.png"/><Relationship Id="rId11" Type="http://schemas.openxmlformats.org/officeDocument/2006/relationships/image" Target="../media/image962.png"/><Relationship Id="rId32" Type="http://schemas.openxmlformats.org/officeDocument/2006/relationships/customXml" Target="../ink/ink984.xml"/><Relationship Id="rId37" Type="http://schemas.openxmlformats.org/officeDocument/2006/relationships/image" Target="../media/image975.png"/><Relationship Id="rId53" Type="http://schemas.openxmlformats.org/officeDocument/2006/relationships/image" Target="../media/image983.png"/><Relationship Id="rId58" Type="http://schemas.openxmlformats.org/officeDocument/2006/relationships/customXml" Target="../ink/ink997.xml"/><Relationship Id="rId74" Type="http://schemas.openxmlformats.org/officeDocument/2006/relationships/customXml" Target="../ink/ink1005.xml"/><Relationship Id="rId79" Type="http://schemas.openxmlformats.org/officeDocument/2006/relationships/image" Target="../media/image996.png"/><Relationship Id="rId102" Type="http://schemas.openxmlformats.org/officeDocument/2006/relationships/customXml" Target="../ink/ink1019.xml"/><Relationship Id="rId123" Type="http://schemas.openxmlformats.org/officeDocument/2006/relationships/image" Target="../media/image1017.png"/><Relationship Id="rId128" Type="http://schemas.openxmlformats.org/officeDocument/2006/relationships/customXml" Target="../ink/ink1032.xml"/><Relationship Id="rId5" Type="http://schemas.openxmlformats.org/officeDocument/2006/relationships/image" Target="../media/image959.png"/><Relationship Id="rId90" Type="http://schemas.openxmlformats.org/officeDocument/2006/relationships/customXml" Target="../ink/ink1013.xml"/><Relationship Id="rId95" Type="http://schemas.openxmlformats.org/officeDocument/2006/relationships/image" Target="../media/image1003.png"/><Relationship Id="rId19" Type="http://schemas.openxmlformats.org/officeDocument/2006/relationships/image" Target="../media/image966.png"/><Relationship Id="rId14" Type="http://schemas.openxmlformats.org/officeDocument/2006/relationships/customXml" Target="../ink/ink975.xml"/><Relationship Id="rId22" Type="http://schemas.openxmlformats.org/officeDocument/2006/relationships/customXml" Target="../ink/ink979.xml"/><Relationship Id="rId27" Type="http://schemas.openxmlformats.org/officeDocument/2006/relationships/image" Target="../media/image970.png"/><Relationship Id="rId30" Type="http://schemas.openxmlformats.org/officeDocument/2006/relationships/customXml" Target="../ink/ink983.xml"/><Relationship Id="rId35" Type="http://schemas.openxmlformats.org/officeDocument/2006/relationships/image" Target="../media/image974.png"/><Relationship Id="rId43" Type="http://schemas.openxmlformats.org/officeDocument/2006/relationships/image" Target="../media/image978.png"/><Relationship Id="rId48" Type="http://schemas.openxmlformats.org/officeDocument/2006/relationships/customXml" Target="../ink/ink992.xml"/><Relationship Id="rId56" Type="http://schemas.openxmlformats.org/officeDocument/2006/relationships/customXml" Target="../ink/ink996.xml"/><Relationship Id="rId64" Type="http://schemas.openxmlformats.org/officeDocument/2006/relationships/customXml" Target="../ink/ink1000.xml"/><Relationship Id="rId69" Type="http://schemas.openxmlformats.org/officeDocument/2006/relationships/image" Target="../media/image991.png"/><Relationship Id="rId77" Type="http://schemas.openxmlformats.org/officeDocument/2006/relationships/image" Target="../media/image995.png"/><Relationship Id="rId100" Type="http://schemas.openxmlformats.org/officeDocument/2006/relationships/customXml" Target="../ink/ink1018.xml"/><Relationship Id="rId105" Type="http://schemas.openxmlformats.org/officeDocument/2006/relationships/image" Target="../media/image1008.png"/><Relationship Id="rId113" Type="http://schemas.openxmlformats.org/officeDocument/2006/relationships/image" Target="../media/image1012.png"/><Relationship Id="rId118" Type="http://schemas.openxmlformats.org/officeDocument/2006/relationships/customXml" Target="../ink/ink1027.xml"/><Relationship Id="rId126" Type="http://schemas.openxmlformats.org/officeDocument/2006/relationships/customXml" Target="../ink/ink1031.xml"/><Relationship Id="rId8" Type="http://schemas.openxmlformats.org/officeDocument/2006/relationships/customXml" Target="../ink/ink972.xml"/><Relationship Id="rId51" Type="http://schemas.openxmlformats.org/officeDocument/2006/relationships/image" Target="../media/image982.png"/><Relationship Id="rId72" Type="http://schemas.openxmlformats.org/officeDocument/2006/relationships/customXml" Target="../ink/ink1004.xml"/><Relationship Id="rId80" Type="http://schemas.openxmlformats.org/officeDocument/2006/relationships/customXml" Target="../ink/ink1008.xml"/><Relationship Id="rId85" Type="http://schemas.openxmlformats.org/officeDocument/2006/relationships/image" Target="../media/image999.png"/><Relationship Id="rId93" Type="http://schemas.openxmlformats.org/officeDocument/2006/relationships/image" Target="../media/image1002.png"/><Relationship Id="rId98" Type="http://schemas.openxmlformats.org/officeDocument/2006/relationships/customXml" Target="../ink/ink1017.xml"/><Relationship Id="rId121" Type="http://schemas.openxmlformats.org/officeDocument/2006/relationships/image" Target="../media/image1016.png"/><Relationship Id="rId3" Type="http://schemas.openxmlformats.org/officeDocument/2006/relationships/image" Target="../media/image958.png"/><Relationship Id="rId12" Type="http://schemas.openxmlformats.org/officeDocument/2006/relationships/customXml" Target="../ink/ink974.xml"/><Relationship Id="rId17" Type="http://schemas.openxmlformats.org/officeDocument/2006/relationships/image" Target="../media/image965.png"/><Relationship Id="rId25" Type="http://schemas.openxmlformats.org/officeDocument/2006/relationships/image" Target="../media/image969.png"/><Relationship Id="rId33" Type="http://schemas.openxmlformats.org/officeDocument/2006/relationships/image" Target="../media/image973.png"/><Relationship Id="rId38" Type="http://schemas.openxmlformats.org/officeDocument/2006/relationships/customXml" Target="../ink/ink987.xml"/><Relationship Id="rId46" Type="http://schemas.openxmlformats.org/officeDocument/2006/relationships/customXml" Target="../ink/ink991.xml"/><Relationship Id="rId59" Type="http://schemas.openxmlformats.org/officeDocument/2006/relationships/image" Target="../media/image986.png"/><Relationship Id="rId67" Type="http://schemas.openxmlformats.org/officeDocument/2006/relationships/image" Target="../media/image990.png"/><Relationship Id="rId103" Type="http://schemas.openxmlformats.org/officeDocument/2006/relationships/image" Target="../media/image1007.png"/><Relationship Id="rId108" Type="http://schemas.openxmlformats.org/officeDocument/2006/relationships/customXml" Target="../ink/ink1022.xml"/><Relationship Id="rId116" Type="http://schemas.openxmlformats.org/officeDocument/2006/relationships/customXml" Target="../ink/ink1026.xml"/><Relationship Id="rId124" Type="http://schemas.openxmlformats.org/officeDocument/2006/relationships/customXml" Target="../ink/ink1030.xml"/><Relationship Id="rId129" Type="http://schemas.openxmlformats.org/officeDocument/2006/relationships/image" Target="../media/image1020.png"/><Relationship Id="rId20" Type="http://schemas.openxmlformats.org/officeDocument/2006/relationships/customXml" Target="../ink/ink978.xml"/><Relationship Id="rId41" Type="http://schemas.openxmlformats.org/officeDocument/2006/relationships/image" Target="../media/image977.png"/><Relationship Id="rId54" Type="http://schemas.openxmlformats.org/officeDocument/2006/relationships/customXml" Target="../ink/ink995.xml"/><Relationship Id="rId62" Type="http://schemas.openxmlformats.org/officeDocument/2006/relationships/customXml" Target="../ink/ink999.xml"/><Relationship Id="rId70" Type="http://schemas.openxmlformats.org/officeDocument/2006/relationships/customXml" Target="../ink/ink1003.xml"/><Relationship Id="rId75" Type="http://schemas.openxmlformats.org/officeDocument/2006/relationships/image" Target="../media/image994.png"/><Relationship Id="rId83" Type="http://schemas.openxmlformats.org/officeDocument/2006/relationships/image" Target="../media/image998.png"/><Relationship Id="rId88" Type="http://schemas.openxmlformats.org/officeDocument/2006/relationships/customXml" Target="../ink/ink1012.xml"/><Relationship Id="rId91" Type="http://schemas.openxmlformats.org/officeDocument/2006/relationships/image" Target="../media/image1001.png"/><Relationship Id="rId96" Type="http://schemas.openxmlformats.org/officeDocument/2006/relationships/customXml" Target="../ink/ink1016.xml"/><Relationship Id="rId111" Type="http://schemas.openxmlformats.org/officeDocument/2006/relationships/image" Target="../media/image101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71.xml"/><Relationship Id="rId15" Type="http://schemas.openxmlformats.org/officeDocument/2006/relationships/image" Target="../media/image964.png"/><Relationship Id="rId23" Type="http://schemas.openxmlformats.org/officeDocument/2006/relationships/image" Target="../media/image968.png"/><Relationship Id="rId28" Type="http://schemas.openxmlformats.org/officeDocument/2006/relationships/customXml" Target="../ink/ink982.xml"/><Relationship Id="rId36" Type="http://schemas.openxmlformats.org/officeDocument/2006/relationships/customXml" Target="../ink/ink986.xml"/><Relationship Id="rId49" Type="http://schemas.openxmlformats.org/officeDocument/2006/relationships/image" Target="../media/image981.png"/><Relationship Id="rId57" Type="http://schemas.openxmlformats.org/officeDocument/2006/relationships/image" Target="../media/image985.png"/><Relationship Id="rId106" Type="http://schemas.openxmlformats.org/officeDocument/2006/relationships/customXml" Target="../ink/ink1021.xml"/><Relationship Id="rId114" Type="http://schemas.openxmlformats.org/officeDocument/2006/relationships/customXml" Target="../ink/ink1025.xml"/><Relationship Id="rId119" Type="http://schemas.openxmlformats.org/officeDocument/2006/relationships/image" Target="../media/image1015.png"/><Relationship Id="rId127" Type="http://schemas.openxmlformats.org/officeDocument/2006/relationships/image" Target="../media/image1019.png"/><Relationship Id="rId10" Type="http://schemas.openxmlformats.org/officeDocument/2006/relationships/customXml" Target="../ink/ink973.xml"/><Relationship Id="rId31" Type="http://schemas.openxmlformats.org/officeDocument/2006/relationships/image" Target="../media/image972.png"/><Relationship Id="rId44" Type="http://schemas.openxmlformats.org/officeDocument/2006/relationships/customXml" Target="../ink/ink990.xml"/><Relationship Id="rId52" Type="http://schemas.openxmlformats.org/officeDocument/2006/relationships/customXml" Target="../ink/ink994.xml"/><Relationship Id="rId60" Type="http://schemas.openxmlformats.org/officeDocument/2006/relationships/customXml" Target="../ink/ink998.xml"/><Relationship Id="rId65" Type="http://schemas.openxmlformats.org/officeDocument/2006/relationships/image" Target="../media/image989.png"/><Relationship Id="rId73" Type="http://schemas.openxmlformats.org/officeDocument/2006/relationships/image" Target="../media/image993.png"/><Relationship Id="rId78" Type="http://schemas.openxmlformats.org/officeDocument/2006/relationships/customXml" Target="../ink/ink1007.xml"/><Relationship Id="rId81" Type="http://schemas.openxmlformats.org/officeDocument/2006/relationships/image" Target="../media/image997.png"/><Relationship Id="rId86" Type="http://schemas.openxmlformats.org/officeDocument/2006/relationships/customXml" Target="../ink/ink1011.xml"/><Relationship Id="rId94" Type="http://schemas.openxmlformats.org/officeDocument/2006/relationships/customXml" Target="../ink/ink1015.xml"/><Relationship Id="rId99" Type="http://schemas.openxmlformats.org/officeDocument/2006/relationships/image" Target="../media/image1005.png"/><Relationship Id="rId101" Type="http://schemas.openxmlformats.org/officeDocument/2006/relationships/image" Target="../media/image1006.png"/><Relationship Id="rId122" Type="http://schemas.openxmlformats.org/officeDocument/2006/relationships/customXml" Target="../ink/ink1029.xml"/><Relationship Id="rId130" Type="http://schemas.openxmlformats.org/officeDocument/2006/relationships/customXml" Target="../ink/ink1033.xml"/><Relationship Id="rId4" Type="http://schemas.openxmlformats.org/officeDocument/2006/relationships/customXml" Target="../ink/ink970.xml"/><Relationship Id="rId9" Type="http://schemas.openxmlformats.org/officeDocument/2006/relationships/image" Target="../media/image961.png"/><Relationship Id="rId13" Type="http://schemas.openxmlformats.org/officeDocument/2006/relationships/image" Target="../media/image963.png"/><Relationship Id="rId18" Type="http://schemas.openxmlformats.org/officeDocument/2006/relationships/customXml" Target="../ink/ink977.xml"/><Relationship Id="rId39" Type="http://schemas.openxmlformats.org/officeDocument/2006/relationships/image" Target="../media/image976.png"/><Relationship Id="rId109" Type="http://schemas.openxmlformats.org/officeDocument/2006/relationships/image" Target="../media/image1010.png"/><Relationship Id="rId34" Type="http://schemas.openxmlformats.org/officeDocument/2006/relationships/customXml" Target="../ink/ink985.xml"/><Relationship Id="rId50" Type="http://schemas.openxmlformats.org/officeDocument/2006/relationships/customXml" Target="../ink/ink993.xml"/><Relationship Id="rId55" Type="http://schemas.openxmlformats.org/officeDocument/2006/relationships/image" Target="../media/image984.png"/><Relationship Id="rId76" Type="http://schemas.openxmlformats.org/officeDocument/2006/relationships/customXml" Target="../ink/ink1006.xml"/><Relationship Id="rId97" Type="http://schemas.openxmlformats.org/officeDocument/2006/relationships/image" Target="../media/image1004.png"/><Relationship Id="rId104" Type="http://schemas.openxmlformats.org/officeDocument/2006/relationships/customXml" Target="../ink/ink1020.xml"/><Relationship Id="rId120" Type="http://schemas.openxmlformats.org/officeDocument/2006/relationships/customXml" Target="../ink/ink1028.xml"/><Relationship Id="rId125" Type="http://schemas.openxmlformats.org/officeDocument/2006/relationships/image" Target="../media/image1018.png"/><Relationship Id="rId7" Type="http://schemas.openxmlformats.org/officeDocument/2006/relationships/image" Target="../media/image960.png"/><Relationship Id="rId71" Type="http://schemas.openxmlformats.org/officeDocument/2006/relationships/image" Target="../media/image992.png"/><Relationship Id="rId92" Type="http://schemas.openxmlformats.org/officeDocument/2006/relationships/customXml" Target="../ink/ink1014.xml"/><Relationship Id="rId2" Type="http://schemas.openxmlformats.org/officeDocument/2006/relationships/customXml" Target="../ink/ink969.xml"/><Relationship Id="rId29" Type="http://schemas.openxmlformats.org/officeDocument/2006/relationships/image" Target="../media/image971.png"/><Relationship Id="rId24" Type="http://schemas.openxmlformats.org/officeDocument/2006/relationships/customXml" Target="../ink/ink980.xml"/><Relationship Id="rId40" Type="http://schemas.openxmlformats.org/officeDocument/2006/relationships/customXml" Target="../ink/ink988.xml"/><Relationship Id="rId45" Type="http://schemas.openxmlformats.org/officeDocument/2006/relationships/image" Target="../media/image979.png"/><Relationship Id="rId66" Type="http://schemas.openxmlformats.org/officeDocument/2006/relationships/customXml" Target="../ink/ink1001.xml"/><Relationship Id="rId87" Type="http://schemas.openxmlformats.org/officeDocument/2006/relationships/image" Target="../media/image136.png"/><Relationship Id="rId110" Type="http://schemas.openxmlformats.org/officeDocument/2006/relationships/customXml" Target="../ink/ink1023.xml"/><Relationship Id="rId115" Type="http://schemas.openxmlformats.org/officeDocument/2006/relationships/image" Target="../media/image1013.png"/><Relationship Id="rId131" Type="http://schemas.openxmlformats.org/officeDocument/2006/relationships/image" Target="../media/image1021.png"/><Relationship Id="rId61" Type="http://schemas.openxmlformats.org/officeDocument/2006/relationships/image" Target="../media/image987.png"/><Relationship Id="rId82" Type="http://schemas.openxmlformats.org/officeDocument/2006/relationships/customXml" Target="../ink/ink100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CBC6D-BDC3-45AC-8D92-A96555A25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871" y="631178"/>
            <a:ext cx="9144000" cy="1114721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Lecture No: 4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20C83F5-7C02-4AB8-A7CB-0E8A1DA1EB72}"/>
                  </a:ext>
                </a:extLst>
              </p14:cNvPr>
              <p14:cNvContentPartPr/>
              <p14:nvPr/>
            </p14:nvContentPartPr>
            <p14:xfrm>
              <a:off x="532771" y="2971051"/>
              <a:ext cx="680400" cy="1261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20C83F5-7C02-4AB8-A7CB-0E8A1DA1EB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3131" y="2791411"/>
                <a:ext cx="860040" cy="162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063BE07-CA2A-4009-A909-B2C27FDAAD7A}"/>
                  </a:ext>
                </a:extLst>
              </p14:cNvPr>
              <p14:cNvContentPartPr/>
              <p14:nvPr/>
            </p14:nvContentPartPr>
            <p14:xfrm>
              <a:off x="1349971" y="3924331"/>
              <a:ext cx="708840" cy="730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063BE07-CA2A-4009-A909-B2C27FDAAD7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95971" y="3816691"/>
                <a:ext cx="816480" cy="9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07CF6A3-C297-4145-A225-E9E7348C8C4A}"/>
                  </a:ext>
                </a:extLst>
              </p14:cNvPr>
              <p14:cNvContentPartPr/>
              <p14:nvPr/>
            </p14:nvContentPartPr>
            <p14:xfrm>
              <a:off x="2119651" y="3802291"/>
              <a:ext cx="421200" cy="25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07CF6A3-C297-4145-A225-E9E7348C8C4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66011" y="3694651"/>
                <a:ext cx="52884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4562766-A870-4AD3-B61C-D1D9A48685F5}"/>
                  </a:ext>
                </a:extLst>
              </p14:cNvPr>
              <p14:cNvContentPartPr/>
              <p14:nvPr/>
            </p14:nvContentPartPr>
            <p14:xfrm>
              <a:off x="2119651" y="4159051"/>
              <a:ext cx="620640" cy="66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4562766-A870-4AD3-B61C-D1D9A48685F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66011" y="4051051"/>
                <a:ext cx="72828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3F88BB3-DFA2-4B04-ACBD-88325C4D1A09}"/>
                  </a:ext>
                </a:extLst>
              </p14:cNvPr>
              <p14:cNvContentPartPr/>
              <p14:nvPr/>
            </p14:nvContentPartPr>
            <p14:xfrm>
              <a:off x="3622651" y="2232691"/>
              <a:ext cx="653040" cy="6642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3F88BB3-DFA2-4B04-ACBD-88325C4D1A0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69011" y="2124691"/>
                <a:ext cx="760680" cy="87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967B1B8-BCAB-4C0C-B86E-33A9A0E99789}"/>
                  </a:ext>
                </a:extLst>
              </p14:cNvPr>
              <p14:cNvContentPartPr/>
              <p14:nvPr/>
            </p14:nvContentPartPr>
            <p14:xfrm>
              <a:off x="3730291" y="2556331"/>
              <a:ext cx="326160" cy="1382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967B1B8-BCAB-4C0C-B86E-33A9A0E9978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76291" y="2448691"/>
                <a:ext cx="43380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F1E2477-C480-40FE-BB42-862DDC2AC1CD}"/>
                  </a:ext>
                </a:extLst>
              </p14:cNvPr>
              <p14:cNvContentPartPr/>
              <p14:nvPr/>
            </p14:nvContentPartPr>
            <p14:xfrm>
              <a:off x="3293251" y="2329891"/>
              <a:ext cx="205200" cy="8409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F1E2477-C480-40FE-BB42-862DDC2AC1C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57251" y="2258251"/>
                <a:ext cx="276840" cy="9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F99426E-0A8F-4CAC-BCE5-4099ED84C970}"/>
                  </a:ext>
                </a:extLst>
              </p14:cNvPr>
              <p14:cNvContentPartPr/>
              <p14:nvPr/>
            </p14:nvContentPartPr>
            <p14:xfrm>
              <a:off x="4336891" y="2144131"/>
              <a:ext cx="277560" cy="6872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F99426E-0A8F-4CAC-BCE5-4099ED84C97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301251" y="2072131"/>
                <a:ext cx="349200" cy="83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A695A41-EC7B-43BB-ABE4-D646590EEAFC}"/>
                  </a:ext>
                </a:extLst>
              </p14:cNvPr>
              <p14:cNvContentPartPr/>
              <p14:nvPr/>
            </p14:nvContentPartPr>
            <p14:xfrm>
              <a:off x="3252931" y="3373171"/>
              <a:ext cx="1487880" cy="892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A695A41-EC7B-43BB-ABE4-D646590EEAF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16931" y="3301531"/>
                <a:ext cx="155952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CDC146F-8D63-4561-A0E7-967890BB8668}"/>
                  </a:ext>
                </a:extLst>
              </p14:cNvPr>
              <p14:cNvContentPartPr/>
              <p14:nvPr/>
            </p14:nvContentPartPr>
            <p14:xfrm>
              <a:off x="3803011" y="3583771"/>
              <a:ext cx="716760" cy="10062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CDC146F-8D63-4561-A0E7-967890BB866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67371" y="3511771"/>
                <a:ext cx="788400" cy="11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7F8265A-0E72-48C8-8F65-985953E5EDBF}"/>
                  </a:ext>
                </a:extLst>
              </p14:cNvPr>
              <p14:cNvContentPartPr/>
              <p14:nvPr/>
            </p14:nvContentPartPr>
            <p14:xfrm>
              <a:off x="3422491" y="3819211"/>
              <a:ext cx="143280" cy="7470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7F8265A-0E72-48C8-8F65-985953E5EDB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386851" y="3747211"/>
                <a:ext cx="214920" cy="89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4C95903-E633-42B4-92E8-D2A0C5DF9DC2}"/>
                  </a:ext>
                </a:extLst>
              </p14:cNvPr>
              <p14:cNvContentPartPr/>
              <p14:nvPr/>
            </p14:nvContentPartPr>
            <p14:xfrm>
              <a:off x="4636411" y="3689611"/>
              <a:ext cx="254880" cy="6465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4C95903-E633-42B4-92E8-D2A0C5DF9DC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600771" y="3617611"/>
                <a:ext cx="326520" cy="79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16A85FF-C782-4C44-BA19-2268E124B0C7}"/>
                  </a:ext>
                </a:extLst>
              </p14:cNvPr>
              <p14:cNvContentPartPr/>
              <p14:nvPr/>
            </p14:nvContentPartPr>
            <p14:xfrm>
              <a:off x="5259571" y="2336371"/>
              <a:ext cx="622080" cy="7506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16A85FF-C782-4C44-BA19-2268E124B0C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223571" y="2264731"/>
                <a:ext cx="693720" cy="89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10B7D22-6C92-44D2-B10C-D98149BAD7CD}"/>
                  </a:ext>
                </a:extLst>
              </p14:cNvPr>
              <p14:cNvContentPartPr/>
              <p14:nvPr/>
            </p14:nvContentPartPr>
            <p14:xfrm>
              <a:off x="5980651" y="2872411"/>
              <a:ext cx="231840" cy="4716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10B7D22-6C92-44D2-B10C-D98149BAD7C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944651" y="2800411"/>
                <a:ext cx="303480" cy="61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2E0AA21-34A5-4010-9039-7D0F2A9E8B73}"/>
                  </a:ext>
                </a:extLst>
              </p14:cNvPr>
              <p14:cNvContentPartPr/>
              <p14:nvPr/>
            </p14:nvContentPartPr>
            <p14:xfrm>
              <a:off x="4984171" y="2435371"/>
              <a:ext cx="309240" cy="9885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2E0AA21-34A5-4010-9039-7D0F2A9E8B7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948171" y="2363371"/>
                <a:ext cx="380880" cy="11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A25DC01-4BC1-40ED-A6FB-700EBA13D484}"/>
                  </a:ext>
                </a:extLst>
              </p14:cNvPr>
              <p14:cNvContentPartPr/>
              <p14:nvPr/>
            </p14:nvContentPartPr>
            <p14:xfrm>
              <a:off x="6262171" y="2297851"/>
              <a:ext cx="312120" cy="8784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A25DC01-4BC1-40ED-A6FB-700EBA13D48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226531" y="2226211"/>
                <a:ext cx="383760" cy="10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2443473-2D10-4DB5-BA90-710AB3798BB4}"/>
                  </a:ext>
                </a:extLst>
              </p14:cNvPr>
              <p14:cNvContentPartPr/>
              <p14:nvPr/>
            </p14:nvContentPartPr>
            <p14:xfrm>
              <a:off x="6025651" y="1786651"/>
              <a:ext cx="466200" cy="3898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2443473-2D10-4DB5-BA90-710AB3798BB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990011" y="1715011"/>
                <a:ext cx="537840" cy="53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BB21868-511F-4904-BDEB-06146AFAE1AD}"/>
                  </a:ext>
                </a:extLst>
              </p14:cNvPr>
              <p14:cNvContentPartPr/>
              <p14:nvPr/>
            </p14:nvContentPartPr>
            <p14:xfrm>
              <a:off x="6974971" y="1796011"/>
              <a:ext cx="898200" cy="9698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BB21868-511F-4904-BDEB-06146AFAE1A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939331" y="1724371"/>
                <a:ext cx="969840" cy="11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44C0713-156F-4484-8685-3C06B9907212}"/>
                  </a:ext>
                </a:extLst>
              </p14:cNvPr>
              <p14:cNvContentPartPr/>
              <p14:nvPr/>
            </p14:nvContentPartPr>
            <p14:xfrm>
              <a:off x="8107891" y="2127931"/>
              <a:ext cx="371160" cy="7347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44C0713-156F-4484-8685-3C06B990721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072251" y="2055931"/>
                <a:ext cx="442800" cy="87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48E06FC-E06E-4A65-936A-3312355BFCF6}"/>
                  </a:ext>
                </a:extLst>
              </p14:cNvPr>
              <p14:cNvContentPartPr/>
              <p14:nvPr/>
            </p14:nvContentPartPr>
            <p14:xfrm>
              <a:off x="8051011" y="1769371"/>
              <a:ext cx="636480" cy="7135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48E06FC-E06E-4A65-936A-3312355BFCF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015371" y="1697731"/>
                <a:ext cx="708120" cy="85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FA3E9C2-8796-4206-971B-175EC9C00936}"/>
                  </a:ext>
                </a:extLst>
              </p14:cNvPr>
              <p14:cNvContentPartPr/>
              <p14:nvPr/>
            </p14:nvContentPartPr>
            <p14:xfrm>
              <a:off x="8778571" y="1855771"/>
              <a:ext cx="344520" cy="1119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FA3E9C2-8796-4206-971B-175EC9C0093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742931" y="1784131"/>
                <a:ext cx="41616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FE09E20-8B3B-413B-B7F7-E618C4D32E11}"/>
                  </a:ext>
                </a:extLst>
              </p14:cNvPr>
              <p14:cNvContentPartPr/>
              <p14:nvPr/>
            </p14:nvContentPartPr>
            <p14:xfrm>
              <a:off x="9378331" y="1520971"/>
              <a:ext cx="518400" cy="4719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FE09E20-8B3B-413B-B7F7-E618C4D32E1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342691" y="1449331"/>
                <a:ext cx="590040" cy="61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D206FB0-86FB-4754-BBDD-B2CF210798D0}"/>
                  </a:ext>
                </a:extLst>
              </p14:cNvPr>
              <p14:cNvContentPartPr/>
              <p14:nvPr/>
            </p14:nvContentPartPr>
            <p14:xfrm>
              <a:off x="4434091" y="5671411"/>
              <a:ext cx="738360" cy="90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D206FB0-86FB-4754-BBDD-B2CF210798D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398091" y="5599771"/>
                <a:ext cx="81000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951F72B-2889-4E4B-B2EC-D6FD5FA522A8}"/>
                  </a:ext>
                </a:extLst>
              </p14:cNvPr>
              <p14:cNvContentPartPr/>
              <p14:nvPr/>
            </p14:nvContentPartPr>
            <p14:xfrm>
              <a:off x="5631811" y="4409611"/>
              <a:ext cx="361080" cy="9496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951F72B-2889-4E4B-B2EC-D6FD5FA522A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595811" y="4337971"/>
                <a:ext cx="432720" cy="10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8ED3463-E288-435F-A654-A0B484D87DA0}"/>
                  </a:ext>
                </a:extLst>
              </p14:cNvPr>
              <p14:cNvContentPartPr/>
              <p14:nvPr/>
            </p14:nvContentPartPr>
            <p14:xfrm>
              <a:off x="5995771" y="4399531"/>
              <a:ext cx="462600" cy="5259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8ED3463-E288-435F-A654-A0B484D87DA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960131" y="4327531"/>
                <a:ext cx="534240" cy="66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B554E6E-764C-4062-A6BF-1FF7B507F2C3}"/>
                  </a:ext>
                </a:extLst>
              </p14:cNvPr>
              <p14:cNvContentPartPr/>
              <p14:nvPr/>
            </p14:nvContentPartPr>
            <p14:xfrm>
              <a:off x="6539371" y="4749451"/>
              <a:ext cx="284760" cy="315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B554E6E-764C-4062-A6BF-1FF7B507F2C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503731" y="4677811"/>
                <a:ext cx="356400" cy="45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551FE96-F8EE-48DE-B9E5-DB9D0F468DA8}"/>
                  </a:ext>
                </a:extLst>
              </p14:cNvPr>
              <p14:cNvContentPartPr/>
              <p14:nvPr/>
            </p14:nvContentPartPr>
            <p14:xfrm>
              <a:off x="6967051" y="3997051"/>
              <a:ext cx="144720" cy="11516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551FE96-F8EE-48DE-B9E5-DB9D0F468DA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931051" y="3925411"/>
                <a:ext cx="216360" cy="12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CBAC17B-9AF7-4ED6-B16D-3CE85E7A2E80}"/>
                  </a:ext>
                </a:extLst>
              </p14:cNvPr>
              <p14:cNvContentPartPr/>
              <p14:nvPr/>
            </p14:nvContentPartPr>
            <p14:xfrm>
              <a:off x="7250011" y="3956731"/>
              <a:ext cx="267480" cy="10854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CBAC17B-9AF7-4ED6-B16D-3CE85E7A2E8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214371" y="3885091"/>
                <a:ext cx="339120" cy="12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2D96DD0-0C0D-4825-8D71-2EFE98CE01F6}"/>
                  </a:ext>
                </a:extLst>
              </p14:cNvPr>
              <p14:cNvContentPartPr/>
              <p14:nvPr/>
            </p14:nvContentPartPr>
            <p14:xfrm>
              <a:off x="7581931" y="4070131"/>
              <a:ext cx="429120" cy="5558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2D96DD0-0C0D-4825-8D71-2EFE98CE01F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546291" y="3998131"/>
                <a:ext cx="500760" cy="69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DF7FF96-7B3B-40AF-A3C1-2A638DBB2688}"/>
                  </a:ext>
                </a:extLst>
              </p14:cNvPr>
              <p14:cNvContentPartPr/>
              <p14:nvPr/>
            </p14:nvContentPartPr>
            <p14:xfrm>
              <a:off x="8051011" y="4418251"/>
              <a:ext cx="242280" cy="2919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DF7FF96-7B3B-40AF-A3C1-2A638DBB268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015371" y="4346611"/>
                <a:ext cx="313920" cy="43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173126E-DDBC-4363-9263-F2E20381CA6D}"/>
                  </a:ext>
                </a:extLst>
              </p14:cNvPr>
              <p14:cNvContentPartPr/>
              <p14:nvPr/>
            </p14:nvContentPartPr>
            <p14:xfrm>
              <a:off x="8407411" y="3746491"/>
              <a:ext cx="114120" cy="9640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173126E-DDBC-4363-9263-F2E20381CA6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371771" y="3674491"/>
                <a:ext cx="185760" cy="11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697948D-E5B5-4FA8-8F71-48BD6D5E9C67}"/>
                  </a:ext>
                </a:extLst>
              </p14:cNvPr>
              <p14:cNvContentPartPr/>
              <p14:nvPr/>
            </p14:nvContentPartPr>
            <p14:xfrm>
              <a:off x="5866531" y="5322571"/>
              <a:ext cx="2791440" cy="3492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697948D-E5B5-4FA8-8F71-48BD6D5E9C6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830531" y="5250931"/>
                <a:ext cx="2863080" cy="49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13CE6AF-4FFF-41B8-8594-894A347A9185}"/>
                  </a:ext>
                </a:extLst>
              </p14:cNvPr>
              <p14:cNvContentPartPr/>
              <p14:nvPr/>
            </p14:nvContentPartPr>
            <p14:xfrm>
              <a:off x="6950851" y="5914771"/>
              <a:ext cx="164160" cy="4572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13CE6AF-4FFF-41B8-8594-894A347A918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914851" y="5843131"/>
                <a:ext cx="235800" cy="60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240C985-333E-42D8-95C5-3913C3B2CBFD}"/>
                  </a:ext>
                </a:extLst>
              </p14:cNvPr>
              <p14:cNvContentPartPr/>
              <p14:nvPr/>
            </p14:nvContentPartPr>
            <p14:xfrm>
              <a:off x="7055971" y="5656651"/>
              <a:ext cx="603000" cy="7938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240C985-333E-42D8-95C5-3913C3B2CBF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019971" y="5584651"/>
                <a:ext cx="674640" cy="9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3525530-BE4A-40AF-AA4A-7398FA9D9499}"/>
                  </a:ext>
                </a:extLst>
              </p14:cNvPr>
              <p14:cNvContentPartPr/>
              <p14:nvPr/>
            </p14:nvContentPartPr>
            <p14:xfrm>
              <a:off x="6449011" y="5906851"/>
              <a:ext cx="178200" cy="7761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3525530-BE4A-40AF-AA4A-7398FA9D949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413371" y="5835211"/>
                <a:ext cx="249840" cy="9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FACA770-F335-4752-828F-E7C7742D691A}"/>
                  </a:ext>
                </a:extLst>
              </p14:cNvPr>
              <p14:cNvContentPartPr/>
              <p14:nvPr/>
            </p14:nvContentPartPr>
            <p14:xfrm>
              <a:off x="7783531" y="5761411"/>
              <a:ext cx="196560" cy="6069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FACA770-F335-4752-828F-E7C7742D691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747891" y="5689411"/>
                <a:ext cx="268200" cy="75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722B137-9966-4F1B-BEFF-CBF6E4DE0E52}"/>
                  </a:ext>
                </a:extLst>
              </p14:cNvPr>
              <p14:cNvContentPartPr/>
              <p14:nvPr/>
            </p14:nvContentPartPr>
            <p14:xfrm>
              <a:off x="8999611" y="4004971"/>
              <a:ext cx="875880" cy="12315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722B137-9966-4F1B-BEFF-CBF6E4DE0E52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963611" y="3933331"/>
                <a:ext cx="947520" cy="13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026C7EC-1DA3-4C8E-87B7-3DF9E31E066D}"/>
                  </a:ext>
                </a:extLst>
              </p14:cNvPr>
              <p14:cNvContentPartPr/>
              <p14:nvPr/>
            </p14:nvContentPartPr>
            <p14:xfrm>
              <a:off x="9807451" y="4207651"/>
              <a:ext cx="398160" cy="8589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026C7EC-1DA3-4C8E-87B7-3DF9E31E066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771451" y="4135651"/>
                <a:ext cx="469800" cy="10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BB300CE-5C7E-410B-A4FA-4E0ED25F187D}"/>
                  </a:ext>
                </a:extLst>
              </p14:cNvPr>
              <p14:cNvContentPartPr/>
              <p14:nvPr/>
            </p14:nvContentPartPr>
            <p14:xfrm>
              <a:off x="9839851" y="4028011"/>
              <a:ext cx="660960" cy="7527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BB300CE-5C7E-410B-A4FA-4E0ED25F187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803851" y="3956371"/>
                <a:ext cx="732600" cy="89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79192E6F-D3EC-4F1F-9986-BD70BDBD5D5B}"/>
                  </a:ext>
                </a:extLst>
              </p14:cNvPr>
              <p14:cNvContentPartPr/>
              <p14:nvPr/>
            </p14:nvContentPartPr>
            <p14:xfrm>
              <a:off x="10535371" y="4056811"/>
              <a:ext cx="453600" cy="2318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79192E6F-D3EC-4F1F-9986-BD70BDBD5D5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499731" y="3985171"/>
                <a:ext cx="52524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A2C2615-5CF1-4987-81B9-30DC4596144D}"/>
                  </a:ext>
                </a:extLst>
              </p14:cNvPr>
              <p14:cNvContentPartPr/>
              <p14:nvPr/>
            </p14:nvContentPartPr>
            <p14:xfrm>
              <a:off x="10753891" y="3924331"/>
              <a:ext cx="145800" cy="4042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A2C2615-5CF1-4987-81B9-30DC4596144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717891" y="3852691"/>
                <a:ext cx="217440" cy="54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CC55E80-7804-4783-935D-635DC3DBD587}"/>
                  </a:ext>
                </a:extLst>
              </p14:cNvPr>
              <p14:cNvContentPartPr/>
              <p14:nvPr/>
            </p14:nvContentPartPr>
            <p14:xfrm>
              <a:off x="11129011" y="3414571"/>
              <a:ext cx="457200" cy="6242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CC55E80-7804-4783-935D-635DC3DBD58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1093371" y="3342571"/>
                <a:ext cx="528840" cy="76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D107B7CD-98BF-4936-AE15-66B012237B87}"/>
                  </a:ext>
                </a:extLst>
              </p14:cNvPr>
              <p14:cNvContentPartPr/>
              <p14:nvPr/>
            </p14:nvContentPartPr>
            <p14:xfrm>
              <a:off x="8714851" y="5517331"/>
              <a:ext cx="1667160" cy="6037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D107B7CD-98BF-4936-AE15-66B012237B8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678851" y="5445331"/>
                <a:ext cx="1738800" cy="74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121BF76-26E2-47BF-898A-1A155EA0EBB1}"/>
                  </a:ext>
                </a:extLst>
              </p14:cNvPr>
              <p14:cNvContentPartPr/>
              <p14:nvPr/>
            </p14:nvContentPartPr>
            <p14:xfrm>
              <a:off x="10694491" y="5162371"/>
              <a:ext cx="424080" cy="8017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121BF76-26E2-47BF-898A-1A155EA0EBB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658491" y="5090731"/>
                <a:ext cx="495720" cy="9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C6DEA822-49EE-4738-ACFF-48B0698699C6}"/>
                  </a:ext>
                </a:extLst>
              </p14:cNvPr>
              <p14:cNvContentPartPr/>
              <p14:nvPr/>
            </p14:nvContentPartPr>
            <p14:xfrm>
              <a:off x="10697371" y="5453611"/>
              <a:ext cx="541080" cy="2077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C6DEA822-49EE-4738-ACFF-48B0698699C6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661371" y="5381611"/>
                <a:ext cx="61272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579AC4E3-6CA3-4A64-91E2-5953B8956B1A}"/>
                  </a:ext>
                </a:extLst>
              </p14:cNvPr>
              <p14:cNvContentPartPr/>
              <p14:nvPr/>
            </p14:nvContentPartPr>
            <p14:xfrm>
              <a:off x="10575691" y="5398531"/>
              <a:ext cx="405720" cy="2415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579AC4E3-6CA3-4A64-91E2-5953B8956B1A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540051" y="5326531"/>
                <a:ext cx="47736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9B609484-8914-479F-83E4-58301FE5351D}"/>
                  </a:ext>
                </a:extLst>
              </p14:cNvPr>
              <p14:cNvContentPartPr/>
              <p14:nvPr/>
            </p14:nvContentPartPr>
            <p14:xfrm>
              <a:off x="10786291" y="5170291"/>
              <a:ext cx="176400" cy="4244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9B609484-8914-479F-83E4-58301FE5351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0750291" y="5098651"/>
                <a:ext cx="248040" cy="56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76BB15E-E7BC-4DFE-B0ED-AD94C466D15E}"/>
                  </a:ext>
                </a:extLst>
              </p14:cNvPr>
              <p14:cNvContentPartPr/>
              <p14:nvPr/>
            </p14:nvContentPartPr>
            <p14:xfrm>
              <a:off x="10478131" y="4967611"/>
              <a:ext cx="939240" cy="10821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76BB15E-E7BC-4DFE-B0ED-AD94C466D15E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0442491" y="4895611"/>
                <a:ext cx="1010880" cy="122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5402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CB8DF08-9D9B-4572-B82F-4DA2546EDC6D}"/>
                  </a:ext>
                </a:extLst>
              </p14:cNvPr>
              <p14:cNvContentPartPr/>
              <p14:nvPr/>
            </p14:nvContentPartPr>
            <p14:xfrm>
              <a:off x="962611" y="1002571"/>
              <a:ext cx="7258320" cy="583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CB8DF08-9D9B-4572-B82F-4DA2546EDC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4971" y="984931"/>
                <a:ext cx="7293960" cy="618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D6AC3661-307C-4A47-B976-876EF035B100}"/>
              </a:ext>
            </a:extLst>
          </p:cNvPr>
          <p:cNvGrpSpPr/>
          <p:nvPr/>
        </p:nvGrpSpPr>
        <p:grpSpPr>
          <a:xfrm>
            <a:off x="7622251" y="978811"/>
            <a:ext cx="1791720" cy="1877760"/>
            <a:chOff x="7622251" y="978811"/>
            <a:chExt cx="1791720" cy="187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55B134A-BA10-4450-9A4D-9F4A5909C4EA}"/>
                    </a:ext>
                  </a:extLst>
                </p14:cNvPr>
                <p14:cNvContentPartPr/>
                <p14:nvPr/>
              </p14:nvContentPartPr>
              <p14:xfrm>
                <a:off x="8213371" y="978811"/>
                <a:ext cx="178560" cy="5590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55B134A-BA10-4450-9A4D-9F4A5909C4E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95371" y="961171"/>
                  <a:ext cx="214200" cy="59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490FB5F-40B4-4B5C-81E1-BF007FE64CE2}"/>
                    </a:ext>
                  </a:extLst>
                </p14:cNvPr>
                <p14:cNvContentPartPr/>
                <p14:nvPr/>
              </p14:nvContentPartPr>
              <p14:xfrm>
                <a:off x="7622251" y="1447171"/>
                <a:ext cx="1425600" cy="2206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490FB5F-40B4-4B5C-81E1-BF007FE64CE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604611" y="1429171"/>
                  <a:ext cx="146124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41D3E38-5510-4666-A78B-EBCA1D1AD5D8}"/>
                    </a:ext>
                  </a:extLst>
                </p14:cNvPr>
                <p14:cNvContentPartPr/>
                <p14:nvPr/>
              </p14:nvContentPartPr>
              <p14:xfrm>
                <a:off x="7654651" y="1698811"/>
                <a:ext cx="1440720" cy="1951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41D3E38-5510-4666-A78B-EBCA1D1AD5D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637011" y="1680811"/>
                  <a:ext cx="14763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C7C4A8F-700F-46DF-9AEA-E6AEBF653B23}"/>
                    </a:ext>
                  </a:extLst>
                </p14:cNvPr>
                <p14:cNvContentPartPr/>
                <p14:nvPr/>
              </p14:nvContentPartPr>
              <p14:xfrm>
                <a:off x="8552851" y="1860811"/>
                <a:ext cx="169920" cy="492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C7C4A8F-700F-46DF-9AEA-E6AEBF653B2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535211" y="1843171"/>
                  <a:ext cx="205560" cy="52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2D2C83F-C352-4145-B6F6-057AEED84555}"/>
                    </a:ext>
                  </a:extLst>
                </p14:cNvPr>
                <p14:cNvContentPartPr/>
                <p14:nvPr/>
              </p14:nvContentPartPr>
              <p14:xfrm>
                <a:off x="8277811" y="2141971"/>
                <a:ext cx="1136160" cy="5040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2D2C83F-C352-4145-B6F6-057AEED8455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259811" y="2123971"/>
                  <a:ext cx="1171800" cy="53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4C2FDFA-4828-4AAA-9EE5-42D42012C2AF}"/>
                    </a:ext>
                  </a:extLst>
                </p14:cNvPr>
                <p14:cNvContentPartPr/>
                <p14:nvPr/>
              </p14:nvContentPartPr>
              <p14:xfrm>
                <a:off x="8585611" y="2481811"/>
                <a:ext cx="491040" cy="285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4C2FDFA-4828-4AAA-9EE5-42D42012C2A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567611" y="2463811"/>
                  <a:ext cx="52668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8022756-E728-41A8-9682-2648BE4CCD04}"/>
                    </a:ext>
                  </a:extLst>
                </p14:cNvPr>
                <p14:cNvContentPartPr/>
                <p14:nvPr/>
              </p14:nvContentPartPr>
              <p14:xfrm>
                <a:off x="8860291" y="2779531"/>
                <a:ext cx="104040" cy="770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8022756-E728-41A8-9682-2648BE4CCD0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842651" y="2761531"/>
                  <a:ext cx="139680" cy="11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802F64-78BD-465F-8E5B-0A936BC94DF5}"/>
              </a:ext>
            </a:extLst>
          </p:cNvPr>
          <p:cNvGrpSpPr/>
          <p:nvPr/>
        </p:nvGrpSpPr>
        <p:grpSpPr>
          <a:xfrm>
            <a:off x="258451" y="209851"/>
            <a:ext cx="1281240" cy="1968120"/>
            <a:chOff x="258451" y="209851"/>
            <a:chExt cx="1281240" cy="196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9DC2C2C-CF2A-4100-953B-DE176C99134A}"/>
                    </a:ext>
                  </a:extLst>
                </p14:cNvPr>
                <p14:cNvContentPartPr/>
                <p14:nvPr/>
              </p14:nvContentPartPr>
              <p14:xfrm>
                <a:off x="766771" y="970531"/>
                <a:ext cx="499320" cy="12074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9DC2C2C-CF2A-4100-953B-DE176C99134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48771" y="952891"/>
                  <a:ext cx="534960" cy="12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A52A27B-DC30-40E2-80D8-3D873E0FD50A}"/>
                    </a:ext>
                  </a:extLst>
                </p14:cNvPr>
                <p14:cNvContentPartPr/>
                <p14:nvPr/>
              </p14:nvContentPartPr>
              <p14:xfrm>
                <a:off x="258451" y="367531"/>
                <a:ext cx="374400" cy="4201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A52A27B-DC30-40E2-80D8-3D873E0FD50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40811" y="349531"/>
                  <a:ext cx="41004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033ED3B-EA14-4C13-8421-D61DE501D0DC}"/>
                    </a:ext>
                  </a:extLst>
                </p14:cNvPr>
                <p14:cNvContentPartPr/>
                <p14:nvPr/>
              </p14:nvContentPartPr>
              <p14:xfrm>
                <a:off x="735451" y="622771"/>
                <a:ext cx="213120" cy="3157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033ED3B-EA14-4C13-8421-D61DE501D0D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17451" y="605131"/>
                  <a:ext cx="24876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F110134-5C9C-476D-AC68-1546506F7111}"/>
                    </a:ext>
                  </a:extLst>
                </p14:cNvPr>
                <p14:cNvContentPartPr/>
                <p14:nvPr/>
              </p14:nvContentPartPr>
              <p14:xfrm>
                <a:off x="993571" y="331531"/>
                <a:ext cx="371520" cy="3218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F110134-5C9C-476D-AC68-1546506F711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75931" y="313531"/>
                  <a:ext cx="40716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C616B7B-EFA8-46E9-8684-A4614CED9A33}"/>
                    </a:ext>
                  </a:extLst>
                </p14:cNvPr>
                <p14:cNvContentPartPr/>
                <p14:nvPr/>
              </p14:nvContentPartPr>
              <p14:xfrm>
                <a:off x="1317211" y="209851"/>
                <a:ext cx="222480" cy="292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C616B7B-EFA8-46E9-8684-A4614CED9A3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299571" y="192211"/>
                  <a:ext cx="258120" cy="32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4D4181E-BAC5-42CB-A453-3A49DDF2FF57}"/>
              </a:ext>
            </a:extLst>
          </p:cNvPr>
          <p:cNvGrpSpPr/>
          <p:nvPr/>
        </p:nvGrpSpPr>
        <p:grpSpPr>
          <a:xfrm>
            <a:off x="3495211" y="112291"/>
            <a:ext cx="1273680" cy="1658520"/>
            <a:chOff x="3495211" y="112291"/>
            <a:chExt cx="1273680" cy="165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A7F19ED-39FC-4F1E-AEC8-7FFF4FF4D5B5}"/>
                    </a:ext>
                  </a:extLst>
                </p14:cNvPr>
                <p14:cNvContentPartPr/>
                <p14:nvPr/>
              </p14:nvContentPartPr>
              <p14:xfrm>
                <a:off x="4094251" y="655171"/>
                <a:ext cx="417960" cy="11156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A7F19ED-39FC-4F1E-AEC8-7FFF4FF4D5B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76251" y="637531"/>
                  <a:ext cx="453600" cy="11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DD3D8A7-EBD7-4968-BCA9-297B1947EF80}"/>
                    </a:ext>
                  </a:extLst>
                </p14:cNvPr>
                <p14:cNvContentPartPr/>
                <p14:nvPr/>
              </p14:nvContentPartPr>
              <p14:xfrm>
                <a:off x="3495211" y="263131"/>
                <a:ext cx="253440" cy="293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DD3D8A7-EBD7-4968-BCA9-297B1947EF8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77571" y="245491"/>
                  <a:ext cx="28908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5694430-F1E8-4DF6-80A5-14B70E78D7E4}"/>
                    </a:ext>
                  </a:extLst>
                </p14:cNvPr>
                <p14:cNvContentPartPr/>
                <p14:nvPr/>
              </p14:nvContentPartPr>
              <p14:xfrm>
                <a:off x="3867451" y="432331"/>
                <a:ext cx="121680" cy="1857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5694430-F1E8-4DF6-80A5-14B70E78D7E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849811" y="414331"/>
                  <a:ext cx="1573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409D661-C949-48B5-9F2F-C5AFC119932B}"/>
                    </a:ext>
                  </a:extLst>
                </p14:cNvPr>
                <p14:cNvContentPartPr/>
                <p14:nvPr/>
              </p14:nvContentPartPr>
              <p14:xfrm>
                <a:off x="4176691" y="234331"/>
                <a:ext cx="176400" cy="2595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409D661-C949-48B5-9F2F-C5AFC119932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159051" y="216691"/>
                  <a:ext cx="21204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893F0ED-DD77-4C30-A687-CE6755A17642}"/>
                    </a:ext>
                  </a:extLst>
                </p14:cNvPr>
                <p14:cNvContentPartPr/>
                <p14:nvPr/>
              </p14:nvContentPartPr>
              <p14:xfrm>
                <a:off x="4537771" y="178531"/>
                <a:ext cx="108000" cy="266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893F0ED-DD77-4C30-A687-CE6755A1764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519771" y="160891"/>
                  <a:ext cx="14364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B0B4F8A-D9AF-410A-BAA5-347A19FF569F}"/>
                    </a:ext>
                  </a:extLst>
                </p14:cNvPr>
                <p14:cNvContentPartPr/>
                <p14:nvPr/>
              </p14:nvContentPartPr>
              <p14:xfrm>
                <a:off x="4710571" y="112291"/>
                <a:ext cx="58320" cy="356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B0B4F8A-D9AF-410A-BAA5-347A19FF569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692931" y="94651"/>
                  <a:ext cx="93960" cy="71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D5EBDD2-8790-41F0-B3FC-42BD88D760E8}"/>
                  </a:ext>
                </a:extLst>
              </p14:cNvPr>
              <p14:cNvContentPartPr/>
              <p14:nvPr/>
            </p14:nvContentPartPr>
            <p14:xfrm>
              <a:off x="6414091" y="1197331"/>
              <a:ext cx="400680" cy="900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D5EBDD2-8790-41F0-B3FC-42BD88D760E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396451" y="1179331"/>
                <a:ext cx="436320" cy="9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BC1C0D5A-0DAF-425F-8596-B47AE722280D}"/>
              </a:ext>
            </a:extLst>
          </p:cNvPr>
          <p:cNvGrpSpPr/>
          <p:nvPr/>
        </p:nvGrpSpPr>
        <p:grpSpPr>
          <a:xfrm>
            <a:off x="6440011" y="2314051"/>
            <a:ext cx="580680" cy="630000"/>
            <a:chOff x="6440011" y="2314051"/>
            <a:chExt cx="580680" cy="63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6F7B669-56C1-4016-97C1-5BFA95D041BB}"/>
                    </a:ext>
                  </a:extLst>
                </p14:cNvPr>
                <p14:cNvContentPartPr/>
                <p14:nvPr/>
              </p14:nvContentPartPr>
              <p14:xfrm>
                <a:off x="6440011" y="2314051"/>
                <a:ext cx="211680" cy="5310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6F7B669-56C1-4016-97C1-5BFA95D041B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422011" y="2296411"/>
                  <a:ext cx="247320" cy="56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765A0F5-3669-4B46-9E28-509CD6355A54}"/>
                    </a:ext>
                  </a:extLst>
                </p14:cNvPr>
                <p14:cNvContentPartPr/>
                <p14:nvPr/>
              </p14:nvContentPartPr>
              <p14:xfrm>
                <a:off x="6724051" y="2702491"/>
                <a:ext cx="192600" cy="241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765A0F5-3669-4B46-9E28-509CD6355A5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706411" y="2684851"/>
                  <a:ext cx="22824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AB4988E-9280-4741-AE26-40C89A983D7A}"/>
                    </a:ext>
                  </a:extLst>
                </p14:cNvPr>
                <p14:cNvContentPartPr/>
                <p14:nvPr/>
              </p14:nvContentPartPr>
              <p14:xfrm>
                <a:off x="6877771" y="2516011"/>
                <a:ext cx="121680" cy="493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AB4988E-9280-4741-AE26-40C89A983D7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860131" y="2498371"/>
                  <a:ext cx="15732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AB4C452-2B6E-41AF-92CF-6DA5298AA1DD}"/>
                    </a:ext>
                  </a:extLst>
                </p14:cNvPr>
                <p14:cNvContentPartPr/>
                <p14:nvPr/>
              </p14:nvContentPartPr>
              <p14:xfrm>
                <a:off x="6918451" y="2630491"/>
                <a:ext cx="102240" cy="316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AB4C452-2B6E-41AF-92CF-6DA5298AA1D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900451" y="2612491"/>
                  <a:ext cx="137880" cy="6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707DAFF-A6EA-43A1-920F-340DCE9A01E1}"/>
              </a:ext>
            </a:extLst>
          </p:cNvPr>
          <p:cNvGrpSpPr/>
          <p:nvPr/>
        </p:nvGrpSpPr>
        <p:grpSpPr>
          <a:xfrm>
            <a:off x="6360091" y="3026851"/>
            <a:ext cx="1439640" cy="866880"/>
            <a:chOff x="6360091" y="3026851"/>
            <a:chExt cx="1439640" cy="86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BA6AE05-AADA-44BA-849A-644BB770FE59}"/>
                    </a:ext>
                  </a:extLst>
                </p14:cNvPr>
                <p14:cNvContentPartPr/>
                <p14:nvPr/>
              </p14:nvContentPartPr>
              <p14:xfrm>
                <a:off x="6360091" y="3382171"/>
                <a:ext cx="363960" cy="5115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BA6AE05-AADA-44BA-849A-644BB770FE5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342451" y="3364171"/>
                  <a:ext cx="399600" cy="54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792B53D-3FCC-4765-A7ED-85014DDAD63D}"/>
                    </a:ext>
                  </a:extLst>
                </p14:cNvPr>
                <p14:cNvContentPartPr/>
                <p14:nvPr/>
              </p14:nvContentPartPr>
              <p14:xfrm>
                <a:off x="6707851" y="3697891"/>
                <a:ext cx="187200" cy="1411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792B53D-3FCC-4765-A7ED-85014DDAD63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690211" y="3679891"/>
                  <a:ext cx="2228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DE8A168-B4F0-406D-8AC6-37056054A1BF}"/>
                    </a:ext>
                  </a:extLst>
                </p14:cNvPr>
                <p14:cNvContentPartPr/>
                <p14:nvPr/>
              </p14:nvContentPartPr>
              <p14:xfrm>
                <a:off x="6902251" y="3579811"/>
                <a:ext cx="200160" cy="1098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DE8A168-B4F0-406D-8AC6-37056054A1B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884251" y="3562171"/>
                  <a:ext cx="2358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D094E63-0EE2-4BAA-BC80-96817AAE7DE2}"/>
                    </a:ext>
                  </a:extLst>
                </p14:cNvPr>
                <p14:cNvContentPartPr/>
                <p14:nvPr/>
              </p14:nvContentPartPr>
              <p14:xfrm>
                <a:off x="6942931" y="3552091"/>
                <a:ext cx="142560" cy="1386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D094E63-0EE2-4BAA-BC80-96817AAE7DE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924931" y="3534451"/>
                  <a:ext cx="1782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75A1CEB-7D98-4CB9-99B5-432E91204A6E}"/>
                    </a:ext>
                  </a:extLst>
                </p14:cNvPr>
                <p14:cNvContentPartPr/>
                <p14:nvPr/>
              </p14:nvContentPartPr>
              <p14:xfrm>
                <a:off x="7134811" y="3296851"/>
                <a:ext cx="328320" cy="3708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75A1CEB-7D98-4CB9-99B5-432E91204A6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117171" y="3278851"/>
                  <a:ext cx="36396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E329550-C8E1-4B20-AE0B-0D3B72D8C50A}"/>
                    </a:ext>
                  </a:extLst>
                </p14:cNvPr>
                <p14:cNvContentPartPr/>
                <p14:nvPr/>
              </p14:nvContentPartPr>
              <p14:xfrm>
                <a:off x="7015651" y="3185971"/>
                <a:ext cx="3600" cy="21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E329550-C8E1-4B20-AE0B-0D3B72D8C50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997651" y="3168331"/>
                  <a:ext cx="392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D9D5D8A-BD34-4FED-8284-AD64F607CB46}"/>
                    </a:ext>
                  </a:extLst>
                </p14:cNvPr>
                <p14:cNvContentPartPr/>
                <p14:nvPr/>
              </p14:nvContentPartPr>
              <p14:xfrm>
                <a:off x="7275571" y="3026851"/>
                <a:ext cx="211320" cy="3459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D9D5D8A-BD34-4FED-8284-AD64F607CB4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257931" y="3009211"/>
                  <a:ext cx="24696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50BB4FC-CBB7-4032-B7EF-3F3D953EB667}"/>
                    </a:ext>
                  </a:extLst>
                </p14:cNvPr>
                <p14:cNvContentPartPr/>
                <p14:nvPr/>
              </p14:nvContentPartPr>
              <p14:xfrm>
                <a:off x="7419931" y="3211531"/>
                <a:ext cx="161280" cy="181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50BB4FC-CBB7-4032-B7EF-3F3D953EB66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402291" y="3193531"/>
                  <a:ext cx="1969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3D8CCC9-6BAD-47A9-AD14-01DB9B3E9672}"/>
                    </a:ext>
                  </a:extLst>
                </p14:cNvPr>
                <p14:cNvContentPartPr/>
                <p14:nvPr/>
              </p14:nvContentPartPr>
              <p14:xfrm>
                <a:off x="7597771" y="3196051"/>
                <a:ext cx="201960" cy="1508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3D8CCC9-6BAD-47A9-AD14-01DB9B3E967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580131" y="3178051"/>
                  <a:ext cx="237600" cy="18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6EE4C57-9D91-4AD9-BF2F-7FBFE30E4B18}"/>
              </a:ext>
            </a:extLst>
          </p:cNvPr>
          <p:cNvGrpSpPr/>
          <p:nvPr/>
        </p:nvGrpSpPr>
        <p:grpSpPr>
          <a:xfrm>
            <a:off x="517291" y="2517451"/>
            <a:ext cx="849960" cy="566280"/>
            <a:chOff x="517291" y="2517451"/>
            <a:chExt cx="849960" cy="56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14E626A-7C20-4493-8E67-59D07A650BAE}"/>
                    </a:ext>
                  </a:extLst>
                </p14:cNvPr>
                <p14:cNvContentPartPr/>
                <p14:nvPr/>
              </p14:nvContentPartPr>
              <p14:xfrm>
                <a:off x="517291" y="2517451"/>
                <a:ext cx="285480" cy="3556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14E626A-7C20-4493-8E67-59D07A650BA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99651" y="2499451"/>
                  <a:ext cx="32112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336CBF8-0E39-4E7E-9A11-F7C5C4FD6DF7}"/>
                    </a:ext>
                  </a:extLst>
                </p14:cNvPr>
                <p14:cNvContentPartPr/>
                <p14:nvPr/>
              </p14:nvContentPartPr>
              <p14:xfrm>
                <a:off x="915091" y="2807611"/>
                <a:ext cx="104040" cy="2761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336CBF8-0E39-4E7E-9A11-F7C5C4FD6DF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7091" y="2789611"/>
                  <a:ext cx="13968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6AED8FF-A327-4858-BC22-A7B2866C3AD5}"/>
                    </a:ext>
                  </a:extLst>
                </p14:cNvPr>
                <p14:cNvContentPartPr/>
                <p14:nvPr/>
              </p14:nvContentPartPr>
              <p14:xfrm>
                <a:off x="954331" y="2567851"/>
                <a:ext cx="194040" cy="622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6AED8FF-A327-4858-BC22-A7B2866C3AD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36691" y="2549851"/>
                  <a:ext cx="2296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16451F2-60FB-4E22-937B-4B2723AFE919}"/>
                    </a:ext>
                  </a:extLst>
                </p14:cNvPr>
                <p14:cNvContentPartPr/>
                <p14:nvPr/>
              </p14:nvContentPartPr>
              <p14:xfrm>
                <a:off x="1011211" y="2658211"/>
                <a:ext cx="356040" cy="766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16451F2-60FB-4E22-937B-4B2723AFE91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93571" y="2640571"/>
                  <a:ext cx="391680" cy="11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5343A08-84D4-47A1-9D3C-66FEE5584E2C}"/>
              </a:ext>
            </a:extLst>
          </p:cNvPr>
          <p:cNvGrpSpPr/>
          <p:nvPr/>
        </p:nvGrpSpPr>
        <p:grpSpPr>
          <a:xfrm>
            <a:off x="1520251" y="2003011"/>
            <a:ext cx="1500480" cy="773280"/>
            <a:chOff x="1520251" y="2003011"/>
            <a:chExt cx="1500480" cy="77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ADAF1F4-C0F7-4182-9E60-0A0BCC9D4DB9}"/>
                    </a:ext>
                  </a:extLst>
                </p14:cNvPr>
                <p14:cNvContentPartPr/>
                <p14:nvPr/>
              </p14:nvContentPartPr>
              <p14:xfrm>
                <a:off x="1520251" y="2257891"/>
                <a:ext cx="367200" cy="5184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ADAF1F4-C0F7-4182-9E60-0A0BCC9D4DB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502251" y="2240251"/>
                  <a:ext cx="402840" cy="55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37F5AD7-63E0-4ADA-BEBA-FD221E290C01}"/>
                    </a:ext>
                  </a:extLst>
                </p14:cNvPr>
                <p14:cNvContentPartPr/>
                <p14:nvPr/>
              </p14:nvContentPartPr>
              <p14:xfrm>
                <a:off x="1866931" y="2521051"/>
                <a:ext cx="116640" cy="2066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37F5AD7-63E0-4ADA-BEBA-FD221E290C0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849291" y="2503051"/>
                  <a:ext cx="1522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E06C3A0-FFA2-4303-A64D-0C6679D6B1C5}"/>
                    </a:ext>
                  </a:extLst>
                </p14:cNvPr>
                <p14:cNvContentPartPr/>
                <p14:nvPr/>
              </p14:nvContentPartPr>
              <p14:xfrm>
                <a:off x="2006611" y="2515291"/>
                <a:ext cx="236160" cy="662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E06C3A0-FFA2-4303-A64D-0C6679D6B1C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988611" y="2497291"/>
                  <a:ext cx="2718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745B033-665A-4BCD-907B-A863DCDB08F5}"/>
                    </a:ext>
                  </a:extLst>
                </p14:cNvPr>
                <p14:cNvContentPartPr/>
                <p14:nvPr/>
              </p14:nvContentPartPr>
              <p14:xfrm>
                <a:off x="2079331" y="2451571"/>
                <a:ext cx="131040" cy="1692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745B033-665A-4BCD-907B-A863DCDB08F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061331" y="2433571"/>
                  <a:ext cx="1666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5334042-D642-45AA-8B9B-5879E4360502}"/>
                    </a:ext>
                  </a:extLst>
                </p14:cNvPr>
                <p14:cNvContentPartPr/>
                <p14:nvPr/>
              </p14:nvContentPartPr>
              <p14:xfrm>
                <a:off x="2216851" y="2240971"/>
                <a:ext cx="186480" cy="2361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5334042-D642-45AA-8B9B-5879E436050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199211" y="2223331"/>
                  <a:ext cx="22212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61E63B9-5244-499D-A0D5-9380B1165B28}"/>
                    </a:ext>
                  </a:extLst>
                </p14:cNvPr>
                <p14:cNvContentPartPr/>
                <p14:nvPr/>
              </p14:nvContentPartPr>
              <p14:xfrm>
                <a:off x="2144131" y="2216851"/>
                <a:ext cx="360" cy="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61E63B9-5244-499D-A0D5-9380B1165B2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126491" y="219921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E07EAFD-ECF3-4BDD-8952-3580C109560A}"/>
                    </a:ext>
                  </a:extLst>
                </p14:cNvPr>
                <p14:cNvContentPartPr/>
                <p14:nvPr/>
              </p14:nvContentPartPr>
              <p14:xfrm>
                <a:off x="2289571" y="2003011"/>
                <a:ext cx="326520" cy="2908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E07EAFD-ECF3-4BDD-8952-3580C109560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271931" y="1985011"/>
                  <a:ext cx="36216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9F25F2C-5C02-4882-9127-5C622ED450B3}"/>
                    </a:ext>
                  </a:extLst>
                </p14:cNvPr>
                <p14:cNvContentPartPr/>
                <p14:nvPr/>
              </p14:nvContentPartPr>
              <p14:xfrm>
                <a:off x="2532571" y="2200651"/>
                <a:ext cx="270360" cy="558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9F25F2C-5C02-4882-9127-5C622ED450B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514571" y="2183011"/>
                  <a:ext cx="306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2C5E160-2DBD-4225-9CDF-EE27A904AAEE}"/>
                    </a:ext>
                  </a:extLst>
                </p14:cNvPr>
                <p14:cNvContentPartPr/>
                <p14:nvPr/>
              </p14:nvContentPartPr>
              <p14:xfrm>
                <a:off x="2932531" y="2257171"/>
                <a:ext cx="88200" cy="2995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2C5E160-2DBD-4225-9CDF-EE27A904AAE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914531" y="2239531"/>
                  <a:ext cx="123840" cy="33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18CCAC8-1E7C-4FC5-9479-3BE660507A76}"/>
              </a:ext>
            </a:extLst>
          </p:cNvPr>
          <p:cNvGrpSpPr/>
          <p:nvPr/>
        </p:nvGrpSpPr>
        <p:grpSpPr>
          <a:xfrm>
            <a:off x="3962131" y="1572811"/>
            <a:ext cx="2029680" cy="892440"/>
            <a:chOff x="3962131" y="1572811"/>
            <a:chExt cx="2029680" cy="89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471239E-D88F-4688-8FC2-C7C920EF22D0}"/>
                    </a:ext>
                  </a:extLst>
                </p14:cNvPr>
                <p14:cNvContentPartPr/>
                <p14:nvPr/>
              </p14:nvContentPartPr>
              <p14:xfrm>
                <a:off x="3962131" y="1877011"/>
                <a:ext cx="270000" cy="5166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471239E-D88F-4688-8FC2-C7C920EF22D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944131" y="1859371"/>
                  <a:ext cx="305640" cy="55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78461F0-C136-45CA-A97F-4F0EE3DA16DA}"/>
                    </a:ext>
                  </a:extLst>
                </p14:cNvPr>
                <p14:cNvContentPartPr/>
                <p14:nvPr/>
              </p14:nvContentPartPr>
              <p14:xfrm>
                <a:off x="4247971" y="2281291"/>
                <a:ext cx="164160" cy="1839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78461F0-C136-45CA-A97F-4F0EE3DA16D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230331" y="2263291"/>
                  <a:ext cx="1998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A05A7B7-9928-40EF-AC0E-79914CC79E8E}"/>
                    </a:ext>
                  </a:extLst>
                </p14:cNvPr>
                <p14:cNvContentPartPr/>
                <p14:nvPr/>
              </p14:nvContentPartPr>
              <p14:xfrm>
                <a:off x="4450291" y="2106691"/>
                <a:ext cx="194760" cy="943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A05A7B7-9928-40EF-AC0E-79914CC79E8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432291" y="2088691"/>
                  <a:ext cx="2304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19AD919-0534-4FED-91D9-19DBAA651CAF}"/>
                    </a:ext>
                  </a:extLst>
                </p14:cNvPr>
                <p14:cNvContentPartPr/>
                <p14:nvPr/>
              </p14:nvContentPartPr>
              <p14:xfrm>
                <a:off x="4474771" y="2245651"/>
                <a:ext cx="104400" cy="525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19AD919-0534-4FED-91D9-19DBAA651CA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456771" y="2228011"/>
                  <a:ext cx="1400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0B47A6E-8C25-41DF-B0DA-2CE9BEB83665}"/>
                    </a:ext>
                  </a:extLst>
                </p14:cNvPr>
                <p14:cNvContentPartPr/>
                <p14:nvPr/>
              </p14:nvContentPartPr>
              <p14:xfrm>
                <a:off x="4636411" y="1944331"/>
                <a:ext cx="232920" cy="3124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0B47A6E-8C25-41DF-B0DA-2CE9BEB8366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618771" y="1926331"/>
                  <a:ext cx="26856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42EB489-76BE-442C-9644-6115DEF842F8}"/>
                    </a:ext>
                  </a:extLst>
                </p14:cNvPr>
                <p14:cNvContentPartPr/>
                <p14:nvPr/>
              </p14:nvContentPartPr>
              <p14:xfrm>
                <a:off x="4636411" y="1859731"/>
                <a:ext cx="193680" cy="1558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42EB489-76BE-442C-9644-6115DEF842F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618411" y="1841731"/>
                  <a:ext cx="2293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E5ADCF3-A66B-4556-AD0A-91B6E8F81A09}"/>
                    </a:ext>
                  </a:extLst>
                </p14:cNvPr>
                <p14:cNvContentPartPr/>
                <p14:nvPr/>
              </p14:nvContentPartPr>
              <p14:xfrm>
                <a:off x="4863211" y="2080411"/>
                <a:ext cx="90000" cy="1537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E5ADCF3-A66B-4556-AD0A-91B6E8F81A0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845211" y="2062411"/>
                  <a:ext cx="1256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FE0F7F2-AB36-448C-BD60-882ED2FA5A7F}"/>
                    </a:ext>
                  </a:extLst>
                </p14:cNvPr>
                <p14:cNvContentPartPr/>
                <p14:nvPr/>
              </p14:nvContentPartPr>
              <p14:xfrm>
                <a:off x="5008651" y="1947571"/>
                <a:ext cx="212040" cy="997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FE0F7F2-AB36-448C-BD60-882ED2FA5A7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990651" y="1929571"/>
                  <a:ext cx="2476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83F2012-1FCF-416D-8F1B-1D10C0B19ED9}"/>
                    </a:ext>
                  </a:extLst>
                </p14:cNvPr>
                <p14:cNvContentPartPr/>
                <p14:nvPr/>
              </p14:nvContentPartPr>
              <p14:xfrm>
                <a:off x="5041051" y="1884931"/>
                <a:ext cx="172080" cy="1742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83F2012-1FCF-416D-8F1B-1D10C0B19ED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023411" y="1867291"/>
                  <a:ext cx="2077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38DEE2F-8DB0-4FC4-B3E1-B0ADB8174619}"/>
                    </a:ext>
                  </a:extLst>
                </p14:cNvPr>
                <p14:cNvContentPartPr/>
                <p14:nvPr/>
              </p14:nvContentPartPr>
              <p14:xfrm>
                <a:off x="5226451" y="1747411"/>
                <a:ext cx="230760" cy="2624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38DEE2F-8DB0-4FC4-B3E1-B0ADB817461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208451" y="1729771"/>
                  <a:ext cx="26640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2C0E214-0552-4FF3-9AE3-56FFF0C8DA6F}"/>
                    </a:ext>
                  </a:extLst>
                </p14:cNvPr>
                <p14:cNvContentPartPr/>
                <p14:nvPr/>
              </p14:nvContentPartPr>
              <p14:xfrm>
                <a:off x="5146171" y="1642291"/>
                <a:ext cx="5400" cy="36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2C0E214-0552-4FF3-9AE3-56FFF0C8DA6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128531" y="1624291"/>
                  <a:ext cx="410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407BD60-90B0-4AFB-B6EA-8137BA47AD19}"/>
                    </a:ext>
                  </a:extLst>
                </p14:cNvPr>
                <p14:cNvContentPartPr/>
                <p14:nvPr/>
              </p14:nvContentPartPr>
              <p14:xfrm>
                <a:off x="5460451" y="1572811"/>
                <a:ext cx="233640" cy="3384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407BD60-90B0-4AFB-B6EA-8137BA47AD1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442451" y="1554811"/>
                  <a:ext cx="26928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2B150F1-58BA-4125-824B-A626874367EB}"/>
                    </a:ext>
                  </a:extLst>
                </p14:cNvPr>
                <p14:cNvContentPartPr/>
                <p14:nvPr/>
              </p14:nvContentPartPr>
              <p14:xfrm>
                <a:off x="5583211" y="1738771"/>
                <a:ext cx="139680" cy="777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2B150F1-58BA-4125-824B-A626874367E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565571" y="1721131"/>
                  <a:ext cx="1753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FCF42C6-98A3-477E-B475-2775CB7EB0F9}"/>
                    </a:ext>
                  </a:extLst>
                </p14:cNvPr>
                <p14:cNvContentPartPr/>
                <p14:nvPr/>
              </p14:nvContentPartPr>
              <p14:xfrm>
                <a:off x="5761411" y="1659211"/>
                <a:ext cx="230400" cy="1861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FCF42C6-98A3-477E-B475-2775CB7EB0F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743411" y="1641211"/>
                  <a:ext cx="266040" cy="22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6053FCE-A038-48EA-854E-2817A335673E}"/>
              </a:ext>
            </a:extLst>
          </p:cNvPr>
          <p:cNvGrpSpPr/>
          <p:nvPr/>
        </p:nvGrpSpPr>
        <p:grpSpPr>
          <a:xfrm>
            <a:off x="460051" y="3786451"/>
            <a:ext cx="457560" cy="561240"/>
            <a:chOff x="460051" y="3786451"/>
            <a:chExt cx="457560" cy="56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D592D98-7C49-4613-9059-F19AC7BC332B}"/>
                    </a:ext>
                  </a:extLst>
                </p14:cNvPr>
                <p14:cNvContentPartPr/>
                <p14:nvPr/>
              </p14:nvContentPartPr>
              <p14:xfrm>
                <a:off x="460051" y="3786451"/>
                <a:ext cx="300600" cy="5612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D592D98-7C49-4613-9059-F19AC7BC332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42051" y="3768451"/>
                  <a:ext cx="336240" cy="59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DE157C9-B9E8-4A8A-91E7-B194DA46C8A0}"/>
                    </a:ext>
                  </a:extLst>
                </p14:cNvPr>
                <p14:cNvContentPartPr/>
                <p14:nvPr/>
              </p14:nvContentPartPr>
              <p14:xfrm>
                <a:off x="767851" y="4159051"/>
                <a:ext cx="149760" cy="1879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DE157C9-B9E8-4A8A-91E7-B194DA46C8A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49851" y="4141051"/>
                  <a:ext cx="185400" cy="22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2865021-794B-4A00-B9C4-DA73E93C1BA5}"/>
              </a:ext>
            </a:extLst>
          </p:cNvPr>
          <p:cNvGrpSpPr/>
          <p:nvPr/>
        </p:nvGrpSpPr>
        <p:grpSpPr>
          <a:xfrm>
            <a:off x="1488571" y="3163651"/>
            <a:ext cx="2351880" cy="834120"/>
            <a:chOff x="1488571" y="3163651"/>
            <a:chExt cx="2351880" cy="83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4927B03-D6B2-458A-982D-DA4F06D3C66C}"/>
                    </a:ext>
                  </a:extLst>
                </p14:cNvPr>
                <p14:cNvContentPartPr/>
                <p14:nvPr/>
              </p14:nvContentPartPr>
              <p14:xfrm>
                <a:off x="1488571" y="3739651"/>
                <a:ext cx="193680" cy="475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4927B03-D6B2-458A-982D-DA4F06D3C66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470931" y="3721651"/>
                  <a:ext cx="2293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C5EF07C-CD9C-436D-AF60-11696CBCBDBF}"/>
                    </a:ext>
                  </a:extLst>
                </p14:cNvPr>
                <p14:cNvContentPartPr/>
                <p14:nvPr/>
              </p14:nvContentPartPr>
              <p14:xfrm>
                <a:off x="1513051" y="3936211"/>
                <a:ext cx="370800" cy="615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C5EF07C-CD9C-436D-AF60-11696CBCBDB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495051" y="3918211"/>
                  <a:ext cx="4064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B537242-13FA-44B7-944A-777AEA9A29B7}"/>
                    </a:ext>
                  </a:extLst>
                </p14:cNvPr>
                <p14:cNvContentPartPr/>
                <p14:nvPr/>
              </p14:nvContentPartPr>
              <p14:xfrm>
                <a:off x="2111731" y="3527611"/>
                <a:ext cx="195480" cy="3416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B537242-13FA-44B7-944A-777AEA9A29B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093731" y="3509971"/>
                  <a:ext cx="23112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8F13C24-0A0C-42A4-B6A9-481248BAE645}"/>
                    </a:ext>
                  </a:extLst>
                </p14:cNvPr>
                <p14:cNvContentPartPr/>
                <p14:nvPr/>
              </p14:nvContentPartPr>
              <p14:xfrm>
                <a:off x="2111731" y="3452371"/>
                <a:ext cx="186480" cy="1497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8F13C24-0A0C-42A4-B6A9-481248BAE64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093731" y="3434371"/>
                  <a:ext cx="2221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616F280-A2C5-4A8D-9A9C-2B3D914C0F24}"/>
                    </a:ext>
                  </a:extLst>
                </p14:cNvPr>
                <p14:cNvContentPartPr/>
                <p14:nvPr/>
              </p14:nvContentPartPr>
              <p14:xfrm>
                <a:off x="2427451" y="3714091"/>
                <a:ext cx="187200" cy="1389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616F280-A2C5-4A8D-9A9C-2B3D914C0F2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409451" y="3696091"/>
                  <a:ext cx="2228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4777050-DF17-475E-92A9-F74B7D660EA2}"/>
                    </a:ext>
                  </a:extLst>
                </p14:cNvPr>
                <p14:cNvContentPartPr/>
                <p14:nvPr/>
              </p14:nvContentPartPr>
              <p14:xfrm>
                <a:off x="2685931" y="3597811"/>
                <a:ext cx="333000" cy="1004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4777050-DF17-475E-92A9-F74B7D660EA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668291" y="3579811"/>
                  <a:ext cx="3686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352D7E0-3208-4654-905E-B32DA62364F0}"/>
                    </a:ext>
                  </a:extLst>
                </p14:cNvPr>
                <p14:cNvContentPartPr/>
                <p14:nvPr/>
              </p14:nvContentPartPr>
              <p14:xfrm>
                <a:off x="2783491" y="3471091"/>
                <a:ext cx="120960" cy="2692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352D7E0-3208-4654-905E-B32DA62364F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765491" y="3453451"/>
                  <a:ext cx="15660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7A20756-0351-496C-89E9-3A8623CA39BD}"/>
                    </a:ext>
                  </a:extLst>
                </p14:cNvPr>
                <p14:cNvContentPartPr/>
                <p14:nvPr/>
              </p14:nvContentPartPr>
              <p14:xfrm>
                <a:off x="3057811" y="3349771"/>
                <a:ext cx="108720" cy="2944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7A20756-0351-496C-89E9-3A8623CA39B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039811" y="3331771"/>
                  <a:ext cx="14436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43F6C4E-C510-496F-A8EB-0E56E0EDC69B}"/>
                    </a:ext>
                  </a:extLst>
                </p14:cNvPr>
                <p14:cNvContentPartPr/>
                <p14:nvPr/>
              </p14:nvContentPartPr>
              <p14:xfrm>
                <a:off x="3026131" y="3252931"/>
                <a:ext cx="360" cy="3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43F6C4E-C510-496F-A8EB-0E56E0EDC69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008491" y="323493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958F839-731F-40AE-84BF-CB3D3FD559EE}"/>
                    </a:ext>
                  </a:extLst>
                </p14:cNvPr>
                <p14:cNvContentPartPr/>
                <p14:nvPr/>
              </p14:nvContentPartPr>
              <p14:xfrm>
                <a:off x="3218731" y="3163651"/>
                <a:ext cx="276840" cy="3258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958F839-731F-40AE-84BF-CB3D3FD559EE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201091" y="3146011"/>
                  <a:ext cx="31248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FCCBD8C-1A31-444B-BAFD-87D98F4A7CDE}"/>
                    </a:ext>
                  </a:extLst>
                </p14:cNvPr>
                <p14:cNvContentPartPr/>
                <p14:nvPr/>
              </p14:nvContentPartPr>
              <p14:xfrm>
                <a:off x="3406291" y="3349771"/>
                <a:ext cx="164880" cy="2343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FCCBD8C-1A31-444B-BAFD-87D98F4A7CDE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388651" y="3331771"/>
                  <a:ext cx="20052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6723D33-6485-49B1-9EDC-A6C86CC0B836}"/>
                    </a:ext>
                  </a:extLst>
                </p14:cNvPr>
                <p14:cNvContentPartPr/>
                <p14:nvPr/>
              </p14:nvContentPartPr>
              <p14:xfrm>
                <a:off x="3640651" y="3398371"/>
                <a:ext cx="199800" cy="1490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6723D33-6485-49B1-9EDC-A6C86CC0B836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623011" y="3380371"/>
                  <a:ext cx="235440" cy="18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0C277EA-2427-42F7-B91E-9C2A4FC04E4E}"/>
              </a:ext>
            </a:extLst>
          </p:cNvPr>
          <p:cNvGrpSpPr/>
          <p:nvPr/>
        </p:nvGrpSpPr>
        <p:grpSpPr>
          <a:xfrm>
            <a:off x="1601971" y="692971"/>
            <a:ext cx="9993600" cy="5913360"/>
            <a:chOff x="1601971" y="692971"/>
            <a:chExt cx="9993600" cy="591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282DF1D-1322-40EF-8B94-1A9F56497AF5}"/>
                    </a:ext>
                  </a:extLst>
                </p14:cNvPr>
                <p14:cNvContentPartPr/>
                <p14:nvPr/>
              </p14:nvContentPartPr>
              <p14:xfrm>
                <a:off x="5747731" y="692971"/>
                <a:ext cx="5476320" cy="39322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282DF1D-1322-40EF-8B94-1A9F56497AF5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729731" y="674971"/>
                  <a:ext cx="5511960" cy="39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E7BB8BE-E99D-4A79-A3FB-6C594322E718}"/>
                    </a:ext>
                  </a:extLst>
                </p14:cNvPr>
                <p14:cNvContentPartPr/>
                <p14:nvPr/>
              </p14:nvContentPartPr>
              <p14:xfrm>
                <a:off x="1601971" y="4609051"/>
                <a:ext cx="292680" cy="36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E7BB8BE-E99D-4A79-A3FB-6C594322E718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583971" y="4591051"/>
                  <a:ext cx="3283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90C8A6E-E5D5-4E4E-A210-41A34709419B}"/>
                    </a:ext>
                  </a:extLst>
                </p14:cNvPr>
                <p14:cNvContentPartPr/>
                <p14:nvPr/>
              </p14:nvContentPartPr>
              <p14:xfrm>
                <a:off x="1690891" y="4773571"/>
                <a:ext cx="273600" cy="248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90C8A6E-E5D5-4E4E-A210-41A34709419B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672891" y="4755571"/>
                  <a:ext cx="3092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1E4F9A9-4B09-4BDD-8EFA-1EA378F1BB6B}"/>
                    </a:ext>
                  </a:extLst>
                </p14:cNvPr>
                <p14:cNvContentPartPr/>
                <p14:nvPr/>
              </p14:nvContentPartPr>
              <p14:xfrm>
                <a:off x="2268331" y="4296571"/>
                <a:ext cx="175680" cy="4705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1E4F9A9-4B09-4BDD-8EFA-1EA378F1BB6B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250331" y="4278931"/>
                  <a:ext cx="211320" cy="5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616F244-9824-4B83-97C5-5170ED89549D}"/>
                    </a:ext>
                  </a:extLst>
                </p14:cNvPr>
                <p14:cNvContentPartPr/>
                <p14:nvPr/>
              </p14:nvContentPartPr>
              <p14:xfrm>
                <a:off x="2273371" y="4254811"/>
                <a:ext cx="263880" cy="2415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616F244-9824-4B83-97C5-5170ED89549D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2255731" y="4236811"/>
                  <a:ext cx="2995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19BA783-A6E9-432F-908A-F44CF78723C6}"/>
                    </a:ext>
                  </a:extLst>
                </p14:cNvPr>
                <p14:cNvContentPartPr/>
                <p14:nvPr/>
              </p14:nvContentPartPr>
              <p14:xfrm>
                <a:off x="2572891" y="4644691"/>
                <a:ext cx="218160" cy="2091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19BA783-A6E9-432F-908A-F44CF78723C6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555251" y="4626691"/>
                  <a:ext cx="25380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866B503-E2B0-41B3-B9EE-B81CD94755E0}"/>
                    </a:ext>
                  </a:extLst>
                </p14:cNvPr>
                <p14:cNvContentPartPr/>
                <p14:nvPr/>
              </p14:nvContentPartPr>
              <p14:xfrm>
                <a:off x="2832091" y="4562971"/>
                <a:ext cx="357480" cy="734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866B503-E2B0-41B3-B9EE-B81CD94755E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814091" y="4545331"/>
                  <a:ext cx="3931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4B02FCD-03CB-482B-A9F8-2F152CAC8B01}"/>
                    </a:ext>
                  </a:extLst>
                </p14:cNvPr>
                <p14:cNvContentPartPr/>
                <p14:nvPr/>
              </p14:nvContentPartPr>
              <p14:xfrm>
                <a:off x="2977531" y="4450291"/>
                <a:ext cx="138960" cy="2354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4B02FCD-03CB-482B-A9F8-2F152CAC8B0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959891" y="4432651"/>
                  <a:ext cx="1746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8873A75-13A4-4D83-9F66-813D10918E1D}"/>
                    </a:ext>
                  </a:extLst>
                </p14:cNvPr>
                <p14:cNvContentPartPr/>
                <p14:nvPr/>
              </p14:nvContentPartPr>
              <p14:xfrm>
                <a:off x="3204331" y="4231771"/>
                <a:ext cx="227160" cy="3578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8873A75-13A4-4D83-9F66-813D10918E1D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3186331" y="4213771"/>
                  <a:ext cx="26280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948FFED-E477-4AB5-B0C9-357D9414AFB4}"/>
                    </a:ext>
                  </a:extLst>
                </p14:cNvPr>
                <p14:cNvContentPartPr/>
                <p14:nvPr/>
              </p14:nvContentPartPr>
              <p14:xfrm>
                <a:off x="3058531" y="4078051"/>
                <a:ext cx="360" cy="3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948FFED-E477-4AB5-B0C9-357D9414AFB4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3040891" y="406005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7451B68-59B8-4AE0-B9CD-78D077DFE7AF}"/>
                    </a:ext>
                  </a:extLst>
                </p14:cNvPr>
                <p14:cNvContentPartPr/>
                <p14:nvPr/>
              </p14:nvContentPartPr>
              <p14:xfrm>
                <a:off x="3502771" y="4004971"/>
                <a:ext cx="267480" cy="4878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E7451B68-59B8-4AE0-B9CD-78D077DFE7AF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485131" y="3987331"/>
                  <a:ext cx="30312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44E826E-3CB7-406D-8194-B522744605BC}"/>
                    </a:ext>
                  </a:extLst>
                </p14:cNvPr>
                <p14:cNvContentPartPr/>
                <p14:nvPr/>
              </p14:nvContentPartPr>
              <p14:xfrm>
                <a:off x="3752611" y="3767371"/>
                <a:ext cx="343440" cy="5522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44E826E-3CB7-406D-8194-B522744605BC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734971" y="3749731"/>
                  <a:ext cx="379080" cy="58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72E744C-B646-4535-934B-9B639B6C32DB}"/>
                    </a:ext>
                  </a:extLst>
                </p14:cNvPr>
                <p14:cNvContentPartPr/>
                <p14:nvPr/>
              </p14:nvContentPartPr>
              <p14:xfrm>
                <a:off x="3972931" y="4215571"/>
                <a:ext cx="290520" cy="1976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72E744C-B646-4535-934B-9B639B6C32DB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954931" y="4197571"/>
                  <a:ext cx="3261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D16E5E6-FE1B-468C-ADF0-21B26340C865}"/>
                    </a:ext>
                  </a:extLst>
                </p14:cNvPr>
                <p14:cNvContentPartPr/>
                <p14:nvPr/>
              </p14:nvContentPartPr>
              <p14:xfrm>
                <a:off x="4264171" y="4296571"/>
                <a:ext cx="164160" cy="1494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D16E5E6-FE1B-468C-ADF0-21B26340C865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246531" y="4278931"/>
                  <a:ext cx="1998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DD450B5-DFF5-48CD-AE39-50CE88DBFDC7}"/>
                    </a:ext>
                  </a:extLst>
                </p14:cNvPr>
                <p14:cNvContentPartPr/>
                <p14:nvPr/>
              </p14:nvContentPartPr>
              <p14:xfrm>
                <a:off x="4199371" y="4037731"/>
                <a:ext cx="226080" cy="100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DD450B5-DFF5-48CD-AE39-50CE88DBFDC7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181731" y="4019731"/>
                  <a:ext cx="2617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CC65DB3-FC10-41C6-8152-AEBBE2C62A69}"/>
                    </a:ext>
                  </a:extLst>
                </p14:cNvPr>
                <p14:cNvContentPartPr/>
                <p14:nvPr/>
              </p14:nvContentPartPr>
              <p14:xfrm>
                <a:off x="4588891" y="3702211"/>
                <a:ext cx="262080" cy="3409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CC65DB3-FC10-41C6-8152-AEBBE2C62A69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571251" y="3684211"/>
                  <a:ext cx="29772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8414D72-3351-4AAF-9C71-79355B058712}"/>
                    </a:ext>
                  </a:extLst>
                </p14:cNvPr>
                <p14:cNvContentPartPr/>
                <p14:nvPr/>
              </p14:nvContentPartPr>
              <p14:xfrm>
                <a:off x="4775731" y="3896971"/>
                <a:ext cx="163800" cy="1144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8414D72-3351-4AAF-9C71-79355B058712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4758091" y="3879331"/>
                  <a:ext cx="1994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57FFF00-5201-412C-A44F-42D81EE96F80}"/>
                    </a:ext>
                  </a:extLst>
                </p14:cNvPr>
                <p14:cNvContentPartPr/>
                <p14:nvPr/>
              </p14:nvContentPartPr>
              <p14:xfrm>
                <a:off x="5007931" y="3899851"/>
                <a:ext cx="137160" cy="1558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57FFF00-5201-412C-A44F-42D81EE96F80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990291" y="3882211"/>
                  <a:ext cx="1728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13BB888-ED30-4AAC-A970-5B2FDE65A377}"/>
                    </a:ext>
                  </a:extLst>
                </p14:cNvPr>
                <p14:cNvContentPartPr/>
                <p14:nvPr/>
              </p14:nvContentPartPr>
              <p14:xfrm>
                <a:off x="4790131" y="3406291"/>
                <a:ext cx="705240" cy="7239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13BB888-ED30-4AAC-A970-5B2FDE65A377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772491" y="3388651"/>
                  <a:ext cx="740880" cy="75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A92AF52-FB4B-4FC1-974D-347992CA9C3C}"/>
                    </a:ext>
                  </a:extLst>
                </p14:cNvPr>
                <p14:cNvContentPartPr/>
                <p14:nvPr/>
              </p14:nvContentPartPr>
              <p14:xfrm>
                <a:off x="7727731" y="4596091"/>
                <a:ext cx="1014840" cy="19965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A92AF52-FB4B-4FC1-974D-347992CA9C3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709731" y="4578091"/>
                  <a:ext cx="1050480" cy="20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A7E37E6-C7D2-42C6-952A-8EB4F34B3BDB}"/>
                    </a:ext>
                  </a:extLst>
                </p14:cNvPr>
                <p14:cNvContentPartPr/>
                <p14:nvPr/>
              </p14:nvContentPartPr>
              <p14:xfrm>
                <a:off x="7649611" y="4500331"/>
                <a:ext cx="321840" cy="3178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A7E37E6-C7D2-42C6-952A-8EB4F34B3BDB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7631611" y="4482691"/>
                  <a:ext cx="35748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C7F645B-265C-431C-9C6A-F108FDBCF3E0}"/>
                    </a:ext>
                  </a:extLst>
                </p14:cNvPr>
                <p14:cNvContentPartPr/>
                <p14:nvPr/>
              </p14:nvContentPartPr>
              <p14:xfrm>
                <a:off x="8180971" y="4935571"/>
                <a:ext cx="2965320" cy="5832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C7F645B-265C-431C-9C6A-F108FDBCF3E0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162971" y="4917931"/>
                  <a:ext cx="3000960" cy="61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78F57E50-6EEB-47EF-83C1-D474722CA3C7}"/>
                    </a:ext>
                  </a:extLst>
                </p14:cNvPr>
                <p14:cNvContentPartPr/>
                <p14:nvPr/>
              </p14:nvContentPartPr>
              <p14:xfrm>
                <a:off x="11045491" y="5364691"/>
                <a:ext cx="269280" cy="3657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78F57E50-6EEB-47EF-83C1-D474722CA3C7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1027491" y="5346691"/>
                  <a:ext cx="30492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F44377E-0731-4EAF-B66B-251AAE97A33F}"/>
                    </a:ext>
                  </a:extLst>
                </p14:cNvPr>
                <p14:cNvContentPartPr/>
                <p14:nvPr/>
              </p14:nvContentPartPr>
              <p14:xfrm>
                <a:off x="11060971" y="5329411"/>
                <a:ext cx="300960" cy="2145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F44377E-0731-4EAF-B66B-251AAE97A33F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1042971" y="5311771"/>
                  <a:ext cx="33660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A952EA3-78D0-44FB-876B-195BF2F330BC}"/>
                    </a:ext>
                  </a:extLst>
                </p14:cNvPr>
                <p14:cNvContentPartPr/>
                <p14:nvPr/>
              </p14:nvContentPartPr>
              <p14:xfrm>
                <a:off x="11368771" y="5520571"/>
                <a:ext cx="226800" cy="1764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A952EA3-78D0-44FB-876B-195BF2F330BC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1351131" y="5502931"/>
                  <a:ext cx="2624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D45861D-1AB4-4508-8764-40B83BF29A39}"/>
                    </a:ext>
                  </a:extLst>
                </p14:cNvPr>
                <p14:cNvContentPartPr/>
                <p14:nvPr/>
              </p14:nvContentPartPr>
              <p14:xfrm>
                <a:off x="7927891" y="4211971"/>
                <a:ext cx="467640" cy="4741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D45861D-1AB4-4508-8764-40B83BF29A39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7910251" y="4194331"/>
                  <a:ext cx="50328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EBBE19C7-9DD6-4807-B450-32A8CD093F75}"/>
                    </a:ext>
                  </a:extLst>
                </p14:cNvPr>
                <p14:cNvContentPartPr/>
                <p14:nvPr/>
              </p14:nvContentPartPr>
              <p14:xfrm>
                <a:off x="8197171" y="4523371"/>
                <a:ext cx="247320" cy="1832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EBBE19C7-9DD6-4807-B450-32A8CD093F75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8179171" y="4505371"/>
                  <a:ext cx="2829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EB65BF2-BB7B-4D28-A5B9-E5941993F577}"/>
                    </a:ext>
                  </a:extLst>
                </p14:cNvPr>
                <p14:cNvContentPartPr/>
                <p14:nvPr/>
              </p14:nvContentPartPr>
              <p14:xfrm>
                <a:off x="8488051" y="4458571"/>
                <a:ext cx="250920" cy="2325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EB65BF2-BB7B-4D28-A5B9-E5941993F577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8470051" y="4440571"/>
                  <a:ext cx="2865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C538F57E-F2C9-46FD-BDC5-E29B72B62511}"/>
                    </a:ext>
                  </a:extLst>
                </p14:cNvPr>
                <p14:cNvContentPartPr/>
                <p14:nvPr/>
              </p14:nvContentPartPr>
              <p14:xfrm>
                <a:off x="8851651" y="6156331"/>
                <a:ext cx="419400" cy="4500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C538F57E-F2C9-46FD-BDC5-E29B72B62511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8834011" y="6138331"/>
                  <a:ext cx="45504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09BD3FA-BC27-449E-B55A-C498F18AB2BA}"/>
                    </a:ext>
                  </a:extLst>
                </p14:cNvPr>
                <p14:cNvContentPartPr/>
                <p14:nvPr/>
              </p14:nvContentPartPr>
              <p14:xfrm>
                <a:off x="9168091" y="6400411"/>
                <a:ext cx="238320" cy="1702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09BD3FA-BC27-449E-B55A-C498F18AB2BA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9150091" y="6382771"/>
                  <a:ext cx="2739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D05690E-1234-4399-829C-B2AF6F554F47}"/>
                    </a:ext>
                  </a:extLst>
                </p14:cNvPr>
                <p14:cNvContentPartPr/>
                <p14:nvPr/>
              </p14:nvContentPartPr>
              <p14:xfrm>
                <a:off x="9455731" y="6246691"/>
                <a:ext cx="204840" cy="1310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D05690E-1234-4399-829C-B2AF6F554F47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9437731" y="6228691"/>
                  <a:ext cx="2404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D0D74F6-DB80-40A3-A404-7A7E02464B17}"/>
                    </a:ext>
                  </a:extLst>
                </p14:cNvPr>
                <p14:cNvContentPartPr/>
                <p14:nvPr/>
              </p14:nvContentPartPr>
              <p14:xfrm>
                <a:off x="3016051" y="5372971"/>
                <a:ext cx="729720" cy="6163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D0D74F6-DB80-40A3-A404-7A7E02464B17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2998051" y="5354971"/>
                  <a:ext cx="765360" cy="65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0DE2A12-DE86-44C1-8680-246F6E6933B9}"/>
                    </a:ext>
                  </a:extLst>
                </p14:cNvPr>
                <p14:cNvContentPartPr/>
                <p14:nvPr/>
              </p14:nvContentPartPr>
              <p14:xfrm>
                <a:off x="3487291" y="5844211"/>
                <a:ext cx="249120" cy="1652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0DE2A12-DE86-44C1-8680-246F6E6933B9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3469651" y="5826211"/>
                  <a:ext cx="2847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EFDEDEE4-F7C7-4AD1-A615-ED4F484BB3AB}"/>
                    </a:ext>
                  </a:extLst>
                </p14:cNvPr>
                <p14:cNvContentPartPr/>
                <p14:nvPr/>
              </p14:nvContentPartPr>
              <p14:xfrm>
                <a:off x="3803011" y="5801011"/>
                <a:ext cx="252360" cy="1933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EFDEDEE4-F7C7-4AD1-A615-ED4F484BB3AB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3785371" y="5783371"/>
                  <a:ext cx="2880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06303F3-B0C9-482E-A6D3-948D1EB06999}"/>
                    </a:ext>
                  </a:extLst>
                </p14:cNvPr>
                <p14:cNvContentPartPr/>
                <p14:nvPr/>
              </p14:nvContentPartPr>
              <p14:xfrm>
                <a:off x="4079131" y="5517331"/>
                <a:ext cx="289440" cy="4140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06303F3-B0C9-482E-A6D3-948D1EB06999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4061131" y="5499691"/>
                  <a:ext cx="32508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11CB784-D278-4311-A7AB-E87178D0243F}"/>
                    </a:ext>
                  </a:extLst>
                </p14:cNvPr>
                <p14:cNvContentPartPr/>
                <p14:nvPr/>
              </p14:nvContentPartPr>
              <p14:xfrm>
                <a:off x="4029811" y="5651611"/>
                <a:ext cx="279360" cy="853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11CB784-D278-4311-A7AB-E87178D0243F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4011811" y="5633971"/>
                  <a:ext cx="3150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7D17040E-A0F8-47AF-80C2-4F336C1F8587}"/>
                    </a:ext>
                  </a:extLst>
                </p14:cNvPr>
                <p14:cNvContentPartPr/>
                <p14:nvPr/>
              </p14:nvContentPartPr>
              <p14:xfrm>
                <a:off x="4417891" y="5441011"/>
                <a:ext cx="128520" cy="536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7D17040E-A0F8-47AF-80C2-4F336C1F8587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4400251" y="5423011"/>
                  <a:ext cx="1641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0253B2F-B29E-4F17-A187-BFC38D731336}"/>
                    </a:ext>
                  </a:extLst>
                </p14:cNvPr>
                <p14:cNvContentPartPr/>
                <p14:nvPr/>
              </p14:nvContentPartPr>
              <p14:xfrm>
                <a:off x="4474771" y="5461891"/>
                <a:ext cx="257400" cy="810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0253B2F-B29E-4F17-A187-BFC38D731336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4456771" y="5444251"/>
                  <a:ext cx="2930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3975907-B941-4A51-8D63-1EFCCBE5A51A}"/>
                    </a:ext>
                  </a:extLst>
                </p14:cNvPr>
                <p14:cNvContentPartPr/>
                <p14:nvPr/>
              </p14:nvContentPartPr>
              <p14:xfrm>
                <a:off x="4861771" y="4893451"/>
                <a:ext cx="546480" cy="5709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3975907-B941-4A51-8D63-1EFCCBE5A51A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4843771" y="4875451"/>
                  <a:ext cx="582120" cy="60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C5FAC86-906A-4A65-9484-8F94F5DD9B5C}"/>
                    </a:ext>
                  </a:extLst>
                </p14:cNvPr>
                <p14:cNvContentPartPr/>
                <p14:nvPr/>
              </p14:nvContentPartPr>
              <p14:xfrm>
                <a:off x="5202691" y="5251291"/>
                <a:ext cx="396720" cy="3225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C5FAC86-906A-4A65-9484-8F94F5DD9B5C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5185051" y="5233651"/>
                  <a:ext cx="43236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99FFC418-05EA-427D-9915-3824B1215FA6}"/>
                    </a:ext>
                  </a:extLst>
                </p14:cNvPr>
                <p14:cNvContentPartPr/>
                <p14:nvPr/>
              </p14:nvContentPartPr>
              <p14:xfrm>
                <a:off x="5564491" y="5218891"/>
                <a:ext cx="391680" cy="1544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99FFC418-05EA-427D-9915-3824B1215FA6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5546851" y="5201251"/>
                  <a:ext cx="4273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2A71BC18-5356-4EF6-8396-0349712011A7}"/>
                    </a:ext>
                  </a:extLst>
                </p14:cNvPr>
                <p14:cNvContentPartPr/>
                <p14:nvPr/>
              </p14:nvContentPartPr>
              <p14:xfrm>
                <a:off x="5777611" y="5048251"/>
                <a:ext cx="240840" cy="741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2A71BC18-5356-4EF6-8396-0349712011A7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5759611" y="5030611"/>
                  <a:ext cx="2764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24AD7528-F7F3-45F9-871D-EC75A6D29B06}"/>
                    </a:ext>
                  </a:extLst>
                </p14:cNvPr>
                <p14:cNvContentPartPr/>
                <p14:nvPr/>
              </p14:nvContentPartPr>
              <p14:xfrm>
                <a:off x="6077491" y="4561171"/>
                <a:ext cx="309600" cy="2779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24AD7528-F7F3-45F9-871D-EC75A6D29B06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6059491" y="4543531"/>
                  <a:ext cx="34524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942F68FA-5252-4C39-BA9E-D335E580145C}"/>
                    </a:ext>
                  </a:extLst>
                </p14:cNvPr>
                <p14:cNvContentPartPr/>
                <p14:nvPr/>
              </p14:nvContentPartPr>
              <p14:xfrm>
                <a:off x="6343891" y="4750171"/>
                <a:ext cx="191160" cy="1411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942F68FA-5252-4C39-BA9E-D335E580145C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6326251" y="4732531"/>
                  <a:ext cx="2268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1950149-7EDA-4F10-9008-370D08A73308}"/>
                    </a:ext>
                  </a:extLst>
                </p14:cNvPr>
                <p14:cNvContentPartPr/>
                <p14:nvPr/>
              </p14:nvContentPartPr>
              <p14:xfrm>
                <a:off x="6619291" y="4806331"/>
                <a:ext cx="272520" cy="2361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1950149-7EDA-4F10-9008-370D08A73308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6601291" y="4788691"/>
                  <a:ext cx="308160" cy="271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46970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E0BB54A-2A49-490E-BA6E-920A5F1B28C5}"/>
              </a:ext>
            </a:extLst>
          </p:cNvPr>
          <p:cNvGrpSpPr/>
          <p:nvPr/>
        </p:nvGrpSpPr>
        <p:grpSpPr>
          <a:xfrm>
            <a:off x="169531" y="346651"/>
            <a:ext cx="1190520" cy="739080"/>
            <a:chOff x="169531" y="346651"/>
            <a:chExt cx="1190520" cy="73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E1F0D7D-313F-4C81-9FFC-EC0ED2AECFB7}"/>
                    </a:ext>
                  </a:extLst>
                </p14:cNvPr>
                <p14:cNvContentPartPr/>
                <p14:nvPr/>
              </p14:nvContentPartPr>
              <p14:xfrm>
                <a:off x="169531" y="346651"/>
                <a:ext cx="381600" cy="5547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E1F0D7D-313F-4C81-9FFC-EC0ED2AECFB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1891" y="329011"/>
                  <a:ext cx="417240" cy="5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F60FBFA-0C05-44C6-B5CC-3E1BCE7E7FA7}"/>
                    </a:ext>
                  </a:extLst>
                </p14:cNvPr>
                <p14:cNvContentPartPr/>
                <p14:nvPr/>
              </p14:nvContentPartPr>
              <p14:xfrm>
                <a:off x="598291" y="752371"/>
                <a:ext cx="291960" cy="2311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F60FBFA-0C05-44C6-B5CC-3E1BCE7E7FA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80651" y="734731"/>
                  <a:ext cx="3276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5271DD8-0532-4638-81C6-010EB632F169}"/>
                    </a:ext>
                  </a:extLst>
                </p14:cNvPr>
                <p14:cNvContentPartPr/>
                <p14:nvPr/>
              </p14:nvContentPartPr>
              <p14:xfrm>
                <a:off x="930211" y="726811"/>
                <a:ext cx="429840" cy="3589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5271DD8-0532-4638-81C6-010EB632F16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12571" y="708811"/>
                  <a:ext cx="465480" cy="39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D5A0D0E-4891-4D12-8033-EBF7794C3839}"/>
              </a:ext>
            </a:extLst>
          </p:cNvPr>
          <p:cNvGrpSpPr/>
          <p:nvPr/>
        </p:nvGrpSpPr>
        <p:grpSpPr>
          <a:xfrm>
            <a:off x="1796011" y="188971"/>
            <a:ext cx="1739160" cy="615960"/>
            <a:chOff x="1796011" y="188971"/>
            <a:chExt cx="1739160" cy="61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26F5FCE-E1A5-4F51-B975-9D43475659F2}"/>
                    </a:ext>
                  </a:extLst>
                </p14:cNvPr>
                <p14:cNvContentPartPr/>
                <p14:nvPr/>
              </p14:nvContentPartPr>
              <p14:xfrm>
                <a:off x="1796011" y="524491"/>
                <a:ext cx="455760" cy="1227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26F5FCE-E1A5-4F51-B975-9D43475659F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78371" y="506851"/>
                  <a:ext cx="4914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FCA9CDD-A040-4EEE-8D96-20E2F8578D4C}"/>
                    </a:ext>
                  </a:extLst>
                </p14:cNvPr>
                <p14:cNvContentPartPr/>
                <p14:nvPr/>
              </p14:nvContentPartPr>
              <p14:xfrm>
                <a:off x="1917331" y="771451"/>
                <a:ext cx="326880" cy="216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FCA9CDD-A040-4EEE-8D96-20E2F8578D4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99691" y="753451"/>
                  <a:ext cx="3625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FC026CD-EF2E-4D8E-AFBF-D1A03E2A162E}"/>
                    </a:ext>
                  </a:extLst>
                </p14:cNvPr>
                <p14:cNvContentPartPr/>
                <p14:nvPr/>
              </p14:nvContentPartPr>
              <p14:xfrm>
                <a:off x="2670091" y="188971"/>
                <a:ext cx="293400" cy="397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FC026CD-EF2E-4D8E-AFBF-D1A03E2A162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52451" y="171331"/>
                  <a:ext cx="32904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2DBEA58-90F5-4082-A8BC-B33EC3F8FE48}"/>
                    </a:ext>
                  </a:extLst>
                </p14:cNvPr>
                <p14:cNvContentPartPr/>
                <p14:nvPr/>
              </p14:nvContentPartPr>
              <p14:xfrm>
                <a:off x="3063931" y="420451"/>
                <a:ext cx="134280" cy="2509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2DBEA58-90F5-4082-A8BC-B33EC3F8FE4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45931" y="402451"/>
                  <a:ext cx="16992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F57260C-9200-49FF-9AC2-2095DC9FD1CE}"/>
                    </a:ext>
                  </a:extLst>
                </p14:cNvPr>
                <p14:cNvContentPartPr/>
                <p14:nvPr/>
              </p14:nvContentPartPr>
              <p14:xfrm>
                <a:off x="2540491" y="315331"/>
                <a:ext cx="201240" cy="489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F57260C-9200-49FF-9AC2-2095DC9FD1C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22851" y="297331"/>
                  <a:ext cx="23688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52EA561-1712-4108-ADC7-9DBE5D7C4E0E}"/>
                    </a:ext>
                  </a:extLst>
                </p14:cNvPr>
                <p14:cNvContentPartPr/>
                <p14:nvPr/>
              </p14:nvContentPartPr>
              <p14:xfrm>
                <a:off x="3309451" y="258451"/>
                <a:ext cx="225720" cy="4604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52EA561-1712-4108-ADC7-9DBE5D7C4E0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91451" y="240811"/>
                  <a:ext cx="261360" cy="496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5B03AC1-9CF9-4C00-8476-488ACEDFD7EE}"/>
                  </a:ext>
                </a:extLst>
              </p14:cNvPr>
              <p14:cNvContentPartPr/>
              <p14:nvPr/>
            </p14:nvContentPartPr>
            <p14:xfrm>
              <a:off x="3875731" y="501091"/>
              <a:ext cx="291600" cy="90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5B03AC1-9CF9-4C00-8476-488ACEDFD7E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858091" y="483091"/>
                <a:ext cx="327240" cy="44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9B6F35E2-00B7-4D19-8A22-0432AF5D59A6}"/>
              </a:ext>
            </a:extLst>
          </p:cNvPr>
          <p:cNvGrpSpPr/>
          <p:nvPr/>
        </p:nvGrpSpPr>
        <p:grpSpPr>
          <a:xfrm>
            <a:off x="4741531" y="129211"/>
            <a:ext cx="3050280" cy="826560"/>
            <a:chOff x="4741531" y="129211"/>
            <a:chExt cx="3050280" cy="82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1A8B666-3DB5-4FFA-9A50-AAAC9FDA85FE}"/>
                    </a:ext>
                  </a:extLst>
                </p14:cNvPr>
                <p14:cNvContentPartPr/>
                <p14:nvPr/>
              </p14:nvContentPartPr>
              <p14:xfrm>
                <a:off x="4983451" y="161611"/>
                <a:ext cx="179280" cy="2559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1A8B666-3DB5-4FFA-9A50-AAAC9FDA85F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965811" y="143971"/>
                  <a:ext cx="21492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75C074C-A843-4F17-8916-717DAAFF4D3E}"/>
                    </a:ext>
                  </a:extLst>
                </p14:cNvPr>
                <p14:cNvContentPartPr/>
                <p14:nvPr/>
              </p14:nvContentPartPr>
              <p14:xfrm>
                <a:off x="4952131" y="169531"/>
                <a:ext cx="219600" cy="1206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75C074C-A843-4F17-8916-717DAAFF4D3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934131" y="151891"/>
                  <a:ext cx="2552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5C83FF7-2060-444A-A891-49253C1324D0}"/>
                    </a:ext>
                  </a:extLst>
                </p14:cNvPr>
                <p14:cNvContentPartPr/>
                <p14:nvPr/>
              </p14:nvContentPartPr>
              <p14:xfrm>
                <a:off x="5170291" y="307051"/>
                <a:ext cx="360" cy="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5C83FF7-2060-444A-A891-49253C1324D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152651" y="28941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1F73FFE-0B45-415E-8BDF-6897B25A6234}"/>
                    </a:ext>
                  </a:extLst>
                </p14:cNvPr>
                <p14:cNvContentPartPr/>
                <p14:nvPr/>
              </p14:nvContentPartPr>
              <p14:xfrm>
                <a:off x="5073451" y="218131"/>
                <a:ext cx="214560" cy="1177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1F73FFE-0B45-415E-8BDF-6897B25A623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055811" y="200491"/>
                  <a:ext cx="2502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EEE530B-D593-4A64-9F35-A1FDDCB27FD6}"/>
                    </a:ext>
                  </a:extLst>
                </p14:cNvPr>
                <p14:cNvContentPartPr/>
                <p14:nvPr/>
              </p14:nvContentPartPr>
              <p14:xfrm>
                <a:off x="4741531" y="431971"/>
                <a:ext cx="775440" cy="698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EEE530B-D593-4A64-9F35-A1FDDCB27FD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723891" y="414331"/>
                  <a:ext cx="8110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3DCE6E1-7D62-4328-A1CF-DD5A276DC522}"/>
                    </a:ext>
                  </a:extLst>
                </p14:cNvPr>
                <p14:cNvContentPartPr/>
                <p14:nvPr/>
              </p14:nvContentPartPr>
              <p14:xfrm>
                <a:off x="4814251" y="588571"/>
                <a:ext cx="289080" cy="2142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3DCE6E1-7D62-4328-A1CF-DD5A276DC52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796611" y="570571"/>
                  <a:ext cx="3247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D1924E5-E22B-47A6-A6DA-E1F381A8B1A7}"/>
                    </a:ext>
                  </a:extLst>
                </p14:cNvPr>
                <p14:cNvContentPartPr/>
                <p14:nvPr/>
              </p14:nvContentPartPr>
              <p14:xfrm>
                <a:off x="5299531" y="703411"/>
                <a:ext cx="189720" cy="252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D1924E5-E22B-47A6-A6DA-E1F381A8B1A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81891" y="685771"/>
                  <a:ext cx="2253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B3CA812-E768-4238-A761-87C4926E8C51}"/>
                    </a:ext>
                  </a:extLst>
                </p14:cNvPr>
                <p14:cNvContentPartPr/>
                <p14:nvPr/>
              </p14:nvContentPartPr>
              <p14:xfrm>
                <a:off x="5695891" y="129211"/>
                <a:ext cx="329400" cy="7063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B3CA812-E768-4238-A761-87C4926E8C5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677891" y="111571"/>
                  <a:ext cx="365040" cy="74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2FC8DE6-AFBA-4279-BE08-D22B3101AE43}"/>
                    </a:ext>
                  </a:extLst>
                </p14:cNvPr>
                <p14:cNvContentPartPr/>
                <p14:nvPr/>
              </p14:nvContentPartPr>
              <p14:xfrm>
                <a:off x="6032491" y="250531"/>
                <a:ext cx="289800" cy="381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2FC8DE6-AFBA-4279-BE08-D22B3101AE4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014491" y="232891"/>
                  <a:ext cx="32544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DCA88CB-DA5B-464B-B156-13E3C392AA82}"/>
                    </a:ext>
                  </a:extLst>
                </p14:cNvPr>
                <p14:cNvContentPartPr/>
                <p14:nvPr/>
              </p14:nvContentPartPr>
              <p14:xfrm>
                <a:off x="6238771" y="476971"/>
                <a:ext cx="149760" cy="1663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DCA88CB-DA5B-464B-B156-13E3C392AA8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220771" y="458971"/>
                  <a:ext cx="1854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AB5647F-A647-494D-8423-331AA77272AD}"/>
                    </a:ext>
                  </a:extLst>
                </p14:cNvPr>
                <p14:cNvContentPartPr/>
                <p14:nvPr/>
              </p14:nvContentPartPr>
              <p14:xfrm>
                <a:off x="6489331" y="501451"/>
                <a:ext cx="250920" cy="2980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AB5647F-A647-494D-8423-331AA77272A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471691" y="483451"/>
                  <a:ext cx="28656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64D18DB-53DC-4029-9FB1-53385FB2CFE0}"/>
                    </a:ext>
                  </a:extLst>
                </p14:cNvPr>
                <p14:cNvContentPartPr/>
                <p14:nvPr/>
              </p14:nvContentPartPr>
              <p14:xfrm>
                <a:off x="6732691" y="646531"/>
                <a:ext cx="119520" cy="748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64D18DB-53DC-4029-9FB1-53385FB2CFE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715051" y="628891"/>
                  <a:ext cx="1551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4F72F93-1023-4B68-83F8-3138C32666AE}"/>
                    </a:ext>
                  </a:extLst>
                </p14:cNvPr>
                <p14:cNvContentPartPr/>
                <p14:nvPr/>
              </p14:nvContentPartPr>
              <p14:xfrm>
                <a:off x="6933571" y="655171"/>
                <a:ext cx="317880" cy="1306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4F72F93-1023-4B68-83F8-3138C32666A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915931" y="637531"/>
                  <a:ext cx="3535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C1BF50C-D389-497D-BC48-2F536F582906}"/>
                    </a:ext>
                  </a:extLst>
                </p14:cNvPr>
                <p14:cNvContentPartPr/>
                <p14:nvPr/>
              </p14:nvContentPartPr>
              <p14:xfrm>
                <a:off x="7235611" y="510451"/>
                <a:ext cx="96480" cy="2023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C1BF50C-D389-497D-BC48-2F536F58290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217611" y="492811"/>
                  <a:ext cx="13212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55036AE-471B-4BE0-A474-225080D1CDA6}"/>
                    </a:ext>
                  </a:extLst>
                </p14:cNvPr>
                <p14:cNvContentPartPr/>
                <p14:nvPr/>
              </p14:nvContentPartPr>
              <p14:xfrm>
                <a:off x="7266211" y="320371"/>
                <a:ext cx="525600" cy="514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55036AE-471B-4BE0-A474-225080D1CDA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248571" y="302371"/>
                  <a:ext cx="561240" cy="8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3AF2747-9020-4EDE-BE07-5C5C550D5E24}"/>
              </a:ext>
            </a:extLst>
          </p:cNvPr>
          <p:cNvGrpSpPr/>
          <p:nvPr/>
        </p:nvGrpSpPr>
        <p:grpSpPr>
          <a:xfrm>
            <a:off x="8179891" y="-61589"/>
            <a:ext cx="1124640" cy="701672"/>
            <a:chOff x="8179891" y="-61589"/>
            <a:chExt cx="1124640" cy="701672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0C611EA-22FC-4696-A76F-6CDC09FD8D58}"/>
                    </a:ext>
                  </a:extLst>
                </p14:cNvPr>
                <p14:cNvContentPartPr/>
                <p14:nvPr/>
              </p14:nvContentPartPr>
              <p14:xfrm>
                <a:off x="8179891" y="-61589"/>
                <a:ext cx="311760" cy="5144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0C611EA-22FC-4696-A76F-6CDC09FD8D5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162251" y="-79229"/>
                  <a:ext cx="34740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ED8ECB7-1481-443F-AE24-DB7F5960E7CB}"/>
                    </a:ext>
                  </a:extLst>
                </p14:cNvPr>
                <p14:cNvContentPartPr/>
                <p14:nvPr/>
              </p14:nvContentPartPr>
              <p14:xfrm>
                <a:off x="8318131" y="290883"/>
                <a:ext cx="411840" cy="2469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ED8ECB7-1481-443F-AE24-DB7F5960E7C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300491" y="272883"/>
                  <a:ext cx="44748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5DC1C52-D075-4536-9228-67FC2D64F0C1}"/>
                    </a:ext>
                  </a:extLst>
                </p14:cNvPr>
                <p14:cNvContentPartPr/>
                <p14:nvPr/>
              </p14:nvContentPartPr>
              <p14:xfrm>
                <a:off x="8821051" y="299163"/>
                <a:ext cx="126000" cy="1062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5DC1C52-D075-4536-9228-67FC2D64F0C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803051" y="281163"/>
                  <a:ext cx="1616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4437A32-68EC-4E62-8237-5ACAE2ACB7AF}"/>
                    </a:ext>
                  </a:extLst>
                </p14:cNvPr>
                <p14:cNvContentPartPr/>
                <p14:nvPr/>
              </p14:nvContentPartPr>
              <p14:xfrm>
                <a:off x="8949571" y="80643"/>
                <a:ext cx="354960" cy="559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4437A32-68EC-4E62-8237-5ACAE2ACB7A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931571" y="62643"/>
                  <a:ext cx="390600" cy="59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672E93-48D3-4172-9967-C76A2E76822F}"/>
              </a:ext>
            </a:extLst>
          </p:cNvPr>
          <p:cNvGrpSpPr/>
          <p:nvPr/>
        </p:nvGrpSpPr>
        <p:grpSpPr>
          <a:xfrm>
            <a:off x="9701971" y="204843"/>
            <a:ext cx="914040" cy="690840"/>
            <a:chOff x="9701971" y="204843"/>
            <a:chExt cx="914040" cy="69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EBBA2E0-3C3D-4E17-9693-BCC274F02D7E}"/>
                    </a:ext>
                  </a:extLst>
                </p14:cNvPr>
                <p14:cNvContentPartPr/>
                <p14:nvPr/>
              </p14:nvContentPartPr>
              <p14:xfrm>
                <a:off x="9701971" y="327243"/>
                <a:ext cx="914040" cy="4251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EBBA2E0-3C3D-4E17-9693-BCC274F02D7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684331" y="309243"/>
                  <a:ext cx="94968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89BA094-016F-4D9D-9E93-85EA09844F01}"/>
                    </a:ext>
                  </a:extLst>
                </p14:cNvPr>
                <p14:cNvContentPartPr/>
                <p14:nvPr/>
              </p14:nvContentPartPr>
              <p14:xfrm>
                <a:off x="9742291" y="204843"/>
                <a:ext cx="741960" cy="5079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89BA094-016F-4D9D-9E93-85EA09844F0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724651" y="186843"/>
                  <a:ext cx="77760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722FE0D-F45F-4393-83F1-FF7AED44BAD6}"/>
                    </a:ext>
                  </a:extLst>
                </p14:cNvPr>
                <p14:cNvContentPartPr/>
                <p14:nvPr/>
              </p14:nvContentPartPr>
              <p14:xfrm>
                <a:off x="9799171" y="528123"/>
                <a:ext cx="806760" cy="3675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722FE0D-F45F-4393-83F1-FF7AED44BAD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781171" y="510483"/>
                  <a:ext cx="842400" cy="40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876AF2D1-A601-44C2-871A-E1E3EC4426AE}"/>
                  </a:ext>
                </a:extLst>
              </p14:cNvPr>
              <p14:cNvContentPartPr/>
              <p14:nvPr/>
            </p14:nvContentPartPr>
            <p14:xfrm>
              <a:off x="8423251" y="558003"/>
              <a:ext cx="574200" cy="7794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876AF2D1-A601-44C2-871A-E1E3EC4426A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405611" y="540363"/>
                <a:ext cx="609840" cy="81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21C3DA6-E2E7-4FF1-BDFD-9F29C7CE242C}"/>
                  </a:ext>
                </a:extLst>
              </p14:cNvPr>
              <p14:cNvContentPartPr/>
              <p14:nvPr/>
            </p14:nvContentPartPr>
            <p14:xfrm>
              <a:off x="6586171" y="929523"/>
              <a:ext cx="733320" cy="7099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21C3DA6-E2E7-4FF1-BDFD-9F29C7CE242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568531" y="911883"/>
                <a:ext cx="768960" cy="74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4BF03C2-5032-429F-B0A9-EB9A885A7106}"/>
                  </a:ext>
                </a:extLst>
              </p14:cNvPr>
              <p14:cNvContentPartPr/>
              <p14:nvPr/>
            </p14:nvContentPartPr>
            <p14:xfrm>
              <a:off x="938131" y="1091883"/>
              <a:ext cx="311760" cy="14155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4BF03C2-5032-429F-B0A9-EB9A885A710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20491" y="1074243"/>
                <a:ext cx="347400" cy="14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2FCF5D82-CA8B-4D20-B7B5-47B758F03433}"/>
                  </a:ext>
                </a:extLst>
              </p14:cNvPr>
              <p14:cNvContentPartPr/>
              <p14:nvPr/>
            </p14:nvContentPartPr>
            <p14:xfrm>
              <a:off x="8779651" y="1976403"/>
              <a:ext cx="640080" cy="9903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2FCF5D82-CA8B-4D20-B7B5-47B758F0343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762011" y="1958763"/>
                <a:ext cx="675720" cy="10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0F5D69D7-54AF-43E0-B9AE-EB9F3B802342}"/>
                  </a:ext>
                </a:extLst>
              </p14:cNvPr>
              <p14:cNvContentPartPr/>
              <p14:nvPr/>
            </p14:nvContentPartPr>
            <p14:xfrm>
              <a:off x="1283011" y="1459083"/>
              <a:ext cx="562680" cy="13003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0F5D69D7-54AF-43E0-B9AE-EB9F3B802342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265371" y="1441443"/>
                <a:ext cx="598320" cy="13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8669B51D-57C7-4FE6-992B-9C1D422D17A2}"/>
                  </a:ext>
                </a:extLst>
              </p14:cNvPr>
              <p14:cNvContentPartPr/>
              <p14:nvPr/>
            </p14:nvContentPartPr>
            <p14:xfrm>
              <a:off x="4668091" y="2564643"/>
              <a:ext cx="172800" cy="26172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8669B51D-57C7-4FE6-992B-9C1D422D17A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650451" y="2547003"/>
                <a:ext cx="208440" cy="29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FADC012-F4C9-485D-A7BA-BDF2461EB305}"/>
              </a:ext>
            </a:extLst>
          </p:cNvPr>
          <p:cNvGrpSpPr/>
          <p:nvPr/>
        </p:nvGrpSpPr>
        <p:grpSpPr>
          <a:xfrm>
            <a:off x="23371" y="120963"/>
            <a:ext cx="9466920" cy="6580488"/>
            <a:chOff x="23371" y="120963"/>
            <a:chExt cx="9466920" cy="6580488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423E4A9-56DA-4354-8C74-6AA412C93FE7}"/>
                    </a:ext>
                  </a:extLst>
                </p14:cNvPr>
                <p14:cNvContentPartPr/>
                <p14:nvPr/>
              </p14:nvContentPartPr>
              <p14:xfrm>
                <a:off x="3163651" y="2628003"/>
                <a:ext cx="322560" cy="3114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423E4A9-56DA-4354-8C74-6AA412C93FE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146011" y="2610003"/>
                  <a:ext cx="35820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60AFE75-21D2-4245-95B6-486D276F1953}"/>
                    </a:ext>
                  </a:extLst>
                </p14:cNvPr>
                <p14:cNvContentPartPr/>
                <p14:nvPr/>
              </p14:nvContentPartPr>
              <p14:xfrm>
                <a:off x="3697891" y="2832123"/>
                <a:ext cx="360" cy="3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60AFE75-21D2-4245-95B6-486D276F195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679891" y="281412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00CAE65-0A0B-4499-88F1-88D9ED8886FB}"/>
                    </a:ext>
                  </a:extLst>
                </p14:cNvPr>
                <p14:cNvContentPartPr/>
                <p14:nvPr/>
              </p14:nvContentPartPr>
              <p14:xfrm>
                <a:off x="3899851" y="2480763"/>
                <a:ext cx="463680" cy="3268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00CAE65-0A0B-4499-88F1-88D9ED8886F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882211" y="2463123"/>
                  <a:ext cx="49932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CC65A64-4424-4A22-97CC-048DC5859BFE}"/>
                    </a:ext>
                  </a:extLst>
                </p14:cNvPr>
                <p14:cNvContentPartPr/>
                <p14:nvPr/>
              </p14:nvContentPartPr>
              <p14:xfrm>
                <a:off x="4434091" y="2645643"/>
                <a:ext cx="360" cy="3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CC65A64-4424-4A22-97CC-048DC5859BF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416091" y="262800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8122A62-4E3B-4C40-983E-C0559810BEF2}"/>
                    </a:ext>
                  </a:extLst>
                </p14:cNvPr>
                <p14:cNvContentPartPr/>
                <p14:nvPr/>
              </p14:nvContentPartPr>
              <p14:xfrm>
                <a:off x="6586531" y="686883"/>
                <a:ext cx="2453760" cy="11422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8122A62-4E3B-4C40-983E-C0559810BEF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568531" y="668883"/>
                  <a:ext cx="2489400" cy="11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AF53D13-60BE-4317-9C26-9EA4E3F063D0}"/>
                    </a:ext>
                  </a:extLst>
                </p14:cNvPr>
                <p14:cNvContentPartPr/>
                <p14:nvPr/>
              </p14:nvContentPartPr>
              <p14:xfrm>
                <a:off x="7242091" y="1925283"/>
                <a:ext cx="439200" cy="4633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AF53D13-60BE-4317-9C26-9EA4E3F063D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224451" y="1907283"/>
                  <a:ext cx="47484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DC96BEF-BF97-4027-94FB-D59FB466B0DB}"/>
                    </a:ext>
                  </a:extLst>
                </p14:cNvPr>
                <p14:cNvContentPartPr/>
                <p14:nvPr/>
              </p14:nvContentPartPr>
              <p14:xfrm>
                <a:off x="7686331" y="1938963"/>
                <a:ext cx="232560" cy="3272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DC96BEF-BF97-4027-94FB-D59FB466B0DB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668331" y="1921323"/>
                  <a:ext cx="26820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593C9E1-AE9D-420C-BD20-55A6AA027561}"/>
                    </a:ext>
                  </a:extLst>
                </p14:cNvPr>
                <p14:cNvContentPartPr/>
                <p14:nvPr/>
              </p14:nvContentPartPr>
              <p14:xfrm>
                <a:off x="8017531" y="1852563"/>
                <a:ext cx="295560" cy="1702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593C9E1-AE9D-420C-BD20-55A6AA02756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999891" y="1834923"/>
                  <a:ext cx="3312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A2CAE42-31E6-4678-9173-960D6DAFE7F7}"/>
                    </a:ext>
                  </a:extLst>
                </p14:cNvPr>
                <p14:cNvContentPartPr/>
                <p14:nvPr/>
              </p14:nvContentPartPr>
              <p14:xfrm>
                <a:off x="8301211" y="1611723"/>
                <a:ext cx="276120" cy="3171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A2CAE42-31E6-4678-9173-960D6DAFE7F7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283211" y="1594083"/>
                  <a:ext cx="31176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7CE188D-366C-48B9-9237-00F17912884C}"/>
                    </a:ext>
                  </a:extLst>
                </p14:cNvPr>
                <p14:cNvContentPartPr/>
                <p14:nvPr/>
              </p14:nvContentPartPr>
              <p14:xfrm>
                <a:off x="8302291" y="1535763"/>
                <a:ext cx="334800" cy="2365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7CE188D-366C-48B9-9237-00F17912884C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284291" y="1518123"/>
                  <a:ext cx="37044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133EA3A-258B-4EB0-AD05-028FE4BC5D4B}"/>
                    </a:ext>
                  </a:extLst>
                </p14:cNvPr>
                <p14:cNvContentPartPr/>
                <p14:nvPr/>
              </p14:nvContentPartPr>
              <p14:xfrm>
                <a:off x="8625931" y="1613883"/>
                <a:ext cx="149040" cy="18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133EA3A-258B-4EB0-AD05-028FE4BC5D4B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607931" y="1595883"/>
                  <a:ext cx="18468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5A67890-8AF1-4382-8C93-48B058E5F652}"/>
                    </a:ext>
                  </a:extLst>
                </p14:cNvPr>
                <p14:cNvContentPartPr/>
                <p14:nvPr/>
              </p14:nvContentPartPr>
              <p14:xfrm>
                <a:off x="8585611" y="1528923"/>
                <a:ext cx="3600" cy="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5A67890-8AF1-4382-8C93-48B058E5F65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567611" y="1511283"/>
                  <a:ext cx="39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0326C9A-D328-4413-817A-AC1D647BA9E1}"/>
                    </a:ext>
                  </a:extLst>
                </p14:cNvPr>
                <p14:cNvContentPartPr/>
                <p14:nvPr/>
              </p14:nvContentPartPr>
              <p14:xfrm>
                <a:off x="8619451" y="1328043"/>
                <a:ext cx="266400" cy="2581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0326C9A-D328-4413-817A-AC1D647BA9E1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601811" y="1310043"/>
                  <a:ext cx="30204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90F697C-64B4-45ED-9D9B-D680A36D0E32}"/>
                    </a:ext>
                  </a:extLst>
                </p14:cNvPr>
                <p14:cNvContentPartPr/>
                <p14:nvPr/>
              </p14:nvContentPartPr>
              <p14:xfrm>
                <a:off x="9029491" y="1288803"/>
                <a:ext cx="460800" cy="3409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90F697C-64B4-45ED-9D9B-D680A36D0E32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011851" y="1271163"/>
                  <a:ext cx="49644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5A88026-DE9D-40D0-9741-0CDE6944490A}"/>
                    </a:ext>
                  </a:extLst>
                </p14:cNvPr>
                <p14:cNvContentPartPr/>
                <p14:nvPr/>
              </p14:nvContentPartPr>
              <p14:xfrm>
                <a:off x="23371" y="120963"/>
                <a:ext cx="3738600" cy="12013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5A88026-DE9D-40D0-9741-0CDE6944490A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731" y="103323"/>
                  <a:ext cx="3774240" cy="12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88578E0-CC7C-44F9-A178-8FC9F22EB796}"/>
                    </a:ext>
                  </a:extLst>
                </p14:cNvPr>
                <p14:cNvContentPartPr/>
                <p14:nvPr/>
              </p14:nvContentPartPr>
              <p14:xfrm>
                <a:off x="630691" y="1229763"/>
                <a:ext cx="2525040" cy="3402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88578E0-CC7C-44F9-A178-8FC9F22EB79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13051" y="1211763"/>
                  <a:ext cx="256068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F476F2F-86FF-4EE4-A2DF-CD6D87CA4B5B}"/>
                    </a:ext>
                  </a:extLst>
                </p14:cNvPr>
                <p14:cNvContentPartPr/>
                <p14:nvPr/>
              </p14:nvContentPartPr>
              <p14:xfrm>
                <a:off x="2880331" y="750963"/>
                <a:ext cx="5634000" cy="6170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F476F2F-86FF-4EE4-A2DF-CD6D87CA4B5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862331" y="732963"/>
                  <a:ext cx="5669640" cy="65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AAB8442-7232-4507-9D74-87EBB8EDAE21}"/>
                    </a:ext>
                  </a:extLst>
                </p14:cNvPr>
                <p14:cNvContentPartPr/>
                <p14:nvPr/>
              </p14:nvContentPartPr>
              <p14:xfrm>
                <a:off x="525571" y="3333603"/>
                <a:ext cx="300240" cy="3445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AAB8442-7232-4507-9D74-87EBB8EDAE21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07931" y="3315603"/>
                  <a:ext cx="33588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EF8C44E-4478-426E-94C7-C499D87E5B09}"/>
                    </a:ext>
                  </a:extLst>
                </p14:cNvPr>
                <p14:cNvContentPartPr/>
                <p14:nvPr/>
              </p14:nvContentPartPr>
              <p14:xfrm>
                <a:off x="938131" y="3576243"/>
                <a:ext cx="360" cy="3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EF8C44E-4478-426E-94C7-C499D87E5B0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20491" y="355860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BCBB1B6-8D7E-4CE9-B055-028BDC38D93D}"/>
                    </a:ext>
                  </a:extLst>
                </p14:cNvPr>
                <p14:cNvContentPartPr/>
                <p14:nvPr/>
              </p14:nvContentPartPr>
              <p14:xfrm>
                <a:off x="1173211" y="3139203"/>
                <a:ext cx="390240" cy="3096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BCBB1B6-8D7E-4CE9-B055-028BDC38D93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55211" y="3121563"/>
                  <a:ext cx="42588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3710D1A-C78E-43F1-BBF2-0A9386DE7842}"/>
                    </a:ext>
                  </a:extLst>
                </p14:cNvPr>
                <p14:cNvContentPartPr/>
                <p14:nvPr/>
              </p14:nvContentPartPr>
              <p14:xfrm>
                <a:off x="1626091" y="3309483"/>
                <a:ext cx="360" cy="3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3710D1A-C78E-43F1-BBF2-0A9386DE784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608091" y="329148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7E71CEB-17FB-48FA-B63F-B3C68414146C}"/>
                    </a:ext>
                  </a:extLst>
                </p14:cNvPr>
                <p14:cNvContentPartPr/>
                <p14:nvPr/>
              </p14:nvContentPartPr>
              <p14:xfrm>
                <a:off x="1779451" y="3106803"/>
                <a:ext cx="258480" cy="2372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7E71CEB-17FB-48FA-B63F-B3C68414146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761811" y="3088803"/>
                  <a:ext cx="29412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6CEAC20-4FD0-466B-89F6-EA237FB200A4}"/>
                    </a:ext>
                  </a:extLst>
                </p14:cNvPr>
                <p14:cNvContentPartPr/>
                <p14:nvPr/>
              </p14:nvContentPartPr>
              <p14:xfrm>
                <a:off x="2694211" y="3054963"/>
                <a:ext cx="513720" cy="522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6CEAC20-4FD0-466B-89F6-EA237FB200A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676571" y="3037323"/>
                  <a:ext cx="5493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FFF84C4-3353-4491-828C-0A626407BD11}"/>
                    </a:ext>
                  </a:extLst>
                </p14:cNvPr>
                <p14:cNvContentPartPr/>
                <p14:nvPr/>
              </p14:nvContentPartPr>
              <p14:xfrm>
                <a:off x="853531" y="4118403"/>
                <a:ext cx="441720" cy="4320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FFF84C4-3353-4491-828C-0A626407BD11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35891" y="4100403"/>
                  <a:ext cx="47736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BA0396D-254E-4EC7-A7C9-F82848051408}"/>
                    </a:ext>
                  </a:extLst>
                </p14:cNvPr>
                <p14:cNvContentPartPr/>
                <p14:nvPr/>
              </p14:nvContentPartPr>
              <p14:xfrm>
                <a:off x="1358971" y="4377963"/>
                <a:ext cx="200880" cy="3024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BA0396D-254E-4EC7-A7C9-F82848051408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341331" y="4360323"/>
                  <a:ext cx="23652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0E22B64-A8CF-40E1-A548-E6EDCD6C26FC}"/>
                    </a:ext>
                  </a:extLst>
                </p14:cNvPr>
                <p14:cNvContentPartPr/>
                <p14:nvPr/>
              </p14:nvContentPartPr>
              <p14:xfrm>
                <a:off x="1674691" y="4466883"/>
                <a:ext cx="234000" cy="3481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0E22B64-A8CF-40E1-A548-E6EDCD6C26F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656691" y="4448883"/>
                  <a:ext cx="26964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17152CC-F33C-45E4-A7CF-63FED92D4761}"/>
                    </a:ext>
                  </a:extLst>
                </p14:cNvPr>
                <p14:cNvContentPartPr/>
                <p14:nvPr/>
              </p14:nvContentPartPr>
              <p14:xfrm>
                <a:off x="2127931" y="4247643"/>
                <a:ext cx="381240" cy="1062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17152CC-F33C-45E4-A7CF-63FED92D476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109931" y="4229643"/>
                  <a:ext cx="4168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975F6F0-89DE-4822-9470-2477356CE50D}"/>
                    </a:ext>
                  </a:extLst>
                </p14:cNvPr>
                <p14:cNvContentPartPr/>
                <p14:nvPr/>
              </p14:nvContentPartPr>
              <p14:xfrm>
                <a:off x="2443651" y="3868563"/>
                <a:ext cx="339120" cy="3196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975F6F0-89DE-4822-9470-2477356CE50D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425651" y="3850563"/>
                  <a:ext cx="37476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1AB5021-561F-45B4-89D4-D269E91790B3}"/>
                    </a:ext>
                  </a:extLst>
                </p14:cNvPr>
                <p14:cNvContentPartPr/>
                <p14:nvPr/>
              </p14:nvContentPartPr>
              <p14:xfrm>
                <a:off x="2904811" y="4167363"/>
                <a:ext cx="292680" cy="2098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1AB5021-561F-45B4-89D4-D269E91790B3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886811" y="4149363"/>
                  <a:ext cx="32832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B6C5BCD-2194-4458-AE12-D9200332B9A8}"/>
                    </a:ext>
                  </a:extLst>
                </p14:cNvPr>
                <p14:cNvContentPartPr/>
                <p14:nvPr/>
              </p14:nvContentPartPr>
              <p14:xfrm>
                <a:off x="3527611" y="3893403"/>
                <a:ext cx="304560" cy="1447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B6C5BCD-2194-4458-AE12-D9200332B9A8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509971" y="3875403"/>
                  <a:ext cx="3402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5B2F875-B7B1-4339-821C-6D473F5B4E0C}"/>
                    </a:ext>
                  </a:extLst>
                </p14:cNvPr>
                <p14:cNvContentPartPr/>
                <p14:nvPr/>
              </p14:nvContentPartPr>
              <p14:xfrm>
                <a:off x="3552091" y="4062603"/>
                <a:ext cx="413280" cy="1454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5B2F875-B7B1-4339-821C-6D473F5B4E0C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534451" y="4044603"/>
                  <a:ext cx="4489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A35A1F7-079B-4C1C-9597-E00A4DFF3EA9}"/>
                    </a:ext>
                  </a:extLst>
                </p14:cNvPr>
                <p14:cNvContentPartPr/>
                <p14:nvPr/>
              </p14:nvContentPartPr>
              <p14:xfrm>
                <a:off x="3892651" y="3341883"/>
                <a:ext cx="735840" cy="11743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A35A1F7-079B-4C1C-9597-E00A4DFF3EA9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874651" y="3323883"/>
                  <a:ext cx="771480" cy="12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2E910ED-B636-4783-ACBF-7A305A8582D2}"/>
                    </a:ext>
                  </a:extLst>
                </p14:cNvPr>
                <p14:cNvContentPartPr/>
                <p14:nvPr/>
              </p14:nvContentPartPr>
              <p14:xfrm>
                <a:off x="4717411" y="881331"/>
                <a:ext cx="1054080" cy="24868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2E910ED-B636-4783-ACBF-7A305A8582D2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699771" y="863691"/>
                  <a:ext cx="1089720" cy="252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2EB4F43-ACA3-447D-A8F0-8A61202D743B}"/>
                    </a:ext>
                  </a:extLst>
                </p14:cNvPr>
                <p14:cNvContentPartPr/>
                <p14:nvPr/>
              </p14:nvContentPartPr>
              <p14:xfrm>
                <a:off x="5825131" y="2785731"/>
                <a:ext cx="1071360" cy="15537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2EB4F43-ACA3-447D-A8F0-8A61202D743B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807131" y="2768091"/>
                  <a:ext cx="1107000" cy="158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84339BE-BBA0-48DA-8CA5-FBF3273AEB34}"/>
                    </a:ext>
                  </a:extLst>
                </p14:cNvPr>
                <p14:cNvContentPartPr/>
                <p14:nvPr/>
              </p14:nvContentPartPr>
              <p14:xfrm>
                <a:off x="6983251" y="3469371"/>
                <a:ext cx="210960" cy="1641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84339BE-BBA0-48DA-8CA5-FBF3273AEB3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965251" y="3451371"/>
                  <a:ext cx="2466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AB272B8-06C5-4F59-B1E6-D213803F8E1F}"/>
                    </a:ext>
                  </a:extLst>
                </p14:cNvPr>
                <p14:cNvContentPartPr/>
                <p14:nvPr/>
              </p14:nvContentPartPr>
              <p14:xfrm>
                <a:off x="6917731" y="2823891"/>
                <a:ext cx="1113120" cy="11908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AB272B8-06C5-4F59-B1E6-D213803F8E1F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900091" y="2805891"/>
                  <a:ext cx="1148760" cy="12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40237AB-5100-4091-BDEC-54AAD761A0BC}"/>
                    </a:ext>
                  </a:extLst>
                </p14:cNvPr>
                <p14:cNvContentPartPr/>
                <p14:nvPr/>
              </p14:nvContentPartPr>
              <p14:xfrm>
                <a:off x="8205091" y="2436891"/>
                <a:ext cx="1175760" cy="13356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40237AB-5100-4091-BDEC-54AAD761A0BC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187091" y="2419251"/>
                  <a:ext cx="1211400" cy="13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9A41AA4-C57C-431C-BDB3-9B86610749A2}"/>
                    </a:ext>
                  </a:extLst>
                </p14:cNvPr>
                <p14:cNvContentPartPr/>
                <p14:nvPr/>
              </p14:nvContentPartPr>
              <p14:xfrm>
                <a:off x="1127491" y="5599131"/>
                <a:ext cx="134640" cy="3628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9A41AA4-C57C-431C-BDB3-9B86610749A2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109851" y="5581491"/>
                  <a:ext cx="17028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1F35F06-CC7A-43B1-8E15-6D75AEDD4ABB}"/>
                    </a:ext>
                  </a:extLst>
                </p14:cNvPr>
                <p14:cNvContentPartPr/>
                <p14:nvPr/>
              </p14:nvContentPartPr>
              <p14:xfrm>
                <a:off x="1185811" y="5582931"/>
                <a:ext cx="491400" cy="4330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1F35F06-CC7A-43B1-8E15-6D75AEDD4ABB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168171" y="5565291"/>
                  <a:ext cx="52704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41BB1C6-9CCD-4E0C-82AB-0CC796177139}"/>
                    </a:ext>
                  </a:extLst>
                </p14:cNvPr>
                <p14:cNvContentPartPr/>
                <p14:nvPr/>
              </p14:nvContentPartPr>
              <p14:xfrm>
                <a:off x="1529251" y="5405811"/>
                <a:ext cx="292680" cy="3020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41BB1C6-9CCD-4E0C-82AB-0CC796177139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511251" y="5387811"/>
                  <a:ext cx="32832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3B7B5D6-BBC6-4D23-A7BE-7CECCDBB3FF0}"/>
                    </a:ext>
                  </a:extLst>
                </p14:cNvPr>
                <p14:cNvContentPartPr/>
                <p14:nvPr/>
              </p14:nvContentPartPr>
              <p14:xfrm>
                <a:off x="1917331" y="5570691"/>
                <a:ext cx="114840" cy="2430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93B7B5D6-BBC6-4D23-A7BE-7CECCDBB3FF0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899691" y="5553051"/>
                  <a:ext cx="15048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C38B0A0-15BB-42F1-B70C-AD009324903A}"/>
                    </a:ext>
                  </a:extLst>
                </p14:cNvPr>
                <p14:cNvContentPartPr/>
                <p14:nvPr/>
              </p14:nvContentPartPr>
              <p14:xfrm>
                <a:off x="2395051" y="5257851"/>
                <a:ext cx="601920" cy="2448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C38B0A0-15BB-42F1-B70C-AD009324903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2377051" y="5239851"/>
                  <a:ext cx="63756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65AF5BE-1A88-4151-A845-2A2DA97DCB81}"/>
                    </a:ext>
                  </a:extLst>
                </p14:cNvPr>
                <p14:cNvContentPartPr/>
                <p14:nvPr/>
              </p14:nvContentPartPr>
              <p14:xfrm>
                <a:off x="2532571" y="5564211"/>
                <a:ext cx="490680" cy="842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65AF5BE-1A88-4151-A845-2A2DA97DCB81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514571" y="5546211"/>
                  <a:ext cx="5263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0E7E3CB-017C-4937-B6FA-5797159D2CA0}"/>
                    </a:ext>
                  </a:extLst>
                </p14:cNvPr>
                <p14:cNvContentPartPr/>
                <p14:nvPr/>
              </p14:nvContentPartPr>
              <p14:xfrm>
                <a:off x="3619051" y="4837731"/>
                <a:ext cx="680760" cy="5828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0E7E3CB-017C-4937-B6FA-5797159D2CA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3601051" y="4819731"/>
                  <a:ext cx="71640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BEB72EF-C071-468F-A328-0E7DF29C52C8}"/>
                    </a:ext>
                  </a:extLst>
                </p14:cNvPr>
                <p14:cNvContentPartPr/>
                <p14:nvPr/>
              </p14:nvContentPartPr>
              <p14:xfrm>
                <a:off x="4118731" y="5211051"/>
                <a:ext cx="279720" cy="1339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BEB72EF-C071-468F-A328-0E7DF29C52C8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100731" y="5193051"/>
                  <a:ext cx="3153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3D2DC9E-EAAB-410F-84D7-582BA6B7BC93}"/>
                    </a:ext>
                  </a:extLst>
                </p14:cNvPr>
                <p14:cNvContentPartPr/>
                <p14:nvPr/>
              </p14:nvContentPartPr>
              <p14:xfrm>
                <a:off x="4586371" y="5202771"/>
                <a:ext cx="170640" cy="1692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3D2DC9E-EAAB-410F-84D7-582BA6B7BC93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4568731" y="5185131"/>
                  <a:ext cx="2062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4141C9D-4304-4A4B-BE09-444368801EC5}"/>
                    </a:ext>
                  </a:extLst>
                </p14:cNvPr>
                <p14:cNvContentPartPr/>
                <p14:nvPr/>
              </p14:nvContentPartPr>
              <p14:xfrm>
                <a:off x="4920091" y="4616331"/>
                <a:ext cx="267120" cy="4366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4141C9D-4304-4A4B-BE09-444368801EC5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902091" y="4598691"/>
                  <a:ext cx="30276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3E2BF3D-A551-4D19-9379-B7B7D0C9A7E7}"/>
                    </a:ext>
                  </a:extLst>
                </p14:cNvPr>
                <p14:cNvContentPartPr/>
                <p14:nvPr/>
              </p14:nvContentPartPr>
              <p14:xfrm>
                <a:off x="4887331" y="4644411"/>
                <a:ext cx="376920" cy="2376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3E2BF3D-A551-4D19-9379-B7B7D0C9A7E7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869331" y="4626771"/>
                  <a:ext cx="41256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88479E3-1D41-48FB-8140-3E679E2A0D42}"/>
                    </a:ext>
                  </a:extLst>
                </p14:cNvPr>
                <p14:cNvContentPartPr/>
                <p14:nvPr/>
              </p14:nvContentPartPr>
              <p14:xfrm>
                <a:off x="4887331" y="4936731"/>
                <a:ext cx="857880" cy="2098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88479E3-1D41-48FB-8140-3E679E2A0D42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4869331" y="4919091"/>
                  <a:ext cx="89352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EEEF83C4-4FC0-464F-8439-D387186D4C05}"/>
                    </a:ext>
                  </a:extLst>
                </p14:cNvPr>
                <p14:cNvContentPartPr/>
                <p14:nvPr/>
              </p14:nvContentPartPr>
              <p14:xfrm>
                <a:off x="5170291" y="5245611"/>
                <a:ext cx="367560" cy="3481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EEEF83C4-4FC0-464F-8439-D387186D4C05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152651" y="5227971"/>
                  <a:ext cx="40320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91D0D83-7818-40AC-A98B-F0A0E755D217}"/>
                    </a:ext>
                  </a:extLst>
                </p14:cNvPr>
                <p14:cNvContentPartPr/>
                <p14:nvPr/>
              </p14:nvContentPartPr>
              <p14:xfrm>
                <a:off x="5777971" y="5510211"/>
                <a:ext cx="130320" cy="2491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91D0D83-7818-40AC-A98B-F0A0E755D217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759971" y="5492571"/>
                  <a:ext cx="16596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3B503698-AD89-4AD8-A763-8E2308D19136}"/>
                    </a:ext>
                  </a:extLst>
                </p14:cNvPr>
                <p14:cNvContentPartPr/>
                <p14:nvPr/>
              </p14:nvContentPartPr>
              <p14:xfrm>
                <a:off x="404251" y="5421291"/>
                <a:ext cx="483840" cy="9280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B503698-AD89-4AD8-A763-8E2308D19136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86251" y="5403651"/>
                  <a:ext cx="519480" cy="9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B7D51614-AB25-447B-BD3E-CB98841A741C}"/>
                    </a:ext>
                  </a:extLst>
                </p14:cNvPr>
                <p14:cNvContentPartPr/>
                <p14:nvPr/>
              </p14:nvContentPartPr>
              <p14:xfrm>
                <a:off x="363931" y="3731451"/>
                <a:ext cx="6263640" cy="29700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7D51614-AB25-447B-BD3E-CB98841A741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45931" y="3713811"/>
                  <a:ext cx="6299280" cy="3005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471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A7A0173-CD99-4BB3-8619-B58D77A7C2B1}"/>
                  </a:ext>
                </a:extLst>
              </p14:cNvPr>
              <p14:cNvContentPartPr/>
              <p14:nvPr/>
            </p14:nvContentPartPr>
            <p14:xfrm>
              <a:off x="710971" y="566251"/>
              <a:ext cx="55080" cy="1074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A7A0173-CD99-4BB3-8619-B58D77A7C2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4971" y="494611"/>
                <a:ext cx="126720" cy="12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ED12D4C-8FE8-48E1-AA6C-E21F01C5778F}"/>
                  </a:ext>
                </a:extLst>
              </p14:cNvPr>
              <p14:cNvContentPartPr/>
              <p14:nvPr/>
            </p14:nvContentPartPr>
            <p14:xfrm>
              <a:off x="714211" y="456091"/>
              <a:ext cx="4561560" cy="8892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ED12D4C-8FE8-48E1-AA6C-E21F01C5778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8571" y="384451"/>
                <a:ext cx="4633200" cy="10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1932C6B-D23B-49E7-AD01-534846A63D91}"/>
                  </a:ext>
                </a:extLst>
              </p14:cNvPr>
              <p14:cNvContentPartPr/>
              <p14:nvPr/>
            </p14:nvContentPartPr>
            <p14:xfrm>
              <a:off x="5389171" y="396331"/>
              <a:ext cx="32760" cy="11646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1932C6B-D23B-49E7-AD01-534846A63D9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53171" y="324331"/>
                <a:ext cx="104400" cy="13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666CDC5-C4B9-42D7-8526-5DF3D757EB5D}"/>
                  </a:ext>
                </a:extLst>
              </p14:cNvPr>
              <p14:cNvContentPartPr/>
              <p14:nvPr/>
            </p14:nvContentPartPr>
            <p14:xfrm>
              <a:off x="700171" y="1893211"/>
              <a:ext cx="3960" cy="3510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666CDC5-C4B9-42D7-8526-5DF3D757EB5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4171" y="1821571"/>
                <a:ext cx="7560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402D7C8-F5DD-40D2-B7C4-439E16745A45}"/>
                  </a:ext>
                </a:extLst>
              </p14:cNvPr>
              <p14:cNvContentPartPr/>
              <p14:nvPr/>
            </p14:nvContentPartPr>
            <p14:xfrm>
              <a:off x="5251651" y="1771531"/>
              <a:ext cx="704160" cy="4435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402D7C8-F5DD-40D2-B7C4-439E16745A4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15651" y="1699531"/>
                <a:ext cx="775800" cy="58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B392CE1-8462-4994-9401-B3DA1D7EAE63}"/>
                  </a:ext>
                </a:extLst>
              </p14:cNvPr>
              <p14:cNvContentPartPr/>
              <p14:nvPr/>
            </p14:nvContentPartPr>
            <p14:xfrm>
              <a:off x="2862331" y="1545091"/>
              <a:ext cx="295920" cy="9421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B392CE1-8462-4994-9401-B3DA1D7EAE6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26691" y="1473451"/>
                <a:ext cx="367560" cy="10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E6AE786-6A57-45B8-A615-8CF9482EFD50}"/>
                  </a:ext>
                </a:extLst>
              </p14:cNvPr>
              <p14:cNvContentPartPr/>
              <p14:nvPr/>
            </p14:nvContentPartPr>
            <p14:xfrm>
              <a:off x="2685931" y="1456171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E6AE786-6A57-45B8-A615-8CF9482EFD5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50291" y="1384531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EFAD719-E18E-41CC-A018-392C716F8696}"/>
                  </a:ext>
                </a:extLst>
              </p14:cNvPr>
              <p14:cNvContentPartPr/>
              <p14:nvPr/>
            </p14:nvContentPartPr>
            <p14:xfrm>
              <a:off x="3460651" y="1552651"/>
              <a:ext cx="520920" cy="4287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EFAD719-E18E-41CC-A018-392C716F869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24651" y="1481011"/>
                <a:ext cx="592560" cy="57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5329AB1-541E-4860-9E07-C9BB53B9743B}"/>
                  </a:ext>
                </a:extLst>
              </p14:cNvPr>
              <p14:cNvContentPartPr/>
              <p14:nvPr/>
            </p14:nvContentPartPr>
            <p14:xfrm>
              <a:off x="3487291" y="1528891"/>
              <a:ext cx="460080" cy="4842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5329AB1-541E-4860-9E07-C9BB53B9743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51651" y="1457251"/>
                <a:ext cx="531720" cy="62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4D58762-0315-4A81-8082-B28BA89C3406}"/>
                  </a:ext>
                </a:extLst>
              </p14:cNvPr>
              <p14:cNvContentPartPr/>
              <p14:nvPr/>
            </p14:nvContentPartPr>
            <p14:xfrm>
              <a:off x="5664211" y="120931"/>
              <a:ext cx="403920" cy="3628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4D58762-0315-4A81-8082-B28BA89C340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628211" y="49291"/>
                <a:ext cx="475560" cy="50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C965E10-D291-4663-9AB1-60B1081784BA}"/>
                  </a:ext>
                </a:extLst>
              </p14:cNvPr>
              <p14:cNvContentPartPr/>
              <p14:nvPr/>
            </p14:nvContentPartPr>
            <p14:xfrm>
              <a:off x="6068851" y="499839"/>
              <a:ext cx="374400" cy="3164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C965E10-D291-4663-9AB1-60B1081784B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032851" y="428199"/>
                <a:ext cx="446040" cy="46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4081578-5864-40A4-9265-E7BFBCBBDCA9}"/>
                  </a:ext>
                </a:extLst>
              </p14:cNvPr>
              <p14:cNvContentPartPr/>
              <p14:nvPr/>
            </p14:nvContentPartPr>
            <p14:xfrm>
              <a:off x="6659971" y="80439"/>
              <a:ext cx="775440" cy="4557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4081578-5864-40A4-9265-E7BFBCBBDCA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624331" y="8799"/>
                <a:ext cx="847080" cy="59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FFCFE36-B674-4C95-94BB-98C447DF4CF8}"/>
                  </a:ext>
                </a:extLst>
              </p14:cNvPr>
              <p14:cNvContentPartPr/>
              <p14:nvPr/>
            </p14:nvContentPartPr>
            <p14:xfrm>
              <a:off x="7694251" y="218163"/>
              <a:ext cx="252360" cy="1638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FFCFE36-B674-4C95-94BB-98C447DF4CF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658251" y="146523"/>
                <a:ext cx="32400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84A3ECB-D553-4CCA-B9F4-5279F8E31D20}"/>
                  </a:ext>
                </a:extLst>
              </p14:cNvPr>
              <p14:cNvContentPartPr/>
              <p14:nvPr/>
            </p14:nvContentPartPr>
            <p14:xfrm>
              <a:off x="8194651" y="55083"/>
              <a:ext cx="164880" cy="1087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84A3ECB-D553-4CCA-B9F4-5279F8E31D2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159011" y="-16557"/>
                <a:ext cx="2365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D8606E2-07EC-4542-B3F0-31471CEB8BE1}"/>
                  </a:ext>
                </a:extLst>
              </p14:cNvPr>
              <p14:cNvContentPartPr/>
              <p14:nvPr/>
            </p14:nvContentPartPr>
            <p14:xfrm>
              <a:off x="752371" y="175683"/>
              <a:ext cx="403560" cy="4298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D8606E2-07EC-4542-B3F0-31471CEB8BE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16371" y="103683"/>
                <a:ext cx="475200" cy="57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715E93D-3C2C-4F81-B316-2C311B1CB5B7}"/>
                  </a:ext>
                </a:extLst>
              </p14:cNvPr>
              <p14:cNvContentPartPr/>
              <p14:nvPr/>
            </p14:nvContentPartPr>
            <p14:xfrm>
              <a:off x="1234051" y="428763"/>
              <a:ext cx="206640" cy="3668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715E93D-3C2C-4F81-B316-2C311B1CB5B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98411" y="356763"/>
                <a:ext cx="278280" cy="51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D6D68AA-4A79-41C2-A6BF-998D2DD5D8FE}"/>
                  </a:ext>
                </a:extLst>
              </p14:cNvPr>
              <p14:cNvContentPartPr/>
              <p14:nvPr/>
            </p14:nvContentPartPr>
            <p14:xfrm>
              <a:off x="1787731" y="15843"/>
              <a:ext cx="469440" cy="5497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D6D68AA-4A79-41C2-A6BF-998D2DD5D8F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751731" y="-56157"/>
                <a:ext cx="541080" cy="69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F24DEE8-31FB-4726-BC05-3C510F1E82C5}"/>
                  </a:ext>
                </a:extLst>
              </p14:cNvPr>
              <p14:cNvContentPartPr/>
              <p14:nvPr/>
            </p14:nvContentPartPr>
            <p14:xfrm>
              <a:off x="2378131" y="-40677"/>
              <a:ext cx="563040" cy="6390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F24DEE8-31FB-4726-BC05-3C510F1E82C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342131" y="-112677"/>
                <a:ext cx="634680" cy="78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F2C561B-06DF-45A5-A350-67215512F63C}"/>
                  </a:ext>
                </a:extLst>
              </p14:cNvPr>
              <p14:cNvContentPartPr/>
              <p14:nvPr/>
            </p14:nvContentPartPr>
            <p14:xfrm>
              <a:off x="823291" y="3371403"/>
              <a:ext cx="503640" cy="5605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F2C561B-06DF-45A5-A350-67215512F63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87651" y="3299763"/>
                <a:ext cx="575280" cy="70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91F4F27-3232-43CD-973E-BAB357D94626}"/>
                  </a:ext>
                </a:extLst>
              </p14:cNvPr>
              <p14:cNvContentPartPr/>
              <p14:nvPr/>
            </p14:nvContentPartPr>
            <p14:xfrm>
              <a:off x="986731" y="3632043"/>
              <a:ext cx="178920" cy="252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91F4F27-3232-43CD-973E-BAB357D9462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51091" y="3560403"/>
                <a:ext cx="25056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20442EE-4B60-411F-AD0E-2CE6DB76C133}"/>
                  </a:ext>
                </a:extLst>
              </p14:cNvPr>
              <p14:cNvContentPartPr/>
              <p14:nvPr/>
            </p14:nvContentPartPr>
            <p14:xfrm>
              <a:off x="2249251" y="3231003"/>
              <a:ext cx="640440" cy="9590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20442EE-4B60-411F-AD0E-2CE6DB76C13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213611" y="3159003"/>
                <a:ext cx="712080" cy="11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F26DFA5-943F-48A0-A0A9-467529D5EA2F}"/>
                  </a:ext>
                </a:extLst>
              </p14:cNvPr>
              <p14:cNvContentPartPr/>
              <p14:nvPr/>
            </p14:nvContentPartPr>
            <p14:xfrm>
              <a:off x="1025251" y="4757043"/>
              <a:ext cx="356040" cy="3913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F26DFA5-943F-48A0-A0A9-467529D5EA2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89611" y="4685043"/>
                <a:ext cx="427680" cy="53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95494F8-88E5-474A-8167-596475301C93}"/>
                  </a:ext>
                </a:extLst>
              </p14:cNvPr>
              <p14:cNvContentPartPr/>
              <p14:nvPr/>
            </p14:nvContentPartPr>
            <p14:xfrm>
              <a:off x="2483611" y="4773963"/>
              <a:ext cx="84240" cy="4370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95494F8-88E5-474A-8167-596475301C9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447971" y="4702323"/>
                <a:ext cx="155880" cy="58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C645FBC-3A8F-476D-BAEA-5D337445CAE8}"/>
                  </a:ext>
                </a:extLst>
              </p14:cNvPr>
              <p14:cNvContentPartPr/>
              <p14:nvPr/>
            </p14:nvContentPartPr>
            <p14:xfrm>
              <a:off x="2249251" y="4694763"/>
              <a:ext cx="730080" cy="7059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C645FBC-3A8F-476D-BAEA-5D337445CAE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213611" y="4622763"/>
                <a:ext cx="801720" cy="84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1CCC3F6-2CC7-43B9-8A5C-0B6FFC752A47}"/>
                  </a:ext>
                </a:extLst>
              </p14:cNvPr>
              <p14:cNvContentPartPr/>
              <p14:nvPr/>
            </p14:nvContentPartPr>
            <p14:xfrm>
              <a:off x="2888611" y="2871723"/>
              <a:ext cx="619560" cy="23508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1CCC3F6-2CC7-43B9-8A5C-0B6FFC752A4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852611" y="2800083"/>
                <a:ext cx="691200" cy="249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0FF8D0A-381D-4B4C-8869-7BD2460E7FD0}"/>
                  </a:ext>
                </a:extLst>
              </p14:cNvPr>
              <p14:cNvContentPartPr/>
              <p14:nvPr/>
            </p14:nvContentPartPr>
            <p14:xfrm>
              <a:off x="434491" y="3260883"/>
              <a:ext cx="180720" cy="18730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0FF8D0A-381D-4B4C-8869-7BD2460E7FD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98491" y="3188883"/>
                <a:ext cx="252360" cy="20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46AF11E-5B95-4B5A-A762-7D848E9ADA2F}"/>
                  </a:ext>
                </a:extLst>
              </p14:cNvPr>
              <p14:cNvContentPartPr/>
              <p14:nvPr/>
            </p14:nvContentPartPr>
            <p14:xfrm>
              <a:off x="3916051" y="3875043"/>
              <a:ext cx="973800" cy="979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46AF11E-5B95-4B5A-A762-7D848E9ADA2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880411" y="3803403"/>
                <a:ext cx="104544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F25DEDC-665F-4A82-BBB0-B2E6BFEC0438}"/>
                  </a:ext>
                </a:extLst>
              </p14:cNvPr>
              <p14:cNvContentPartPr/>
              <p14:nvPr/>
            </p14:nvContentPartPr>
            <p14:xfrm>
              <a:off x="4199371" y="4204083"/>
              <a:ext cx="585360" cy="522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F25DEDC-665F-4A82-BBB0-B2E6BFEC043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163731" y="4132083"/>
                <a:ext cx="65700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3108AD6-B3C9-42E9-8A9D-897B632B5C89}"/>
                  </a:ext>
                </a:extLst>
              </p14:cNvPr>
              <p14:cNvContentPartPr/>
              <p14:nvPr/>
            </p14:nvContentPartPr>
            <p14:xfrm>
              <a:off x="4950691" y="2710443"/>
              <a:ext cx="329040" cy="22122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3108AD6-B3C9-42E9-8A9D-897B632B5C8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914691" y="2638803"/>
                <a:ext cx="400680" cy="235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BF1D68B-8D84-46DB-A81A-16824D5C86A2}"/>
                  </a:ext>
                </a:extLst>
              </p14:cNvPr>
              <p14:cNvContentPartPr/>
              <p14:nvPr/>
            </p14:nvContentPartPr>
            <p14:xfrm>
              <a:off x="5509771" y="3115083"/>
              <a:ext cx="17640" cy="3978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BF1D68B-8D84-46DB-A81A-16824D5C86A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473771" y="3043443"/>
                <a:ext cx="89280" cy="54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3CEDE3A-5522-4682-98FA-B7EA24AD4FB8}"/>
                  </a:ext>
                </a:extLst>
              </p14:cNvPr>
              <p14:cNvContentPartPr/>
              <p14:nvPr/>
            </p14:nvContentPartPr>
            <p14:xfrm>
              <a:off x="7007011" y="2763723"/>
              <a:ext cx="318240" cy="8272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3CEDE3A-5522-4682-98FA-B7EA24AD4FB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971011" y="2692083"/>
                <a:ext cx="389880" cy="9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72B2C6E4-5E64-4D13-B320-C0DF38514161}"/>
                  </a:ext>
                </a:extLst>
              </p14:cNvPr>
              <p14:cNvContentPartPr/>
              <p14:nvPr/>
            </p14:nvContentPartPr>
            <p14:xfrm>
              <a:off x="7063891" y="2403003"/>
              <a:ext cx="360" cy="36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72B2C6E4-5E64-4D13-B320-C0DF3851416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027891" y="2331003"/>
                <a:ext cx="7200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86430FA-CBC3-4388-98EE-1E173FC30521}"/>
                  </a:ext>
                </a:extLst>
              </p14:cNvPr>
              <p14:cNvContentPartPr/>
              <p14:nvPr/>
            </p14:nvContentPartPr>
            <p14:xfrm>
              <a:off x="7674091" y="2718363"/>
              <a:ext cx="369720" cy="3531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86430FA-CBC3-4388-98EE-1E173FC3052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638091" y="2646723"/>
                <a:ext cx="441360" cy="49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06E77FB-B013-49B2-83BC-AF2B9A3131FB}"/>
                  </a:ext>
                </a:extLst>
              </p14:cNvPr>
              <p14:cNvContentPartPr/>
              <p14:nvPr/>
            </p14:nvContentPartPr>
            <p14:xfrm>
              <a:off x="7614331" y="2653923"/>
              <a:ext cx="557280" cy="4129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06E77FB-B013-49B2-83BC-AF2B9A3131F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578691" y="2582283"/>
                <a:ext cx="628920" cy="55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51BA748-3AA1-4098-9AC8-347FC760D5C9}"/>
                  </a:ext>
                </a:extLst>
              </p14:cNvPr>
              <p14:cNvContentPartPr/>
              <p14:nvPr/>
            </p14:nvContentPartPr>
            <p14:xfrm>
              <a:off x="5550091" y="4150803"/>
              <a:ext cx="381240" cy="4712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51BA748-3AA1-4098-9AC8-347FC760D5C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514091" y="4078803"/>
                <a:ext cx="452880" cy="61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734FDAC-55BC-4B91-87D8-E5B9F64A88E4}"/>
                  </a:ext>
                </a:extLst>
              </p14:cNvPr>
              <p14:cNvContentPartPr/>
              <p14:nvPr/>
            </p14:nvContentPartPr>
            <p14:xfrm>
              <a:off x="7460611" y="3972603"/>
              <a:ext cx="61200" cy="3931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734FDAC-55BC-4B91-87D8-E5B9F64A88E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424611" y="3900963"/>
                <a:ext cx="132840" cy="53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A478B1D-F64C-430B-8D9F-781EE301F4F6}"/>
                  </a:ext>
                </a:extLst>
              </p14:cNvPr>
              <p14:cNvContentPartPr/>
              <p14:nvPr/>
            </p14:nvContentPartPr>
            <p14:xfrm>
              <a:off x="7856971" y="2073243"/>
              <a:ext cx="681840" cy="23662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A478B1D-F64C-430B-8D9F-781EE301F4F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820971" y="2001603"/>
                <a:ext cx="753480" cy="250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C275653-49E2-4545-9394-02FE2C53711F}"/>
                  </a:ext>
                </a:extLst>
              </p14:cNvPr>
              <p14:cNvContentPartPr/>
              <p14:nvPr/>
            </p14:nvContentPartPr>
            <p14:xfrm>
              <a:off x="9014371" y="2819163"/>
              <a:ext cx="268920" cy="208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C275653-49E2-4545-9394-02FE2C53711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978371" y="2747163"/>
                <a:ext cx="34056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918D373-C939-4220-89C2-9F57AEB2DB7D}"/>
                  </a:ext>
                </a:extLst>
              </p14:cNvPr>
              <p14:cNvContentPartPr/>
              <p14:nvPr/>
            </p14:nvContentPartPr>
            <p14:xfrm>
              <a:off x="8787571" y="3134163"/>
              <a:ext cx="653040" cy="784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918D373-C939-4220-89C2-9F57AEB2DB7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751931" y="3062163"/>
                <a:ext cx="72468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9E0B1E1-BA69-4ABD-A5F6-F421354864ED}"/>
                  </a:ext>
                </a:extLst>
              </p14:cNvPr>
              <p14:cNvContentPartPr/>
              <p14:nvPr/>
            </p14:nvContentPartPr>
            <p14:xfrm>
              <a:off x="9344491" y="1860843"/>
              <a:ext cx="625680" cy="30225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9E0B1E1-BA69-4ABD-A5F6-F421354864E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308851" y="1789203"/>
                <a:ext cx="697320" cy="31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946D0EB-99E2-4773-ABCB-BD92CF5D9EE6}"/>
                  </a:ext>
                </a:extLst>
              </p14:cNvPr>
              <p14:cNvContentPartPr/>
              <p14:nvPr/>
            </p14:nvContentPartPr>
            <p14:xfrm>
              <a:off x="9661651" y="2184483"/>
              <a:ext cx="47160" cy="4392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946D0EB-99E2-4773-ABCB-BD92CF5D9EE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626011" y="2112843"/>
                <a:ext cx="118800" cy="58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99D47523-82C4-4321-8D6D-4091490E3494}"/>
                  </a:ext>
                </a:extLst>
              </p14:cNvPr>
              <p14:cNvContentPartPr/>
              <p14:nvPr/>
            </p14:nvContentPartPr>
            <p14:xfrm>
              <a:off x="9822211" y="2168283"/>
              <a:ext cx="413280" cy="3538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99D47523-82C4-4321-8D6D-4091490E349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786571" y="2096643"/>
                <a:ext cx="484920" cy="49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4A87186B-33D4-45D5-A98B-5A238441F36E}"/>
                  </a:ext>
                </a:extLst>
              </p14:cNvPr>
              <p14:cNvContentPartPr/>
              <p14:nvPr/>
            </p14:nvContentPartPr>
            <p14:xfrm>
              <a:off x="10285171" y="2070723"/>
              <a:ext cx="180000" cy="1321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4A87186B-33D4-45D5-A98B-5A238441F36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0249171" y="1999083"/>
                <a:ext cx="25164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FF4970D-D715-4830-B9D2-0A94EB982D2D}"/>
                  </a:ext>
                </a:extLst>
              </p14:cNvPr>
              <p14:cNvContentPartPr/>
              <p14:nvPr/>
            </p14:nvContentPartPr>
            <p14:xfrm>
              <a:off x="10250611" y="1753563"/>
              <a:ext cx="109800" cy="763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FF4970D-D715-4830-B9D2-0A94EB982D2D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214611" y="1681563"/>
                <a:ext cx="18144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9D38DE70-4F37-4779-BB09-2194B62A9C77}"/>
                  </a:ext>
                </a:extLst>
              </p14:cNvPr>
              <p14:cNvContentPartPr/>
              <p14:nvPr/>
            </p14:nvContentPartPr>
            <p14:xfrm>
              <a:off x="11240251" y="1731243"/>
              <a:ext cx="299160" cy="3841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9D38DE70-4F37-4779-BB09-2194B62A9C7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1204251" y="1659603"/>
                <a:ext cx="370800" cy="52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91848D5C-E881-45F0-8BCB-CDEB444A89DA}"/>
                  </a:ext>
                </a:extLst>
              </p14:cNvPr>
              <p14:cNvContentPartPr/>
              <p14:nvPr/>
            </p14:nvContentPartPr>
            <p14:xfrm>
              <a:off x="11183011" y="1771923"/>
              <a:ext cx="362880" cy="3495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1848D5C-E881-45F0-8BCB-CDEB444A89DA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1147011" y="1700283"/>
                <a:ext cx="434520" cy="49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1DF3AC89-2B04-49D7-AEDF-D011755BAD55}"/>
                  </a:ext>
                </a:extLst>
              </p14:cNvPr>
              <p14:cNvContentPartPr/>
              <p14:nvPr/>
            </p14:nvContentPartPr>
            <p14:xfrm>
              <a:off x="11629411" y="1504803"/>
              <a:ext cx="279720" cy="5043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1DF3AC89-2B04-49D7-AEDF-D011755BAD55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1593771" y="1433163"/>
                <a:ext cx="351360" cy="64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78EFBC8-4480-4D92-99F4-85D9951FC0B3}"/>
                  </a:ext>
                </a:extLst>
              </p14:cNvPr>
              <p14:cNvContentPartPr/>
              <p14:nvPr/>
            </p14:nvContentPartPr>
            <p14:xfrm>
              <a:off x="11772691" y="1546563"/>
              <a:ext cx="325440" cy="4755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78EFBC8-4480-4D92-99F4-85D9951FC0B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1737051" y="1474923"/>
                <a:ext cx="397080" cy="61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B6F2F61-D81B-4A3B-897C-40AD532A18F7}"/>
                  </a:ext>
                </a:extLst>
              </p14:cNvPr>
              <p14:cNvContentPartPr/>
              <p14:nvPr/>
            </p14:nvContentPartPr>
            <p14:xfrm>
              <a:off x="11993371" y="2224443"/>
              <a:ext cx="129600" cy="1774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B6F2F61-D81B-4A3B-897C-40AD532A18F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1957731" y="2152803"/>
                <a:ext cx="20124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B5C9D46-9112-4181-8E22-996CFFDEA9BB}"/>
                  </a:ext>
                </a:extLst>
              </p14:cNvPr>
              <p14:cNvContentPartPr/>
              <p14:nvPr/>
            </p14:nvContentPartPr>
            <p14:xfrm>
              <a:off x="11892571" y="1041483"/>
              <a:ext cx="146160" cy="1634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B5C9D46-9112-4181-8E22-996CFFDEA9BB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1856571" y="969843"/>
                <a:ext cx="21780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2D9ED7AB-4CAD-4A43-8F21-1B40DDABE1B4}"/>
                  </a:ext>
                </a:extLst>
              </p14:cNvPr>
              <p14:cNvContentPartPr/>
              <p14:nvPr/>
            </p14:nvContentPartPr>
            <p14:xfrm>
              <a:off x="9885931" y="4115163"/>
              <a:ext cx="383040" cy="3862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2D9ED7AB-4CAD-4A43-8F21-1B40DDABE1B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850291" y="4043163"/>
                <a:ext cx="454680" cy="52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F0C877BB-4165-43FF-AE5E-F654D2D67A1E}"/>
                  </a:ext>
                </a:extLst>
              </p14:cNvPr>
              <p14:cNvContentPartPr/>
              <p14:nvPr/>
            </p14:nvContentPartPr>
            <p14:xfrm>
              <a:off x="11360851" y="3673443"/>
              <a:ext cx="126360" cy="3628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F0C877BB-4165-43FF-AE5E-F654D2D67A1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1325211" y="3601443"/>
                <a:ext cx="198000" cy="50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DC82E38B-5E4F-4960-8BD6-41018D0B2496}"/>
                  </a:ext>
                </a:extLst>
              </p14:cNvPr>
              <p14:cNvContentPartPr/>
              <p14:nvPr/>
            </p14:nvContentPartPr>
            <p14:xfrm>
              <a:off x="11562091" y="-89277"/>
              <a:ext cx="65880" cy="6469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DC82E38B-5E4F-4960-8BD6-41018D0B2496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1526091" y="-161277"/>
                <a:ext cx="137520" cy="79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99E82518-308C-4FF5-BE98-D9FED7173FE2}"/>
                  </a:ext>
                </a:extLst>
              </p14:cNvPr>
              <p14:cNvContentPartPr/>
              <p14:nvPr/>
            </p14:nvContentPartPr>
            <p14:xfrm>
              <a:off x="11142331" y="-83157"/>
              <a:ext cx="591480" cy="10220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99E82518-308C-4FF5-BE98-D9FED7173FE2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1106331" y="-155157"/>
                <a:ext cx="663120" cy="116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4183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083735EB-9BE3-4348-ADE7-BE218B3AA3B0}"/>
                  </a:ext>
                </a:extLst>
              </p14:cNvPr>
              <p14:cNvContentPartPr/>
              <p14:nvPr/>
            </p14:nvContentPartPr>
            <p14:xfrm>
              <a:off x="762811" y="5639011"/>
              <a:ext cx="316080" cy="57348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083735EB-9BE3-4348-ADE7-BE218B3AA3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4811" y="5621371"/>
                <a:ext cx="351720" cy="60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E8C9B5AD-0095-42FD-BED7-2BFBA6444300}"/>
                  </a:ext>
                </a:extLst>
              </p14:cNvPr>
              <p14:cNvContentPartPr/>
              <p14:nvPr/>
            </p14:nvContentPartPr>
            <p14:xfrm>
              <a:off x="951451" y="6011971"/>
              <a:ext cx="263520" cy="30816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E8C9B5AD-0095-42FD-BED7-2BFBA644430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3811" y="5994331"/>
                <a:ext cx="299160" cy="3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B465FB36-B7CA-44A0-B81E-A653B1B0A854}"/>
                  </a:ext>
                </a:extLst>
              </p14:cNvPr>
              <p14:cNvContentPartPr/>
              <p14:nvPr/>
            </p14:nvContentPartPr>
            <p14:xfrm>
              <a:off x="1650571" y="5995411"/>
              <a:ext cx="312480" cy="3312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B465FB36-B7CA-44A0-B81E-A653B1B0A85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32571" y="5977771"/>
                <a:ext cx="34812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F7EF2453-D7BD-49C0-B568-05770DD58667}"/>
                  </a:ext>
                </a:extLst>
              </p14:cNvPr>
              <p14:cNvContentPartPr/>
              <p14:nvPr/>
            </p14:nvContentPartPr>
            <p14:xfrm>
              <a:off x="1690891" y="6166051"/>
              <a:ext cx="266400" cy="864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F7EF2453-D7BD-49C0-B568-05770DD5866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72891" y="6148051"/>
                <a:ext cx="30204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5976503C-B8F7-4020-884A-A2F11256601A}"/>
                  </a:ext>
                </a:extLst>
              </p14:cNvPr>
              <p14:cNvContentPartPr/>
              <p14:nvPr/>
            </p14:nvContentPartPr>
            <p14:xfrm>
              <a:off x="2751091" y="5405011"/>
              <a:ext cx="361800" cy="37800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5976503C-B8F7-4020-884A-A2F11256601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3091" y="5387011"/>
                <a:ext cx="397440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C54DCAA6-020D-46E4-B10C-9DD1BE9517E6}"/>
                  </a:ext>
                </a:extLst>
              </p14:cNvPr>
              <p14:cNvContentPartPr/>
              <p14:nvPr/>
            </p14:nvContentPartPr>
            <p14:xfrm>
              <a:off x="3224851" y="5583211"/>
              <a:ext cx="221400" cy="23364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C54DCAA6-020D-46E4-B10C-9DD1BE9517E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06851" y="5565571"/>
                <a:ext cx="25704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E62D17A2-0460-427E-AD3F-A1C601B93B8E}"/>
                  </a:ext>
                </a:extLst>
              </p14:cNvPr>
              <p14:cNvContentPartPr/>
              <p14:nvPr/>
            </p14:nvContentPartPr>
            <p14:xfrm>
              <a:off x="3349771" y="5273971"/>
              <a:ext cx="280440" cy="12420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E62D17A2-0460-427E-AD3F-A1C601B93B8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31771" y="5255971"/>
                <a:ext cx="31608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1A91A65A-59E6-492C-8061-61B111A66A37}"/>
                  </a:ext>
                </a:extLst>
              </p14:cNvPr>
              <p14:cNvContentPartPr/>
              <p14:nvPr/>
            </p14:nvContentPartPr>
            <p14:xfrm>
              <a:off x="3471091" y="5510491"/>
              <a:ext cx="145080" cy="32364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1A91A65A-59E6-492C-8061-61B111A66A3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53451" y="5492491"/>
                <a:ext cx="18072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A53F5DDA-444A-49FA-BB10-602DC6D6781A}"/>
                  </a:ext>
                </a:extLst>
              </p14:cNvPr>
              <p14:cNvContentPartPr/>
              <p14:nvPr/>
            </p14:nvContentPartPr>
            <p14:xfrm>
              <a:off x="2726611" y="5639731"/>
              <a:ext cx="131040" cy="34956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A53F5DDA-444A-49FA-BB10-602DC6D6781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08971" y="5622091"/>
                <a:ext cx="16668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08BAEB10-3388-4E11-AB31-D39DEC69DC3B}"/>
                  </a:ext>
                </a:extLst>
              </p14:cNvPr>
              <p14:cNvContentPartPr/>
              <p14:nvPr/>
            </p14:nvContentPartPr>
            <p14:xfrm>
              <a:off x="2694211" y="6035011"/>
              <a:ext cx="1054440" cy="8244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08BAEB10-3388-4E11-AB31-D39DEC69DC3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676571" y="6017371"/>
                <a:ext cx="109008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D6B3466F-1213-4E9B-8A3F-FF29D59BF96C}"/>
                  </a:ext>
                </a:extLst>
              </p14:cNvPr>
              <p14:cNvContentPartPr/>
              <p14:nvPr/>
            </p14:nvContentPartPr>
            <p14:xfrm>
              <a:off x="6877771" y="1276531"/>
              <a:ext cx="443880" cy="183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D6B3466F-1213-4E9B-8A3F-FF29D59BF96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860131" y="1258531"/>
                <a:ext cx="47952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957CD4A-2B2B-4F99-88BC-4C751F6E7095}"/>
                  </a:ext>
                </a:extLst>
              </p14:cNvPr>
              <p14:cNvContentPartPr/>
              <p14:nvPr/>
            </p14:nvContentPartPr>
            <p14:xfrm>
              <a:off x="7654291" y="444931"/>
              <a:ext cx="250560" cy="8449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957CD4A-2B2B-4F99-88BC-4C751F6E709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636651" y="426931"/>
                <a:ext cx="286200" cy="88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7579788-77BD-4AE0-9A5F-961A67115CA8}"/>
                  </a:ext>
                </a:extLst>
              </p14:cNvPr>
              <p14:cNvContentPartPr/>
              <p14:nvPr/>
            </p14:nvContentPartPr>
            <p14:xfrm>
              <a:off x="7905571" y="627091"/>
              <a:ext cx="223560" cy="2743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7579788-77BD-4AE0-9A5F-961A67115CA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887571" y="609451"/>
                <a:ext cx="25920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6C084F0A-1BD5-41FD-91EB-45423CB6FD7E}"/>
                  </a:ext>
                </a:extLst>
              </p14:cNvPr>
              <p14:cNvContentPartPr/>
              <p14:nvPr/>
            </p14:nvContentPartPr>
            <p14:xfrm>
              <a:off x="8192851" y="818611"/>
              <a:ext cx="93600" cy="1785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6C084F0A-1BD5-41FD-91EB-45423CB6FD7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175211" y="800971"/>
                <a:ext cx="12924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CFE846CB-D41D-4C3B-A2D2-247B3591442D}"/>
                  </a:ext>
                </a:extLst>
              </p14:cNvPr>
              <p14:cNvContentPartPr/>
              <p14:nvPr/>
            </p14:nvContentPartPr>
            <p14:xfrm>
              <a:off x="8358811" y="452851"/>
              <a:ext cx="232200" cy="6501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CFE846CB-D41D-4C3B-A2D2-247B3591442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341171" y="434851"/>
                <a:ext cx="267840" cy="68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28A93B76-829C-4675-99DD-7F25FA0A2C0D}"/>
                  </a:ext>
                </a:extLst>
              </p14:cNvPr>
              <p14:cNvContentPartPr/>
              <p14:nvPr/>
            </p14:nvContentPartPr>
            <p14:xfrm>
              <a:off x="8544931" y="485251"/>
              <a:ext cx="200520" cy="5245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8A93B76-829C-4675-99DD-7F25FA0A2C0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526931" y="467251"/>
                <a:ext cx="236160" cy="56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CB41F7C3-C9FB-4125-A48B-BF8FFC770086}"/>
                  </a:ext>
                </a:extLst>
              </p14:cNvPr>
              <p14:cNvContentPartPr/>
              <p14:nvPr/>
            </p14:nvContentPartPr>
            <p14:xfrm>
              <a:off x="8722771" y="466531"/>
              <a:ext cx="307080" cy="3463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B41F7C3-C9FB-4125-A48B-BF8FFC77008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704771" y="448531"/>
                <a:ext cx="342720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5CEC7200-393F-4E72-9A52-73B2C77A4025}"/>
                  </a:ext>
                </a:extLst>
              </p14:cNvPr>
              <p14:cNvContentPartPr/>
              <p14:nvPr/>
            </p14:nvContentPartPr>
            <p14:xfrm>
              <a:off x="9070891" y="746251"/>
              <a:ext cx="188640" cy="1738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5CEC7200-393F-4E72-9A52-73B2C77A402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052891" y="728611"/>
                <a:ext cx="22428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F8978DF-15EA-449B-9290-FC55B6816706}"/>
                  </a:ext>
                </a:extLst>
              </p14:cNvPr>
              <p14:cNvContentPartPr/>
              <p14:nvPr/>
            </p14:nvContentPartPr>
            <p14:xfrm>
              <a:off x="9353491" y="209851"/>
              <a:ext cx="154800" cy="6163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F8978DF-15EA-449B-9290-FC55B681670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335851" y="192211"/>
                <a:ext cx="190440" cy="65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6441F36-D82B-44F5-AA90-5695556D91AE}"/>
                  </a:ext>
                </a:extLst>
              </p14:cNvPr>
              <p14:cNvContentPartPr/>
              <p14:nvPr/>
            </p14:nvContentPartPr>
            <p14:xfrm>
              <a:off x="7792531" y="1180771"/>
              <a:ext cx="1813680" cy="2502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6441F36-D82B-44F5-AA90-5695556D91A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774531" y="1163131"/>
                <a:ext cx="184932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D5F16BF-E6DD-401C-9098-A666E3E9478E}"/>
                  </a:ext>
                </a:extLst>
              </p14:cNvPr>
              <p14:cNvContentPartPr/>
              <p14:nvPr/>
            </p14:nvContentPartPr>
            <p14:xfrm>
              <a:off x="8747251" y="1520971"/>
              <a:ext cx="697680" cy="4698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D5F16BF-E6DD-401C-9098-A666E3E9478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729251" y="1503331"/>
                <a:ext cx="733320" cy="50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6C96418-CD8D-4D55-A41C-425815293DD0}"/>
                  </a:ext>
                </a:extLst>
              </p14:cNvPr>
              <p14:cNvContentPartPr/>
              <p14:nvPr/>
            </p14:nvContentPartPr>
            <p14:xfrm>
              <a:off x="9882691" y="679291"/>
              <a:ext cx="537120" cy="4305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6C96418-CD8D-4D55-A41C-425815293DD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865051" y="661651"/>
                <a:ext cx="572760" cy="4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F2DAD6F0-C7F1-4E14-AE8F-719BD88C4A36}"/>
                  </a:ext>
                </a:extLst>
              </p14:cNvPr>
              <p14:cNvContentPartPr/>
              <p14:nvPr/>
            </p14:nvContentPartPr>
            <p14:xfrm>
              <a:off x="10478851" y="614491"/>
              <a:ext cx="217800" cy="4320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F2DAD6F0-C7F1-4E14-AE8F-719BD88C4A3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461211" y="596851"/>
                <a:ext cx="253440" cy="46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3625C6D5-903C-46E5-994D-0B63733AAAA2}"/>
                  </a:ext>
                </a:extLst>
              </p14:cNvPr>
              <p14:cNvContentPartPr/>
              <p14:nvPr/>
            </p14:nvContentPartPr>
            <p14:xfrm>
              <a:off x="10470571" y="535291"/>
              <a:ext cx="318960" cy="4114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3625C6D5-903C-46E5-994D-0B63733AAAA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452931" y="517651"/>
                <a:ext cx="354600" cy="44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D8A1A7A-1056-442C-B400-87742F7909CE}"/>
                  </a:ext>
                </a:extLst>
              </p14:cNvPr>
              <p14:cNvContentPartPr/>
              <p14:nvPr/>
            </p14:nvContentPartPr>
            <p14:xfrm>
              <a:off x="10839931" y="725371"/>
              <a:ext cx="294480" cy="813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D8A1A7A-1056-442C-B400-87742F7909C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821931" y="707371"/>
                <a:ext cx="33012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91E09611-83D2-4C47-917B-1CE6DD367674}"/>
                  </a:ext>
                </a:extLst>
              </p14:cNvPr>
              <p14:cNvContentPartPr/>
              <p14:nvPr/>
            </p14:nvContentPartPr>
            <p14:xfrm>
              <a:off x="10947931" y="671011"/>
              <a:ext cx="93240" cy="2062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91E09611-83D2-4C47-917B-1CE6DD36767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930291" y="653371"/>
                <a:ext cx="12888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3BD9FBC-930F-45A1-A48C-62AC4ADCEFEB}"/>
                  </a:ext>
                </a:extLst>
              </p14:cNvPr>
              <p14:cNvContentPartPr/>
              <p14:nvPr/>
            </p14:nvContentPartPr>
            <p14:xfrm>
              <a:off x="11073571" y="388051"/>
              <a:ext cx="554040" cy="4154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3BD9FBC-930F-45A1-A48C-62AC4ADCEFE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1055571" y="370051"/>
                <a:ext cx="589680" cy="45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11804D8-2F6E-4519-83E1-2DB8864909A6}"/>
                  </a:ext>
                </a:extLst>
              </p14:cNvPr>
              <p14:cNvContentPartPr/>
              <p14:nvPr/>
            </p14:nvContentPartPr>
            <p14:xfrm>
              <a:off x="501451" y="557971"/>
              <a:ext cx="126000" cy="488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11804D8-2F6E-4519-83E1-2DB8864909A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83811" y="540331"/>
                <a:ext cx="161640" cy="52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72FB8EE-7181-498A-9BC5-6B3A615E6199}"/>
                  </a:ext>
                </a:extLst>
              </p14:cNvPr>
              <p14:cNvContentPartPr/>
              <p14:nvPr/>
            </p14:nvContentPartPr>
            <p14:xfrm>
              <a:off x="517651" y="476971"/>
              <a:ext cx="317160" cy="243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72FB8EE-7181-498A-9BC5-6B3A615E619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00011" y="458971"/>
                <a:ext cx="35280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E52A810-3AF6-4B12-948A-685226B67127}"/>
                  </a:ext>
                </a:extLst>
              </p14:cNvPr>
              <p14:cNvContentPartPr/>
              <p14:nvPr/>
            </p14:nvContentPartPr>
            <p14:xfrm>
              <a:off x="1002931" y="261331"/>
              <a:ext cx="545040" cy="507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E52A810-3AF6-4B12-948A-685226B6712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85291" y="243691"/>
                <a:ext cx="580680" cy="54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C56CCEC-F06A-4252-8F48-2FC0D0BC86F1}"/>
                  </a:ext>
                </a:extLst>
              </p14:cNvPr>
              <p14:cNvContentPartPr/>
              <p14:nvPr/>
            </p14:nvContentPartPr>
            <p14:xfrm>
              <a:off x="1173211" y="330451"/>
              <a:ext cx="342360" cy="1065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C56CCEC-F06A-4252-8F48-2FC0D0BC86F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155211" y="312811"/>
                <a:ext cx="37800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118B830-2C5B-481A-AC0E-6C03E158BE51}"/>
                  </a:ext>
                </a:extLst>
              </p14:cNvPr>
              <p14:cNvContentPartPr/>
              <p14:nvPr/>
            </p14:nvContentPartPr>
            <p14:xfrm>
              <a:off x="1958011" y="428731"/>
              <a:ext cx="115920" cy="1472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118B830-2C5B-481A-AC0E-6C03E158BE5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940011" y="410731"/>
                <a:ext cx="15156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BF2D344-118F-4081-AB5F-F823A9043C36}"/>
                  </a:ext>
                </a:extLst>
              </p14:cNvPr>
              <p14:cNvContentPartPr/>
              <p14:nvPr/>
            </p14:nvContentPartPr>
            <p14:xfrm>
              <a:off x="2055211" y="363931"/>
              <a:ext cx="316440" cy="1292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BF2D344-118F-4081-AB5F-F823A9043C3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037211" y="345931"/>
                <a:ext cx="35208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A46A1C3-031B-4BCF-8FCA-BD859E398870}"/>
                  </a:ext>
                </a:extLst>
              </p14:cNvPr>
              <p14:cNvContentPartPr/>
              <p14:nvPr/>
            </p14:nvContentPartPr>
            <p14:xfrm>
              <a:off x="1909411" y="299131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A46A1C3-031B-4BCF-8FCA-BD859E39887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891411" y="281131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EA8E658-E291-452A-B0BE-387F56A494C7}"/>
                  </a:ext>
                </a:extLst>
              </p14:cNvPr>
              <p14:cNvContentPartPr/>
              <p14:nvPr/>
            </p14:nvContentPartPr>
            <p14:xfrm>
              <a:off x="2878171" y="307051"/>
              <a:ext cx="480240" cy="2570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EA8E658-E291-452A-B0BE-387F56A494C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860171" y="289411"/>
                <a:ext cx="51588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4605612-C5C0-4955-AB09-5A425282836C}"/>
                  </a:ext>
                </a:extLst>
              </p14:cNvPr>
              <p14:cNvContentPartPr/>
              <p14:nvPr/>
            </p14:nvContentPartPr>
            <p14:xfrm>
              <a:off x="2936851" y="366091"/>
              <a:ext cx="502920" cy="1710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4605612-C5C0-4955-AB09-5A425282836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919211" y="348091"/>
                <a:ext cx="53856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618A740-0F05-4C62-86DD-EB55E323A036}"/>
                  </a:ext>
                </a:extLst>
              </p14:cNvPr>
              <p14:cNvContentPartPr/>
              <p14:nvPr/>
            </p14:nvContentPartPr>
            <p14:xfrm>
              <a:off x="3122971" y="234331"/>
              <a:ext cx="46800" cy="3556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618A740-0F05-4C62-86DD-EB55E323A03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105331" y="216691"/>
                <a:ext cx="8244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A9DC4F6-8C9B-4E24-B93A-C52FBCCF8CC8}"/>
                  </a:ext>
                </a:extLst>
              </p14:cNvPr>
              <p14:cNvContentPartPr/>
              <p14:nvPr/>
            </p14:nvContentPartPr>
            <p14:xfrm>
              <a:off x="2761171" y="112651"/>
              <a:ext cx="851400" cy="6314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A9DC4F6-8C9B-4E24-B93A-C52FBCCF8CC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743531" y="95011"/>
                <a:ext cx="887040" cy="66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1D2CEFB-3486-4518-A295-25448D134C09}"/>
                  </a:ext>
                </a:extLst>
              </p14:cNvPr>
              <p14:cNvContentPartPr/>
              <p14:nvPr/>
            </p14:nvContentPartPr>
            <p14:xfrm>
              <a:off x="86371" y="1439611"/>
              <a:ext cx="605520" cy="7711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1D2CEFB-3486-4518-A295-25448D134C0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8371" y="1421611"/>
                <a:ext cx="641160" cy="80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A444CAA-A92C-4C57-B360-5375E3AC573A}"/>
                  </a:ext>
                </a:extLst>
              </p14:cNvPr>
              <p14:cNvContentPartPr/>
              <p14:nvPr/>
            </p14:nvContentPartPr>
            <p14:xfrm>
              <a:off x="755971" y="1965931"/>
              <a:ext cx="316800" cy="3247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A444CAA-A92C-4C57-B360-5375E3AC573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37971" y="1948291"/>
                <a:ext cx="35244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303B689-465B-4A94-A0D5-D7920194DF99}"/>
                  </a:ext>
                </a:extLst>
              </p14:cNvPr>
              <p14:cNvContentPartPr/>
              <p14:nvPr/>
            </p14:nvContentPartPr>
            <p14:xfrm>
              <a:off x="1181131" y="1827331"/>
              <a:ext cx="793440" cy="277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303B689-465B-4A94-A0D5-D7920194DF9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163131" y="1809691"/>
                <a:ext cx="82908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3DEAF7E-6AEA-4AFF-A70C-236DE23B0B95}"/>
                  </a:ext>
                </a:extLst>
              </p14:cNvPr>
              <p14:cNvContentPartPr/>
              <p14:nvPr/>
            </p14:nvContentPartPr>
            <p14:xfrm>
              <a:off x="1286251" y="2014171"/>
              <a:ext cx="495000" cy="255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3DEAF7E-6AEA-4AFF-A70C-236DE23B0B9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268251" y="1996531"/>
                <a:ext cx="53064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8851511-F9F0-46F0-9C73-7217B051BD8D}"/>
                  </a:ext>
                </a:extLst>
              </p14:cNvPr>
              <p14:cNvContentPartPr/>
              <p14:nvPr/>
            </p14:nvContentPartPr>
            <p14:xfrm>
              <a:off x="2572891" y="1133611"/>
              <a:ext cx="368640" cy="5850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8851511-F9F0-46F0-9C73-7217B051BD8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555251" y="1115971"/>
                <a:ext cx="404280" cy="62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C2B576D-28FF-4537-B923-1EFFE5A74714}"/>
                  </a:ext>
                </a:extLst>
              </p14:cNvPr>
              <p14:cNvContentPartPr/>
              <p14:nvPr/>
            </p14:nvContentPartPr>
            <p14:xfrm>
              <a:off x="2670091" y="1358251"/>
              <a:ext cx="129240" cy="334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C2B576D-28FF-4537-B923-1EFFE5A7471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652451" y="1340611"/>
                <a:ext cx="16488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89B742C-884E-4239-84F3-E317AA9D1980}"/>
                  </a:ext>
                </a:extLst>
              </p14:cNvPr>
              <p14:cNvContentPartPr/>
              <p14:nvPr/>
            </p14:nvContentPartPr>
            <p14:xfrm>
              <a:off x="2459851" y="1731211"/>
              <a:ext cx="718560" cy="216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89B742C-884E-4239-84F3-E317AA9D198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441851" y="1713571"/>
                <a:ext cx="75420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D20909B-469F-4B2B-985D-3BD21F41DA74}"/>
                  </a:ext>
                </a:extLst>
              </p14:cNvPr>
              <p14:cNvContentPartPr/>
              <p14:nvPr/>
            </p14:nvContentPartPr>
            <p14:xfrm>
              <a:off x="2767291" y="1944691"/>
              <a:ext cx="333000" cy="3866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D20909B-469F-4B2B-985D-3BD21F41DA7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749291" y="1926691"/>
                <a:ext cx="36864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CF4FC47-D8D7-45CB-A015-28719907F936}"/>
                  </a:ext>
                </a:extLst>
              </p14:cNvPr>
              <p14:cNvContentPartPr/>
              <p14:nvPr/>
            </p14:nvContentPartPr>
            <p14:xfrm>
              <a:off x="3090571" y="1893211"/>
              <a:ext cx="57600" cy="4960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CF4FC47-D8D7-45CB-A015-28719907F93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072931" y="1875571"/>
                <a:ext cx="93240" cy="53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2BA76EC-4A7E-4C54-A188-024229868F4D}"/>
                  </a:ext>
                </a:extLst>
              </p14:cNvPr>
              <p14:cNvContentPartPr/>
              <p14:nvPr/>
            </p14:nvContentPartPr>
            <p14:xfrm>
              <a:off x="2621491" y="2039011"/>
              <a:ext cx="360" cy="3002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2BA76EC-4A7E-4C54-A188-024229868F4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603851" y="2021011"/>
                <a:ext cx="3600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ED8BC95-D8C5-44F9-99DA-4A16C1D97FB3}"/>
                  </a:ext>
                </a:extLst>
              </p14:cNvPr>
              <p14:cNvContentPartPr/>
              <p14:nvPr/>
            </p14:nvContentPartPr>
            <p14:xfrm>
              <a:off x="2370931" y="1205611"/>
              <a:ext cx="23040" cy="3373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ED8BC95-D8C5-44F9-99DA-4A16C1D97FB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352931" y="1187611"/>
                <a:ext cx="5868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D6E691A-2112-43B6-B8D9-6F09BB63A814}"/>
                  </a:ext>
                </a:extLst>
              </p14:cNvPr>
              <p14:cNvContentPartPr/>
              <p14:nvPr/>
            </p14:nvContentPartPr>
            <p14:xfrm>
              <a:off x="2937211" y="1075651"/>
              <a:ext cx="138240" cy="3967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D6E691A-2112-43B6-B8D9-6F09BB63A814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919211" y="1058011"/>
                <a:ext cx="173880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843568B-F41B-4B6D-BBC2-3D6877F15E53}"/>
                  </a:ext>
                </a:extLst>
              </p14:cNvPr>
              <p14:cNvContentPartPr/>
              <p14:nvPr/>
            </p14:nvContentPartPr>
            <p14:xfrm>
              <a:off x="3681691" y="1147291"/>
              <a:ext cx="416160" cy="4446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843568B-F41B-4B6D-BBC2-3D6877F15E5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663691" y="1129651"/>
                <a:ext cx="451800" cy="4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9E8D818-1CA2-4CA2-839A-1F32CD621642}"/>
                  </a:ext>
                </a:extLst>
              </p14:cNvPr>
              <p14:cNvContentPartPr/>
              <p14:nvPr/>
            </p14:nvContentPartPr>
            <p14:xfrm>
              <a:off x="4206571" y="1464091"/>
              <a:ext cx="189720" cy="3272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9E8D818-1CA2-4CA2-839A-1F32CD621642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188931" y="1446451"/>
                <a:ext cx="22536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6699B91-6097-43E3-BF49-247C9B6293FB}"/>
                  </a:ext>
                </a:extLst>
              </p14:cNvPr>
              <p14:cNvContentPartPr/>
              <p14:nvPr/>
            </p14:nvContentPartPr>
            <p14:xfrm>
              <a:off x="4199371" y="914011"/>
              <a:ext cx="423000" cy="7790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6699B91-6097-43E3-BF49-247C9B6293F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181731" y="896011"/>
                <a:ext cx="458640" cy="81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BAA53B3-3DDB-43F0-8224-557AE762259A}"/>
                  </a:ext>
                </a:extLst>
              </p14:cNvPr>
              <p14:cNvContentPartPr/>
              <p14:nvPr/>
            </p14:nvContentPartPr>
            <p14:xfrm>
              <a:off x="3535891" y="1075651"/>
              <a:ext cx="104760" cy="5817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BAA53B3-3DDB-43F0-8224-557AE762259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518251" y="1058011"/>
                <a:ext cx="140400" cy="61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A69E701A-D7B4-420A-BEC7-B199027213E2}"/>
                  </a:ext>
                </a:extLst>
              </p14:cNvPr>
              <p14:cNvContentPartPr/>
              <p14:nvPr/>
            </p14:nvContentPartPr>
            <p14:xfrm>
              <a:off x="4142851" y="615931"/>
              <a:ext cx="353160" cy="1753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A69E701A-D7B4-420A-BEC7-B199027213E2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124851" y="597931"/>
                <a:ext cx="38880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CFFCD72-666A-406D-8F43-A937868B218B}"/>
                  </a:ext>
                </a:extLst>
              </p14:cNvPr>
              <p14:cNvContentPartPr/>
              <p14:nvPr/>
            </p14:nvContentPartPr>
            <p14:xfrm>
              <a:off x="4706971" y="889891"/>
              <a:ext cx="568800" cy="5983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CFFCD72-666A-406D-8F43-A937868B218B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689331" y="871891"/>
                <a:ext cx="604440" cy="63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EDABEAFD-C007-47EE-ABF6-C55E7930A607}"/>
                  </a:ext>
                </a:extLst>
              </p14:cNvPr>
              <p14:cNvContentPartPr/>
              <p14:nvPr/>
            </p14:nvContentPartPr>
            <p14:xfrm>
              <a:off x="5372971" y="1132531"/>
              <a:ext cx="195480" cy="5443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EDABEAFD-C007-47EE-ABF6-C55E7930A607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354971" y="1114891"/>
                <a:ext cx="231120" cy="57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3FFDB21-D7CA-4463-ACA0-0A2E1E7B9234}"/>
                  </a:ext>
                </a:extLst>
              </p14:cNvPr>
              <p14:cNvContentPartPr/>
              <p14:nvPr/>
            </p14:nvContentPartPr>
            <p14:xfrm>
              <a:off x="5364691" y="945691"/>
              <a:ext cx="296640" cy="4078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3FFDB21-D7CA-4463-ACA0-0A2E1E7B9234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346691" y="927691"/>
                <a:ext cx="332280" cy="4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20A2EF6-DA78-4E66-99CC-F3420B3FCA6A}"/>
                  </a:ext>
                </a:extLst>
              </p14:cNvPr>
              <p14:cNvContentPartPr/>
              <p14:nvPr/>
            </p14:nvContentPartPr>
            <p14:xfrm>
              <a:off x="5753131" y="1140091"/>
              <a:ext cx="246240" cy="169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20A2EF6-DA78-4E66-99CC-F3420B3FCA6A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735131" y="1122451"/>
                <a:ext cx="28188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D88A1DA-3630-4ED3-97B6-53EAB0E2F5EE}"/>
                  </a:ext>
                </a:extLst>
              </p14:cNvPr>
              <p14:cNvContentPartPr/>
              <p14:nvPr/>
            </p14:nvContentPartPr>
            <p14:xfrm>
              <a:off x="6097651" y="906091"/>
              <a:ext cx="319320" cy="2293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D88A1DA-3630-4ED3-97B6-53EAB0E2F5EE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080011" y="888091"/>
                <a:ext cx="35496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98A75A1D-21F9-4545-B08F-4B7C05A16AF8}"/>
                  </a:ext>
                </a:extLst>
              </p14:cNvPr>
              <p14:cNvContentPartPr/>
              <p14:nvPr/>
            </p14:nvContentPartPr>
            <p14:xfrm>
              <a:off x="2685931" y="2613211"/>
              <a:ext cx="9000" cy="2995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98A75A1D-21F9-4545-B08F-4B7C05A16AF8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668291" y="2595571"/>
                <a:ext cx="4464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102AB494-89F6-458F-9EA7-905E4F56FB60}"/>
                  </a:ext>
                </a:extLst>
              </p14:cNvPr>
              <p14:cNvContentPartPr/>
              <p14:nvPr/>
            </p14:nvContentPartPr>
            <p14:xfrm>
              <a:off x="2443651" y="3026131"/>
              <a:ext cx="545760" cy="3852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102AB494-89F6-458F-9EA7-905E4F56FB60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425651" y="3008491"/>
                <a:ext cx="58140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A2C7A0C2-7996-4D1E-90AE-89416962A275}"/>
                  </a:ext>
                </a:extLst>
              </p14:cNvPr>
              <p14:cNvContentPartPr/>
              <p14:nvPr/>
            </p14:nvContentPartPr>
            <p14:xfrm>
              <a:off x="3293251" y="2613211"/>
              <a:ext cx="389880" cy="4500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A2C7A0C2-7996-4D1E-90AE-89416962A275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275251" y="2595211"/>
                <a:ext cx="425520" cy="4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95069EE6-809C-469A-8172-D083543E5040}"/>
                  </a:ext>
                </a:extLst>
              </p14:cNvPr>
              <p14:cNvContentPartPr/>
              <p14:nvPr/>
            </p14:nvContentPartPr>
            <p14:xfrm>
              <a:off x="3681691" y="2847931"/>
              <a:ext cx="252720" cy="21060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95069EE6-809C-469A-8172-D083543E5040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664051" y="2830291"/>
                <a:ext cx="28836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6C6D5FD8-4C54-4C5A-8A01-B65D6F1D728B}"/>
                  </a:ext>
                </a:extLst>
              </p14:cNvPr>
              <p14:cNvContentPartPr/>
              <p14:nvPr/>
            </p14:nvContentPartPr>
            <p14:xfrm>
              <a:off x="3009931" y="2516371"/>
              <a:ext cx="149400" cy="5547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6C6D5FD8-4C54-4C5A-8A01-B65D6F1D728B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992291" y="2498371"/>
                <a:ext cx="185040" cy="59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6715255-17F5-4F00-BA12-5CD01DB1ED81}"/>
                  </a:ext>
                </a:extLst>
              </p14:cNvPr>
              <p14:cNvContentPartPr/>
              <p14:nvPr/>
            </p14:nvContentPartPr>
            <p14:xfrm>
              <a:off x="4037371" y="2476051"/>
              <a:ext cx="105480" cy="43704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6715255-17F5-4F00-BA12-5CD01DB1ED81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019731" y="2458051"/>
                <a:ext cx="141120" cy="47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62C92E28-BB26-4596-A60A-35DB288A2262}"/>
                  </a:ext>
                </a:extLst>
              </p14:cNvPr>
              <p14:cNvContentPartPr/>
              <p14:nvPr/>
            </p14:nvContentPartPr>
            <p14:xfrm>
              <a:off x="3899851" y="2169331"/>
              <a:ext cx="232560" cy="1868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62C92E28-BB26-4596-A60A-35DB288A2262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882211" y="2151691"/>
                <a:ext cx="26820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4D4C8F6A-256F-48C9-891A-C89BB2CD8039}"/>
                  </a:ext>
                </a:extLst>
              </p14:cNvPr>
              <p14:cNvContentPartPr/>
              <p14:nvPr/>
            </p14:nvContentPartPr>
            <p14:xfrm>
              <a:off x="4326451" y="2249251"/>
              <a:ext cx="569880" cy="52668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4D4C8F6A-256F-48C9-891A-C89BB2CD8039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308451" y="2231611"/>
                <a:ext cx="605520" cy="56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BA5696EF-1147-4D1F-82AB-38C3055472C7}"/>
                  </a:ext>
                </a:extLst>
              </p14:cNvPr>
              <p14:cNvContentPartPr/>
              <p14:nvPr/>
            </p14:nvContentPartPr>
            <p14:xfrm>
              <a:off x="4923691" y="2262571"/>
              <a:ext cx="223200" cy="4572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BA5696EF-1147-4D1F-82AB-38C3055472C7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906051" y="2244931"/>
                <a:ext cx="258840" cy="49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4F9F6B29-3062-4CC5-AA56-CFB4F85825DD}"/>
                  </a:ext>
                </a:extLst>
              </p14:cNvPr>
              <p14:cNvContentPartPr/>
              <p14:nvPr/>
            </p14:nvContentPartPr>
            <p14:xfrm>
              <a:off x="5229331" y="2443651"/>
              <a:ext cx="169200" cy="986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4F9F6B29-3062-4CC5-AA56-CFB4F85825DD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211691" y="2425651"/>
                <a:ext cx="20484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A42C863-5E7F-46DE-85B8-BD36B09E97B1}"/>
                  </a:ext>
                </a:extLst>
              </p14:cNvPr>
              <p14:cNvContentPartPr/>
              <p14:nvPr/>
            </p14:nvContentPartPr>
            <p14:xfrm>
              <a:off x="5360011" y="2255731"/>
              <a:ext cx="69120" cy="3564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A42C863-5E7F-46DE-85B8-BD36B09E97B1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342371" y="2238091"/>
                <a:ext cx="10476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513455FD-5814-438B-A6AF-A83F91A35DE9}"/>
                  </a:ext>
                </a:extLst>
              </p14:cNvPr>
              <p14:cNvContentPartPr/>
              <p14:nvPr/>
            </p14:nvContentPartPr>
            <p14:xfrm>
              <a:off x="5648011" y="2480371"/>
              <a:ext cx="140760" cy="2844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513455FD-5814-438B-A6AF-A83F91A35DE9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630011" y="2462371"/>
                <a:ext cx="17640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3678D3D5-A63E-4620-9831-740996294486}"/>
                  </a:ext>
                </a:extLst>
              </p14:cNvPr>
              <p14:cNvContentPartPr/>
              <p14:nvPr/>
            </p14:nvContentPartPr>
            <p14:xfrm>
              <a:off x="6019531" y="2240971"/>
              <a:ext cx="180720" cy="22788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3678D3D5-A63E-4620-9831-740996294486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001891" y="2223331"/>
                <a:ext cx="21636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97AD5986-C299-41C8-A8A3-D30994946476}"/>
                  </a:ext>
                </a:extLst>
              </p14:cNvPr>
              <p14:cNvContentPartPr/>
              <p14:nvPr/>
            </p14:nvContentPartPr>
            <p14:xfrm>
              <a:off x="6143731" y="1964491"/>
              <a:ext cx="133920" cy="5220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97AD5986-C299-41C8-A8A3-D30994946476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6126091" y="1946491"/>
                <a:ext cx="16956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1424781A-9C1E-4124-80BE-BA66449219D5}"/>
                  </a:ext>
                </a:extLst>
              </p14:cNvPr>
              <p14:cNvContentPartPr/>
              <p14:nvPr/>
            </p14:nvContentPartPr>
            <p14:xfrm>
              <a:off x="6699931" y="2346091"/>
              <a:ext cx="410400" cy="3204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1424781A-9C1E-4124-80BE-BA66449219D5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6682291" y="2328451"/>
                <a:ext cx="44604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4872D4A9-CB45-42CB-BFDA-C15BDEFC3ADE}"/>
                  </a:ext>
                </a:extLst>
              </p14:cNvPr>
              <p14:cNvContentPartPr/>
              <p14:nvPr/>
            </p14:nvContentPartPr>
            <p14:xfrm>
              <a:off x="7638451" y="1960171"/>
              <a:ext cx="319320" cy="3322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4872D4A9-CB45-42CB-BFDA-C15BDEFC3ADE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7620811" y="1942531"/>
                <a:ext cx="35496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451A5F63-0A02-47C7-84EE-18CC45C9B73D}"/>
                  </a:ext>
                </a:extLst>
              </p14:cNvPr>
              <p14:cNvContentPartPr/>
              <p14:nvPr/>
            </p14:nvContentPartPr>
            <p14:xfrm>
              <a:off x="8016451" y="2168251"/>
              <a:ext cx="162000" cy="1785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451A5F63-0A02-47C7-84EE-18CC45C9B73D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7998811" y="2150251"/>
                <a:ext cx="19764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870C438A-ABB4-4F39-9931-92209D2EFB6C}"/>
                  </a:ext>
                </a:extLst>
              </p14:cNvPr>
              <p14:cNvContentPartPr/>
              <p14:nvPr/>
            </p14:nvContentPartPr>
            <p14:xfrm>
              <a:off x="8197171" y="2014891"/>
              <a:ext cx="122400" cy="38844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870C438A-ABB4-4F39-9931-92209D2EFB6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8179171" y="1996891"/>
                <a:ext cx="15804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5777608C-9B7D-4E28-BC10-FDB128030DD2}"/>
                  </a:ext>
                </a:extLst>
              </p14:cNvPr>
              <p14:cNvContentPartPr/>
              <p14:nvPr/>
            </p14:nvContentPartPr>
            <p14:xfrm>
              <a:off x="7606051" y="2079331"/>
              <a:ext cx="228240" cy="46296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5777608C-9B7D-4E28-BC10-FDB128030DD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7588411" y="2061331"/>
                <a:ext cx="263880" cy="49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4B34F41F-4648-490D-89EF-6DBC9DFD5F90}"/>
                  </a:ext>
                </a:extLst>
              </p14:cNvPr>
              <p14:cNvContentPartPr/>
              <p14:nvPr/>
            </p14:nvContentPartPr>
            <p14:xfrm>
              <a:off x="8423251" y="1990411"/>
              <a:ext cx="205920" cy="48204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4B34F41F-4648-490D-89EF-6DBC9DFD5F90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8405611" y="1972411"/>
                <a:ext cx="241560" cy="51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90963645-FD71-4A3B-9129-DD6BBBE2CDCD}"/>
                  </a:ext>
                </a:extLst>
              </p14:cNvPr>
              <p14:cNvContentPartPr/>
              <p14:nvPr/>
            </p14:nvContentPartPr>
            <p14:xfrm>
              <a:off x="8625931" y="2111011"/>
              <a:ext cx="187920" cy="24336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90963645-FD71-4A3B-9129-DD6BBBE2CDC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8607931" y="2093371"/>
                <a:ext cx="22356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F60C83D9-0BA7-485A-9214-19FBB8784E7E}"/>
                  </a:ext>
                </a:extLst>
              </p14:cNvPr>
              <p14:cNvContentPartPr/>
              <p14:nvPr/>
            </p14:nvContentPartPr>
            <p14:xfrm>
              <a:off x="8908891" y="2126851"/>
              <a:ext cx="183600" cy="18108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F60C83D9-0BA7-485A-9214-19FBB8784E7E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8891251" y="2109211"/>
                <a:ext cx="21924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0A79324E-0A35-42E7-B4E9-8B9255ECE7A9}"/>
                  </a:ext>
                </a:extLst>
              </p14:cNvPr>
              <p14:cNvContentPartPr/>
              <p14:nvPr/>
            </p14:nvContentPartPr>
            <p14:xfrm>
              <a:off x="9240451" y="2030731"/>
              <a:ext cx="39960" cy="27432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0A79324E-0A35-42E7-B4E9-8B9255ECE7A9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9222811" y="2012731"/>
                <a:ext cx="7560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1588A5A5-8462-4A30-8BF1-5D45EBBDDE30}"/>
                  </a:ext>
                </a:extLst>
              </p14:cNvPr>
              <p14:cNvContentPartPr/>
              <p14:nvPr/>
            </p14:nvContentPartPr>
            <p14:xfrm>
              <a:off x="7739971" y="2524291"/>
              <a:ext cx="1913760" cy="13176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1588A5A5-8462-4A30-8BF1-5D45EBBDDE30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7721971" y="2506291"/>
                <a:ext cx="194940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307C43F4-203A-45E7-AC26-0AACF7442B12}"/>
                  </a:ext>
                </a:extLst>
              </p14:cNvPr>
              <p14:cNvContentPartPr/>
              <p14:nvPr/>
            </p14:nvContentPartPr>
            <p14:xfrm>
              <a:off x="8266291" y="2685571"/>
              <a:ext cx="571680" cy="47160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307C43F4-203A-45E7-AC26-0AACF7442B12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8248291" y="2667931"/>
                <a:ext cx="607320" cy="5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DE133ECD-B9F4-4C67-A451-5B2A143787BA}"/>
                  </a:ext>
                </a:extLst>
              </p14:cNvPr>
              <p14:cNvContentPartPr/>
              <p14:nvPr/>
            </p14:nvContentPartPr>
            <p14:xfrm>
              <a:off x="9809971" y="1893211"/>
              <a:ext cx="531720" cy="47772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DE133ECD-B9F4-4C67-A451-5B2A143787BA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9791971" y="1875571"/>
                <a:ext cx="567360" cy="51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7664CC99-5CD5-4D3A-9B3E-120462E300C8}"/>
                  </a:ext>
                </a:extLst>
              </p14:cNvPr>
              <p14:cNvContentPartPr/>
              <p14:nvPr/>
            </p14:nvContentPartPr>
            <p14:xfrm>
              <a:off x="10260691" y="1874851"/>
              <a:ext cx="252360" cy="38268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7664CC99-5CD5-4D3A-9B3E-120462E300C8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0243051" y="1856851"/>
                <a:ext cx="28800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E072DAAD-789F-4B5B-B898-5CB4F0C8E828}"/>
                  </a:ext>
                </a:extLst>
              </p14:cNvPr>
              <p14:cNvContentPartPr/>
              <p14:nvPr/>
            </p14:nvContentPartPr>
            <p14:xfrm>
              <a:off x="10597651" y="2063131"/>
              <a:ext cx="189360" cy="7308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E072DAAD-789F-4B5B-B898-5CB4F0C8E828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0580011" y="2045131"/>
                <a:ext cx="22500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A0199DFB-E748-425C-8568-BBB862B9BB70}"/>
                  </a:ext>
                </a:extLst>
              </p14:cNvPr>
              <p14:cNvContentPartPr/>
              <p14:nvPr/>
            </p14:nvContentPartPr>
            <p14:xfrm>
              <a:off x="10964131" y="2035411"/>
              <a:ext cx="366120" cy="7668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A0199DFB-E748-425C-8568-BBB862B9BB70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0946491" y="2017771"/>
                <a:ext cx="40176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412CEDB5-CF2C-40BB-9B8B-58CD1B47BE68}"/>
                  </a:ext>
                </a:extLst>
              </p14:cNvPr>
              <p14:cNvContentPartPr/>
              <p14:nvPr/>
            </p14:nvContentPartPr>
            <p14:xfrm>
              <a:off x="11069611" y="1925611"/>
              <a:ext cx="100800" cy="25056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412CEDB5-CF2C-40BB-9B8B-58CD1B47BE68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051611" y="1907971"/>
                <a:ext cx="13644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964BF34E-60C8-4FAE-B62E-C4E0DA85FF17}"/>
                  </a:ext>
                </a:extLst>
              </p14:cNvPr>
              <p14:cNvContentPartPr/>
              <p14:nvPr/>
            </p14:nvContentPartPr>
            <p14:xfrm>
              <a:off x="11350771" y="1650571"/>
              <a:ext cx="582120" cy="43704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964BF34E-60C8-4FAE-B62E-C4E0DA85FF17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333131" y="1632571"/>
                <a:ext cx="617760" cy="47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269EE0F3-8CF1-475C-B1E4-F4F2AC4F11D8}"/>
                  </a:ext>
                </a:extLst>
              </p14:cNvPr>
              <p14:cNvContentPartPr/>
              <p14:nvPr/>
            </p14:nvContentPartPr>
            <p14:xfrm>
              <a:off x="2014531" y="4659811"/>
              <a:ext cx="361080" cy="1728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269EE0F3-8CF1-475C-B1E4-F4F2AC4F11D8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996531" y="4641811"/>
                <a:ext cx="39672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75F93F27-7943-4797-98EA-788A0231A610}"/>
                  </a:ext>
                </a:extLst>
              </p14:cNvPr>
              <p14:cNvContentPartPr/>
              <p14:nvPr/>
            </p14:nvContentPartPr>
            <p14:xfrm>
              <a:off x="1958011" y="4902451"/>
              <a:ext cx="751320" cy="7740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75F93F27-7943-4797-98EA-788A0231A610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940011" y="4884451"/>
                <a:ext cx="78696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05BC4C14-332E-4C9C-8015-E6D6F1A53172}"/>
                  </a:ext>
                </a:extLst>
              </p14:cNvPr>
              <p14:cNvContentPartPr/>
              <p14:nvPr/>
            </p14:nvContentPartPr>
            <p14:xfrm>
              <a:off x="3891931" y="3887971"/>
              <a:ext cx="421560" cy="53028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05BC4C14-332E-4C9C-8015-E6D6F1A53172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3874291" y="3870331"/>
                <a:ext cx="457200" cy="56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5C407E5B-AD68-4754-B080-CA8DB80761DF}"/>
                  </a:ext>
                </a:extLst>
              </p14:cNvPr>
              <p14:cNvContentPartPr/>
              <p14:nvPr/>
            </p14:nvContentPartPr>
            <p14:xfrm>
              <a:off x="4353091" y="4151131"/>
              <a:ext cx="128520" cy="26568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5C407E5B-AD68-4754-B080-CA8DB80761DF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4335091" y="4133131"/>
                <a:ext cx="16416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9AAD9286-4CC3-448B-8EFE-E486D6332977}"/>
                  </a:ext>
                </a:extLst>
              </p14:cNvPr>
              <p14:cNvContentPartPr/>
              <p14:nvPr/>
            </p14:nvContentPartPr>
            <p14:xfrm>
              <a:off x="4668811" y="3722011"/>
              <a:ext cx="81360" cy="47772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9AAD9286-4CC3-448B-8EFE-E486D6332977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4651171" y="3704011"/>
                <a:ext cx="117000" cy="51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1F310310-7D73-4DDB-A599-95C29AC8A7CC}"/>
                  </a:ext>
                </a:extLst>
              </p14:cNvPr>
              <p14:cNvContentPartPr/>
              <p14:nvPr/>
            </p14:nvContentPartPr>
            <p14:xfrm>
              <a:off x="3608971" y="3956731"/>
              <a:ext cx="57600" cy="38304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1F310310-7D73-4DDB-A599-95C29AC8A7CC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3590971" y="3939091"/>
                <a:ext cx="93240" cy="41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9898B23C-1C62-487D-BF83-D2EEBCC34275}"/>
                  </a:ext>
                </a:extLst>
              </p14:cNvPr>
              <p14:cNvContentPartPr/>
              <p14:nvPr/>
            </p14:nvContentPartPr>
            <p14:xfrm>
              <a:off x="4426171" y="3430771"/>
              <a:ext cx="320040" cy="13896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9898B23C-1C62-487D-BF83-D2EEBCC34275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4408171" y="3412771"/>
                <a:ext cx="35568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49B9391C-2D1F-4C77-9FEB-BE5923C848F5}"/>
                  </a:ext>
                </a:extLst>
              </p14:cNvPr>
              <p14:cNvContentPartPr/>
              <p14:nvPr/>
            </p14:nvContentPartPr>
            <p14:xfrm>
              <a:off x="3390091" y="4476571"/>
              <a:ext cx="1670760" cy="9972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49B9391C-2D1F-4C77-9FEB-BE5923C848F5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3372451" y="4458931"/>
                <a:ext cx="170640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558AB406-F3F5-497B-B389-37C2D01F8C5E}"/>
                  </a:ext>
                </a:extLst>
              </p14:cNvPr>
              <p14:cNvContentPartPr/>
              <p14:nvPr/>
            </p14:nvContentPartPr>
            <p14:xfrm>
              <a:off x="4213051" y="4701211"/>
              <a:ext cx="391320" cy="33840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558AB406-F3F5-497B-B389-37C2D01F8C5E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4195051" y="4683571"/>
                <a:ext cx="42696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0DAD07A9-52C2-4AB7-B239-F98979842C2E}"/>
                  </a:ext>
                </a:extLst>
              </p14:cNvPr>
              <p14:cNvContentPartPr/>
              <p14:nvPr/>
            </p14:nvContentPartPr>
            <p14:xfrm>
              <a:off x="4247971" y="4733611"/>
              <a:ext cx="290160" cy="25128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0DAD07A9-52C2-4AB7-B239-F98979842C2E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4230331" y="4715971"/>
                <a:ext cx="32580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AD52A197-B8D2-4F03-99C9-D004D73E898B}"/>
                  </a:ext>
                </a:extLst>
              </p14:cNvPr>
              <p14:cNvContentPartPr/>
              <p14:nvPr/>
            </p14:nvContentPartPr>
            <p14:xfrm>
              <a:off x="5280811" y="3932251"/>
              <a:ext cx="426240" cy="51048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AD52A197-B8D2-4F03-99C9-D004D73E898B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5263171" y="3914611"/>
                <a:ext cx="461880" cy="54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CDF61CEC-65F7-4977-86DD-CD37A932CBB4}"/>
                  </a:ext>
                </a:extLst>
              </p14:cNvPr>
              <p14:cNvContentPartPr/>
              <p14:nvPr/>
            </p14:nvContentPartPr>
            <p14:xfrm>
              <a:off x="5761411" y="3985891"/>
              <a:ext cx="178920" cy="30744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CDF61CEC-65F7-4977-86DD-CD37A932CBB4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5743411" y="3967891"/>
                <a:ext cx="21456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7960CC42-F636-4AB0-B908-B34DCF94320D}"/>
                  </a:ext>
                </a:extLst>
              </p14:cNvPr>
              <p14:cNvContentPartPr/>
              <p14:nvPr/>
            </p14:nvContentPartPr>
            <p14:xfrm>
              <a:off x="6100531" y="4134931"/>
              <a:ext cx="89640" cy="9036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7960CC42-F636-4AB0-B908-B34DCF94320D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6082891" y="4116931"/>
                <a:ext cx="12528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7A77D835-B3E5-4704-A8E9-03F537952950}"/>
                  </a:ext>
                </a:extLst>
              </p14:cNvPr>
              <p14:cNvContentPartPr/>
              <p14:nvPr/>
            </p14:nvContentPartPr>
            <p14:xfrm>
              <a:off x="6116371" y="3907051"/>
              <a:ext cx="71640" cy="7200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7A77D835-B3E5-4704-A8E9-03F537952950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6098371" y="3889411"/>
                <a:ext cx="10728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5DB88C3-9D6A-485F-86B7-EAAB39C6A347}"/>
                  </a:ext>
                </a:extLst>
              </p14:cNvPr>
              <p14:cNvContentPartPr/>
              <p14:nvPr/>
            </p14:nvContentPartPr>
            <p14:xfrm>
              <a:off x="1407571" y="3221251"/>
              <a:ext cx="502920" cy="356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5DB88C3-9D6A-485F-86B7-EAAB39C6A347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389931" y="3203251"/>
                <a:ext cx="53856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9BD9503C-642F-4561-85CF-6402E708E4A7}"/>
                  </a:ext>
                </a:extLst>
              </p14:cNvPr>
              <p14:cNvContentPartPr/>
              <p14:nvPr/>
            </p14:nvContentPartPr>
            <p14:xfrm>
              <a:off x="1318651" y="3365971"/>
              <a:ext cx="420480" cy="1396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9BD9503C-642F-4561-85CF-6402E708E4A7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301011" y="3347971"/>
                <a:ext cx="45612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2CC232D6-F348-45C7-8551-4E61D96327EA}"/>
                  </a:ext>
                </a:extLst>
              </p14:cNvPr>
              <p14:cNvContentPartPr/>
              <p14:nvPr/>
            </p14:nvContentPartPr>
            <p14:xfrm>
              <a:off x="361411" y="2969611"/>
              <a:ext cx="489600" cy="61740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2CC232D6-F348-45C7-8551-4E61D96327EA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343411" y="2951611"/>
                <a:ext cx="525240" cy="65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8129189B-81C9-42A8-AE89-0E6C669620D7}"/>
                  </a:ext>
                </a:extLst>
              </p14:cNvPr>
              <p14:cNvContentPartPr/>
              <p14:nvPr/>
            </p14:nvContentPartPr>
            <p14:xfrm>
              <a:off x="947131" y="3374251"/>
              <a:ext cx="253440" cy="27936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8129189B-81C9-42A8-AE89-0E6C669620D7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929491" y="3356251"/>
                <a:ext cx="28908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AD022941-6E12-4503-A8E5-83A084F848E1}"/>
                  </a:ext>
                </a:extLst>
              </p14:cNvPr>
              <p14:cNvContentPartPr/>
              <p14:nvPr/>
            </p14:nvContentPartPr>
            <p14:xfrm>
              <a:off x="548611" y="4320691"/>
              <a:ext cx="312840" cy="55296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AD022941-6E12-4503-A8E5-83A084F848E1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530971" y="4303051"/>
                <a:ext cx="348480" cy="58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7EA1733C-229B-4C9F-89C9-7F9B79338930}"/>
                  </a:ext>
                </a:extLst>
              </p14:cNvPr>
              <p14:cNvContentPartPr/>
              <p14:nvPr/>
            </p14:nvContentPartPr>
            <p14:xfrm>
              <a:off x="1011211" y="4636411"/>
              <a:ext cx="205200" cy="44748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7EA1733C-229B-4C9F-89C9-7F9B79338930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993571" y="4618411"/>
                <a:ext cx="240840" cy="4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AE762D02-7450-4242-A966-C0B6B3DC24E1}"/>
                  </a:ext>
                </a:extLst>
              </p14:cNvPr>
              <p14:cNvContentPartPr/>
              <p14:nvPr/>
            </p14:nvContentPartPr>
            <p14:xfrm>
              <a:off x="6295291" y="4481971"/>
              <a:ext cx="584640" cy="4176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AE762D02-7450-4242-A966-C0B6B3DC24E1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6277651" y="4463971"/>
                <a:ext cx="62028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F37A81CA-F877-4426-B738-609CFBBC73A7}"/>
                  </a:ext>
                </a:extLst>
              </p14:cNvPr>
              <p14:cNvContentPartPr/>
              <p14:nvPr/>
            </p14:nvContentPartPr>
            <p14:xfrm>
              <a:off x="7630531" y="3942691"/>
              <a:ext cx="464040" cy="40824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F37A81CA-F877-4426-B738-609CFBBC73A7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7612891" y="3924691"/>
                <a:ext cx="499680" cy="44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0882BCB2-7FEC-4358-874A-9C96A9B8E5EE}"/>
                  </a:ext>
                </a:extLst>
              </p14:cNvPr>
              <p14:cNvContentPartPr/>
              <p14:nvPr/>
            </p14:nvContentPartPr>
            <p14:xfrm>
              <a:off x="8205811" y="4150411"/>
              <a:ext cx="163800" cy="24084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0882BCB2-7FEC-4358-874A-9C96A9B8E5EE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8188171" y="4132771"/>
                <a:ext cx="19944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84216ABA-54F0-43BD-B37B-54B60FCDE2A8}"/>
                  </a:ext>
                </a:extLst>
              </p14:cNvPr>
              <p14:cNvContentPartPr/>
              <p14:nvPr/>
            </p14:nvContentPartPr>
            <p14:xfrm>
              <a:off x="7444411" y="4086331"/>
              <a:ext cx="319680" cy="46800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84216ABA-54F0-43BD-B37B-54B60FCDE2A8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7426411" y="4068331"/>
                <a:ext cx="355320" cy="50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E7E09DF9-6ADD-4BB0-92F4-AF54E5F58684}"/>
                  </a:ext>
                </a:extLst>
              </p14:cNvPr>
              <p14:cNvContentPartPr/>
              <p14:nvPr/>
            </p14:nvContentPartPr>
            <p14:xfrm>
              <a:off x="8391211" y="3867811"/>
              <a:ext cx="348480" cy="45648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E7E09DF9-6ADD-4BB0-92F4-AF54E5F58684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8373571" y="3850171"/>
                <a:ext cx="384120" cy="49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12D148AC-95CB-47DD-B9D4-B606E8357932}"/>
                  </a:ext>
                </a:extLst>
              </p14:cNvPr>
              <p14:cNvContentPartPr/>
              <p14:nvPr/>
            </p14:nvContentPartPr>
            <p14:xfrm>
              <a:off x="8617651" y="3819211"/>
              <a:ext cx="341640" cy="44028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12D148AC-95CB-47DD-B9D4-B606E8357932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8599651" y="3801211"/>
                <a:ext cx="377280" cy="47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34D28926-59F9-4014-B5AD-41E339FC0DD1}"/>
                  </a:ext>
                </a:extLst>
              </p14:cNvPr>
              <p14:cNvContentPartPr/>
              <p14:nvPr/>
            </p14:nvContentPartPr>
            <p14:xfrm>
              <a:off x="8779651" y="3632371"/>
              <a:ext cx="278280" cy="31644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34D28926-59F9-4014-B5AD-41E339FC0DD1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8762011" y="3614731"/>
                <a:ext cx="31392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FC4A11C8-EC66-431C-B046-A1D474F07EE3}"/>
                  </a:ext>
                </a:extLst>
              </p14:cNvPr>
              <p14:cNvContentPartPr/>
              <p14:nvPr/>
            </p14:nvContentPartPr>
            <p14:xfrm>
              <a:off x="9143611" y="3842611"/>
              <a:ext cx="177480" cy="18036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FC4A11C8-EC66-431C-B046-A1D474F07EE3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9125611" y="3824971"/>
                <a:ext cx="2131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88241E64-6F4E-4ACF-8B80-6D8B099D1C33}"/>
                  </a:ext>
                </a:extLst>
              </p14:cNvPr>
              <p14:cNvContentPartPr/>
              <p14:nvPr/>
            </p14:nvContentPartPr>
            <p14:xfrm>
              <a:off x="9362131" y="3527611"/>
              <a:ext cx="332280" cy="56448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88241E64-6F4E-4ACF-8B80-6D8B099D1C33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9344491" y="3509971"/>
                <a:ext cx="367920" cy="6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1566FC77-2F43-463E-A9F2-15AB0899907B}"/>
                  </a:ext>
                </a:extLst>
              </p14:cNvPr>
              <p14:cNvContentPartPr/>
              <p14:nvPr/>
            </p14:nvContentPartPr>
            <p14:xfrm>
              <a:off x="7468531" y="4323211"/>
              <a:ext cx="2228400" cy="26496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1566FC77-2F43-463E-A9F2-15AB0899907B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7450531" y="4305211"/>
                <a:ext cx="226404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E53C2F4A-E236-4176-B6A9-A010A9D9DBFD}"/>
                  </a:ext>
                </a:extLst>
              </p14:cNvPr>
              <p14:cNvContentPartPr/>
              <p14:nvPr/>
            </p14:nvContentPartPr>
            <p14:xfrm>
              <a:off x="9882331" y="3463171"/>
              <a:ext cx="781560" cy="62424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E53C2F4A-E236-4176-B6A9-A010A9D9DBFD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9864691" y="3445531"/>
                <a:ext cx="817200" cy="65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4101BF93-1858-4D1A-8344-2D502C24C17F}"/>
                  </a:ext>
                </a:extLst>
              </p14:cNvPr>
              <p14:cNvContentPartPr/>
              <p14:nvPr/>
            </p14:nvContentPartPr>
            <p14:xfrm>
              <a:off x="10114531" y="3556771"/>
              <a:ext cx="663840" cy="26028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4101BF93-1858-4D1A-8344-2D502C24C17F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10096531" y="3539131"/>
                <a:ext cx="69948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DFD716B5-F637-4B9B-B225-DC9B6977C44E}"/>
                  </a:ext>
                </a:extLst>
              </p14:cNvPr>
              <p14:cNvContentPartPr/>
              <p14:nvPr/>
            </p14:nvContentPartPr>
            <p14:xfrm>
              <a:off x="10745971" y="3689611"/>
              <a:ext cx="146880" cy="35568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DFD716B5-F637-4B9B-B225-DC9B6977C44E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10727971" y="3671611"/>
                <a:ext cx="18252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F231BEDC-C21E-4D62-8810-7479B938DD2D}"/>
                  </a:ext>
                </a:extLst>
              </p14:cNvPr>
              <p14:cNvContentPartPr/>
              <p14:nvPr/>
            </p14:nvContentPartPr>
            <p14:xfrm>
              <a:off x="10986811" y="3641371"/>
              <a:ext cx="244080" cy="24552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F231BEDC-C21E-4D62-8810-7479B938DD2D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10969171" y="3623371"/>
                <a:ext cx="27972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67CE36EC-23A5-4F2B-8AAF-D7E045DFD682}"/>
                  </a:ext>
                </a:extLst>
              </p14:cNvPr>
              <p14:cNvContentPartPr/>
              <p14:nvPr/>
            </p14:nvContentPartPr>
            <p14:xfrm>
              <a:off x="10896091" y="3372811"/>
              <a:ext cx="125640" cy="7632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67CE36EC-23A5-4F2B-8AAF-D7E045DFD682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10878091" y="3355171"/>
                <a:ext cx="16128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162A6399-50AD-4EFA-86D5-F8CF7C5B0B07}"/>
                  </a:ext>
                </a:extLst>
              </p14:cNvPr>
              <p14:cNvContentPartPr/>
              <p14:nvPr/>
            </p14:nvContentPartPr>
            <p14:xfrm>
              <a:off x="11279851" y="3630931"/>
              <a:ext cx="445680" cy="12348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162A6399-50AD-4EFA-86D5-F8CF7C5B0B07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11262211" y="3613291"/>
                <a:ext cx="48132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8BC0C9F6-E9D3-4A95-B91A-2ED453DC3B65}"/>
                  </a:ext>
                </a:extLst>
              </p14:cNvPr>
              <p14:cNvContentPartPr/>
              <p14:nvPr/>
            </p14:nvContentPartPr>
            <p14:xfrm>
              <a:off x="11360851" y="3560011"/>
              <a:ext cx="204840" cy="15156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8BC0C9F6-E9D3-4A95-B91A-2ED453DC3B65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11343211" y="3542371"/>
                <a:ext cx="24048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E411FDD9-9711-47F4-B737-46B3F965F43C}"/>
                  </a:ext>
                </a:extLst>
              </p14:cNvPr>
              <p14:cNvContentPartPr/>
              <p14:nvPr/>
            </p14:nvContentPartPr>
            <p14:xfrm>
              <a:off x="11698891" y="3203971"/>
              <a:ext cx="399240" cy="42408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E411FDD9-9711-47F4-B737-46B3F965F43C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11680891" y="3186331"/>
                <a:ext cx="434880" cy="45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154F4EA6-F289-47A6-A612-6D19A90592C3}"/>
                  </a:ext>
                </a:extLst>
              </p14:cNvPr>
              <p14:cNvContentPartPr/>
              <p14:nvPr/>
            </p14:nvContentPartPr>
            <p14:xfrm>
              <a:off x="2546251" y="3252931"/>
              <a:ext cx="375120" cy="3391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154F4EA6-F289-47A6-A612-6D19A90592C3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2528611" y="3234931"/>
                <a:ext cx="41076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680AFE7-5FE3-40F2-A2E6-BC6CBB789BA6}"/>
                  </a:ext>
                </a:extLst>
              </p14:cNvPr>
              <p14:cNvContentPartPr/>
              <p14:nvPr/>
            </p14:nvContentPartPr>
            <p14:xfrm>
              <a:off x="2621491" y="3293251"/>
              <a:ext cx="196920" cy="2887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680AFE7-5FE3-40F2-A2E6-BC6CBB789BA6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2603851" y="3275251"/>
                <a:ext cx="23256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F6982173-A208-4C2E-A295-13F75BB6469E}"/>
                  </a:ext>
                </a:extLst>
              </p14:cNvPr>
              <p14:cNvContentPartPr/>
              <p14:nvPr/>
            </p14:nvContentPartPr>
            <p14:xfrm>
              <a:off x="2395051" y="3277051"/>
              <a:ext cx="81000" cy="35784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F6982173-A208-4C2E-A295-13F75BB6469E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2377051" y="3259051"/>
                <a:ext cx="11664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208E8FDA-845A-4D15-B67F-E0E464D78CC3}"/>
                  </a:ext>
                </a:extLst>
              </p14:cNvPr>
              <p14:cNvContentPartPr/>
              <p14:nvPr/>
            </p14:nvContentPartPr>
            <p14:xfrm>
              <a:off x="2961331" y="3269131"/>
              <a:ext cx="134280" cy="37044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208E8FDA-845A-4D15-B67F-E0E464D78CC3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2943691" y="3251131"/>
                <a:ext cx="16992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CB78BE1D-F731-42D9-A9E9-C2A7C212E7ED}"/>
                  </a:ext>
                </a:extLst>
              </p14:cNvPr>
              <p14:cNvContentPartPr/>
              <p14:nvPr/>
            </p14:nvContentPartPr>
            <p14:xfrm>
              <a:off x="4013611" y="4717411"/>
              <a:ext cx="155160" cy="38052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CB78BE1D-F731-42D9-A9E9-C2A7C212E7ED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3995611" y="4699771"/>
                <a:ext cx="190800" cy="4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0E382B1E-1308-4399-8CA4-9E0E0361565A}"/>
                  </a:ext>
                </a:extLst>
              </p14:cNvPr>
              <p14:cNvContentPartPr/>
              <p14:nvPr/>
            </p14:nvContentPartPr>
            <p14:xfrm>
              <a:off x="4725331" y="4717411"/>
              <a:ext cx="80640" cy="29628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0E382B1E-1308-4399-8CA4-9E0E0361565A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4707691" y="4699771"/>
                <a:ext cx="11628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DA0AF8DD-F7B0-4B18-9B7C-6519AD3885A5}"/>
                  </a:ext>
                </a:extLst>
              </p14:cNvPr>
              <p14:cNvContentPartPr/>
              <p14:nvPr/>
            </p14:nvContentPartPr>
            <p14:xfrm>
              <a:off x="3180931" y="6222571"/>
              <a:ext cx="193320" cy="28692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DA0AF8DD-F7B0-4B18-9B7C-6519AD3885A5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3162931" y="6204571"/>
                <a:ext cx="22896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4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33E65792-B2A6-4687-B7A5-38DAF0AE005C}"/>
                  </a:ext>
                </a:extLst>
              </p14:cNvPr>
              <p14:cNvContentPartPr/>
              <p14:nvPr/>
            </p14:nvContentPartPr>
            <p14:xfrm>
              <a:off x="3188131" y="6311491"/>
              <a:ext cx="175680" cy="16236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33E65792-B2A6-4687-B7A5-38DAF0AE005C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3170131" y="6293491"/>
                <a:ext cx="21132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6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5CB3BC86-38E4-4E7F-9636-E4BDFFEB7999}"/>
                  </a:ext>
                </a:extLst>
              </p14:cNvPr>
              <p14:cNvContentPartPr/>
              <p14:nvPr/>
            </p14:nvContentPartPr>
            <p14:xfrm>
              <a:off x="3454531" y="6198451"/>
              <a:ext cx="81000" cy="29088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5CB3BC86-38E4-4E7F-9636-E4BDFFEB7999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3436891" y="6180451"/>
                <a:ext cx="11664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8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E0027640-97D4-4D6E-AC73-1B898961C4D2}"/>
                  </a:ext>
                </a:extLst>
              </p14:cNvPr>
              <p14:cNvContentPartPr/>
              <p14:nvPr/>
            </p14:nvContentPartPr>
            <p14:xfrm>
              <a:off x="3001651" y="6262891"/>
              <a:ext cx="96480" cy="30024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E0027640-97D4-4D6E-AC73-1B898961C4D2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2984011" y="6244891"/>
                <a:ext cx="13212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0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55697074-A43F-481A-BF61-0B0E62287306}"/>
                  </a:ext>
                </a:extLst>
              </p14:cNvPr>
              <p14:cNvContentPartPr/>
              <p14:nvPr/>
            </p14:nvContentPartPr>
            <p14:xfrm>
              <a:off x="4093171" y="5631451"/>
              <a:ext cx="221760" cy="25272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55697074-A43F-481A-BF61-0B0E62287306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4075531" y="5613811"/>
                <a:ext cx="25740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2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12FE99B3-0FB6-4000-941C-3A162A8DC0FD}"/>
                  </a:ext>
                </a:extLst>
              </p14:cNvPr>
              <p14:cNvContentPartPr/>
              <p14:nvPr/>
            </p14:nvContentPartPr>
            <p14:xfrm>
              <a:off x="4408891" y="5554411"/>
              <a:ext cx="237600" cy="26244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12FE99B3-0FB6-4000-941C-3A162A8DC0FD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4391251" y="5536411"/>
                <a:ext cx="27324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4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49CD0783-2E33-4C91-9FD0-960AD693534F}"/>
                  </a:ext>
                </a:extLst>
              </p14:cNvPr>
              <p14:cNvContentPartPr/>
              <p14:nvPr/>
            </p14:nvContentPartPr>
            <p14:xfrm>
              <a:off x="4700491" y="5461531"/>
              <a:ext cx="245880" cy="28260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49CD0783-2E33-4C91-9FD0-960AD693534F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4682851" y="5443531"/>
                <a:ext cx="28152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6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CB0D0AF4-F8BC-4004-8331-ACDBE0830002}"/>
                  </a:ext>
                </a:extLst>
              </p14:cNvPr>
              <p14:cNvContentPartPr/>
              <p14:nvPr/>
            </p14:nvContentPartPr>
            <p14:xfrm>
              <a:off x="5106931" y="5294131"/>
              <a:ext cx="511920" cy="68220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CB0D0AF4-F8BC-4004-8331-ACDBE0830002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5089291" y="5276491"/>
                <a:ext cx="547560" cy="71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8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6DDCF0E9-E99B-49F4-B5BA-3D13E7F08864}"/>
                  </a:ext>
                </a:extLst>
              </p14:cNvPr>
              <p14:cNvContentPartPr/>
              <p14:nvPr/>
            </p14:nvContentPartPr>
            <p14:xfrm>
              <a:off x="5679691" y="5733691"/>
              <a:ext cx="267480" cy="12672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6DDCF0E9-E99B-49F4-B5BA-3D13E7F08864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5662051" y="5715691"/>
                <a:ext cx="30312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0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BDD60DA4-84B3-40FF-BAFF-0ECC737EDE0A}"/>
                  </a:ext>
                </a:extLst>
              </p14:cNvPr>
              <p14:cNvContentPartPr/>
              <p14:nvPr/>
            </p14:nvContentPartPr>
            <p14:xfrm>
              <a:off x="5801731" y="5267131"/>
              <a:ext cx="217800" cy="7560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BDD60DA4-84B3-40FF-BAFF-0ECC737EDE0A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5783731" y="5249131"/>
                <a:ext cx="25344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2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2789D387-02C5-4D44-8F66-B2866C14BD58}"/>
                  </a:ext>
                </a:extLst>
              </p14:cNvPr>
              <p14:cNvContentPartPr/>
              <p14:nvPr/>
            </p14:nvContentPartPr>
            <p14:xfrm>
              <a:off x="6392131" y="5679691"/>
              <a:ext cx="384480" cy="2556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2789D387-02C5-4D44-8F66-B2866C14BD58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6374491" y="5661691"/>
                <a:ext cx="42012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4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BC044E70-978A-4095-B29C-64798B9333F5}"/>
                  </a:ext>
                </a:extLst>
              </p14:cNvPr>
              <p14:cNvContentPartPr/>
              <p14:nvPr/>
            </p14:nvContentPartPr>
            <p14:xfrm>
              <a:off x="8520091" y="4676731"/>
              <a:ext cx="195120" cy="47160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BC044E70-978A-4095-B29C-64798B9333F5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502091" y="4659091"/>
                <a:ext cx="230760" cy="5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6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C1C00A89-C854-44CE-A163-BD8F5D0BBD54}"/>
                  </a:ext>
                </a:extLst>
              </p14:cNvPr>
              <p14:cNvContentPartPr/>
              <p14:nvPr/>
            </p14:nvContentPartPr>
            <p14:xfrm>
              <a:off x="8415331" y="4814251"/>
              <a:ext cx="434520" cy="20196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C1C00A89-C854-44CE-A163-BD8F5D0BBD54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397691" y="4796611"/>
                <a:ext cx="47016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8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97DF20B5-6B56-4BF7-AF7B-AAD3D810F5E7}"/>
                  </a:ext>
                </a:extLst>
              </p14:cNvPr>
              <p14:cNvContentPartPr/>
              <p14:nvPr/>
            </p14:nvContentPartPr>
            <p14:xfrm>
              <a:off x="8237491" y="4781851"/>
              <a:ext cx="228960" cy="48060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97DF20B5-6B56-4BF7-AF7B-AAD3D810F5E7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8219491" y="4764211"/>
                <a:ext cx="264600" cy="51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0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64010C67-2DC3-44CC-B7D7-DF502F352303}"/>
                  </a:ext>
                </a:extLst>
              </p14:cNvPr>
              <p14:cNvContentPartPr/>
              <p14:nvPr/>
            </p14:nvContentPartPr>
            <p14:xfrm>
              <a:off x="9014371" y="4717411"/>
              <a:ext cx="88200" cy="25632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64010C67-2DC3-44CC-B7D7-DF502F352303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8996371" y="4699771"/>
                <a:ext cx="12384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2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D79DD9BC-1D18-4716-B073-F599DAA7FBD7}"/>
                  </a:ext>
                </a:extLst>
              </p14:cNvPr>
              <p14:cNvContentPartPr/>
              <p14:nvPr/>
            </p14:nvContentPartPr>
            <p14:xfrm>
              <a:off x="7274131" y="5299891"/>
              <a:ext cx="365760" cy="29268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D79DD9BC-1D18-4716-B073-F599DAA7FBD7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256491" y="5282251"/>
                <a:ext cx="40140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4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99117084-E9F0-47F4-A97E-71BFE98FC67E}"/>
                  </a:ext>
                </a:extLst>
              </p14:cNvPr>
              <p14:cNvContentPartPr/>
              <p14:nvPr/>
            </p14:nvContentPartPr>
            <p14:xfrm>
              <a:off x="7696051" y="5461891"/>
              <a:ext cx="189000" cy="21924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99117084-E9F0-47F4-A97E-71BFE98FC67E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678051" y="5443891"/>
                <a:ext cx="22464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6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89B47DCD-99B4-41A4-981B-095836B85F34}"/>
                  </a:ext>
                </a:extLst>
              </p14:cNvPr>
              <p14:cNvContentPartPr/>
              <p14:nvPr/>
            </p14:nvContentPartPr>
            <p14:xfrm>
              <a:off x="7808731" y="5210971"/>
              <a:ext cx="192240" cy="46044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89B47DCD-99B4-41A4-981B-095836B85F34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7790731" y="5193331"/>
                <a:ext cx="227880" cy="4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8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3BE021E4-6B1B-473A-9B4D-6EB59D48C7CD}"/>
                  </a:ext>
                </a:extLst>
              </p14:cNvPr>
              <p14:cNvContentPartPr/>
              <p14:nvPr/>
            </p14:nvContentPartPr>
            <p14:xfrm>
              <a:off x="7177291" y="5316451"/>
              <a:ext cx="211680" cy="44640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3BE021E4-6B1B-473A-9B4D-6EB59D48C7CD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7159651" y="5298451"/>
                <a:ext cx="247320" cy="48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0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E31564D8-5D8B-4763-945F-91B14216D3A8}"/>
                  </a:ext>
                </a:extLst>
              </p14:cNvPr>
              <p14:cNvContentPartPr/>
              <p14:nvPr/>
            </p14:nvContentPartPr>
            <p14:xfrm>
              <a:off x="7962091" y="5194771"/>
              <a:ext cx="284040" cy="61308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E31564D8-5D8B-4763-945F-91B14216D3A8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7944451" y="5177131"/>
                <a:ext cx="319680" cy="64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2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A340E3BE-8237-4513-B182-B33374D5B096}"/>
                  </a:ext>
                </a:extLst>
              </p14:cNvPr>
              <p14:cNvContentPartPr/>
              <p14:nvPr/>
            </p14:nvContentPartPr>
            <p14:xfrm>
              <a:off x="8197171" y="5359651"/>
              <a:ext cx="223920" cy="21384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A340E3BE-8237-4513-B182-B33374D5B096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8179171" y="5341651"/>
                <a:ext cx="25956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4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A6ABABA1-EC7C-4588-BC7C-610B703C52C2}"/>
                  </a:ext>
                </a:extLst>
              </p14:cNvPr>
              <p14:cNvContentPartPr/>
              <p14:nvPr/>
            </p14:nvContentPartPr>
            <p14:xfrm>
              <a:off x="8496331" y="5406811"/>
              <a:ext cx="116280" cy="16776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A6ABABA1-EC7C-4588-BC7C-610B703C52C2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478691" y="5389171"/>
                <a:ext cx="15192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6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509BA011-FE3E-4D28-9410-C6B7FABBFB77}"/>
                  </a:ext>
                </a:extLst>
              </p14:cNvPr>
              <p14:cNvContentPartPr/>
              <p14:nvPr/>
            </p14:nvContentPartPr>
            <p14:xfrm>
              <a:off x="8682451" y="5186491"/>
              <a:ext cx="180720" cy="37440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509BA011-FE3E-4D28-9410-C6B7FABBFB77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664451" y="5168851"/>
                <a:ext cx="21636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8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7096E357-BD2E-487B-88CC-48B02D12310B}"/>
                  </a:ext>
                </a:extLst>
              </p14:cNvPr>
              <p14:cNvContentPartPr/>
              <p14:nvPr/>
            </p14:nvContentPartPr>
            <p14:xfrm>
              <a:off x="7306891" y="5726851"/>
              <a:ext cx="1658160" cy="14796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7096E357-BD2E-487B-88CC-48B02D12310B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7288891" y="5708851"/>
                <a:ext cx="169380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0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401B76BF-FAAB-4BA0-BFEE-198F04550134}"/>
                  </a:ext>
                </a:extLst>
              </p14:cNvPr>
              <p14:cNvContentPartPr/>
              <p14:nvPr/>
            </p14:nvContentPartPr>
            <p14:xfrm>
              <a:off x="8049571" y="6040051"/>
              <a:ext cx="450000" cy="50940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401B76BF-FAAB-4BA0-BFEE-198F04550134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8031571" y="6022411"/>
                <a:ext cx="485640" cy="54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2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57A81B7E-69A7-4D1C-93FD-8B48ECEE2F16}"/>
                  </a:ext>
                </a:extLst>
              </p14:cNvPr>
              <p14:cNvContentPartPr/>
              <p14:nvPr/>
            </p14:nvContentPartPr>
            <p14:xfrm>
              <a:off x="8034811" y="6109171"/>
              <a:ext cx="511560" cy="36072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57A81B7E-69A7-4D1C-93FD-8B48ECEE2F16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8017171" y="6091171"/>
                <a:ext cx="547200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4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3709DB0E-0A8F-4A7E-A224-9991B362F0E4}"/>
                  </a:ext>
                </a:extLst>
              </p14:cNvPr>
              <p14:cNvContentPartPr/>
              <p14:nvPr/>
            </p14:nvContentPartPr>
            <p14:xfrm>
              <a:off x="8561131" y="6019891"/>
              <a:ext cx="284040" cy="42048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3709DB0E-0A8F-4A7E-A224-9991B362F0E4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8543131" y="6002251"/>
                <a:ext cx="319680" cy="4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6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41BD9817-A5BA-4F67-BFFE-33C1BF6455FA}"/>
                  </a:ext>
                </a:extLst>
              </p14:cNvPr>
              <p14:cNvContentPartPr/>
              <p14:nvPr/>
            </p14:nvContentPartPr>
            <p14:xfrm>
              <a:off x="7622251" y="6125371"/>
              <a:ext cx="184320" cy="39024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41BD9817-A5BA-4F67-BFFE-33C1BF6455FA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7604611" y="6107371"/>
                <a:ext cx="219960" cy="42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4" name="Group 223">
            <a:extLst>
              <a:ext uri="{FF2B5EF4-FFF2-40B4-BE49-F238E27FC236}">
                <a16:creationId xmlns:a16="http://schemas.microsoft.com/office/drawing/2014/main" id="{A0B2CDF5-D05F-4B1E-B2A6-1F979A86A1EC}"/>
              </a:ext>
            </a:extLst>
          </p:cNvPr>
          <p:cNvGrpSpPr/>
          <p:nvPr/>
        </p:nvGrpSpPr>
        <p:grpSpPr>
          <a:xfrm>
            <a:off x="9224611" y="4620211"/>
            <a:ext cx="2918160" cy="957600"/>
            <a:chOff x="9224611" y="4620211"/>
            <a:chExt cx="2918160" cy="95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A832A00F-1C20-429B-944E-40ECBF95D4C6}"/>
                    </a:ext>
                  </a:extLst>
                </p14:cNvPr>
                <p14:cNvContentPartPr/>
                <p14:nvPr/>
              </p14:nvContentPartPr>
              <p14:xfrm>
                <a:off x="9224611" y="5275771"/>
                <a:ext cx="383760" cy="22716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A832A00F-1C20-429B-944E-40ECBF95D4C6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9206611" y="5257771"/>
                  <a:ext cx="41940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0CFDD0C2-5B23-4B2B-91B8-419CA4CEA695}"/>
                    </a:ext>
                  </a:extLst>
                </p14:cNvPr>
                <p14:cNvContentPartPr/>
                <p14:nvPr/>
              </p14:nvContentPartPr>
              <p14:xfrm>
                <a:off x="9652291" y="5194771"/>
                <a:ext cx="214920" cy="17928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0CFDD0C2-5B23-4B2B-91B8-419CA4CEA695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9634291" y="5177131"/>
                  <a:ext cx="2505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0D443F23-0731-4141-949E-02AC2A3CC796}"/>
                    </a:ext>
                  </a:extLst>
                </p14:cNvPr>
                <p14:cNvContentPartPr/>
                <p14:nvPr/>
              </p14:nvContentPartPr>
              <p14:xfrm>
                <a:off x="9930211" y="5145811"/>
                <a:ext cx="166680" cy="16380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0D443F23-0731-4141-949E-02AC2A3CC796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9912571" y="5127811"/>
                  <a:ext cx="2023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B3F09729-641C-4536-9215-41FC91FFD6A0}"/>
                    </a:ext>
                  </a:extLst>
                </p14:cNvPr>
                <p14:cNvContentPartPr/>
                <p14:nvPr/>
              </p14:nvContentPartPr>
              <p14:xfrm>
                <a:off x="10283011" y="4903531"/>
                <a:ext cx="225360" cy="67428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B3F09729-641C-4536-9215-41FC91FFD6A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0265371" y="4885531"/>
                  <a:ext cx="261000" cy="70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A3BA49D7-4508-4661-A4C8-1D012AAA6260}"/>
                    </a:ext>
                  </a:extLst>
                </p14:cNvPr>
                <p14:cNvContentPartPr/>
                <p14:nvPr/>
              </p14:nvContentPartPr>
              <p14:xfrm>
                <a:off x="10462291" y="5075971"/>
                <a:ext cx="228960" cy="26496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A3BA49D7-4508-4661-A4C8-1D012AAA6260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0444291" y="5057971"/>
                  <a:ext cx="26460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FF94C88D-0E80-414B-9981-D9895F19AB60}"/>
                    </a:ext>
                  </a:extLst>
                </p14:cNvPr>
                <p14:cNvContentPartPr/>
                <p14:nvPr/>
              </p14:nvContentPartPr>
              <p14:xfrm>
                <a:off x="10787371" y="5079931"/>
                <a:ext cx="83520" cy="8424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FF94C88D-0E80-414B-9981-D9895F19AB60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0769371" y="5062291"/>
                  <a:ext cx="1191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0E08B207-A44B-4EEF-9FCA-C22B729B8185}"/>
                    </a:ext>
                  </a:extLst>
                </p14:cNvPr>
                <p14:cNvContentPartPr/>
                <p14:nvPr/>
              </p14:nvContentPartPr>
              <p14:xfrm>
                <a:off x="10738411" y="4821091"/>
                <a:ext cx="81000" cy="5076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0E08B207-A44B-4EEF-9FCA-C22B729B8185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0720771" y="4803451"/>
                  <a:ext cx="1166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00FA35CB-DAE3-45A6-B17E-BC32B01C72E9}"/>
                    </a:ext>
                  </a:extLst>
                </p14:cNvPr>
                <p14:cNvContentPartPr/>
                <p14:nvPr/>
              </p14:nvContentPartPr>
              <p14:xfrm>
                <a:off x="10964131" y="5066611"/>
                <a:ext cx="287640" cy="7992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00FA35CB-DAE3-45A6-B17E-BC32B01C72E9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0946491" y="5048611"/>
                  <a:ext cx="3232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9A809225-CD7F-4B7B-8C45-5F5E9B9E0BF6}"/>
                    </a:ext>
                  </a:extLst>
                </p14:cNvPr>
                <p14:cNvContentPartPr/>
                <p14:nvPr/>
              </p14:nvContentPartPr>
              <p14:xfrm>
                <a:off x="11004811" y="4976251"/>
                <a:ext cx="154440" cy="22608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9A809225-CD7F-4B7B-8C45-5F5E9B9E0BF6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0987171" y="4958251"/>
                  <a:ext cx="19008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A405D65C-B8F0-4FBE-9D11-D14D8B55FF84}"/>
                    </a:ext>
                  </a:extLst>
                </p14:cNvPr>
                <p14:cNvContentPartPr/>
                <p14:nvPr/>
              </p14:nvContentPartPr>
              <p14:xfrm>
                <a:off x="11309011" y="4806331"/>
                <a:ext cx="540720" cy="40500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A405D65C-B8F0-4FBE-9D11-D14D8B55FF84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1291371" y="4788691"/>
                  <a:ext cx="57636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B3C36980-88F6-4CE9-A56D-640580F5930D}"/>
                    </a:ext>
                  </a:extLst>
                </p14:cNvPr>
                <p14:cNvContentPartPr/>
                <p14:nvPr/>
              </p14:nvContentPartPr>
              <p14:xfrm>
                <a:off x="11757211" y="4620211"/>
                <a:ext cx="385560" cy="65592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B3C36980-88F6-4CE9-A56D-640580F5930D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1739571" y="4602211"/>
                  <a:ext cx="421200" cy="691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0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83FE4324-87BB-4764-B931-3FC260A88F49}"/>
                  </a:ext>
                </a:extLst>
              </p14:cNvPr>
              <p14:cNvContentPartPr/>
              <p14:nvPr/>
            </p14:nvContentPartPr>
            <p14:xfrm>
              <a:off x="2548771" y="5119891"/>
              <a:ext cx="3780720" cy="138636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83FE4324-87BB-4764-B931-3FC260A88F49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2530771" y="5083891"/>
                <a:ext cx="3816360" cy="14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2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BB25138E-AE39-4B53-92FB-BA33780EC147}"/>
                  </a:ext>
                </a:extLst>
              </p14:cNvPr>
              <p14:cNvContentPartPr/>
              <p14:nvPr/>
            </p14:nvContentPartPr>
            <p14:xfrm>
              <a:off x="5019091" y="6349651"/>
              <a:ext cx="249840" cy="31248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BB25138E-AE39-4B53-92FB-BA33780EC147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5001091" y="6314011"/>
                <a:ext cx="28548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4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D4B9CC6E-7479-47F9-98E5-280A62F1A3E1}"/>
                  </a:ext>
                </a:extLst>
              </p14:cNvPr>
              <p14:cNvContentPartPr/>
              <p14:nvPr/>
            </p14:nvContentPartPr>
            <p14:xfrm>
              <a:off x="10536451" y="5558731"/>
              <a:ext cx="420480" cy="36288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D4B9CC6E-7479-47F9-98E5-280A62F1A3E1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10518811" y="5523091"/>
                <a:ext cx="45612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6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65D8BC5B-AFEF-4D8D-953B-F07EC0D3E90E}"/>
                  </a:ext>
                </a:extLst>
              </p14:cNvPr>
              <p14:cNvContentPartPr/>
              <p14:nvPr/>
            </p14:nvContentPartPr>
            <p14:xfrm>
              <a:off x="11069611" y="5626411"/>
              <a:ext cx="256680" cy="3852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65D8BC5B-AFEF-4D8D-953B-F07EC0D3E90E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11051611" y="5590771"/>
                <a:ext cx="29232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8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DD3BABF4-8780-45FE-8517-CCF882822EC9}"/>
                  </a:ext>
                </a:extLst>
              </p14:cNvPr>
              <p14:cNvContentPartPr/>
              <p14:nvPr/>
            </p14:nvContentPartPr>
            <p14:xfrm>
              <a:off x="11158531" y="5510491"/>
              <a:ext cx="171720" cy="30888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DD3BABF4-8780-45FE-8517-CCF882822EC9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11140531" y="5474491"/>
                <a:ext cx="20736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0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13D4D9CE-888A-4D50-9D44-E87C9D44DE9D}"/>
                  </a:ext>
                </a:extLst>
              </p14:cNvPr>
              <p14:cNvContentPartPr/>
              <p14:nvPr/>
            </p14:nvContentPartPr>
            <p14:xfrm>
              <a:off x="11540851" y="5420491"/>
              <a:ext cx="353160" cy="41940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13D4D9CE-888A-4D50-9D44-E87C9D44DE9D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1522851" y="5384851"/>
                <a:ext cx="388800" cy="49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2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E876493E-36F4-4F5D-A7DF-229515B11750}"/>
                  </a:ext>
                </a:extLst>
              </p14:cNvPr>
              <p14:cNvContentPartPr/>
              <p14:nvPr/>
            </p14:nvContentPartPr>
            <p14:xfrm>
              <a:off x="6893971" y="5082091"/>
              <a:ext cx="2477520" cy="160812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E876493E-36F4-4F5D-A7DF-229515B11750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6876331" y="5046451"/>
                <a:ext cx="2513160" cy="167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7804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80900E9-E071-4C35-975D-DF071F7DEA95}"/>
                  </a:ext>
                </a:extLst>
              </p14:cNvPr>
              <p14:cNvContentPartPr/>
              <p14:nvPr/>
            </p14:nvContentPartPr>
            <p14:xfrm>
              <a:off x="331531" y="493171"/>
              <a:ext cx="146520" cy="626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80900E9-E071-4C35-975D-DF071F7DEA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3531" y="457171"/>
                <a:ext cx="182160" cy="69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39507EE-EBBE-4B75-A3AE-34EC82733F01}"/>
                  </a:ext>
                </a:extLst>
              </p14:cNvPr>
              <p14:cNvContentPartPr/>
              <p14:nvPr/>
            </p14:nvContentPartPr>
            <p14:xfrm>
              <a:off x="323611" y="442411"/>
              <a:ext cx="340920" cy="325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39507EE-EBBE-4B75-A3AE-34EC82733F0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5611" y="406771"/>
                <a:ext cx="376560" cy="39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C7DC0C6-39A9-4EBD-AACE-1385FE30EDBC}"/>
                  </a:ext>
                </a:extLst>
              </p14:cNvPr>
              <p14:cNvContentPartPr/>
              <p14:nvPr/>
            </p14:nvContentPartPr>
            <p14:xfrm>
              <a:off x="566611" y="979891"/>
              <a:ext cx="201600" cy="3571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C7DC0C6-39A9-4EBD-AACE-1385FE30EDB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8611" y="943891"/>
                <a:ext cx="237240" cy="4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85DBC3C-0791-45E8-A8B5-B9673EC9A6EC}"/>
                  </a:ext>
                </a:extLst>
              </p14:cNvPr>
              <p14:cNvContentPartPr/>
              <p14:nvPr/>
            </p14:nvContentPartPr>
            <p14:xfrm>
              <a:off x="938131" y="885211"/>
              <a:ext cx="282240" cy="536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85DBC3C-0791-45E8-A8B5-B9673EC9A6E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20491" y="849571"/>
                <a:ext cx="31788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F39E720-9284-4A3C-B464-F310344DF20B}"/>
                  </a:ext>
                </a:extLst>
              </p14:cNvPr>
              <p14:cNvContentPartPr/>
              <p14:nvPr/>
            </p14:nvContentPartPr>
            <p14:xfrm>
              <a:off x="1027411" y="1067731"/>
              <a:ext cx="412200" cy="244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F39E720-9284-4A3C-B464-F310344DF20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09771" y="1032091"/>
                <a:ext cx="44784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FF87BDE-C9F2-4F01-87FC-43ACBCBA67C6}"/>
                  </a:ext>
                </a:extLst>
              </p14:cNvPr>
              <p14:cNvContentPartPr/>
              <p14:nvPr/>
            </p14:nvContentPartPr>
            <p14:xfrm>
              <a:off x="1698091" y="703411"/>
              <a:ext cx="189000" cy="333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FF87BDE-C9F2-4F01-87FC-43ACBCBA67C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80091" y="667771"/>
                <a:ext cx="22464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E27B5B4-342B-4A64-940C-472454E1908F}"/>
                  </a:ext>
                </a:extLst>
              </p14:cNvPr>
              <p14:cNvContentPartPr/>
              <p14:nvPr/>
            </p14:nvContentPartPr>
            <p14:xfrm>
              <a:off x="2249251" y="831211"/>
              <a:ext cx="395640" cy="669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E27B5B4-342B-4A64-940C-472454E1908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31611" y="795211"/>
                <a:ext cx="43128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228EACB-7D48-4701-B911-E39B52421BAE}"/>
                  </a:ext>
                </a:extLst>
              </p14:cNvPr>
              <p14:cNvContentPartPr/>
              <p14:nvPr/>
            </p14:nvContentPartPr>
            <p14:xfrm>
              <a:off x="1520971" y="1763611"/>
              <a:ext cx="171000" cy="3650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228EACB-7D48-4701-B911-E39B52421BA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02971" y="1727971"/>
                <a:ext cx="206640" cy="4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45A32E1-21AB-42AD-BCD4-288A9D04D967}"/>
                  </a:ext>
                </a:extLst>
              </p14:cNvPr>
              <p14:cNvContentPartPr/>
              <p14:nvPr/>
            </p14:nvContentPartPr>
            <p14:xfrm>
              <a:off x="1959811" y="1812211"/>
              <a:ext cx="146160" cy="2754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45A32E1-21AB-42AD-BCD4-288A9D04D96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942171" y="1776571"/>
                <a:ext cx="18180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572F6D5-DFBD-4D14-8683-D87349FC7C01}"/>
                  </a:ext>
                </a:extLst>
              </p14:cNvPr>
              <p14:cNvContentPartPr/>
              <p14:nvPr/>
            </p14:nvContentPartPr>
            <p14:xfrm>
              <a:off x="2312251" y="1601971"/>
              <a:ext cx="174960" cy="3402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572F6D5-DFBD-4D14-8683-D87349FC7C0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294251" y="1565971"/>
                <a:ext cx="210600" cy="41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89496C8-AA73-4130-BA8B-3D9B8FDB15B9}"/>
                  </a:ext>
                </a:extLst>
              </p14:cNvPr>
              <p14:cNvContentPartPr/>
              <p14:nvPr/>
            </p14:nvContentPartPr>
            <p14:xfrm>
              <a:off x="2595211" y="1399651"/>
              <a:ext cx="290880" cy="3646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89496C8-AA73-4130-BA8B-3D9B8FDB15B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577211" y="1364011"/>
                <a:ext cx="326520" cy="4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A681DC7-1524-4D8D-90C5-7A8913751075}"/>
                  </a:ext>
                </a:extLst>
              </p14:cNvPr>
              <p14:cNvContentPartPr/>
              <p14:nvPr/>
            </p14:nvContentPartPr>
            <p14:xfrm>
              <a:off x="2977531" y="1585771"/>
              <a:ext cx="317160" cy="172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A681DC7-1524-4D8D-90C5-7A891375107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959891" y="1549771"/>
                <a:ext cx="35280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D94DED8-F9FC-48DF-B06F-EE84051381AF}"/>
                  </a:ext>
                </a:extLst>
              </p14:cNvPr>
              <p14:cNvContentPartPr/>
              <p14:nvPr/>
            </p14:nvContentPartPr>
            <p14:xfrm>
              <a:off x="3139171" y="1432051"/>
              <a:ext cx="188640" cy="3405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D94DED8-F9FC-48DF-B06F-EE84051381A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121531" y="1396411"/>
                <a:ext cx="224280" cy="4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810D945-6C26-496A-B95D-CA90CBC46992}"/>
                  </a:ext>
                </a:extLst>
              </p14:cNvPr>
              <p14:cNvContentPartPr/>
              <p14:nvPr/>
            </p14:nvContentPartPr>
            <p14:xfrm>
              <a:off x="3398371" y="1407571"/>
              <a:ext cx="298080" cy="3592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810D945-6C26-496A-B95D-CA90CBC4699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380731" y="1371931"/>
                <a:ext cx="333720" cy="4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9DEEB17-8341-438E-B091-E128B57D1238}"/>
                  </a:ext>
                </a:extLst>
              </p14:cNvPr>
              <p14:cNvContentPartPr/>
              <p14:nvPr/>
            </p14:nvContentPartPr>
            <p14:xfrm>
              <a:off x="3365971" y="1307851"/>
              <a:ext cx="309240" cy="2473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9DEEB17-8341-438E-B091-E128B57D123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347971" y="1272211"/>
                <a:ext cx="34488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7FD5E94-1918-40EE-9FD8-91A0C1CA954A}"/>
                  </a:ext>
                </a:extLst>
              </p14:cNvPr>
              <p14:cNvContentPartPr/>
              <p14:nvPr/>
            </p14:nvContentPartPr>
            <p14:xfrm>
              <a:off x="3633091" y="1157011"/>
              <a:ext cx="454320" cy="6375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7FD5E94-1918-40EE-9FD8-91A0C1CA954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615091" y="1121011"/>
                <a:ext cx="489960" cy="70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1BBBB89-F6AA-4F39-A4DA-79B377E51D34}"/>
                  </a:ext>
                </a:extLst>
              </p14:cNvPr>
              <p14:cNvContentPartPr/>
              <p14:nvPr/>
            </p14:nvContentPartPr>
            <p14:xfrm>
              <a:off x="2491531" y="1423771"/>
              <a:ext cx="172080" cy="4939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1BBBB89-F6AA-4F39-A4DA-79B377E51D3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473531" y="1388131"/>
                <a:ext cx="207720" cy="56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1783973-C3AA-4B17-A116-3EEFB9075A3D}"/>
                  </a:ext>
                </a:extLst>
              </p14:cNvPr>
              <p14:cNvContentPartPr/>
              <p14:nvPr/>
            </p14:nvContentPartPr>
            <p14:xfrm>
              <a:off x="4070131" y="1334851"/>
              <a:ext cx="411840" cy="36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1783973-C3AA-4B17-A116-3EEFB9075A3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052131" y="1298851"/>
                <a:ext cx="44748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8F6F227-4ACE-4D11-9118-60F866A94D8B}"/>
                  </a:ext>
                </a:extLst>
              </p14:cNvPr>
              <p14:cNvContentPartPr/>
              <p14:nvPr/>
            </p14:nvContentPartPr>
            <p14:xfrm>
              <a:off x="4215571" y="1480291"/>
              <a:ext cx="364680" cy="90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8F6F227-4ACE-4D11-9118-60F866A94D8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197931" y="1444651"/>
                <a:ext cx="40032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918FD66-670A-4776-B2BB-0DF1333FE434}"/>
                  </a:ext>
                </a:extLst>
              </p14:cNvPr>
              <p14:cNvContentPartPr/>
              <p14:nvPr/>
            </p14:nvContentPartPr>
            <p14:xfrm>
              <a:off x="4976971" y="1054771"/>
              <a:ext cx="263520" cy="2487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918FD66-670A-4776-B2BB-0DF1333FE43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958971" y="1019131"/>
                <a:ext cx="29916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1FA266A-B221-4FE7-9771-40922E519270}"/>
                  </a:ext>
                </a:extLst>
              </p14:cNvPr>
              <p14:cNvContentPartPr/>
              <p14:nvPr/>
            </p14:nvContentPartPr>
            <p14:xfrm>
              <a:off x="5376931" y="1077091"/>
              <a:ext cx="201240" cy="2484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1FA266A-B221-4FE7-9771-40922E51927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359291" y="1041091"/>
                <a:ext cx="23688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BE071D4-981C-4776-BA96-13663C9E21A0}"/>
                  </a:ext>
                </a:extLst>
              </p14:cNvPr>
              <p14:cNvContentPartPr/>
              <p14:nvPr/>
            </p14:nvContentPartPr>
            <p14:xfrm>
              <a:off x="5691211" y="954691"/>
              <a:ext cx="201600" cy="3196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BE071D4-981C-4776-BA96-13663C9E21A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673211" y="918691"/>
                <a:ext cx="23724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4027693-6375-4248-A6DC-4A101F723923}"/>
                  </a:ext>
                </a:extLst>
              </p14:cNvPr>
              <p14:cNvContentPartPr/>
              <p14:nvPr/>
            </p14:nvContentPartPr>
            <p14:xfrm>
              <a:off x="5969851" y="906091"/>
              <a:ext cx="335160" cy="3877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4027693-6375-4248-A6DC-4A101F72392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951851" y="870091"/>
                <a:ext cx="37080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23B6029-2812-4324-A2D1-CFF27015ED4E}"/>
                  </a:ext>
                </a:extLst>
              </p14:cNvPr>
              <p14:cNvContentPartPr/>
              <p14:nvPr/>
            </p14:nvContentPartPr>
            <p14:xfrm>
              <a:off x="6487171" y="816091"/>
              <a:ext cx="546840" cy="2761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23B6029-2812-4324-A2D1-CFF27015ED4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469531" y="780451"/>
                <a:ext cx="58248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55F2D71-7B99-4820-AB32-3069AC232E6C}"/>
                  </a:ext>
                </a:extLst>
              </p14:cNvPr>
              <p14:cNvContentPartPr/>
              <p14:nvPr/>
            </p14:nvContentPartPr>
            <p14:xfrm>
              <a:off x="6990811" y="695491"/>
              <a:ext cx="268200" cy="2581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55F2D71-7B99-4820-AB32-3069AC232E6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973171" y="659851"/>
                <a:ext cx="30384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B699D74-8236-4FF1-90B1-FB0EC4699597}"/>
                  </a:ext>
                </a:extLst>
              </p14:cNvPr>
              <p14:cNvContentPartPr/>
              <p14:nvPr/>
            </p14:nvContentPartPr>
            <p14:xfrm>
              <a:off x="7395811" y="663091"/>
              <a:ext cx="195480" cy="5126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B699D74-8236-4FF1-90B1-FB0EC469959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377811" y="627451"/>
                <a:ext cx="231120" cy="58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5E78849-A22B-4B43-B7A8-E14633965069}"/>
                  </a:ext>
                </a:extLst>
              </p14:cNvPr>
              <p14:cNvContentPartPr/>
              <p14:nvPr/>
            </p14:nvContentPartPr>
            <p14:xfrm>
              <a:off x="7321651" y="588571"/>
              <a:ext cx="633240" cy="3916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5E78849-A22B-4B43-B7A8-E1463396506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304011" y="552571"/>
                <a:ext cx="668880" cy="46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A00AF71-D781-41DF-A585-663AB72D7BB1}"/>
                  </a:ext>
                </a:extLst>
              </p14:cNvPr>
              <p14:cNvContentPartPr/>
              <p14:nvPr/>
            </p14:nvContentPartPr>
            <p14:xfrm>
              <a:off x="8269891" y="646531"/>
              <a:ext cx="480960" cy="82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A00AF71-D781-41DF-A585-663AB72D7BB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251891" y="610531"/>
                <a:ext cx="51660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2B07852-646B-43AE-8C58-D8CD7FED3908}"/>
                  </a:ext>
                </a:extLst>
              </p14:cNvPr>
              <p14:cNvContentPartPr/>
              <p14:nvPr/>
            </p14:nvContentPartPr>
            <p14:xfrm>
              <a:off x="9023731" y="432691"/>
              <a:ext cx="431640" cy="4114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2B07852-646B-43AE-8C58-D8CD7FED390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006091" y="396691"/>
                <a:ext cx="467280" cy="4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BDE771E-5B28-497F-90AD-4F37E02E280F}"/>
                  </a:ext>
                </a:extLst>
              </p14:cNvPr>
              <p14:cNvContentPartPr/>
              <p14:nvPr/>
            </p14:nvContentPartPr>
            <p14:xfrm>
              <a:off x="9507931" y="509371"/>
              <a:ext cx="76680" cy="471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BDE771E-5B28-497F-90AD-4F37E02E280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489931" y="473731"/>
                <a:ext cx="11232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7B5A663-DE0B-4672-AA45-D0EC9EB37457}"/>
                  </a:ext>
                </a:extLst>
              </p14:cNvPr>
              <p14:cNvContentPartPr/>
              <p14:nvPr/>
            </p14:nvContentPartPr>
            <p14:xfrm>
              <a:off x="9435211" y="372211"/>
              <a:ext cx="3600" cy="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7B5A663-DE0B-4672-AA45-D0EC9EB3745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417211" y="336211"/>
                <a:ext cx="392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05F96947-608E-4059-AC78-E56C15C5A396}"/>
                  </a:ext>
                </a:extLst>
              </p14:cNvPr>
              <p14:cNvContentPartPr/>
              <p14:nvPr/>
            </p14:nvContentPartPr>
            <p14:xfrm>
              <a:off x="9685771" y="411091"/>
              <a:ext cx="289080" cy="1944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05F96947-608E-4059-AC78-E56C15C5A39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668131" y="375091"/>
                <a:ext cx="32472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FBAC69C-8BB6-47CD-BAD2-93EBB27F37C6}"/>
                  </a:ext>
                </a:extLst>
              </p14:cNvPr>
              <p14:cNvContentPartPr/>
              <p14:nvPr/>
            </p14:nvContentPartPr>
            <p14:xfrm>
              <a:off x="10051171" y="331531"/>
              <a:ext cx="331920" cy="2768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FBAC69C-8BB6-47CD-BAD2-93EBB27F37C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033531" y="295531"/>
                <a:ext cx="36756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0858AF8-E267-4D68-BAD3-420C0D7E3DC5}"/>
                  </a:ext>
                </a:extLst>
              </p14:cNvPr>
              <p14:cNvContentPartPr/>
              <p14:nvPr/>
            </p14:nvContentPartPr>
            <p14:xfrm>
              <a:off x="10559491" y="304531"/>
              <a:ext cx="331920" cy="3294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0858AF8-E267-4D68-BAD3-420C0D7E3DC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541851" y="268891"/>
                <a:ext cx="36756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70AE365-E793-4A40-AF56-4B5EA0BC938B}"/>
                  </a:ext>
                </a:extLst>
              </p14:cNvPr>
              <p14:cNvContentPartPr/>
              <p14:nvPr/>
            </p14:nvContentPartPr>
            <p14:xfrm>
              <a:off x="10947931" y="339811"/>
              <a:ext cx="44280" cy="777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70AE365-E793-4A40-AF56-4B5EA0BC938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930291" y="303811"/>
                <a:ext cx="7992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56A9518-03F4-4D8E-8227-4A4C733881A4}"/>
                  </a:ext>
                </a:extLst>
              </p14:cNvPr>
              <p14:cNvContentPartPr/>
              <p14:nvPr/>
            </p14:nvContentPartPr>
            <p14:xfrm>
              <a:off x="10851091" y="266731"/>
              <a:ext cx="360" cy="3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56A9518-03F4-4D8E-8227-4A4C733881A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833451" y="231091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5C8672E-0D8C-4EE0-B792-83526DA9CA7F}"/>
                  </a:ext>
                </a:extLst>
              </p14:cNvPr>
              <p14:cNvContentPartPr/>
              <p14:nvPr/>
            </p14:nvContentPartPr>
            <p14:xfrm>
              <a:off x="11110291" y="321091"/>
              <a:ext cx="301320" cy="1368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5C8672E-0D8C-4EE0-B792-83526DA9CA7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1092291" y="285451"/>
                <a:ext cx="33696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B05FE322-8955-44DB-A22C-824CF01BAC33}"/>
                  </a:ext>
                </a:extLst>
              </p14:cNvPr>
              <p14:cNvContentPartPr/>
              <p14:nvPr/>
            </p14:nvContentPartPr>
            <p14:xfrm>
              <a:off x="11522851" y="274651"/>
              <a:ext cx="204120" cy="2516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B05FE322-8955-44DB-A22C-824CF01BAC3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504851" y="239011"/>
                <a:ext cx="23976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1C0436FD-F5C9-4203-8506-B6273F076C79}"/>
                  </a:ext>
                </a:extLst>
              </p14:cNvPr>
              <p14:cNvContentPartPr/>
              <p14:nvPr/>
            </p14:nvContentPartPr>
            <p14:xfrm>
              <a:off x="11522851" y="98251"/>
              <a:ext cx="268200" cy="3211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1C0436FD-F5C9-4203-8506-B6273F076C7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504851" y="62611"/>
                <a:ext cx="30384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CC0A6B2-DE69-4F95-BA0D-322DCD0C948B}"/>
                  </a:ext>
                </a:extLst>
              </p14:cNvPr>
              <p14:cNvContentPartPr/>
              <p14:nvPr/>
            </p14:nvContentPartPr>
            <p14:xfrm>
              <a:off x="3009931" y="2428531"/>
              <a:ext cx="549720" cy="637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CC0A6B2-DE69-4F95-BA0D-322DCD0C948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992291" y="2392891"/>
                <a:ext cx="58536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F5E24A8-FA32-449B-BE89-CFE0C2CDA653}"/>
                  </a:ext>
                </a:extLst>
              </p14:cNvPr>
              <p14:cNvContentPartPr/>
              <p14:nvPr/>
            </p14:nvContentPartPr>
            <p14:xfrm>
              <a:off x="3090571" y="2670091"/>
              <a:ext cx="471600" cy="406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F5E24A8-FA32-449B-BE89-CFE0C2CDA65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072931" y="2634451"/>
                <a:ext cx="50724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5EAC794-4A03-4F5F-A1EC-A11EA3AACE34}"/>
                  </a:ext>
                </a:extLst>
              </p14:cNvPr>
              <p14:cNvContentPartPr/>
              <p14:nvPr/>
            </p14:nvContentPartPr>
            <p14:xfrm>
              <a:off x="3994171" y="2260411"/>
              <a:ext cx="375480" cy="2304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5EAC794-4A03-4F5F-A1EC-A11EA3AACE3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976531" y="2224771"/>
                <a:ext cx="41112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2C26D98B-6168-423C-9C95-C3EC173120DF}"/>
                  </a:ext>
                </a:extLst>
              </p14:cNvPr>
              <p14:cNvContentPartPr/>
              <p14:nvPr/>
            </p14:nvContentPartPr>
            <p14:xfrm>
              <a:off x="4611571" y="2297851"/>
              <a:ext cx="294840" cy="2372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2C26D98B-6168-423C-9C95-C3EC173120D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593931" y="2262211"/>
                <a:ext cx="33048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420F079-4446-4CD5-AD9E-4CEF8538C1FB}"/>
                  </a:ext>
                </a:extLst>
              </p14:cNvPr>
              <p14:cNvContentPartPr/>
              <p14:nvPr/>
            </p14:nvContentPartPr>
            <p14:xfrm>
              <a:off x="4935931" y="2135851"/>
              <a:ext cx="163440" cy="3186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420F079-4446-4CD5-AD9E-4CEF8538C1F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917931" y="2099851"/>
                <a:ext cx="19908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C940AD70-5FA5-4573-8699-590A34E062B7}"/>
                  </a:ext>
                </a:extLst>
              </p14:cNvPr>
              <p14:cNvContentPartPr/>
              <p14:nvPr/>
            </p14:nvContentPartPr>
            <p14:xfrm>
              <a:off x="5179291" y="2039011"/>
              <a:ext cx="469440" cy="4723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C940AD70-5FA5-4573-8699-590A34E062B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161291" y="2003011"/>
                <a:ext cx="505080" cy="54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C0B959B0-5D73-424C-AA69-A7E8C80D34B5}"/>
                  </a:ext>
                </a:extLst>
              </p14:cNvPr>
              <p14:cNvContentPartPr/>
              <p14:nvPr/>
            </p14:nvContentPartPr>
            <p14:xfrm>
              <a:off x="5786611" y="2109931"/>
              <a:ext cx="171720" cy="1663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C0B959B0-5D73-424C-AA69-A7E8C80D34B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768971" y="2074291"/>
                <a:ext cx="20736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6EEB0F3-3907-42F0-8BFD-B8C898E85E16}"/>
                  </a:ext>
                </a:extLst>
              </p14:cNvPr>
              <p14:cNvContentPartPr/>
              <p14:nvPr/>
            </p14:nvContentPartPr>
            <p14:xfrm>
              <a:off x="5796331" y="1771171"/>
              <a:ext cx="339120" cy="824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6EEB0F3-3907-42F0-8BFD-B8C898E85E1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778331" y="1735531"/>
                <a:ext cx="37476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F2709D0C-9B19-4F00-8BC4-3AE9A46EEFAE}"/>
                  </a:ext>
                </a:extLst>
              </p14:cNvPr>
              <p14:cNvContentPartPr/>
              <p14:nvPr/>
            </p14:nvContentPartPr>
            <p14:xfrm>
              <a:off x="5777611" y="1297051"/>
              <a:ext cx="1755000" cy="1598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F2709D0C-9B19-4F00-8BC4-3AE9A46EEFAE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759611" y="1261051"/>
                <a:ext cx="179064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47B4D9F-08E8-435C-8148-27173F4F9B0E}"/>
                  </a:ext>
                </a:extLst>
              </p14:cNvPr>
              <p14:cNvContentPartPr/>
              <p14:nvPr/>
            </p14:nvContentPartPr>
            <p14:xfrm>
              <a:off x="6366571" y="1423771"/>
              <a:ext cx="600480" cy="7509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47B4D9F-08E8-435C-8148-27173F4F9B0E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348931" y="1388131"/>
                <a:ext cx="636120" cy="82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8BB20AB4-8BD6-4CE7-BA96-92DD19DA72B8}"/>
                  </a:ext>
                </a:extLst>
              </p14:cNvPr>
              <p14:cNvContentPartPr/>
              <p14:nvPr/>
            </p14:nvContentPartPr>
            <p14:xfrm>
              <a:off x="7031851" y="2378851"/>
              <a:ext cx="368640" cy="849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BB20AB4-8BD6-4CE7-BA96-92DD19DA72B8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013851" y="2343211"/>
                <a:ext cx="40428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EB94A66-B30C-4BC7-AD77-B91AB571B183}"/>
                  </a:ext>
                </a:extLst>
              </p14:cNvPr>
              <p14:cNvContentPartPr/>
              <p14:nvPr/>
            </p14:nvContentPartPr>
            <p14:xfrm>
              <a:off x="7659331" y="1997251"/>
              <a:ext cx="550800" cy="5000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EB94A66-B30C-4BC7-AD77-B91AB571B18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641331" y="1961251"/>
                <a:ext cx="586440" cy="57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DFCA0AB-95C3-43AE-9E3D-E2CE67A74AA1}"/>
                  </a:ext>
                </a:extLst>
              </p14:cNvPr>
              <p14:cNvContentPartPr/>
              <p14:nvPr/>
            </p14:nvContentPartPr>
            <p14:xfrm>
              <a:off x="8286091" y="2233051"/>
              <a:ext cx="72000" cy="324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DFCA0AB-95C3-43AE-9E3D-E2CE67A74AA1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268091" y="2197411"/>
                <a:ext cx="1076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E0A32173-95FC-4D0F-BE41-104B18C14CDA}"/>
                  </a:ext>
                </a:extLst>
              </p14:cNvPr>
              <p14:cNvContentPartPr/>
              <p14:nvPr/>
            </p14:nvContentPartPr>
            <p14:xfrm>
              <a:off x="8269891" y="2043691"/>
              <a:ext cx="360" cy="36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E0A32173-95FC-4D0F-BE41-104B18C14CDA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251891" y="2007691"/>
                <a:ext cx="3600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F01D85BC-908D-43B4-A48F-21A4F9AFF839}"/>
                  </a:ext>
                </a:extLst>
              </p14:cNvPr>
              <p14:cNvContentPartPr/>
              <p14:nvPr/>
            </p14:nvContentPartPr>
            <p14:xfrm>
              <a:off x="8399131" y="2081491"/>
              <a:ext cx="243000" cy="1278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F01D85BC-908D-43B4-A48F-21A4F9AFF839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381491" y="2045491"/>
                <a:ext cx="27864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55DCC0CC-3179-4D93-92CB-589464B5AC2B}"/>
                  </a:ext>
                </a:extLst>
              </p14:cNvPr>
              <p14:cNvContentPartPr/>
              <p14:nvPr/>
            </p14:nvContentPartPr>
            <p14:xfrm>
              <a:off x="8915731" y="1558771"/>
              <a:ext cx="631440" cy="7851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55DCC0CC-3179-4D93-92CB-589464B5AC2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898091" y="1523131"/>
                <a:ext cx="667080" cy="85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953D0823-AFD6-4389-AD95-AFE6057954FD}"/>
                  </a:ext>
                </a:extLst>
              </p14:cNvPr>
              <p14:cNvContentPartPr/>
              <p14:nvPr/>
            </p14:nvContentPartPr>
            <p14:xfrm>
              <a:off x="9596131" y="1922731"/>
              <a:ext cx="255600" cy="2206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953D0823-AFD6-4389-AD95-AFE6057954FD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578491" y="1887091"/>
                <a:ext cx="29124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4C758DBF-795B-478E-9F00-372E300A9F17}"/>
                  </a:ext>
                </a:extLst>
              </p14:cNvPr>
              <p14:cNvContentPartPr/>
              <p14:nvPr/>
            </p14:nvContentPartPr>
            <p14:xfrm>
              <a:off x="9619891" y="1582171"/>
              <a:ext cx="237240" cy="1666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4C758DBF-795B-478E-9F00-372E300A9F17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601891" y="1546531"/>
                <a:ext cx="27288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DD76DD46-A588-4E46-AE1A-15B25BDB5CA7}"/>
                  </a:ext>
                </a:extLst>
              </p14:cNvPr>
              <p14:cNvContentPartPr/>
              <p14:nvPr/>
            </p14:nvContentPartPr>
            <p14:xfrm>
              <a:off x="9240811" y="1658491"/>
              <a:ext cx="70560" cy="3409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DD76DD46-A588-4E46-AE1A-15B25BDB5CA7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223171" y="1622491"/>
                <a:ext cx="106200" cy="4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85C4E1AF-8977-47EE-906D-D98B657163E4}"/>
                  </a:ext>
                </a:extLst>
              </p14:cNvPr>
              <p14:cNvContentPartPr/>
              <p14:nvPr/>
            </p14:nvContentPartPr>
            <p14:xfrm>
              <a:off x="10220011" y="1430971"/>
              <a:ext cx="373680" cy="5644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85C4E1AF-8977-47EE-906D-D98B657163E4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202011" y="1395331"/>
                <a:ext cx="409320" cy="63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7B468C25-2DCB-4644-B464-473CE966BF19}"/>
                  </a:ext>
                </a:extLst>
              </p14:cNvPr>
              <p14:cNvContentPartPr/>
              <p14:nvPr/>
            </p14:nvContentPartPr>
            <p14:xfrm>
              <a:off x="10705651" y="1456171"/>
              <a:ext cx="16920" cy="1368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7B468C25-2DCB-4644-B464-473CE966BF19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0687651" y="1420531"/>
                <a:ext cx="5256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843F2BC-CB28-4838-B9A6-844A5631DFD7}"/>
                  </a:ext>
                </a:extLst>
              </p14:cNvPr>
              <p14:cNvContentPartPr/>
              <p14:nvPr/>
            </p14:nvContentPartPr>
            <p14:xfrm>
              <a:off x="10640851" y="1364011"/>
              <a:ext cx="360" cy="36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843F2BC-CB28-4838-B9A6-844A5631DFD7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622851" y="1328011"/>
                <a:ext cx="3600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A7E30C5F-B214-497F-8410-E688B3BF8200}"/>
                  </a:ext>
                </a:extLst>
              </p14:cNvPr>
              <p14:cNvContentPartPr/>
              <p14:nvPr/>
            </p14:nvContentPartPr>
            <p14:xfrm>
              <a:off x="10802491" y="1443571"/>
              <a:ext cx="229320" cy="1584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A7E30C5F-B214-497F-8410-E688B3BF8200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10784491" y="1407931"/>
                <a:ext cx="26496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CD4C446C-A721-4444-B93B-8E08BAC677F6}"/>
                  </a:ext>
                </a:extLst>
              </p14:cNvPr>
              <p14:cNvContentPartPr/>
              <p14:nvPr/>
            </p14:nvContentPartPr>
            <p14:xfrm>
              <a:off x="11095171" y="1067731"/>
              <a:ext cx="578160" cy="5284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CD4C446C-A721-4444-B93B-8E08BAC677F6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11077171" y="1032091"/>
                <a:ext cx="613800" cy="6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4A243F6F-6156-4C28-B9B9-D2D188FC0BFC}"/>
                  </a:ext>
                </a:extLst>
              </p14:cNvPr>
              <p14:cNvContentPartPr/>
              <p14:nvPr/>
            </p14:nvContentPartPr>
            <p14:xfrm>
              <a:off x="3484051" y="101131"/>
              <a:ext cx="6841080" cy="42494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4A243F6F-6156-4C28-B9B9-D2D188FC0BFC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3466051" y="65131"/>
                <a:ext cx="6876720" cy="432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DADA6CCF-A138-4276-9F61-C0EA796E65F4}"/>
                  </a:ext>
                </a:extLst>
              </p14:cNvPr>
              <p14:cNvContentPartPr/>
              <p14:nvPr/>
            </p14:nvContentPartPr>
            <p14:xfrm>
              <a:off x="361411" y="4632811"/>
              <a:ext cx="362880" cy="84312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DADA6CCF-A138-4276-9F61-C0EA796E65F4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343411" y="4596811"/>
                <a:ext cx="398520" cy="9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7E6228D4-8329-47C2-B65B-FEA0FC1B25A8}"/>
                  </a:ext>
                </a:extLst>
              </p14:cNvPr>
              <p14:cNvContentPartPr/>
              <p14:nvPr/>
            </p14:nvContentPartPr>
            <p14:xfrm>
              <a:off x="767851" y="5136811"/>
              <a:ext cx="483120" cy="5626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7E6228D4-8329-47C2-B65B-FEA0FC1B25A8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749851" y="5101171"/>
                <a:ext cx="518760" cy="63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DA7E06C0-5B77-4DF1-B20D-54EE565D005F}"/>
                  </a:ext>
                </a:extLst>
              </p14:cNvPr>
              <p14:cNvContentPartPr/>
              <p14:nvPr/>
            </p14:nvContentPartPr>
            <p14:xfrm>
              <a:off x="2030731" y="5181811"/>
              <a:ext cx="419040" cy="943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DA7E06C0-5B77-4DF1-B20D-54EE565D005F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2012731" y="5145811"/>
                <a:ext cx="45468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BD133715-71B8-4C08-8DD3-694B7B5A965E}"/>
                  </a:ext>
                </a:extLst>
              </p14:cNvPr>
              <p14:cNvContentPartPr/>
              <p14:nvPr/>
            </p14:nvContentPartPr>
            <p14:xfrm>
              <a:off x="1966291" y="5557651"/>
              <a:ext cx="512280" cy="1231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BD133715-71B8-4C08-8DD3-694B7B5A965E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1948291" y="5521651"/>
                <a:ext cx="54792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6B983969-2E3D-44F2-A79C-1D82CA56CA9D}"/>
                  </a:ext>
                </a:extLst>
              </p14:cNvPr>
              <p14:cNvContentPartPr/>
              <p14:nvPr/>
            </p14:nvContentPartPr>
            <p14:xfrm>
              <a:off x="2847571" y="4834411"/>
              <a:ext cx="291600" cy="5490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6B983969-2E3D-44F2-A79C-1D82CA56CA9D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2829571" y="4798411"/>
                <a:ext cx="327240" cy="62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9F556EAA-22B1-45AA-8C03-894B2745CE8D}"/>
                  </a:ext>
                </a:extLst>
              </p14:cNvPr>
              <p14:cNvContentPartPr/>
              <p14:nvPr/>
            </p14:nvContentPartPr>
            <p14:xfrm>
              <a:off x="3414571" y="4814251"/>
              <a:ext cx="498600" cy="1461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9F556EAA-22B1-45AA-8C03-894B2745CE8D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3396931" y="4778251"/>
                <a:ext cx="53424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363476B3-B2F2-4809-B2C0-6B98D1687EBF}"/>
                  </a:ext>
                </a:extLst>
              </p14:cNvPr>
              <p14:cNvContentPartPr/>
              <p14:nvPr/>
            </p14:nvContentPartPr>
            <p14:xfrm>
              <a:off x="3991651" y="3941611"/>
              <a:ext cx="903240" cy="13852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363476B3-B2F2-4809-B2C0-6B98D1687EBF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3974011" y="3905971"/>
                <a:ext cx="938880" cy="145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D5C427A0-A5EB-4AD3-9B07-F4FC2F404E2A}"/>
                  </a:ext>
                </a:extLst>
              </p14:cNvPr>
              <p14:cNvContentPartPr/>
              <p14:nvPr/>
            </p14:nvContentPartPr>
            <p14:xfrm>
              <a:off x="4838731" y="4895611"/>
              <a:ext cx="356760" cy="3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D5C427A0-A5EB-4AD3-9B07-F4FC2F404E2A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4820731" y="4859611"/>
                <a:ext cx="3924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6523E3FC-4E44-4633-9A34-E8FA58A74D94}"/>
                  </a:ext>
                </a:extLst>
              </p14:cNvPr>
              <p14:cNvContentPartPr/>
              <p14:nvPr/>
            </p14:nvContentPartPr>
            <p14:xfrm>
              <a:off x="5405011" y="4422931"/>
              <a:ext cx="490680" cy="4892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6523E3FC-4E44-4633-9A34-E8FA58A74D94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5387011" y="4386931"/>
                <a:ext cx="526320" cy="56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AB9A5680-9EB5-4825-8B12-C7A8ED0569EF}"/>
                  </a:ext>
                </a:extLst>
              </p14:cNvPr>
              <p14:cNvContentPartPr/>
              <p14:nvPr/>
            </p14:nvContentPartPr>
            <p14:xfrm>
              <a:off x="6003691" y="4598971"/>
              <a:ext cx="88560" cy="11520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AB9A5680-9EB5-4825-8B12-C7A8ED0569EF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5986051" y="4563331"/>
                <a:ext cx="12420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8085AAAE-F363-42B9-BE71-456CD49F08F7}"/>
                  </a:ext>
                </a:extLst>
              </p14:cNvPr>
              <p14:cNvContentPartPr/>
              <p14:nvPr/>
            </p14:nvContentPartPr>
            <p14:xfrm>
              <a:off x="5914771" y="4482691"/>
              <a:ext cx="360" cy="86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8085AAAE-F363-42B9-BE71-456CD49F08F7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5897131" y="4446691"/>
                <a:ext cx="3600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4C7ABEA7-FB05-4D3D-92D7-9756F1BF10F4}"/>
                  </a:ext>
                </a:extLst>
              </p14:cNvPr>
              <p14:cNvContentPartPr/>
              <p14:nvPr/>
            </p14:nvContentPartPr>
            <p14:xfrm>
              <a:off x="6254971" y="4555411"/>
              <a:ext cx="298800" cy="1893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4C7ABEA7-FB05-4D3D-92D7-9756F1BF10F4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6236971" y="4519411"/>
                <a:ext cx="33444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D01E073B-1422-4C02-A56D-AC0928E4DAD2}"/>
                  </a:ext>
                </a:extLst>
              </p14:cNvPr>
              <p14:cNvContentPartPr/>
              <p14:nvPr/>
            </p14:nvContentPartPr>
            <p14:xfrm>
              <a:off x="6604171" y="4247971"/>
              <a:ext cx="492480" cy="4611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D01E073B-1422-4C02-A56D-AC0928E4DAD2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6586171" y="4212331"/>
                <a:ext cx="528120" cy="53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1847528C-FC35-48F6-9632-2421022744D9}"/>
                  </a:ext>
                </a:extLst>
              </p14:cNvPr>
              <p14:cNvContentPartPr/>
              <p14:nvPr/>
            </p14:nvContentPartPr>
            <p14:xfrm>
              <a:off x="6812971" y="3729571"/>
              <a:ext cx="925200" cy="113688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1847528C-FC35-48F6-9632-2421022744D9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6795331" y="3693931"/>
                <a:ext cx="960840" cy="12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E36AFE4F-241E-49EA-BDBD-2512FF4E06AB}"/>
                  </a:ext>
                </a:extLst>
              </p14:cNvPr>
              <p14:cNvContentPartPr/>
              <p14:nvPr/>
            </p14:nvContentPartPr>
            <p14:xfrm>
              <a:off x="7937611" y="3990931"/>
              <a:ext cx="300240" cy="41832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E36AFE4F-241E-49EA-BDBD-2512FF4E06AB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7919611" y="3955291"/>
                <a:ext cx="335880" cy="48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0A2210C4-2F44-46C9-83AA-D8AE1E1E1F8C}"/>
                  </a:ext>
                </a:extLst>
              </p14:cNvPr>
              <p14:cNvContentPartPr/>
              <p14:nvPr/>
            </p14:nvContentPartPr>
            <p14:xfrm>
              <a:off x="7881451" y="4037731"/>
              <a:ext cx="406800" cy="2214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0A2210C4-2F44-46C9-83AA-D8AE1E1E1F8C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7863451" y="4001731"/>
                <a:ext cx="44244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81C9394C-C733-4534-9309-32316B1977F7}"/>
                  </a:ext>
                </a:extLst>
              </p14:cNvPr>
              <p14:cNvContentPartPr/>
              <p14:nvPr/>
            </p14:nvContentPartPr>
            <p14:xfrm>
              <a:off x="7889371" y="4130611"/>
              <a:ext cx="288720" cy="11952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81C9394C-C733-4534-9309-32316B1977F7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7871371" y="4094611"/>
                <a:ext cx="32436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96CB28FB-4051-405D-A14B-AB5F3BDB5E18}"/>
                  </a:ext>
                </a:extLst>
              </p14:cNvPr>
              <p14:cNvContentPartPr/>
              <p14:nvPr/>
            </p14:nvContentPartPr>
            <p14:xfrm>
              <a:off x="8674531" y="3382171"/>
              <a:ext cx="458640" cy="95904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96CB28FB-4051-405D-A14B-AB5F3BDB5E18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8656531" y="3346171"/>
                <a:ext cx="494280" cy="10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EEE68210-DC1C-413A-9081-07F502FC0FB5}"/>
                  </a:ext>
                </a:extLst>
              </p14:cNvPr>
              <p14:cNvContentPartPr/>
              <p14:nvPr/>
            </p14:nvContentPartPr>
            <p14:xfrm>
              <a:off x="8981971" y="3393331"/>
              <a:ext cx="406440" cy="48168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EEE68210-DC1C-413A-9081-07F502FC0FB5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8963971" y="3357691"/>
                <a:ext cx="442080" cy="55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7E7B6267-AA8B-40CA-AA7B-F899A19F719B}"/>
                  </a:ext>
                </a:extLst>
              </p14:cNvPr>
              <p14:cNvContentPartPr/>
              <p14:nvPr/>
            </p14:nvContentPartPr>
            <p14:xfrm>
              <a:off x="9402091" y="3592411"/>
              <a:ext cx="202680" cy="33084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7E7B6267-AA8B-40CA-AA7B-F899A19F719B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9384091" y="3556771"/>
                <a:ext cx="23832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70C7D375-8753-4FFF-AC70-DA64DA9ADAD0}"/>
                  </a:ext>
                </a:extLst>
              </p14:cNvPr>
              <p14:cNvContentPartPr/>
              <p14:nvPr/>
            </p14:nvContentPartPr>
            <p14:xfrm>
              <a:off x="9459331" y="3147451"/>
              <a:ext cx="537120" cy="78444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70C7D375-8753-4FFF-AC70-DA64DA9ADAD0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9441331" y="3111811"/>
                <a:ext cx="572760" cy="85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49FCF62F-25D2-4DEC-BA09-BCE213664713}"/>
                  </a:ext>
                </a:extLst>
              </p14:cNvPr>
              <p14:cNvContentPartPr/>
              <p14:nvPr/>
            </p14:nvContentPartPr>
            <p14:xfrm>
              <a:off x="9880171" y="3203971"/>
              <a:ext cx="403920" cy="5691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49FCF62F-25D2-4DEC-BA09-BCE213664713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9862171" y="3168331"/>
                <a:ext cx="439560" cy="64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32294DA3-B25E-4312-B0D7-708E9EEC26E8}"/>
                  </a:ext>
                </a:extLst>
              </p14:cNvPr>
              <p14:cNvContentPartPr/>
              <p14:nvPr/>
            </p14:nvContentPartPr>
            <p14:xfrm>
              <a:off x="10098331" y="3104611"/>
              <a:ext cx="449280" cy="43308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32294DA3-B25E-4312-B0D7-708E9EEC26E8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10080691" y="3068971"/>
                <a:ext cx="484920" cy="50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A43840D2-B748-410F-9134-D5A16177800E}"/>
                  </a:ext>
                </a:extLst>
              </p14:cNvPr>
              <p14:cNvContentPartPr/>
              <p14:nvPr/>
            </p14:nvContentPartPr>
            <p14:xfrm>
              <a:off x="10575691" y="3248611"/>
              <a:ext cx="209160" cy="2703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A43840D2-B748-410F-9134-D5A16177800E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10558051" y="3212971"/>
                <a:ext cx="24480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4AF9A817-BEA1-4A74-AD60-7AA6279E50A4}"/>
                  </a:ext>
                </a:extLst>
              </p14:cNvPr>
              <p14:cNvContentPartPr/>
              <p14:nvPr/>
            </p14:nvContentPartPr>
            <p14:xfrm>
              <a:off x="10640851" y="2678011"/>
              <a:ext cx="588600" cy="109656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4AF9A817-BEA1-4A74-AD60-7AA6279E50A4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10622851" y="2642371"/>
                <a:ext cx="624240" cy="11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A241CC23-8CB4-40AE-B3FF-72BF0B3DCED8}"/>
                  </a:ext>
                </a:extLst>
              </p14:cNvPr>
              <p14:cNvContentPartPr/>
              <p14:nvPr/>
            </p14:nvContentPartPr>
            <p14:xfrm>
              <a:off x="9150811" y="3908131"/>
              <a:ext cx="2331720" cy="65664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A241CC23-8CB4-40AE-B3FF-72BF0B3DCED8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9133171" y="3872491"/>
                <a:ext cx="2367360" cy="72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CFB733C6-A3FD-4BFA-A2B8-CEA515012EE9}"/>
                  </a:ext>
                </a:extLst>
              </p14:cNvPr>
              <p14:cNvContentPartPr/>
              <p14:nvPr/>
            </p14:nvContentPartPr>
            <p14:xfrm>
              <a:off x="10054771" y="4458571"/>
              <a:ext cx="667080" cy="77724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CFB733C6-A3FD-4BFA-A2B8-CEA515012EE9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10037131" y="4422571"/>
                <a:ext cx="702720" cy="84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3C09D2C1-33B8-4FBB-BE7F-30B2A9BFC115}"/>
                  </a:ext>
                </a:extLst>
              </p14:cNvPr>
              <p14:cNvContentPartPr/>
              <p14:nvPr/>
            </p14:nvContentPartPr>
            <p14:xfrm>
              <a:off x="10155211" y="4612291"/>
              <a:ext cx="574200" cy="49788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3C09D2C1-33B8-4FBB-BE7F-30B2A9BFC115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10137571" y="4576291"/>
                <a:ext cx="609840" cy="56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798AB295-746A-4CAF-AC41-4A2B7F63D43C}"/>
                  </a:ext>
                </a:extLst>
              </p14:cNvPr>
              <p14:cNvContentPartPr/>
              <p14:nvPr/>
            </p14:nvContentPartPr>
            <p14:xfrm>
              <a:off x="10956211" y="4466491"/>
              <a:ext cx="283680" cy="65340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798AB295-746A-4CAF-AC41-4A2B7F63D43C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10938571" y="4430491"/>
                <a:ext cx="319320" cy="72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EF174979-A8E1-41B1-99D5-20D4F99E2FEE}"/>
                  </a:ext>
                </a:extLst>
              </p14:cNvPr>
              <p14:cNvContentPartPr/>
              <p14:nvPr/>
            </p14:nvContentPartPr>
            <p14:xfrm>
              <a:off x="9709891" y="4871131"/>
              <a:ext cx="250560" cy="69804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EF174979-A8E1-41B1-99D5-20D4F99E2FEE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9692251" y="4835131"/>
                <a:ext cx="286200" cy="76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9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DC57DAEF-A5AC-4A42-99E0-2B483D4D1DFC}"/>
                  </a:ext>
                </a:extLst>
              </p14:cNvPr>
              <p14:cNvContentPartPr/>
              <p14:nvPr/>
            </p14:nvContentPartPr>
            <p14:xfrm>
              <a:off x="2694211" y="6202411"/>
              <a:ext cx="585000" cy="6912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DC57DAEF-A5AC-4A42-99E0-2B483D4D1DFC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2676571" y="6166771"/>
                <a:ext cx="62064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1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09F27B3C-C10E-4A3D-A3D5-4D151D08D6DF}"/>
                  </a:ext>
                </a:extLst>
              </p14:cNvPr>
              <p14:cNvContentPartPr/>
              <p14:nvPr/>
            </p14:nvContentPartPr>
            <p14:xfrm>
              <a:off x="2726611" y="6489331"/>
              <a:ext cx="504000" cy="3276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09F27B3C-C10E-4A3D-A3D5-4D151D08D6DF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2708971" y="6453691"/>
                <a:ext cx="53964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3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512BA95B-84DD-4DEC-9D00-37DD934988E3}"/>
                  </a:ext>
                </a:extLst>
              </p14:cNvPr>
              <p14:cNvContentPartPr/>
              <p14:nvPr/>
            </p14:nvContentPartPr>
            <p14:xfrm>
              <a:off x="4426171" y="5607331"/>
              <a:ext cx="423360" cy="40032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512BA95B-84DD-4DEC-9D00-37DD934988E3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4408171" y="5571691"/>
                <a:ext cx="459000" cy="4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2707321D-4CBA-4B5D-BD6E-F5C5813322BD}"/>
                  </a:ext>
                </a:extLst>
              </p14:cNvPr>
              <p14:cNvContentPartPr/>
              <p14:nvPr/>
            </p14:nvContentPartPr>
            <p14:xfrm>
              <a:off x="5014771" y="5858251"/>
              <a:ext cx="171720" cy="20736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2707321D-4CBA-4B5D-BD6E-F5C5813322BD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4996771" y="5822251"/>
                <a:ext cx="20736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B0371E67-5713-422A-A123-05219DA04635}"/>
                  </a:ext>
                </a:extLst>
              </p14:cNvPr>
              <p14:cNvContentPartPr/>
              <p14:nvPr/>
            </p14:nvContentPartPr>
            <p14:xfrm>
              <a:off x="5451451" y="5527771"/>
              <a:ext cx="441000" cy="41148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B0371E67-5713-422A-A123-05219DA04635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5433451" y="5491771"/>
                <a:ext cx="476640" cy="4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9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3D67BCF0-6811-42B9-B894-BD837CFF8B5A}"/>
                  </a:ext>
                </a:extLst>
              </p14:cNvPr>
              <p14:cNvContentPartPr/>
              <p14:nvPr/>
            </p14:nvContentPartPr>
            <p14:xfrm>
              <a:off x="6068851" y="5581771"/>
              <a:ext cx="219960" cy="31716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3D67BCF0-6811-42B9-B894-BD837CFF8B5A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6050851" y="5546131"/>
                <a:ext cx="25560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1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144D6F79-D298-4750-894A-F979F7BD37FA}"/>
                  </a:ext>
                </a:extLst>
              </p14:cNvPr>
              <p14:cNvContentPartPr/>
              <p14:nvPr/>
            </p14:nvContentPartPr>
            <p14:xfrm>
              <a:off x="5105851" y="5558731"/>
              <a:ext cx="250200" cy="41400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144D6F79-D298-4750-894A-F979F7BD37FA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5088211" y="5523091"/>
                <a:ext cx="285840" cy="4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3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99A8C377-56E7-4641-BC7E-DAFBC6092E92}"/>
                  </a:ext>
                </a:extLst>
              </p14:cNvPr>
              <p14:cNvContentPartPr/>
              <p14:nvPr/>
            </p14:nvContentPartPr>
            <p14:xfrm>
              <a:off x="4296571" y="5769331"/>
              <a:ext cx="275760" cy="44172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99A8C377-56E7-4641-BC7E-DAFBC6092E92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4278931" y="5733331"/>
                <a:ext cx="311400" cy="51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5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EBF326EF-A6BF-44E3-823A-44E3BEA7DE3B}"/>
                  </a:ext>
                </a:extLst>
              </p14:cNvPr>
              <p14:cNvContentPartPr/>
              <p14:nvPr/>
            </p14:nvContentPartPr>
            <p14:xfrm>
              <a:off x="5315731" y="5542531"/>
              <a:ext cx="209160" cy="35568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EBF326EF-A6BF-44E3-823A-44E3BEA7DE3B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5298091" y="5506891"/>
                <a:ext cx="24480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7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2EF581F9-D741-4CB5-A66F-CEE5DCE12698}"/>
                  </a:ext>
                </a:extLst>
              </p14:cNvPr>
              <p14:cNvContentPartPr/>
              <p14:nvPr/>
            </p14:nvContentPartPr>
            <p14:xfrm>
              <a:off x="6190171" y="5283691"/>
              <a:ext cx="210960" cy="34704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2EF581F9-D741-4CB5-A66F-CEE5DCE12698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6172171" y="5248051"/>
                <a:ext cx="246600" cy="41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9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8D94528B-F820-4E8F-B39B-0D635F3666EB}"/>
                  </a:ext>
                </a:extLst>
              </p14:cNvPr>
              <p14:cNvContentPartPr/>
              <p14:nvPr/>
            </p14:nvContentPartPr>
            <p14:xfrm>
              <a:off x="4117651" y="5914771"/>
              <a:ext cx="2452680" cy="30996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8D94528B-F820-4E8F-B39B-0D635F3666EB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4100011" y="5879131"/>
                <a:ext cx="248832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1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FF6214F2-45B7-4679-A19C-404F9D1C1CF0}"/>
                  </a:ext>
                </a:extLst>
              </p14:cNvPr>
              <p14:cNvContentPartPr/>
              <p14:nvPr/>
            </p14:nvContentPartPr>
            <p14:xfrm>
              <a:off x="5272171" y="6328411"/>
              <a:ext cx="460080" cy="32148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FF6214F2-45B7-4679-A19C-404F9D1C1CF0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5254171" y="6292771"/>
                <a:ext cx="495720" cy="39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3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4C8CBD0A-8EC6-40F4-A00E-37A27ADB5506}"/>
                  </a:ext>
                </a:extLst>
              </p14:cNvPr>
              <p14:cNvContentPartPr/>
              <p14:nvPr/>
            </p14:nvContentPartPr>
            <p14:xfrm>
              <a:off x="5259571" y="6400411"/>
              <a:ext cx="519480" cy="19260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4C8CBD0A-8EC6-40F4-A00E-37A27ADB5506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5241571" y="6364771"/>
                <a:ext cx="55512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5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D901AC15-1541-433C-8568-668E9FB7E6F5}"/>
                  </a:ext>
                </a:extLst>
              </p14:cNvPr>
              <p14:cNvContentPartPr/>
              <p14:nvPr/>
            </p14:nvContentPartPr>
            <p14:xfrm>
              <a:off x="5947171" y="6279091"/>
              <a:ext cx="143280" cy="40752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D901AC15-1541-433C-8568-668E9FB7E6F5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5929531" y="6243091"/>
                <a:ext cx="178920" cy="4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7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0D01B94B-4989-43C7-BE47-BFC6B55C0EBC}"/>
                  </a:ext>
                </a:extLst>
              </p14:cNvPr>
              <p14:cNvContentPartPr/>
              <p14:nvPr/>
            </p14:nvContentPartPr>
            <p14:xfrm>
              <a:off x="4863211" y="6465211"/>
              <a:ext cx="131040" cy="36828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0D01B94B-4989-43C7-BE47-BFC6B55C0EBC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4845211" y="6429571"/>
                <a:ext cx="166680" cy="43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9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7A1B8492-70D0-42D7-A913-287805A69435}"/>
                  </a:ext>
                </a:extLst>
              </p14:cNvPr>
              <p14:cNvContentPartPr/>
              <p14:nvPr/>
            </p14:nvContentPartPr>
            <p14:xfrm>
              <a:off x="6740251" y="5601539"/>
              <a:ext cx="491040" cy="31752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7A1B8492-70D0-42D7-A913-287805A69435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6722611" y="5565899"/>
                <a:ext cx="526680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1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38E80DDD-7B6B-49CF-84BE-4CB5CBE515B4}"/>
                  </a:ext>
                </a:extLst>
              </p14:cNvPr>
              <p14:cNvContentPartPr/>
              <p14:nvPr/>
            </p14:nvContentPartPr>
            <p14:xfrm>
              <a:off x="7306891" y="5615579"/>
              <a:ext cx="54000" cy="5868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38E80DDD-7B6B-49CF-84BE-4CB5CBE515B4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7288891" y="5579939"/>
                <a:ext cx="8964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3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DA94B5EF-582D-46A1-AEB7-39B12B73960F}"/>
                  </a:ext>
                </a:extLst>
              </p14:cNvPr>
              <p14:cNvContentPartPr/>
              <p14:nvPr/>
            </p14:nvContentPartPr>
            <p14:xfrm>
              <a:off x="7055971" y="5421539"/>
              <a:ext cx="360" cy="36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DA94B5EF-582D-46A1-AEB7-39B12B73960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037971" y="5385539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90A0DBA3-3A49-49B3-8F6B-34103158BDB7}"/>
                  </a:ext>
                </a:extLst>
              </p14:cNvPr>
              <p14:cNvContentPartPr/>
              <p14:nvPr/>
            </p14:nvContentPartPr>
            <p14:xfrm>
              <a:off x="7436491" y="5502179"/>
              <a:ext cx="469440" cy="17100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90A0DBA3-3A49-49B3-8F6B-34103158BDB7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7418491" y="5466179"/>
                <a:ext cx="50508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FC1737C4-A770-42B1-9F92-D25C7C0C1216}"/>
                  </a:ext>
                </a:extLst>
              </p14:cNvPr>
              <p14:cNvContentPartPr/>
              <p14:nvPr/>
            </p14:nvContentPartPr>
            <p14:xfrm>
              <a:off x="7943731" y="5113739"/>
              <a:ext cx="625320" cy="54036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FC1737C4-A770-42B1-9F92-D25C7C0C1216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7926091" y="5078099"/>
                <a:ext cx="660960" cy="61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F568BD4F-3FD0-4F05-B10D-E1010F1EBEA2}"/>
                  </a:ext>
                </a:extLst>
              </p14:cNvPr>
              <p14:cNvContentPartPr/>
              <p14:nvPr/>
            </p14:nvContentPartPr>
            <p14:xfrm>
              <a:off x="525571" y="5931299"/>
              <a:ext cx="470880" cy="76860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F568BD4F-3FD0-4F05-B10D-E1010F1EBEA2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507931" y="5895299"/>
                <a:ext cx="506520" cy="84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EEF1ECBB-1615-435C-96D3-85A0C18D92A0}"/>
                  </a:ext>
                </a:extLst>
              </p14:cNvPr>
              <p14:cNvContentPartPr/>
              <p14:nvPr/>
            </p14:nvContentPartPr>
            <p14:xfrm>
              <a:off x="557971" y="5874059"/>
              <a:ext cx="390960" cy="31752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EEF1ECBB-1615-435C-96D3-85A0C18D92A0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540331" y="5838419"/>
                <a:ext cx="426600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A73C4B01-5C10-44F5-937F-9AE532C331BC}"/>
                  </a:ext>
                </a:extLst>
              </p14:cNvPr>
              <p14:cNvContentPartPr/>
              <p14:nvPr/>
            </p14:nvContentPartPr>
            <p14:xfrm>
              <a:off x="1117771" y="6262859"/>
              <a:ext cx="221040" cy="33372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A73C4B01-5C10-44F5-937F-9AE532C331BC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1099771" y="6226859"/>
                <a:ext cx="256680" cy="40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6473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22C61D45-73A4-468E-BBB3-D219A271D5ED}"/>
                  </a:ext>
                </a:extLst>
              </p14:cNvPr>
              <p14:cNvContentPartPr/>
              <p14:nvPr/>
            </p14:nvContentPartPr>
            <p14:xfrm>
              <a:off x="7889512" y="3632371"/>
              <a:ext cx="504000" cy="49464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22C61D45-73A4-468E-BBB3-D219A271D5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71512" y="3614731"/>
                <a:ext cx="539640" cy="53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68570ABD-6389-41B0-800E-365D61073C7B}"/>
                  </a:ext>
                </a:extLst>
              </p14:cNvPr>
              <p14:cNvContentPartPr/>
              <p14:nvPr/>
            </p14:nvContentPartPr>
            <p14:xfrm>
              <a:off x="6068632" y="2787811"/>
              <a:ext cx="1555560" cy="251280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68570ABD-6389-41B0-800E-365D61073C7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50992" y="2769811"/>
                <a:ext cx="1591200" cy="2548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F2064AF-CE99-4979-A5A0-A57E6DA61A00}"/>
              </a:ext>
            </a:extLst>
          </p:cNvPr>
          <p:cNvGrpSpPr/>
          <p:nvPr/>
        </p:nvGrpSpPr>
        <p:grpSpPr>
          <a:xfrm>
            <a:off x="364072" y="104731"/>
            <a:ext cx="11863299" cy="4747680"/>
            <a:chOff x="364072" y="104731"/>
            <a:chExt cx="11863299" cy="474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7186BB7-7C2C-40F0-BE03-2D1194C1AFEA}"/>
                    </a:ext>
                  </a:extLst>
                </p14:cNvPr>
                <p14:cNvContentPartPr/>
                <p14:nvPr/>
              </p14:nvContentPartPr>
              <p14:xfrm>
                <a:off x="535651" y="659491"/>
                <a:ext cx="459720" cy="4579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7186BB7-7C2C-40F0-BE03-2D1194C1AFE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8011" y="641491"/>
                  <a:ext cx="495360" cy="49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001A96D-950D-4AC9-A696-3512A434D9A2}"/>
                    </a:ext>
                  </a:extLst>
                </p14:cNvPr>
                <p14:cNvContentPartPr/>
                <p14:nvPr/>
              </p14:nvContentPartPr>
              <p14:xfrm>
                <a:off x="881611" y="985291"/>
                <a:ext cx="227880" cy="1299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001A96D-950D-4AC9-A696-3512A434D9A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63971" y="967291"/>
                  <a:ext cx="2635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294FEB6-A06C-4614-98EF-1C951B565D2A}"/>
                    </a:ext>
                  </a:extLst>
                </p14:cNvPr>
                <p14:cNvContentPartPr/>
                <p14:nvPr/>
              </p14:nvContentPartPr>
              <p14:xfrm>
                <a:off x="1158091" y="1035331"/>
                <a:ext cx="230760" cy="3204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294FEB6-A06C-4614-98EF-1C951B565D2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40451" y="1017691"/>
                  <a:ext cx="26640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887E538-18AD-4042-B9BF-84DE938D77A4}"/>
                    </a:ext>
                  </a:extLst>
                </p14:cNvPr>
                <p14:cNvContentPartPr/>
                <p14:nvPr/>
              </p14:nvContentPartPr>
              <p14:xfrm>
                <a:off x="1504771" y="987811"/>
                <a:ext cx="317880" cy="316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887E538-18AD-4042-B9BF-84DE938D77A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87131" y="970171"/>
                  <a:ext cx="3535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34C5BF3-D326-44C1-9386-4230ADB31734}"/>
                    </a:ext>
                  </a:extLst>
                </p14:cNvPr>
                <p14:cNvContentPartPr/>
                <p14:nvPr/>
              </p14:nvContentPartPr>
              <p14:xfrm>
                <a:off x="1520971" y="1147291"/>
                <a:ext cx="474120" cy="74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34C5BF3-D326-44C1-9386-4230ADB3173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02971" y="1129651"/>
                  <a:ext cx="5097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68BCA19-110C-4748-9BD3-1F70C744D7DB}"/>
                    </a:ext>
                  </a:extLst>
                </p14:cNvPr>
                <p14:cNvContentPartPr/>
                <p14:nvPr/>
              </p14:nvContentPartPr>
              <p14:xfrm>
                <a:off x="2200651" y="595051"/>
                <a:ext cx="252720" cy="522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68BCA19-110C-4748-9BD3-1F70C744D7D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82651" y="577411"/>
                  <a:ext cx="288360" cy="55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4175BA2-28EB-4A99-BA02-AECF19A6F237}"/>
                    </a:ext>
                  </a:extLst>
                </p14:cNvPr>
                <p14:cNvContentPartPr/>
                <p14:nvPr/>
              </p14:nvContentPartPr>
              <p14:xfrm>
                <a:off x="2443651" y="581731"/>
                <a:ext cx="300240" cy="342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4175BA2-28EB-4A99-BA02-AECF19A6F23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25651" y="563731"/>
                  <a:ext cx="33588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7D78773-20B3-4890-BD8B-C6AB4699C096}"/>
                    </a:ext>
                  </a:extLst>
                </p14:cNvPr>
                <p14:cNvContentPartPr/>
                <p14:nvPr/>
              </p14:nvContentPartPr>
              <p14:xfrm>
                <a:off x="2807971" y="776491"/>
                <a:ext cx="159120" cy="253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7D78773-20B3-4890-BD8B-C6AB4699C09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89971" y="758491"/>
                  <a:ext cx="19476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5BB4573-3625-4720-B9D8-733CDF91CC82}"/>
                    </a:ext>
                  </a:extLst>
                </p14:cNvPr>
                <p14:cNvContentPartPr/>
                <p14:nvPr/>
              </p14:nvContentPartPr>
              <p14:xfrm>
                <a:off x="2945131" y="444931"/>
                <a:ext cx="266400" cy="461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5BB4573-3625-4720-B9D8-733CDF91CC8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27131" y="426931"/>
                  <a:ext cx="30204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09C6E0F-42A2-4AF3-B01D-A5EE026AA75F}"/>
                    </a:ext>
                  </a:extLst>
                </p14:cNvPr>
                <p14:cNvContentPartPr/>
                <p14:nvPr/>
              </p14:nvContentPartPr>
              <p14:xfrm>
                <a:off x="2799691" y="269251"/>
                <a:ext cx="436320" cy="1270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09C6E0F-42A2-4AF3-B01D-A5EE026AA75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81691" y="251611"/>
                  <a:ext cx="4719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2BFA5EE-E94B-4C5F-989B-FEC7C7594AAD}"/>
                    </a:ext>
                  </a:extLst>
                </p14:cNvPr>
                <p14:cNvContentPartPr/>
                <p14:nvPr/>
              </p14:nvContentPartPr>
              <p14:xfrm>
                <a:off x="2273371" y="926251"/>
                <a:ext cx="1173960" cy="320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2BFA5EE-E94B-4C5F-989B-FEC7C7594AA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255731" y="908611"/>
                  <a:ext cx="120960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ABC56CF-B753-410B-BBDE-B683E752A80E}"/>
                    </a:ext>
                  </a:extLst>
                </p14:cNvPr>
                <p14:cNvContentPartPr/>
                <p14:nvPr/>
              </p14:nvContentPartPr>
              <p14:xfrm>
                <a:off x="2936131" y="1132531"/>
                <a:ext cx="317160" cy="5569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ABC56CF-B753-410B-BBDE-B683E752A80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18131" y="1114891"/>
                  <a:ext cx="35280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9A1AD89-0006-4796-A1EA-5ADD5BFE95F8}"/>
                    </a:ext>
                  </a:extLst>
                </p14:cNvPr>
                <p14:cNvContentPartPr/>
                <p14:nvPr/>
              </p14:nvContentPartPr>
              <p14:xfrm>
                <a:off x="2985451" y="1302451"/>
                <a:ext cx="289440" cy="228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9A1AD89-0006-4796-A1EA-5ADD5BFE95F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967811" y="1284451"/>
                  <a:ext cx="32508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AEC8AF2-C953-4AAF-A734-44462DDC1F2F}"/>
                    </a:ext>
                  </a:extLst>
                </p14:cNvPr>
                <p14:cNvContentPartPr/>
                <p14:nvPr/>
              </p14:nvContentPartPr>
              <p14:xfrm>
                <a:off x="3462811" y="1059451"/>
                <a:ext cx="155160" cy="3322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AEC8AF2-C953-4AAF-A734-44462DDC1F2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45171" y="1041811"/>
                  <a:ext cx="19080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BCA2C3B-2872-4E7D-90C8-4475F759C0AA}"/>
                    </a:ext>
                  </a:extLst>
                </p14:cNvPr>
                <p14:cNvContentPartPr/>
                <p14:nvPr/>
              </p14:nvContentPartPr>
              <p14:xfrm>
                <a:off x="2670091" y="1383451"/>
                <a:ext cx="131040" cy="392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BCA2C3B-2872-4E7D-90C8-4475F759C0A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652451" y="1365811"/>
                  <a:ext cx="16668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219E9D9-1C0C-499A-97CD-3CE094E2EF67}"/>
                    </a:ext>
                  </a:extLst>
                </p14:cNvPr>
                <p14:cNvContentPartPr/>
                <p14:nvPr/>
              </p14:nvContentPartPr>
              <p14:xfrm>
                <a:off x="3584491" y="566251"/>
                <a:ext cx="415800" cy="3855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219E9D9-1C0C-499A-97CD-3CE094E2EF6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566491" y="548251"/>
                  <a:ext cx="45144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0A1E872-2F1E-44B1-9E87-125DDB886EB1}"/>
                    </a:ext>
                  </a:extLst>
                </p14:cNvPr>
                <p14:cNvContentPartPr/>
                <p14:nvPr/>
              </p14:nvContentPartPr>
              <p14:xfrm>
                <a:off x="4094251" y="719971"/>
                <a:ext cx="14040" cy="48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0A1E872-2F1E-44B1-9E87-125DDB886EB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076251" y="701971"/>
                  <a:ext cx="496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A9049EE-3EF0-42AC-B4CF-D84158566B9A}"/>
                    </a:ext>
                  </a:extLst>
                </p14:cNvPr>
                <p14:cNvContentPartPr/>
                <p14:nvPr/>
              </p14:nvContentPartPr>
              <p14:xfrm>
                <a:off x="3956371" y="574171"/>
                <a:ext cx="360" cy="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A9049EE-3EF0-42AC-B4CF-D84158566B9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938731" y="55653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7BFEB4A-4C25-4B2B-91B6-BD0250B4828B}"/>
                    </a:ext>
                  </a:extLst>
                </p14:cNvPr>
                <p14:cNvContentPartPr/>
                <p14:nvPr/>
              </p14:nvContentPartPr>
              <p14:xfrm>
                <a:off x="4191451" y="552931"/>
                <a:ext cx="340200" cy="2062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7BFEB4A-4C25-4B2B-91B6-BD0250B4828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173451" y="535291"/>
                  <a:ext cx="3758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E893056-4DF9-4ED7-A883-40DF830F039C}"/>
                    </a:ext>
                  </a:extLst>
                </p14:cNvPr>
                <p14:cNvContentPartPr/>
                <p14:nvPr/>
              </p14:nvContentPartPr>
              <p14:xfrm>
                <a:off x="4758091" y="444211"/>
                <a:ext cx="486360" cy="4852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E893056-4DF9-4ED7-A883-40DF830F039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740451" y="426571"/>
                  <a:ext cx="522000" cy="52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7A80602-C855-4915-A4D9-520275EBD668}"/>
                    </a:ext>
                  </a:extLst>
                </p14:cNvPr>
                <p14:cNvContentPartPr/>
                <p14:nvPr/>
              </p14:nvContentPartPr>
              <p14:xfrm>
                <a:off x="5354611" y="525571"/>
                <a:ext cx="157320" cy="2383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7A80602-C855-4915-A4D9-520275EBD66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336611" y="507931"/>
                  <a:ext cx="19296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E48FBBD-1CFB-4EA4-AEE9-9C2EC65AB8B8}"/>
                    </a:ext>
                  </a:extLst>
                </p14:cNvPr>
                <p14:cNvContentPartPr/>
                <p14:nvPr/>
              </p14:nvContentPartPr>
              <p14:xfrm>
                <a:off x="5261011" y="266731"/>
                <a:ext cx="411120" cy="1886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E48FBBD-1CFB-4EA4-AEE9-9C2EC65AB8B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243011" y="249091"/>
                  <a:ext cx="44676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B6A61D4-DCEC-4D4E-A798-6BF64C0F3D8A}"/>
                    </a:ext>
                  </a:extLst>
                </p14:cNvPr>
                <p14:cNvContentPartPr/>
                <p14:nvPr/>
              </p14:nvContentPartPr>
              <p14:xfrm>
                <a:off x="5866531" y="663091"/>
                <a:ext cx="411120" cy="54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B6A61D4-DCEC-4D4E-A798-6BF64C0F3D8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848531" y="645091"/>
                  <a:ext cx="4467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85DD1C1-B3A9-4AD3-8235-A60469D84959}"/>
                    </a:ext>
                  </a:extLst>
                </p14:cNvPr>
                <p14:cNvContentPartPr/>
                <p14:nvPr/>
              </p14:nvContentPartPr>
              <p14:xfrm>
                <a:off x="6627211" y="201931"/>
                <a:ext cx="317160" cy="5187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85DD1C1-B3A9-4AD3-8235-A60469D8495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609211" y="184291"/>
                  <a:ext cx="35280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D51F9D8-0172-4515-8062-6ED94AF2C3DA}"/>
                    </a:ext>
                  </a:extLst>
                </p14:cNvPr>
                <p14:cNvContentPartPr/>
                <p14:nvPr/>
              </p14:nvContentPartPr>
              <p14:xfrm>
                <a:off x="6926731" y="235051"/>
                <a:ext cx="326880" cy="353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D51F9D8-0172-4515-8062-6ED94AF2C3D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908731" y="217411"/>
                  <a:ext cx="36252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9BFB028-9E36-454B-9DE4-B51323357EC2}"/>
                    </a:ext>
                  </a:extLst>
                </p14:cNvPr>
                <p14:cNvContentPartPr/>
                <p14:nvPr/>
              </p14:nvContentPartPr>
              <p14:xfrm>
                <a:off x="7390411" y="436651"/>
                <a:ext cx="202680" cy="2260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9BFB028-9E36-454B-9DE4-B51323357EC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372411" y="418651"/>
                  <a:ext cx="2383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15A5276-0B13-49D9-8202-06696134A22A}"/>
                    </a:ext>
                  </a:extLst>
                </p14:cNvPr>
                <p14:cNvContentPartPr/>
                <p14:nvPr/>
              </p14:nvContentPartPr>
              <p14:xfrm>
                <a:off x="7646371" y="153331"/>
                <a:ext cx="259920" cy="4435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15A5276-0B13-49D9-8202-06696134A22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28731" y="135691"/>
                  <a:ext cx="29556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B37530A-2032-425B-8A83-AC73C8D88A0D}"/>
                    </a:ext>
                  </a:extLst>
                </p14:cNvPr>
                <p14:cNvContentPartPr/>
                <p14:nvPr/>
              </p14:nvContentPartPr>
              <p14:xfrm>
                <a:off x="7865251" y="137131"/>
                <a:ext cx="267120" cy="4392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B37530A-2032-425B-8A83-AC73C8D88A0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847251" y="119491"/>
                  <a:ext cx="30276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8E7E2E8-4218-482A-B653-F6EEF9A33BDB}"/>
                    </a:ext>
                  </a:extLst>
                </p14:cNvPr>
                <p14:cNvContentPartPr/>
                <p14:nvPr/>
              </p14:nvContentPartPr>
              <p14:xfrm>
                <a:off x="8083411" y="117691"/>
                <a:ext cx="294840" cy="3531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8E7E2E8-4218-482A-B653-F6EEF9A33BD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065771" y="100051"/>
                  <a:ext cx="33048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A42BEE4-58FC-4FFD-938E-EEF6E711AF9B}"/>
                    </a:ext>
                  </a:extLst>
                </p14:cNvPr>
                <p14:cNvContentPartPr/>
                <p14:nvPr/>
              </p14:nvContentPartPr>
              <p14:xfrm>
                <a:off x="8407411" y="347731"/>
                <a:ext cx="260280" cy="2584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A42BEE4-58FC-4FFD-938E-EEF6E711AF9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389771" y="329731"/>
                  <a:ext cx="29592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94073AB-6109-47FC-A880-8289DFCCDC07}"/>
                    </a:ext>
                  </a:extLst>
                </p14:cNvPr>
                <p14:cNvContentPartPr/>
                <p14:nvPr/>
              </p14:nvContentPartPr>
              <p14:xfrm>
                <a:off x="8674531" y="169531"/>
                <a:ext cx="218160" cy="4309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94073AB-6109-47FC-A880-8289DFCCDC0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656531" y="151891"/>
                  <a:ext cx="25380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F7DE502-15C3-424B-9657-36D8EF0A69A5}"/>
                    </a:ext>
                  </a:extLst>
                </p14:cNvPr>
                <p14:cNvContentPartPr/>
                <p14:nvPr/>
              </p14:nvContentPartPr>
              <p14:xfrm>
                <a:off x="7031851" y="820411"/>
                <a:ext cx="1766160" cy="619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F7DE502-15C3-424B-9657-36D8EF0A69A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013851" y="802771"/>
                  <a:ext cx="18018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968EB50-AD1D-4815-B815-72255B4299CA}"/>
                    </a:ext>
                  </a:extLst>
                </p14:cNvPr>
                <p14:cNvContentPartPr/>
                <p14:nvPr/>
              </p14:nvContentPartPr>
              <p14:xfrm>
                <a:off x="7662211" y="1199851"/>
                <a:ext cx="319680" cy="3193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968EB50-AD1D-4815-B815-72255B4299C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644211" y="1182211"/>
                  <a:ext cx="35532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AED850D-4D04-4D8C-9EB1-099F8A9A502B}"/>
                    </a:ext>
                  </a:extLst>
                </p14:cNvPr>
                <p14:cNvContentPartPr/>
                <p14:nvPr/>
              </p14:nvContentPartPr>
              <p14:xfrm>
                <a:off x="7654651" y="1116331"/>
                <a:ext cx="391320" cy="3247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AED850D-4D04-4D8C-9EB1-099F8A9A502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637011" y="1098691"/>
                  <a:ext cx="42696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1A6EB85-B15B-4719-BA3E-BC0F24CAECD3}"/>
                    </a:ext>
                  </a:extLst>
                </p14:cNvPr>
                <p14:cNvContentPartPr/>
                <p14:nvPr/>
              </p14:nvContentPartPr>
              <p14:xfrm>
                <a:off x="3571672" y="1723291"/>
                <a:ext cx="319320" cy="2347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1A6EB85-B15B-4719-BA3E-BC0F24CAECD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554032" y="1705291"/>
                  <a:ext cx="35496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A916DE2-2811-4E92-B982-E76D998BA0A0}"/>
                    </a:ext>
                  </a:extLst>
                </p14:cNvPr>
                <p14:cNvContentPartPr/>
                <p14:nvPr/>
              </p14:nvContentPartPr>
              <p14:xfrm>
                <a:off x="9176011" y="551131"/>
                <a:ext cx="262080" cy="3866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A916DE2-2811-4E92-B982-E76D998BA0A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158371" y="533131"/>
                  <a:ext cx="29772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4AA0E87-DD32-4DD1-8A40-EDB98DEC5878}"/>
                    </a:ext>
                  </a:extLst>
                </p14:cNvPr>
                <p14:cNvContentPartPr/>
                <p14:nvPr/>
              </p14:nvContentPartPr>
              <p14:xfrm>
                <a:off x="9435211" y="679291"/>
                <a:ext cx="360" cy="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4AA0E87-DD32-4DD1-8A40-EDB98DEC587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417211" y="66165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6B7C59A-1710-4751-AC72-D9179E641861}"/>
                    </a:ext>
                  </a:extLst>
                </p14:cNvPr>
                <p14:cNvContentPartPr/>
                <p14:nvPr/>
              </p14:nvContentPartPr>
              <p14:xfrm>
                <a:off x="9467611" y="679291"/>
                <a:ext cx="48240" cy="153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6B7C59A-1710-4751-AC72-D9179E64186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449611" y="661651"/>
                  <a:ext cx="838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501E452-61CA-4EDE-851E-3CA5601E8DC8}"/>
                    </a:ext>
                  </a:extLst>
                </p14:cNvPr>
                <p14:cNvContentPartPr/>
                <p14:nvPr/>
              </p14:nvContentPartPr>
              <p14:xfrm>
                <a:off x="9345931" y="509371"/>
                <a:ext cx="360" cy="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501E452-61CA-4EDE-851E-3CA5601E8DC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328291" y="49173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340276A-3DA2-4C02-9116-EDB136060CCC}"/>
                    </a:ext>
                  </a:extLst>
                </p14:cNvPr>
                <p14:cNvContentPartPr/>
                <p14:nvPr/>
              </p14:nvContentPartPr>
              <p14:xfrm>
                <a:off x="9588571" y="624931"/>
                <a:ext cx="264240" cy="1414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340276A-3DA2-4C02-9116-EDB136060CC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570931" y="606931"/>
                  <a:ext cx="2998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40F5D90-FE87-4548-AD98-312E9E563896}"/>
                    </a:ext>
                  </a:extLst>
                </p14:cNvPr>
                <p14:cNvContentPartPr/>
                <p14:nvPr/>
              </p14:nvContentPartPr>
              <p14:xfrm>
                <a:off x="9863971" y="452851"/>
                <a:ext cx="380160" cy="5025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40F5D90-FE87-4548-AD98-312E9E56389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845971" y="434851"/>
                  <a:ext cx="41580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D726CF6-630F-4068-8D56-DE5D20CFFB50}"/>
                    </a:ext>
                  </a:extLst>
                </p14:cNvPr>
                <p14:cNvContentPartPr/>
                <p14:nvPr/>
              </p14:nvContentPartPr>
              <p14:xfrm>
                <a:off x="10100851" y="476971"/>
                <a:ext cx="359280" cy="2912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D726CF6-630F-4068-8D56-DE5D20CFFB5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083211" y="459331"/>
                  <a:ext cx="39492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E03AA1B-4D36-48DD-B75C-96617151D28F}"/>
                    </a:ext>
                  </a:extLst>
                </p14:cNvPr>
                <p14:cNvContentPartPr/>
                <p14:nvPr/>
              </p14:nvContentPartPr>
              <p14:xfrm>
                <a:off x="10566691" y="566251"/>
                <a:ext cx="238680" cy="1609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E03AA1B-4D36-48DD-B75C-96617151D28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549051" y="548611"/>
                  <a:ext cx="2743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AB2F668-D38F-4379-8F6C-019AEF6CEF63}"/>
                    </a:ext>
                  </a:extLst>
                </p14:cNvPr>
                <p14:cNvContentPartPr/>
                <p14:nvPr/>
              </p14:nvContentPartPr>
              <p14:xfrm>
                <a:off x="11039731" y="582451"/>
                <a:ext cx="551880" cy="799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AB2F668-D38F-4379-8F6C-019AEF6CEF6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022091" y="564451"/>
                  <a:ext cx="5875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D3AA029-E730-45B2-9501-DB3FDA27CEA7}"/>
                    </a:ext>
                  </a:extLst>
                </p14:cNvPr>
                <p14:cNvContentPartPr/>
                <p14:nvPr/>
              </p14:nvContentPartPr>
              <p14:xfrm>
                <a:off x="11158531" y="493171"/>
                <a:ext cx="298800" cy="3434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D3AA029-E730-45B2-9501-DB3FDA27CEA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140531" y="475171"/>
                  <a:ext cx="33444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DE4C6E7-1B82-4071-8720-1B98ABAE6FD5}"/>
                    </a:ext>
                  </a:extLst>
                </p14:cNvPr>
                <p14:cNvContentPartPr/>
                <p14:nvPr/>
              </p14:nvContentPartPr>
              <p14:xfrm>
                <a:off x="11584051" y="209851"/>
                <a:ext cx="295560" cy="3592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DE4C6E7-1B82-4071-8720-1B98ABAE6FD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566411" y="192211"/>
                  <a:ext cx="33120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FDE01BA-F411-4B28-872C-CB73C247D8BC}"/>
                    </a:ext>
                  </a:extLst>
                </p14:cNvPr>
                <p14:cNvContentPartPr/>
                <p14:nvPr/>
              </p14:nvContentPartPr>
              <p14:xfrm>
                <a:off x="12040531" y="104731"/>
                <a:ext cx="186840" cy="5580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FDE01BA-F411-4B28-872C-CB73C247D8B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2022531" y="87091"/>
                  <a:ext cx="222480" cy="59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1089BD9-9747-4377-A20A-0B6F50945E51}"/>
                    </a:ext>
                  </a:extLst>
                </p14:cNvPr>
                <p14:cNvContentPartPr/>
                <p14:nvPr/>
              </p14:nvContentPartPr>
              <p14:xfrm>
                <a:off x="10493752" y="849571"/>
                <a:ext cx="347400" cy="3938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1089BD9-9747-4377-A20A-0B6F50945E5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476112" y="831571"/>
                  <a:ext cx="38304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6AB9D47-2CAF-49A8-96CA-2CE696D4D546}"/>
                    </a:ext>
                  </a:extLst>
                </p14:cNvPr>
                <p14:cNvContentPartPr/>
                <p14:nvPr/>
              </p14:nvContentPartPr>
              <p14:xfrm>
                <a:off x="11773552" y="808891"/>
                <a:ext cx="233280" cy="4176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6AB9D47-2CAF-49A8-96CA-2CE696D4D54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755912" y="790891"/>
                  <a:ext cx="26892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C3592A5-3146-470D-A872-38192990F7F2}"/>
                    </a:ext>
                  </a:extLst>
                </p14:cNvPr>
                <p14:cNvContentPartPr/>
                <p14:nvPr/>
              </p14:nvContentPartPr>
              <p14:xfrm>
                <a:off x="11781472" y="743371"/>
                <a:ext cx="276840" cy="2865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C3592A5-3146-470D-A872-38192990F7F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763832" y="725371"/>
                  <a:ext cx="31248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1A733BD-3E41-4BD6-815B-0271AC575FBB}"/>
                    </a:ext>
                  </a:extLst>
                </p14:cNvPr>
                <p14:cNvContentPartPr/>
                <p14:nvPr/>
              </p14:nvContentPartPr>
              <p14:xfrm>
                <a:off x="1399432" y="3017491"/>
                <a:ext cx="440280" cy="738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1A733BD-3E41-4BD6-815B-0271AC575FB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381792" y="2999851"/>
                  <a:ext cx="4759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27E1831-2EC8-435B-BC55-16B228524EC0}"/>
                    </a:ext>
                  </a:extLst>
                </p14:cNvPr>
                <p14:cNvContentPartPr/>
                <p14:nvPr/>
              </p14:nvContentPartPr>
              <p14:xfrm>
                <a:off x="1423912" y="3357331"/>
                <a:ext cx="568800" cy="414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27E1831-2EC8-435B-BC55-16B228524EC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406272" y="3339691"/>
                  <a:ext cx="60444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DA75BD7-BD3C-43F1-A8A9-80E5CD74057B}"/>
                    </a:ext>
                  </a:extLst>
                </p14:cNvPr>
                <p14:cNvContentPartPr/>
                <p14:nvPr/>
              </p14:nvContentPartPr>
              <p14:xfrm>
                <a:off x="2880472" y="2179411"/>
                <a:ext cx="327600" cy="4950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DA75BD7-BD3C-43F1-A8A9-80E5CD74057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862472" y="2161411"/>
                  <a:ext cx="36324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1D3B56F-3DF3-482C-A1E6-64FAC2912DBF}"/>
                    </a:ext>
                  </a:extLst>
                </p14:cNvPr>
                <p14:cNvContentPartPr/>
                <p14:nvPr/>
              </p14:nvContentPartPr>
              <p14:xfrm>
                <a:off x="3330832" y="2467771"/>
                <a:ext cx="220320" cy="4208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1D3B56F-3DF3-482C-A1E6-64FAC2912DB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312832" y="2449771"/>
                  <a:ext cx="25596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13EBF1A-2ADE-4279-9930-3C56D892AD22}"/>
                    </a:ext>
                  </a:extLst>
                </p14:cNvPr>
                <p14:cNvContentPartPr/>
                <p14:nvPr/>
              </p14:nvContentPartPr>
              <p14:xfrm>
                <a:off x="2637472" y="2321971"/>
                <a:ext cx="224280" cy="5821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13EBF1A-2ADE-4279-9930-3C56D892AD2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619832" y="2304331"/>
                  <a:ext cx="259920" cy="61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1E78628-4DC6-4EA8-9E65-DC6D4FD8D520}"/>
                    </a:ext>
                  </a:extLst>
                </p14:cNvPr>
                <p14:cNvContentPartPr/>
                <p14:nvPr/>
              </p14:nvContentPartPr>
              <p14:xfrm>
                <a:off x="3681832" y="2160331"/>
                <a:ext cx="209160" cy="3574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1E78628-4DC6-4EA8-9E65-DC6D4FD8D52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663832" y="2142331"/>
                  <a:ext cx="24480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368B065-DD16-4C2D-8EC1-98894CFA9364}"/>
                    </a:ext>
                  </a:extLst>
                </p14:cNvPr>
                <p14:cNvContentPartPr/>
                <p14:nvPr/>
              </p14:nvContentPartPr>
              <p14:xfrm>
                <a:off x="2556832" y="2855491"/>
                <a:ext cx="1725480" cy="1306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368B065-DD16-4C2D-8EC1-98894CFA936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538832" y="2837851"/>
                  <a:ext cx="17611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399A128-69D5-4E08-A8C3-9EBF9716204E}"/>
                    </a:ext>
                  </a:extLst>
                </p14:cNvPr>
                <p14:cNvContentPartPr/>
                <p14:nvPr/>
              </p14:nvContentPartPr>
              <p14:xfrm>
                <a:off x="3113392" y="3171571"/>
                <a:ext cx="698040" cy="5011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399A128-69D5-4E08-A8C3-9EBF9716204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095392" y="3153931"/>
                  <a:ext cx="73368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A294572-B6E7-487C-AE3B-1A788FD8151B}"/>
                    </a:ext>
                  </a:extLst>
                </p14:cNvPr>
                <p14:cNvContentPartPr/>
                <p14:nvPr/>
              </p14:nvContentPartPr>
              <p14:xfrm>
                <a:off x="3244792" y="3325651"/>
                <a:ext cx="560520" cy="3592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A294572-B6E7-487C-AE3B-1A788FD8151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226792" y="3307651"/>
                  <a:ext cx="59616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363A313-E963-4E17-8006-0F8F82EF9BAE}"/>
                    </a:ext>
                  </a:extLst>
                </p14:cNvPr>
                <p14:cNvContentPartPr/>
                <p14:nvPr/>
              </p14:nvContentPartPr>
              <p14:xfrm>
                <a:off x="3939592" y="2977531"/>
                <a:ext cx="180360" cy="5169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363A313-E963-4E17-8006-0F8F82EF9BA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921592" y="2959531"/>
                  <a:ext cx="216000" cy="55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6DE5B82-9FB7-46F5-BFF2-8C208882696A}"/>
                    </a:ext>
                  </a:extLst>
                </p14:cNvPr>
                <p14:cNvContentPartPr/>
                <p14:nvPr/>
              </p14:nvContentPartPr>
              <p14:xfrm>
                <a:off x="2985592" y="3244651"/>
                <a:ext cx="73080" cy="6098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6DE5B82-9FB7-46F5-BFF2-8C208882696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967592" y="3226651"/>
                  <a:ext cx="108720" cy="64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5E897E7-525F-42E0-B251-65922ACD44DE}"/>
                    </a:ext>
                  </a:extLst>
                </p14:cNvPr>
                <p14:cNvContentPartPr/>
                <p14:nvPr/>
              </p14:nvContentPartPr>
              <p14:xfrm>
                <a:off x="4563832" y="2799331"/>
                <a:ext cx="649440" cy="514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5E897E7-525F-42E0-B251-65922ACD44D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545832" y="2781691"/>
                  <a:ext cx="6850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9CA9EE8-465A-4125-A433-8637D514DB94}"/>
                    </a:ext>
                  </a:extLst>
                </p14:cNvPr>
                <p14:cNvContentPartPr/>
                <p14:nvPr/>
              </p14:nvContentPartPr>
              <p14:xfrm>
                <a:off x="364072" y="4522651"/>
                <a:ext cx="235080" cy="3297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9CA9EE8-465A-4125-A433-8637D514DB9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46072" y="4504651"/>
                  <a:ext cx="27072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1CD3022-16EF-4D89-9B73-49B90421B9F6}"/>
                    </a:ext>
                  </a:extLst>
                </p14:cNvPr>
                <p14:cNvContentPartPr/>
                <p14:nvPr/>
              </p14:nvContentPartPr>
              <p14:xfrm>
                <a:off x="776632" y="4596091"/>
                <a:ext cx="360" cy="554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1CD3022-16EF-4D89-9B73-49B90421B9F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58632" y="4578091"/>
                  <a:ext cx="360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BCC0F57-B2E6-4500-A366-8051076733FD}"/>
                    </a:ext>
                  </a:extLst>
                </p14:cNvPr>
                <p14:cNvContentPartPr/>
                <p14:nvPr/>
              </p14:nvContentPartPr>
              <p14:xfrm>
                <a:off x="703552" y="4409611"/>
                <a:ext cx="3600" cy="3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BCC0F57-B2E6-4500-A366-8051076733F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85912" y="4391971"/>
                  <a:ext cx="39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3145131-B31C-43BC-8CD3-43F819BE605E}"/>
                    </a:ext>
                  </a:extLst>
                </p14:cNvPr>
                <p14:cNvContentPartPr/>
                <p14:nvPr/>
              </p14:nvContentPartPr>
              <p14:xfrm>
                <a:off x="873832" y="4471171"/>
                <a:ext cx="243000" cy="1728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3145131-B31C-43BC-8CD3-43F819BE605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55832" y="4453531"/>
                  <a:ext cx="2786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77BF544-B032-4AF1-9F19-89A623451850}"/>
                    </a:ext>
                  </a:extLst>
                </p14:cNvPr>
                <p14:cNvContentPartPr/>
                <p14:nvPr/>
              </p14:nvContentPartPr>
              <p14:xfrm>
                <a:off x="1301512" y="4231771"/>
                <a:ext cx="297360" cy="4176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77BF544-B032-4AF1-9F19-89A62345185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283872" y="4213771"/>
                  <a:ext cx="33300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9A2A6DB-788F-415E-AB3D-651CE381D536}"/>
                    </a:ext>
                  </a:extLst>
                </p14:cNvPr>
                <p14:cNvContentPartPr/>
                <p14:nvPr/>
              </p14:nvContentPartPr>
              <p14:xfrm>
                <a:off x="1804072" y="4383331"/>
                <a:ext cx="219600" cy="194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9A2A6DB-788F-415E-AB3D-651CE381D53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786432" y="4365331"/>
                  <a:ext cx="2552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621F344-BBD0-4ECE-A153-2DAF7270978F}"/>
                    </a:ext>
                  </a:extLst>
                </p14:cNvPr>
                <p14:cNvContentPartPr/>
                <p14:nvPr/>
              </p14:nvContentPartPr>
              <p14:xfrm>
                <a:off x="1820272" y="4288291"/>
                <a:ext cx="119880" cy="1897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621F344-BBD0-4ECE-A153-2DAF7270978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802632" y="4270651"/>
                  <a:ext cx="1555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D1E662D-3D80-433D-9868-F84FF427769D}"/>
                    </a:ext>
                  </a:extLst>
                </p14:cNvPr>
                <p14:cNvContentPartPr/>
                <p14:nvPr/>
              </p14:nvContentPartPr>
              <p14:xfrm>
                <a:off x="2070832" y="4272091"/>
                <a:ext cx="180360" cy="3420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D1E662D-3D80-433D-9868-F84FF427769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052832" y="4254451"/>
                  <a:ext cx="21600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C35FBC1-E67D-4A8D-A04C-87B4C56DCC5E}"/>
                    </a:ext>
                  </a:extLst>
                </p14:cNvPr>
                <p14:cNvContentPartPr/>
                <p14:nvPr/>
              </p14:nvContentPartPr>
              <p14:xfrm>
                <a:off x="2046352" y="4165531"/>
                <a:ext cx="257040" cy="2541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C35FBC1-E67D-4A8D-A04C-87B4C56DCC5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028712" y="4147531"/>
                  <a:ext cx="29268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9380FDC-C737-4B92-B3DA-1B21F6003385}"/>
                    </a:ext>
                  </a:extLst>
                </p14:cNvPr>
                <p14:cNvContentPartPr/>
                <p14:nvPr/>
              </p14:nvContentPartPr>
              <p14:xfrm>
                <a:off x="2289712" y="4037731"/>
                <a:ext cx="299880" cy="4010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9380FDC-C737-4B92-B3DA-1B21F600338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272072" y="4019731"/>
                  <a:ext cx="33552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CD84855-B9A1-436F-8B8A-EAA824CE995F}"/>
                    </a:ext>
                  </a:extLst>
                </p14:cNvPr>
                <p14:cNvContentPartPr/>
                <p14:nvPr/>
              </p14:nvContentPartPr>
              <p14:xfrm>
                <a:off x="1132672" y="4264171"/>
                <a:ext cx="140400" cy="4399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CD84855-B9A1-436F-8B8A-EAA824CE995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14672" y="4246531"/>
                  <a:ext cx="17604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5A18CBA-7FB9-4F42-BEB6-0637F8743790}"/>
                    </a:ext>
                  </a:extLst>
                </p14:cNvPr>
                <p14:cNvContentPartPr/>
                <p14:nvPr/>
              </p14:nvContentPartPr>
              <p14:xfrm>
                <a:off x="3333712" y="4202251"/>
                <a:ext cx="302760" cy="864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5A18CBA-7FB9-4F42-BEB6-0637F874379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315712" y="4184611"/>
                  <a:ext cx="3384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FAC4A3B-8283-434A-BAED-A3E7350E7FFB}"/>
                    </a:ext>
                  </a:extLst>
                </p14:cNvPr>
                <p14:cNvContentPartPr/>
                <p14:nvPr/>
              </p14:nvContentPartPr>
              <p14:xfrm>
                <a:off x="3382312" y="4352011"/>
                <a:ext cx="226440" cy="579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FAC4A3B-8283-434A-BAED-A3E7350E7FF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364312" y="4334011"/>
                  <a:ext cx="2620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A2AE874-5EA8-4CD7-83D0-D310241F22CA}"/>
                    </a:ext>
                  </a:extLst>
                </p14:cNvPr>
                <p14:cNvContentPartPr/>
                <p14:nvPr/>
              </p14:nvContentPartPr>
              <p14:xfrm>
                <a:off x="3964792" y="3836131"/>
                <a:ext cx="494640" cy="5338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A2AE874-5EA8-4CD7-83D0-D310241F22C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947152" y="3818131"/>
                  <a:ext cx="530280" cy="56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509B991-BD6A-437E-A0B5-F69CA079B8FE}"/>
                    </a:ext>
                  </a:extLst>
                </p14:cNvPr>
                <p14:cNvContentPartPr/>
                <p14:nvPr/>
              </p14:nvContentPartPr>
              <p14:xfrm>
                <a:off x="4523152" y="3932251"/>
                <a:ext cx="76680" cy="802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509B991-BD6A-437E-A0B5-F69CA079B8F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505152" y="3914611"/>
                  <a:ext cx="1123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AFE38EE-1984-4E66-87EC-67E719D64D49}"/>
                    </a:ext>
                  </a:extLst>
                </p14:cNvPr>
                <p14:cNvContentPartPr/>
                <p14:nvPr/>
              </p14:nvContentPartPr>
              <p14:xfrm>
                <a:off x="4482832" y="3827131"/>
                <a:ext cx="360" cy="86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AFE38EE-1984-4E66-87EC-67E719D64D4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464832" y="3809491"/>
                  <a:ext cx="360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4FB36BB-8FEF-4A30-B243-CAB99FDDE8CA}"/>
                    </a:ext>
                  </a:extLst>
                </p14:cNvPr>
                <p14:cNvContentPartPr/>
                <p14:nvPr/>
              </p14:nvContentPartPr>
              <p14:xfrm>
                <a:off x="4709272" y="3776731"/>
                <a:ext cx="302400" cy="2109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4FB36BB-8FEF-4A30-B243-CAB99FDDE8C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691632" y="3758731"/>
                  <a:ext cx="3380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72785F5-01D3-44D1-ACDB-FFDCDD85FC12}"/>
                    </a:ext>
                  </a:extLst>
                </p14:cNvPr>
                <p14:cNvContentPartPr/>
                <p14:nvPr/>
              </p14:nvContentPartPr>
              <p14:xfrm>
                <a:off x="5070712" y="3560011"/>
                <a:ext cx="391320" cy="4950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72785F5-01D3-44D1-ACDB-FFDCDD85FC1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053072" y="3542371"/>
                  <a:ext cx="42696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A80A2D0-A5D4-44AE-BD19-904CFFA74865}"/>
                    </a:ext>
                  </a:extLst>
                </p14:cNvPr>
                <p14:cNvContentPartPr/>
                <p14:nvPr/>
              </p14:nvContentPartPr>
              <p14:xfrm>
                <a:off x="5735992" y="3519691"/>
                <a:ext cx="358560" cy="2091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A80A2D0-A5D4-44AE-BD19-904CFFA7486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717992" y="3502051"/>
                  <a:ext cx="39420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FFF8CE9-F258-43FF-9CF5-F92B19911DAD}"/>
                    </a:ext>
                  </a:extLst>
                </p14:cNvPr>
                <p14:cNvContentPartPr/>
                <p14:nvPr/>
              </p14:nvContentPartPr>
              <p14:xfrm>
                <a:off x="6128032" y="3471091"/>
                <a:ext cx="86040" cy="1915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FFF8CE9-F258-43FF-9CF5-F92B19911DA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110032" y="3453451"/>
                  <a:ext cx="1216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2F0995B-F5B1-4E4D-ABD2-5CF0A8CA373F}"/>
                    </a:ext>
                  </a:extLst>
                </p14:cNvPr>
                <p14:cNvContentPartPr/>
                <p14:nvPr/>
              </p14:nvContentPartPr>
              <p14:xfrm>
                <a:off x="6359872" y="3398371"/>
                <a:ext cx="228600" cy="5252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2F0995B-F5B1-4E4D-ABD2-5CF0A8CA373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342232" y="3380371"/>
                  <a:ext cx="26424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E57FF89-DD15-4295-B077-716CEE57872C}"/>
                    </a:ext>
                  </a:extLst>
                </p14:cNvPr>
                <p14:cNvContentPartPr/>
                <p14:nvPr/>
              </p14:nvContentPartPr>
              <p14:xfrm>
                <a:off x="6351952" y="3374251"/>
                <a:ext cx="260280" cy="2516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E57FF89-DD15-4295-B077-716CEE57872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334312" y="3356611"/>
                  <a:ext cx="29592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CDEBC9A-59E7-4401-ACD2-B883CB5331A1}"/>
                    </a:ext>
                  </a:extLst>
                </p14:cNvPr>
                <p14:cNvContentPartPr/>
                <p14:nvPr/>
              </p14:nvContentPartPr>
              <p14:xfrm>
                <a:off x="6732112" y="3489811"/>
                <a:ext cx="242280" cy="871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CDEBC9A-59E7-4401-ACD2-B883CB5331A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714472" y="3471811"/>
                  <a:ext cx="2779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3A4CD53-76FE-4006-8764-D7910B8D1A6F}"/>
                    </a:ext>
                  </a:extLst>
                </p14:cNvPr>
                <p14:cNvContentPartPr/>
                <p14:nvPr/>
              </p14:nvContentPartPr>
              <p14:xfrm>
                <a:off x="6861712" y="3422491"/>
                <a:ext cx="105480" cy="2260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3A4CD53-76FE-4006-8764-D7910B8D1A6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844072" y="3404851"/>
                  <a:ext cx="1411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5F3A515-E0B5-43C0-8BC2-AF6038B16C59}"/>
                    </a:ext>
                  </a:extLst>
                </p14:cNvPr>
                <p14:cNvContentPartPr/>
                <p14:nvPr/>
              </p14:nvContentPartPr>
              <p14:xfrm>
                <a:off x="7258072" y="3236371"/>
                <a:ext cx="356760" cy="2818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5F3A515-E0B5-43C0-8BC2-AF6038B16C5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240432" y="3218731"/>
                  <a:ext cx="39240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2F23CBA-CF6D-42D5-BEFA-31A507D65EE3}"/>
                    </a:ext>
                  </a:extLst>
                </p14:cNvPr>
                <p14:cNvContentPartPr/>
                <p14:nvPr/>
              </p14:nvContentPartPr>
              <p14:xfrm>
                <a:off x="7646512" y="3236731"/>
                <a:ext cx="29160" cy="172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2F23CBA-CF6D-42D5-BEFA-31A507D65EE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628872" y="3218731"/>
                  <a:ext cx="648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93AA4FF-0530-4AD6-A9A4-484AB99FFE83}"/>
                    </a:ext>
                  </a:extLst>
                </p14:cNvPr>
                <p14:cNvContentPartPr/>
                <p14:nvPr/>
              </p14:nvContentPartPr>
              <p14:xfrm>
                <a:off x="7492792" y="3115051"/>
                <a:ext cx="360" cy="3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93AA4FF-0530-4AD6-A9A4-484AB99FFE8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474792" y="309741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55575F6-8883-4F41-84C5-8889F95D3EB1}"/>
                    </a:ext>
                  </a:extLst>
                </p14:cNvPr>
                <p14:cNvContentPartPr/>
                <p14:nvPr/>
              </p14:nvContentPartPr>
              <p14:xfrm>
                <a:off x="7686832" y="3073651"/>
                <a:ext cx="252360" cy="1512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55575F6-8883-4F41-84C5-8889F95D3EB1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669192" y="3055651"/>
                  <a:ext cx="2880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43E83B8-461B-4C10-89BF-C6586E8F680E}"/>
                    </a:ext>
                  </a:extLst>
                </p14:cNvPr>
                <p14:cNvContentPartPr/>
                <p14:nvPr/>
              </p14:nvContentPartPr>
              <p14:xfrm>
                <a:off x="8075272" y="2961331"/>
                <a:ext cx="194040" cy="3574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43E83B8-461B-4C10-89BF-C6586E8F680E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8057632" y="2943331"/>
                  <a:ext cx="22968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526E1E7-82B6-4B15-81D9-88922C0A4C8B}"/>
                    </a:ext>
                  </a:extLst>
                </p14:cNvPr>
                <p14:cNvContentPartPr/>
                <p14:nvPr/>
              </p14:nvContentPartPr>
              <p14:xfrm>
                <a:off x="8091472" y="2878531"/>
                <a:ext cx="300600" cy="3441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526E1E7-82B6-4B15-81D9-88922C0A4C8B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073832" y="2860531"/>
                  <a:ext cx="33624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7BDBA81-B3FB-47FD-878B-B024329A71F8}"/>
                    </a:ext>
                  </a:extLst>
                </p14:cNvPr>
                <p14:cNvContentPartPr/>
                <p14:nvPr/>
              </p14:nvContentPartPr>
              <p14:xfrm>
                <a:off x="8549752" y="2791411"/>
                <a:ext cx="186120" cy="2444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7BDBA81-B3FB-47FD-878B-B024329A71F8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531752" y="2773771"/>
                  <a:ext cx="2217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F8FB1D92-AE13-4F49-A9AE-3D20FC6BC288}"/>
                    </a:ext>
                  </a:extLst>
                </p14:cNvPr>
                <p14:cNvContentPartPr/>
                <p14:nvPr/>
              </p14:nvContentPartPr>
              <p14:xfrm>
                <a:off x="8804992" y="2831011"/>
                <a:ext cx="416520" cy="1627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F8FB1D92-AE13-4F49-A9AE-3D20FC6BC288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786992" y="2813011"/>
                  <a:ext cx="4521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4791C3B-99BC-479D-AB06-C120F6F05D8A}"/>
                    </a:ext>
                  </a:extLst>
                </p14:cNvPr>
                <p14:cNvContentPartPr/>
                <p14:nvPr/>
              </p14:nvContentPartPr>
              <p14:xfrm>
                <a:off x="9300352" y="2710411"/>
                <a:ext cx="279720" cy="1951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4791C3B-99BC-479D-AB06-C120F6F05D8A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9282712" y="2692771"/>
                  <a:ext cx="3153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8532736-89A7-4567-AB64-CAE7B46FEE97}"/>
                    </a:ext>
                  </a:extLst>
                </p14:cNvPr>
                <p14:cNvContentPartPr/>
                <p14:nvPr/>
              </p14:nvContentPartPr>
              <p14:xfrm>
                <a:off x="9618952" y="2492251"/>
                <a:ext cx="471960" cy="3852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8532736-89A7-4567-AB64-CAE7B46FEE97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9601312" y="2474251"/>
                  <a:ext cx="50760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058195C-7BC3-47BB-8CF5-E74F41BDEA41}"/>
                    </a:ext>
                  </a:extLst>
                </p14:cNvPr>
                <p14:cNvContentPartPr/>
                <p14:nvPr/>
              </p14:nvContentPartPr>
              <p14:xfrm>
                <a:off x="4005112" y="4606531"/>
                <a:ext cx="286920" cy="950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058195C-7BC3-47BB-8CF5-E74F41BDEA41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987472" y="4588531"/>
                  <a:ext cx="3225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24F98454-6B1C-4897-B093-21F434FE8921}"/>
                    </a:ext>
                  </a:extLst>
                </p14:cNvPr>
                <p14:cNvContentPartPr/>
                <p14:nvPr/>
              </p14:nvContentPartPr>
              <p14:xfrm>
                <a:off x="4102312" y="4776811"/>
                <a:ext cx="214200" cy="702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24F98454-6B1C-4897-B093-21F434FE8921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084312" y="4759171"/>
                  <a:ext cx="2498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5354D832-64CC-40A4-9E8A-DDA2DC5E416B}"/>
                    </a:ext>
                  </a:extLst>
                </p14:cNvPr>
                <p14:cNvContentPartPr/>
                <p14:nvPr/>
              </p14:nvContentPartPr>
              <p14:xfrm>
                <a:off x="4751392" y="4492411"/>
                <a:ext cx="176760" cy="1310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5354D832-64CC-40A4-9E8A-DDA2DC5E416B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733392" y="4474411"/>
                  <a:ext cx="2124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975ADD9-72BE-4546-9A8F-4922E91FC86B}"/>
                    </a:ext>
                  </a:extLst>
                </p14:cNvPr>
                <p14:cNvContentPartPr/>
                <p14:nvPr/>
              </p14:nvContentPartPr>
              <p14:xfrm>
                <a:off x="5096272" y="4507171"/>
                <a:ext cx="178560" cy="986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975ADD9-72BE-4546-9A8F-4922E91FC86B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078632" y="4489171"/>
                  <a:ext cx="2142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2B66F3E-0208-4A8E-A996-B70783371BAC}"/>
                    </a:ext>
                  </a:extLst>
                </p14:cNvPr>
                <p14:cNvContentPartPr/>
                <p14:nvPr/>
              </p14:nvContentPartPr>
              <p14:xfrm>
                <a:off x="5383192" y="4352731"/>
                <a:ext cx="238680" cy="1951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2B66F3E-0208-4A8E-A996-B70783371BAC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5365192" y="4335091"/>
                  <a:ext cx="2743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087D68C-E0A6-4CDB-B5FB-B8F8C03ED2B0}"/>
                    </a:ext>
                  </a:extLst>
                </p14:cNvPr>
                <p14:cNvContentPartPr/>
                <p14:nvPr/>
              </p14:nvContentPartPr>
              <p14:xfrm>
                <a:off x="5718712" y="4029451"/>
                <a:ext cx="617400" cy="5644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087D68C-E0A6-4CDB-B5FB-B8F8C03ED2B0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700712" y="4011451"/>
                  <a:ext cx="653040" cy="60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136B549B-9541-4E06-994F-87C099079065}"/>
                    </a:ext>
                  </a:extLst>
                </p14:cNvPr>
                <p14:cNvContentPartPr/>
                <p14:nvPr/>
              </p14:nvContentPartPr>
              <p14:xfrm>
                <a:off x="6610792" y="4131691"/>
                <a:ext cx="478440" cy="1166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136B549B-9541-4E06-994F-87C099079065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6592792" y="4113691"/>
                  <a:ext cx="5140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9DABFAB-CBD0-412A-9704-54BE7466C45F}"/>
                    </a:ext>
                  </a:extLst>
                </p14:cNvPr>
                <p14:cNvContentPartPr/>
                <p14:nvPr/>
              </p14:nvContentPartPr>
              <p14:xfrm>
                <a:off x="6837232" y="4086331"/>
                <a:ext cx="136440" cy="1976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9DABFAB-CBD0-412A-9704-54BE7466C45F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6819592" y="4068331"/>
                  <a:ext cx="1720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392B9D7-40C3-4312-8394-508982DE5F05}"/>
                    </a:ext>
                  </a:extLst>
                </p14:cNvPr>
                <p14:cNvContentPartPr/>
                <p14:nvPr/>
              </p14:nvContentPartPr>
              <p14:xfrm>
                <a:off x="5417752" y="1906171"/>
                <a:ext cx="368640" cy="3679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392B9D7-40C3-4312-8394-508982DE5F05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5400112" y="1888531"/>
                  <a:ext cx="40428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4C30D4F-090D-497B-985B-6A2CBE7F579F}"/>
                    </a:ext>
                  </a:extLst>
                </p14:cNvPr>
                <p14:cNvContentPartPr/>
                <p14:nvPr/>
              </p14:nvContentPartPr>
              <p14:xfrm>
                <a:off x="5834632" y="2127931"/>
                <a:ext cx="113040" cy="2556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4C30D4F-090D-497B-985B-6A2CBE7F579F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816632" y="2109931"/>
                  <a:ext cx="14868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A4FD5717-4F88-4679-8F04-096E44933B38}"/>
                    </a:ext>
                  </a:extLst>
                </p14:cNvPr>
                <p14:cNvContentPartPr/>
                <p14:nvPr/>
              </p14:nvContentPartPr>
              <p14:xfrm>
                <a:off x="5162152" y="2071411"/>
                <a:ext cx="234720" cy="4608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A4FD5717-4F88-4679-8F04-096E44933B38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144512" y="2053411"/>
                  <a:ext cx="27036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DA1E445C-722F-455F-AA7E-5A0783A8E931}"/>
                    </a:ext>
                  </a:extLst>
                </p14:cNvPr>
                <p14:cNvContentPartPr/>
                <p14:nvPr/>
              </p14:nvContentPartPr>
              <p14:xfrm>
                <a:off x="6157912" y="1836331"/>
                <a:ext cx="172440" cy="6555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DA1E445C-722F-455F-AA7E-5A0783A8E931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6139912" y="1818691"/>
                  <a:ext cx="208080" cy="69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4D0757D-7E4C-47BD-BDEF-9BA35E053F41}"/>
                    </a:ext>
                  </a:extLst>
                </p14:cNvPr>
                <p14:cNvContentPartPr/>
                <p14:nvPr/>
              </p14:nvContentPartPr>
              <p14:xfrm>
                <a:off x="6416032" y="1852531"/>
                <a:ext cx="164160" cy="5194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4D0757D-7E4C-47BD-BDEF-9BA35E053F41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6398392" y="1834891"/>
                  <a:ext cx="199800" cy="55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475997F3-84F5-4941-B61D-59D623CD577D}"/>
                    </a:ext>
                  </a:extLst>
                </p14:cNvPr>
                <p14:cNvContentPartPr/>
                <p14:nvPr/>
              </p14:nvContentPartPr>
              <p14:xfrm>
                <a:off x="6586672" y="1802851"/>
                <a:ext cx="294480" cy="4118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475997F3-84F5-4941-B61D-59D623CD577D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6568672" y="1784851"/>
                  <a:ext cx="33012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080B54C-8318-429E-AC4C-C4B46BA96636}"/>
                    </a:ext>
                  </a:extLst>
                </p14:cNvPr>
                <p14:cNvContentPartPr/>
                <p14:nvPr/>
              </p14:nvContentPartPr>
              <p14:xfrm>
                <a:off x="6999232" y="2006611"/>
                <a:ext cx="211320" cy="2023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080B54C-8318-429E-AC4C-C4B46BA96636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981232" y="1988971"/>
                  <a:ext cx="2469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1AD46FEF-43E6-4561-93E0-D7ECC14F0B13}"/>
                    </a:ext>
                  </a:extLst>
                </p14:cNvPr>
                <p14:cNvContentPartPr/>
                <p14:nvPr/>
              </p14:nvContentPartPr>
              <p14:xfrm>
                <a:off x="7152952" y="1634371"/>
                <a:ext cx="201960" cy="5421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1AD46FEF-43E6-4561-93E0-D7ECC14F0B13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7135312" y="1616371"/>
                  <a:ext cx="237600" cy="57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87FDC05-AB16-4B17-A970-F59AD766B8FB}"/>
                    </a:ext>
                  </a:extLst>
                </p14:cNvPr>
                <p14:cNvContentPartPr/>
                <p14:nvPr/>
              </p14:nvContentPartPr>
              <p14:xfrm>
                <a:off x="5558872" y="2477131"/>
                <a:ext cx="2061000" cy="799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87FDC05-AB16-4B17-A970-F59AD766B8FB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5541232" y="2459131"/>
                  <a:ext cx="209664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F8E3A4DA-E3F0-4E2F-866F-CE37AEF6C3DA}"/>
                    </a:ext>
                  </a:extLst>
                </p14:cNvPr>
                <p14:cNvContentPartPr/>
                <p14:nvPr/>
              </p14:nvContentPartPr>
              <p14:xfrm>
                <a:off x="6031912" y="2661811"/>
                <a:ext cx="312120" cy="3052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F8E3A4DA-E3F0-4E2F-866F-CE37AEF6C3DA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6014272" y="2644171"/>
                  <a:ext cx="34776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CD4184B7-5727-41D3-B3A2-DE38ACC3E3AD}"/>
                    </a:ext>
                  </a:extLst>
                </p14:cNvPr>
                <p14:cNvContentPartPr/>
                <p14:nvPr/>
              </p14:nvContentPartPr>
              <p14:xfrm>
                <a:off x="6044152" y="2734531"/>
                <a:ext cx="198000" cy="3052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CD4184B7-5727-41D3-B3A2-DE38ACC3E3AD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6026512" y="2716891"/>
                  <a:ext cx="23364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223A6429-B77C-488F-8668-C1D2ED7F9916}"/>
                    </a:ext>
                  </a:extLst>
                </p14:cNvPr>
                <p14:cNvContentPartPr/>
                <p14:nvPr/>
              </p14:nvContentPartPr>
              <p14:xfrm>
                <a:off x="6400552" y="2524291"/>
                <a:ext cx="98640" cy="3247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223A6429-B77C-488F-8668-C1D2ED7F9916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6382912" y="2506291"/>
                  <a:ext cx="13428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88EB9E1B-CC01-4A30-BFE9-F0802E2043F0}"/>
                    </a:ext>
                  </a:extLst>
                </p14:cNvPr>
                <p14:cNvContentPartPr/>
                <p14:nvPr/>
              </p14:nvContentPartPr>
              <p14:xfrm>
                <a:off x="5728792" y="2653891"/>
                <a:ext cx="103320" cy="3841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88EB9E1B-CC01-4A30-BFE9-F0802E2043F0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5711152" y="2636251"/>
                  <a:ext cx="138960" cy="41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9A1E362E-58BD-48DB-B8AD-2ECA2E2965B1}"/>
              </a:ext>
            </a:extLst>
          </p:cNvPr>
          <p:cNvGrpSpPr/>
          <p:nvPr/>
        </p:nvGrpSpPr>
        <p:grpSpPr>
          <a:xfrm>
            <a:off x="7978792" y="1674691"/>
            <a:ext cx="1533960" cy="639720"/>
            <a:chOff x="7978792" y="1674691"/>
            <a:chExt cx="1533960" cy="63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5F2464B0-FCA6-43B9-B171-EE73B1B3D598}"/>
                    </a:ext>
                  </a:extLst>
                </p14:cNvPr>
                <p14:cNvContentPartPr/>
                <p14:nvPr/>
              </p14:nvContentPartPr>
              <p14:xfrm>
                <a:off x="7978792" y="2087611"/>
                <a:ext cx="280800" cy="2268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5F2464B0-FCA6-43B9-B171-EE73B1B3D598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7960792" y="2069611"/>
                  <a:ext cx="3164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22443F83-7E91-49B3-AED9-E78507FD7920}"/>
                    </a:ext>
                  </a:extLst>
                </p14:cNvPr>
                <p14:cNvContentPartPr/>
                <p14:nvPr/>
              </p14:nvContentPartPr>
              <p14:xfrm>
                <a:off x="8357152" y="2064571"/>
                <a:ext cx="255960" cy="1591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22443F83-7E91-49B3-AED9-E78507FD7920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8339512" y="2046571"/>
                  <a:ext cx="2916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B9F53865-A0FB-46F4-AC95-F4B46B1160F1}"/>
                    </a:ext>
                  </a:extLst>
                </p14:cNvPr>
                <p14:cNvContentPartPr/>
                <p14:nvPr/>
              </p14:nvContentPartPr>
              <p14:xfrm>
                <a:off x="8633272" y="1949731"/>
                <a:ext cx="363600" cy="3312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B9F53865-A0FB-46F4-AC95-F4B46B1160F1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8615632" y="1932091"/>
                  <a:ext cx="39924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793516F0-312F-416A-BA2A-26C7A2E4FDF4}"/>
                    </a:ext>
                  </a:extLst>
                </p14:cNvPr>
                <p14:cNvContentPartPr/>
                <p14:nvPr/>
              </p14:nvContentPartPr>
              <p14:xfrm>
                <a:off x="9013432" y="1674691"/>
                <a:ext cx="499320" cy="4874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793516F0-312F-416A-BA2A-26C7A2E4FDF4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8995432" y="1656691"/>
                  <a:ext cx="534960" cy="52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563903C-6147-4888-B080-95ADB9838B65}"/>
              </a:ext>
            </a:extLst>
          </p:cNvPr>
          <p:cNvGrpSpPr/>
          <p:nvPr/>
        </p:nvGrpSpPr>
        <p:grpSpPr>
          <a:xfrm>
            <a:off x="10090552" y="1456171"/>
            <a:ext cx="889920" cy="714240"/>
            <a:chOff x="10090552" y="1456171"/>
            <a:chExt cx="889920" cy="71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B4346A36-4443-4E87-B849-9C4D2A9F46FF}"/>
                    </a:ext>
                  </a:extLst>
                </p14:cNvPr>
                <p14:cNvContentPartPr/>
                <p14:nvPr/>
              </p14:nvContentPartPr>
              <p14:xfrm>
                <a:off x="10090552" y="1456171"/>
                <a:ext cx="889920" cy="5691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B4346A36-4443-4E87-B849-9C4D2A9F46FF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0072912" y="1438531"/>
                  <a:ext cx="925560" cy="60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3236AF2-3699-4CA4-B276-37D050F5053C}"/>
                    </a:ext>
                  </a:extLst>
                </p14:cNvPr>
                <p14:cNvContentPartPr/>
                <p14:nvPr/>
              </p14:nvContentPartPr>
              <p14:xfrm>
                <a:off x="10130872" y="1702051"/>
                <a:ext cx="784800" cy="4683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3236AF2-3699-4CA4-B276-37D050F5053C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0113232" y="1684411"/>
                  <a:ext cx="820440" cy="50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9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AE192A31-974D-4197-8C17-231A752412F8}"/>
                  </a:ext>
                </a:extLst>
              </p14:cNvPr>
              <p14:cNvContentPartPr/>
              <p14:nvPr/>
            </p14:nvContentPartPr>
            <p14:xfrm>
              <a:off x="1310512" y="5033131"/>
              <a:ext cx="360" cy="36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AE192A31-974D-4197-8C17-231A752412F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292512" y="5015131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7274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B5F8DDBA-7D5F-4BBD-98E6-0E58CC7733B4}"/>
              </a:ext>
            </a:extLst>
          </p:cNvPr>
          <p:cNvGrpSpPr/>
          <p:nvPr/>
        </p:nvGrpSpPr>
        <p:grpSpPr>
          <a:xfrm>
            <a:off x="2396491" y="123451"/>
            <a:ext cx="5865480" cy="1190880"/>
            <a:chOff x="2396491" y="123451"/>
            <a:chExt cx="5865480" cy="119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00B2821-44A4-4E5F-80B7-E08BB2954151}"/>
                    </a:ext>
                  </a:extLst>
                </p14:cNvPr>
                <p14:cNvContentPartPr/>
                <p14:nvPr/>
              </p14:nvContentPartPr>
              <p14:xfrm>
                <a:off x="2396491" y="422971"/>
                <a:ext cx="342000" cy="4842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00B2821-44A4-4E5F-80B7-E08BB295415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78851" y="404971"/>
                  <a:ext cx="377640" cy="51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F584EEB-A7F7-4063-9837-712408F4B4CB}"/>
                    </a:ext>
                  </a:extLst>
                </p14:cNvPr>
                <p14:cNvContentPartPr/>
                <p14:nvPr/>
              </p14:nvContentPartPr>
              <p14:xfrm>
                <a:off x="2832091" y="372211"/>
                <a:ext cx="641520" cy="4809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F584EEB-A7F7-4063-9837-712408F4B4C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14091" y="354211"/>
                  <a:ext cx="67716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AA1F197-D373-4127-B6BD-773396AFA2EC}"/>
                    </a:ext>
                  </a:extLst>
                </p14:cNvPr>
                <p14:cNvContentPartPr/>
                <p14:nvPr/>
              </p14:nvContentPartPr>
              <p14:xfrm>
                <a:off x="3511411" y="545371"/>
                <a:ext cx="332280" cy="1828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AA1F197-D373-4127-B6BD-773396AFA2E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493771" y="527371"/>
                  <a:ext cx="3679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F47196C-5F02-4F53-9D23-39FCE483A894}"/>
                    </a:ext>
                  </a:extLst>
                </p14:cNvPr>
                <p14:cNvContentPartPr/>
                <p14:nvPr/>
              </p14:nvContentPartPr>
              <p14:xfrm>
                <a:off x="4029811" y="433411"/>
                <a:ext cx="252360" cy="192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F47196C-5F02-4F53-9D23-39FCE483A89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11811" y="415771"/>
                  <a:ext cx="2880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44BBB23-5859-41C4-975C-11DED14EA67B}"/>
                    </a:ext>
                  </a:extLst>
                </p14:cNvPr>
                <p14:cNvContentPartPr/>
                <p14:nvPr/>
              </p14:nvContentPartPr>
              <p14:xfrm>
                <a:off x="4401691" y="226051"/>
                <a:ext cx="198360" cy="3358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44BBB23-5859-41C4-975C-11DED14EA67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384051" y="208411"/>
                  <a:ext cx="23400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EA14704-6AAD-4FBA-9D95-74057330EFCF}"/>
                    </a:ext>
                  </a:extLst>
                </p14:cNvPr>
                <p14:cNvContentPartPr/>
                <p14:nvPr/>
              </p14:nvContentPartPr>
              <p14:xfrm>
                <a:off x="4328971" y="340891"/>
                <a:ext cx="145080" cy="31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EA14704-6AAD-4FBA-9D95-74057330EFC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311331" y="323251"/>
                  <a:ext cx="1807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878CCE3-5105-487F-970E-13839A2C0BAE}"/>
                    </a:ext>
                  </a:extLst>
                </p14:cNvPr>
                <p14:cNvContentPartPr/>
                <p14:nvPr/>
              </p14:nvContentPartPr>
              <p14:xfrm>
                <a:off x="5380891" y="226051"/>
                <a:ext cx="225360" cy="3013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878CCE3-5105-487F-970E-13839A2C0BA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362891" y="208411"/>
                  <a:ext cx="26100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8503867-46B4-4340-AC56-5F62B3F12ED2}"/>
                    </a:ext>
                  </a:extLst>
                </p14:cNvPr>
                <p14:cNvContentPartPr/>
                <p14:nvPr/>
              </p14:nvContentPartPr>
              <p14:xfrm>
                <a:off x="5676811" y="372211"/>
                <a:ext cx="374400" cy="1141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8503867-46B4-4340-AC56-5F62B3F12ED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658811" y="354211"/>
                  <a:ext cx="4100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4FF1D8D-E4E0-4887-BA75-43CB44082E34}"/>
                    </a:ext>
                  </a:extLst>
                </p14:cNvPr>
                <p14:cNvContentPartPr/>
                <p14:nvPr/>
              </p14:nvContentPartPr>
              <p14:xfrm>
                <a:off x="6173971" y="372211"/>
                <a:ext cx="289800" cy="456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4FF1D8D-E4E0-4887-BA75-43CB44082E3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155971" y="354211"/>
                  <a:ext cx="32544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51C5E1B-38D2-48B8-82B2-F5BC75B0BB45}"/>
                    </a:ext>
                  </a:extLst>
                </p14:cNvPr>
                <p14:cNvContentPartPr/>
                <p14:nvPr/>
              </p14:nvContentPartPr>
              <p14:xfrm>
                <a:off x="6181891" y="338011"/>
                <a:ext cx="228240" cy="1706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51C5E1B-38D2-48B8-82B2-F5BC75B0BB4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163891" y="320011"/>
                  <a:ext cx="2638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52DADBF-2AE9-4AFC-8006-CB6D4BFC9A3A}"/>
                    </a:ext>
                  </a:extLst>
                </p14:cNvPr>
                <p14:cNvContentPartPr/>
                <p14:nvPr/>
              </p14:nvContentPartPr>
              <p14:xfrm>
                <a:off x="6591571" y="428731"/>
                <a:ext cx="272160" cy="2217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52DADBF-2AE9-4AFC-8006-CB6D4BFC9A3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573931" y="410731"/>
                  <a:ext cx="3078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C0563D0-4A4E-4F59-B73E-1B0F96E8654E}"/>
                    </a:ext>
                  </a:extLst>
                </p14:cNvPr>
                <p14:cNvContentPartPr/>
                <p14:nvPr/>
              </p14:nvContentPartPr>
              <p14:xfrm>
                <a:off x="6990451" y="388051"/>
                <a:ext cx="133200" cy="228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C0563D0-4A4E-4F59-B73E-1B0F96E8654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972811" y="370051"/>
                  <a:ext cx="16884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4FEF162-7189-424E-A7DC-438945565599}"/>
                    </a:ext>
                  </a:extLst>
                </p14:cNvPr>
                <p14:cNvContentPartPr/>
                <p14:nvPr/>
              </p14:nvContentPartPr>
              <p14:xfrm>
                <a:off x="7217611" y="476971"/>
                <a:ext cx="360" cy="22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4FEF162-7189-424E-A7DC-43894556559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199971" y="458971"/>
                  <a:ext cx="360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E841F8E-8350-456C-8BD7-013B29024BB2}"/>
                    </a:ext>
                  </a:extLst>
                </p14:cNvPr>
                <p14:cNvContentPartPr/>
                <p14:nvPr/>
              </p14:nvContentPartPr>
              <p14:xfrm>
                <a:off x="7217611" y="452851"/>
                <a:ext cx="19440" cy="88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E841F8E-8350-456C-8BD7-013B29024BB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199971" y="434851"/>
                  <a:ext cx="550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171A8B2-5545-4875-A357-E3509C0EEF20}"/>
                    </a:ext>
                  </a:extLst>
                </p14:cNvPr>
                <p14:cNvContentPartPr/>
                <p14:nvPr/>
              </p14:nvContentPartPr>
              <p14:xfrm>
                <a:off x="7201411" y="366451"/>
                <a:ext cx="360" cy="21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171A8B2-5545-4875-A357-E3509C0EEF2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183771" y="348451"/>
                  <a:ext cx="360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7925A31-9415-4CAC-B695-B7D09E3F63BA}"/>
                    </a:ext>
                  </a:extLst>
                </p14:cNvPr>
                <p14:cNvContentPartPr/>
                <p14:nvPr/>
              </p14:nvContentPartPr>
              <p14:xfrm>
                <a:off x="7233811" y="250531"/>
                <a:ext cx="257400" cy="2260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7925A31-9415-4CAC-B695-B7D09E3F63B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216171" y="232891"/>
                  <a:ext cx="29304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A35B3D6-4943-472C-A594-22A147DBFF3A}"/>
                    </a:ext>
                  </a:extLst>
                </p14:cNvPr>
                <p14:cNvContentPartPr/>
                <p14:nvPr/>
              </p14:nvContentPartPr>
              <p14:xfrm>
                <a:off x="7225891" y="368611"/>
                <a:ext cx="271800" cy="1087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A35B3D6-4943-472C-A594-22A147DBFF3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208251" y="350611"/>
                  <a:ext cx="3074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ABABC47-FDA7-4A93-A178-21878A0FAEAF}"/>
                    </a:ext>
                  </a:extLst>
                </p14:cNvPr>
                <p14:cNvContentPartPr/>
                <p14:nvPr/>
              </p14:nvContentPartPr>
              <p14:xfrm>
                <a:off x="7607851" y="123451"/>
                <a:ext cx="516960" cy="3729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ABABC47-FDA7-4A93-A178-21878A0FAEA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590211" y="105811"/>
                  <a:ext cx="55260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448C01D-35E4-4D9B-B875-6F6E220EA8AD}"/>
                    </a:ext>
                  </a:extLst>
                </p14:cNvPr>
                <p14:cNvContentPartPr/>
                <p14:nvPr/>
              </p14:nvContentPartPr>
              <p14:xfrm>
                <a:off x="3250771" y="703411"/>
                <a:ext cx="5011200" cy="6109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448C01D-35E4-4D9B-B875-6F6E220EA8A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232771" y="685771"/>
                  <a:ext cx="5046840" cy="646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F27DBCA-191A-4AE5-ACAD-66149A738CBF}"/>
                  </a:ext>
                </a:extLst>
              </p14:cNvPr>
              <p14:cNvContentPartPr/>
              <p14:nvPr/>
            </p14:nvContentPartPr>
            <p14:xfrm>
              <a:off x="800971" y="2982931"/>
              <a:ext cx="8432640" cy="5670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F27DBCA-191A-4AE5-ACAD-66149A738CB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82971" y="2964931"/>
                <a:ext cx="8468280" cy="60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C436A24-0E53-452F-8A95-B1967E5179D4}"/>
                  </a:ext>
                </a:extLst>
              </p14:cNvPr>
              <p14:cNvContentPartPr/>
              <p14:nvPr/>
            </p14:nvContentPartPr>
            <p14:xfrm>
              <a:off x="598291" y="2766931"/>
              <a:ext cx="373320" cy="18288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C436A24-0E53-452F-8A95-B1967E5179D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80651" y="2749291"/>
                <a:ext cx="408960" cy="18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BB4EF26-3FC3-4598-B76E-FB3BFB05D0B1}"/>
                  </a:ext>
                </a:extLst>
              </p14:cNvPr>
              <p14:cNvContentPartPr/>
              <p14:nvPr/>
            </p14:nvContentPartPr>
            <p14:xfrm>
              <a:off x="9645091" y="3898771"/>
              <a:ext cx="624600" cy="4456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BB4EF26-3FC3-4598-B76E-FB3BFB05D0B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627091" y="3881131"/>
                <a:ext cx="660240" cy="48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CFE9E133-00A4-400D-B41A-91452D8A5310}"/>
              </a:ext>
            </a:extLst>
          </p:cNvPr>
          <p:cNvGrpSpPr/>
          <p:nvPr/>
        </p:nvGrpSpPr>
        <p:grpSpPr>
          <a:xfrm>
            <a:off x="556531" y="4336891"/>
            <a:ext cx="2882520" cy="1119600"/>
            <a:chOff x="556531" y="4336891"/>
            <a:chExt cx="2882520" cy="111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B572ACD-7A12-4A67-8C86-14950C893C28}"/>
                    </a:ext>
                  </a:extLst>
                </p14:cNvPr>
                <p14:cNvContentPartPr/>
                <p14:nvPr/>
              </p14:nvContentPartPr>
              <p14:xfrm>
                <a:off x="556531" y="4878691"/>
                <a:ext cx="456840" cy="5277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B572ACD-7A12-4A67-8C86-14950C893C2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38891" y="4860691"/>
                  <a:ext cx="492480" cy="56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95C6BE7-1388-4BB1-A8E7-A89F92314E67}"/>
                    </a:ext>
                  </a:extLst>
                </p14:cNvPr>
                <p14:cNvContentPartPr/>
                <p14:nvPr/>
              </p14:nvContentPartPr>
              <p14:xfrm>
                <a:off x="1115611" y="5162371"/>
                <a:ext cx="214200" cy="2941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95C6BE7-1388-4BB1-A8E7-A89F92314E6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97611" y="5144731"/>
                  <a:ext cx="24984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3939CB0-9DA9-4754-B3FB-1413CA9413CB}"/>
                    </a:ext>
                  </a:extLst>
                </p14:cNvPr>
                <p14:cNvContentPartPr/>
                <p14:nvPr/>
              </p14:nvContentPartPr>
              <p14:xfrm>
                <a:off x="1286251" y="4954651"/>
                <a:ext cx="429840" cy="464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3939CB0-9DA9-4754-B3FB-1413CA9413C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268251" y="4936651"/>
                  <a:ext cx="46548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5C9840A-24BD-452D-A834-99A5E241B97C}"/>
                    </a:ext>
                  </a:extLst>
                </p14:cNvPr>
                <p14:cNvContentPartPr/>
                <p14:nvPr/>
              </p14:nvContentPartPr>
              <p14:xfrm>
                <a:off x="1456171" y="5113411"/>
                <a:ext cx="273600" cy="334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5C9840A-24BD-452D-A834-99A5E241B97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438531" y="5095771"/>
                  <a:ext cx="3092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CA547F7-4574-436C-B7E3-E9EA9D28B31D}"/>
                    </a:ext>
                  </a:extLst>
                </p14:cNvPr>
                <p14:cNvContentPartPr/>
                <p14:nvPr/>
              </p14:nvContentPartPr>
              <p14:xfrm>
                <a:off x="1852531" y="4692931"/>
                <a:ext cx="143640" cy="4136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CA547F7-4574-436C-B7E3-E9EA9D28B31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834891" y="4675291"/>
                  <a:ext cx="17928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3B051D0-E8D7-4F56-84C1-9FF7446A1165}"/>
                    </a:ext>
                  </a:extLst>
                </p14:cNvPr>
                <p14:cNvContentPartPr/>
                <p14:nvPr/>
              </p14:nvContentPartPr>
              <p14:xfrm>
                <a:off x="1852531" y="4643611"/>
                <a:ext cx="174240" cy="2296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3B051D0-E8D7-4F56-84C1-9FF7446A116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834891" y="4625611"/>
                  <a:ext cx="20988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0994079-3EFE-400B-930A-3D78855AF553}"/>
                    </a:ext>
                  </a:extLst>
                </p14:cNvPr>
                <p14:cNvContentPartPr/>
                <p14:nvPr/>
              </p14:nvContentPartPr>
              <p14:xfrm>
                <a:off x="2208571" y="4838731"/>
                <a:ext cx="268560" cy="734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0994079-3EFE-400B-930A-3D78855AF55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190931" y="4820731"/>
                  <a:ext cx="3042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2BD32E3-5EC7-48FC-B2CA-E8F0701E81BC}"/>
                    </a:ext>
                  </a:extLst>
                </p14:cNvPr>
                <p14:cNvContentPartPr/>
                <p14:nvPr/>
              </p14:nvContentPartPr>
              <p14:xfrm>
                <a:off x="2265451" y="4701211"/>
                <a:ext cx="149040" cy="2746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2BD32E3-5EC7-48FC-B2CA-E8F0701E81B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247811" y="4683571"/>
                  <a:ext cx="1846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B1FD170-760E-486D-9699-237D72FB9924}"/>
                    </a:ext>
                  </a:extLst>
                </p14:cNvPr>
                <p14:cNvContentPartPr/>
                <p14:nvPr/>
              </p14:nvContentPartPr>
              <p14:xfrm>
                <a:off x="2108491" y="5057251"/>
                <a:ext cx="159120" cy="2678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B1FD170-760E-486D-9699-237D72FB992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090851" y="5039251"/>
                  <a:ext cx="19476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4F1D6A2-6A42-413D-8949-3A5275F3174C}"/>
                    </a:ext>
                  </a:extLst>
                </p14:cNvPr>
                <p14:cNvContentPartPr/>
                <p14:nvPr/>
              </p14:nvContentPartPr>
              <p14:xfrm>
                <a:off x="2532571" y="4490971"/>
                <a:ext cx="178200" cy="5929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4F1D6A2-6A42-413D-8949-3A5275F3174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514571" y="4472971"/>
                  <a:ext cx="213840" cy="62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AF3ABC7-0FEB-47C1-9E6C-F8245B8FDCD6}"/>
                    </a:ext>
                  </a:extLst>
                </p14:cNvPr>
                <p14:cNvContentPartPr/>
                <p14:nvPr/>
              </p14:nvContentPartPr>
              <p14:xfrm>
                <a:off x="2500171" y="4336891"/>
                <a:ext cx="360" cy="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AF3ABC7-0FEB-47C1-9E6C-F8245B8FDCD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482171" y="431925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D9E5A26-D3D9-4A39-9E78-ECF86801BDBF}"/>
                    </a:ext>
                  </a:extLst>
                </p14:cNvPr>
                <p14:cNvContentPartPr/>
                <p14:nvPr/>
              </p14:nvContentPartPr>
              <p14:xfrm>
                <a:off x="2767651" y="4382611"/>
                <a:ext cx="551880" cy="4194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D9E5A26-D3D9-4A39-9E78-ECF86801BDB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750011" y="4364971"/>
                  <a:ext cx="58752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4CA2561-31D6-4B0B-A646-676174D0B70F}"/>
                    </a:ext>
                  </a:extLst>
                </p14:cNvPr>
                <p14:cNvContentPartPr/>
                <p14:nvPr/>
              </p14:nvContentPartPr>
              <p14:xfrm>
                <a:off x="3042331" y="4604011"/>
                <a:ext cx="198720" cy="846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4CA2561-31D6-4B0B-A646-676174D0B70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024691" y="4586011"/>
                  <a:ext cx="2343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DCEB933-E472-4500-9BC1-55163EDA260E}"/>
                    </a:ext>
                  </a:extLst>
                </p14:cNvPr>
                <p14:cNvContentPartPr/>
                <p14:nvPr/>
              </p14:nvContentPartPr>
              <p14:xfrm>
                <a:off x="3229531" y="4685011"/>
                <a:ext cx="209520" cy="2584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DCEB933-E472-4500-9BC1-55163EDA260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211531" y="4667371"/>
                  <a:ext cx="245160" cy="29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9DFBD33-07D5-488C-AC97-AFA368DDAF63}"/>
              </a:ext>
            </a:extLst>
          </p:cNvPr>
          <p:cNvGrpSpPr/>
          <p:nvPr/>
        </p:nvGrpSpPr>
        <p:grpSpPr>
          <a:xfrm>
            <a:off x="6683731" y="2548771"/>
            <a:ext cx="3043080" cy="2856600"/>
            <a:chOff x="6683731" y="2548771"/>
            <a:chExt cx="3043080" cy="285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3BF1FF1-39C7-4FC8-9E5D-CF58D3102F18}"/>
                    </a:ext>
                  </a:extLst>
                </p14:cNvPr>
                <p14:cNvContentPartPr/>
                <p14:nvPr/>
              </p14:nvContentPartPr>
              <p14:xfrm>
                <a:off x="9095011" y="2629411"/>
                <a:ext cx="356400" cy="6634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3BF1FF1-39C7-4FC8-9E5D-CF58D3102F1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077011" y="2611771"/>
                  <a:ext cx="392040" cy="69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56FA259-5BB0-4DF0-A770-E363559CF7FC}"/>
                    </a:ext>
                  </a:extLst>
                </p14:cNvPr>
                <p14:cNvContentPartPr/>
                <p14:nvPr/>
              </p14:nvContentPartPr>
              <p14:xfrm>
                <a:off x="9289411" y="3584131"/>
                <a:ext cx="250560" cy="5238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56FA259-5BB0-4DF0-A770-E363559CF7F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271771" y="3566491"/>
                  <a:ext cx="286200" cy="55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66FAD72-8CCC-4761-8879-9E97DF1A82CA}"/>
                    </a:ext>
                  </a:extLst>
                </p14:cNvPr>
                <p14:cNvContentPartPr/>
                <p14:nvPr/>
              </p14:nvContentPartPr>
              <p14:xfrm>
                <a:off x="9620971" y="3883651"/>
                <a:ext cx="105840" cy="2340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66FAD72-8CCC-4761-8879-9E97DF1A82C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603331" y="3865651"/>
                  <a:ext cx="14148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F39A009-B469-49A3-A15A-AD1D238F5376}"/>
                    </a:ext>
                  </a:extLst>
                </p14:cNvPr>
                <p14:cNvContentPartPr/>
                <p14:nvPr/>
              </p14:nvContentPartPr>
              <p14:xfrm>
                <a:off x="6683731" y="2548771"/>
                <a:ext cx="815040" cy="15152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F39A009-B469-49A3-A15A-AD1D238F537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665731" y="2530771"/>
                  <a:ext cx="850680" cy="155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A5634FE-1084-42AB-B1D5-DC7DC41E2763}"/>
                    </a:ext>
                  </a:extLst>
                </p14:cNvPr>
                <p14:cNvContentPartPr/>
                <p14:nvPr/>
              </p14:nvContentPartPr>
              <p14:xfrm>
                <a:off x="7344691" y="4243291"/>
                <a:ext cx="353160" cy="596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A5634FE-1084-42AB-B1D5-DC7DC41E276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326691" y="4225291"/>
                  <a:ext cx="388800" cy="63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8E22431-856A-4F6B-B172-D97B9C244CDE}"/>
                    </a:ext>
                  </a:extLst>
                </p14:cNvPr>
                <p14:cNvContentPartPr/>
                <p14:nvPr/>
              </p14:nvContentPartPr>
              <p14:xfrm>
                <a:off x="7743931" y="4591051"/>
                <a:ext cx="277560" cy="2790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8E22431-856A-4F6B-B172-D97B9C244CD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725931" y="4573411"/>
                  <a:ext cx="31320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E86204D-BDAA-448B-B518-1DE0DA6529D5}"/>
                    </a:ext>
                  </a:extLst>
                </p14:cNvPr>
                <p14:cNvContentPartPr/>
                <p14:nvPr/>
              </p14:nvContentPartPr>
              <p14:xfrm>
                <a:off x="7217611" y="5165611"/>
                <a:ext cx="80640" cy="136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E86204D-BDAA-448B-B518-1DE0DA6529D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199971" y="5147971"/>
                  <a:ext cx="1162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BA4E0A0-097C-44F5-9F03-4B42E3F4BE27}"/>
                    </a:ext>
                  </a:extLst>
                </p14:cNvPr>
                <p14:cNvContentPartPr/>
                <p14:nvPr/>
              </p14:nvContentPartPr>
              <p14:xfrm>
                <a:off x="7254331" y="5291611"/>
                <a:ext cx="117360" cy="554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BA4E0A0-097C-44F5-9F03-4B42E3F4BE2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236331" y="5273611"/>
                  <a:ext cx="1530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6216AA3-7C12-4BBE-8DE6-7DF402B37D83}"/>
                    </a:ext>
                  </a:extLst>
                </p14:cNvPr>
                <p14:cNvContentPartPr/>
                <p14:nvPr/>
              </p14:nvContentPartPr>
              <p14:xfrm>
                <a:off x="7549531" y="5016931"/>
                <a:ext cx="203040" cy="3884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6216AA3-7C12-4BBE-8DE6-7DF402B37D8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531891" y="4998931"/>
                  <a:ext cx="23868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0D7EA9B-0C26-496F-B915-6EE4154DB84F}"/>
                    </a:ext>
                  </a:extLst>
                </p14:cNvPr>
                <p14:cNvContentPartPr/>
                <p14:nvPr/>
              </p14:nvContentPartPr>
              <p14:xfrm>
                <a:off x="7549531" y="4911451"/>
                <a:ext cx="180000" cy="2322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0D7EA9B-0C26-496F-B915-6EE4154DB84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531891" y="4893451"/>
                  <a:ext cx="21564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5155B1C-26EA-48A8-85A0-76F9EADB21D6}"/>
                    </a:ext>
                  </a:extLst>
                </p14:cNvPr>
                <p14:cNvContentPartPr/>
                <p14:nvPr/>
              </p14:nvContentPartPr>
              <p14:xfrm>
                <a:off x="7735651" y="5184691"/>
                <a:ext cx="146520" cy="1742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5155B1C-26EA-48A8-85A0-76F9EADB21D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717651" y="5166691"/>
                  <a:ext cx="1821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B8F946C-48AA-45D0-8DF1-433E1907AAE7}"/>
                    </a:ext>
                  </a:extLst>
                </p14:cNvPr>
                <p14:cNvContentPartPr/>
                <p14:nvPr/>
              </p14:nvContentPartPr>
              <p14:xfrm>
                <a:off x="8010691" y="5064451"/>
                <a:ext cx="229680" cy="820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B8F946C-48AA-45D0-8DF1-433E1907AAE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993051" y="5046811"/>
                  <a:ext cx="2653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27DB57D-FE0B-459D-A69E-A552DC576702}"/>
                    </a:ext>
                  </a:extLst>
                </p14:cNvPr>
                <p14:cNvContentPartPr/>
                <p14:nvPr/>
              </p14:nvContentPartPr>
              <p14:xfrm>
                <a:off x="8083051" y="4976251"/>
                <a:ext cx="93960" cy="2329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27DB57D-FE0B-459D-A69E-A552DC57670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065411" y="4958251"/>
                  <a:ext cx="1296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F055069-37FA-47EA-9818-B51CC070E545}"/>
                    </a:ext>
                  </a:extLst>
                </p14:cNvPr>
                <p14:cNvContentPartPr/>
                <p14:nvPr/>
              </p14:nvContentPartPr>
              <p14:xfrm>
                <a:off x="8342611" y="4814251"/>
                <a:ext cx="145800" cy="3661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F055069-37FA-47EA-9818-B51CC070E54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324611" y="4796611"/>
                  <a:ext cx="18144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C0D92D7-5F75-4E7A-9F9F-02CD2004AA99}"/>
                    </a:ext>
                  </a:extLst>
                </p14:cNvPr>
                <p14:cNvContentPartPr/>
                <p14:nvPr/>
              </p14:nvContentPartPr>
              <p14:xfrm>
                <a:off x="8269891" y="4709131"/>
                <a:ext cx="360" cy="3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C0D92D7-5F75-4E7A-9F9F-02CD2004AA9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251891" y="469149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F9FF1CE-FA54-4A07-AE0C-6E2E72DBCAD7}"/>
                    </a:ext>
                  </a:extLst>
                </p14:cNvPr>
                <p14:cNvContentPartPr/>
                <p14:nvPr/>
              </p14:nvContentPartPr>
              <p14:xfrm>
                <a:off x="8520451" y="4768171"/>
                <a:ext cx="260640" cy="4939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F9FF1CE-FA54-4A07-AE0C-6E2E72DBCAD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502451" y="4750171"/>
                  <a:ext cx="296280" cy="52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4C89ADA-95AF-43F3-8F3D-2F1254A8BF65}"/>
                    </a:ext>
                  </a:extLst>
                </p14:cNvPr>
                <p14:cNvContentPartPr/>
                <p14:nvPr/>
              </p14:nvContentPartPr>
              <p14:xfrm>
                <a:off x="8625931" y="4879051"/>
                <a:ext cx="356400" cy="2628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4C89ADA-95AF-43F3-8F3D-2F1254A8BF6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607931" y="4861051"/>
                  <a:ext cx="39204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244DAB2-245D-4505-81DF-60C3404980C6}"/>
                    </a:ext>
                  </a:extLst>
                </p14:cNvPr>
                <p14:cNvContentPartPr/>
                <p14:nvPr/>
              </p14:nvContentPartPr>
              <p14:xfrm>
                <a:off x="9151891" y="5068771"/>
                <a:ext cx="112680" cy="1825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244DAB2-245D-4505-81DF-60C3404980C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133891" y="5051131"/>
                  <a:ext cx="148320" cy="21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2BB7126-9CCD-4C18-802D-C4DF9D5B1AF5}"/>
              </a:ext>
            </a:extLst>
          </p:cNvPr>
          <p:cNvGrpSpPr/>
          <p:nvPr/>
        </p:nvGrpSpPr>
        <p:grpSpPr>
          <a:xfrm>
            <a:off x="10090411" y="2985091"/>
            <a:ext cx="1863360" cy="931320"/>
            <a:chOff x="10090411" y="2985091"/>
            <a:chExt cx="1863360" cy="93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05378A9-3352-41F3-903A-D4171D5477E6}"/>
                    </a:ext>
                  </a:extLst>
                </p14:cNvPr>
                <p14:cNvContentPartPr/>
                <p14:nvPr/>
              </p14:nvContentPartPr>
              <p14:xfrm>
                <a:off x="10090411" y="3698611"/>
                <a:ext cx="188640" cy="644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05378A9-3352-41F3-903A-D4171D5477E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072771" y="3680611"/>
                  <a:ext cx="2242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6CCFD7E-358E-4719-AE28-247ADC9A5F70}"/>
                    </a:ext>
                  </a:extLst>
                </p14:cNvPr>
                <p14:cNvContentPartPr/>
                <p14:nvPr/>
              </p14:nvContentPartPr>
              <p14:xfrm>
                <a:off x="10130731" y="3868171"/>
                <a:ext cx="181080" cy="482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6CCFD7E-358E-4719-AE28-247ADC9A5F70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113091" y="3850171"/>
                  <a:ext cx="2167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F25A53D-F493-43EA-BC96-9780004A7F99}"/>
                    </a:ext>
                  </a:extLst>
                </p14:cNvPr>
                <p14:cNvContentPartPr/>
                <p14:nvPr/>
              </p14:nvContentPartPr>
              <p14:xfrm>
                <a:off x="10486771" y="3355531"/>
                <a:ext cx="250200" cy="5468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F25A53D-F493-43EA-BC96-9780004A7F99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468771" y="3337531"/>
                  <a:ext cx="285840" cy="58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C9D5F35-7030-465F-BBDB-85174986ABDA}"/>
                    </a:ext>
                  </a:extLst>
                </p14:cNvPr>
                <p14:cNvContentPartPr/>
                <p14:nvPr/>
              </p14:nvContentPartPr>
              <p14:xfrm>
                <a:off x="10495051" y="3274531"/>
                <a:ext cx="316440" cy="3060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C9D5F35-7030-465F-BBDB-85174986ABDA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477411" y="3256531"/>
                  <a:ext cx="35208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D51C350-A19E-4438-A3FC-050C5BE61DEF}"/>
                    </a:ext>
                  </a:extLst>
                </p14:cNvPr>
                <p14:cNvContentPartPr/>
                <p14:nvPr/>
              </p14:nvContentPartPr>
              <p14:xfrm>
                <a:off x="10810771" y="3689611"/>
                <a:ext cx="145440" cy="1418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D51C350-A19E-4438-A3FC-050C5BE61DEF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792771" y="3671611"/>
                  <a:ext cx="1810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49D2A9E-B0C2-4C7E-8027-0E038F357954}"/>
                    </a:ext>
                  </a:extLst>
                </p14:cNvPr>
                <p14:cNvContentPartPr/>
                <p14:nvPr/>
              </p14:nvContentPartPr>
              <p14:xfrm>
                <a:off x="10988611" y="3404851"/>
                <a:ext cx="296640" cy="1396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49D2A9E-B0C2-4C7E-8027-0E038F35795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970971" y="3386851"/>
                  <a:ext cx="3322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02A1C8D-7306-42BE-93C2-7B35891A4269}"/>
                    </a:ext>
                  </a:extLst>
                </p14:cNvPr>
                <p14:cNvContentPartPr/>
                <p14:nvPr/>
              </p14:nvContentPartPr>
              <p14:xfrm>
                <a:off x="11094091" y="3309451"/>
                <a:ext cx="109440" cy="1954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02A1C8D-7306-42BE-93C2-7B35891A4269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1076091" y="3291451"/>
                  <a:ext cx="1450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13EC2E4-D2BB-49B1-8E29-0788C184CC43}"/>
                    </a:ext>
                  </a:extLst>
                </p14:cNvPr>
                <p14:cNvContentPartPr/>
                <p14:nvPr/>
              </p14:nvContentPartPr>
              <p14:xfrm>
                <a:off x="11320531" y="3147451"/>
                <a:ext cx="186120" cy="4208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13EC2E4-D2BB-49B1-8E29-0788C184CC43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1302891" y="3129811"/>
                  <a:ext cx="22176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82ACFEB-83CC-4E6E-8833-7E45BF526FFC}"/>
                    </a:ext>
                  </a:extLst>
                </p14:cNvPr>
                <p14:cNvContentPartPr/>
                <p14:nvPr/>
              </p14:nvContentPartPr>
              <p14:xfrm>
                <a:off x="11126491" y="2993731"/>
                <a:ext cx="3600" cy="3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82ACFEB-83CC-4E6E-8833-7E45BF526FF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1108491" y="2975731"/>
                  <a:ext cx="39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069B724-AB69-48D0-83B3-E7A0E09BCF1F}"/>
                    </a:ext>
                  </a:extLst>
                </p14:cNvPr>
                <p14:cNvContentPartPr/>
                <p14:nvPr/>
              </p14:nvContentPartPr>
              <p14:xfrm>
                <a:off x="11455531" y="2985091"/>
                <a:ext cx="212400" cy="3499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069B724-AB69-48D0-83B3-E7A0E09BCF1F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1437531" y="2967091"/>
                  <a:ext cx="24804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8E18A54-DCFD-452E-A9ED-0B9E239DBBB2}"/>
                    </a:ext>
                  </a:extLst>
                </p14:cNvPr>
                <p14:cNvContentPartPr/>
                <p14:nvPr/>
              </p14:nvContentPartPr>
              <p14:xfrm>
                <a:off x="11595571" y="3160411"/>
                <a:ext cx="76680" cy="961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8E18A54-DCFD-452E-A9ED-0B9E239DBBB2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1577571" y="3142411"/>
                  <a:ext cx="1123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3E41B5A-EDF3-4EF6-B6B1-F4005F85B451}"/>
                    </a:ext>
                  </a:extLst>
                </p14:cNvPr>
                <p14:cNvContentPartPr/>
                <p14:nvPr/>
              </p14:nvContentPartPr>
              <p14:xfrm>
                <a:off x="11733091" y="3349771"/>
                <a:ext cx="220680" cy="2174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3E41B5A-EDF3-4EF6-B6B1-F4005F85B451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1715451" y="3331771"/>
                  <a:ext cx="256320" cy="25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5AD14838-0D8E-4424-9C29-F68591DC0E3C}"/>
              </a:ext>
            </a:extLst>
          </p:cNvPr>
          <p:cNvGrpSpPr/>
          <p:nvPr/>
        </p:nvGrpSpPr>
        <p:grpSpPr>
          <a:xfrm>
            <a:off x="9181411" y="1547611"/>
            <a:ext cx="2164320" cy="950760"/>
            <a:chOff x="9181411" y="1547611"/>
            <a:chExt cx="2164320" cy="95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A8AF64F-DE2C-41D9-B86A-088A1B48BA76}"/>
                    </a:ext>
                  </a:extLst>
                </p14:cNvPr>
                <p14:cNvContentPartPr/>
                <p14:nvPr/>
              </p14:nvContentPartPr>
              <p14:xfrm>
                <a:off x="9181411" y="2004091"/>
                <a:ext cx="313200" cy="4942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A8AF64F-DE2C-41D9-B86A-088A1B48BA76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9163771" y="1986091"/>
                  <a:ext cx="348840" cy="52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A42687A-F540-48CD-982E-0503D7714E09}"/>
                    </a:ext>
                  </a:extLst>
                </p14:cNvPr>
                <p14:cNvContentPartPr/>
                <p14:nvPr/>
              </p14:nvContentPartPr>
              <p14:xfrm>
                <a:off x="9459331" y="1969171"/>
                <a:ext cx="378720" cy="2872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A42687A-F540-48CD-982E-0503D7714E09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9441331" y="1951171"/>
                  <a:ext cx="41436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18ECC05-FCF6-43DE-9F69-97A19F1976DE}"/>
                    </a:ext>
                  </a:extLst>
                </p14:cNvPr>
                <p14:cNvContentPartPr/>
                <p14:nvPr/>
              </p14:nvContentPartPr>
              <p14:xfrm>
                <a:off x="9961171" y="1747411"/>
                <a:ext cx="317880" cy="3430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18ECC05-FCF6-43DE-9F69-97A19F1976DE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9943171" y="1729771"/>
                  <a:ext cx="35352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189D697-D0F4-4A93-954D-2C9486ACF4C1}"/>
                    </a:ext>
                  </a:extLst>
                </p14:cNvPr>
                <p14:cNvContentPartPr/>
                <p14:nvPr/>
              </p14:nvContentPartPr>
              <p14:xfrm>
                <a:off x="10217491" y="1933891"/>
                <a:ext cx="406080" cy="1245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189D697-D0F4-4A93-954D-2C9486ACF4C1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199851" y="1916251"/>
                  <a:ext cx="4417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33AF8EF-B1BA-4F0D-8AE7-0261B0DCCDE7}"/>
                    </a:ext>
                  </a:extLst>
                </p14:cNvPr>
                <p14:cNvContentPartPr/>
                <p14:nvPr/>
              </p14:nvContentPartPr>
              <p14:xfrm>
                <a:off x="10665691" y="1844611"/>
                <a:ext cx="324720" cy="1562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33AF8EF-B1BA-4F0D-8AE7-0261B0DCCDE7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647691" y="1826971"/>
                  <a:ext cx="3603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4BE256E-5026-4613-A926-CB48F1297096}"/>
                    </a:ext>
                  </a:extLst>
                </p14:cNvPr>
                <p14:cNvContentPartPr/>
                <p14:nvPr/>
              </p14:nvContentPartPr>
              <p14:xfrm>
                <a:off x="11002291" y="1547611"/>
                <a:ext cx="343440" cy="3949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4BE256E-5026-4613-A926-CB48F1297096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0984651" y="1529611"/>
                  <a:ext cx="379080" cy="43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A209B1C-E851-4020-9FCE-5AE716F83DA0}"/>
              </a:ext>
            </a:extLst>
          </p:cNvPr>
          <p:cNvGrpSpPr/>
          <p:nvPr/>
        </p:nvGrpSpPr>
        <p:grpSpPr>
          <a:xfrm>
            <a:off x="3762331" y="3665491"/>
            <a:ext cx="629280" cy="474480"/>
            <a:chOff x="3762331" y="3665491"/>
            <a:chExt cx="629280" cy="47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62BBA41-A794-4A83-891A-121AEF415504}"/>
                    </a:ext>
                  </a:extLst>
                </p14:cNvPr>
                <p14:cNvContentPartPr/>
                <p14:nvPr/>
              </p14:nvContentPartPr>
              <p14:xfrm>
                <a:off x="3809851" y="3714091"/>
                <a:ext cx="180720" cy="4258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62BBA41-A794-4A83-891A-121AEF415504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792211" y="3696091"/>
                  <a:ext cx="21636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32A6253-FB47-4692-A4E4-E6CA31783E6A}"/>
                    </a:ext>
                  </a:extLst>
                </p14:cNvPr>
                <p14:cNvContentPartPr/>
                <p14:nvPr/>
              </p14:nvContentPartPr>
              <p14:xfrm>
                <a:off x="3762331" y="3665491"/>
                <a:ext cx="360" cy="3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32A6253-FB47-4692-A4E4-E6CA31783E6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744691" y="364749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05CA312-9F73-4280-AD2F-BAC3EA608568}"/>
                    </a:ext>
                  </a:extLst>
                </p14:cNvPr>
                <p14:cNvContentPartPr/>
                <p14:nvPr/>
              </p14:nvContentPartPr>
              <p14:xfrm>
                <a:off x="4176691" y="3714091"/>
                <a:ext cx="185040" cy="2116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05CA312-9F73-4280-AD2F-BAC3EA60856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158691" y="3696091"/>
                  <a:ext cx="2206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D9C78FD-3BC9-4A2A-966E-7D81B41D8F2B}"/>
                    </a:ext>
                  </a:extLst>
                </p14:cNvPr>
                <p14:cNvContentPartPr/>
                <p14:nvPr/>
              </p14:nvContentPartPr>
              <p14:xfrm>
                <a:off x="4207651" y="3730291"/>
                <a:ext cx="183960" cy="1663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D9C78FD-3BC9-4A2A-966E-7D81B41D8F2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189651" y="3712291"/>
                  <a:ext cx="219600" cy="20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34FA4DF5-5793-41F1-A816-120C676B6A6E}"/>
              </a:ext>
            </a:extLst>
          </p:cNvPr>
          <p:cNvGrpSpPr/>
          <p:nvPr/>
        </p:nvGrpSpPr>
        <p:grpSpPr>
          <a:xfrm>
            <a:off x="1294531" y="3187771"/>
            <a:ext cx="621360" cy="842760"/>
            <a:chOff x="1294531" y="3187771"/>
            <a:chExt cx="621360" cy="84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62AF3B2-2E85-461C-9713-848602851597}"/>
                    </a:ext>
                  </a:extLst>
                </p14:cNvPr>
                <p14:cNvContentPartPr/>
                <p14:nvPr/>
              </p14:nvContentPartPr>
              <p14:xfrm>
                <a:off x="1383451" y="3187771"/>
                <a:ext cx="250200" cy="1807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62AF3B2-2E85-461C-9713-84860285159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365451" y="3170131"/>
                  <a:ext cx="2858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430806C-7C8C-4597-8640-EC8605A59762}"/>
                    </a:ext>
                  </a:extLst>
                </p14:cNvPr>
                <p14:cNvContentPartPr/>
                <p14:nvPr/>
              </p14:nvContentPartPr>
              <p14:xfrm>
                <a:off x="1313971" y="3430771"/>
                <a:ext cx="344880" cy="2404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430806C-7C8C-4597-8640-EC8605A5976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295971" y="3412771"/>
                  <a:ext cx="38052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D979427-72F6-4D1F-827A-453C89BE535D}"/>
                    </a:ext>
                  </a:extLst>
                </p14:cNvPr>
                <p14:cNvContentPartPr/>
                <p14:nvPr/>
              </p14:nvContentPartPr>
              <p14:xfrm>
                <a:off x="1472371" y="3681691"/>
                <a:ext cx="73440" cy="3488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D979427-72F6-4D1F-827A-453C89BE535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454731" y="3663691"/>
                  <a:ext cx="10908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DB7AE8B-E290-44A4-81D1-B6875397E4DE}"/>
                    </a:ext>
                  </a:extLst>
                </p14:cNvPr>
                <p14:cNvContentPartPr/>
                <p14:nvPr/>
              </p14:nvContentPartPr>
              <p14:xfrm>
                <a:off x="1358971" y="3988771"/>
                <a:ext cx="307800" cy="331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DB7AE8B-E290-44A4-81D1-B6875397E4D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341331" y="3970771"/>
                  <a:ext cx="343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05D5FD3-0F4A-416C-977A-0768AD71D6D6}"/>
                    </a:ext>
                  </a:extLst>
                </p14:cNvPr>
                <p14:cNvContentPartPr/>
                <p14:nvPr/>
              </p14:nvContentPartPr>
              <p14:xfrm>
                <a:off x="1294531" y="3701851"/>
                <a:ext cx="271800" cy="212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05D5FD3-0F4A-416C-977A-0768AD71D6D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276531" y="3683851"/>
                  <a:ext cx="3074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2D8D87C-9149-4465-BFEE-31ECB2BC26C2}"/>
                    </a:ext>
                  </a:extLst>
                </p14:cNvPr>
                <p14:cNvContentPartPr/>
                <p14:nvPr/>
              </p14:nvContentPartPr>
              <p14:xfrm>
                <a:off x="1758211" y="3819211"/>
                <a:ext cx="157680" cy="1821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2D8D87C-9149-4465-BFEE-31ECB2BC26C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740571" y="3801211"/>
                  <a:ext cx="193320" cy="21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CD443EE-2D28-47C4-9F34-3ACA80358E70}"/>
              </a:ext>
            </a:extLst>
          </p:cNvPr>
          <p:cNvGrpSpPr/>
          <p:nvPr/>
        </p:nvGrpSpPr>
        <p:grpSpPr>
          <a:xfrm>
            <a:off x="396331" y="2039011"/>
            <a:ext cx="1572120" cy="649800"/>
            <a:chOff x="396331" y="2039011"/>
            <a:chExt cx="1572120" cy="64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D2B9D7A-08A0-4790-B597-3DA45B7E0C8B}"/>
                    </a:ext>
                  </a:extLst>
                </p14:cNvPr>
                <p14:cNvContentPartPr/>
                <p14:nvPr/>
              </p14:nvContentPartPr>
              <p14:xfrm>
                <a:off x="396331" y="2265451"/>
                <a:ext cx="316800" cy="3351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D2B9D7A-08A0-4790-B597-3DA45B7E0C8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78331" y="2247811"/>
                  <a:ext cx="35244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010227E-1B87-4EA3-A830-83F51FB2FC97}"/>
                    </a:ext>
                  </a:extLst>
                </p14:cNvPr>
                <p14:cNvContentPartPr/>
                <p14:nvPr/>
              </p14:nvContentPartPr>
              <p14:xfrm>
                <a:off x="708811" y="2473891"/>
                <a:ext cx="167040" cy="2149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010227E-1B87-4EA3-A830-83F51FB2FC9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90811" y="2455891"/>
                  <a:ext cx="20268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34922D88-1792-4676-B891-98EE232E38CD}"/>
                    </a:ext>
                  </a:extLst>
                </p14:cNvPr>
                <p14:cNvContentPartPr/>
                <p14:nvPr/>
              </p14:nvContentPartPr>
              <p14:xfrm>
                <a:off x="1056211" y="2071411"/>
                <a:ext cx="493200" cy="3783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34922D88-1792-4676-B891-98EE232E38C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38571" y="2053411"/>
                  <a:ext cx="52884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755B42D4-678C-4710-8F3A-7EEBE35B7E3E}"/>
                    </a:ext>
                  </a:extLst>
                </p14:cNvPr>
                <p14:cNvContentPartPr/>
                <p14:nvPr/>
              </p14:nvContentPartPr>
              <p14:xfrm>
                <a:off x="1392451" y="2039011"/>
                <a:ext cx="576000" cy="3970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755B42D4-678C-4710-8F3A-7EEBE35B7E3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374811" y="2021011"/>
                  <a:ext cx="611640" cy="43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19AC4D3F-D44A-46C0-AE7F-F426449A7B6D}"/>
              </a:ext>
            </a:extLst>
          </p:cNvPr>
          <p:cNvGrpSpPr/>
          <p:nvPr/>
        </p:nvGrpSpPr>
        <p:grpSpPr>
          <a:xfrm>
            <a:off x="5995771" y="1874851"/>
            <a:ext cx="1272960" cy="493920"/>
            <a:chOff x="5995771" y="1874851"/>
            <a:chExt cx="1272960" cy="49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02DE504-2A00-4061-98F7-DFE291CA845E}"/>
                    </a:ext>
                  </a:extLst>
                </p14:cNvPr>
                <p14:cNvContentPartPr/>
                <p14:nvPr/>
              </p14:nvContentPartPr>
              <p14:xfrm>
                <a:off x="5995771" y="1943971"/>
                <a:ext cx="511200" cy="3654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02DE504-2A00-4061-98F7-DFE291CA845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978131" y="1926331"/>
                  <a:ext cx="54684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B84CEBD-67EC-41F5-9F33-B3A3680408B2}"/>
                    </a:ext>
                  </a:extLst>
                </p14:cNvPr>
                <p14:cNvContentPartPr/>
                <p14:nvPr/>
              </p14:nvContentPartPr>
              <p14:xfrm>
                <a:off x="6618931" y="2203891"/>
                <a:ext cx="110160" cy="1648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B84CEBD-67EC-41F5-9F33-B3A3680408B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600931" y="2186251"/>
                  <a:ext cx="1458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241E93CF-E1D3-4313-832E-1D56C41D8F7D}"/>
                    </a:ext>
                  </a:extLst>
                </p14:cNvPr>
                <p14:cNvContentPartPr/>
                <p14:nvPr/>
              </p14:nvContentPartPr>
              <p14:xfrm>
                <a:off x="6798571" y="1884931"/>
                <a:ext cx="412560" cy="1962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41E93CF-E1D3-4313-832E-1D56C41D8F7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780571" y="1867291"/>
                  <a:ext cx="4482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6D1CCBF6-E9A5-495D-8408-49271E45BD05}"/>
                    </a:ext>
                  </a:extLst>
                </p14:cNvPr>
                <p14:cNvContentPartPr/>
                <p14:nvPr/>
              </p14:nvContentPartPr>
              <p14:xfrm>
                <a:off x="7082971" y="1874851"/>
                <a:ext cx="185760" cy="774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6D1CCBF6-E9A5-495D-8408-49271E45BD0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064971" y="1856851"/>
                  <a:ext cx="221400" cy="11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123EE0F4-D27E-4F26-AA9E-468C5F41D5A9}"/>
                  </a:ext>
                </a:extLst>
              </p14:cNvPr>
              <p14:cNvContentPartPr/>
              <p14:nvPr/>
            </p14:nvContentPartPr>
            <p14:xfrm>
              <a:off x="7177291" y="1668211"/>
              <a:ext cx="182520" cy="3996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123EE0F4-D27E-4F26-AA9E-468C5F41D5A9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7159291" y="1650571"/>
                <a:ext cx="21816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5396D165-CCBE-4719-818C-AD40A66C0E9C}"/>
                  </a:ext>
                </a:extLst>
              </p14:cNvPr>
              <p14:cNvContentPartPr/>
              <p14:nvPr/>
            </p14:nvContentPartPr>
            <p14:xfrm>
              <a:off x="6869851" y="4425811"/>
              <a:ext cx="360" cy="36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5396D165-CCBE-4719-818C-AD40A66C0E9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851851" y="4408171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6510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F9C6862-FA8B-4C54-AD8D-D4BB689692EC}"/>
              </a:ext>
            </a:extLst>
          </p:cNvPr>
          <p:cNvGrpSpPr/>
          <p:nvPr/>
        </p:nvGrpSpPr>
        <p:grpSpPr>
          <a:xfrm>
            <a:off x="396331" y="396331"/>
            <a:ext cx="1345680" cy="801720"/>
            <a:chOff x="396331" y="396331"/>
            <a:chExt cx="1345680" cy="80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0AFABB0-C641-48E6-B70B-CCF3B01A325C}"/>
                    </a:ext>
                  </a:extLst>
                </p14:cNvPr>
                <p14:cNvContentPartPr/>
                <p14:nvPr/>
              </p14:nvContentPartPr>
              <p14:xfrm>
                <a:off x="574171" y="443491"/>
                <a:ext cx="87840" cy="5288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0AFABB0-C641-48E6-B70B-CCF3B01A325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56531" y="425851"/>
                  <a:ext cx="12348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E484B07-2A9F-43D4-9551-0B3ED0AF25D1}"/>
                    </a:ext>
                  </a:extLst>
                </p14:cNvPr>
                <p14:cNvContentPartPr/>
                <p14:nvPr/>
              </p14:nvContentPartPr>
              <p14:xfrm>
                <a:off x="420451" y="979531"/>
                <a:ext cx="420120" cy="241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E484B07-2A9F-43D4-9551-0B3ED0AF25D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2451" y="961891"/>
                  <a:ext cx="4557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CD9371A-A57F-436E-9211-2E78C9B8D369}"/>
                    </a:ext>
                  </a:extLst>
                </p14:cNvPr>
                <p14:cNvContentPartPr/>
                <p14:nvPr/>
              </p14:nvContentPartPr>
              <p14:xfrm>
                <a:off x="834451" y="922291"/>
                <a:ext cx="186480" cy="2757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CD9371A-A57F-436E-9211-2E78C9B8D36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16451" y="904291"/>
                  <a:ext cx="22212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DB08E89-C243-4EBF-A1C8-85BDE11CB48D}"/>
                    </a:ext>
                  </a:extLst>
                </p14:cNvPr>
                <p14:cNvContentPartPr/>
                <p14:nvPr/>
              </p14:nvContentPartPr>
              <p14:xfrm>
                <a:off x="396331" y="396331"/>
                <a:ext cx="444240" cy="49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DB08E89-C243-4EBF-A1C8-85BDE11CB48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8331" y="378331"/>
                  <a:ext cx="4798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9C4D5A0-0E26-4607-A5EB-BB9AF6A019AD}"/>
                    </a:ext>
                  </a:extLst>
                </p14:cNvPr>
                <p14:cNvContentPartPr/>
                <p14:nvPr/>
              </p14:nvContentPartPr>
              <p14:xfrm>
                <a:off x="1367251" y="624571"/>
                <a:ext cx="352080" cy="14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9C4D5A0-0E26-4607-A5EB-BB9AF6A019A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49611" y="606571"/>
                  <a:ext cx="3877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11502A-770D-4AF8-B190-8BFCFB598E40}"/>
                    </a:ext>
                  </a:extLst>
                </p14:cNvPr>
                <p14:cNvContentPartPr/>
                <p14:nvPr/>
              </p14:nvContentPartPr>
              <p14:xfrm>
                <a:off x="1342771" y="752371"/>
                <a:ext cx="399240" cy="73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11502A-770D-4AF8-B190-8BFCFB598E4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25131" y="734371"/>
                  <a:ext cx="434880" cy="10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BBCD727-71F3-4095-93C3-72F6CA722CD8}"/>
              </a:ext>
            </a:extLst>
          </p:cNvPr>
          <p:cNvGrpSpPr/>
          <p:nvPr/>
        </p:nvGrpSpPr>
        <p:grpSpPr>
          <a:xfrm>
            <a:off x="2176531" y="100411"/>
            <a:ext cx="2664360" cy="466920"/>
            <a:chOff x="2176531" y="100411"/>
            <a:chExt cx="2664360" cy="46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C89F835-192C-4540-85BF-35C8491EBBF2}"/>
                    </a:ext>
                  </a:extLst>
                </p14:cNvPr>
                <p14:cNvContentPartPr/>
                <p14:nvPr/>
              </p14:nvContentPartPr>
              <p14:xfrm>
                <a:off x="2176531" y="154411"/>
                <a:ext cx="283680" cy="3272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C89F835-192C-4540-85BF-35C8491EBBF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58891" y="136411"/>
                  <a:ext cx="3193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BA2B4D2-2F40-4775-BF42-322FEB1B88A3}"/>
                    </a:ext>
                  </a:extLst>
                </p14:cNvPr>
                <p14:cNvContentPartPr/>
                <p14:nvPr/>
              </p14:nvContentPartPr>
              <p14:xfrm>
                <a:off x="2488291" y="388771"/>
                <a:ext cx="93240" cy="178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BA2B4D2-2F40-4775-BF42-322FEB1B88A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70291" y="371131"/>
                  <a:ext cx="1288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D101FA7-9244-43A8-B3CF-DAFFBF882460}"/>
                    </a:ext>
                  </a:extLst>
                </p14:cNvPr>
                <p14:cNvContentPartPr/>
                <p14:nvPr/>
              </p14:nvContentPartPr>
              <p14:xfrm>
                <a:off x="2738491" y="234331"/>
                <a:ext cx="167040" cy="2678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D101FA7-9244-43A8-B3CF-DAFFBF88246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20491" y="216691"/>
                  <a:ext cx="20268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41144F7-93F1-4EA1-AEDE-1412A260929F}"/>
                    </a:ext>
                  </a:extLst>
                </p14:cNvPr>
                <p14:cNvContentPartPr/>
                <p14:nvPr/>
              </p14:nvContentPartPr>
              <p14:xfrm>
                <a:off x="3013891" y="220291"/>
                <a:ext cx="238320" cy="2178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41144F7-93F1-4EA1-AEDE-1412A260929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996251" y="202651"/>
                  <a:ext cx="2739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5A8AD0A-2791-4AE7-919E-1554F7F410D4}"/>
                    </a:ext>
                  </a:extLst>
                </p14:cNvPr>
                <p14:cNvContentPartPr/>
                <p14:nvPr/>
              </p14:nvContentPartPr>
              <p14:xfrm>
                <a:off x="3390091" y="347731"/>
                <a:ext cx="336960" cy="525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5A8AD0A-2791-4AE7-919E-1554F7F410D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372451" y="329731"/>
                  <a:ext cx="3726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11324F0-4819-4A9D-B84C-B4BABE5E743D}"/>
                    </a:ext>
                  </a:extLst>
                </p14:cNvPr>
                <p14:cNvContentPartPr/>
                <p14:nvPr/>
              </p14:nvContentPartPr>
              <p14:xfrm>
                <a:off x="3754411" y="152971"/>
                <a:ext cx="178560" cy="1648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11324F0-4819-4A9D-B84C-B4BABE5E743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36411" y="134971"/>
                  <a:ext cx="2142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684E0E9-3313-4C34-931A-096CE6786AD1}"/>
                    </a:ext>
                  </a:extLst>
                </p14:cNvPr>
                <p14:cNvContentPartPr/>
                <p14:nvPr/>
              </p14:nvContentPartPr>
              <p14:xfrm>
                <a:off x="3997051" y="258091"/>
                <a:ext cx="118440" cy="2232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684E0E9-3313-4C34-931A-096CE6786AD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979411" y="240451"/>
                  <a:ext cx="15408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E9B20BD-7BED-4AD8-B26B-C64D9C39A4DF}"/>
                    </a:ext>
                  </a:extLst>
                </p14:cNvPr>
                <p14:cNvContentPartPr/>
                <p14:nvPr/>
              </p14:nvContentPartPr>
              <p14:xfrm>
                <a:off x="4205491" y="145411"/>
                <a:ext cx="456840" cy="288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E9B20BD-7BED-4AD8-B26B-C64D9C39A4D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187851" y="127771"/>
                  <a:ext cx="49248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9415B39-593E-4B0A-9B5F-E5D67C3F630A}"/>
                    </a:ext>
                  </a:extLst>
                </p14:cNvPr>
                <p14:cNvContentPartPr/>
                <p14:nvPr/>
              </p14:nvContentPartPr>
              <p14:xfrm>
                <a:off x="4719211" y="100411"/>
                <a:ext cx="121680" cy="1821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9415B39-593E-4B0A-9B5F-E5D67C3F630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701211" y="82411"/>
                  <a:ext cx="157320" cy="21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5269035-A211-46E7-AE60-5772996CB3A7}"/>
              </a:ext>
            </a:extLst>
          </p:cNvPr>
          <p:cNvGrpSpPr/>
          <p:nvPr/>
        </p:nvGrpSpPr>
        <p:grpSpPr>
          <a:xfrm>
            <a:off x="2207851" y="646891"/>
            <a:ext cx="3260880" cy="883440"/>
            <a:chOff x="2207851" y="646891"/>
            <a:chExt cx="3260880" cy="88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67C0675-A6FF-42F9-9BE1-DB9B0AB9606B}"/>
                    </a:ext>
                  </a:extLst>
                </p14:cNvPr>
                <p14:cNvContentPartPr/>
                <p14:nvPr/>
              </p14:nvContentPartPr>
              <p14:xfrm>
                <a:off x="2207851" y="646891"/>
                <a:ext cx="1265760" cy="81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67C0675-A6FF-42F9-9BE1-DB9B0AB9606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190211" y="629251"/>
                  <a:ext cx="13014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924E66A-E5F8-4BBA-92F5-456AE739C65F}"/>
                    </a:ext>
                  </a:extLst>
                </p14:cNvPr>
                <p14:cNvContentPartPr/>
                <p14:nvPr/>
              </p14:nvContentPartPr>
              <p14:xfrm>
                <a:off x="2367331" y="873691"/>
                <a:ext cx="434520" cy="6566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924E66A-E5F8-4BBA-92F5-456AE739C65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349331" y="855691"/>
                  <a:ext cx="470160" cy="69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C265387-88C0-42F0-9EC6-4D0E4F680A55}"/>
                    </a:ext>
                  </a:extLst>
                </p14:cNvPr>
                <p14:cNvContentPartPr/>
                <p14:nvPr/>
              </p14:nvContentPartPr>
              <p14:xfrm>
                <a:off x="2451571" y="817171"/>
                <a:ext cx="360" cy="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C265387-88C0-42F0-9EC6-4D0E4F680A5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433571" y="79917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DD9EBB3-59BA-44FD-B9E6-7830DB65A703}"/>
                    </a:ext>
                  </a:extLst>
                </p14:cNvPr>
                <p14:cNvContentPartPr/>
                <p14:nvPr/>
              </p14:nvContentPartPr>
              <p14:xfrm>
                <a:off x="3022531" y="881611"/>
                <a:ext cx="222480" cy="2743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DD9EBB3-59BA-44FD-B9E6-7830DB65A70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004531" y="863611"/>
                  <a:ext cx="25812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576B804-445A-4FCF-96C1-D620C4E6B39A}"/>
                    </a:ext>
                  </a:extLst>
                </p14:cNvPr>
                <p14:cNvContentPartPr/>
                <p14:nvPr/>
              </p14:nvContentPartPr>
              <p14:xfrm>
                <a:off x="3009931" y="897811"/>
                <a:ext cx="245520" cy="1918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576B804-445A-4FCF-96C1-D620C4E6B39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992291" y="879811"/>
                  <a:ext cx="2811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941F323-FED4-4058-87A1-9537B3BDF4C1}"/>
                    </a:ext>
                  </a:extLst>
                </p14:cNvPr>
                <p14:cNvContentPartPr/>
                <p14:nvPr/>
              </p14:nvContentPartPr>
              <p14:xfrm>
                <a:off x="3430771" y="719611"/>
                <a:ext cx="1330920" cy="644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941F323-FED4-4058-87A1-9537B3BDF4C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413131" y="701971"/>
                  <a:ext cx="13665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5593E28-285D-4016-94A6-CAF1848632EE}"/>
                    </a:ext>
                  </a:extLst>
                </p14:cNvPr>
                <p14:cNvContentPartPr/>
                <p14:nvPr/>
              </p14:nvContentPartPr>
              <p14:xfrm>
                <a:off x="5105851" y="678571"/>
                <a:ext cx="362880" cy="90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5593E28-285D-4016-94A6-CAF1848632E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088211" y="660931"/>
                  <a:ext cx="3985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8790E87-9A53-4363-BF20-2595198D981A}"/>
                    </a:ext>
                  </a:extLst>
                </p14:cNvPr>
                <p14:cNvContentPartPr/>
                <p14:nvPr/>
              </p14:nvContentPartPr>
              <p14:xfrm>
                <a:off x="5170291" y="817171"/>
                <a:ext cx="243000" cy="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8790E87-9A53-4363-BF20-2595198D981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152651" y="799171"/>
                  <a:ext cx="27864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84B6E21-0D0C-43FD-A0C6-EA3800FFDAF4}"/>
                  </a:ext>
                </a:extLst>
              </p14:cNvPr>
              <p14:cNvContentPartPr/>
              <p14:nvPr/>
            </p14:nvContentPartPr>
            <p14:xfrm>
              <a:off x="6644851" y="129211"/>
              <a:ext cx="385920" cy="3463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84B6E21-0D0C-43FD-A0C6-EA3800FFDAF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627211" y="111571"/>
                <a:ext cx="421560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139E2FC1-3CAE-4C41-AE9A-AFDD52118985}"/>
                  </a:ext>
                </a:extLst>
              </p14:cNvPr>
              <p14:cNvContentPartPr/>
              <p14:nvPr/>
            </p14:nvContentPartPr>
            <p14:xfrm>
              <a:off x="7139131" y="242251"/>
              <a:ext cx="216720" cy="3038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139E2FC1-3CAE-4C41-AE9A-AFDD5211898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121491" y="224611"/>
                <a:ext cx="25236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6105FDC-4DCA-4AD2-AEC0-37D887881364}"/>
                  </a:ext>
                </a:extLst>
              </p14:cNvPr>
              <p14:cNvContentPartPr/>
              <p14:nvPr/>
            </p14:nvContentPartPr>
            <p14:xfrm>
              <a:off x="7436491" y="339451"/>
              <a:ext cx="275400" cy="414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6105FDC-4DCA-4AD2-AEC0-37D88788136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418491" y="321451"/>
                <a:ext cx="31104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80420BE-CCBF-43D3-9E86-04545E23A525}"/>
                  </a:ext>
                </a:extLst>
              </p14:cNvPr>
              <p14:cNvContentPartPr/>
              <p14:nvPr/>
            </p14:nvContentPartPr>
            <p14:xfrm>
              <a:off x="7855171" y="264211"/>
              <a:ext cx="124560" cy="1962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80420BE-CCBF-43D3-9E86-04545E23A52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837531" y="246211"/>
                <a:ext cx="16020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22ECF016-E66F-4D2A-9885-E63E852C0F54}"/>
                  </a:ext>
                </a:extLst>
              </p14:cNvPr>
              <p14:cNvContentPartPr/>
              <p14:nvPr/>
            </p14:nvContentPartPr>
            <p14:xfrm>
              <a:off x="8117611" y="370771"/>
              <a:ext cx="72720" cy="889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22ECF016-E66F-4D2A-9885-E63E852C0F5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099611" y="352771"/>
                <a:ext cx="10836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1B50070-3362-43E0-BF09-F39D0BB7DCFE}"/>
                  </a:ext>
                </a:extLst>
              </p14:cNvPr>
              <p14:cNvContentPartPr/>
              <p14:nvPr/>
            </p14:nvContentPartPr>
            <p14:xfrm>
              <a:off x="8180971" y="185731"/>
              <a:ext cx="72720" cy="982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1B50070-3362-43E0-BF09-F39D0BB7DCF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163331" y="168091"/>
                <a:ext cx="10836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0A3BF75-1575-45A4-BC58-D2166A921998}"/>
                  </a:ext>
                </a:extLst>
              </p14:cNvPr>
              <p14:cNvContentPartPr/>
              <p14:nvPr/>
            </p14:nvContentPartPr>
            <p14:xfrm>
              <a:off x="6076771" y="619531"/>
              <a:ext cx="2026440" cy="1735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0A3BF75-1575-45A4-BC58-D2166A92199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059131" y="601531"/>
                <a:ext cx="206208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3CB8B03-1723-4588-882F-B691049BA17F}"/>
                  </a:ext>
                </a:extLst>
              </p14:cNvPr>
              <p14:cNvContentPartPr/>
              <p14:nvPr/>
            </p14:nvContentPartPr>
            <p14:xfrm>
              <a:off x="7070731" y="922291"/>
              <a:ext cx="366120" cy="3398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3CB8B03-1723-4588-882F-B691049BA17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052731" y="904291"/>
                <a:ext cx="40176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E32A972E-7FAA-4295-9F59-6B7B417399DE}"/>
                  </a:ext>
                </a:extLst>
              </p14:cNvPr>
              <p14:cNvContentPartPr/>
              <p14:nvPr/>
            </p14:nvContentPartPr>
            <p14:xfrm>
              <a:off x="7112491" y="978811"/>
              <a:ext cx="284040" cy="2340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E32A972E-7FAA-4295-9F59-6B7B417399D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094851" y="961171"/>
                <a:ext cx="31968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FE1B54CF-E4F1-42E4-98C7-EAF40B05B210}"/>
                  </a:ext>
                </a:extLst>
              </p14:cNvPr>
              <p14:cNvContentPartPr/>
              <p14:nvPr/>
            </p14:nvContentPartPr>
            <p14:xfrm>
              <a:off x="7557451" y="881611"/>
              <a:ext cx="114840" cy="2556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FE1B54CF-E4F1-42E4-98C7-EAF40B05B21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539811" y="863611"/>
                <a:ext cx="15048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2E5899B-9EA8-4FB0-8F7F-F1E458718BD3}"/>
                  </a:ext>
                </a:extLst>
              </p14:cNvPr>
              <p14:cNvContentPartPr/>
              <p14:nvPr/>
            </p14:nvContentPartPr>
            <p14:xfrm>
              <a:off x="6869851" y="1035331"/>
              <a:ext cx="146520" cy="4978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2E5899B-9EA8-4FB0-8F7F-F1E458718BD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851851" y="1017691"/>
                <a:ext cx="182160" cy="53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AFF180EC-9D65-4E51-AC93-5C15B80EDD19}"/>
                  </a:ext>
                </a:extLst>
              </p14:cNvPr>
              <p14:cNvContentPartPr/>
              <p14:nvPr/>
            </p14:nvContentPartPr>
            <p14:xfrm>
              <a:off x="8382931" y="598291"/>
              <a:ext cx="411480" cy="248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AFF180EC-9D65-4E51-AC93-5C15B80EDD1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365291" y="580291"/>
                <a:ext cx="44712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909D9A3-A496-4C89-A517-AB0DA477447E}"/>
                  </a:ext>
                </a:extLst>
              </p14:cNvPr>
              <p14:cNvContentPartPr/>
              <p14:nvPr/>
            </p14:nvContentPartPr>
            <p14:xfrm>
              <a:off x="9079171" y="339451"/>
              <a:ext cx="227160" cy="2084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909D9A3-A496-4C89-A517-AB0DA477447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061171" y="321811"/>
                <a:ext cx="26280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9C42460-4055-4213-A8EF-5247626FCBF3}"/>
                  </a:ext>
                </a:extLst>
              </p14:cNvPr>
              <p14:cNvContentPartPr/>
              <p14:nvPr/>
            </p14:nvContentPartPr>
            <p14:xfrm>
              <a:off x="9353851" y="460051"/>
              <a:ext cx="103320" cy="1296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9C42460-4055-4213-A8EF-5247626FCBF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336211" y="442051"/>
                <a:ext cx="13896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53FEE8A8-C477-4546-8713-6D1A4F1F3C4A}"/>
                  </a:ext>
                </a:extLst>
              </p14:cNvPr>
              <p14:cNvContentPartPr/>
              <p14:nvPr/>
            </p14:nvContentPartPr>
            <p14:xfrm>
              <a:off x="9661651" y="315331"/>
              <a:ext cx="73440" cy="2444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53FEE8A8-C477-4546-8713-6D1A4F1F3C4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644011" y="297331"/>
                <a:ext cx="10908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BDCDF3F7-C400-4531-8E85-B18B06578AD9}"/>
                  </a:ext>
                </a:extLst>
              </p14:cNvPr>
              <p14:cNvContentPartPr/>
              <p14:nvPr/>
            </p14:nvContentPartPr>
            <p14:xfrm>
              <a:off x="8990251" y="461131"/>
              <a:ext cx="111240" cy="1890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BDCDF3F7-C400-4531-8E85-B18B06578AD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972251" y="443131"/>
                <a:ext cx="146880" cy="224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CB10E1E0-D353-4240-A7CD-1ABBE692405D}"/>
              </a:ext>
            </a:extLst>
          </p:cNvPr>
          <p:cNvGrpSpPr/>
          <p:nvPr/>
        </p:nvGrpSpPr>
        <p:grpSpPr>
          <a:xfrm>
            <a:off x="5777611" y="201931"/>
            <a:ext cx="807120" cy="527400"/>
            <a:chOff x="5777611" y="201931"/>
            <a:chExt cx="807120" cy="52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38206B6-6DEE-413C-8C2E-C78105FD02D8}"/>
                    </a:ext>
                  </a:extLst>
                </p14:cNvPr>
                <p14:cNvContentPartPr/>
                <p14:nvPr/>
              </p14:nvContentPartPr>
              <p14:xfrm>
                <a:off x="6011971" y="299851"/>
                <a:ext cx="276480" cy="3024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38206B6-6DEE-413C-8C2E-C78105FD02D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994331" y="281851"/>
                  <a:ext cx="31212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9BCE671-4A47-49D9-809E-3BE3F63D5350}"/>
                    </a:ext>
                  </a:extLst>
                </p14:cNvPr>
                <p14:cNvContentPartPr/>
                <p14:nvPr/>
              </p14:nvContentPartPr>
              <p14:xfrm>
                <a:off x="6292771" y="485251"/>
                <a:ext cx="127080" cy="2440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9BCE671-4A47-49D9-809E-3BE3F63D535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275131" y="467251"/>
                  <a:ext cx="1627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3257D5D-E569-471B-AF63-B3E9764F4E89}"/>
                    </a:ext>
                  </a:extLst>
                </p14:cNvPr>
                <p14:cNvContentPartPr/>
                <p14:nvPr/>
              </p14:nvContentPartPr>
              <p14:xfrm>
                <a:off x="5777611" y="282571"/>
                <a:ext cx="105840" cy="3232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3257D5D-E569-471B-AF63-B3E9764F4E8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759611" y="264931"/>
                  <a:ext cx="14148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546CF56-6FD5-48BF-BC8E-3BD2B64746B9}"/>
                    </a:ext>
                  </a:extLst>
                </p14:cNvPr>
                <p14:cNvContentPartPr/>
                <p14:nvPr/>
              </p14:nvContentPartPr>
              <p14:xfrm>
                <a:off x="6416611" y="201931"/>
                <a:ext cx="168120" cy="2466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546CF56-6FD5-48BF-BC8E-3BD2B64746B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398971" y="184291"/>
                  <a:ext cx="203760" cy="282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F356AFB-6512-4D71-AE18-67FAD9B602DA}"/>
                  </a:ext>
                </a:extLst>
              </p14:cNvPr>
              <p14:cNvContentPartPr/>
              <p14:nvPr/>
            </p14:nvContentPartPr>
            <p14:xfrm>
              <a:off x="9127411" y="727891"/>
              <a:ext cx="735840" cy="252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F356AFB-6512-4D71-AE18-67FAD9B602D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109411" y="709891"/>
                <a:ext cx="771480" cy="6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8D244B7D-015E-448D-A2F7-C28E82981A29}"/>
              </a:ext>
            </a:extLst>
          </p:cNvPr>
          <p:cNvGrpSpPr/>
          <p:nvPr/>
        </p:nvGrpSpPr>
        <p:grpSpPr>
          <a:xfrm>
            <a:off x="9248731" y="897811"/>
            <a:ext cx="580680" cy="281880"/>
            <a:chOff x="9248731" y="897811"/>
            <a:chExt cx="580680" cy="28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1FD3350-796E-4240-B866-501153C55BB9}"/>
                    </a:ext>
                  </a:extLst>
                </p14:cNvPr>
                <p14:cNvContentPartPr/>
                <p14:nvPr/>
              </p14:nvContentPartPr>
              <p14:xfrm>
                <a:off x="9434491" y="930211"/>
                <a:ext cx="219240" cy="1526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1FD3350-796E-4240-B866-501153C55BB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416491" y="912571"/>
                  <a:ext cx="2548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4458CA8-4876-4549-AB3D-5037A3384733}"/>
                    </a:ext>
                  </a:extLst>
                </p14:cNvPr>
                <p14:cNvContentPartPr/>
                <p14:nvPr/>
              </p14:nvContentPartPr>
              <p14:xfrm>
                <a:off x="9443131" y="906091"/>
                <a:ext cx="162000" cy="1947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4458CA8-4876-4549-AB3D-5037A338473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425131" y="888091"/>
                  <a:ext cx="1976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6DFD647-3784-4200-992B-BC154E8EE6F4}"/>
                    </a:ext>
                  </a:extLst>
                </p14:cNvPr>
                <p14:cNvContentPartPr/>
                <p14:nvPr/>
              </p14:nvContentPartPr>
              <p14:xfrm>
                <a:off x="9726091" y="897811"/>
                <a:ext cx="103320" cy="2145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6DFD647-3784-4200-992B-BC154E8EE6F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708451" y="879811"/>
                  <a:ext cx="1389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7E9B41D-5FEE-4F5B-9782-2CDFF362B80F}"/>
                    </a:ext>
                  </a:extLst>
                </p14:cNvPr>
                <p14:cNvContentPartPr/>
                <p14:nvPr/>
              </p14:nvContentPartPr>
              <p14:xfrm>
                <a:off x="9248731" y="995011"/>
                <a:ext cx="64440" cy="1846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7E9B41D-5FEE-4F5B-9782-2CDFF362B80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231091" y="977371"/>
                  <a:ext cx="100080" cy="22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D607989-D674-4730-8A11-1705A50A3940}"/>
              </a:ext>
            </a:extLst>
          </p:cNvPr>
          <p:cNvGrpSpPr/>
          <p:nvPr/>
        </p:nvGrpSpPr>
        <p:grpSpPr>
          <a:xfrm>
            <a:off x="9973771" y="96091"/>
            <a:ext cx="1227960" cy="511560"/>
            <a:chOff x="9973771" y="96091"/>
            <a:chExt cx="1227960" cy="51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95999D6-F76C-43C5-9A7E-99E201140692}"/>
                    </a:ext>
                  </a:extLst>
                </p14:cNvPr>
                <p14:cNvContentPartPr/>
                <p14:nvPr/>
              </p14:nvContentPartPr>
              <p14:xfrm>
                <a:off x="9973771" y="331531"/>
                <a:ext cx="255960" cy="2761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95999D6-F76C-43C5-9A7E-99E20114069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955771" y="313531"/>
                  <a:ext cx="29160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3179939-2DD9-46B4-9823-F2E0BD262A36}"/>
                    </a:ext>
                  </a:extLst>
                </p14:cNvPr>
                <p14:cNvContentPartPr/>
                <p14:nvPr/>
              </p14:nvContentPartPr>
              <p14:xfrm>
                <a:off x="10251691" y="347731"/>
                <a:ext cx="180000" cy="2455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3179939-2DD9-46B4-9823-F2E0BD262A3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234051" y="329731"/>
                  <a:ext cx="21564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3555EC7-5981-4E2E-8A33-A09BEDD7CC08}"/>
                    </a:ext>
                  </a:extLst>
                </p14:cNvPr>
                <p14:cNvContentPartPr/>
                <p14:nvPr/>
              </p14:nvContentPartPr>
              <p14:xfrm>
                <a:off x="10519171" y="429451"/>
                <a:ext cx="145080" cy="399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3555EC7-5981-4E2E-8A33-A09BEDD7CC0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501531" y="411451"/>
                  <a:ext cx="180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56DCEAE-772F-406A-9BAA-50F653F950AD}"/>
                    </a:ext>
                  </a:extLst>
                </p14:cNvPr>
                <p14:cNvContentPartPr/>
                <p14:nvPr/>
              </p14:nvContentPartPr>
              <p14:xfrm>
                <a:off x="10709251" y="298051"/>
                <a:ext cx="215280" cy="2030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56DCEAE-772F-406A-9BAA-50F653F950A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691251" y="280411"/>
                  <a:ext cx="2509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A6F7F78-8796-4423-B450-5B8BF90475DA}"/>
                    </a:ext>
                  </a:extLst>
                </p14:cNvPr>
                <p14:cNvContentPartPr/>
                <p14:nvPr/>
              </p14:nvContentPartPr>
              <p14:xfrm>
                <a:off x="10967011" y="345931"/>
                <a:ext cx="234720" cy="684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A6F7F78-8796-4423-B450-5B8BF90475D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949371" y="327931"/>
                  <a:ext cx="2703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577F15A-40DC-47C8-B017-0BA47DA783F1}"/>
                    </a:ext>
                  </a:extLst>
                </p14:cNvPr>
                <p14:cNvContentPartPr/>
                <p14:nvPr/>
              </p14:nvContentPartPr>
              <p14:xfrm>
                <a:off x="11017771" y="96091"/>
                <a:ext cx="85320" cy="1530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577F15A-40DC-47C8-B017-0BA47DA783F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000131" y="78091"/>
                  <a:ext cx="120960" cy="18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56840D2-AC98-44BC-8823-26A56B616289}"/>
              </a:ext>
            </a:extLst>
          </p:cNvPr>
          <p:cNvGrpSpPr/>
          <p:nvPr/>
        </p:nvGrpSpPr>
        <p:grpSpPr>
          <a:xfrm>
            <a:off x="2476051" y="1390291"/>
            <a:ext cx="959760" cy="326880"/>
            <a:chOff x="2476051" y="1390291"/>
            <a:chExt cx="959760" cy="32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3A732C9-CBA1-4FF5-96DD-D1142011A632}"/>
                    </a:ext>
                  </a:extLst>
                </p14:cNvPr>
                <p14:cNvContentPartPr/>
                <p14:nvPr/>
              </p14:nvContentPartPr>
              <p14:xfrm>
                <a:off x="2476051" y="1463731"/>
                <a:ext cx="959760" cy="2534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3A732C9-CBA1-4FF5-96DD-D1142011A63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458051" y="1446091"/>
                  <a:ext cx="99540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F757531-8DDE-4165-820D-DBE49A0976F6}"/>
                    </a:ext>
                  </a:extLst>
                </p14:cNvPr>
                <p14:cNvContentPartPr/>
                <p14:nvPr/>
              </p14:nvContentPartPr>
              <p14:xfrm>
                <a:off x="2872411" y="1390291"/>
                <a:ext cx="390600" cy="568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F757531-8DDE-4165-820D-DBE49A0976F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854411" y="1372651"/>
                  <a:ext cx="426240" cy="9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C5565FFB-0B97-4422-B456-F41DBDA4B861}"/>
              </a:ext>
            </a:extLst>
          </p:cNvPr>
          <p:cNvGrpSpPr/>
          <p:nvPr/>
        </p:nvGrpSpPr>
        <p:grpSpPr>
          <a:xfrm>
            <a:off x="363931" y="1950451"/>
            <a:ext cx="10739520" cy="4580640"/>
            <a:chOff x="363931" y="1950451"/>
            <a:chExt cx="10739520" cy="458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7CC55BA-8B2E-4188-8AC4-843BE4D48AA1}"/>
                    </a:ext>
                  </a:extLst>
                </p14:cNvPr>
                <p14:cNvContentPartPr/>
                <p14:nvPr/>
              </p14:nvContentPartPr>
              <p14:xfrm>
                <a:off x="655171" y="2702491"/>
                <a:ext cx="25200" cy="4611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7CC55BA-8B2E-4188-8AC4-843BE4D48AA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37171" y="2684851"/>
                  <a:ext cx="6084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6DB6595-C156-4582-AF2B-330E4D3CB04F}"/>
                    </a:ext>
                  </a:extLst>
                </p14:cNvPr>
                <p14:cNvContentPartPr/>
                <p14:nvPr/>
              </p14:nvContentPartPr>
              <p14:xfrm>
                <a:off x="363931" y="3196051"/>
                <a:ext cx="556200" cy="460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6DB6595-C156-4582-AF2B-330E4D3CB04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45931" y="3178051"/>
                  <a:ext cx="5918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2555895-ED5F-435A-B25C-16CFE159A645}"/>
                    </a:ext>
                  </a:extLst>
                </p14:cNvPr>
                <p14:cNvContentPartPr/>
                <p14:nvPr/>
              </p14:nvContentPartPr>
              <p14:xfrm>
                <a:off x="961891" y="3145651"/>
                <a:ext cx="217080" cy="2620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2555895-ED5F-435A-B25C-16CFE159A64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43891" y="3128011"/>
                  <a:ext cx="25272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1B5C682-BA0A-4C96-947A-2F82AF2B1459}"/>
                    </a:ext>
                  </a:extLst>
                </p14:cNvPr>
                <p14:cNvContentPartPr/>
                <p14:nvPr/>
              </p14:nvContentPartPr>
              <p14:xfrm>
                <a:off x="412531" y="2711491"/>
                <a:ext cx="414000" cy="399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1B5C682-BA0A-4C96-947A-2F82AF2B145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94531" y="2693491"/>
                  <a:ext cx="44964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43F635A-D90C-4957-B65A-2DBB17812E7C}"/>
                    </a:ext>
                  </a:extLst>
                </p14:cNvPr>
                <p14:cNvContentPartPr/>
                <p14:nvPr/>
              </p14:nvContentPartPr>
              <p14:xfrm>
                <a:off x="599371" y="2305771"/>
                <a:ext cx="209880" cy="2563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43F635A-D90C-4957-B65A-2DBB17812E7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81731" y="2288131"/>
                  <a:ext cx="24552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DA8147E-3E1A-4F91-BAE0-D0B9ED449EAE}"/>
                    </a:ext>
                  </a:extLst>
                </p14:cNvPr>
                <p14:cNvContentPartPr/>
                <p14:nvPr/>
              </p14:nvContentPartPr>
              <p14:xfrm>
                <a:off x="598291" y="2321971"/>
                <a:ext cx="192960" cy="1573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DA8147E-3E1A-4F91-BAE0-D0B9ED449EA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80651" y="2304331"/>
                  <a:ext cx="2286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B1FB959-F773-4EB2-8FD6-98FB931451CE}"/>
                    </a:ext>
                  </a:extLst>
                </p14:cNvPr>
                <p14:cNvContentPartPr/>
                <p14:nvPr/>
              </p14:nvContentPartPr>
              <p14:xfrm>
                <a:off x="549691" y="2435011"/>
                <a:ext cx="301680" cy="410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B1FB959-F773-4EB2-8FD6-98FB931451C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32051" y="2417371"/>
                  <a:ext cx="3373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5C2A90F-5851-40E1-9C27-E89A44452285}"/>
                    </a:ext>
                  </a:extLst>
                </p14:cNvPr>
                <p14:cNvContentPartPr/>
                <p14:nvPr/>
              </p14:nvContentPartPr>
              <p14:xfrm>
                <a:off x="663091" y="2240971"/>
                <a:ext cx="116280" cy="2581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5C2A90F-5851-40E1-9C27-E89A4445228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45451" y="2223331"/>
                  <a:ext cx="15192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F354424-D413-4C30-B748-868449C07CAA}"/>
                    </a:ext>
                  </a:extLst>
                </p14:cNvPr>
                <p14:cNvContentPartPr/>
                <p14:nvPr/>
              </p14:nvContentPartPr>
              <p14:xfrm>
                <a:off x="1488571" y="2897611"/>
                <a:ext cx="316440" cy="154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F354424-D413-4C30-B748-868449C07CA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470931" y="2879611"/>
                  <a:ext cx="3520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ECD4605-C7E2-487C-BFC8-D9230C69CCF9}"/>
                    </a:ext>
                  </a:extLst>
                </p14:cNvPr>
                <p14:cNvContentPartPr/>
                <p14:nvPr/>
              </p14:nvContentPartPr>
              <p14:xfrm>
                <a:off x="1488571" y="3074731"/>
                <a:ext cx="338400" cy="284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ECD4605-C7E2-487C-BFC8-D9230C69CCF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470931" y="3057091"/>
                  <a:ext cx="3740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9B7EE43-48A1-4C29-884C-1F576D1E5324}"/>
                    </a:ext>
                  </a:extLst>
                </p14:cNvPr>
                <p14:cNvContentPartPr/>
                <p14:nvPr/>
              </p14:nvContentPartPr>
              <p14:xfrm>
                <a:off x="2257171" y="2564971"/>
                <a:ext cx="218880" cy="3852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9B7EE43-48A1-4C29-884C-1F576D1E532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239531" y="2546971"/>
                  <a:ext cx="25452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96C3E74-25AE-46B0-A9DD-E3AC5EF0C232}"/>
                    </a:ext>
                  </a:extLst>
                </p14:cNvPr>
                <p14:cNvContentPartPr/>
                <p14:nvPr/>
              </p14:nvContentPartPr>
              <p14:xfrm>
                <a:off x="2388211" y="2710411"/>
                <a:ext cx="192600" cy="2516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96C3E74-25AE-46B0-A9DD-E3AC5EF0C23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370571" y="2692411"/>
                  <a:ext cx="22824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BA09F61-16B0-491E-A038-8CADF86CA9CD}"/>
                    </a:ext>
                  </a:extLst>
                </p14:cNvPr>
                <p14:cNvContentPartPr/>
                <p14:nvPr/>
              </p14:nvContentPartPr>
              <p14:xfrm>
                <a:off x="2685931" y="2443651"/>
                <a:ext cx="81720" cy="3873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BA09F61-16B0-491E-A038-8CADF86CA9C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668291" y="2425651"/>
                  <a:ext cx="11736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B0F7207-9520-4136-8AAA-CD2867E92F52}"/>
                    </a:ext>
                  </a:extLst>
                </p14:cNvPr>
                <p14:cNvContentPartPr/>
                <p14:nvPr/>
              </p14:nvContentPartPr>
              <p14:xfrm>
                <a:off x="2014531" y="2581171"/>
                <a:ext cx="121320" cy="3344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B0F7207-9520-4136-8AAA-CD2867E92F5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996531" y="2563171"/>
                  <a:ext cx="15696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15BADB9-6B9E-4181-986A-4E90EEC52171}"/>
                    </a:ext>
                  </a:extLst>
                </p14:cNvPr>
                <p14:cNvContentPartPr/>
                <p14:nvPr/>
              </p14:nvContentPartPr>
              <p14:xfrm>
                <a:off x="2152051" y="3074731"/>
                <a:ext cx="894600" cy="198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15BADB9-6B9E-4181-986A-4E90EEC5217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134411" y="3057091"/>
                  <a:ext cx="9302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2E4035E-1593-46EB-B41A-FB9D206D98FF}"/>
                    </a:ext>
                  </a:extLst>
                </p14:cNvPr>
                <p14:cNvContentPartPr/>
                <p14:nvPr/>
              </p14:nvContentPartPr>
              <p14:xfrm>
                <a:off x="2183371" y="3252931"/>
                <a:ext cx="511200" cy="4993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2E4035E-1593-46EB-B41A-FB9D206D98F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165731" y="3234931"/>
                  <a:ext cx="546840" cy="53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DEC83A4-68B0-4C92-8DAC-D8D2329DE7D4}"/>
                    </a:ext>
                  </a:extLst>
                </p14:cNvPr>
                <p14:cNvContentPartPr/>
                <p14:nvPr/>
              </p14:nvContentPartPr>
              <p14:xfrm>
                <a:off x="2338171" y="3277051"/>
                <a:ext cx="238320" cy="3258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DEC83A4-68B0-4C92-8DAC-D8D2329DE7D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320531" y="3259051"/>
                  <a:ext cx="27396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A5C9E7E-88A7-418A-BD32-C84EC0643FB3}"/>
                    </a:ext>
                  </a:extLst>
                </p14:cNvPr>
                <p14:cNvContentPartPr/>
                <p14:nvPr/>
              </p14:nvContentPartPr>
              <p14:xfrm>
                <a:off x="2791411" y="3187771"/>
                <a:ext cx="113400" cy="3963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A5C9E7E-88A7-418A-BD32-C84EC0643FB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773411" y="3170131"/>
                  <a:ext cx="14904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51093B9-EEAE-4999-9CCD-1639BCB5324E}"/>
                    </a:ext>
                  </a:extLst>
                </p14:cNvPr>
                <p14:cNvContentPartPr/>
                <p14:nvPr/>
              </p14:nvContentPartPr>
              <p14:xfrm>
                <a:off x="2184451" y="3212251"/>
                <a:ext cx="360" cy="4528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51093B9-EEAE-4999-9CCD-1639BCB5324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166811" y="3194251"/>
                  <a:ext cx="3600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2AF7745-58FC-4C8F-AC60-341BCCF915ED}"/>
                    </a:ext>
                  </a:extLst>
                </p14:cNvPr>
                <p14:cNvContentPartPr/>
                <p14:nvPr/>
              </p14:nvContentPartPr>
              <p14:xfrm>
                <a:off x="3202171" y="2540491"/>
                <a:ext cx="495000" cy="4212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2AF7745-58FC-4C8F-AC60-341BCCF915E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184531" y="2522491"/>
                  <a:ext cx="53064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75AA1AB-F875-4065-982E-43272CBE78FD}"/>
                    </a:ext>
                  </a:extLst>
                </p14:cNvPr>
                <p14:cNvContentPartPr/>
                <p14:nvPr/>
              </p14:nvContentPartPr>
              <p14:xfrm>
                <a:off x="3860971" y="2319091"/>
                <a:ext cx="401760" cy="5299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75AA1AB-F875-4065-982E-43272CBE78F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842971" y="2301091"/>
                  <a:ext cx="43740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F14F321-BE86-47FB-B729-687967AD3FBE}"/>
                    </a:ext>
                  </a:extLst>
                </p14:cNvPr>
                <p14:cNvContentPartPr/>
                <p14:nvPr/>
              </p14:nvContentPartPr>
              <p14:xfrm>
                <a:off x="4355611" y="2559571"/>
                <a:ext cx="111960" cy="2595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F14F321-BE86-47FB-B729-687967AD3FB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337611" y="2541931"/>
                  <a:ext cx="14760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0DBBA0C-1502-4B2B-AC7E-8AFA68E8790B}"/>
                    </a:ext>
                  </a:extLst>
                </p14:cNvPr>
                <p14:cNvContentPartPr/>
                <p14:nvPr/>
              </p14:nvContentPartPr>
              <p14:xfrm>
                <a:off x="4308811" y="2351851"/>
                <a:ext cx="323280" cy="1476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0DBBA0C-1502-4B2B-AC7E-8AFA68E8790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290811" y="2334211"/>
                  <a:ext cx="358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0C95735-020A-4913-B191-5CAD21136728}"/>
                    </a:ext>
                  </a:extLst>
                </p14:cNvPr>
                <p14:cNvContentPartPr/>
                <p14:nvPr/>
              </p14:nvContentPartPr>
              <p14:xfrm>
                <a:off x="4871131" y="2501251"/>
                <a:ext cx="301680" cy="640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0C95735-020A-4913-B191-5CAD2113672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853131" y="2483251"/>
                  <a:ext cx="3373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18C2EF2-7215-4BBF-88CA-26BB714ACDF8}"/>
                    </a:ext>
                  </a:extLst>
                </p14:cNvPr>
                <p14:cNvContentPartPr/>
                <p14:nvPr/>
              </p14:nvContentPartPr>
              <p14:xfrm>
                <a:off x="5394571" y="2135851"/>
                <a:ext cx="390600" cy="4140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18C2EF2-7215-4BBF-88CA-26BB714ACDF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376571" y="2117851"/>
                  <a:ext cx="42624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A8A7E5A-5728-4A07-85A8-1B475A1EA702}"/>
                    </a:ext>
                  </a:extLst>
                </p14:cNvPr>
                <p14:cNvContentPartPr/>
                <p14:nvPr/>
              </p14:nvContentPartPr>
              <p14:xfrm>
                <a:off x="6440731" y="2921011"/>
                <a:ext cx="596880" cy="82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A8A7E5A-5728-4A07-85A8-1B475A1EA70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423091" y="2903011"/>
                  <a:ext cx="6325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92AA958-2F5E-4A30-9AB3-8B32AC73DC40}"/>
                    </a:ext>
                  </a:extLst>
                </p14:cNvPr>
                <p14:cNvContentPartPr/>
                <p14:nvPr/>
              </p14:nvContentPartPr>
              <p14:xfrm>
                <a:off x="7751851" y="2053771"/>
                <a:ext cx="332640" cy="4460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92AA958-2F5E-4A30-9AB3-8B32AC73DC4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733851" y="2035771"/>
                  <a:ext cx="368280" cy="4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70BB278-8A5D-4F9C-90F8-A5F28E59B390}"/>
                    </a:ext>
                  </a:extLst>
                </p14:cNvPr>
                <p14:cNvContentPartPr/>
                <p14:nvPr/>
              </p14:nvContentPartPr>
              <p14:xfrm>
                <a:off x="8099611" y="2273371"/>
                <a:ext cx="353160" cy="2008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70BB278-8A5D-4F9C-90F8-A5F28E59B39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081971" y="2255731"/>
                  <a:ext cx="3888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C2482A5-6EDE-475A-B9D6-0B1DC050D249}"/>
                    </a:ext>
                  </a:extLst>
                </p14:cNvPr>
                <p14:cNvContentPartPr/>
                <p14:nvPr/>
              </p14:nvContentPartPr>
              <p14:xfrm>
                <a:off x="7622251" y="2627611"/>
                <a:ext cx="863280" cy="3610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C2482A5-6EDE-475A-B9D6-0B1DC050D24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604611" y="2609611"/>
                  <a:ext cx="89892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0550E33-A15E-417F-A41B-ADC03CCDD92B}"/>
                    </a:ext>
                  </a:extLst>
                </p14:cNvPr>
                <p14:cNvContentPartPr/>
                <p14:nvPr/>
              </p14:nvContentPartPr>
              <p14:xfrm>
                <a:off x="8687491" y="2856211"/>
                <a:ext cx="3600" cy="3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0550E33-A15E-417F-A41B-ADC03CCDD92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669491" y="2838211"/>
                  <a:ext cx="39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179E383-A884-45B4-A7B8-0BAE6C2A5BE4}"/>
                    </a:ext>
                  </a:extLst>
                </p14:cNvPr>
                <p14:cNvContentPartPr/>
                <p14:nvPr/>
              </p14:nvContentPartPr>
              <p14:xfrm>
                <a:off x="7646371" y="2592691"/>
                <a:ext cx="997920" cy="939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179E383-A884-45B4-A7B8-0BAE6C2A5BE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628731" y="2574691"/>
                  <a:ext cx="10335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FE1F219-2C79-4BC7-8EEB-D33213B44DA1}"/>
                    </a:ext>
                  </a:extLst>
                </p14:cNvPr>
                <p14:cNvContentPartPr/>
                <p14:nvPr/>
              </p14:nvContentPartPr>
              <p14:xfrm>
                <a:off x="8058931" y="2702491"/>
                <a:ext cx="413640" cy="3258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FE1F219-2C79-4BC7-8EEB-D33213B44DA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040931" y="2684851"/>
                  <a:ext cx="44928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3F97451-E3AB-4F3E-BEBA-F13DC6B46148}"/>
                    </a:ext>
                  </a:extLst>
                </p14:cNvPr>
                <p14:cNvContentPartPr/>
                <p14:nvPr/>
              </p14:nvContentPartPr>
              <p14:xfrm>
                <a:off x="8083411" y="2742811"/>
                <a:ext cx="293040" cy="2764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3F97451-E3AB-4F3E-BEBA-F13DC6B4614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065771" y="2725171"/>
                  <a:ext cx="32868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3DE363A-7882-4AE5-BB26-209C0BF82A1A}"/>
                    </a:ext>
                  </a:extLst>
                </p14:cNvPr>
                <p14:cNvContentPartPr/>
                <p14:nvPr/>
              </p14:nvContentPartPr>
              <p14:xfrm>
                <a:off x="8577331" y="2718331"/>
                <a:ext cx="105120" cy="3243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3DE363A-7882-4AE5-BB26-209C0BF82A1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559331" y="2700691"/>
                  <a:ext cx="14076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80FEE89-2A2A-4197-ACFA-6B67DB83196C}"/>
                    </a:ext>
                  </a:extLst>
                </p14:cNvPr>
                <p14:cNvContentPartPr/>
                <p14:nvPr/>
              </p14:nvContentPartPr>
              <p14:xfrm>
                <a:off x="7913851" y="2799691"/>
                <a:ext cx="360" cy="2847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80FEE89-2A2A-4197-ACFA-6B67DB83196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895851" y="2781691"/>
                  <a:ext cx="3600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F3B0009-AA7A-4506-A368-D2EA401AA1DA}"/>
                    </a:ext>
                  </a:extLst>
                </p14:cNvPr>
                <p14:cNvContentPartPr/>
                <p14:nvPr/>
              </p14:nvContentPartPr>
              <p14:xfrm>
                <a:off x="8728531" y="2022811"/>
                <a:ext cx="335880" cy="4982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F3B0009-AA7A-4506-A368-D2EA401AA1D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710891" y="2004811"/>
                  <a:ext cx="37152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10B41854-5EF6-41DA-86DC-8176F2559173}"/>
                    </a:ext>
                  </a:extLst>
                </p14:cNvPr>
                <p14:cNvContentPartPr/>
                <p14:nvPr/>
              </p14:nvContentPartPr>
              <p14:xfrm>
                <a:off x="9116611" y="2204251"/>
                <a:ext cx="197280" cy="2721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10B41854-5EF6-41DA-86DC-8176F255917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098971" y="2186251"/>
                  <a:ext cx="23292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1A6D9D3-C51E-402E-A50B-372C93C420C1}"/>
                    </a:ext>
                  </a:extLst>
                </p14:cNvPr>
                <p14:cNvContentPartPr/>
                <p14:nvPr/>
              </p14:nvContentPartPr>
              <p14:xfrm>
                <a:off x="9419731" y="2247091"/>
                <a:ext cx="161280" cy="1580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1A6D9D3-C51E-402E-A50B-372C93C420C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401731" y="2229091"/>
                  <a:ext cx="1969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F9FC074-CBBE-4498-AB27-E124DA219F35}"/>
                    </a:ext>
                  </a:extLst>
                </p14:cNvPr>
                <p14:cNvContentPartPr/>
                <p14:nvPr/>
              </p14:nvContentPartPr>
              <p14:xfrm>
                <a:off x="9504331" y="1950451"/>
                <a:ext cx="83520" cy="1227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F9FC074-CBBE-4498-AB27-E124DA219F3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486331" y="1932451"/>
                  <a:ext cx="1191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4525147-2493-4D2E-874C-BF613D3A06DA}"/>
                    </a:ext>
                  </a:extLst>
                </p14:cNvPr>
                <p14:cNvContentPartPr/>
                <p14:nvPr/>
              </p14:nvContentPartPr>
              <p14:xfrm>
                <a:off x="745171" y="4856011"/>
                <a:ext cx="349560" cy="5515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4525147-2493-4D2E-874C-BF613D3A06D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27171" y="4838371"/>
                  <a:ext cx="385200" cy="58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12718724-D754-40E6-A630-48E94484D935}"/>
                    </a:ext>
                  </a:extLst>
                </p14:cNvPr>
                <p14:cNvContentPartPr/>
                <p14:nvPr/>
              </p14:nvContentPartPr>
              <p14:xfrm>
                <a:off x="1227931" y="5178571"/>
                <a:ext cx="172440" cy="3387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2718724-D754-40E6-A630-48E94484D93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209931" y="5160931"/>
                  <a:ext cx="20808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24AEBDB-FC15-4F53-952F-93D865CDBD95}"/>
                    </a:ext>
                  </a:extLst>
                </p14:cNvPr>
                <p14:cNvContentPartPr/>
                <p14:nvPr/>
              </p14:nvContentPartPr>
              <p14:xfrm>
                <a:off x="1804291" y="5125651"/>
                <a:ext cx="348480" cy="856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24AEBDB-FC15-4F53-952F-93D865CDBD9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786651" y="5107651"/>
                  <a:ext cx="3841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EEE27C3-62FB-4E03-9F66-E9B854F93024}"/>
                    </a:ext>
                  </a:extLst>
                </p14:cNvPr>
                <p14:cNvContentPartPr/>
                <p14:nvPr/>
              </p14:nvContentPartPr>
              <p14:xfrm>
                <a:off x="1909411" y="5299891"/>
                <a:ext cx="279720" cy="93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3EEE27C3-62FB-4E03-9F66-E9B854F9302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891411" y="5282251"/>
                  <a:ext cx="3153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EAD9B43-7F6D-40E6-8115-F642FD78D743}"/>
                    </a:ext>
                  </a:extLst>
                </p14:cNvPr>
                <p14:cNvContentPartPr/>
                <p14:nvPr/>
              </p14:nvContentPartPr>
              <p14:xfrm>
                <a:off x="2451571" y="4721371"/>
                <a:ext cx="343440" cy="3441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EAD9B43-7F6D-40E6-8115-F642FD78D74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433571" y="4703731"/>
                  <a:ext cx="37908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D739A45-B674-4CD2-88A6-09CF018B070F}"/>
                    </a:ext>
                  </a:extLst>
                </p14:cNvPr>
                <p14:cNvContentPartPr/>
                <p14:nvPr/>
              </p14:nvContentPartPr>
              <p14:xfrm>
                <a:off x="2990851" y="4903531"/>
                <a:ext cx="147240" cy="3117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D739A45-B674-4CD2-88A6-09CF018B070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972851" y="4885531"/>
                  <a:ext cx="18288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D0FBDF5C-E263-45C2-8305-6AD861976A51}"/>
                    </a:ext>
                  </a:extLst>
                </p14:cNvPr>
                <p14:cNvContentPartPr/>
                <p14:nvPr/>
              </p14:nvContentPartPr>
              <p14:xfrm>
                <a:off x="3355171" y="4652611"/>
                <a:ext cx="148680" cy="2412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D0FBDF5C-E263-45C2-8305-6AD861976A5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337531" y="4634611"/>
                  <a:ext cx="18432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6977152D-5A2C-4E54-8DE6-7E908ECAF5E2}"/>
                    </a:ext>
                  </a:extLst>
                </p14:cNvPr>
                <p14:cNvContentPartPr/>
                <p14:nvPr/>
              </p14:nvContentPartPr>
              <p14:xfrm>
                <a:off x="3244651" y="4724971"/>
                <a:ext cx="304200" cy="756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6977152D-5A2C-4E54-8DE6-7E908ECAF5E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226651" y="4706971"/>
                  <a:ext cx="3398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A0EE9D6-571D-4E6B-B4D8-CD7D5F448BBA}"/>
                    </a:ext>
                  </a:extLst>
                </p14:cNvPr>
                <p14:cNvContentPartPr/>
                <p14:nvPr/>
              </p14:nvContentPartPr>
              <p14:xfrm>
                <a:off x="3341851" y="4661611"/>
                <a:ext cx="181080" cy="2192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A0EE9D6-571D-4E6B-B4D8-CD7D5F448BB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323851" y="4643611"/>
                  <a:ext cx="21672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622E929E-376D-4546-A268-48E2FAA04993}"/>
                    </a:ext>
                  </a:extLst>
                </p14:cNvPr>
                <p14:cNvContentPartPr/>
                <p14:nvPr/>
              </p14:nvContentPartPr>
              <p14:xfrm>
                <a:off x="3875731" y="4296571"/>
                <a:ext cx="219600" cy="4050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622E929E-376D-4546-A268-48E2FAA0499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858091" y="4278931"/>
                  <a:ext cx="25524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BB3B185-DB33-4E34-AC6B-98B50A2845AA}"/>
                    </a:ext>
                  </a:extLst>
                </p14:cNvPr>
                <p14:cNvContentPartPr/>
                <p14:nvPr/>
              </p14:nvContentPartPr>
              <p14:xfrm>
                <a:off x="3924331" y="4733971"/>
                <a:ext cx="305280" cy="158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BB3B185-DB33-4E34-AC6B-98B50A2845AA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906691" y="4716331"/>
                  <a:ext cx="3409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1E69737-A46C-4295-A355-910BADEE8055}"/>
                    </a:ext>
                  </a:extLst>
                </p14:cNvPr>
                <p14:cNvContentPartPr/>
                <p14:nvPr/>
              </p14:nvContentPartPr>
              <p14:xfrm>
                <a:off x="3689611" y="4255891"/>
                <a:ext cx="258840" cy="86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1E69737-A46C-4295-A355-910BADEE805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671611" y="4238251"/>
                  <a:ext cx="2944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EFDFF7A-876E-427F-BB5A-B508FCDAD983}"/>
                    </a:ext>
                  </a:extLst>
                </p14:cNvPr>
                <p14:cNvContentPartPr/>
                <p14:nvPr/>
              </p14:nvContentPartPr>
              <p14:xfrm>
                <a:off x="4492051" y="4587811"/>
                <a:ext cx="112680" cy="2451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EFDFF7A-876E-427F-BB5A-B508FCDAD98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474411" y="4569811"/>
                  <a:ext cx="14832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C30488EF-F8C4-40BC-8621-80DF231E18F6}"/>
                    </a:ext>
                  </a:extLst>
                </p14:cNvPr>
                <p14:cNvContentPartPr/>
                <p14:nvPr/>
              </p14:nvContentPartPr>
              <p14:xfrm>
                <a:off x="4425091" y="4466491"/>
                <a:ext cx="164520" cy="2703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C30488EF-F8C4-40BC-8621-80DF231E18F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407451" y="4448491"/>
                  <a:ext cx="20016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C7E5DA5C-4002-4DE2-B615-49AA2251D283}"/>
                    </a:ext>
                  </a:extLst>
                </p14:cNvPr>
                <p14:cNvContentPartPr/>
                <p14:nvPr/>
              </p14:nvContentPartPr>
              <p14:xfrm>
                <a:off x="3911011" y="4061851"/>
                <a:ext cx="126720" cy="3027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C7E5DA5C-4002-4DE2-B615-49AA2251D283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893371" y="4044211"/>
                  <a:ext cx="16236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5022D4D-4488-427A-9E1F-387605A1F97F}"/>
                    </a:ext>
                  </a:extLst>
                </p14:cNvPr>
                <p14:cNvContentPartPr/>
                <p14:nvPr/>
              </p14:nvContentPartPr>
              <p14:xfrm>
                <a:off x="3891931" y="4125931"/>
                <a:ext cx="250200" cy="93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5022D4D-4488-427A-9E1F-387605A1F97F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874291" y="4108291"/>
                  <a:ext cx="2858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7FB23AA5-8165-4A77-AFA7-BFD7284D3C4B}"/>
                    </a:ext>
                  </a:extLst>
                </p14:cNvPr>
                <p14:cNvContentPartPr/>
                <p14:nvPr/>
              </p14:nvContentPartPr>
              <p14:xfrm>
                <a:off x="3980851" y="4037731"/>
                <a:ext cx="126360" cy="1515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7FB23AA5-8165-4A77-AFA7-BFD7284D3C4B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963211" y="4019731"/>
                  <a:ext cx="1620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FFE49844-52B5-4C8E-8A0F-92428987708C}"/>
                    </a:ext>
                  </a:extLst>
                </p14:cNvPr>
                <p14:cNvContentPartPr/>
                <p14:nvPr/>
              </p14:nvContentPartPr>
              <p14:xfrm>
                <a:off x="5154091" y="4237531"/>
                <a:ext cx="564840" cy="2214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FFE49844-52B5-4C8E-8A0F-92428987708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136451" y="4219531"/>
                  <a:ext cx="6004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238DAB1-3869-4D46-AF78-4110FB2E9B3B}"/>
                    </a:ext>
                  </a:extLst>
                </p14:cNvPr>
                <p14:cNvContentPartPr/>
                <p14:nvPr/>
              </p14:nvContentPartPr>
              <p14:xfrm>
                <a:off x="5308171" y="4547491"/>
                <a:ext cx="465120" cy="896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238DAB1-3869-4D46-AF78-4110FB2E9B3B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290171" y="4529491"/>
                  <a:ext cx="5007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4106DB62-8A12-46F1-9E0E-E67313636A5C}"/>
                    </a:ext>
                  </a:extLst>
                </p14:cNvPr>
                <p14:cNvContentPartPr/>
                <p14:nvPr/>
              </p14:nvContentPartPr>
              <p14:xfrm>
                <a:off x="5850331" y="4004971"/>
                <a:ext cx="372960" cy="3128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4106DB62-8A12-46F1-9E0E-E67313636A5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832331" y="3987331"/>
                  <a:ext cx="40860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D7238DBC-CA28-4D6B-861B-0C78832B568F}"/>
                    </a:ext>
                  </a:extLst>
                </p14:cNvPr>
                <p14:cNvContentPartPr/>
                <p14:nvPr/>
              </p14:nvContentPartPr>
              <p14:xfrm>
                <a:off x="6368371" y="4183171"/>
                <a:ext cx="297360" cy="3924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D7238DBC-CA28-4D6B-861B-0C78832B568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350371" y="4165171"/>
                  <a:ext cx="33300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C6850BBD-0464-44DD-B459-BD659373F363}"/>
                    </a:ext>
                  </a:extLst>
                </p14:cNvPr>
                <p14:cNvContentPartPr/>
                <p14:nvPr/>
              </p14:nvContentPartPr>
              <p14:xfrm>
                <a:off x="6602731" y="3389731"/>
                <a:ext cx="1446480" cy="19098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C6850BBD-0464-44DD-B459-BD659373F36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584731" y="3372091"/>
                  <a:ext cx="1482120" cy="19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EF2D97C-A714-4C9B-9A5A-200D1625F799}"/>
                    </a:ext>
                  </a:extLst>
                </p14:cNvPr>
                <p14:cNvContentPartPr/>
                <p14:nvPr/>
              </p14:nvContentPartPr>
              <p14:xfrm>
                <a:off x="5121691" y="2945491"/>
                <a:ext cx="3361320" cy="14148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EF2D97C-A714-4C9B-9A5A-200D1625F79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104051" y="2927851"/>
                  <a:ext cx="3396960" cy="14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6CB34808-9514-4C6F-9D3B-E4A819BE2E7A}"/>
                    </a:ext>
                  </a:extLst>
                </p14:cNvPr>
                <p14:cNvContentPartPr/>
                <p14:nvPr/>
              </p14:nvContentPartPr>
              <p14:xfrm>
                <a:off x="9483451" y="2880691"/>
                <a:ext cx="1620000" cy="27946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6CB34808-9514-4C6F-9D3B-E4A819BE2E7A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465451" y="2862691"/>
                  <a:ext cx="1655640" cy="28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4EA6A37C-5E45-42CE-8224-8E6C17E20274}"/>
                    </a:ext>
                  </a:extLst>
                </p14:cNvPr>
                <p14:cNvContentPartPr/>
                <p14:nvPr/>
              </p14:nvContentPartPr>
              <p14:xfrm>
                <a:off x="693691" y="5938891"/>
                <a:ext cx="382320" cy="5101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4EA6A37C-5E45-42CE-8224-8E6C17E20274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76051" y="5920891"/>
                  <a:ext cx="41796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A46F25AC-AEE6-4026-B78E-490BD829F06F}"/>
                    </a:ext>
                  </a:extLst>
                </p14:cNvPr>
                <p14:cNvContentPartPr/>
                <p14:nvPr/>
              </p14:nvContentPartPr>
              <p14:xfrm>
                <a:off x="1117411" y="6319411"/>
                <a:ext cx="130680" cy="21168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A46F25AC-AEE6-4026-B78E-490BD829F06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99411" y="6301411"/>
                  <a:ext cx="16632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1DA7FC4-C2D3-4C70-A72A-6BEBACFD70CA}"/>
                    </a:ext>
                  </a:extLst>
                </p14:cNvPr>
                <p14:cNvContentPartPr/>
                <p14:nvPr/>
              </p14:nvContentPartPr>
              <p14:xfrm>
                <a:off x="1804291" y="6117451"/>
                <a:ext cx="305280" cy="338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1DA7FC4-C2D3-4C70-A72A-6BEBACFD70CA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786651" y="6099811"/>
                  <a:ext cx="3409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E4FDF1C1-6AAF-4C23-88AD-566CBCB68A25}"/>
                    </a:ext>
                  </a:extLst>
                </p14:cNvPr>
                <p14:cNvContentPartPr/>
                <p14:nvPr/>
              </p14:nvContentPartPr>
              <p14:xfrm>
                <a:off x="1771891" y="6343531"/>
                <a:ext cx="331560" cy="169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E4FDF1C1-6AAF-4C23-88AD-566CBCB68A25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754251" y="6325891"/>
                  <a:ext cx="3672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70AB6795-0337-43A2-BD66-843BEEF4062F}"/>
                    </a:ext>
                  </a:extLst>
                </p14:cNvPr>
                <p14:cNvContentPartPr/>
                <p14:nvPr/>
              </p14:nvContentPartPr>
              <p14:xfrm>
                <a:off x="3050251" y="5665291"/>
                <a:ext cx="333360" cy="3924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70AB6795-0337-43A2-BD66-843BEEF4062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032611" y="5647651"/>
                  <a:ext cx="36900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BC7BE161-94C6-49FF-8BAC-FEF0B45CA157}"/>
                    </a:ext>
                  </a:extLst>
                </p14:cNvPr>
                <p14:cNvContentPartPr/>
                <p14:nvPr/>
              </p14:nvContentPartPr>
              <p14:xfrm>
                <a:off x="3380731" y="5885611"/>
                <a:ext cx="174600" cy="3088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BC7BE161-94C6-49FF-8BAC-FEF0B45CA15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362731" y="5867971"/>
                  <a:ext cx="21024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405F0E1D-419E-4AED-A620-11FD033DB892}"/>
                    </a:ext>
                  </a:extLst>
                </p14:cNvPr>
                <p14:cNvContentPartPr/>
                <p14:nvPr/>
              </p14:nvContentPartPr>
              <p14:xfrm>
                <a:off x="2856211" y="5655931"/>
                <a:ext cx="117720" cy="5569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405F0E1D-419E-4AED-A620-11FD033DB892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838211" y="5638291"/>
                  <a:ext cx="15336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798C5B07-3E36-456B-96E6-9FAD41048F26}"/>
                    </a:ext>
                  </a:extLst>
                </p14:cNvPr>
                <p14:cNvContentPartPr/>
                <p14:nvPr/>
              </p14:nvContentPartPr>
              <p14:xfrm>
                <a:off x="3657211" y="5526331"/>
                <a:ext cx="148320" cy="48600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798C5B07-3E36-456B-96E6-9FAD41048F2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639211" y="5508691"/>
                  <a:ext cx="18396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150CAC60-398E-496C-9800-FEE03FF88B3B}"/>
                    </a:ext>
                  </a:extLst>
                </p14:cNvPr>
                <p14:cNvContentPartPr/>
                <p14:nvPr/>
              </p14:nvContentPartPr>
              <p14:xfrm>
                <a:off x="3681691" y="5299531"/>
                <a:ext cx="234360" cy="18900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150CAC60-398E-496C-9800-FEE03FF88B3B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663691" y="5281531"/>
                  <a:ext cx="2700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12C2316C-268A-4247-AC1B-63CA96DB73A2}"/>
                    </a:ext>
                  </a:extLst>
                </p14:cNvPr>
                <p14:cNvContentPartPr/>
                <p14:nvPr/>
              </p14:nvContentPartPr>
              <p14:xfrm>
                <a:off x="4211611" y="5356771"/>
                <a:ext cx="444240" cy="47052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12C2316C-268A-4247-AC1B-63CA96DB73A2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193611" y="5338771"/>
                  <a:ext cx="479880" cy="5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661F0193-8C4D-436E-B205-FA8C08B630C8}"/>
                    </a:ext>
                  </a:extLst>
                </p14:cNvPr>
                <p14:cNvContentPartPr/>
                <p14:nvPr/>
              </p14:nvContentPartPr>
              <p14:xfrm>
                <a:off x="4660531" y="5427331"/>
                <a:ext cx="250920" cy="42372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661F0193-8C4D-436E-B205-FA8C08B630C8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642531" y="5409691"/>
                  <a:ext cx="28656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A39ABB6E-91FC-4080-9AA0-9E09587F6005}"/>
                    </a:ext>
                  </a:extLst>
                </p14:cNvPr>
                <p14:cNvContentPartPr/>
                <p14:nvPr/>
              </p14:nvContentPartPr>
              <p14:xfrm>
                <a:off x="5020171" y="5574931"/>
                <a:ext cx="191880" cy="14652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A39ABB6E-91FC-4080-9AA0-9E09587F6005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002531" y="5557291"/>
                  <a:ext cx="2275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F7A286B0-7BFF-4EDC-AD8D-D463520D3CC7}"/>
                    </a:ext>
                  </a:extLst>
                </p14:cNvPr>
                <p14:cNvContentPartPr/>
                <p14:nvPr/>
              </p14:nvContentPartPr>
              <p14:xfrm>
                <a:off x="5324371" y="5615611"/>
                <a:ext cx="235440" cy="36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F7A286B0-7BFF-4EDC-AD8D-D463520D3CC7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306371" y="5597971"/>
                  <a:ext cx="2710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D69D1A32-7D07-464F-A374-39BF8CEA04D6}"/>
                    </a:ext>
                  </a:extLst>
                </p14:cNvPr>
                <p14:cNvContentPartPr/>
                <p14:nvPr/>
              </p14:nvContentPartPr>
              <p14:xfrm>
                <a:off x="5840971" y="5218891"/>
                <a:ext cx="396720" cy="2682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D69D1A32-7D07-464F-A374-39BF8CEA04D6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822971" y="5201251"/>
                  <a:ext cx="43236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E78D8B4E-3F62-4B4E-BED7-EAF0869B9E31}"/>
                    </a:ext>
                  </a:extLst>
                </p14:cNvPr>
                <p14:cNvContentPartPr/>
                <p14:nvPr/>
              </p14:nvContentPartPr>
              <p14:xfrm>
                <a:off x="2629411" y="6017731"/>
                <a:ext cx="3688920" cy="23760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E78D8B4E-3F62-4B4E-BED7-EAF0869B9E31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611771" y="6000091"/>
                  <a:ext cx="3724560" cy="27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009F5B62-1809-4DD3-B3EE-E5A74BF13F78}"/>
              </a:ext>
            </a:extLst>
          </p:cNvPr>
          <p:cNvGrpSpPr/>
          <p:nvPr/>
        </p:nvGrpSpPr>
        <p:grpSpPr>
          <a:xfrm>
            <a:off x="4021531" y="6157771"/>
            <a:ext cx="793800" cy="510480"/>
            <a:chOff x="4021531" y="6157771"/>
            <a:chExt cx="793800" cy="51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65F2CD1E-85EC-479E-B911-CCEBB1CE9F12}"/>
                    </a:ext>
                  </a:extLst>
                </p14:cNvPr>
                <p14:cNvContentPartPr/>
                <p14:nvPr/>
              </p14:nvContentPartPr>
              <p14:xfrm>
                <a:off x="4336891" y="6335611"/>
                <a:ext cx="243360" cy="24768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65F2CD1E-85EC-479E-B911-CCEBB1CE9F1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319251" y="6317971"/>
                  <a:ext cx="27900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212D9847-0803-471E-8DE8-F5A3C62692E3}"/>
                    </a:ext>
                  </a:extLst>
                </p14:cNvPr>
                <p14:cNvContentPartPr/>
                <p14:nvPr/>
              </p14:nvContentPartPr>
              <p14:xfrm>
                <a:off x="4401331" y="6271171"/>
                <a:ext cx="141120" cy="30384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212D9847-0803-471E-8DE8-F5A3C62692E3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4383691" y="6253171"/>
                  <a:ext cx="17676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003C5E67-D3F2-4174-9B44-AF4B9014E16D}"/>
                    </a:ext>
                  </a:extLst>
                </p14:cNvPr>
                <p14:cNvContentPartPr/>
                <p14:nvPr/>
              </p14:nvContentPartPr>
              <p14:xfrm>
                <a:off x="4773931" y="6157771"/>
                <a:ext cx="41400" cy="46044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003C5E67-D3F2-4174-9B44-AF4B9014E16D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755931" y="6139771"/>
                  <a:ext cx="77040" cy="49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27E77B18-6382-45A3-A984-7E2AF561E6F7}"/>
                    </a:ext>
                  </a:extLst>
                </p14:cNvPr>
                <p14:cNvContentPartPr/>
                <p14:nvPr/>
              </p14:nvContentPartPr>
              <p14:xfrm>
                <a:off x="4021531" y="6416611"/>
                <a:ext cx="49320" cy="25164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27E77B18-6382-45A3-A984-7E2AF561E6F7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003531" y="6398971"/>
                  <a:ext cx="84960" cy="28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8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47EDFA76-DD7A-44D1-9244-12345FDBDC50}"/>
                  </a:ext>
                </a:extLst>
              </p14:cNvPr>
              <p14:cNvContentPartPr/>
              <p14:nvPr/>
            </p14:nvContentPartPr>
            <p14:xfrm>
              <a:off x="6833491" y="5970931"/>
              <a:ext cx="296640" cy="4140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47EDFA76-DD7A-44D1-9244-12345FDBDC50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6815851" y="5953291"/>
                <a:ext cx="332280" cy="7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2" name="Group 211">
            <a:extLst>
              <a:ext uri="{FF2B5EF4-FFF2-40B4-BE49-F238E27FC236}">
                <a16:creationId xmlns:a16="http://schemas.microsoft.com/office/drawing/2014/main" id="{987F2DCC-85FB-4422-9AF2-87BA74988C3E}"/>
              </a:ext>
            </a:extLst>
          </p:cNvPr>
          <p:cNvGrpSpPr/>
          <p:nvPr/>
        </p:nvGrpSpPr>
        <p:grpSpPr>
          <a:xfrm>
            <a:off x="7598131" y="5038891"/>
            <a:ext cx="2606400" cy="1445400"/>
            <a:chOff x="7598131" y="5038891"/>
            <a:chExt cx="2606400" cy="144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74A32FCA-60E2-4889-BE2B-A7E68CC1ADE8}"/>
                    </a:ext>
                  </a:extLst>
                </p14:cNvPr>
                <p14:cNvContentPartPr/>
                <p14:nvPr/>
              </p14:nvContentPartPr>
              <p14:xfrm>
                <a:off x="7768051" y="5523451"/>
                <a:ext cx="233280" cy="26028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74A32FCA-60E2-4889-BE2B-A7E68CC1ADE8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750051" y="5505451"/>
                  <a:ext cx="26892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FDE4527D-5B2F-4DBE-BFBF-B708BC7611A5}"/>
                    </a:ext>
                  </a:extLst>
                </p14:cNvPr>
                <p14:cNvContentPartPr/>
                <p14:nvPr/>
              </p14:nvContentPartPr>
              <p14:xfrm>
                <a:off x="8091691" y="5655931"/>
                <a:ext cx="139680" cy="19836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FDE4527D-5B2F-4DBE-BFBF-B708BC7611A5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074051" y="5637931"/>
                  <a:ext cx="17532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AA84E1A5-0072-425D-8809-1D6271CC3E01}"/>
                    </a:ext>
                  </a:extLst>
                </p14:cNvPr>
                <p14:cNvContentPartPr/>
                <p14:nvPr/>
              </p14:nvContentPartPr>
              <p14:xfrm>
                <a:off x="7598131" y="5534611"/>
                <a:ext cx="81360" cy="30708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AA84E1A5-0072-425D-8809-1D6271CC3E01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580491" y="5516971"/>
                  <a:ext cx="11700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FCAF8B91-65D8-4D4D-A66B-5A2ABD11AB9D}"/>
                    </a:ext>
                  </a:extLst>
                </p14:cNvPr>
                <p14:cNvContentPartPr/>
                <p14:nvPr/>
              </p14:nvContentPartPr>
              <p14:xfrm>
                <a:off x="8268091" y="5380891"/>
                <a:ext cx="122400" cy="43920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FCAF8B91-65D8-4D4D-A66B-5A2ABD11AB9D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250091" y="5362891"/>
                  <a:ext cx="15804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9AF214C2-D8FF-438B-B8FF-6D612ABB2E0E}"/>
                    </a:ext>
                  </a:extLst>
                </p14:cNvPr>
                <p14:cNvContentPartPr/>
                <p14:nvPr/>
              </p14:nvContentPartPr>
              <p14:xfrm>
                <a:off x="8397331" y="5397091"/>
                <a:ext cx="83520" cy="33084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9AF214C2-D8FF-438B-B8FF-6D612ABB2E0E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379691" y="5379091"/>
                  <a:ext cx="11916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56775CF9-586F-46AE-9691-CCD59D3CC534}"/>
                    </a:ext>
                  </a:extLst>
                </p14:cNvPr>
                <p14:cNvContentPartPr/>
                <p14:nvPr/>
              </p14:nvContentPartPr>
              <p14:xfrm>
                <a:off x="8504251" y="5340571"/>
                <a:ext cx="180000" cy="21528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56775CF9-586F-46AE-9691-CCD59D3CC534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486611" y="5322571"/>
                  <a:ext cx="2156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49C61DC8-BEBD-44DE-B5EA-062B6DF809B9}"/>
                    </a:ext>
                  </a:extLst>
                </p14:cNvPr>
                <p14:cNvContentPartPr/>
                <p14:nvPr/>
              </p14:nvContentPartPr>
              <p14:xfrm>
                <a:off x="8722771" y="5542531"/>
                <a:ext cx="124920" cy="12384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49C61DC8-BEBD-44DE-B5EA-062B6DF809B9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704771" y="5524891"/>
                  <a:ext cx="1605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D583C36D-360F-41C4-B645-349391EC2F4E}"/>
                    </a:ext>
                  </a:extLst>
                </p14:cNvPr>
                <p14:cNvContentPartPr/>
                <p14:nvPr/>
              </p14:nvContentPartPr>
              <p14:xfrm>
                <a:off x="8819611" y="5146171"/>
                <a:ext cx="141840" cy="58860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D583C36D-360F-41C4-B645-349391EC2F4E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8801971" y="5128531"/>
                  <a:ext cx="177480" cy="62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09617537-88B1-41C5-8004-462B1D8EBA2A}"/>
                    </a:ext>
                  </a:extLst>
                </p14:cNvPr>
                <p14:cNvContentPartPr/>
                <p14:nvPr/>
              </p14:nvContentPartPr>
              <p14:xfrm>
                <a:off x="7654651" y="5843131"/>
                <a:ext cx="1524600" cy="16920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09617537-88B1-41C5-8004-462B1D8EBA2A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7637011" y="5825131"/>
                  <a:ext cx="15602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212B27B3-4A23-4252-8E9E-75BF3C25E48F}"/>
                    </a:ext>
                  </a:extLst>
                </p14:cNvPr>
                <p14:cNvContentPartPr/>
                <p14:nvPr/>
              </p14:nvContentPartPr>
              <p14:xfrm>
                <a:off x="8251531" y="6068491"/>
                <a:ext cx="487800" cy="34200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212B27B3-4A23-4252-8E9E-75BF3C25E48F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8233891" y="6050851"/>
                  <a:ext cx="52344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1E4A5653-2D47-473D-9A5A-D6ED443C289D}"/>
                    </a:ext>
                  </a:extLst>
                </p14:cNvPr>
                <p14:cNvContentPartPr/>
                <p14:nvPr/>
              </p14:nvContentPartPr>
              <p14:xfrm>
                <a:off x="8286091" y="6125371"/>
                <a:ext cx="343440" cy="24048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1E4A5653-2D47-473D-9A5A-D6ED443C289D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268091" y="6107371"/>
                  <a:ext cx="37908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ED715B2A-C997-4D8B-BAF4-DDED83633762}"/>
                    </a:ext>
                  </a:extLst>
                </p14:cNvPr>
                <p14:cNvContentPartPr/>
                <p14:nvPr/>
              </p14:nvContentPartPr>
              <p14:xfrm>
                <a:off x="8819971" y="5963371"/>
                <a:ext cx="106560" cy="37332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ED715B2A-C997-4D8B-BAF4-DDED83633762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802331" y="5945731"/>
                  <a:ext cx="14220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4FFE9AEC-4348-44DE-A3A5-1B7E45AC5DD0}"/>
                    </a:ext>
                  </a:extLst>
                </p14:cNvPr>
                <p14:cNvContentPartPr/>
                <p14:nvPr/>
              </p14:nvContentPartPr>
              <p14:xfrm>
                <a:off x="7986571" y="6075691"/>
                <a:ext cx="105840" cy="40860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4FFE9AEC-4348-44DE-A3A5-1B7E45AC5DD0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7968931" y="6057691"/>
                  <a:ext cx="14148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D089AD82-3EF9-44DD-B396-EE4E78A310B5}"/>
                    </a:ext>
                  </a:extLst>
                </p14:cNvPr>
                <p14:cNvContentPartPr/>
                <p14:nvPr/>
              </p14:nvContentPartPr>
              <p14:xfrm>
                <a:off x="9181771" y="5235091"/>
                <a:ext cx="403560" cy="41904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D089AD82-3EF9-44DD-B396-EE4E78A310B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9163771" y="5217451"/>
                  <a:ext cx="43920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7B16F14E-C8DB-407A-908F-6E089AC6E448}"/>
                    </a:ext>
                  </a:extLst>
                </p14:cNvPr>
                <p14:cNvContentPartPr/>
                <p14:nvPr/>
              </p14:nvContentPartPr>
              <p14:xfrm>
                <a:off x="9662011" y="5220331"/>
                <a:ext cx="254880" cy="25092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7B16F14E-C8DB-407A-908F-6E089AC6E448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644011" y="5202331"/>
                  <a:ext cx="29052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78ED8613-2B60-4974-BBC3-D4EEF6EBCEB0}"/>
                    </a:ext>
                  </a:extLst>
                </p14:cNvPr>
                <p14:cNvContentPartPr/>
                <p14:nvPr/>
              </p14:nvContentPartPr>
              <p14:xfrm>
                <a:off x="9976651" y="5308171"/>
                <a:ext cx="180000" cy="16236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78ED8613-2B60-4974-BBC3-D4EEF6EBCEB0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9959011" y="5290171"/>
                  <a:ext cx="2156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E2E56883-1902-4613-B470-270F2E78ADFC}"/>
                    </a:ext>
                  </a:extLst>
                </p14:cNvPr>
                <p14:cNvContentPartPr/>
                <p14:nvPr/>
              </p14:nvContentPartPr>
              <p14:xfrm>
                <a:off x="10088251" y="5038891"/>
                <a:ext cx="116280" cy="5076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E2E56883-1902-4613-B470-270F2E78ADFC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070251" y="5021251"/>
                  <a:ext cx="1519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75696153-B930-4B96-BBC4-9AD47ED26FF6}"/>
                    </a:ext>
                  </a:extLst>
                </p14:cNvPr>
                <p14:cNvContentPartPr/>
                <p14:nvPr/>
              </p14:nvContentPartPr>
              <p14:xfrm>
                <a:off x="9879451" y="5445691"/>
                <a:ext cx="17280" cy="17748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75696153-B930-4B96-BBC4-9AD47ED26FF6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9861451" y="5427691"/>
                  <a:ext cx="52920" cy="213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80337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29">
            <a:extLst>
              <a:ext uri="{FF2B5EF4-FFF2-40B4-BE49-F238E27FC236}">
                <a16:creationId xmlns:a16="http://schemas.microsoft.com/office/drawing/2014/main" id="{3D60B5FE-2773-4162-B00B-95EAF1BE71BB}"/>
              </a:ext>
            </a:extLst>
          </p:cNvPr>
          <p:cNvGrpSpPr/>
          <p:nvPr/>
        </p:nvGrpSpPr>
        <p:grpSpPr>
          <a:xfrm>
            <a:off x="6257131" y="3393003"/>
            <a:ext cx="1891440" cy="613080"/>
            <a:chOff x="6257131" y="3393003"/>
            <a:chExt cx="1891440" cy="61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F0622393-1A0E-4F16-A49B-748AFF9EFF2C}"/>
                    </a:ext>
                  </a:extLst>
                </p14:cNvPr>
                <p14:cNvContentPartPr/>
                <p14:nvPr/>
              </p14:nvContentPartPr>
              <p14:xfrm>
                <a:off x="6257131" y="3982323"/>
                <a:ext cx="10800" cy="23760"/>
              </p14:xfrm>
            </p:contentPart>
          </mc:Choice>
          <mc:Fallback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F0622393-1A0E-4F16-A49B-748AFF9EFF2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239131" y="3964323"/>
                  <a:ext cx="464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A7ED62E4-0E0A-4EE6-ADBA-4C1AE2AECAB5}"/>
                    </a:ext>
                  </a:extLst>
                </p14:cNvPr>
                <p14:cNvContentPartPr/>
                <p14:nvPr/>
              </p14:nvContentPartPr>
              <p14:xfrm>
                <a:off x="6436051" y="3803043"/>
                <a:ext cx="99000" cy="136440"/>
              </p14:xfrm>
            </p:contentPart>
          </mc:Choice>
          <mc:Fallback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A7ED62E4-0E0A-4EE6-ADBA-4C1AE2AECAB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418411" y="3785043"/>
                  <a:ext cx="1346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DC54CC92-186B-4A98-9360-2E1033C01833}"/>
                    </a:ext>
                  </a:extLst>
                </p14:cNvPr>
                <p14:cNvContentPartPr/>
                <p14:nvPr/>
              </p14:nvContentPartPr>
              <p14:xfrm>
                <a:off x="7098091" y="3393003"/>
                <a:ext cx="540360" cy="383040"/>
              </p14:xfrm>
            </p:contentPart>
          </mc:Choice>
          <mc:Fallback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DC54CC92-186B-4A98-9360-2E1033C0183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80091" y="3375363"/>
                  <a:ext cx="57600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7ACAC919-3C89-4836-9B94-8B0393BC62A2}"/>
                    </a:ext>
                  </a:extLst>
                </p14:cNvPr>
                <p14:cNvContentPartPr/>
                <p14:nvPr/>
              </p14:nvContentPartPr>
              <p14:xfrm>
                <a:off x="8090251" y="3609363"/>
                <a:ext cx="58320" cy="11520"/>
              </p14:xfrm>
            </p:contentPart>
          </mc:Choice>
          <mc:Fallback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7ACAC919-3C89-4836-9B94-8B0393BC62A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072611" y="3591363"/>
                  <a:ext cx="9396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E215F49E-1E72-4412-975C-81F41B002A3C}"/>
              </a:ext>
            </a:extLst>
          </p:cNvPr>
          <p:cNvGrpSpPr/>
          <p:nvPr/>
        </p:nvGrpSpPr>
        <p:grpSpPr>
          <a:xfrm>
            <a:off x="8278531" y="2750763"/>
            <a:ext cx="1568880" cy="1396440"/>
            <a:chOff x="8278531" y="2750763"/>
            <a:chExt cx="1568880" cy="139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17E2858F-D9B8-49A0-B92F-F28837BFE018}"/>
                    </a:ext>
                  </a:extLst>
                </p14:cNvPr>
                <p14:cNvContentPartPr/>
                <p14:nvPr/>
              </p14:nvContentPartPr>
              <p14:xfrm>
                <a:off x="8431891" y="3168723"/>
                <a:ext cx="196560" cy="254520"/>
              </p14:xfrm>
            </p:contentPart>
          </mc:Choice>
          <mc:Fallback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17E2858F-D9B8-49A0-B92F-F28837BFE01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413891" y="3150723"/>
                  <a:ext cx="23220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6B37C96C-B26E-4D7D-A9CF-3A46DCC720B8}"/>
                    </a:ext>
                  </a:extLst>
                </p14:cNvPr>
                <p14:cNvContentPartPr/>
                <p14:nvPr/>
              </p14:nvContentPartPr>
              <p14:xfrm>
                <a:off x="8746531" y="3285003"/>
                <a:ext cx="142200" cy="138600"/>
              </p14:xfrm>
            </p:contentPart>
          </mc:Choice>
          <mc:Fallback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6B37C96C-B26E-4D7D-A9CF-3A46DCC720B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728531" y="3267003"/>
                  <a:ext cx="1778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96DA02C8-3924-4635-9BC2-16777B72B384}"/>
                    </a:ext>
                  </a:extLst>
                </p14:cNvPr>
                <p14:cNvContentPartPr/>
                <p14:nvPr/>
              </p14:nvContentPartPr>
              <p14:xfrm>
                <a:off x="8278531" y="3247203"/>
                <a:ext cx="153720" cy="291960"/>
              </p14:xfrm>
            </p:contentPart>
          </mc:Choice>
          <mc:Fallback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96DA02C8-3924-4635-9BC2-16777B72B38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260891" y="3229563"/>
                  <a:ext cx="18936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1228980D-FDAD-40F0-A6B9-200EA06F4E56}"/>
                    </a:ext>
                  </a:extLst>
                </p14:cNvPr>
                <p14:cNvContentPartPr/>
                <p14:nvPr/>
              </p14:nvContentPartPr>
              <p14:xfrm>
                <a:off x="8811691" y="3009963"/>
                <a:ext cx="223200" cy="405360"/>
              </p14:xfrm>
            </p:contentPart>
          </mc:Choice>
          <mc:Fallback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1228980D-FDAD-40F0-A6B9-200EA06F4E5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794051" y="2992323"/>
                  <a:ext cx="25884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AEF47B79-B648-4B17-AF5C-0A490BF9D3BB}"/>
                    </a:ext>
                  </a:extLst>
                </p14:cNvPr>
                <p14:cNvContentPartPr/>
                <p14:nvPr/>
              </p14:nvContentPartPr>
              <p14:xfrm>
                <a:off x="8941291" y="2896563"/>
                <a:ext cx="292680" cy="526680"/>
              </p14:xfrm>
            </p:contentPart>
          </mc:Choice>
          <mc:Fallback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AEF47B79-B648-4B17-AF5C-0A490BF9D3B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923651" y="2878563"/>
                  <a:ext cx="328320" cy="5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C25FF343-7AF5-4F8E-BA48-A3791D3A6CEB}"/>
                    </a:ext>
                  </a:extLst>
                </p14:cNvPr>
                <p14:cNvContentPartPr/>
                <p14:nvPr/>
              </p14:nvContentPartPr>
              <p14:xfrm>
                <a:off x="9145051" y="2918163"/>
                <a:ext cx="163440" cy="270000"/>
              </p14:xfrm>
            </p:contentPart>
          </mc:Choice>
          <mc:Fallback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C25FF343-7AF5-4F8E-BA48-A3791D3A6CE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127051" y="2900523"/>
                  <a:ext cx="19908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80639FBE-BBF2-41C2-832B-CE5B917D77B8}"/>
                    </a:ext>
                  </a:extLst>
                </p14:cNvPr>
                <p14:cNvContentPartPr/>
                <p14:nvPr/>
              </p14:nvContentPartPr>
              <p14:xfrm>
                <a:off x="9386611" y="3062523"/>
                <a:ext cx="219960" cy="187560"/>
              </p14:xfrm>
            </p:contentPart>
          </mc:Choice>
          <mc:Fallback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80639FBE-BBF2-41C2-832B-CE5B917D77B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368611" y="3044523"/>
                  <a:ext cx="2556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9111F46D-7561-4420-B99A-C50BA29CA967}"/>
                    </a:ext>
                  </a:extLst>
                </p14:cNvPr>
                <p14:cNvContentPartPr/>
                <p14:nvPr/>
              </p14:nvContentPartPr>
              <p14:xfrm>
                <a:off x="9572731" y="2750763"/>
                <a:ext cx="237240" cy="552600"/>
              </p14:xfrm>
            </p:contentPart>
          </mc:Choice>
          <mc:Fallback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9111F46D-7561-4420-B99A-C50BA29CA96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554731" y="2733123"/>
                  <a:ext cx="272880" cy="58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38EA69EF-877B-4AA8-9B18-0D8E24B2072E}"/>
                    </a:ext>
                  </a:extLst>
                </p14:cNvPr>
                <p14:cNvContentPartPr/>
                <p14:nvPr/>
              </p14:nvContentPartPr>
              <p14:xfrm>
                <a:off x="8350531" y="3526923"/>
                <a:ext cx="1496880" cy="106560"/>
              </p14:xfrm>
            </p:contentPart>
          </mc:Choice>
          <mc:Fallback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38EA69EF-877B-4AA8-9B18-0D8E24B2072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332891" y="3508923"/>
                  <a:ext cx="15325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A9EF3D51-985C-4782-A548-68AED19DFC90}"/>
                    </a:ext>
                  </a:extLst>
                </p14:cNvPr>
                <p14:cNvContentPartPr/>
                <p14:nvPr/>
              </p14:nvContentPartPr>
              <p14:xfrm>
                <a:off x="9043531" y="3851283"/>
                <a:ext cx="108720" cy="70200"/>
              </p14:xfrm>
            </p:contentPart>
          </mc:Choice>
          <mc:Fallback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A9EF3D51-985C-4782-A548-68AED19DFC9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025531" y="3833643"/>
                  <a:ext cx="144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F70A3498-A132-4EE7-9C92-CC162D0D4567}"/>
                    </a:ext>
                  </a:extLst>
                </p14:cNvPr>
                <p14:cNvContentPartPr/>
                <p14:nvPr/>
              </p14:nvContentPartPr>
              <p14:xfrm>
                <a:off x="8860291" y="3843363"/>
                <a:ext cx="336600" cy="239760"/>
              </p14:xfrm>
            </p:contentPart>
          </mc:Choice>
          <mc:Fallback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F70A3498-A132-4EE7-9C92-CC162D0D456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842651" y="3825723"/>
                  <a:ext cx="37224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DDB6AD66-8AB5-40B0-8CB4-FE7340188267}"/>
                    </a:ext>
                  </a:extLst>
                </p14:cNvPr>
                <p14:cNvContentPartPr/>
                <p14:nvPr/>
              </p14:nvContentPartPr>
              <p14:xfrm>
                <a:off x="9332971" y="3892323"/>
                <a:ext cx="88560" cy="129960"/>
              </p14:xfrm>
            </p:contentPart>
          </mc:Choice>
          <mc:Fallback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DDB6AD66-8AB5-40B0-8CB4-FE734018826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315331" y="3874323"/>
                  <a:ext cx="1242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52B18A42-7A1D-406B-93FD-77C203775037}"/>
                    </a:ext>
                  </a:extLst>
                </p14:cNvPr>
                <p14:cNvContentPartPr/>
                <p14:nvPr/>
              </p14:nvContentPartPr>
              <p14:xfrm>
                <a:off x="8642131" y="3859563"/>
                <a:ext cx="96840" cy="287640"/>
              </p14:xfrm>
            </p:contentPart>
          </mc:Choice>
          <mc:Fallback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52B18A42-7A1D-406B-93FD-77C20377503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624131" y="3841923"/>
                  <a:ext cx="132480" cy="32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0216CD07-48D8-4831-87AB-8996FB2FF5D1}"/>
              </a:ext>
            </a:extLst>
          </p:cNvPr>
          <p:cNvGrpSpPr/>
          <p:nvPr/>
        </p:nvGrpSpPr>
        <p:grpSpPr>
          <a:xfrm>
            <a:off x="10130731" y="2798283"/>
            <a:ext cx="1245960" cy="780480"/>
            <a:chOff x="10130731" y="2798283"/>
            <a:chExt cx="1245960" cy="78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C804C740-4632-4723-9A53-51CC84C80772}"/>
                    </a:ext>
                  </a:extLst>
                </p14:cNvPr>
                <p14:cNvContentPartPr/>
                <p14:nvPr/>
              </p14:nvContentPartPr>
              <p14:xfrm>
                <a:off x="10130731" y="3153603"/>
                <a:ext cx="285120" cy="425160"/>
              </p14:xfrm>
            </p:contentPart>
          </mc:Choice>
          <mc:Fallback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C804C740-4632-4723-9A53-51CC84C8077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13091" y="3135963"/>
                  <a:ext cx="32076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89B4D720-9181-4BDB-8E1C-36C854706F66}"/>
                    </a:ext>
                  </a:extLst>
                </p14:cNvPr>
                <p14:cNvContentPartPr/>
                <p14:nvPr/>
              </p14:nvContentPartPr>
              <p14:xfrm>
                <a:off x="10531411" y="3392643"/>
                <a:ext cx="33840" cy="48960"/>
              </p14:xfrm>
            </p:contentPart>
          </mc:Choice>
          <mc:Fallback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89B4D720-9181-4BDB-8E1C-36C854706F6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13771" y="3375003"/>
                  <a:ext cx="694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54FA0843-321D-4ADC-A67F-FCA5B2A4DE75}"/>
                    </a:ext>
                  </a:extLst>
                </p14:cNvPr>
                <p14:cNvContentPartPr/>
                <p14:nvPr/>
              </p14:nvContentPartPr>
              <p14:xfrm>
                <a:off x="10397851" y="3066483"/>
                <a:ext cx="360" cy="3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54FA0843-321D-4ADC-A67F-FCA5B2A4DE7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380211" y="304884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D390D12A-423A-4492-902B-B0284C4162FB}"/>
                    </a:ext>
                  </a:extLst>
                </p14:cNvPr>
                <p14:cNvContentPartPr/>
                <p14:nvPr/>
              </p14:nvContentPartPr>
              <p14:xfrm>
                <a:off x="10593691" y="3240723"/>
                <a:ext cx="242640" cy="144360"/>
              </p14:xfrm>
            </p:contentPart>
          </mc:Choice>
          <mc:Fallback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D390D12A-423A-4492-902B-B0284C4162F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576051" y="3222723"/>
                  <a:ext cx="2782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28D60BA8-2748-4B0C-8770-46645F1A1680}"/>
                    </a:ext>
                  </a:extLst>
                </p14:cNvPr>
                <p14:cNvContentPartPr/>
                <p14:nvPr/>
              </p14:nvContentPartPr>
              <p14:xfrm>
                <a:off x="10850371" y="3024723"/>
                <a:ext cx="329400" cy="400320"/>
              </p14:xfrm>
            </p:contentPart>
          </mc:Choice>
          <mc:Fallback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28D60BA8-2748-4B0C-8770-46645F1A168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832371" y="3006723"/>
                  <a:ext cx="36504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431350F2-C197-4961-8201-94A2C85229C5}"/>
                    </a:ext>
                  </a:extLst>
                </p14:cNvPr>
                <p14:cNvContentPartPr/>
                <p14:nvPr/>
              </p14:nvContentPartPr>
              <p14:xfrm>
                <a:off x="11243131" y="3155763"/>
                <a:ext cx="133560" cy="43200"/>
              </p14:xfrm>
            </p:contentPart>
          </mc:Choice>
          <mc:Fallback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431350F2-C197-4961-8201-94A2C85229C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225491" y="3137763"/>
                  <a:ext cx="1692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C5A529F0-D7C7-44DE-9853-943D893BECF9}"/>
                    </a:ext>
                  </a:extLst>
                </p14:cNvPr>
                <p14:cNvContentPartPr/>
                <p14:nvPr/>
              </p14:nvContentPartPr>
              <p14:xfrm>
                <a:off x="11271931" y="2798283"/>
                <a:ext cx="93600" cy="41040"/>
              </p14:xfrm>
            </p:contentPart>
          </mc:Choice>
          <mc:Fallback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C5A529F0-D7C7-44DE-9853-943D893BECF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253931" y="2780283"/>
                  <a:ext cx="129240" cy="7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223E20FB-8EFC-45B9-98E8-DC9676803FA7}"/>
              </a:ext>
            </a:extLst>
          </p:cNvPr>
          <p:cNvGrpSpPr/>
          <p:nvPr/>
        </p:nvGrpSpPr>
        <p:grpSpPr>
          <a:xfrm>
            <a:off x="500371" y="65491"/>
            <a:ext cx="9549000" cy="2397960"/>
            <a:chOff x="500371" y="65491"/>
            <a:chExt cx="9549000" cy="239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388690FA-9618-4391-9D0F-CF0036D277DA}"/>
                    </a:ext>
                  </a:extLst>
                </p14:cNvPr>
                <p14:cNvContentPartPr/>
                <p14:nvPr/>
              </p14:nvContentPartPr>
              <p14:xfrm>
                <a:off x="500371" y="439171"/>
                <a:ext cx="408600" cy="50184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388690FA-9618-4391-9D0F-CF0036D277D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82371" y="421531"/>
                  <a:ext cx="444240" cy="5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FCDE5D4B-C2B8-4C1E-8D4F-CB52464CF611}"/>
                    </a:ext>
                  </a:extLst>
                </p14:cNvPr>
                <p14:cNvContentPartPr/>
                <p14:nvPr/>
              </p14:nvContentPartPr>
              <p14:xfrm>
                <a:off x="712051" y="727891"/>
                <a:ext cx="261360" cy="12636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FCDE5D4B-C2B8-4C1E-8D4F-CB52464CF61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94051" y="710251"/>
                  <a:ext cx="2970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4EFB08C6-AF30-4328-95C5-CE4C56FD973A}"/>
                    </a:ext>
                  </a:extLst>
                </p14:cNvPr>
                <p14:cNvContentPartPr/>
                <p14:nvPr/>
              </p14:nvContentPartPr>
              <p14:xfrm>
                <a:off x="1115611" y="735811"/>
                <a:ext cx="189000" cy="29232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4EFB08C6-AF30-4328-95C5-CE4C56FD973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97971" y="718171"/>
                  <a:ext cx="22464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85BADA66-C807-4F76-BEF1-30A686E655C5}"/>
                    </a:ext>
                  </a:extLst>
                </p14:cNvPr>
                <p14:cNvContentPartPr/>
                <p14:nvPr/>
              </p14:nvContentPartPr>
              <p14:xfrm>
                <a:off x="1375171" y="712771"/>
                <a:ext cx="249480" cy="5580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85BADA66-C807-4F76-BEF1-30A686E655C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357531" y="695131"/>
                  <a:ext cx="2851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844CEF57-A4C9-4AC6-92EA-1A2C6036047C}"/>
                    </a:ext>
                  </a:extLst>
                </p14:cNvPr>
                <p14:cNvContentPartPr/>
                <p14:nvPr/>
              </p14:nvContentPartPr>
              <p14:xfrm>
                <a:off x="1504771" y="841291"/>
                <a:ext cx="191880" cy="360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844CEF57-A4C9-4AC6-92EA-1A2C6036047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487131" y="823291"/>
                  <a:ext cx="2275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F3671084-A005-414B-9B87-E69D0B0756A4}"/>
                    </a:ext>
                  </a:extLst>
                </p14:cNvPr>
                <p14:cNvContentPartPr/>
                <p14:nvPr/>
              </p14:nvContentPartPr>
              <p14:xfrm>
                <a:off x="2233051" y="207331"/>
                <a:ext cx="283680" cy="34236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F3671084-A005-414B-9B87-E69D0B0756A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215411" y="189331"/>
                  <a:ext cx="31932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1113487D-FDFC-4585-8040-679B61CFB74B}"/>
                    </a:ext>
                  </a:extLst>
                </p14:cNvPr>
                <p14:cNvContentPartPr/>
                <p14:nvPr/>
              </p14:nvContentPartPr>
              <p14:xfrm>
                <a:off x="2620771" y="412531"/>
                <a:ext cx="195480" cy="25920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1113487D-FDFC-4585-8040-679B61CFB74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602771" y="394531"/>
                  <a:ext cx="23112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B5A71A34-84F9-4E1F-A3F2-C0A76613B9B2}"/>
                    </a:ext>
                  </a:extLst>
                </p14:cNvPr>
                <p14:cNvContentPartPr/>
                <p14:nvPr/>
              </p14:nvContentPartPr>
              <p14:xfrm>
                <a:off x="2111731" y="290851"/>
                <a:ext cx="130680" cy="53640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B5A71A34-84F9-4E1F-A3F2-C0A76613B9B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093731" y="273211"/>
                  <a:ext cx="166320" cy="57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3768FBB5-D912-417B-B59F-F9FC2190303F}"/>
                    </a:ext>
                  </a:extLst>
                </p14:cNvPr>
                <p14:cNvContentPartPr/>
                <p14:nvPr/>
              </p14:nvContentPartPr>
              <p14:xfrm>
                <a:off x="2815891" y="234331"/>
                <a:ext cx="111240" cy="28584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3768FBB5-D912-417B-B59F-F9FC2190303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797891" y="216691"/>
                  <a:ext cx="14688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FD90BB6F-755D-40EF-92EA-F6C0F0AAAE15}"/>
                    </a:ext>
                  </a:extLst>
                </p14:cNvPr>
                <p14:cNvContentPartPr/>
                <p14:nvPr/>
              </p14:nvContentPartPr>
              <p14:xfrm>
                <a:off x="2928931" y="65491"/>
                <a:ext cx="258120" cy="12708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FD90BB6F-755D-40EF-92EA-F6C0F0AAAE1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910931" y="47491"/>
                  <a:ext cx="2937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D6A811C6-9CDD-4355-892D-EC62B39602C6}"/>
                    </a:ext>
                  </a:extLst>
                </p14:cNvPr>
                <p14:cNvContentPartPr/>
                <p14:nvPr/>
              </p14:nvContentPartPr>
              <p14:xfrm>
                <a:off x="1982491" y="817171"/>
                <a:ext cx="1185120" cy="5724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D6A811C6-9CDD-4355-892D-EC62B39602C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964491" y="799171"/>
                  <a:ext cx="12207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984F9458-D292-4AE4-856E-D71FA32D59D7}"/>
                    </a:ext>
                  </a:extLst>
                </p14:cNvPr>
                <p14:cNvContentPartPr/>
                <p14:nvPr/>
              </p14:nvContentPartPr>
              <p14:xfrm>
                <a:off x="2507371" y="1032451"/>
                <a:ext cx="325080" cy="31284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984F9458-D292-4AE4-856E-D71FA32D59D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489731" y="1014451"/>
                  <a:ext cx="36072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B82B6950-23AE-4B57-8ECB-6E6BEB93C645}"/>
                    </a:ext>
                  </a:extLst>
                </p14:cNvPr>
                <p14:cNvContentPartPr/>
                <p14:nvPr/>
              </p14:nvContentPartPr>
              <p14:xfrm>
                <a:off x="2556691" y="1116331"/>
                <a:ext cx="230760" cy="17856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B82B6950-23AE-4B57-8ECB-6E6BEB93C64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539051" y="1098691"/>
                  <a:ext cx="2664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BB7C04AB-B20C-41F0-8805-A621115079AB}"/>
                    </a:ext>
                  </a:extLst>
                </p14:cNvPr>
                <p14:cNvContentPartPr/>
                <p14:nvPr/>
              </p14:nvContentPartPr>
              <p14:xfrm>
                <a:off x="2921011" y="946411"/>
                <a:ext cx="78480" cy="29448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BB7C04AB-B20C-41F0-8805-A621115079A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903011" y="928771"/>
                  <a:ext cx="11412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E75C88D3-0D66-4780-A6B6-8B2053157BF6}"/>
                    </a:ext>
                  </a:extLst>
                </p14:cNvPr>
                <p14:cNvContentPartPr/>
                <p14:nvPr/>
              </p14:nvContentPartPr>
              <p14:xfrm>
                <a:off x="2289571" y="1043611"/>
                <a:ext cx="65880" cy="38196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E75C88D3-0D66-4780-A6B6-8B2053157BF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271931" y="1025971"/>
                  <a:ext cx="10152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C36501F6-668A-4E8F-B8E7-737CBC642E00}"/>
                    </a:ext>
                  </a:extLst>
                </p14:cNvPr>
                <p14:cNvContentPartPr/>
                <p14:nvPr/>
              </p14:nvContentPartPr>
              <p14:xfrm>
                <a:off x="3287491" y="541771"/>
                <a:ext cx="257400" cy="19512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C36501F6-668A-4E8F-B8E7-737CBC642E0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269491" y="524131"/>
                  <a:ext cx="2930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A3E62EDA-374C-4F0D-8172-EB29579354DD}"/>
                    </a:ext>
                  </a:extLst>
                </p14:cNvPr>
                <p14:cNvContentPartPr/>
                <p14:nvPr/>
              </p14:nvContentPartPr>
              <p14:xfrm>
                <a:off x="3743971" y="525571"/>
                <a:ext cx="313200" cy="15624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A3E62EDA-374C-4F0D-8172-EB29579354D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725971" y="507931"/>
                  <a:ext cx="3488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7330492B-1837-472B-A0BB-93A18E0285CC}"/>
                    </a:ext>
                  </a:extLst>
                </p14:cNvPr>
                <p14:cNvContentPartPr/>
                <p14:nvPr/>
              </p14:nvContentPartPr>
              <p14:xfrm>
                <a:off x="4206211" y="396331"/>
                <a:ext cx="302400" cy="31284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7330492B-1837-472B-A0BB-93A18E0285C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188211" y="378331"/>
                  <a:ext cx="33804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9EBDFCB5-46F7-4A0E-AC6A-AA9978896CFE}"/>
                    </a:ext>
                  </a:extLst>
                </p14:cNvPr>
                <p14:cNvContentPartPr/>
                <p14:nvPr/>
              </p14:nvContentPartPr>
              <p14:xfrm>
                <a:off x="4700131" y="201211"/>
                <a:ext cx="319680" cy="44928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9EBDFCB5-46F7-4A0E-AC6A-AA9978896CF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682131" y="183571"/>
                  <a:ext cx="35532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01F22E15-7C18-4E7A-8D12-F11FCE781C6F}"/>
                    </a:ext>
                  </a:extLst>
                </p14:cNvPr>
                <p14:cNvContentPartPr/>
                <p14:nvPr/>
              </p14:nvContentPartPr>
              <p14:xfrm>
                <a:off x="5210971" y="403531"/>
                <a:ext cx="378360" cy="2556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01F22E15-7C18-4E7A-8D12-F11FCE781C6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192971" y="385531"/>
                  <a:ext cx="4140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36AE57A5-F4E5-45C1-B037-A07D10493056}"/>
                    </a:ext>
                  </a:extLst>
                </p14:cNvPr>
                <p14:cNvContentPartPr/>
                <p14:nvPr/>
              </p14:nvContentPartPr>
              <p14:xfrm>
                <a:off x="5930971" y="120931"/>
                <a:ext cx="267840" cy="32472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36AE57A5-F4E5-45C1-B037-A07D1049305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913331" y="102931"/>
                  <a:ext cx="30348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5587620A-3F69-4C29-BEC3-1F461A068F3B}"/>
                    </a:ext>
                  </a:extLst>
                </p14:cNvPr>
                <p14:cNvContentPartPr/>
                <p14:nvPr/>
              </p14:nvContentPartPr>
              <p14:xfrm>
                <a:off x="6271891" y="258451"/>
                <a:ext cx="241560" cy="24156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5587620A-3F69-4C29-BEC3-1F461A068F3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254251" y="240811"/>
                  <a:ext cx="27720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24C63E65-A206-4CB4-95EE-341713634E61}"/>
                    </a:ext>
                  </a:extLst>
                </p14:cNvPr>
                <p14:cNvContentPartPr/>
                <p14:nvPr/>
              </p14:nvContentPartPr>
              <p14:xfrm>
                <a:off x="6522091" y="120931"/>
                <a:ext cx="186480" cy="33840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24C63E65-A206-4CB4-95EE-341713634E6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504091" y="103291"/>
                  <a:ext cx="22212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5E14F209-5601-4897-9E8A-46B16D91425D}"/>
                    </a:ext>
                  </a:extLst>
                </p14:cNvPr>
                <p14:cNvContentPartPr/>
                <p14:nvPr/>
              </p14:nvContentPartPr>
              <p14:xfrm>
                <a:off x="5720731" y="282571"/>
                <a:ext cx="279000" cy="39528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5E14F209-5601-4897-9E8A-46B16D91425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702731" y="264931"/>
                  <a:ext cx="31464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0AEE7E30-E2E0-4C48-BBBB-B6C5C8215C21}"/>
                    </a:ext>
                  </a:extLst>
                </p14:cNvPr>
                <p14:cNvContentPartPr/>
                <p14:nvPr/>
              </p14:nvContentPartPr>
              <p14:xfrm>
                <a:off x="6796771" y="193651"/>
                <a:ext cx="158400" cy="30564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0AEE7E30-E2E0-4C48-BBBB-B6C5C8215C2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779131" y="176011"/>
                  <a:ext cx="19404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0CDC9629-B29F-484F-940A-65600567943A}"/>
                    </a:ext>
                  </a:extLst>
                </p14:cNvPr>
                <p14:cNvContentPartPr/>
                <p14:nvPr/>
              </p14:nvContentPartPr>
              <p14:xfrm>
                <a:off x="6950851" y="157291"/>
                <a:ext cx="164160" cy="22392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0CDC9629-B29F-484F-940A-65600567943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932851" y="139291"/>
                  <a:ext cx="19980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2D8D631B-073D-454C-BF43-B980383A78C0}"/>
                    </a:ext>
                  </a:extLst>
                </p14:cNvPr>
                <p14:cNvContentPartPr/>
                <p14:nvPr/>
              </p14:nvContentPartPr>
              <p14:xfrm>
                <a:off x="7169011" y="280411"/>
                <a:ext cx="79200" cy="8604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2D8D631B-073D-454C-BF43-B980383A78C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151371" y="262771"/>
                  <a:ext cx="1148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80862289-895E-42E5-8901-BA52CF736156}"/>
                    </a:ext>
                  </a:extLst>
                </p14:cNvPr>
                <p14:cNvContentPartPr/>
                <p14:nvPr/>
              </p14:nvContentPartPr>
              <p14:xfrm>
                <a:off x="7314811" y="120931"/>
                <a:ext cx="160560" cy="26388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80862289-895E-42E5-8901-BA52CF73615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297171" y="103291"/>
                  <a:ext cx="19620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BA2B0277-10CF-476A-8789-8F61339A1595}"/>
                    </a:ext>
                  </a:extLst>
                </p14:cNvPr>
                <p14:cNvContentPartPr/>
                <p14:nvPr/>
              </p14:nvContentPartPr>
              <p14:xfrm>
                <a:off x="5753131" y="493171"/>
                <a:ext cx="1808280" cy="26748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BA2B0277-10CF-476A-8789-8F61339A159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735131" y="475531"/>
                  <a:ext cx="184392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6870D2C6-E1D2-4A1A-8F1E-7C050F3DDDC3}"/>
                    </a:ext>
                  </a:extLst>
                </p14:cNvPr>
                <p14:cNvContentPartPr/>
                <p14:nvPr/>
              </p14:nvContentPartPr>
              <p14:xfrm>
                <a:off x="6875971" y="768571"/>
                <a:ext cx="342360" cy="29232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6870D2C6-E1D2-4A1A-8F1E-7C050F3DDDC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857971" y="750571"/>
                  <a:ext cx="37800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E7038034-6709-4E6C-A5FA-116A968EAD6C}"/>
                    </a:ext>
                  </a:extLst>
                </p14:cNvPr>
                <p14:cNvContentPartPr/>
                <p14:nvPr/>
              </p14:nvContentPartPr>
              <p14:xfrm>
                <a:off x="6926731" y="727891"/>
                <a:ext cx="284400" cy="30996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E7038034-6709-4E6C-A5FA-116A968EAD6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908731" y="710251"/>
                  <a:ext cx="3200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7E4FB829-0E0A-40A0-9992-988C90028C96}"/>
                    </a:ext>
                  </a:extLst>
                </p14:cNvPr>
                <p14:cNvContentPartPr/>
                <p14:nvPr/>
              </p14:nvContentPartPr>
              <p14:xfrm>
                <a:off x="7250011" y="736171"/>
                <a:ext cx="178560" cy="21780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7E4FB829-0E0A-40A0-9992-988C90028C9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232371" y="718171"/>
                  <a:ext cx="2142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7325F644-F50C-416D-9604-B0297619C015}"/>
                    </a:ext>
                  </a:extLst>
                </p14:cNvPr>
                <p14:cNvContentPartPr/>
                <p14:nvPr/>
              </p14:nvContentPartPr>
              <p14:xfrm>
                <a:off x="6635131" y="800971"/>
                <a:ext cx="202680" cy="32436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7325F644-F50C-416D-9604-B0297619C01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617131" y="782971"/>
                  <a:ext cx="23832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AE61B487-4EF2-4EB8-B3A8-630F86397B4D}"/>
                    </a:ext>
                  </a:extLst>
                </p14:cNvPr>
                <p14:cNvContentPartPr/>
                <p14:nvPr/>
              </p14:nvContentPartPr>
              <p14:xfrm>
                <a:off x="7905571" y="268171"/>
                <a:ext cx="251640" cy="7956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AE61B487-4EF2-4EB8-B3A8-630F86397B4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887571" y="250531"/>
                  <a:ext cx="2872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E78D86DA-8239-4900-9634-6214DFB749DE}"/>
                    </a:ext>
                  </a:extLst>
                </p14:cNvPr>
                <p14:cNvContentPartPr/>
                <p14:nvPr/>
              </p14:nvContentPartPr>
              <p14:xfrm>
                <a:off x="7970371" y="429091"/>
                <a:ext cx="402480" cy="2412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E78D86DA-8239-4900-9634-6214DFB749D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952731" y="411091"/>
                  <a:ext cx="4381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48DBEC99-E371-4CB0-8C12-76CE5333885C}"/>
                    </a:ext>
                  </a:extLst>
                </p14:cNvPr>
                <p14:cNvContentPartPr/>
                <p14:nvPr/>
              </p14:nvContentPartPr>
              <p14:xfrm>
                <a:off x="8616931" y="114811"/>
                <a:ext cx="157320" cy="31644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48DBEC99-E371-4CB0-8C12-76CE5333885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598931" y="96811"/>
                  <a:ext cx="19296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BB638880-5C3E-4CC5-B5F8-202A0C5D6F94}"/>
                    </a:ext>
                  </a:extLst>
                </p14:cNvPr>
                <p14:cNvContentPartPr/>
                <p14:nvPr/>
              </p14:nvContentPartPr>
              <p14:xfrm>
                <a:off x="8738971" y="274651"/>
                <a:ext cx="141840" cy="7092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BB638880-5C3E-4CC5-B5F8-202A0C5D6F9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721331" y="257011"/>
                  <a:ext cx="1774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616F0CD3-2070-4403-8F8A-46A4EBCC4521}"/>
                    </a:ext>
                  </a:extLst>
                </p14:cNvPr>
                <p14:cNvContentPartPr/>
                <p14:nvPr/>
              </p14:nvContentPartPr>
              <p14:xfrm>
                <a:off x="8998171" y="242251"/>
                <a:ext cx="154440" cy="23400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616F0CD3-2070-4403-8F8A-46A4EBCC452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80171" y="224611"/>
                  <a:ext cx="19008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E180EE7B-6295-477A-80C3-3BDAC56E342C}"/>
                    </a:ext>
                  </a:extLst>
                </p14:cNvPr>
                <p14:cNvContentPartPr/>
                <p14:nvPr/>
              </p14:nvContentPartPr>
              <p14:xfrm>
                <a:off x="9210931" y="305611"/>
                <a:ext cx="184680" cy="8424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E180EE7B-6295-477A-80C3-3BDAC56E342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92931" y="287971"/>
                  <a:ext cx="2203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611976BF-9FBB-4A6A-91FD-552401409DCE}"/>
                    </a:ext>
                  </a:extLst>
                </p14:cNvPr>
                <p14:cNvContentPartPr/>
                <p14:nvPr/>
              </p14:nvContentPartPr>
              <p14:xfrm>
                <a:off x="9478051" y="323251"/>
                <a:ext cx="209880" cy="7848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611976BF-9FBB-4A6A-91FD-552401409DC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460411" y="305611"/>
                  <a:ext cx="2455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CB2C00D6-EAAA-476E-976F-C5157FF8D887}"/>
                    </a:ext>
                  </a:extLst>
                </p14:cNvPr>
                <p14:cNvContentPartPr/>
                <p14:nvPr/>
              </p14:nvContentPartPr>
              <p14:xfrm>
                <a:off x="9851731" y="115531"/>
                <a:ext cx="197640" cy="25488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CB2C00D6-EAAA-476E-976F-C5157FF8D88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833731" y="97891"/>
                  <a:ext cx="23328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DCB7FF29-0BC8-4657-9642-491167D43DC2}"/>
                    </a:ext>
                  </a:extLst>
                </p14:cNvPr>
                <p14:cNvContentPartPr/>
                <p14:nvPr/>
              </p14:nvContentPartPr>
              <p14:xfrm>
                <a:off x="2734531" y="484171"/>
                <a:ext cx="6096240" cy="197928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DCB7FF29-0BC8-4657-9642-491167D43DC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716891" y="466171"/>
                  <a:ext cx="6131880" cy="201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0" name="Group 339">
            <a:extLst>
              <a:ext uri="{FF2B5EF4-FFF2-40B4-BE49-F238E27FC236}">
                <a16:creationId xmlns:a16="http://schemas.microsoft.com/office/drawing/2014/main" id="{2A981715-C86E-4D92-9289-FD67511A9AF4}"/>
              </a:ext>
            </a:extLst>
          </p:cNvPr>
          <p:cNvGrpSpPr/>
          <p:nvPr/>
        </p:nvGrpSpPr>
        <p:grpSpPr>
          <a:xfrm>
            <a:off x="5542531" y="2267251"/>
            <a:ext cx="515520" cy="241560"/>
            <a:chOff x="5542531" y="2267251"/>
            <a:chExt cx="515520" cy="24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8D98AC0E-480A-41D6-868D-AA7DA63BDD91}"/>
                    </a:ext>
                  </a:extLst>
                </p14:cNvPr>
                <p14:cNvContentPartPr/>
                <p14:nvPr/>
              </p14:nvContentPartPr>
              <p14:xfrm>
                <a:off x="5542531" y="2267251"/>
                <a:ext cx="515520" cy="7128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8D98AC0E-480A-41D6-868D-AA7DA63BDD9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524891" y="2249251"/>
                  <a:ext cx="5511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1DEE912B-1E52-49B1-9E4C-2A89704A5094}"/>
                    </a:ext>
                  </a:extLst>
                </p14:cNvPr>
                <p14:cNvContentPartPr/>
                <p14:nvPr/>
              </p14:nvContentPartPr>
              <p14:xfrm>
                <a:off x="5680411" y="2476051"/>
                <a:ext cx="334080" cy="3276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1DEE912B-1E52-49B1-9E4C-2A89704A509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662411" y="2458411"/>
                  <a:ext cx="369720" cy="6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9" name="Group 338">
            <a:extLst>
              <a:ext uri="{FF2B5EF4-FFF2-40B4-BE49-F238E27FC236}">
                <a16:creationId xmlns:a16="http://schemas.microsoft.com/office/drawing/2014/main" id="{EB82796A-7ADB-4A3B-BC39-5C20F5154691}"/>
              </a:ext>
            </a:extLst>
          </p:cNvPr>
          <p:cNvGrpSpPr/>
          <p:nvPr/>
        </p:nvGrpSpPr>
        <p:grpSpPr>
          <a:xfrm>
            <a:off x="6520291" y="1703851"/>
            <a:ext cx="2089080" cy="491040"/>
            <a:chOff x="6520291" y="1703851"/>
            <a:chExt cx="2089080" cy="49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B729F7EE-4839-41C7-903C-2459E9626BCA}"/>
                    </a:ext>
                  </a:extLst>
                </p14:cNvPr>
                <p14:cNvContentPartPr/>
                <p14:nvPr/>
              </p14:nvContentPartPr>
              <p14:xfrm>
                <a:off x="6520291" y="1771531"/>
                <a:ext cx="563760" cy="40752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B729F7EE-4839-41C7-903C-2459E9626BC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502291" y="1753891"/>
                  <a:ext cx="59940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42C0DE1D-BD12-4B1B-B689-8B28F63F3CE4}"/>
                    </a:ext>
                  </a:extLst>
                </p14:cNvPr>
                <p14:cNvContentPartPr/>
                <p14:nvPr/>
              </p14:nvContentPartPr>
              <p14:xfrm>
                <a:off x="6845371" y="2014891"/>
                <a:ext cx="218880" cy="13140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42C0DE1D-BD12-4B1B-B689-8B28F63F3CE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827731" y="1996891"/>
                  <a:ext cx="2545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6B3B8947-BFE9-47F7-83F5-A905625E2981}"/>
                    </a:ext>
                  </a:extLst>
                </p14:cNvPr>
                <p14:cNvContentPartPr/>
                <p14:nvPr/>
              </p14:nvContentPartPr>
              <p14:xfrm>
                <a:off x="7185211" y="1925611"/>
                <a:ext cx="245880" cy="26928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6B3B8947-BFE9-47F7-83F5-A905625E298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167571" y="1907971"/>
                  <a:ext cx="28152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6AB0761B-19E7-4BA3-9BA3-F0199D5F3A46}"/>
                    </a:ext>
                  </a:extLst>
                </p14:cNvPr>
                <p14:cNvContentPartPr/>
                <p14:nvPr/>
              </p14:nvContentPartPr>
              <p14:xfrm>
                <a:off x="7503091" y="1989691"/>
                <a:ext cx="162360" cy="16488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6AB0761B-19E7-4BA3-9BA3-F0199D5F3A4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485091" y="1971691"/>
                  <a:ext cx="1980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6428A372-B9B3-4BDB-B565-A61482AB2436}"/>
                    </a:ext>
                  </a:extLst>
                </p14:cNvPr>
                <p14:cNvContentPartPr/>
                <p14:nvPr/>
              </p14:nvContentPartPr>
              <p14:xfrm>
                <a:off x="7723051" y="2006251"/>
                <a:ext cx="254520" cy="13320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6428A372-B9B3-4BDB-B565-A61482AB243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705051" y="1988611"/>
                  <a:ext cx="2901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C9C6825D-5E4B-4914-9F02-A953DC0805CD}"/>
                    </a:ext>
                  </a:extLst>
                </p14:cNvPr>
                <p14:cNvContentPartPr/>
                <p14:nvPr/>
              </p14:nvContentPartPr>
              <p14:xfrm>
                <a:off x="7973251" y="1778731"/>
                <a:ext cx="175320" cy="33804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C9C6825D-5E4B-4914-9F02-A953DC0805C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955251" y="1760731"/>
                  <a:ext cx="21096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05A2A63C-AC6A-4956-AA7D-68A737096516}"/>
                    </a:ext>
                  </a:extLst>
                </p14:cNvPr>
                <p14:cNvContentPartPr/>
                <p14:nvPr/>
              </p14:nvContentPartPr>
              <p14:xfrm>
                <a:off x="8221291" y="1703851"/>
                <a:ext cx="388080" cy="4356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05A2A63C-AC6A-4956-AA7D-68A73709651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203291" y="1685851"/>
                  <a:ext cx="423720" cy="7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7D64B2DB-7376-486A-835A-AC3B69030437}"/>
              </a:ext>
            </a:extLst>
          </p:cNvPr>
          <p:cNvGrpSpPr/>
          <p:nvPr/>
        </p:nvGrpSpPr>
        <p:grpSpPr>
          <a:xfrm>
            <a:off x="8771371" y="921931"/>
            <a:ext cx="2356200" cy="1222920"/>
            <a:chOff x="8771371" y="921931"/>
            <a:chExt cx="2356200" cy="122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05336E26-283E-4D61-881B-E7A40647ABA9}"/>
                    </a:ext>
                  </a:extLst>
                </p14:cNvPr>
                <p14:cNvContentPartPr/>
                <p14:nvPr/>
              </p14:nvContentPartPr>
              <p14:xfrm>
                <a:off x="8868571" y="1217491"/>
                <a:ext cx="197640" cy="28584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05336E26-283E-4D61-881B-E7A40647ABA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850931" y="1199851"/>
                  <a:ext cx="23328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555EF587-F807-4AFD-BDCE-C12E2A7422A1}"/>
                    </a:ext>
                  </a:extLst>
                </p14:cNvPr>
                <p14:cNvContentPartPr/>
                <p14:nvPr/>
              </p14:nvContentPartPr>
              <p14:xfrm>
                <a:off x="9097891" y="1326931"/>
                <a:ext cx="222480" cy="28332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555EF587-F807-4AFD-BDCE-C12E2A7422A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080251" y="1308931"/>
                  <a:ext cx="2581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CCCB02FE-102D-4FC4-97BB-64AA84346E20}"/>
                    </a:ext>
                  </a:extLst>
                </p14:cNvPr>
                <p14:cNvContentPartPr/>
                <p14:nvPr/>
              </p14:nvContentPartPr>
              <p14:xfrm>
                <a:off x="8771371" y="1334851"/>
                <a:ext cx="128880" cy="35964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CCCB02FE-102D-4FC4-97BB-64AA84346E2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753731" y="1316851"/>
                  <a:ext cx="16452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C9ED0D16-EA16-4C2E-B84D-935D3704DAE3}"/>
                    </a:ext>
                  </a:extLst>
                </p14:cNvPr>
                <p14:cNvContentPartPr/>
                <p14:nvPr/>
              </p14:nvContentPartPr>
              <p14:xfrm>
                <a:off x="9329731" y="1157011"/>
                <a:ext cx="162360" cy="37260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C9ED0D16-EA16-4C2E-B84D-935D3704DAE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312091" y="1139011"/>
                  <a:ext cx="19800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981D329B-C0C2-46E1-95D9-1BC1C55BB344}"/>
                    </a:ext>
                  </a:extLst>
                </p14:cNvPr>
                <p14:cNvContentPartPr/>
                <p14:nvPr/>
              </p14:nvContentPartPr>
              <p14:xfrm>
                <a:off x="9176011" y="921931"/>
                <a:ext cx="210240" cy="126360"/>
              </p14:xfrm>
            </p:contentPart>
          </mc:Choice>
          <mc:Fallback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981D329B-C0C2-46E1-95D9-1BC1C55BB34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158371" y="903931"/>
                  <a:ext cx="2458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F148A9DC-E509-4CDD-B687-AAE6286331E6}"/>
                    </a:ext>
                  </a:extLst>
                </p14:cNvPr>
                <p14:cNvContentPartPr/>
                <p14:nvPr/>
              </p14:nvContentPartPr>
              <p14:xfrm>
                <a:off x="8836171" y="1725811"/>
                <a:ext cx="853920" cy="5436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F148A9DC-E509-4CDD-B687-AAE6286331E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818531" y="1708171"/>
                  <a:ext cx="8895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0145FC72-4D35-4472-98C8-7D0170CF564F}"/>
                    </a:ext>
                  </a:extLst>
                </p14:cNvPr>
                <p14:cNvContentPartPr/>
                <p14:nvPr/>
              </p14:nvContentPartPr>
              <p14:xfrm>
                <a:off x="9219211" y="1893211"/>
                <a:ext cx="191880" cy="18324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0145FC72-4D35-4472-98C8-7D0170CF564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201211" y="1875571"/>
                  <a:ext cx="22752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85C84EF6-8C10-42E7-981C-2EAB04E61E87}"/>
                    </a:ext>
                  </a:extLst>
                </p14:cNvPr>
                <p14:cNvContentPartPr/>
                <p14:nvPr/>
              </p14:nvContentPartPr>
              <p14:xfrm>
                <a:off x="9248731" y="1909411"/>
                <a:ext cx="124920" cy="19260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85C84EF6-8C10-42E7-981C-2EAB04E61E8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231091" y="1891771"/>
                  <a:ext cx="16056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713AD8CB-7469-4184-88C2-F0C6165190A4}"/>
                    </a:ext>
                  </a:extLst>
                </p14:cNvPr>
                <p14:cNvContentPartPr/>
                <p14:nvPr/>
              </p14:nvContentPartPr>
              <p14:xfrm>
                <a:off x="9491731" y="1828411"/>
                <a:ext cx="60840" cy="23904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713AD8CB-7469-4184-88C2-F0C6165190A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473731" y="1810771"/>
                  <a:ext cx="9648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8F864967-47D3-4681-B100-65FE8DC61C30}"/>
                    </a:ext>
                  </a:extLst>
                </p14:cNvPr>
                <p14:cNvContentPartPr/>
                <p14:nvPr/>
              </p14:nvContentPartPr>
              <p14:xfrm>
                <a:off x="9087091" y="1868731"/>
                <a:ext cx="57240" cy="27612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8F864967-47D3-4681-B100-65FE8DC61C3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069091" y="1851091"/>
                  <a:ext cx="9288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D4A5B1E7-EED1-4741-BB46-233DE640DB55}"/>
                    </a:ext>
                  </a:extLst>
                </p14:cNvPr>
                <p14:cNvContentPartPr/>
                <p14:nvPr/>
              </p14:nvContentPartPr>
              <p14:xfrm>
                <a:off x="9833371" y="1577851"/>
                <a:ext cx="176040" cy="15408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D4A5B1E7-EED1-4741-BB46-233DE640DB5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815371" y="1559851"/>
                  <a:ext cx="2116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84FE8498-AA2D-4C12-B548-D3833DD24FCF}"/>
                    </a:ext>
                  </a:extLst>
                </p14:cNvPr>
                <p14:cNvContentPartPr/>
                <p14:nvPr/>
              </p14:nvContentPartPr>
              <p14:xfrm>
                <a:off x="10139371" y="1545091"/>
                <a:ext cx="108720" cy="19044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84FE8498-AA2D-4C12-B548-D3833DD24FC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121371" y="1527451"/>
                  <a:ext cx="14436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10393EEC-B9DC-4419-B869-A4C0D1CAA490}"/>
                    </a:ext>
                  </a:extLst>
                </p14:cNvPr>
                <p14:cNvContentPartPr/>
                <p14:nvPr/>
              </p14:nvContentPartPr>
              <p14:xfrm>
                <a:off x="10327291" y="1463731"/>
                <a:ext cx="231480" cy="19548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10393EEC-B9DC-4419-B869-A4C0D1CAA49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309291" y="1446091"/>
                  <a:ext cx="2671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71A039DF-9440-467B-B2DE-467AA866A4DA}"/>
                    </a:ext>
                  </a:extLst>
                </p14:cNvPr>
                <p14:cNvContentPartPr/>
                <p14:nvPr/>
              </p14:nvContentPartPr>
              <p14:xfrm>
                <a:off x="10711771" y="1261771"/>
                <a:ext cx="415800" cy="388080"/>
              </p14:xfrm>
            </p:contentPart>
          </mc:Choice>
          <mc:Fallback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71A039DF-9440-467B-B2DE-467AA866A4D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694131" y="1243771"/>
                  <a:ext cx="451440" cy="42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11740CF9-DDA4-4EAC-924D-F220545C35CF}"/>
              </a:ext>
            </a:extLst>
          </p:cNvPr>
          <p:cNvGrpSpPr/>
          <p:nvPr/>
        </p:nvGrpSpPr>
        <p:grpSpPr>
          <a:xfrm>
            <a:off x="1431691" y="1965931"/>
            <a:ext cx="2101680" cy="1621080"/>
            <a:chOff x="1431691" y="1965931"/>
            <a:chExt cx="2101680" cy="162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D89A2A45-546B-4511-BAD8-999F74D75864}"/>
                    </a:ext>
                  </a:extLst>
                </p14:cNvPr>
                <p14:cNvContentPartPr/>
                <p14:nvPr/>
              </p14:nvContentPartPr>
              <p14:xfrm>
                <a:off x="1431691" y="2629411"/>
                <a:ext cx="388800" cy="25200"/>
              </p14:xfrm>
            </p:contentPart>
          </mc:Choice>
          <mc:Fallback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D89A2A45-546B-4511-BAD8-999F74D7586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414051" y="2611771"/>
                  <a:ext cx="4244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C8FCA579-8985-4F23-A140-13C6C147CA37}"/>
                    </a:ext>
                  </a:extLst>
                </p14:cNvPr>
                <p14:cNvContentPartPr/>
                <p14:nvPr/>
              </p14:nvContentPartPr>
              <p14:xfrm>
                <a:off x="1901131" y="2136931"/>
                <a:ext cx="333000" cy="40788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C8FCA579-8985-4F23-A140-13C6C147CA3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883491" y="2118931"/>
                  <a:ext cx="36864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7AD5EF22-1219-48B3-8246-2681DD985087}"/>
                    </a:ext>
                  </a:extLst>
                </p14:cNvPr>
                <p14:cNvContentPartPr/>
                <p14:nvPr/>
              </p14:nvContentPartPr>
              <p14:xfrm>
                <a:off x="2328811" y="2289571"/>
                <a:ext cx="178200" cy="195120"/>
              </p14:xfrm>
            </p:contentPart>
          </mc:Choice>
          <mc:Fallback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7AD5EF22-1219-48B3-8246-2681DD98508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311171" y="2271931"/>
                  <a:ext cx="2138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E37964B2-4534-413C-9553-E962767D211C}"/>
                    </a:ext>
                  </a:extLst>
                </p14:cNvPr>
                <p14:cNvContentPartPr/>
                <p14:nvPr/>
              </p14:nvContentPartPr>
              <p14:xfrm>
                <a:off x="2435371" y="2039011"/>
                <a:ext cx="157680" cy="407520"/>
              </p14:xfrm>
            </p:contentPart>
          </mc:Choice>
          <mc:Fallback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E37964B2-4534-413C-9553-E962767D211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417371" y="2021011"/>
                  <a:ext cx="19332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0E05BD70-A16A-40C5-AB08-97DFAC8558BE}"/>
                    </a:ext>
                  </a:extLst>
                </p14:cNvPr>
                <p14:cNvContentPartPr/>
                <p14:nvPr/>
              </p14:nvContentPartPr>
              <p14:xfrm>
                <a:off x="1771891" y="2168251"/>
                <a:ext cx="249120" cy="489960"/>
              </p14:xfrm>
            </p:contentPart>
          </mc:Choice>
          <mc:Fallback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0E05BD70-A16A-40C5-AB08-97DFAC8558B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754251" y="2150611"/>
                  <a:ext cx="284760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0DCFA281-E10D-497A-B114-064E74273DFA}"/>
                    </a:ext>
                  </a:extLst>
                </p14:cNvPr>
                <p14:cNvContentPartPr/>
                <p14:nvPr/>
              </p14:nvContentPartPr>
              <p14:xfrm>
                <a:off x="2540491" y="2135851"/>
                <a:ext cx="188280" cy="543600"/>
              </p14:xfrm>
            </p:contentPart>
          </mc:Choice>
          <mc:Fallback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0DCFA281-E10D-497A-B114-064E74273DF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522851" y="2117851"/>
                  <a:ext cx="223920" cy="57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38CA0B2F-EE98-4072-81B8-7ECE8EF45DD2}"/>
                    </a:ext>
                  </a:extLst>
                </p14:cNvPr>
                <p14:cNvContentPartPr/>
                <p14:nvPr/>
              </p14:nvContentPartPr>
              <p14:xfrm>
                <a:off x="2694211" y="2153491"/>
                <a:ext cx="162360" cy="287280"/>
              </p14:xfrm>
            </p:contentPart>
          </mc:Choice>
          <mc:Fallback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38CA0B2F-EE98-4072-81B8-7ECE8EF45DD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676571" y="2135491"/>
                  <a:ext cx="19800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75079B5A-4292-406D-884C-33E97A884545}"/>
                    </a:ext>
                  </a:extLst>
                </p14:cNvPr>
                <p14:cNvContentPartPr/>
                <p14:nvPr/>
              </p14:nvContentPartPr>
              <p14:xfrm>
                <a:off x="2896531" y="2218651"/>
                <a:ext cx="227160" cy="231120"/>
              </p14:xfrm>
            </p:contentPart>
          </mc:Choice>
          <mc:Fallback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75079B5A-4292-406D-884C-33E97A88454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878531" y="2200651"/>
                  <a:ext cx="2628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7C450FDD-1297-48C2-A56A-FEED54E17BE6}"/>
                    </a:ext>
                  </a:extLst>
                </p14:cNvPr>
                <p14:cNvContentPartPr/>
                <p14:nvPr/>
              </p14:nvContentPartPr>
              <p14:xfrm>
                <a:off x="3204331" y="1965931"/>
                <a:ext cx="256680" cy="632520"/>
              </p14:xfrm>
            </p:contentPart>
          </mc:Choice>
          <mc:Fallback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7C450FDD-1297-48C2-A56A-FEED54E17BE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186331" y="1948291"/>
                  <a:ext cx="292320" cy="66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6FEDDF2D-E817-443D-9D94-1E43CE585D95}"/>
                    </a:ext>
                  </a:extLst>
                </p14:cNvPr>
                <p14:cNvContentPartPr/>
                <p14:nvPr/>
              </p14:nvContentPartPr>
              <p14:xfrm>
                <a:off x="1715011" y="2778451"/>
                <a:ext cx="1818360" cy="150840"/>
              </p14:xfrm>
            </p:contentPart>
          </mc:Choice>
          <mc:Fallback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6FEDDF2D-E817-443D-9D94-1E43CE585D9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697371" y="2760451"/>
                  <a:ext cx="18540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4679FD26-53A5-4924-B057-90EB3C4AB5B1}"/>
                    </a:ext>
                  </a:extLst>
                </p14:cNvPr>
                <p14:cNvContentPartPr/>
                <p14:nvPr/>
              </p14:nvContentPartPr>
              <p14:xfrm>
                <a:off x="2744251" y="3115051"/>
                <a:ext cx="460440" cy="287640"/>
              </p14:xfrm>
            </p:contentPart>
          </mc:Choice>
          <mc:Fallback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4679FD26-53A5-4924-B057-90EB3C4AB5B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726251" y="3097411"/>
                  <a:ext cx="49608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2A4FED85-BD0B-4A8B-B167-E370DE5C064A}"/>
                    </a:ext>
                  </a:extLst>
                </p14:cNvPr>
                <p14:cNvContentPartPr/>
                <p14:nvPr/>
              </p14:nvContentPartPr>
              <p14:xfrm>
                <a:off x="2823811" y="3058531"/>
                <a:ext cx="298080" cy="392400"/>
              </p14:xfrm>
            </p:contentPart>
          </mc:Choice>
          <mc:Fallback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2A4FED85-BD0B-4A8B-B167-E370DE5C064A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805811" y="3040891"/>
                  <a:ext cx="33372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477661EE-D597-41E5-9EE1-5F1D00602FE9}"/>
                    </a:ext>
                  </a:extLst>
                </p14:cNvPr>
                <p14:cNvContentPartPr/>
                <p14:nvPr/>
              </p14:nvContentPartPr>
              <p14:xfrm>
                <a:off x="3301171" y="3009931"/>
                <a:ext cx="119520" cy="344880"/>
              </p14:xfrm>
            </p:contentPart>
          </mc:Choice>
          <mc:Fallback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477661EE-D597-41E5-9EE1-5F1D00602FE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283171" y="2991931"/>
                  <a:ext cx="15516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D483B0FF-1EAB-439E-AE15-DA1D8753DA76}"/>
                    </a:ext>
                  </a:extLst>
                </p14:cNvPr>
                <p14:cNvContentPartPr/>
                <p14:nvPr/>
              </p14:nvContentPartPr>
              <p14:xfrm>
                <a:off x="2402971" y="3179851"/>
                <a:ext cx="97200" cy="407160"/>
              </p14:xfrm>
            </p:contentPart>
          </mc:Choice>
          <mc:Fallback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D483B0FF-1EAB-439E-AE15-DA1D8753DA7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384971" y="3162211"/>
                  <a:ext cx="132840" cy="442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449" name="Ink 448">
                <a:extLst>
                  <a:ext uri="{FF2B5EF4-FFF2-40B4-BE49-F238E27FC236}">
                    <a16:creationId xmlns:a16="http://schemas.microsoft.com/office/drawing/2014/main" id="{04F98CB1-54B0-4A36-B7FD-F73B287DC672}"/>
                  </a:ext>
                </a:extLst>
              </p14:cNvPr>
              <p14:cNvContentPartPr/>
              <p14:nvPr/>
            </p14:nvContentPartPr>
            <p14:xfrm>
              <a:off x="881611" y="4223851"/>
              <a:ext cx="336600" cy="66600"/>
            </p14:xfrm>
          </p:contentPart>
        </mc:Choice>
        <mc:Fallback>
          <p:pic>
            <p:nvPicPr>
              <p:cNvPr id="449" name="Ink 448">
                <a:extLst>
                  <a:ext uri="{FF2B5EF4-FFF2-40B4-BE49-F238E27FC236}">
                    <a16:creationId xmlns:a16="http://schemas.microsoft.com/office/drawing/2014/main" id="{04F98CB1-54B0-4A36-B7FD-F73B287DC672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863971" y="4205851"/>
                <a:ext cx="372240" cy="10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56" name="Group 455">
            <a:extLst>
              <a:ext uri="{FF2B5EF4-FFF2-40B4-BE49-F238E27FC236}">
                <a16:creationId xmlns:a16="http://schemas.microsoft.com/office/drawing/2014/main" id="{A9EC488F-4A91-4555-90F3-350C4B4FCA42}"/>
              </a:ext>
            </a:extLst>
          </p:cNvPr>
          <p:cNvGrpSpPr/>
          <p:nvPr/>
        </p:nvGrpSpPr>
        <p:grpSpPr>
          <a:xfrm>
            <a:off x="1302451" y="3803011"/>
            <a:ext cx="1734480" cy="768600"/>
            <a:chOff x="1302451" y="3803011"/>
            <a:chExt cx="1734480" cy="76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943BAADA-0377-45CD-BE3E-C2F06B1A8F0C}"/>
                    </a:ext>
                  </a:extLst>
                </p14:cNvPr>
                <p14:cNvContentPartPr/>
                <p14:nvPr/>
              </p14:nvContentPartPr>
              <p14:xfrm>
                <a:off x="1391371" y="3876811"/>
                <a:ext cx="292320" cy="420120"/>
              </p14:xfrm>
            </p:contentPart>
          </mc:Choice>
          <mc:Fallback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943BAADA-0377-45CD-BE3E-C2F06B1A8F0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373731" y="3858811"/>
                  <a:ext cx="32796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EE8D5F6A-F278-45C6-9474-589219E10774}"/>
                    </a:ext>
                  </a:extLst>
                </p14:cNvPr>
                <p14:cNvContentPartPr/>
                <p14:nvPr/>
              </p14:nvContentPartPr>
              <p14:xfrm>
                <a:off x="1739491" y="4137811"/>
                <a:ext cx="137880" cy="138240"/>
              </p14:xfrm>
            </p:contentPart>
          </mc:Choice>
          <mc:Fallback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EE8D5F6A-F278-45C6-9474-589219E1077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721851" y="4120171"/>
                  <a:ext cx="1735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05EB2722-EB1B-4FFB-AF83-91B2AF774297}"/>
                    </a:ext>
                  </a:extLst>
                </p14:cNvPr>
                <p14:cNvContentPartPr/>
                <p14:nvPr/>
              </p14:nvContentPartPr>
              <p14:xfrm>
                <a:off x="1941811" y="3803011"/>
                <a:ext cx="127440" cy="482760"/>
              </p14:xfrm>
            </p:contentPart>
          </mc:Choice>
          <mc:Fallback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05EB2722-EB1B-4FFB-AF83-91B2AF77429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923811" y="3785011"/>
                  <a:ext cx="163080" cy="51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2300768D-A757-44F4-A033-768823BC4AED}"/>
                    </a:ext>
                  </a:extLst>
                </p14:cNvPr>
                <p14:cNvContentPartPr/>
                <p14:nvPr/>
              </p14:nvContentPartPr>
              <p14:xfrm>
                <a:off x="1302451" y="4053931"/>
                <a:ext cx="129960" cy="517680"/>
              </p14:xfrm>
            </p:contentPart>
          </mc:Choice>
          <mc:Fallback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2300768D-A757-44F4-A033-768823BC4AE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284811" y="4035931"/>
                  <a:ext cx="16560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BFB9A3D6-CA72-40D6-B570-E7C7287CD877}"/>
                    </a:ext>
                  </a:extLst>
                </p14:cNvPr>
                <p14:cNvContentPartPr/>
                <p14:nvPr/>
              </p14:nvContentPartPr>
              <p14:xfrm>
                <a:off x="2321971" y="4110091"/>
                <a:ext cx="714960" cy="9360"/>
              </p14:xfrm>
            </p:contentPart>
          </mc:Choice>
          <mc:Fallback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BFB9A3D6-CA72-40D6-B570-E7C7287CD87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304331" y="4092091"/>
                  <a:ext cx="7506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7CB327CE-CA57-40A5-AC54-8727AA567847}"/>
                    </a:ext>
                  </a:extLst>
                </p14:cNvPr>
                <p14:cNvContentPartPr/>
                <p14:nvPr/>
              </p14:nvContentPartPr>
              <p14:xfrm>
                <a:off x="2297491" y="4240051"/>
                <a:ext cx="706680" cy="55080"/>
              </p14:xfrm>
            </p:contentPart>
          </mc:Choice>
          <mc:Fallback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7CB327CE-CA57-40A5-AC54-8727AA56784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279851" y="4222051"/>
                  <a:ext cx="742320" cy="9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7" name="Group 466">
            <a:extLst>
              <a:ext uri="{FF2B5EF4-FFF2-40B4-BE49-F238E27FC236}">
                <a16:creationId xmlns:a16="http://schemas.microsoft.com/office/drawing/2014/main" id="{5EAB1494-236F-4724-811C-C63849388E15}"/>
              </a:ext>
            </a:extLst>
          </p:cNvPr>
          <p:cNvGrpSpPr/>
          <p:nvPr/>
        </p:nvGrpSpPr>
        <p:grpSpPr>
          <a:xfrm>
            <a:off x="3665491" y="2791411"/>
            <a:ext cx="2183040" cy="1984320"/>
            <a:chOff x="3665491" y="2791411"/>
            <a:chExt cx="2183040" cy="198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88C773CF-FAEF-49B6-8317-5AFD1C212933}"/>
                    </a:ext>
                  </a:extLst>
                </p14:cNvPr>
                <p14:cNvContentPartPr/>
                <p14:nvPr/>
              </p14:nvContentPartPr>
              <p14:xfrm>
                <a:off x="4027651" y="3390091"/>
                <a:ext cx="439200" cy="406080"/>
              </p14:xfrm>
            </p:contentPart>
          </mc:Choice>
          <mc:Fallback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88C773CF-FAEF-49B6-8317-5AFD1C21293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009651" y="3372091"/>
                  <a:ext cx="47484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56D499EC-29EC-4CA2-88F0-28C61099768F}"/>
                    </a:ext>
                  </a:extLst>
                </p14:cNvPr>
                <p14:cNvContentPartPr/>
                <p14:nvPr/>
              </p14:nvContentPartPr>
              <p14:xfrm>
                <a:off x="4086331" y="3390091"/>
                <a:ext cx="349200" cy="308880"/>
              </p14:xfrm>
            </p:contentPart>
          </mc:Choice>
          <mc:Fallback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56D499EC-29EC-4CA2-88F0-28C61099768F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068331" y="3372091"/>
                  <a:ext cx="38484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F64E2A4D-7BF2-4247-84AC-83E79F7B9894}"/>
                    </a:ext>
                  </a:extLst>
                </p14:cNvPr>
                <p14:cNvContentPartPr/>
                <p14:nvPr/>
              </p14:nvContentPartPr>
              <p14:xfrm>
                <a:off x="4579891" y="3212251"/>
                <a:ext cx="121680" cy="379800"/>
              </p14:xfrm>
            </p:contentPart>
          </mc:Choice>
          <mc:Fallback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F64E2A4D-7BF2-4247-84AC-83E79F7B989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561891" y="3194251"/>
                  <a:ext cx="15732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70376490-A410-4C91-B28F-588033943327}"/>
                    </a:ext>
                  </a:extLst>
                </p14:cNvPr>
                <p14:cNvContentPartPr/>
                <p14:nvPr/>
              </p14:nvContentPartPr>
              <p14:xfrm>
                <a:off x="3891931" y="3309451"/>
                <a:ext cx="122040" cy="582840"/>
              </p14:xfrm>
            </p:contentPart>
          </mc:Choice>
          <mc:Fallback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70376490-A410-4C91-B28F-58803394332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874291" y="3291451"/>
                  <a:ext cx="15768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21D2168F-DB10-4D34-B839-8CC017C1087B}"/>
                    </a:ext>
                  </a:extLst>
                </p14:cNvPr>
                <p14:cNvContentPartPr/>
                <p14:nvPr/>
              </p14:nvContentPartPr>
              <p14:xfrm>
                <a:off x="3665491" y="4010011"/>
                <a:ext cx="1559880" cy="44280"/>
              </p14:xfrm>
            </p:contentPart>
          </mc:Choice>
          <mc:Fallback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21D2168F-DB10-4D34-B839-8CC017C1087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647491" y="3992011"/>
                  <a:ext cx="15955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B6898097-D943-44F0-A3EB-9FBABFFEF6E7}"/>
                    </a:ext>
                  </a:extLst>
                </p14:cNvPr>
                <p14:cNvContentPartPr/>
                <p14:nvPr/>
              </p14:nvContentPartPr>
              <p14:xfrm>
                <a:off x="4134931" y="4253731"/>
                <a:ext cx="348840" cy="326880"/>
              </p14:xfrm>
            </p:contentPart>
          </mc:Choice>
          <mc:Fallback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B6898097-D943-44F0-A3EB-9FBABFFEF6E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116931" y="4236091"/>
                  <a:ext cx="38448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6C8706B9-BA73-439D-8874-46F19E39CA06}"/>
                    </a:ext>
                  </a:extLst>
                </p14:cNvPr>
                <p14:cNvContentPartPr/>
                <p14:nvPr/>
              </p14:nvContentPartPr>
              <p14:xfrm>
                <a:off x="4550731" y="4426891"/>
                <a:ext cx="201600" cy="228960"/>
              </p14:xfrm>
            </p:contentPart>
          </mc:Choice>
          <mc:Fallback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6C8706B9-BA73-439D-8874-46F19E39CA06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532731" y="4409251"/>
                  <a:ext cx="23724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DC920751-9919-451F-919B-39658C80E7E9}"/>
                    </a:ext>
                  </a:extLst>
                </p14:cNvPr>
                <p14:cNvContentPartPr/>
                <p14:nvPr/>
              </p14:nvContentPartPr>
              <p14:xfrm>
                <a:off x="3867451" y="4288291"/>
                <a:ext cx="122760" cy="487440"/>
              </p14:xfrm>
            </p:contentPart>
          </mc:Choice>
          <mc:Fallback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DC920751-9919-451F-919B-39658C80E7E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849811" y="4270651"/>
                  <a:ext cx="158400" cy="5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73C6E242-1E7D-4C45-B1C6-F95170ED5D31}"/>
                    </a:ext>
                  </a:extLst>
                </p14:cNvPr>
                <p14:cNvContentPartPr/>
                <p14:nvPr/>
              </p14:nvContentPartPr>
              <p14:xfrm>
                <a:off x="4879411" y="4223851"/>
                <a:ext cx="137160" cy="315720"/>
              </p14:xfrm>
            </p:contentPart>
          </mc:Choice>
          <mc:Fallback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73C6E242-1E7D-4C45-B1C6-F95170ED5D3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861411" y="4205851"/>
                  <a:ext cx="17280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FB1865D3-92A4-49BC-9670-56F59F8DC332}"/>
                    </a:ext>
                  </a:extLst>
                </p14:cNvPr>
                <p14:cNvContentPartPr/>
                <p14:nvPr/>
              </p14:nvContentPartPr>
              <p14:xfrm>
                <a:off x="5342371" y="2791411"/>
                <a:ext cx="506160" cy="1538640"/>
              </p14:xfrm>
            </p:contentPart>
          </mc:Choice>
          <mc:Fallback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FB1865D3-92A4-49BC-9670-56F59F8DC33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324371" y="2773771"/>
                  <a:ext cx="541800" cy="157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468" name="Ink 467">
                <a:extLst>
                  <a:ext uri="{FF2B5EF4-FFF2-40B4-BE49-F238E27FC236}">
                    <a16:creationId xmlns:a16="http://schemas.microsoft.com/office/drawing/2014/main" id="{CDEE1AE6-161E-4903-8889-D4964F59D3F0}"/>
                  </a:ext>
                </a:extLst>
              </p14:cNvPr>
              <p14:cNvContentPartPr/>
              <p14:nvPr/>
            </p14:nvContentPartPr>
            <p14:xfrm>
              <a:off x="7371691" y="2210731"/>
              <a:ext cx="3332160" cy="222480"/>
            </p14:xfrm>
          </p:contentPart>
        </mc:Choice>
        <mc:Fallback>
          <p:pic>
            <p:nvPicPr>
              <p:cNvPr id="468" name="Ink 467">
                <a:extLst>
                  <a:ext uri="{FF2B5EF4-FFF2-40B4-BE49-F238E27FC236}">
                    <a16:creationId xmlns:a16="http://schemas.microsoft.com/office/drawing/2014/main" id="{CDEE1AE6-161E-4903-8889-D4964F59D3F0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7353691" y="2192731"/>
                <a:ext cx="336780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469" name="Ink 468">
                <a:extLst>
                  <a:ext uri="{FF2B5EF4-FFF2-40B4-BE49-F238E27FC236}">
                    <a16:creationId xmlns:a16="http://schemas.microsoft.com/office/drawing/2014/main" id="{1BEC579D-9B52-4BE4-B3CD-951B1A8D6A0D}"/>
                  </a:ext>
                </a:extLst>
              </p14:cNvPr>
              <p14:cNvContentPartPr/>
              <p14:nvPr/>
            </p14:nvContentPartPr>
            <p14:xfrm>
              <a:off x="6183331" y="2443651"/>
              <a:ext cx="3154680" cy="1619280"/>
            </p14:xfrm>
          </p:contentPart>
        </mc:Choice>
        <mc:Fallback>
          <p:pic>
            <p:nvPicPr>
              <p:cNvPr id="469" name="Ink 468">
                <a:extLst>
                  <a:ext uri="{FF2B5EF4-FFF2-40B4-BE49-F238E27FC236}">
                    <a16:creationId xmlns:a16="http://schemas.microsoft.com/office/drawing/2014/main" id="{1BEC579D-9B52-4BE4-B3CD-951B1A8D6A0D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6165691" y="2425651"/>
                <a:ext cx="3190320" cy="165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470" name="Ink 469">
                <a:extLst>
                  <a:ext uri="{FF2B5EF4-FFF2-40B4-BE49-F238E27FC236}">
                    <a16:creationId xmlns:a16="http://schemas.microsoft.com/office/drawing/2014/main" id="{AF756113-B0D8-494D-A085-846AEEDD4C01}"/>
                  </a:ext>
                </a:extLst>
              </p14:cNvPr>
              <p14:cNvContentPartPr/>
              <p14:nvPr/>
            </p14:nvContentPartPr>
            <p14:xfrm>
              <a:off x="10009411" y="2484691"/>
              <a:ext cx="891000" cy="1576440"/>
            </p14:xfrm>
          </p:contentPart>
        </mc:Choice>
        <mc:Fallback>
          <p:pic>
            <p:nvPicPr>
              <p:cNvPr id="470" name="Ink 469">
                <a:extLst>
                  <a:ext uri="{FF2B5EF4-FFF2-40B4-BE49-F238E27FC236}">
                    <a16:creationId xmlns:a16="http://schemas.microsoft.com/office/drawing/2014/main" id="{AF756113-B0D8-494D-A085-846AEEDD4C01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9991771" y="2466691"/>
                <a:ext cx="926640" cy="161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471" name="Ink 470">
                <a:extLst>
                  <a:ext uri="{FF2B5EF4-FFF2-40B4-BE49-F238E27FC236}">
                    <a16:creationId xmlns:a16="http://schemas.microsoft.com/office/drawing/2014/main" id="{41E0E619-225D-4F54-AD35-A542495749E9}"/>
                  </a:ext>
                </a:extLst>
              </p14:cNvPr>
              <p14:cNvContentPartPr/>
              <p14:nvPr/>
            </p14:nvContentPartPr>
            <p14:xfrm>
              <a:off x="1100131" y="5414371"/>
              <a:ext cx="380880" cy="411480"/>
            </p14:xfrm>
          </p:contentPart>
        </mc:Choice>
        <mc:Fallback>
          <p:pic>
            <p:nvPicPr>
              <p:cNvPr id="471" name="Ink 470">
                <a:extLst>
                  <a:ext uri="{FF2B5EF4-FFF2-40B4-BE49-F238E27FC236}">
                    <a16:creationId xmlns:a16="http://schemas.microsoft.com/office/drawing/2014/main" id="{41E0E619-225D-4F54-AD35-A542495749E9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1082131" y="5396731"/>
                <a:ext cx="416520" cy="44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472" name="Ink 471">
                <a:extLst>
                  <a:ext uri="{FF2B5EF4-FFF2-40B4-BE49-F238E27FC236}">
                    <a16:creationId xmlns:a16="http://schemas.microsoft.com/office/drawing/2014/main" id="{F284434A-BF2B-4423-9B98-6FDDB654A2D7}"/>
                  </a:ext>
                </a:extLst>
              </p14:cNvPr>
              <p14:cNvContentPartPr/>
              <p14:nvPr/>
            </p14:nvContentPartPr>
            <p14:xfrm>
              <a:off x="1553371" y="5744491"/>
              <a:ext cx="179640" cy="243720"/>
            </p14:xfrm>
          </p:contentPart>
        </mc:Choice>
        <mc:Fallback>
          <p:pic>
            <p:nvPicPr>
              <p:cNvPr id="472" name="Ink 471">
                <a:extLst>
                  <a:ext uri="{FF2B5EF4-FFF2-40B4-BE49-F238E27FC236}">
                    <a16:creationId xmlns:a16="http://schemas.microsoft.com/office/drawing/2014/main" id="{F284434A-BF2B-4423-9B98-6FDDB654A2D7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1535371" y="5726491"/>
                <a:ext cx="21528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473" name="Ink 472">
                <a:extLst>
                  <a:ext uri="{FF2B5EF4-FFF2-40B4-BE49-F238E27FC236}">
                    <a16:creationId xmlns:a16="http://schemas.microsoft.com/office/drawing/2014/main" id="{3D0D6CF2-28B8-4411-8EEF-E23B28B28E59}"/>
                  </a:ext>
                </a:extLst>
              </p14:cNvPr>
              <p14:cNvContentPartPr/>
              <p14:nvPr/>
            </p14:nvContentPartPr>
            <p14:xfrm>
              <a:off x="1828411" y="5162371"/>
              <a:ext cx="106200" cy="591480"/>
            </p14:xfrm>
          </p:contentPart>
        </mc:Choice>
        <mc:Fallback>
          <p:pic>
            <p:nvPicPr>
              <p:cNvPr id="473" name="Ink 472">
                <a:extLst>
                  <a:ext uri="{FF2B5EF4-FFF2-40B4-BE49-F238E27FC236}">
                    <a16:creationId xmlns:a16="http://schemas.microsoft.com/office/drawing/2014/main" id="{3D0D6CF2-28B8-4411-8EEF-E23B28B28E59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1810771" y="5144731"/>
                <a:ext cx="141840" cy="62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474" name="Ink 473">
                <a:extLst>
                  <a:ext uri="{FF2B5EF4-FFF2-40B4-BE49-F238E27FC236}">
                    <a16:creationId xmlns:a16="http://schemas.microsoft.com/office/drawing/2014/main" id="{0BD37302-DA6F-4545-B1DB-1B73CA89AFA4}"/>
                  </a:ext>
                </a:extLst>
              </p14:cNvPr>
              <p14:cNvContentPartPr/>
              <p14:nvPr/>
            </p14:nvContentPartPr>
            <p14:xfrm>
              <a:off x="865411" y="5380891"/>
              <a:ext cx="178920" cy="623880"/>
            </p14:xfrm>
          </p:contentPart>
        </mc:Choice>
        <mc:Fallback>
          <p:pic>
            <p:nvPicPr>
              <p:cNvPr id="474" name="Ink 473">
                <a:extLst>
                  <a:ext uri="{FF2B5EF4-FFF2-40B4-BE49-F238E27FC236}">
                    <a16:creationId xmlns:a16="http://schemas.microsoft.com/office/drawing/2014/main" id="{0BD37302-DA6F-4545-B1DB-1B73CA89AFA4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847771" y="5362891"/>
                <a:ext cx="214560" cy="65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475" name="Ink 474">
                <a:extLst>
                  <a:ext uri="{FF2B5EF4-FFF2-40B4-BE49-F238E27FC236}">
                    <a16:creationId xmlns:a16="http://schemas.microsoft.com/office/drawing/2014/main" id="{FDFDAF62-98A5-4B57-8703-0CA43D379A93}"/>
                  </a:ext>
                </a:extLst>
              </p14:cNvPr>
              <p14:cNvContentPartPr/>
              <p14:nvPr/>
            </p14:nvContentPartPr>
            <p14:xfrm>
              <a:off x="2281651" y="5633251"/>
              <a:ext cx="430560" cy="39600"/>
            </p14:xfrm>
          </p:contentPart>
        </mc:Choice>
        <mc:Fallback>
          <p:pic>
            <p:nvPicPr>
              <p:cNvPr id="475" name="Ink 474">
                <a:extLst>
                  <a:ext uri="{FF2B5EF4-FFF2-40B4-BE49-F238E27FC236}">
                    <a16:creationId xmlns:a16="http://schemas.microsoft.com/office/drawing/2014/main" id="{FDFDAF62-98A5-4B57-8703-0CA43D379A93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2264011" y="5615251"/>
                <a:ext cx="46620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476" name="Ink 475">
                <a:extLst>
                  <a:ext uri="{FF2B5EF4-FFF2-40B4-BE49-F238E27FC236}">
                    <a16:creationId xmlns:a16="http://schemas.microsoft.com/office/drawing/2014/main" id="{556B5FF5-DFCD-45A6-B519-3E2FCF9DF193}"/>
                  </a:ext>
                </a:extLst>
              </p14:cNvPr>
              <p14:cNvContentPartPr/>
              <p14:nvPr/>
            </p14:nvContentPartPr>
            <p14:xfrm>
              <a:off x="2240971" y="5423011"/>
              <a:ext cx="536040" cy="40320"/>
            </p14:xfrm>
          </p:contentPart>
        </mc:Choice>
        <mc:Fallback>
          <p:pic>
            <p:nvPicPr>
              <p:cNvPr id="476" name="Ink 475">
                <a:extLst>
                  <a:ext uri="{FF2B5EF4-FFF2-40B4-BE49-F238E27FC236}">
                    <a16:creationId xmlns:a16="http://schemas.microsoft.com/office/drawing/2014/main" id="{556B5FF5-DFCD-45A6-B519-3E2FCF9DF193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2223331" y="5405011"/>
                <a:ext cx="57168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509" name="Ink 508">
                <a:extLst>
                  <a:ext uri="{FF2B5EF4-FFF2-40B4-BE49-F238E27FC236}">
                    <a16:creationId xmlns:a16="http://schemas.microsoft.com/office/drawing/2014/main" id="{08E010B5-6836-4932-B8FE-285F5CDB1343}"/>
                  </a:ext>
                </a:extLst>
              </p14:cNvPr>
              <p14:cNvContentPartPr/>
              <p14:nvPr/>
            </p14:nvContentPartPr>
            <p14:xfrm>
              <a:off x="218131" y="4507171"/>
              <a:ext cx="550800" cy="1581480"/>
            </p14:xfrm>
          </p:contentPart>
        </mc:Choice>
        <mc:Fallback>
          <p:pic>
            <p:nvPicPr>
              <p:cNvPr id="509" name="Ink 508">
                <a:extLst>
                  <a:ext uri="{FF2B5EF4-FFF2-40B4-BE49-F238E27FC236}">
                    <a16:creationId xmlns:a16="http://schemas.microsoft.com/office/drawing/2014/main" id="{08E010B5-6836-4932-B8FE-285F5CDB1343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200491" y="4489171"/>
                <a:ext cx="586440" cy="161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510" name="Ink 509">
                <a:extLst>
                  <a:ext uri="{FF2B5EF4-FFF2-40B4-BE49-F238E27FC236}">
                    <a16:creationId xmlns:a16="http://schemas.microsoft.com/office/drawing/2014/main" id="{4A830484-2E84-4743-BE77-C41A5BA98A61}"/>
                  </a:ext>
                </a:extLst>
              </p14:cNvPr>
              <p14:cNvContentPartPr/>
              <p14:nvPr/>
            </p14:nvContentPartPr>
            <p14:xfrm>
              <a:off x="185731" y="3320611"/>
              <a:ext cx="11695680" cy="3383280"/>
            </p14:xfrm>
          </p:contentPart>
        </mc:Choice>
        <mc:Fallback>
          <p:pic>
            <p:nvPicPr>
              <p:cNvPr id="510" name="Ink 509">
                <a:extLst>
                  <a:ext uri="{FF2B5EF4-FFF2-40B4-BE49-F238E27FC236}">
                    <a16:creationId xmlns:a16="http://schemas.microsoft.com/office/drawing/2014/main" id="{4A830484-2E84-4743-BE77-C41A5BA98A61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168091" y="3302611"/>
                <a:ext cx="11731320" cy="341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516" name="Group 515">
            <a:extLst>
              <a:ext uri="{FF2B5EF4-FFF2-40B4-BE49-F238E27FC236}">
                <a16:creationId xmlns:a16="http://schemas.microsoft.com/office/drawing/2014/main" id="{0B4D50F0-9367-4ED9-B3EF-7BB8673BCA92}"/>
              </a:ext>
            </a:extLst>
          </p:cNvPr>
          <p:cNvGrpSpPr/>
          <p:nvPr/>
        </p:nvGrpSpPr>
        <p:grpSpPr>
          <a:xfrm>
            <a:off x="258451" y="1487491"/>
            <a:ext cx="925200" cy="858960"/>
            <a:chOff x="258451" y="1487491"/>
            <a:chExt cx="925200" cy="85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512" name="Ink 511">
                  <a:extLst>
                    <a:ext uri="{FF2B5EF4-FFF2-40B4-BE49-F238E27FC236}">
                      <a16:creationId xmlns:a16="http://schemas.microsoft.com/office/drawing/2014/main" id="{68D11D4C-19B2-48A0-8E21-09555FB6E42E}"/>
                    </a:ext>
                  </a:extLst>
                </p14:cNvPr>
                <p14:cNvContentPartPr/>
                <p14:nvPr/>
              </p14:nvContentPartPr>
              <p14:xfrm>
                <a:off x="258451" y="2030371"/>
                <a:ext cx="540360" cy="316080"/>
              </p14:xfrm>
            </p:contentPart>
          </mc:Choice>
          <mc:Fallback>
            <p:pic>
              <p:nvPicPr>
                <p:cNvPr id="512" name="Ink 511">
                  <a:extLst>
                    <a:ext uri="{FF2B5EF4-FFF2-40B4-BE49-F238E27FC236}">
                      <a16:creationId xmlns:a16="http://schemas.microsoft.com/office/drawing/2014/main" id="{68D11D4C-19B2-48A0-8E21-09555FB6E42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40811" y="2012371"/>
                  <a:ext cx="57600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2189E0F1-EA93-4B53-B91E-7F0FC7EDFC04}"/>
                    </a:ext>
                  </a:extLst>
                </p14:cNvPr>
                <p14:cNvContentPartPr/>
                <p14:nvPr/>
              </p14:nvContentPartPr>
              <p14:xfrm>
                <a:off x="622771" y="1652731"/>
                <a:ext cx="198000" cy="208440"/>
              </p14:xfrm>
            </p:contentPart>
          </mc:Choice>
          <mc:Fallback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2189E0F1-EA93-4B53-B91E-7F0FC7EDFC04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05131" y="1634731"/>
                  <a:ext cx="2336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514" name="Ink 513">
                  <a:extLst>
                    <a:ext uri="{FF2B5EF4-FFF2-40B4-BE49-F238E27FC236}">
                      <a16:creationId xmlns:a16="http://schemas.microsoft.com/office/drawing/2014/main" id="{079F6476-7ED1-4B9D-B144-0087F7743000}"/>
                    </a:ext>
                  </a:extLst>
                </p14:cNvPr>
                <p14:cNvContentPartPr/>
                <p14:nvPr/>
              </p14:nvContentPartPr>
              <p14:xfrm>
                <a:off x="695851" y="1807531"/>
                <a:ext cx="213840" cy="102600"/>
              </p14:xfrm>
            </p:contentPart>
          </mc:Choice>
          <mc:Fallback>
            <p:pic>
              <p:nvPicPr>
                <p:cNvPr id="514" name="Ink 513">
                  <a:extLst>
                    <a:ext uri="{FF2B5EF4-FFF2-40B4-BE49-F238E27FC236}">
                      <a16:creationId xmlns:a16="http://schemas.microsoft.com/office/drawing/2014/main" id="{079F6476-7ED1-4B9D-B144-0087F7743000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77851" y="1789531"/>
                  <a:ext cx="2494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1AB3D0C5-2DBD-4CFA-8737-241601A76C70}"/>
                    </a:ext>
                  </a:extLst>
                </p14:cNvPr>
                <p14:cNvContentPartPr/>
                <p14:nvPr/>
              </p14:nvContentPartPr>
              <p14:xfrm>
                <a:off x="873691" y="1487491"/>
                <a:ext cx="309960" cy="357480"/>
              </p14:xfrm>
            </p:contentPart>
          </mc:Choice>
          <mc:Fallback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1AB3D0C5-2DBD-4CFA-8737-241601A76C70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55691" y="1469851"/>
                  <a:ext cx="345600" cy="39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2" name="Group 521">
            <a:extLst>
              <a:ext uri="{FF2B5EF4-FFF2-40B4-BE49-F238E27FC236}">
                <a16:creationId xmlns:a16="http://schemas.microsoft.com/office/drawing/2014/main" id="{3B076DBD-1DD1-4E7D-B371-78674D7AB471}"/>
              </a:ext>
            </a:extLst>
          </p:cNvPr>
          <p:cNvGrpSpPr/>
          <p:nvPr/>
        </p:nvGrpSpPr>
        <p:grpSpPr>
          <a:xfrm>
            <a:off x="266731" y="2499451"/>
            <a:ext cx="1075680" cy="678600"/>
            <a:chOff x="266731" y="2499451"/>
            <a:chExt cx="1075680" cy="67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FEC08B76-06E7-4A60-AFC7-A3707096821C}"/>
                    </a:ext>
                  </a:extLst>
                </p14:cNvPr>
                <p14:cNvContentPartPr/>
                <p14:nvPr/>
              </p14:nvContentPartPr>
              <p14:xfrm>
                <a:off x="266731" y="2711131"/>
                <a:ext cx="244080" cy="466920"/>
              </p14:xfrm>
            </p:contentPart>
          </mc:Choice>
          <mc:Fallback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FEC08B76-06E7-4A60-AFC7-A3707096821C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48731" y="2693131"/>
                  <a:ext cx="279720" cy="50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39492816-622B-473D-A556-A7EE2EBB6916}"/>
                    </a:ext>
                  </a:extLst>
                </p14:cNvPr>
                <p14:cNvContentPartPr/>
                <p14:nvPr/>
              </p14:nvContentPartPr>
              <p14:xfrm>
                <a:off x="606571" y="2783131"/>
                <a:ext cx="50040" cy="73440"/>
              </p14:xfrm>
            </p:contentPart>
          </mc:Choice>
          <mc:Fallback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39492816-622B-473D-A556-A7EE2EBB6916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88931" y="2765131"/>
                  <a:ext cx="856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519" name="Ink 518">
                  <a:extLst>
                    <a:ext uri="{FF2B5EF4-FFF2-40B4-BE49-F238E27FC236}">
                      <a16:creationId xmlns:a16="http://schemas.microsoft.com/office/drawing/2014/main" id="{98A6AD31-A59D-4F81-B5A9-4719747D6203}"/>
                    </a:ext>
                  </a:extLst>
                </p14:cNvPr>
                <p14:cNvContentPartPr/>
                <p14:nvPr/>
              </p14:nvContentPartPr>
              <p14:xfrm>
                <a:off x="590371" y="2856571"/>
                <a:ext cx="302400" cy="129600"/>
              </p14:xfrm>
            </p:contentPart>
          </mc:Choice>
          <mc:Fallback>
            <p:pic>
              <p:nvPicPr>
                <p:cNvPr id="519" name="Ink 518">
                  <a:extLst>
                    <a:ext uri="{FF2B5EF4-FFF2-40B4-BE49-F238E27FC236}">
                      <a16:creationId xmlns:a16="http://schemas.microsoft.com/office/drawing/2014/main" id="{98A6AD31-A59D-4F81-B5A9-4719747D620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72731" y="2838931"/>
                  <a:ext cx="3380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C53D8137-C375-4CCD-ABD9-DA16907B4E08}"/>
                    </a:ext>
                  </a:extLst>
                </p14:cNvPr>
                <p14:cNvContentPartPr/>
                <p14:nvPr/>
              </p14:nvContentPartPr>
              <p14:xfrm>
                <a:off x="817171" y="2499451"/>
                <a:ext cx="525240" cy="276120"/>
              </p14:xfrm>
            </p:contentPart>
          </mc:Choice>
          <mc:Fallback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C53D8137-C375-4CCD-ABD9-DA16907B4E08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99171" y="2481451"/>
                  <a:ext cx="56088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521" name="Ink 520">
                  <a:extLst>
                    <a:ext uri="{FF2B5EF4-FFF2-40B4-BE49-F238E27FC236}">
                      <a16:creationId xmlns:a16="http://schemas.microsoft.com/office/drawing/2014/main" id="{383F9A0C-BDCC-4CE7-ADE1-D1C6B0C39F46}"/>
                    </a:ext>
                  </a:extLst>
                </p14:cNvPr>
                <p14:cNvContentPartPr/>
                <p14:nvPr/>
              </p14:nvContentPartPr>
              <p14:xfrm>
                <a:off x="582091" y="2723011"/>
                <a:ext cx="217800" cy="125640"/>
              </p14:xfrm>
            </p:contentPart>
          </mc:Choice>
          <mc:Fallback>
            <p:pic>
              <p:nvPicPr>
                <p:cNvPr id="521" name="Ink 520">
                  <a:extLst>
                    <a:ext uri="{FF2B5EF4-FFF2-40B4-BE49-F238E27FC236}">
                      <a16:creationId xmlns:a16="http://schemas.microsoft.com/office/drawing/2014/main" id="{383F9A0C-BDCC-4CE7-ADE1-D1C6B0C39F46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64451" y="2705011"/>
                  <a:ext cx="253440" cy="16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9" name="Group 528">
            <a:extLst>
              <a:ext uri="{FF2B5EF4-FFF2-40B4-BE49-F238E27FC236}">
                <a16:creationId xmlns:a16="http://schemas.microsoft.com/office/drawing/2014/main" id="{36934870-28F2-4FBD-8EA0-D0040D7A9EC6}"/>
              </a:ext>
            </a:extLst>
          </p:cNvPr>
          <p:cNvGrpSpPr/>
          <p:nvPr/>
        </p:nvGrpSpPr>
        <p:grpSpPr>
          <a:xfrm>
            <a:off x="3358051" y="4363531"/>
            <a:ext cx="7583760" cy="1955160"/>
            <a:chOff x="3358051" y="4363531"/>
            <a:chExt cx="7583760" cy="195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F6CDA4C1-2FA5-4574-9D3A-B7814C9E61E7}"/>
                    </a:ext>
                  </a:extLst>
                </p14:cNvPr>
                <p14:cNvContentPartPr/>
                <p14:nvPr/>
              </p14:nvContentPartPr>
              <p14:xfrm>
                <a:off x="3446971" y="4968331"/>
                <a:ext cx="394920" cy="489960"/>
              </p14:xfrm>
            </p:contentPart>
          </mc:Choice>
          <mc:Fallback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F6CDA4C1-2FA5-4574-9D3A-B7814C9E61E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429331" y="4950331"/>
                  <a:ext cx="430560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A5A4C7F3-951B-44AF-AB5B-1E3EC3F914B1}"/>
                    </a:ext>
                  </a:extLst>
                </p14:cNvPr>
                <p14:cNvContentPartPr/>
                <p14:nvPr/>
              </p14:nvContentPartPr>
              <p14:xfrm>
                <a:off x="3962491" y="5332291"/>
                <a:ext cx="132120" cy="203040"/>
              </p14:xfrm>
            </p:contentPart>
          </mc:Choice>
          <mc:Fallback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A5A4C7F3-951B-44AF-AB5B-1E3EC3F914B1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944491" y="5314291"/>
                  <a:ext cx="1677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C832DEE2-D4AA-4D85-AD81-A1B654545707}"/>
                    </a:ext>
                  </a:extLst>
                </p14:cNvPr>
                <p14:cNvContentPartPr/>
                <p14:nvPr/>
              </p14:nvContentPartPr>
              <p14:xfrm>
                <a:off x="4175251" y="5033131"/>
                <a:ext cx="266760" cy="614880"/>
              </p14:xfrm>
            </p:contentPart>
          </mc:Choice>
          <mc:Fallback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C832DEE2-D4AA-4D85-AD81-A1B654545707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4157251" y="5015131"/>
                  <a:ext cx="302400" cy="65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0DEB2182-052C-4AB8-A510-7C8FB5339BAB}"/>
                    </a:ext>
                  </a:extLst>
                </p14:cNvPr>
                <p14:cNvContentPartPr/>
                <p14:nvPr/>
              </p14:nvContentPartPr>
              <p14:xfrm>
                <a:off x="3358051" y="5129971"/>
                <a:ext cx="153000" cy="599400"/>
              </p14:xfrm>
            </p:contentPart>
          </mc:Choice>
          <mc:Fallback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0DEB2182-052C-4AB8-A510-7C8FB5339BAB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340051" y="5112331"/>
                  <a:ext cx="188640" cy="63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8ACAFC34-71F4-47BB-AD69-1ED53A410D0D}"/>
                    </a:ext>
                  </a:extLst>
                </p14:cNvPr>
                <p14:cNvContentPartPr/>
                <p14:nvPr/>
              </p14:nvContentPartPr>
              <p14:xfrm>
                <a:off x="4535611" y="5073091"/>
                <a:ext cx="313560" cy="253080"/>
              </p14:xfrm>
            </p:contentPart>
          </mc:Choice>
          <mc:Fallback>
            <p:pic>
              <p:nvPicPr>
                <p:cNvPr id="484" name="Ink 483">
                  <a:extLst>
                    <a:ext uri="{FF2B5EF4-FFF2-40B4-BE49-F238E27FC236}">
                      <a16:creationId xmlns:a16="http://schemas.microsoft.com/office/drawing/2014/main" id="{8ACAFC34-71F4-47BB-AD69-1ED53A410D0D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4517971" y="5055451"/>
                  <a:ext cx="3492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2F14591A-DB9A-4942-B063-0C350287A88E}"/>
                    </a:ext>
                  </a:extLst>
                </p14:cNvPr>
                <p14:cNvContentPartPr/>
                <p14:nvPr/>
              </p14:nvContentPartPr>
              <p14:xfrm>
                <a:off x="5096851" y="5114851"/>
                <a:ext cx="173520" cy="138240"/>
              </p14:xfrm>
            </p:contentPart>
          </mc:Choice>
          <mc:Fallback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2F14591A-DB9A-4942-B063-0C350287A88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079211" y="5096851"/>
                  <a:ext cx="2091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45118A33-E409-4DDE-A879-ECCC5EF61E57}"/>
                    </a:ext>
                  </a:extLst>
                </p14:cNvPr>
                <p14:cNvContentPartPr/>
                <p14:nvPr/>
              </p14:nvContentPartPr>
              <p14:xfrm>
                <a:off x="5399251" y="4968331"/>
                <a:ext cx="212400" cy="245520"/>
              </p14:xfrm>
            </p:contentPart>
          </mc:Choice>
          <mc:Fallback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45118A33-E409-4DDE-A879-ECCC5EF61E57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381611" y="4950331"/>
                  <a:ext cx="24804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488" name="Ink 487">
                  <a:extLst>
                    <a:ext uri="{FF2B5EF4-FFF2-40B4-BE49-F238E27FC236}">
                      <a16:creationId xmlns:a16="http://schemas.microsoft.com/office/drawing/2014/main" id="{1C6E5B4B-30E3-480F-9CC3-55F305CFD2E1}"/>
                    </a:ext>
                  </a:extLst>
                </p14:cNvPr>
                <p14:cNvContentPartPr/>
                <p14:nvPr/>
              </p14:nvContentPartPr>
              <p14:xfrm>
                <a:off x="5805691" y="4571611"/>
                <a:ext cx="553680" cy="552600"/>
              </p14:xfrm>
            </p:contentPart>
          </mc:Choice>
          <mc:Fallback>
            <p:pic>
              <p:nvPicPr>
                <p:cNvPr id="488" name="Ink 487">
                  <a:extLst>
                    <a:ext uri="{FF2B5EF4-FFF2-40B4-BE49-F238E27FC236}">
                      <a16:creationId xmlns:a16="http://schemas.microsoft.com/office/drawing/2014/main" id="{1C6E5B4B-30E3-480F-9CC3-55F305CFD2E1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788051" y="4553611"/>
                  <a:ext cx="589320" cy="58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490" name="Ink 489">
                  <a:extLst>
                    <a:ext uri="{FF2B5EF4-FFF2-40B4-BE49-F238E27FC236}">
                      <a16:creationId xmlns:a16="http://schemas.microsoft.com/office/drawing/2014/main" id="{531CF043-9CE9-4C1C-83FE-842BB33EB245}"/>
                    </a:ext>
                  </a:extLst>
                </p14:cNvPr>
                <p14:cNvContentPartPr/>
                <p14:nvPr/>
              </p14:nvContentPartPr>
              <p14:xfrm>
                <a:off x="6667531" y="5086411"/>
                <a:ext cx="566280" cy="3600"/>
              </p14:xfrm>
            </p:contentPart>
          </mc:Choice>
          <mc:Fallback>
            <p:pic>
              <p:nvPicPr>
                <p:cNvPr id="490" name="Ink 489">
                  <a:extLst>
                    <a:ext uri="{FF2B5EF4-FFF2-40B4-BE49-F238E27FC236}">
                      <a16:creationId xmlns:a16="http://schemas.microsoft.com/office/drawing/2014/main" id="{531CF043-9CE9-4C1C-83FE-842BB33EB245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649531" y="5068411"/>
                  <a:ext cx="6019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A3C0A531-24EA-4E99-B477-9ED5D3AA1681}"/>
                    </a:ext>
                  </a:extLst>
                </p14:cNvPr>
                <p14:cNvContentPartPr/>
                <p14:nvPr/>
              </p14:nvContentPartPr>
              <p14:xfrm>
                <a:off x="7721611" y="4579891"/>
                <a:ext cx="305640" cy="335520"/>
              </p14:xfrm>
            </p:contentPart>
          </mc:Choice>
          <mc:Fallback>
            <p:pic>
              <p:nvPicPr>
                <p:cNvPr id="491" name="Ink 490">
                  <a:extLst>
                    <a:ext uri="{FF2B5EF4-FFF2-40B4-BE49-F238E27FC236}">
                      <a16:creationId xmlns:a16="http://schemas.microsoft.com/office/drawing/2014/main" id="{A3C0A531-24EA-4E99-B477-9ED5D3AA1681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7703971" y="4561891"/>
                  <a:ext cx="34128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255AF20A-073E-4676-BB32-9A1AD5C5CB61}"/>
                    </a:ext>
                  </a:extLst>
                </p14:cNvPr>
                <p14:cNvContentPartPr/>
                <p14:nvPr/>
              </p14:nvContentPartPr>
              <p14:xfrm>
                <a:off x="7743931" y="4555411"/>
                <a:ext cx="370440" cy="322920"/>
              </p14:xfrm>
            </p:contentPart>
          </mc:Choice>
          <mc:Fallback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255AF20A-073E-4676-BB32-9A1AD5C5CB61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7725931" y="4537411"/>
                  <a:ext cx="40608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1E09D18B-8DC1-4827-B023-56B36C190D3D}"/>
                    </a:ext>
                  </a:extLst>
                </p14:cNvPr>
                <p14:cNvContentPartPr/>
                <p14:nvPr/>
              </p14:nvContentPartPr>
              <p14:xfrm>
                <a:off x="7533331" y="4898131"/>
                <a:ext cx="1004760" cy="102960"/>
              </p14:xfrm>
            </p:contentPart>
          </mc:Choice>
          <mc:Fallback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1E09D18B-8DC1-4827-B023-56B36C190D3D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7515691" y="4880491"/>
                  <a:ext cx="10404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FB487889-4A1E-4B89-A4C2-3943E8D1DDD5}"/>
                    </a:ext>
                  </a:extLst>
                </p14:cNvPr>
                <p14:cNvContentPartPr/>
                <p14:nvPr/>
              </p14:nvContentPartPr>
              <p14:xfrm>
                <a:off x="7849051" y="5135011"/>
                <a:ext cx="257760" cy="351000"/>
              </p14:xfrm>
            </p:contentPart>
          </mc:Choice>
          <mc:Fallback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FB487889-4A1E-4B89-A4C2-3943E8D1DDD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7831051" y="5117011"/>
                  <a:ext cx="29340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A06F4103-6A46-4B67-9A43-E887BFC1FD2F}"/>
                    </a:ext>
                  </a:extLst>
                </p14:cNvPr>
                <p14:cNvContentPartPr/>
                <p14:nvPr/>
              </p14:nvContentPartPr>
              <p14:xfrm>
                <a:off x="8210491" y="5332291"/>
                <a:ext cx="176400" cy="227880"/>
              </p14:xfrm>
            </p:contentPart>
          </mc:Choice>
          <mc:Fallback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A06F4103-6A46-4B67-9A43-E887BFC1FD2F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8192491" y="5314291"/>
                  <a:ext cx="2120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3729C471-7CFE-4173-A16C-44D63577076A}"/>
                    </a:ext>
                  </a:extLst>
                </p14:cNvPr>
                <p14:cNvContentPartPr/>
                <p14:nvPr/>
              </p14:nvContentPartPr>
              <p14:xfrm>
                <a:off x="8439451" y="5122051"/>
                <a:ext cx="191520" cy="429120"/>
              </p14:xfrm>
            </p:contentPart>
          </mc:Choice>
          <mc:Fallback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3729C471-7CFE-4173-A16C-44D63577076A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8421811" y="5104411"/>
                  <a:ext cx="22716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500" name="Ink 499">
                  <a:extLst>
                    <a:ext uri="{FF2B5EF4-FFF2-40B4-BE49-F238E27FC236}">
                      <a16:creationId xmlns:a16="http://schemas.microsoft.com/office/drawing/2014/main" id="{780E1ED6-0B90-4E23-B9DF-AC9D567242B1}"/>
                    </a:ext>
                  </a:extLst>
                </p14:cNvPr>
                <p14:cNvContentPartPr/>
                <p14:nvPr/>
              </p14:nvContentPartPr>
              <p14:xfrm>
                <a:off x="7638451" y="5275771"/>
                <a:ext cx="186480" cy="334800"/>
              </p14:xfrm>
            </p:contentPart>
          </mc:Choice>
          <mc:Fallback>
            <p:pic>
              <p:nvPicPr>
                <p:cNvPr id="500" name="Ink 499">
                  <a:extLst>
                    <a:ext uri="{FF2B5EF4-FFF2-40B4-BE49-F238E27FC236}">
                      <a16:creationId xmlns:a16="http://schemas.microsoft.com/office/drawing/2014/main" id="{780E1ED6-0B90-4E23-B9DF-AC9D567242B1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7620811" y="5257771"/>
                  <a:ext cx="22212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502" name="Ink 501">
                  <a:extLst>
                    <a:ext uri="{FF2B5EF4-FFF2-40B4-BE49-F238E27FC236}">
                      <a16:creationId xmlns:a16="http://schemas.microsoft.com/office/drawing/2014/main" id="{6786A656-11B4-41CC-83F7-FA5692150C51}"/>
                    </a:ext>
                  </a:extLst>
                </p14:cNvPr>
                <p14:cNvContentPartPr/>
                <p14:nvPr/>
              </p14:nvContentPartPr>
              <p14:xfrm>
                <a:off x="8979091" y="4408171"/>
                <a:ext cx="279360" cy="432000"/>
              </p14:xfrm>
            </p:contentPart>
          </mc:Choice>
          <mc:Fallback>
            <p:pic>
              <p:nvPicPr>
                <p:cNvPr id="502" name="Ink 501">
                  <a:extLst>
                    <a:ext uri="{FF2B5EF4-FFF2-40B4-BE49-F238E27FC236}">
                      <a16:creationId xmlns:a16="http://schemas.microsoft.com/office/drawing/2014/main" id="{6786A656-11B4-41CC-83F7-FA5692150C51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8961451" y="4390171"/>
                  <a:ext cx="31500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503" name="Ink 502">
                  <a:extLst>
                    <a:ext uri="{FF2B5EF4-FFF2-40B4-BE49-F238E27FC236}">
                      <a16:creationId xmlns:a16="http://schemas.microsoft.com/office/drawing/2014/main" id="{BDB7F4D5-D900-4679-A013-CB6BDEB3A319}"/>
                    </a:ext>
                  </a:extLst>
                </p14:cNvPr>
                <p14:cNvContentPartPr/>
                <p14:nvPr/>
              </p14:nvContentPartPr>
              <p14:xfrm>
                <a:off x="9176011" y="4724971"/>
                <a:ext cx="284760" cy="196560"/>
              </p14:xfrm>
            </p:contentPart>
          </mc:Choice>
          <mc:Fallback>
            <p:pic>
              <p:nvPicPr>
                <p:cNvPr id="503" name="Ink 502">
                  <a:extLst>
                    <a:ext uri="{FF2B5EF4-FFF2-40B4-BE49-F238E27FC236}">
                      <a16:creationId xmlns:a16="http://schemas.microsoft.com/office/drawing/2014/main" id="{BDB7F4D5-D900-4679-A013-CB6BDEB3A319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9158371" y="4707331"/>
                  <a:ext cx="3204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504" name="Ink 503">
                  <a:extLst>
                    <a:ext uri="{FF2B5EF4-FFF2-40B4-BE49-F238E27FC236}">
                      <a16:creationId xmlns:a16="http://schemas.microsoft.com/office/drawing/2014/main" id="{BF8EFF7E-BFE7-4A26-8DB5-6C053FACD6B5}"/>
                    </a:ext>
                  </a:extLst>
                </p14:cNvPr>
                <p14:cNvContentPartPr/>
                <p14:nvPr/>
              </p14:nvContentPartPr>
              <p14:xfrm>
                <a:off x="9491371" y="4612291"/>
                <a:ext cx="237600" cy="289800"/>
              </p14:xfrm>
            </p:contentPart>
          </mc:Choice>
          <mc:Fallback>
            <p:pic>
              <p:nvPicPr>
                <p:cNvPr id="504" name="Ink 503">
                  <a:extLst>
                    <a:ext uri="{FF2B5EF4-FFF2-40B4-BE49-F238E27FC236}">
                      <a16:creationId xmlns:a16="http://schemas.microsoft.com/office/drawing/2014/main" id="{BF8EFF7E-BFE7-4A26-8DB5-6C053FACD6B5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9473371" y="4594291"/>
                  <a:ext cx="27324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505" name="Ink 504">
                  <a:extLst>
                    <a:ext uri="{FF2B5EF4-FFF2-40B4-BE49-F238E27FC236}">
                      <a16:creationId xmlns:a16="http://schemas.microsoft.com/office/drawing/2014/main" id="{748324F1-C0BE-409C-BE29-E54DCD65F228}"/>
                    </a:ext>
                  </a:extLst>
                </p14:cNvPr>
                <p14:cNvContentPartPr/>
                <p14:nvPr/>
              </p14:nvContentPartPr>
              <p14:xfrm>
                <a:off x="9761371" y="4692571"/>
                <a:ext cx="421200" cy="162720"/>
              </p14:xfrm>
            </p:contentPart>
          </mc:Choice>
          <mc:Fallback>
            <p:pic>
              <p:nvPicPr>
                <p:cNvPr id="505" name="Ink 504">
                  <a:extLst>
                    <a:ext uri="{FF2B5EF4-FFF2-40B4-BE49-F238E27FC236}">
                      <a16:creationId xmlns:a16="http://schemas.microsoft.com/office/drawing/2014/main" id="{748324F1-C0BE-409C-BE29-E54DCD65F228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9743731" y="4674931"/>
                  <a:ext cx="4568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506" name="Ink 505">
                  <a:extLst>
                    <a:ext uri="{FF2B5EF4-FFF2-40B4-BE49-F238E27FC236}">
                      <a16:creationId xmlns:a16="http://schemas.microsoft.com/office/drawing/2014/main" id="{CB66AA92-3329-4DBF-BFF0-E57779D7CC2A}"/>
                    </a:ext>
                  </a:extLst>
                </p14:cNvPr>
                <p14:cNvContentPartPr/>
                <p14:nvPr/>
              </p14:nvContentPartPr>
              <p14:xfrm>
                <a:off x="10253491" y="4636411"/>
                <a:ext cx="282600" cy="138240"/>
              </p14:xfrm>
            </p:contentPart>
          </mc:Choice>
          <mc:Fallback>
            <p:pic>
              <p:nvPicPr>
                <p:cNvPr id="506" name="Ink 505">
                  <a:extLst>
                    <a:ext uri="{FF2B5EF4-FFF2-40B4-BE49-F238E27FC236}">
                      <a16:creationId xmlns:a16="http://schemas.microsoft.com/office/drawing/2014/main" id="{CB66AA92-3329-4DBF-BFF0-E57779D7CC2A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235851" y="4618411"/>
                  <a:ext cx="3182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507" name="Ink 506">
                  <a:extLst>
                    <a:ext uri="{FF2B5EF4-FFF2-40B4-BE49-F238E27FC236}">
                      <a16:creationId xmlns:a16="http://schemas.microsoft.com/office/drawing/2014/main" id="{F624E1BB-A1CA-460C-9DBD-8EDF0E362753}"/>
                    </a:ext>
                  </a:extLst>
                </p14:cNvPr>
                <p14:cNvContentPartPr/>
                <p14:nvPr/>
              </p14:nvContentPartPr>
              <p14:xfrm>
                <a:off x="10667131" y="4363531"/>
                <a:ext cx="274680" cy="499320"/>
              </p14:xfrm>
            </p:contentPart>
          </mc:Choice>
          <mc:Fallback>
            <p:pic>
              <p:nvPicPr>
                <p:cNvPr id="507" name="Ink 506">
                  <a:extLst>
                    <a:ext uri="{FF2B5EF4-FFF2-40B4-BE49-F238E27FC236}">
                      <a16:creationId xmlns:a16="http://schemas.microsoft.com/office/drawing/2014/main" id="{F624E1BB-A1CA-460C-9DBD-8EDF0E362753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0649491" y="4345531"/>
                  <a:ext cx="310320" cy="53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523" name="Ink 522">
                  <a:extLst>
                    <a:ext uri="{FF2B5EF4-FFF2-40B4-BE49-F238E27FC236}">
                      <a16:creationId xmlns:a16="http://schemas.microsoft.com/office/drawing/2014/main" id="{75BDD397-A751-4355-BF23-D1ED57B4FAA6}"/>
                    </a:ext>
                  </a:extLst>
                </p14:cNvPr>
                <p14:cNvContentPartPr/>
                <p14:nvPr/>
              </p14:nvContentPartPr>
              <p14:xfrm>
                <a:off x="6185851" y="5834131"/>
                <a:ext cx="487800" cy="484560"/>
              </p14:xfrm>
            </p:contentPart>
          </mc:Choice>
          <mc:Fallback>
            <p:pic>
              <p:nvPicPr>
                <p:cNvPr id="523" name="Ink 522">
                  <a:extLst>
                    <a:ext uri="{FF2B5EF4-FFF2-40B4-BE49-F238E27FC236}">
                      <a16:creationId xmlns:a16="http://schemas.microsoft.com/office/drawing/2014/main" id="{75BDD397-A751-4355-BF23-D1ED57B4FAA6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167851" y="5816131"/>
                  <a:ext cx="52344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524" name="Ink 523">
                  <a:extLst>
                    <a:ext uri="{FF2B5EF4-FFF2-40B4-BE49-F238E27FC236}">
                      <a16:creationId xmlns:a16="http://schemas.microsoft.com/office/drawing/2014/main" id="{56C6951B-455E-4520-89EB-B20F30DB2B63}"/>
                    </a:ext>
                  </a:extLst>
                </p14:cNvPr>
                <p14:cNvContentPartPr/>
                <p14:nvPr/>
              </p14:nvContentPartPr>
              <p14:xfrm>
                <a:off x="6974971" y="6029251"/>
                <a:ext cx="235800" cy="55800"/>
              </p14:xfrm>
            </p:contentPart>
          </mc:Choice>
          <mc:Fallback>
            <p:pic>
              <p:nvPicPr>
                <p:cNvPr id="524" name="Ink 523">
                  <a:extLst>
                    <a:ext uri="{FF2B5EF4-FFF2-40B4-BE49-F238E27FC236}">
                      <a16:creationId xmlns:a16="http://schemas.microsoft.com/office/drawing/2014/main" id="{56C6951B-455E-4520-89EB-B20F30DB2B63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956971" y="6011251"/>
                  <a:ext cx="2714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5F55E1FD-3ECA-4FC4-A764-0FA8AB0856FD}"/>
                    </a:ext>
                  </a:extLst>
                </p14:cNvPr>
                <p14:cNvContentPartPr/>
                <p14:nvPr/>
              </p14:nvContentPartPr>
              <p14:xfrm>
                <a:off x="7048051" y="6143011"/>
                <a:ext cx="251280" cy="23400"/>
              </p14:xfrm>
            </p:contentPart>
          </mc:Choice>
          <mc:Fallback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5F55E1FD-3ECA-4FC4-A764-0FA8AB0856FD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7030051" y="6125011"/>
                  <a:ext cx="2869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E70C315F-2748-44D5-AA23-950D1F21DD2F}"/>
                    </a:ext>
                  </a:extLst>
                </p14:cNvPr>
                <p14:cNvContentPartPr/>
                <p14:nvPr/>
              </p14:nvContentPartPr>
              <p14:xfrm>
                <a:off x="7421011" y="5872651"/>
                <a:ext cx="241920" cy="196920"/>
              </p14:xfrm>
            </p:contentPart>
          </mc:Choice>
          <mc:Fallback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E70C315F-2748-44D5-AA23-950D1F21DD2F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7403371" y="5855011"/>
                  <a:ext cx="2775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6569AC8D-A31A-4153-A5D5-48107E107B18}"/>
                    </a:ext>
                  </a:extLst>
                </p14:cNvPr>
                <p14:cNvContentPartPr/>
                <p14:nvPr/>
              </p14:nvContentPartPr>
              <p14:xfrm>
                <a:off x="7315531" y="5558371"/>
                <a:ext cx="122040" cy="114840"/>
              </p14:xfrm>
            </p:contentPart>
          </mc:Choice>
          <mc:Fallback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6569AC8D-A31A-4153-A5D5-48107E107B18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7297891" y="5540731"/>
                  <a:ext cx="157680" cy="15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9" name="Group 558">
            <a:extLst>
              <a:ext uri="{FF2B5EF4-FFF2-40B4-BE49-F238E27FC236}">
                <a16:creationId xmlns:a16="http://schemas.microsoft.com/office/drawing/2014/main" id="{44577806-D212-4BA8-A9FC-9673ADFE80E7}"/>
              </a:ext>
            </a:extLst>
          </p:cNvPr>
          <p:cNvGrpSpPr/>
          <p:nvPr/>
        </p:nvGrpSpPr>
        <p:grpSpPr>
          <a:xfrm>
            <a:off x="1958011" y="6100891"/>
            <a:ext cx="2940120" cy="717120"/>
            <a:chOff x="1958011" y="6100891"/>
            <a:chExt cx="2940120" cy="71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531" name="Ink 530">
                  <a:extLst>
                    <a:ext uri="{FF2B5EF4-FFF2-40B4-BE49-F238E27FC236}">
                      <a16:creationId xmlns:a16="http://schemas.microsoft.com/office/drawing/2014/main" id="{AF3D56A5-F028-4049-97FF-25D6164D1441}"/>
                    </a:ext>
                  </a:extLst>
                </p14:cNvPr>
                <p14:cNvContentPartPr/>
                <p14:nvPr/>
              </p14:nvContentPartPr>
              <p14:xfrm>
                <a:off x="2176531" y="6214291"/>
                <a:ext cx="243720" cy="373680"/>
              </p14:xfrm>
            </p:contentPart>
          </mc:Choice>
          <mc:Fallback>
            <p:pic>
              <p:nvPicPr>
                <p:cNvPr id="531" name="Ink 530">
                  <a:extLst>
                    <a:ext uri="{FF2B5EF4-FFF2-40B4-BE49-F238E27FC236}">
                      <a16:creationId xmlns:a16="http://schemas.microsoft.com/office/drawing/2014/main" id="{AF3D56A5-F028-4049-97FF-25D6164D1441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2158891" y="6196291"/>
                  <a:ext cx="27936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AA106670-9406-457B-AF4F-28D1354CD8EF}"/>
                    </a:ext>
                  </a:extLst>
                </p14:cNvPr>
                <p14:cNvContentPartPr/>
                <p14:nvPr/>
              </p14:nvContentPartPr>
              <p14:xfrm>
                <a:off x="2508091" y="6387451"/>
                <a:ext cx="101160" cy="200880"/>
              </p14:xfrm>
            </p:contentPart>
          </mc:Choice>
          <mc:Fallback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AA106670-9406-457B-AF4F-28D1354CD8EF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2490091" y="6369451"/>
                  <a:ext cx="1368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533" name="Ink 532">
                  <a:extLst>
                    <a:ext uri="{FF2B5EF4-FFF2-40B4-BE49-F238E27FC236}">
                      <a16:creationId xmlns:a16="http://schemas.microsoft.com/office/drawing/2014/main" id="{66C02321-594F-4825-9F69-4571486E97CC}"/>
                    </a:ext>
                  </a:extLst>
                </p14:cNvPr>
                <p14:cNvContentPartPr/>
                <p14:nvPr/>
              </p14:nvContentPartPr>
              <p14:xfrm>
                <a:off x="2645611" y="6117451"/>
                <a:ext cx="145080" cy="462240"/>
              </p14:xfrm>
            </p:contentPart>
          </mc:Choice>
          <mc:Fallback>
            <p:pic>
              <p:nvPicPr>
                <p:cNvPr id="533" name="Ink 532">
                  <a:extLst>
                    <a:ext uri="{FF2B5EF4-FFF2-40B4-BE49-F238E27FC236}">
                      <a16:creationId xmlns:a16="http://schemas.microsoft.com/office/drawing/2014/main" id="{66C02321-594F-4825-9F69-4571486E97CC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2627971" y="6099451"/>
                  <a:ext cx="18072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534" name="Ink 533">
                  <a:extLst>
                    <a:ext uri="{FF2B5EF4-FFF2-40B4-BE49-F238E27FC236}">
                      <a16:creationId xmlns:a16="http://schemas.microsoft.com/office/drawing/2014/main" id="{5BCAAA4C-60D5-4F86-9CD3-080816612A2D}"/>
                    </a:ext>
                  </a:extLst>
                </p14:cNvPr>
                <p14:cNvContentPartPr/>
                <p14:nvPr/>
              </p14:nvContentPartPr>
              <p14:xfrm>
                <a:off x="1958011" y="6246691"/>
                <a:ext cx="196560" cy="571320"/>
              </p14:xfrm>
            </p:contentPart>
          </mc:Choice>
          <mc:Fallback>
            <p:pic>
              <p:nvPicPr>
                <p:cNvPr id="534" name="Ink 533">
                  <a:extLst>
                    <a:ext uri="{FF2B5EF4-FFF2-40B4-BE49-F238E27FC236}">
                      <a16:creationId xmlns:a16="http://schemas.microsoft.com/office/drawing/2014/main" id="{5BCAAA4C-60D5-4F86-9CD3-080816612A2D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940011" y="6228691"/>
                  <a:ext cx="232200" cy="60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536" name="Ink 535">
                  <a:extLst>
                    <a:ext uri="{FF2B5EF4-FFF2-40B4-BE49-F238E27FC236}">
                      <a16:creationId xmlns:a16="http://schemas.microsoft.com/office/drawing/2014/main" id="{26FA2CE6-EA70-4DB1-8155-464FFE4F507B}"/>
                    </a:ext>
                  </a:extLst>
                </p14:cNvPr>
                <p14:cNvContentPartPr/>
                <p14:nvPr/>
              </p14:nvContentPartPr>
              <p14:xfrm>
                <a:off x="3131251" y="6591931"/>
                <a:ext cx="459720" cy="28080"/>
              </p14:xfrm>
            </p:contentPart>
          </mc:Choice>
          <mc:Fallback>
            <p:pic>
              <p:nvPicPr>
                <p:cNvPr id="536" name="Ink 535">
                  <a:extLst>
                    <a:ext uri="{FF2B5EF4-FFF2-40B4-BE49-F238E27FC236}">
                      <a16:creationId xmlns:a16="http://schemas.microsoft.com/office/drawing/2014/main" id="{26FA2CE6-EA70-4DB1-8155-464FFE4F507B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3113611" y="6573931"/>
                  <a:ext cx="4953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537" name="Ink 536">
                  <a:extLst>
                    <a:ext uri="{FF2B5EF4-FFF2-40B4-BE49-F238E27FC236}">
                      <a16:creationId xmlns:a16="http://schemas.microsoft.com/office/drawing/2014/main" id="{F7E682C4-77AD-4FCA-A187-65F57207ACF4}"/>
                    </a:ext>
                  </a:extLst>
                </p14:cNvPr>
                <p14:cNvContentPartPr/>
                <p14:nvPr/>
              </p14:nvContentPartPr>
              <p14:xfrm>
                <a:off x="3115051" y="6424531"/>
                <a:ext cx="382320" cy="6840"/>
              </p14:xfrm>
            </p:contentPart>
          </mc:Choice>
          <mc:Fallback>
            <p:pic>
              <p:nvPicPr>
                <p:cNvPr id="537" name="Ink 536">
                  <a:extLst>
                    <a:ext uri="{FF2B5EF4-FFF2-40B4-BE49-F238E27FC236}">
                      <a16:creationId xmlns:a16="http://schemas.microsoft.com/office/drawing/2014/main" id="{F7E682C4-77AD-4FCA-A187-65F57207ACF4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3097411" y="6406891"/>
                  <a:ext cx="4179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539" name="Ink 538">
                  <a:extLst>
                    <a:ext uri="{FF2B5EF4-FFF2-40B4-BE49-F238E27FC236}">
                      <a16:creationId xmlns:a16="http://schemas.microsoft.com/office/drawing/2014/main" id="{6AFEE83F-F5E2-4BA0-BAD4-73012DEB29DC}"/>
                    </a:ext>
                  </a:extLst>
                </p14:cNvPr>
                <p14:cNvContentPartPr/>
                <p14:nvPr/>
              </p14:nvContentPartPr>
              <p14:xfrm>
                <a:off x="3908131" y="6125371"/>
                <a:ext cx="397080" cy="381240"/>
              </p14:xfrm>
            </p:contentPart>
          </mc:Choice>
          <mc:Fallback>
            <p:pic>
              <p:nvPicPr>
                <p:cNvPr id="539" name="Ink 538">
                  <a:extLst>
                    <a:ext uri="{FF2B5EF4-FFF2-40B4-BE49-F238E27FC236}">
                      <a16:creationId xmlns:a16="http://schemas.microsoft.com/office/drawing/2014/main" id="{6AFEE83F-F5E2-4BA0-BAD4-73012DEB29DC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3890491" y="6107371"/>
                  <a:ext cx="43272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540" name="Ink 539">
                  <a:extLst>
                    <a:ext uri="{FF2B5EF4-FFF2-40B4-BE49-F238E27FC236}">
                      <a16:creationId xmlns:a16="http://schemas.microsoft.com/office/drawing/2014/main" id="{9339976C-6FC9-4933-AD5D-2575FB69C20E}"/>
                    </a:ext>
                  </a:extLst>
                </p14:cNvPr>
                <p14:cNvContentPartPr/>
                <p14:nvPr/>
              </p14:nvContentPartPr>
              <p14:xfrm>
                <a:off x="4463251" y="6327691"/>
                <a:ext cx="159120" cy="258120"/>
              </p14:xfrm>
            </p:contentPart>
          </mc:Choice>
          <mc:Fallback>
            <p:pic>
              <p:nvPicPr>
                <p:cNvPr id="540" name="Ink 539">
                  <a:extLst>
                    <a:ext uri="{FF2B5EF4-FFF2-40B4-BE49-F238E27FC236}">
                      <a16:creationId xmlns:a16="http://schemas.microsoft.com/office/drawing/2014/main" id="{9339976C-6FC9-4933-AD5D-2575FB69C20E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445611" y="6309691"/>
                  <a:ext cx="19476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541" name="Ink 540">
                  <a:extLst>
                    <a:ext uri="{FF2B5EF4-FFF2-40B4-BE49-F238E27FC236}">
                      <a16:creationId xmlns:a16="http://schemas.microsoft.com/office/drawing/2014/main" id="{98C53159-6048-4D2D-8972-7A1B0737AC02}"/>
                    </a:ext>
                  </a:extLst>
                </p14:cNvPr>
                <p14:cNvContentPartPr/>
                <p14:nvPr/>
              </p14:nvContentPartPr>
              <p14:xfrm>
                <a:off x="3705811" y="6109171"/>
                <a:ext cx="303840" cy="554400"/>
              </p14:xfrm>
            </p:contentPart>
          </mc:Choice>
          <mc:Fallback>
            <p:pic>
              <p:nvPicPr>
                <p:cNvPr id="541" name="Ink 540">
                  <a:extLst>
                    <a:ext uri="{FF2B5EF4-FFF2-40B4-BE49-F238E27FC236}">
                      <a16:creationId xmlns:a16="http://schemas.microsoft.com/office/drawing/2014/main" id="{98C53159-6048-4D2D-8972-7A1B0737AC02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3687811" y="6091171"/>
                  <a:ext cx="339480" cy="59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543" name="Ink 542">
                  <a:extLst>
                    <a:ext uri="{FF2B5EF4-FFF2-40B4-BE49-F238E27FC236}">
                      <a16:creationId xmlns:a16="http://schemas.microsoft.com/office/drawing/2014/main" id="{6F30B18B-5701-4078-8570-652D9509A1FA}"/>
                    </a:ext>
                  </a:extLst>
                </p14:cNvPr>
                <p14:cNvContentPartPr/>
                <p14:nvPr/>
              </p14:nvContentPartPr>
              <p14:xfrm>
                <a:off x="4620211" y="6100891"/>
                <a:ext cx="277920" cy="530640"/>
              </p14:xfrm>
            </p:contentPart>
          </mc:Choice>
          <mc:Fallback>
            <p:pic>
              <p:nvPicPr>
                <p:cNvPr id="543" name="Ink 542">
                  <a:extLst>
                    <a:ext uri="{FF2B5EF4-FFF2-40B4-BE49-F238E27FC236}">
                      <a16:creationId xmlns:a16="http://schemas.microsoft.com/office/drawing/2014/main" id="{6F30B18B-5701-4078-8570-652D9509A1FA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602571" y="6083251"/>
                  <a:ext cx="313560" cy="56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6">
            <p14:nvContentPartPr>
              <p14:cNvPr id="544" name="Ink 543">
                <a:extLst>
                  <a:ext uri="{FF2B5EF4-FFF2-40B4-BE49-F238E27FC236}">
                    <a16:creationId xmlns:a16="http://schemas.microsoft.com/office/drawing/2014/main" id="{4E4F301B-4FDE-48AC-8B46-E1F62AFC381C}"/>
                  </a:ext>
                </a:extLst>
              </p14:cNvPr>
              <p14:cNvContentPartPr/>
              <p14:nvPr/>
            </p14:nvContentPartPr>
            <p14:xfrm>
              <a:off x="5639731" y="6464851"/>
              <a:ext cx="786960" cy="114120"/>
            </p14:xfrm>
          </p:contentPart>
        </mc:Choice>
        <mc:Fallback>
          <p:pic>
            <p:nvPicPr>
              <p:cNvPr id="544" name="Ink 543">
                <a:extLst>
                  <a:ext uri="{FF2B5EF4-FFF2-40B4-BE49-F238E27FC236}">
                    <a16:creationId xmlns:a16="http://schemas.microsoft.com/office/drawing/2014/main" id="{4E4F301B-4FDE-48AC-8B46-E1F62AFC381C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5622091" y="6446851"/>
                <a:ext cx="822600" cy="14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558" name="Group 557">
            <a:extLst>
              <a:ext uri="{FF2B5EF4-FFF2-40B4-BE49-F238E27FC236}">
                <a16:creationId xmlns:a16="http://schemas.microsoft.com/office/drawing/2014/main" id="{C843F61E-9743-4FB7-BBBA-F051758A3EDC}"/>
              </a:ext>
            </a:extLst>
          </p:cNvPr>
          <p:cNvGrpSpPr/>
          <p:nvPr/>
        </p:nvGrpSpPr>
        <p:grpSpPr>
          <a:xfrm>
            <a:off x="7387891" y="5718571"/>
            <a:ext cx="3624840" cy="1112400"/>
            <a:chOff x="7387891" y="5718571"/>
            <a:chExt cx="3624840" cy="111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545" name="Ink 544">
                  <a:extLst>
                    <a:ext uri="{FF2B5EF4-FFF2-40B4-BE49-F238E27FC236}">
                      <a16:creationId xmlns:a16="http://schemas.microsoft.com/office/drawing/2014/main" id="{5B3CC9CD-A58E-47ED-A8E4-25494E2EC78A}"/>
                    </a:ext>
                  </a:extLst>
                </p14:cNvPr>
                <p14:cNvContentPartPr/>
                <p14:nvPr/>
              </p14:nvContentPartPr>
              <p14:xfrm>
                <a:off x="7547011" y="6202411"/>
                <a:ext cx="545400" cy="348120"/>
              </p14:xfrm>
            </p:contentPart>
          </mc:Choice>
          <mc:Fallback>
            <p:pic>
              <p:nvPicPr>
                <p:cNvPr id="545" name="Ink 544">
                  <a:extLst>
                    <a:ext uri="{FF2B5EF4-FFF2-40B4-BE49-F238E27FC236}">
                      <a16:creationId xmlns:a16="http://schemas.microsoft.com/office/drawing/2014/main" id="{5B3CC9CD-A58E-47ED-A8E4-25494E2EC78A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7529011" y="6184771"/>
                  <a:ext cx="58104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546" name="Ink 545">
                  <a:extLst>
                    <a:ext uri="{FF2B5EF4-FFF2-40B4-BE49-F238E27FC236}">
                      <a16:creationId xmlns:a16="http://schemas.microsoft.com/office/drawing/2014/main" id="{CA8D1C83-0BC5-41C3-B8CD-E203274AC785}"/>
                    </a:ext>
                  </a:extLst>
                </p14:cNvPr>
                <p14:cNvContentPartPr/>
                <p14:nvPr/>
              </p14:nvContentPartPr>
              <p14:xfrm>
                <a:off x="7678771" y="6149851"/>
                <a:ext cx="543240" cy="417240"/>
              </p14:xfrm>
            </p:contentPart>
          </mc:Choice>
          <mc:Fallback>
            <p:pic>
              <p:nvPicPr>
                <p:cNvPr id="546" name="Ink 545">
                  <a:extLst>
                    <a:ext uri="{FF2B5EF4-FFF2-40B4-BE49-F238E27FC236}">
                      <a16:creationId xmlns:a16="http://schemas.microsoft.com/office/drawing/2014/main" id="{CA8D1C83-0BC5-41C3-B8CD-E203274AC785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7661131" y="6131851"/>
                  <a:ext cx="57888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547" name="Ink 546">
                  <a:extLst>
                    <a:ext uri="{FF2B5EF4-FFF2-40B4-BE49-F238E27FC236}">
                      <a16:creationId xmlns:a16="http://schemas.microsoft.com/office/drawing/2014/main" id="{E274924F-408A-48F5-BF33-FF6CE0791648}"/>
                    </a:ext>
                  </a:extLst>
                </p14:cNvPr>
                <p14:cNvContentPartPr/>
                <p14:nvPr/>
              </p14:nvContentPartPr>
              <p14:xfrm>
                <a:off x="7387891" y="6442531"/>
                <a:ext cx="1359360" cy="136080"/>
              </p14:xfrm>
            </p:contentPart>
          </mc:Choice>
          <mc:Fallback>
            <p:pic>
              <p:nvPicPr>
                <p:cNvPr id="547" name="Ink 546">
                  <a:extLst>
                    <a:ext uri="{FF2B5EF4-FFF2-40B4-BE49-F238E27FC236}">
                      <a16:creationId xmlns:a16="http://schemas.microsoft.com/office/drawing/2014/main" id="{E274924F-408A-48F5-BF33-FF6CE0791648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7369891" y="6424891"/>
                  <a:ext cx="13950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548" name="Ink 547">
                  <a:extLst>
                    <a:ext uri="{FF2B5EF4-FFF2-40B4-BE49-F238E27FC236}">
                      <a16:creationId xmlns:a16="http://schemas.microsoft.com/office/drawing/2014/main" id="{B389ADA1-386D-46A8-8533-E43B301566A9}"/>
                    </a:ext>
                  </a:extLst>
                </p14:cNvPr>
                <p14:cNvContentPartPr/>
                <p14:nvPr/>
              </p14:nvContentPartPr>
              <p14:xfrm>
                <a:off x="7962091" y="6625771"/>
                <a:ext cx="244800" cy="199080"/>
              </p14:xfrm>
            </p:contentPart>
          </mc:Choice>
          <mc:Fallback>
            <p:pic>
              <p:nvPicPr>
                <p:cNvPr id="548" name="Ink 547">
                  <a:extLst>
                    <a:ext uri="{FF2B5EF4-FFF2-40B4-BE49-F238E27FC236}">
                      <a16:creationId xmlns:a16="http://schemas.microsoft.com/office/drawing/2014/main" id="{B389ADA1-386D-46A8-8533-E43B301566A9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7944451" y="6607771"/>
                  <a:ext cx="2804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549" name="Ink 548">
                  <a:extLst>
                    <a:ext uri="{FF2B5EF4-FFF2-40B4-BE49-F238E27FC236}">
                      <a16:creationId xmlns:a16="http://schemas.microsoft.com/office/drawing/2014/main" id="{C3468DCD-195A-4DAC-8E58-1E1B22818C3B}"/>
                    </a:ext>
                  </a:extLst>
                </p14:cNvPr>
                <p14:cNvContentPartPr/>
                <p14:nvPr/>
              </p14:nvContentPartPr>
              <p14:xfrm>
                <a:off x="8332531" y="6618931"/>
                <a:ext cx="111600" cy="149760"/>
              </p14:xfrm>
            </p:contentPart>
          </mc:Choice>
          <mc:Fallback>
            <p:pic>
              <p:nvPicPr>
                <p:cNvPr id="549" name="Ink 548">
                  <a:extLst>
                    <a:ext uri="{FF2B5EF4-FFF2-40B4-BE49-F238E27FC236}">
                      <a16:creationId xmlns:a16="http://schemas.microsoft.com/office/drawing/2014/main" id="{C3468DCD-195A-4DAC-8E58-1E1B22818C3B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8314531" y="6600931"/>
                  <a:ext cx="1472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550" name="Ink 549">
                  <a:extLst>
                    <a:ext uri="{FF2B5EF4-FFF2-40B4-BE49-F238E27FC236}">
                      <a16:creationId xmlns:a16="http://schemas.microsoft.com/office/drawing/2014/main" id="{E8A12C75-5934-4B4D-9F62-889F5777CDD1}"/>
                    </a:ext>
                  </a:extLst>
                </p14:cNvPr>
                <p14:cNvContentPartPr/>
                <p14:nvPr/>
              </p14:nvContentPartPr>
              <p14:xfrm>
                <a:off x="7889011" y="6578611"/>
                <a:ext cx="42120" cy="252360"/>
              </p14:xfrm>
            </p:contentPart>
          </mc:Choice>
          <mc:Fallback>
            <p:pic>
              <p:nvPicPr>
                <p:cNvPr id="550" name="Ink 549">
                  <a:extLst>
                    <a:ext uri="{FF2B5EF4-FFF2-40B4-BE49-F238E27FC236}">
                      <a16:creationId xmlns:a16="http://schemas.microsoft.com/office/drawing/2014/main" id="{E8A12C75-5934-4B4D-9F62-889F5777CDD1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7871011" y="6560611"/>
                  <a:ext cx="777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551" name="Ink 550">
                  <a:extLst>
                    <a:ext uri="{FF2B5EF4-FFF2-40B4-BE49-F238E27FC236}">
                      <a16:creationId xmlns:a16="http://schemas.microsoft.com/office/drawing/2014/main" id="{74D2F066-23AA-405B-97A9-894F6682F963}"/>
                    </a:ext>
                  </a:extLst>
                </p14:cNvPr>
                <p14:cNvContentPartPr/>
                <p14:nvPr/>
              </p14:nvContentPartPr>
              <p14:xfrm>
                <a:off x="8617651" y="6578611"/>
                <a:ext cx="50760" cy="132480"/>
              </p14:xfrm>
            </p:contentPart>
          </mc:Choice>
          <mc:Fallback>
            <p:pic>
              <p:nvPicPr>
                <p:cNvPr id="551" name="Ink 550">
                  <a:extLst>
                    <a:ext uri="{FF2B5EF4-FFF2-40B4-BE49-F238E27FC236}">
                      <a16:creationId xmlns:a16="http://schemas.microsoft.com/office/drawing/2014/main" id="{74D2F066-23AA-405B-97A9-894F6682F963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8599651" y="6560611"/>
                  <a:ext cx="864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552" name="Ink 551">
                  <a:extLst>
                    <a:ext uri="{FF2B5EF4-FFF2-40B4-BE49-F238E27FC236}">
                      <a16:creationId xmlns:a16="http://schemas.microsoft.com/office/drawing/2014/main" id="{25373422-7780-4169-B8C9-454E128EC781}"/>
                    </a:ext>
                  </a:extLst>
                </p14:cNvPr>
                <p14:cNvContentPartPr/>
                <p14:nvPr/>
              </p14:nvContentPartPr>
              <p14:xfrm>
                <a:off x="8827171" y="5718571"/>
                <a:ext cx="388800" cy="698760"/>
              </p14:xfrm>
            </p:contentPart>
          </mc:Choice>
          <mc:Fallback>
            <p:pic>
              <p:nvPicPr>
                <p:cNvPr id="552" name="Ink 551">
                  <a:extLst>
                    <a:ext uri="{FF2B5EF4-FFF2-40B4-BE49-F238E27FC236}">
                      <a16:creationId xmlns:a16="http://schemas.microsoft.com/office/drawing/2014/main" id="{25373422-7780-4169-B8C9-454E128EC781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8809531" y="5700931"/>
                  <a:ext cx="424440" cy="73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553" name="Ink 552">
                  <a:extLst>
                    <a:ext uri="{FF2B5EF4-FFF2-40B4-BE49-F238E27FC236}">
                      <a16:creationId xmlns:a16="http://schemas.microsoft.com/office/drawing/2014/main" id="{DFAAFEC0-B9E1-4B25-9715-2D42C0EE5DFB}"/>
                    </a:ext>
                  </a:extLst>
                </p14:cNvPr>
                <p14:cNvContentPartPr/>
                <p14:nvPr/>
              </p14:nvContentPartPr>
              <p14:xfrm>
                <a:off x="9054691" y="6133651"/>
                <a:ext cx="429840" cy="342000"/>
              </p14:xfrm>
            </p:contentPart>
          </mc:Choice>
          <mc:Fallback>
            <p:pic>
              <p:nvPicPr>
                <p:cNvPr id="553" name="Ink 552">
                  <a:extLst>
                    <a:ext uri="{FF2B5EF4-FFF2-40B4-BE49-F238E27FC236}">
                      <a16:creationId xmlns:a16="http://schemas.microsoft.com/office/drawing/2014/main" id="{DFAAFEC0-B9E1-4B25-9715-2D42C0EE5DFB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9036691" y="6115651"/>
                  <a:ext cx="46548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554" name="Ink 553">
                  <a:extLst>
                    <a:ext uri="{FF2B5EF4-FFF2-40B4-BE49-F238E27FC236}">
                      <a16:creationId xmlns:a16="http://schemas.microsoft.com/office/drawing/2014/main" id="{F4E7A6E7-5DBA-4496-84D8-A249E42EFB27}"/>
                    </a:ext>
                  </a:extLst>
                </p14:cNvPr>
                <p14:cNvContentPartPr/>
                <p14:nvPr/>
              </p14:nvContentPartPr>
              <p14:xfrm>
                <a:off x="9483451" y="6109171"/>
                <a:ext cx="455760" cy="395280"/>
              </p14:xfrm>
            </p:contentPart>
          </mc:Choice>
          <mc:Fallback>
            <p:pic>
              <p:nvPicPr>
                <p:cNvPr id="554" name="Ink 553">
                  <a:extLst>
                    <a:ext uri="{FF2B5EF4-FFF2-40B4-BE49-F238E27FC236}">
                      <a16:creationId xmlns:a16="http://schemas.microsoft.com/office/drawing/2014/main" id="{F4E7A6E7-5DBA-4496-84D8-A249E42EFB27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9465451" y="6091171"/>
                  <a:ext cx="49140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555" name="Ink 554">
                  <a:extLst>
                    <a:ext uri="{FF2B5EF4-FFF2-40B4-BE49-F238E27FC236}">
                      <a16:creationId xmlns:a16="http://schemas.microsoft.com/office/drawing/2014/main" id="{F53BC8C7-DB53-4650-89C2-48649A334274}"/>
                    </a:ext>
                  </a:extLst>
                </p14:cNvPr>
                <p14:cNvContentPartPr/>
                <p14:nvPr/>
              </p14:nvContentPartPr>
              <p14:xfrm>
                <a:off x="10018411" y="6180451"/>
                <a:ext cx="257760" cy="319320"/>
              </p14:xfrm>
            </p:contentPart>
          </mc:Choice>
          <mc:Fallback>
            <p:pic>
              <p:nvPicPr>
                <p:cNvPr id="555" name="Ink 554">
                  <a:extLst>
                    <a:ext uri="{FF2B5EF4-FFF2-40B4-BE49-F238E27FC236}">
                      <a16:creationId xmlns:a16="http://schemas.microsoft.com/office/drawing/2014/main" id="{F53BC8C7-DB53-4650-89C2-48649A334274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0000771" y="6162811"/>
                  <a:ext cx="29340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556" name="Ink 555">
                  <a:extLst>
                    <a:ext uri="{FF2B5EF4-FFF2-40B4-BE49-F238E27FC236}">
                      <a16:creationId xmlns:a16="http://schemas.microsoft.com/office/drawing/2014/main" id="{D8889F83-A224-4A84-944C-F50B91772361}"/>
                    </a:ext>
                  </a:extLst>
                </p14:cNvPr>
                <p14:cNvContentPartPr/>
                <p14:nvPr/>
              </p14:nvContentPartPr>
              <p14:xfrm>
                <a:off x="10396771" y="6029251"/>
                <a:ext cx="337680" cy="349560"/>
              </p14:xfrm>
            </p:contentPart>
          </mc:Choice>
          <mc:Fallback>
            <p:pic>
              <p:nvPicPr>
                <p:cNvPr id="556" name="Ink 555">
                  <a:extLst>
                    <a:ext uri="{FF2B5EF4-FFF2-40B4-BE49-F238E27FC236}">
                      <a16:creationId xmlns:a16="http://schemas.microsoft.com/office/drawing/2014/main" id="{D8889F83-A224-4A84-944C-F50B91772361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0379131" y="6011611"/>
                  <a:ext cx="37332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557" name="Ink 556">
                  <a:extLst>
                    <a:ext uri="{FF2B5EF4-FFF2-40B4-BE49-F238E27FC236}">
                      <a16:creationId xmlns:a16="http://schemas.microsoft.com/office/drawing/2014/main" id="{728F3508-D178-4A08-A239-D7DD70584081}"/>
                    </a:ext>
                  </a:extLst>
                </p14:cNvPr>
                <p14:cNvContentPartPr/>
                <p14:nvPr/>
              </p14:nvContentPartPr>
              <p14:xfrm>
                <a:off x="10809331" y="5722891"/>
                <a:ext cx="203400" cy="500040"/>
              </p14:xfrm>
            </p:contentPart>
          </mc:Choice>
          <mc:Fallback>
            <p:pic>
              <p:nvPicPr>
                <p:cNvPr id="557" name="Ink 556">
                  <a:extLst>
                    <a:ext uri="{FF2B5EF4-FFF2-40B4-BE49-F238E27FC236}">
                      <a16:creationId xmlns:a16="http://schemas.microsoft.com/office/drawing/2014/main" id="{728F3508-D178-4A08-A239-D7DD70584081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0791691" y="5705251"/>
                  <a:ext cx="239040" cy="53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2" name="Group 561">
            <a:extLst>
              <a:ext uri="{FF2B5EF4-FFF2-40B4-BE49-F238E27FC236}">
                <a16:creationId xmlns:a16="http://schemas.microsoft.com/office/drawing/2014/main" id="{E4FC5BF4-ACA0-4B0D-8E27-9E9EC49C55D7}"/>
              </a:ext>
            </a:extLst>
          </p:cNvPr>
          <p:cNvGrpSpPr/>
          <p:nvPr/>
        </p:nvGrpSpPr>
        <p:grpSpPr>
          <a:xfrm>
            <a:off x="4628131" y="5676451"/>
            <a:ext cx="606600" cy="454320"/>
            <a:chOff x="4628131" y="5676451"/>
            <a:chExt cx="606600" cy="45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964D3E9A-871D-4970-8E43-8295CB56C0F7}"/>
                    </a:ext>
                  </a:extLst>
                </p14:cNvPr>
                <p14:cNvContentPartPr/>
                <p14:nvPr/>
              </p14:nvContentPartPr>
              <p14:xfrm>
                <a:off x="4668811" y="5722891"/>
                <a:ext cx="565920" cy="407880"/>
              </p14:xfrm>
            </p:contentPart>
          </mc:Choice>
          <mc:Fallback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964D3E9A-871D-4970-8E43-8295CB56C0F7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4651171" y="5705251"/>
                  <a:ext cx="60156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561" name="Ink 560">
                  <a:extLst>
                    <a:ext uri="{FF2B5EF4-FFF2-40B4-BE49-F238E27FC236}">
                      <a16:creationId xmlns:a16="http://schemas.microsoft.com/office/drawing/2014/main" id="{64499704-AD0E-4766-80AC-47468BE6D3C6}"/>
                    </a:ext>
                  </a:extLst>
                </p14:cNvPr>
                <p14:cNvContentPartPr/>
                <p14:nvPr/>
              </p14:nvContentPartPr>
              <p14:xfrm>
                <a:off x="4628131" y="5676451"/>
                <a:ext cx="516600" cy="327600"/>
              </p14:xfrm>
            </p:contentPart>
          </mc:Choice>
          <mc:Fallback>
            <p:pic>
              <p:nvPicPr>
                <p:cNvPr id="561" name="Ink 560">
                  <a:extLst>
                    <a:ext uri="{FF2B5EF4-FFF2-40B4-BE49-F238E27FC236}">
                      <a16:creationId xmlns:a16="http://schemas.microsoft.com/office/drawing/2014/main" id="{64499704-AD0E-4766-80AC-47468BE6D3C6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4610491" y="5658811"/>
                  <a:ext cx="552240" cy="363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50086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5256D998-6CA1-483B-8E3F-A4B080D33C17}"/>
              </a:ext>
            </a:extLst>
          </p:cNvPr>
          <p:cNvGrpSpPr/>
          <p:nvPr/>
        </p:nvGrpSpPr>
        <p:grpSpPr>
          <a:xfrm>
            <a:off x="638971" y="57211"/>
            <a:ext cx="8903160" cy="2037600"/>
            <a:chOff x="638971" y="57211"/>
            <a:chExt cx="8903160" cy="203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9DD89DB-2FC3-4549-9212-234E064C202F}"/>
                    </a:ext>
                  </a:extLst>
                </p14:cNvPr>
                <p14:cNvContentPartPr/>
                <p14:nvPr/>
              </p14:nvContentPartPr>
              <p14:xfrm>
                <a:off x="838411" y="353491"/>
                <a:ext cx="319680" cy="5738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9DD89DB-2FC3-4549-9212-234E064C202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20771" y="335491"/>
                  <a:ext cx="355320" cy="60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E579D37-0F96-4B74-BFB0-1B3A268B0FFD}"/>
                    </a:ext>
                  </a:extLst>
                </p14:cNvPr>
                <p14:cNvContentPartPr/>
                <p14:nvPr/>
              </p14:nvContentPartPr>
              <p14:xfrm>
                <a:off x="1213531" y="696571"/>
                <a:ext cx="278280" cy="3139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E579D37-0F96-4B74-BFB0-1B3A268B0FF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95531" y="678931"/>
                  <a:ext cx="31392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EF2D089-2368-4C48-9064-B208D5B23837}"/>
                    </a:ext>
                  </a:extLst>
                </p14:cNvPr>
                <p14:cNvContentPartPr/>
                <p14:nvPr/>
              </p14:nvContentPartPr>
              <p14:xfrm>
                <a:off x="1577851" y="299131"/>
                <a:ext cx="179280" cy="719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EF2D089-2368-4C48-9064-B208D5B2383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59851" y="281131"/>
                  <a:ext cx="214920" cy="75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2E5D1A3-63E1-46D7-B431-315C02BADA50}"/>
                    </a:ext>
                  </a:extLst>
                </p14:cNvPr>
                <p14:cNvContentPartPr/>
                <p14:nvPr/>
              </p14:nvContentPartPr>
              <p14:xfrm>
                <a:off x="712051" y="388051"/>
                <a:ext cx="137160" cy="661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2E5D1A3-63E1-46D7-B431-315C02BADA5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4051" y="370051"/>
                  <a:ext cx="172800" cy="69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336E0BE-CBCF-4076-86D9-D9FCA113CFCB}"/>
                    </a:ext>
                  </a:extLst>
                </p14:cNvPr>
                <p14:cNvContentPartPr/>
                <p14:nvPr/>
              </p14:nvContentPartPr>
              <p14:xfrm>
                <a:off x="1909411" y="475891"/>
                <a:ext cx="446760" cy="568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336E0BE-CBCF-4076-86D9-D9FCA113CFC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91411" y="458251"/>
                  <a:ext cx="4824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6B86BDB-748E-4BB9-BF26-683D3C925691}"/>
                    </a:ext>
                  </a:extLst>
                </p14:cNvPr>
                <p14:cNvContentPartPr/>
                <p14:nvPr/>
              </p14:nvContentPartPr>
              <p14:xfrm>
                <a:off x="1958011" y="638971"/>
                <a:ext cx="497160" cy="31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6B86BDB-748E-4BB9-BF26-683D3C92569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40011" y="621331"/>
                  <a:ext cx="5328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4F2539A-61EF-40CD-BB9F-224ECCFFD36F}"/>
                    </a:ext>
                  </a:extLst>
                </p14:cNvPr>
                <p14:cNvContentPartPr/>
                <p14:nvPr/>
              </p14:nvContentPartPr>
              <p14:xfrm>
                <a:off x="3034051" y="102211"/>
                <a:ext cx="282600" cy="392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4F2539A-61EF-40CD-BB9F-224ECCFFD36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16411" y="84571"/>
                  <a:ext cx="31824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0BFBE93-A29A-4FF5-8C79-0F46BF122ED2}"/>
                    </a:ext>
                  </a:extLst>
                </p14:cNvPr>
                <p14:cNvContentPartPr/>
                <p14:nvPr/>
              </p14:nvContentPartPr>
              <p14:xfrm>
                <a:off x="3317371" y="404251"/>
                <a:ext cx="194040" cy="372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0BFBE93-A29A-4FF5-8C79-0F46BF122ED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99371" y="386251"/>
                  <a:ext cx="22968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BD9649E-A96B-4602-9F12-CD3AA684681C}"/>
                    </a:ext>
                  </a:extLst>
                </p14:cNvPr>
                <p14:cNvContentPartPr/>
                <p14:nvPr/>
              </p14:nvContentPartPr>
              <p14:xfrm>
                <a:off x="2823811" y="226051"/>
                <a:ext cx="98640" cy="609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BD9649E-A96B-4602-9F12-CD3AA684681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05811" y="208411"/>
                  <a:ext cx="134280" cy="64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AB59FE7-B03B-4B34-9ABA-3170222ED079}"/>
                    </a:ext>
                  </a:extLst>
                </p14:cNvPr>
                <p14:cNvContentPartPr/>
                <p14:nvPr/>
              </p14:nvContentPartPr>
              <p14:xfrm>
                <a:off x="3714091" y="290851"/>
                <a:ext cx="111240" cy="3949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AB59FE7-B03B-4B34-9ABA-3170222ED07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96091" y="273211"/>
                  <a:ext cx="14688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1BDA8F8-BF6F-44C8-8C42-FBEED1A4D00D}"/>
                    </a:ext>
                  </a:extLst>
                </p14:cNvPr>
                <p14:cNvContentPartPr/>
                <p14:nvPr/>
              </p14:nvContentPartPr>
              <p14:xfrm>
                <a:off x="4039531" y="428731"/>
                <a:ext cx="218520" cy="471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1BDA8F8-BF6F-44C8-8C42-FBEED1A4D00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021891" y="410731"/>
                  <a:ext cx="2541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E9D87F5-00EC-4882-9CB8-FCE1ACE385E4}"/>
                    </a:ext>
                  </a:extLst>
                </p14:cNvPr>
                <p14:cNvContentPartPr/>
                <p14:nvPr/>
              </p14:nvContentPartPr>
              <p14:xfrm>
                <a:off x="4981291" y="113011"/>
                <a:ext cx="359640" cy="346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E9D87F5-00EC-4882-9CB8-FCE1ACE385E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963651" y="95011"/>
                  <a:ext cx="39528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FDD9903-8453-4460-96F6-D0B58CBCE917}"/>
                    </a:ext>
                  </a:extLst>
                </p14:cNvPr>
                <p14:cNvContentPartPr/>
                <p14:nvPr/>
              </p14:nvContentPartPr>
              <p14:xfrm>
                <a:off x="5024851" y="80611"/>
                <a:ext cx="379080" cy="3330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FDD9903-8453-4460-96F6-D0B58CBCE91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006851" y="62611"/>
                  <a:ext cx="41472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8F64E0D-33E8-4BCA-9D9A-4D5EB0297740}"/>
                    </a:ext>
                  </a:extLst>
                </p14:cNvPr>
                <p14:cNvContentPartPr/>
                <p14:nvPr/>
              </p14:nvContentPartPr>
              <p14:xfrm>
                <a:off x="4830811" y="469051"/>
                <a:ext cx="885600" cy="342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8F64E0D-33E8-4BCA-9D9A-4D5EB029774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812811" y="451051"/>
                  <a:ext cx="9212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575C479-026E-4183-BF13-BB6E0A7DC92A}"/>
                    </a:ext>
                  </a:extLst>
                </p14:cNvPr>
                <p14:cNvContentPartPr/>
                <p14:nvPr/>
              </p14:nvContentPartPr>
              <p14:xfrm>
                <a:off x="5024851" y="734011"/>
                <a:ext cx="225360" cy="2037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575C479-026E-4183-BF13-BB6E0A7DC92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006851" y="716371"/>
                  <a:ext cx="2610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CC05FFF-0303-4BB3-BC05-9501897C350D}"/>
                    </a:ext>
                  </a:extLst>
                </p14:cNvPr>
                <p14:cNvContentPartPr/>
                <p14:nvPr/>
              </p14:nvContentPartPr>
              <p14:xfrm>
                <a:off x="5323651" y="744091"/>
                <a:ext cx="180000" cy="2764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CC05FFF-0303-4BB3-BC05-9501897C350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305651" y="726451"/>
                  <a:ext cx="21564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9D208C5-02EF-4AF9-8F69-75C9CABC24AB}"/>
                    </a:ext>
                  </a:extLst>
                </p14:cNvPr>
                <p14:cNvContentPartPr/>
                <p14:nvPr/>
              </p14:nvContentPartPr>
              <p14:xfrm>
                <a:off x="5567011" y="646891"/>
                <a:ext cx="24840" cy="4312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9D208C5-02EF-4AF9-8F69-75C9CABC24A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549371" y="629251"/>
                  <a:ext cx="6048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5F181C7-1AA9-49F3-94EA-8720179B8A62}"/>
                    </a:ext>
                  </a:extLst>
                </p14:cNvPr>
                <p14:cNvContentPartPr/>
                <p14:nvPr/>
              </p14:nvContentPartPr>
              <p14:xfrm>
                <a:off x="4847011" y="679291"/>
                <a:ext cx="40680" cy="4222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5F181C7-1AA9-49F3-94EA-8720179B8A6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829011" y="661651"/>
                  <a:ext cx="7632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3CF3D44-6F19-4867-84B8-C4B6B56FD0A0}"/>
                    </a:ext>
                  </a:extLst>
                </p14:cNvPr>
                <p14:cNvContentPartPr/>
                <p14:nvPr/>
              </p14:nvContentPartPr>
              <p14:xfrm>
                <a:off x="5972011" y="145051"/>
                <a:ext cx="456120" cy="3837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3CF3D44-6F19-4867-84B8-C4B6B56FD0A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954011" y="127411"/>
                  <a:ext cx="49176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66FC0AA-2B83-45EA-87D0-E0A346E3B0C2}"/>
                    </a:ext>
                  </a:extLst>
                </p14:cNvPr>
                <p14:cNvContentPartPr/>
                <p14:nvPr/>
              </p14:nvContentPartPr>
              <p14:xfrm>
                <a:off x="6262891" y="380131"/>
                <a:ext cx="222840" cy="1558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66FC0AA-2B83-45EA-87D0-E0A346E3B0C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244891" y="362131"/>
                  <a:ext cx="2584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7E45F13-BF5B-40C1-B697-2DD9335EB3CA}"/>
                    </a:ext>
                  </a:extLst>
                </p14:cNvPr>
                <p14:cNvContentPartPr/>
                <p14:nvPr/>
              </p14:nvContentPartPr>
              <p14:xfrm>
                <a:off x="6699931" y="282571"/>
                <a:ext cx="305640" cy="3020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7E45F13-BF5B-40C1-B697-2DD9335EB3C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682291" y="264931"/>
                  <a:ext cx="34128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D196B58-9001-4A77-A88B-B21EF90F5466}"/>
                    </a:ext>
                  </a:extLst>
                </p14:cNvPr>
                <p14:cNvContentPartPr/>
                <p14:nvPr/>
              </p14:nvContentPartPr>
              <p14:xfrm>
                <a:off x="7079011" y="380131"/>
                <a:ext cx="172440" cy="2944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D196B58-9001-4A77-A88B-B21EF90F546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061371" y="362131"/>
                  <a:ext cx="20808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A758BA7-863C-490C-9227-8DBFE5B2376C}"/>
                    </a:ext>
                  </a:extLst>
                </p14:cNvPr>
                <p14:cNvContentPartPr/>
                <p14:nvPr/>
              </p14:nvContentPartPr>
              <p14:xfrm>
                <a:off x="7370611" y="408211"/>
                <a:ext cx="221760" cy="1591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A758BA7-863C-490C-9227-8DBFE5B2376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352971" y="390211"/>
                  <a:ext cx="2574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E6F25FD-287A-4DA8-AE95-4FCDB68C9889}"/>
                    </a:ext>
                  </a:extLst>
                </p14:cNvPr>
                <p14:cNvContentPartPr/>
                <p14:nvPr/>
              </p14:nvContentPartPr>
              <p14:xfrm>
                <a:off x="7791091" y="57211"/>
                <a:ext cx="187200" cy="4212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E6F25FD-287A-4DA8-AE95-4FCDB68C988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773091" y="39211"/>
                  <a:ext cx="22284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43A78D8-E4C6-4E05-97BF-3CE2FDE1DA4A}"/>
                    </a:ext>
                  </a:extLst>
                </p14:cNvPr>
                <p14:cNvContentPartPr/>
                <p14:nvPr/>
              </p14:nvContentPartPr>
              <p14:xfrm>
                <a:off x="638971" y="242971"/>
                <a:ext cx="8903160" cy="18518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43A78D8-E4C6-4E05-97BF-3CE2FDE1DA4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31" y="225331"/>
                  <a:ext cx="8938800" cy="18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AD6E6DB-1C22-417D-BF5E-951389AC8807}"/>
                    </a:ext>
                  </a:extLst>
                </p14:cNvPr>
                <p14:cNvContentPartPr/>
                <p14:nvPr/>
              </p14:nvContentPartPr>
              <p14:xfrm>
                <a:off x="6303211" y="687211"/>
                <a:ext cx="703080" cy="1125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AD6E6DB-1C22-417D-BF5E-951389AC880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85571" y="669571"/>
                  <a:ext cx="738720" cy="11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587171F-D306-41A9-B175-20A8A88467B9}"/>
                    </a:ext>
                  </a:extLst>
                </p14:cNvPr>
                <p14:cNvContentPartPr/>
                <p14:nvPr/>
              </p14:nvContentPartPr>
              <p14:xfrm>
                <a:off x="7239931" y="1236211"/>
                <a:ext cx="448560" cy="3340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587171F-D306-41A9-B175-20A8A88467B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222291" y="1218571"/>
                  <a:ext cx="484200" cy="36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D7C71DD-4649-4273-BDB5-CA32E5EDBF18}"/>
                  </a:ext>
                </a:extLst>
              </p14:cNvPr>
              <p14:cNvContentPartPr/>
              <p14:nvPr/>
            </p14:nvContentPartPr>
            <p14:xfrm>
              <a:off x="2499451" y="-97589"/>
              <a:ext cx="1539720" cy="12621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D7C71DD-4649-4273-BDB5-CA32E5EDBF1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481451" y="-115229"/>
                <a:ext cx="1575360" cy="12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BF2C824A-D72A-42A9-A9A9-BF910F63FE0F}"/>
                  </a:ext>
                </a:extLst>
              </p14:cNvPr>
              <p14:cNvContentPartPr/>
              <p14:nvPr/>
            </p14:nvContentPartPr>
            <p14:xfrm>
              <a:off x="116611" y="2356923"/>
              <a:ext cx="575640" cy="7398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BF2C824A-D72A-42A9-A9A9-BF910F63FE0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8971" y="2338923"/>
                <a:ext cx="611280" cy="77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1F81245-066C-43F6-8D1C-2DE200623C93}"/>
                  </a:ext>
                </a:extLst>
              </p14:cNvPr>
              <p14:cNvContentPartPr/>
              <p14:nvPr/>
            </p14:nvContentPartPr>
            <p14:xfrm>
              <a:off x="436651" y="274683"/>
              <a:ext cx="323640" cy="11023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1F81245-066C-43F6-8D1C-2DE200623C9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18651" y="257043"/>
                <a:ext cx="359280" cy="113796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BD8FFB74-BB38-4154-8068-6AF9256C4956}"/>
              </a:ext>
            </a:extLst>
          </p:cNvPr>
          <p:cNvGrpSpPr/>
          <p:nvPr/>
        </p:nvGrpSpPr>
        <p:grpSpPr>
          <a:xfrm>
            <a:off x="412531" y="-39597"/>
            <a:ext cx="9283320" cy="3780000"/>
            <a:chOff x="412531" y="-39597"/>
            <a:chExt cx="9283320" cy="378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18872BF-1E7E-4491-873B-0665A54F44EA}"/>
                    </a:ext>
                  </a:extLst>
                </p14:cNvPr>
                <p14:cNvContentPartPr/>
                <p14:nvPr/>
              </p14:nvContentPartPr>
              <p14:xfrm>
                <a:off x="7864171" y="195091"/>
                <a:ext cx="718200" cy="23295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18872BF-1E7E-4491-873B-0665A54F44E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846531" y="177451"/>
                  <a:ext cx="753840" cy="236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B334DCA-36E4-46BD-88F8-2350D3C63B9F}"/>
                    </a:ext>
                  </a:extLst>
                </p14:cNvPr>
                <p14:cNvContentPartPr/>
                <p14:nvPr/>
              </p14:nvContentPartPr>
              <p14:xfrm>
                <a:off x="412531" y="1157011"/>
                <a:ext cx="57240" cy="16660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B334DCA-36E4-46BD-88F8-2350D3C63B9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94531" y="1139011"/>
                  <a:ext cx="92880" cy="170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DAF7C2D-5E4D-4F4A-BCB7-556E9A760A8E}"/>
                    </a:ext>
                  </a:extLst>
                </p14:cNvPr>
                <p14:cNvContentPartPr/>
                <p14:nvPr/>
              </p14:nvContentPartPr>
              <p14:xfrm>
                <a:off x="2702131" y="2238843"/>
                <a:ext cx="373320" cy="5288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DAF7C2D-5E4D-4F4A-BCB7-556E9A760A8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684491" y="2220843"/>
                  <a:ext cx="40896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7BFD0C2-C7F3-4892-BB78-C229830E6C9B}"/>
                    </a:ext>
                  </a:extLst>
                </p14:cNvPr>
                <p14:cNvContentPartPr/>
                <p14:nvPr/>
              </p14:nvContentPartPr>
              <p14:xfrm>
                <a:off x="3171931" y="2336763"/>
                <a:ext cx="358200" cy="2462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7BFD0C2-C7F3-4892-BB78-C229830E6C9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153931" y="2319123"/>
                  <a:ext cx="39384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F071CF9-7C4F-48E2-BC9E-45147719A0B8}"/>
                    </a:ext>
                  </a:extLst>
                </p14:cNvPr>
                <p14:cNvContentPartPr/>
                <p14:nvPr/>
              </p14:nvContentPartPr>
              <p14:xfrm>
                <a:off x="3527251" y="2204643"/>
                <a:ext cx="292320" cy="4777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F071CF9-7C4F-48E2-BC9E-45147719A0B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509251" y="2186643"/>
                  <a:ext cx="327960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0C4C9A8-9CA4-43E6-8ECD-4D6F5797B313}"/>
                    </a:ext>
                  </a:extLst>
                </p14:cNvPr>
                <p14:cNvContentPartPr/>
                <p14:nvPr/>
              </p14:nvContentPartPr>
              <p14:xfrm>
                <a:off x="3649651" y="2030763"/>
                <a:ext cx="147600" cy="4716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0C4C9A8-9CA4-43E6-8ECD-4D6F5797B31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631651" y="2012763"/>
                  <a:ext cx="183240" cy="5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977C75B-9D62-4A43-83B8-7F8E5260EEEC}"/>
                    </a:ext>
                  </a:extLst>
                </p14:cNvPr>
                <p14:cNvContentPartPr/>
                <p14:nvPr/>
              </p14:nvContentPartPr>
              <p14:xfrm>
                <a:off x="3792211" y="2133003"/>
                <a:ext cx="702720" cy="4514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977C75B-9D62-4A43-83B8-7F8E5260EEE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774211" y="2115003"/>
                  <a:ext cx="738360" cy="48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406388B-0B4E-47DD-B50C-5F6D513BA022}"/>
                    </a:ext>
                  </a:extLst>
                </p14:cNvPr>
                <p14:cNvContentPartPr/>
                <p14:nvPr/>
              </p14:nvContentPartPr>
              <p14:xfrm>
                <a:off x="4960051" y="2294643"/>
                <a:ext cx="442080" cy="4190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406388B-0B4E-47DD-B50C-5F6D513BA02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942051" y="2277003"/>
                  <a:ext cx="47772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E967B39-C9B4-4D2A-BD8A-E46D1F4FFA5D}"/>
                    </a:ext>
                  </a:extLst>
                </p14:cNvPr>
                <p14:cNvContentPartPr/>
                <p14:nvPr/>
              </p14:nvContentPartPr>
              <p14:xfrm>
                <a:off x="5478811" y="2500203"/>
                <a:ext cx="228240" cy="3024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E967B39-C9B4-4D2A-BD8A-E46D1F4FFA5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461171" y="2482203"/>
                  <a:ext cx="26388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E759602-0E30-4428-B84C-1FE90936D1E0}"/>
                    </a:ext>
                  </a:extLst>
                </p14:cNvPr>
                <p14:cNvContentPartPr/>
                <p14:nvPr/>
              </p14:nvContentPartPr>
              <p14:xfrm>
                <a:off x="5825851" y="2329923"/>
                <a:ext cx="80640" cy="4147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E759602-0E30-4428-B84C-1FE90936D1E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807851" y="2312283"/>
                  <a:ext cx="11628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24D4B69-ABE0-4322-BC53-6DF825F8E3D7}"/>
                    </a:ext>
                  </a:extLst>
                </p14:cNvPr>
                <p14:cNvContentPartPr/>
                <p14:nvPr/>
              </p14:nvContentPartPr>
              <p14:xfrm>
                <a:off x="5955451" y="2354403"/>
                <a:ext cx="166680" cy="3312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24D4B69-ABE0-4322-BC53-6DF825F8E3D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937811" y="2336763"/>
                  <a:ext cx="20232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0C34192-E5EB-4128-8DFD-EB6B07D87E5F}"/>
                    </a:ext>
                  </a:extLst>
                </p14:cNvPr>
                <p14:cNvContentPartPr/>
                <p14:nvPr/>
              </p14:nvContentPartPr>
              <p14:xfrm>
                <a:off x="5963371" y="2460243"/>
                <a:ext cx="276120" cy="482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0C34192-E5EB-4128-8DFD-EB6B07D87E5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945731" y="2442603"/>
                  <a:ext cx="3117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AE058FD-109E-40D1-8923-A7312380B251}"/>
                    </a:ext>
                  </a:extLst>
                </p14:cNvPr>
                <p14:cNvContentPartPr/>
                <p14:nvPr/>
              </p14:nvContentPartPr>
              <p14:xfrm>
                <a:off x="6384211" y="2443683"/>
                <a:ext cx="360" cy="3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AE058FD-109E-40D1-8923-A7312380B25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366571" y="242568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833975C-A12B-466E-86AC-C33140315018}"/>
                    </a:ext>
                  </a:extLst>
                </p14:cNvPr>
                <p14:cNvContentPartPr/>
                <p14:nvPr/>
              </p14:nvContentPartPr>
              <p14:xfrm>
                <a:off x="6312931" y="2421723"/>
                <a:ext cx="189000" cy="1767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833975C-A12B-466E-86AC-C3314031501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295291" y="2404083"/>
                  <a:ext cx="2246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D004AEB-BFEF-4F37-917B-4E0F583E4B15}"/>
                    </a:ext>
                  </a:extLst>
                </p14:cNvPr>
                <p14:cNvContentPartPr/>
                <p14:nvPr/>
              </p14:nvContentPartPr>
              <p14:xfrm>
                <a:off x="6471331" y="2291043"/>
                <a:ext cx="586440" cy="9669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D004AEB-BFEF-4F37-917B-4E0F583E4B1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453691" y="2273043"/>
                  <a:ext cx="622080" cy="10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5F66394-859C-4D07-B235-437A483601F1}"/>
                    </a:ext>
                  </a:extLst>
                </p14:cNvPr>
                <p14:cNvContentPartPr/>
                <p14:nvPr/>
              </p14:nvContentPartPr>
              <p14:xfrm>
                <a:off x="6798211" y="2271963"/>
                <a:ext cx="537480" cy="4838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5F66394-859C-4D07-B235-437A483601F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780211" y="2253963"/>
                  <a:ext cx="573120" cy="51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9D2388A-B2C7-4463-B177-83BF1AC09EA1}"/>
                    </a:ext>
                  </a:extLst>
                </p14:cNvPr>
                <p14:cNvContentPartPr/>
                <p14:nvPr/>
              </p14:nvContentPartPr>
              <p14:xfrm>
                <a:off x="2797531" y="3373923"/>
                <a:ext cx="333000" cy="3664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9D2388A-B2C7-4463-B177-83BF1AC09EA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779531" y="3356283"/>
                  <a:ext cx="36864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4D6CE48-13EB-40CB-AF68-51FF4A574A08}"/>
                    </a:ext>
                  </a:extLst>
                </p14:cNvPr>
                <p14:cNvContentPartPr/>
                <p14:nvPr/>
              </p14:nvContentPartPr>
              <p14:xfrm>
                <a:off x="3116131" y="3525123"/>
                <a:ext cx="266760" cy="1922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4D6CE48-13EB-40CB-AF68-51FF4A574A0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098491" y="3507483"/>
                  <a:ext cx="3024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765BBF0-5D0E-420C-8F9C-303F82DDB32B}"/>
                    </a:ext>
                  </a:extLst>
                </p14:cNvPr>
                <p14:cNvContentPartPr/>
                <p14:nvPr/>
              </p14:nvContentPartPr>
              <p14:xfrm>
                <a:off x="3454891" y="3423603"/>
                <a:ext cx="430920" cy="2023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765BBF0-5D0E-420C-8F9C-303F82DDB32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437251" y="3405603"/>
                  <a:ext cx="4665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ACCDA75-2806-41E2-94B9-681BCF1A385A}"/>
                    </a:ext>
                  </a:extLst>
                </p14:cNvPr>
                <p14:cNvContentPartPr/>
                <p14:nvPr/>
              </p14:nvContentPartPr>
              <p14:xfrm>
                <a:off x="4005331" y="3390483"/>
                <a:ext cx="185400" cy="2930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ACCDA75-2806-41E2-94B9-681BCF1A385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987331" y="3372843"/>
                  <a:ext cx="22104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1211534-6EDB-48AE-ADE7-E5A64C78236B}"/>
                    </a:ext>
                  </a:extLst>
                </p14:cNvPr>
                <p14:cNvContentPartPr/>
                <p14:nvPr/>
              </p14:nvContentPartPr>
              <p14:xfrm>
                <a:off x="4279651" y="3174843"/>
                <a:ext cx="1305720" cy="3722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1211534-6EDB-48AE-ADE7-E5A64C78236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262011" y="3156843"/>
                  <a:ext cx="134136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5CEA273-7AC1-4ACC-9418-99A9261DC556}"/>
                    </a:ext>
                  </a:extLst>
                </p14:cNvPr>
                <p14:cNvContentPartPr/>
                <p14:nvPr/>
              </p14:nvContentPartPr>
              <p14:xfrm>
                <a:off x="5623531" y="3277083"/>
                <a:ext cx="290160" cy="1638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5CEA273-7AC1-4ACC-9418-99A9261DC55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605891" y="3259083"/>
                  <a:ext cx="3258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ED0D2FE-2DC6-4977-9F22-87B5E6CDEF5E}"/>
                    </a:ext>
                  </a:extLst>
                </p14:cNvPr>
                <p14:cNvContentPartPr/>
                <p14:nvPr/>
              </p14:nvContentPartPr>
              <p14:xfrm>
                <a:off x="5995771" y="3098883"/>
                <a:ext cx="370800" cy="2635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ED0D2FE-2DC6-4977-9F22-87B5E6CDEF5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978131" y="3081243"/>
                  <a:ext cx="40644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91724E7-F643-495D-AEA4-93BA4A3F42BF}"/>
                    </a:ext>
                  </a:extLst>
                </p14:cNvPr>
                <p14:cNvContentPartPr/>
                <p14:nvPr/>
              </p14:nvContentPartPr>
              <p14:xfrm>
                <a:off x="5995771" y="3188163"/>
                <a:ext cx="212040" cy="327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91724E7-F643-495D-AEA4-93BA4A3F42B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978131" y="3170163"/>
                  <a:ext cx="2476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A51BE52-88ED-471C-8908-D608F1784D40}"/>
                    </a:ext>
                  </a:extLst>
                </p14:cNvPr>
                <p14:cNvContentPartPr/>
                <p14:nvPr/>
              </p14:nvContentPartPr>
              <p14:xfrm>
                <a:off x="6368011" y="3204363"/>
                <a:ext cx="119160" cy="1080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A51BE52-88ED-471C-8908-D608F1784D4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350371" y="3186363"/>
                  <a:ext cx="1548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AD9D884-F36D-439D-B27F-4BF668509F81}"/>
                    </a:ext>
                  </a:extLst>
                </p14:cNvPr>
                <p14:cNvContentPartPr/>
                <p14:nvPr/>
              </p14:nvContentPartPr>
              <p14:xfrm>
                <a:off x="6279091" y="3039123"/>
                <a:ext cx="360" cy="36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AD9D884-F36D-439D-B27F-4BF668509F8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261451" y="3021483"/>
                  <a:ext cx="360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ED01789-1CBB-4B5A-8C80-F4D46AB63327}"/>
                    </a:ext>
                  </a:extLst>
                </p14:cNvPr>
                <p14:cNvContentPartPr/>
                <p14:nvPr/>
              </p14:nvContentPartPr>
              <p14:xfrm>
                <a:off x="6503011" y="3180243"/>
                <a:ext cx="319320" cy="1796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ED01789-1CBB-4B5A-8C80-F4D46AB6332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485371" y="3162603"/>
                  <a:ext cx="3549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09C0D50-8165-4BF4-8626-1B14B79AC6C6}"/>
                    </a:ext>
                  </a:extLst>
                </p14:cNvPr>
                <p14:cNvContentPartPr/>
                <p14:nvPr/>
              </p14:nvContentPartPr>
              <p14:xfrm>
                <a:off x="6926731" y="3137403"/>
                <a:ext cx="782280" cy="2530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09C0D50-8165-4BF4-8626-1B14B79AC6C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908731" y="3119763"/>
                  <a:ext cx="81792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E9004C2-75EE-48E1-9927-444BD7D31E8A}"/>
                    </a:ext>
                  </a:extLst>
                </p14:cNvPr>
                <p14:cNvContentPartPr/>
                <p14:nvPr/>
              </p14:nvContentPartPr>
              <p14:xfrm>
                <a:off x="420451" y="-39597"/>
                <a:ext cx="9275400" cy="22968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E9004C2-75EE-48E1-9927-444BD7D31E8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02451" y="-57237"/>
                  <a:ext cx="9311040" cy="233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876C986-C62D-4A3E-9DFB-799026D76ADF}"/>
              </a:ext>
            </a:extLst>
          </p:cNvPr>
          <p:cNvGrpSpPr/>
          <p:nvPr/>
        </p:nvGrpSpPr>
        <p:grpSpPr>
          <a:xfrm>
            <a:off x="8731051" y="1764723"/>
            <a:ext cx="1251000" cy="1496520"/>
            <a:chOff x="8731051" y="1764723"/>
            <a:chExt cx="1251000" cy="149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4960054-0D5B-4547-9524-6FEE487DD54D}"/>
                    </a:ext>
                  </a:extLst>
                </p14:cNvPr>
                <p14:cNvContentPartPr/>
                <p14:nvPr/>
              </p14:nvContentPartPr>
              <p14:xfrm>
                <a:off x="8787571" y="2197083"/>
                <a:ext cx="1194480" cy="10641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4960054-0D5B-4547-9524-6FEE487DD54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769931" y="2179083"/>
                  <a:ext cx="1230120" cy="10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4261128-780B-4290-8EAA-6C87B146EA62}"/>
                    </a:ext>
                  </a:extLst>
                </p14:cNvPr>
                <p14:cNvContentPartPr/>
                <p14:nvPr/>
              </p14:nvContentPartPr>
              <p14:xfrm>
                <a:off x="8731051" y="1764723"/>
                <a:ext cx="1039680" cy="10843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4261128-780B-4290-8EAA-6C87B146EA6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713051" y="1746723"/>
                  <a:ext cx="1075320" cy="111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18CF720-FE01-40F1-B635-977B6363054A}"/>
              </a:ext>
            </a:extLst>
          </p:cNvPr>
          <p:cNvGrpSpPr/>
          <p:nvPr/>
        </p:nvGrpSpPr>
        <p:grpSpPr>
          <a:xfrm>
            <a:off x="10082131" y="177123"/>
            <a:ext cx="988920" cy="855360"/>
            <a:chOff x="10082131" y="177123"/>
            <a:chExt cx="988920" cy="85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5579A2B-B3A9-437C-BED7-40969EFB53B2}"/>
                    </a:ext>
                  </a:extLst>
                </p14:cNvPr>
                <p14:cNvContentPartPr/>
                <p14:nvPr/>
              </p14:nvContentPartPr>
              <p14:xfrm>
                <a:off x="10082131" y="177123"/>
                <a:ext cx="988920" cy="6069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5579A2B-B3A9-437C-BED7-40969EFB53B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064491" y="159123"/>
                  <a:ext cx="1024560" cy="64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6D34BBD-9B33-4BEF-93B0-0AEA5AD6C023}"/>
                    </a:ext>
                  </a:extLst>
                </p14:cNvPr>
                <p14:cNvContentPartPr/>
                <p14:nvPr/>
              </p14:nvContentPartPr>
              <p14:xfrm>
                <a:off x="10244491" y="673923"/>
                <a:ext cx="619200" cy="3585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6D34BBD-9B33-4BEF-93B0-0AEA5AD6C02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226491" y="655923"/>
                  <a:ext cx="65484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490F7D6-CB01-4194-9E17-806BC9002031}"/>
              </a:ext>
            </a:extLst>
          </p:cNvPr>
          <p:cNvGrpSpPr/>
          <p:nvPr/>
        </p:nvGrpSpPr>
        <p:grpSpPr>
          <a:xfrm>
            <a:off x="1537171" y="715731"/>
            <a:ext cx="1719000" cy="1026000"/>
            <a:chOff x="1537171" y="715731"/>
            <a:chExt cx="1719000" cy="102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62E51B9-2C03-44C6-B672-425DAB8B91C5}"/>
                    </a:ext>
                  </a:extLst>
                </p14:cNvPr>
                <p14:cNvContentPartPr/>
                <p14:nvPr/>
              </p14:nvContentPartPr>
              <p14:xfrm>
                <a:off x="1537171" y="715731"/>
                <a:ext cx="1399320" cy="7074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62E51B9-2C03-44C6-B672-425DAB8B91C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519171" y="697731"/>
                  <a:ext cx="1434960" cy="74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DBD37C3-6CBD-490A-B4DE-27E94127C26E}"/>
                    </a:ext>
                  </a:extLst>
                </p14:cNvPr>
                <p14:cNvContentPartPr/>
                <p14:nvPr/>
              </p14:nvContentPartPr>
              <p14:xfrm>
                <a:off x="1990411" y="903651"/>
                <a:ext cx="1265760" cy="8380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DBD37C3-6CBD-490A-B4DE-27E94127C26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972411" y="886011"/>
                  <a:ext cx="1301400" cy="873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32481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4</Words>
  <Application>Microsoft Office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Lecture No: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No: 4</dc:title>
  <dc:creator>Wazir laghari</dc:creator>
  <cp:lastModifiedBy>Wazir laghari</cp:lastModifiedBy>
  <cp:revision>11</cp:revision>
  <dcterms:created xsi:type="dcterms:W3CDTF">2020-11-28T02:25:27Z</dcterms:created>
  <dcterms:modified xsi:type="dcterms:W3CDTF">2020-11-28T03:48:34Z</dcterms:modified>
</cp:coreProperties>
</file>