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2.52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411,'0'-27,"-1"1,-1-1,-2 1,0 0,-2 0,-1 0,-1 1,-18-41,22 57,-1 0,0 0,-1 1,0-1,-1 1,1 1,-1-1,-1 1,0 0,0 1,0 0,0 0,-1 1,0 0,0 0,-1 1,1 0,-1 1,0 0,0 1,0 0,0 0,0 1,0 0,-13 1,7 2,0 1,0 0,0 1,1 0,-1 1,1 1,0 1,1 0,0 1,0 0,0 1,1 1,-12 11,-23 22,-77 91,73-73,4 1,2 3,-45 87,69-111,3 0,1 2,2 0,3 1,1 1,-12 89,23-125,0 1,0-1,1 0,0 1,1-1,0 0,1 1,0-1,0 0,1 0,0 0,0-1,1 1,0-1,1 1,0-1,0-1,1 1,0-1,0 0,1 0,-1-1,2 0,-1 0,1 0,12 6,4 0,2 0,0-2,0-1,1-1,0-1,43 5,172 5,-225-17,500 0,1 0,-469 2,0 2,0 2,66 18,-96-19,-1 0,0 2,0 0,-1 1,0 0,-1 2,0 0,0 1,-1 0,0 1,22 25,-32-30,0-1,-1 1,0 0,-1 1,1-1,-1 1,-1 0,1-1,-2 1,1 0,-1 0,1 9,-1 14,-6 57,3-59,-4 16,-1 0,-3-1,-1 0,-2 0,-3-2,-1 1,-2-2,-1 0,-28 38,-24 27,-165 186,65-113,143-152,-2-1,-1-1,-1-2,-40 21,64-40,-1 1,1-2,-1 0,0 0,0-1,0 0,0 0,0-1,-1-1,1 0,0 0,0-1,0 0,-1-1,1 0,1 0,-1-1,-13-6,5 1,0-2,0 0,1-1,0 0,1-2,0 0,1 0,-17-21,11 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22.01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624 2644,'11'1,"0"0,-1 1,0 1,1-1,-1 2,0-1,0 2,9 4,13 6,164 71,304 185,-417-226,-51-29,-2 0,0 3,29 23,-58-42,0 1,0 0,0-1,0 1,0 0,0 0,0 0,0 0,0 0,-1 0,1 0,0 0,-1 0,1 1,-1-1,1 0,-1 0,1 2,-1-2,-1-1,1 0,-1 1,1-1,0 1,-1-1,1 1,-1-1,1 0,-1 1,1-1,-1 0,1 0,-1 1,1-1,-1 0,1 0,-1 0,0 0,1 0,-1 1,1-1,-1 0,0 0,1 0,-2-1,-52-8,-40-27,3-4,-88-52,103 52,-718-435,770 459,-167-126,171 125,1-1,0-1,1 0,1-1,2-1,-26-43,35 49,-1-1,2 0,0-1,1 1,1-1,1 0,0 0,1 0,1 0,2-20,-2 24,2 1,0-1,0 1,1-1,1 1,0 0,0 0,1 0,1 1,0 0,1 0,0 0,0 1,12-13,2 7,0 0,0 1,1 1,1 1,1 1,-1 1,2 1,0 2,0 0,0 1,1 2,31-3,18 1,1 3,-1 4,78 9,-31 6,-1 4,138 42,232 94,174 44,-637-193,-1-1,1-2,0 0,0-2,1-1,-1-2,0 0,0-2,-1-1,45-14,-69 18,0 0,0 0,-1 0,1 0,-1-1,1 0,-1 1,1-1,-1 0,0 0,0 0,0 0,0 0,0-1,0 1,-1-1,1 1,-1-1,1 0,-1 1,0-1,0 0,-1 0,1 0,0 0,-1 0,0 1,0-1,0 0,0 0,0 0,0 0,-1-3,-3-12,0 0,-2 0,0 1,-11-24,5 14,-40-105,6-2,5-3,7 0,5-3,-10-145,30 151,9-164,3 249,3 0,2 0,2 0,2 1,2 1,33-76,-22 73,-24 50,-1-1,1 1,-1 0,1 0,-1 0,1 0,-1 0,0 0,1 0,-1 0,1 0,-1 1,1-1,-1 0,1 0,-1 0,0 0,1 1,-1-1,1 0,-1 0,0 1,1-1,-1 0,0 1,1-1,-1 0,0 1,0-1,1 0,-1 1,0-1,0 1,0-1,1 1,-1-1,0 0,0 1,0-1,0 1,0 0,14 29,-11-23,13 23,2-1,0-1,2-1,1 0,1-2,1 0,1-2,1 0,45 30,11 0,1-3,100 43,289 87,-93-42,-240-77,-3 5,164 109,-170-102,-50-31,-64-34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4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2094,'8'-18,"-1"0,9-34,3-9,132-290,-50 123,136-386,-186 453,57-318,-107 475,1-9,0 0,-1 0,-2-24,2 35,-1 1,0 0,0 0,0 0,0 0,-1-1,1 1,0 0,0 0,-1 0,1 0,-1 0,1 0,-1-1,1 1,-1 0,1 0,-1 1,0-1,0 0,0 0,1 0,-1 0,0 1,0-1,0 0,0 1,0-1,0 1,0-1,-1 1,1-1,0 1,0 0,0 0,0-1,-1 1,1 0,0 0,0 0,0 0,0 1,-1-1,1 0,0 0,0 1,0-1,0 1,0-1,0 1,0-1,0 1,0-1,0 1,-1 1,-13 7,0 0,1 1,1 0,-1 1,2 1,0 0,0 1,1 0,0 1,2 0,-1 1,2 0,0 0,1 1,0 0,1 0,1 0,1 1,0 0,-2 21,4-15,1 1,1 0,0-1,2 1,1-1,1 0,1 0,1 0,1 0,0-1,2 0,1-1,1 0,17 26,-2-12,2-1,2-2,0-1,2-2,2-1,0-1,2-2,58 31,15-1,205 72,-283-117,-22-7,-1-1,1 1,-1 1,0-1,0 1,12 8,-17-9,-1-1,1 1,-1 0,0 0,0-1,0 2,0-1,0 0,-1 0,1 0,-1 1,0-1,0 1,0-1,-1 1,1-1,-1 1,0-1,0 1,-1 6,-3 29,-3 1,-1-1,-24 69,12-43,-72 289,90-347,1-1,0 1,0-1,1 1,0 0,1 7,-1-13,0 0,0 0,1 0,-1 0,0 0,1 0,-1 0,0 0,1 0,-1 0,1-1,0 1,-1 0,1 0,0-1,-1 1,1 0,0-1,0 1,0-1,-1 1,1-1,0 1,0-1,0 1,0-1,0 0,0 0,0 0,0 1,0-1,0 0,0 0,0 0,0 0,0 0,0-1,0 1,0 0,0 0,0-1,0 1,0-1,-1 1,1 0,1-2,31-13,-1 0,32-23,7-3,354-206,-379 220,-29 17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1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1 119,'1'-3,"-1"1,1-1,0 0,0 1,0-1,1 1,-1-1,1 1,-1 0,1 0,0 0,0-1,0 2,0-1,0 0,0 0,5-2,43-26,-47 29,11-6,1 0,0 1,0 0,0 1,0 1,32-5,-37 9,1 0,-1 0,1 1,-1 0,1 0,-1 1,0 1,0 0,0 0,0 1,15 8,-5-1,-1 1,0 1,-1 0,-1 1,0 1,-1 1,-1 0,0 1,15 24,-21-27,0 0,-2 1,1 0,-2 1,0-1,-1 1,-1 0,0 0,-1 1,0-1,-2 1,0 0,-2 18,0-25,-1 0,0 0,-1 0,0 0,-1-1,0 0,0 0,-1 0,0 0,-1-1,0 1,0-1,-1-1,-8 9,15-16,-1 0,1 0,0 0,-1 1,1-1,-1 0,1 0,0 0,-1 1,1-1,0 0,-1 1,1-1,0 0,0 1,-1-1,1 0,0 1,0-1,0 1,0-1,-1 0,1 1,0-1,0 1,0-1,0 0,0 1,0-1,0 1,0-1,0 1,0-1,0 0,0 1,1-1,-1 1,0-1,0 0,0 1,1-1,-1 0,0 1,1 0,22 1,33-11,395-63,-59 11,-360 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2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0 918,'1481'-50,"-1464"49,2782-305,-1715 48,-881 194,299-85,-401 128,-58 14,-1-3,42-14,20 2,-89 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2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899 1,'-11'20,"-1"-1,-18 21,-5 11,-88 127,-7-5,-194 198,266-315,-86 65,133-112,-9 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3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0,'13'3,"0"-1,0 1,0 1,0 1,0 0,-1 0,0 1,0 0,16 13,16 7,743 418,-640-355,90 61,-206-125,-20-16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3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53,'8'-4,"0"0,0 0,0 1,0 0,1 0,-1 1,1 0,-1 0,17 0,-5-1,61-7,0 3,1 4,-1 3,126 17,-191-14,1-1,-1 2,0 0,0 1,-1 1,1 0,-1 1,0 1,21 15,-30-19,0 1,0 0,-1 0,0 1,0 0,0 0,0 0,-1 0,0 1,-1 0,1 0,-1 0,0 0,-1 0,0 0,0 1,-1-1,0 1,0 0,0-1,-1 1,-2 14,-2 6,-2-1,-1 0,-1 0,-2-1,-23 47,-79 117,-23 6,133-192,0 0,0-1,-1 1,1-1,-1 0,0 0,0 0,0 0,0 0,-5 2,52-24,0 1,61-15,108-18,-149 37,15-2,1 4,0 3,110 1,-159 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5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731 157,'1'-7,"-2"-1,1 1,-1 0,0-1,-1 1,0 0,0 0,0 0,-1 0,0 1,0-1,-1 1,0-1,-8-9,8 12,0 0,-1 0,1 1,-1-1,0 1,1 0,-1 0,-1 1,1 0,0 0,-1 0,1 0,-1 1,1 0,-1 0,0 0,1 1,-1 0,-8 1,-9 2,0 1,0 1,1 1,-1 1,2 1,-1 1,-29 17,18-7,1 1,1 2,-52 47,61-47,2 1,0 1,2 0,0 2,2 0,-18 38,26-48,1 1,0 0,2 0,0 0,0 1,2-1,0 1,2 0,0 0,0 0,2 0,3 21,-3-34,0 1,1-1,0 0,0 0,0 0,1 0,0 0,0 0,0 0,0-1,1 0,0 1,0-2,0 1,0 0,0-1,1 1,0-1,0-1,0 1,0-1,0 1,0-2,0 1,1 0,8 0,14 2,-1-1,1-1,0-2,34-3,-12 1,52-6,-1-3,170-43,-139 26,114-29,-213 47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6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362 45,'-12'-6,"0"-1,-1 1,0 1,0 1,0-1,-1 2,1 0,-1 1,0 0,0 1,-27 1,38 1,0 0,0 0,0 1,1-1,-1 1,0-1,1 1,-1 0,1 0,0 0,0 0,-1 0,1 1,1-1,-1 1,0-1,1 1,-1 0,1-1,0 1,0 0,0 0,0 0,0 0,1 0,-1 0,1 0,0 0,0 0,1 4,-2 12,2 0,1 0,5 28,-3-32,-1 0,2-1,0 1,0-1,2 0,0 0,0-1,1 0,1 0,11 13,-5-10,1 0,0-2,1 0,0 0,2-2,26 15,6-3,2-2,1-3,0-2,88 16,-140-32,150 25,-128-23,1-1,0-1,-1-1,30-4,-51 3,-1 1,1-1,-1 1,1-1,-1 0,1 0,-1 0,1-1,-1 1,0 0,0-1,1 1,-1-1,0 0,-1 0,1 0,0 0,0 0,-1 0,1 0,-1-1,0 1,0-1,0 1,0 0,0-1,0 0,-1 1,1-1,-1 1,0-1,0 0,0-2,0-10,-1-1,-1 1,0 0,-8-23,6 24,-1-7,-1 0,-1 0,-2 1,0 0,0 1,-2 0,-1 0,0 1,-20-21,22 28,0 0,-1 1,0 1,-1 0,0 0,0 2,-1-1,0 1,-1 1,1 1,-1 0,0 0,-1 1,-23-3,9 5,1 1,0 1,0 1,-43 8,-106 34,58-12,81-25,-51 4,-8 1,71-6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6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506 0,'-17'15,"0"-1,-30 19,11-9,-18 14,1 2,2 2,2 3,-81 96,123-133,1 0,1 1,-1 0,1 0,1 0,0 1,0 0,1-1,-3 15,5-20,1 0,0-1,0 1,0 0,1-1,-1 1,1 0,0-1,0 1,0-1,0 1,1-1,0 1,-1-1,1 0,0 0,1 0,-1 0,0 0,1 0,0-1,-1 1,1-1,0 0,0 0,1 0,-1 0,0 0,4 0,25 11,1-2,0-1,0-2,56 6,17 5,140 30,88 21,-334-70,20 5,0 0,-1 2,0 0,26 14,-41-19,0 0,0 1,-1 0,1-1,-1 1,0 0,1 0,-1 1,0-1,-1 1,1-1,-1 1,0 0,0 0,0 0,0 0,0 1,-1-1,0 0,0 1,0-1,-1 0,1 1,-1-1,0 1,-1 4,-2 7,-1 0,0 0,-1-1,-1 0,-1 0,0 0,0-1,-2 0,0 0,0-1,-1 0,-19 18,1-4,0-1,-2-2,-1-1,-40 24,50-35,-1-1,-1-1,0-1,0-1,0-1,-1-1,-28 4,27-8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8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1104 307,'-16'-9,"1"-1,1-1,0 0,-22-22,-12-10,45 41,-41-34,-2 2,-51-29,82 55,0 0,-1 1,0 0,0 2,-1 0,1 0,-1 2,0 0,-1 1,1 1,-22 1,31 1,-1 0,1 1,0 1,0-1,0 1,0 1,0 0,0 0,1 0,0 1,0 0,0 0,1 1,-10 9,-7 11,1 1,-23 37,31-44,-21 33,2 2,3 1,-39 97,54-111,2 1,1 0,3 1,1 0,3 0,-1 46,6-80,-1-1,2 0,-1 0,1 0,1 0,-1 0,2 0,-1 0,1 0,0-1,1 1,0-1,1 0,-1 0,1 0,1-1,0 0,0 0,0 0,1-1,-1 0,2 0,-1-1,13 8,18 9,2-2,76 28,93 16,-58-19,60 23,281 132,-485-197,0 1,0-1,0 2,-1-1,0 1,0 0,0 0,0 0,7 11,-11-14,-1 1,0-1,0 1,0 0,0 0,0-1,0 1,-1 0,1 0,-1 0,0 0,0 0,0 0,0 0,-1 0,1-1,-1 1,1 0,-1 0,0 0,0-1,0 1,-1 0,1-1,-1 1,1-1,-1 0,-2 3,-7 8,0-2,0 1,-1-1,-1-1,-22 15,-73 39,98-59,-40 20,0-3,-2-2,0-2,-1-2,0-3,-1-2,-69 5,27-9,0-5,0-4,-126-19,194 17,0-1,0-2,0 0,-34-15,53 18,-1 0,1-1,0 0,0-1,0 0,1 0,0-1,0 0,1 0,0-1,0 0,1 0,0-1,0 1,-4-11,8 16,1 0,0 0,0 0,0 0,0 0,1-1,-1 1,1 0,0-1,0 1,0 0,0-1,0 1,1 0,0 0,-1-1,3-5,0 4,0 1,0-1,0 1,0-1,1 1,-1 0,1 0,0 1,0-1,6-3,11-6,0 1,2 1,44-16,-44 19,2-2,0 2,1 0,1 2,-1 1,1 1,-1 1,44 2,6-2,0-3,138-28,-120 16,-41 13,-42 5,0 0,1-1,-1-1,0 0,0 0,-1-1,1-1,17-7,-23 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9.0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1 250,'13'-2,"0"0,0 0,0-1,0-1,20-9,-1 1,430-126,-196 75,-237 57,-7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6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111 799,'5'-2,"1"0,-1 0,0-1,0 1,0-1,0 0,-1-1,1 1,-1-1,0 0,0 0,5-8,-1 4,56-56,-2-3,-4-2,-3-3,79-136,-121 184,-2 5,-1 0,0 0,-2-1,0 0,-1 0,-1-1,-1 1,3-23,-8 41,0 1,0-1,0 0,0 0,0 0,0 1,0-1,-1 0,1 1,-1-1,1 0,-1 1,0-1,0 0,1 1,-1-1,-2-1,2 2,0 0,0 1,0-1,0 1,0-1,0 1,-1-1,1 1,0 0,0 0,0-1,0 1,0 0,-1 0,1 0,0 0,0 0,0 1,0-1,-2 1,-3 1,0 0,0 1,0 0,0 0,0 1,0-1,-8 9,-48 47,3 2,2 2,-87 130,111-141,1 1,3 1,2 1,-33 101,47-113,2 1,2 0,2 0,1 1,3 0,1 0,6 56,-3-95,0 1,0-1,0-1,1 1,-1 0,2 0,-1 0,0-1,1 1,0-1,1 0,-1 0,1 0,0-1,0 1,0-1,1 0,-1 0,1 0,0 0,0-1,1 0,-1 0,1-1,-1 1,1-1,0 0,7 1,16 2,0-1,0-1,0-2,51-3,-26 0,3 2,-1-2,1-3,109-24,-146 21,-1-1,0-1,0 0,0-1,-1-1,-1-1,19-18,17-10,241-147,-54 40,-136 70,-69 48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1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1 177,'5'2,"0"0,-1 0,1 1,-1-1,1 1,-1 0,0 0,0 1,0-1,-1 1,1 0,3 5,9 8,59 56,115 144,43 101,-151-202,158 235,-234-342,-4-4,1-1,-1 1,1-1,0 0,1 0,-1 0,1 0,-1 0,1-1,0 0,1 0,-1 0,0 0,8 3,-11-6,0 0,0 0,0 0,0 0,0 0,0-1,0 1,-1 0,1-1,0 1,0 0,0-1,-1 1,1-1,0 1,0-1,-1 0,1 1,0-1,-1 0,1 1,-1-1,1 0,-1 0,1 1,-1-1,0 0,1 0,-1 0,0 0,0 0,1-1,6-37,-6 29,10-81,0-153,-24-95,6 209,1 39,1 35,2-1,9-96,-3 140,0 1,1 0,0 0,0 0,2 0,-1 1,1 0,1 0,12-15,-5 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2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51,'1'-2,"-1"0,1 0,-1 0,1 0,0 0,-1 0,1 0,0 0,0 1,1-1,-1 0,0 1,0-1,1 1,-1-1,1 1,0-1,-1 1,1 0,0 0,0 0,-1 0,1 0,0 1,0-1,0 0,4 0,5-2,0 1,0 0,19-1,27 3,-1 3,0 2,0 3,-1 2,71 22,-120-30,0-1,0 1,-1 0,1 1,-1 0,1-1,-1 2,0-1,0 0,0 1,-1 0,1 0,-1 1,0-1,0 1,6 10,-8-10,0 0,0 0,-1 0,0 0,0 1,0-1,-1 0,1 1,-1-1,-1 0,1 1,-1-1,0 0,0 1,0-1,-1 0,0 0,0 0,-4 8,-6 9,-1 0,-1 0,-1-2,-1 1,-1-2,-21 20,-124 94,62-55,99-77,0-1,0 1,0-1,0 1,0-1,1 1,-1 0,0-1,0 1,1 0,-1 0,0-1,1 1,-1 0,1 0,-1 0,1 0,0 0,-1 0,1 0,0 0,-1 0,1 0,0 0,0 0,0 1,1-1,0 0,0-1,0 1,0-1,0 1,0-1,0 1,0-1,0 1,1-1,-1 0,0 0,0 0,0 0,0 0,1 0,-1 0,1 0,61-8,169-40,-87 20,658-175,-758 188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4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1 511,'13'-1,"0"-1,0-1,0 0,20-7,26-6,1617-319,-1549 303,173-69,-295 98,-4 3,0-1,0 1,0-1,0 1,0-1,1 1,-1 0,0-1,0 1,0 0,0 0,1 0,-1 0,0 0,0 0,0 0,0 0,1 0,-1 1,1-1,1 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5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950 0,'-1'1,"-1"-1,0 1,1-1,-1 1,1 0,-1 0,1 0,-1 0,1 0,-1 0,1 0,0 0,0 1,0-1,0 0,0 1,-2 1,-18 32,15-25,-354 527,-37-29,273-370,109-119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5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0,'14'1,"0"0,-1 1,1 1,0 0,-1 1,0 0,21 10,89 54,-62-32,49 25,879 467,-947-505,57 40,-85-54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8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1 368,'2'-2,"-1"0,1 0,0-1,0 1,0 1,1-1,-1 0,0 0,1 1,-1-1,1 1,-1 0,1 0,0 0,0 0,3 0,1-2,384-154,63-11,-421 155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19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1 304,'17'-17,"1"2,0 0,2 1,-1 0,2 2,37-17,139-42,-123 47,193-43,-199 52,-12 6,-34 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2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82,'-1'-3,"1"0,-1 0,0 0,-1 0,1 0,0 1,-1-1,0 0,1 0,-1 1,0-1,0 1,0 0,-1-1,-3-2,3 3,0-1,0 0,0 0,1 0,-1-1,1 1,-3-5,5 7,0 1,0 0,0 0,0 0,0 0,0 0,0-1,0 1,0 0,0 0,-1 0,1 0,0 0,0-1,0 1,0 0,0 0,0 0,0 0,0-1,0 1,0 0,1 0,-1 0,0 0,0 0,0-1,0 1,0 0,0 0,0 0,0 0,0 0,0-1,1 1,-1 0,0 0,0 0,0 0,0 0,0 0,0 0,1 0,-1 0,0 0,0 0,0 0,0-1,1 1,-1 0,0 0,13 4,12 9,338 270,-158-116,-129-108,366 307,-441-366,-1 0,0 0,0 0,0 1,0-1,0 0,1 0,-1 0,0 0,0 0,0 0,0 1,1-1,-1 0,0 0,0 0,0 0,1 0,-1 0,0 0,0 0,0 0,1 0,-1 0,0 0,0 0,1 0,-1 0,0 0,0 0,0 0,1 0,-1 0,0 0,0-1,0 1,1 0,-1 0,0 0,0 0,0 0,0 0,0-1,1 1,-1 0,0 0,0 0,0 0,0-1,0 1,0 0,0 0,1-1,2-19,-3-33,-1 44,-4-571,5 468,5 46,0 43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3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0 129,'1'-3,"0"-1,1 0,-1 0,1 1,0-1,0 1,0 0,0 0,3-4,5-8,-6 10,0-1,0 0,0 1,1 0,0 0,0 1,0-1,1 1,0 0,-1 0,1 1,0 0,1 0,-1 0,1 1,-1 0,14-3,-16 4,1 1,0-1,0 1,0 0,0 0,-1 1,1-1,0 1,0 0,0 0,-1 1,1-1,-1 1,1 0,-1 1,0-1,0 1,0-1,0 1,0 0,0 1,-1-1,0 1,0-1,0 1,4 6,-3-2,-1 0,1 0,-2 0,1 0,-1 1,0-1,-1 1,0 0,-1-1,0 13,-2 15,-8 42,4-36,-3 17,-2-1,-4-1,-23 61,-83 160,92-236,13-19,43-38,10-6,1 0,0 3,1 1,51-14,69-30,-118 41,1 2,1 2,59-14,-62 19,-24 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4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1 676,'7'-1,"0"0,0-1,1 0,-1-1,-1 0,1 0,0 0,11-8,20-9,30-5,139-31,80 4,-169 33,368-54,138-24,-493 68,-1-6,-2-5,-2-6,173-89,-276 119,-19 13,-12 9,-4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8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 1030,'-9'1,"0"0,0 1,0-1,0 2,1-1,-1 1,1 1,-1-1,1 1,0 1,0 0,-9 7,-11 10,-44 48,57-55,-13 14,2 0,1 2,1 1,2 1,1 1,2 0,-22 57,31-64,1 0,2 1,0 0,2 0,1 1,2 0,1-1,1 1,1 0,1 0,7 30,-7-48,1 0,0-1,0 1,1-1,0 0,1 0,0-1,1 1,6 8,-9-15,0 0,0 0,0 0,0 0,0-1,1 0,-1 1,1-1,-1 0,1 0,0-1,0 1,0-1,0 0,0 0,0 0,0-1,0 1,0-1,1 0,-1 0,0-1,0 1,0-1,7-2,13-4,-1-2,-1 0,1-2,-1 0,-1-2,-1 0,1-1,21-20,-16 10,0-1,-2-1,-1-2,-1 0,20-33,-30 38,-1 0,-1-1,-1 0,-1-1,-1 0,-1 0,-2 0,0-1,-2 1,0-1,-2 0,-5-38,-1 9,-4 1,-1 0,-3 1,-38-92,-76-128,103 230,-2 0,-1 2,-3 1,-35-36,62 72,-34-31,36 33,0 1,0-1,0 1,-1-1,1 1,0 0,-1 0,1 0,-1 0,1 0,-1 1,1-1,-1 1,0 0,-3-1,5 2,0-1,1 0,-1 0,0 1,0-1,1 1,-1-1,0 1,0-1,1 1,-1-1,1 1,-1 0,0-1,1 1,-1 0,1-1,-1 1,1 0,0 0,-1 0,1-1,0 1,0 0,-1 0,1 0,0 0,0-1,0 1,0 0,0 0,0 0,0 0,1 0,-1 1,9 33,-8-34,19 53,4-1,1-1,3-1,52 72,-25-51,3-1,78 72,-74-87,3-2,1-3,4-3,146 75,-115-75,2-6,2-4,136 31,-217-63,76 15,-90-20,0 0,0 0,0-1,0 0,0-1,0 0,14-3,-21 2,1 1,-1-1,0 0,0 0,0-1,0 1,0 0,0-1,-1 0,1 0,-1 0,0 0,0 0,0 0,0 0,0-1,-1 1,0-1,1 1,-1-1,-1 0,1 1,0-1,-1 0,0 0,0-3,1-16,-1 0,-7-45,7 65,-19-107,-4 1,-6 1,-3 2,-6 1,-4 2,-5 2,-3 2,-70-100,107 177,10 16,0 1,-1-1,1 0,-1 1,0-1,-1 1,1 0,-1 1,0-1,-8-5,12 10,1 0,-1 0,1-1,0 1,-1 0,1 0,-1 0,1 0,-1 0,1 0,-1 0,1 0,0 0,-1 0,1 0,-1 0,1 0,-1 0,1 0,0 1,-1-1,1 0,-1 0,1 0,0 1,-1-1,1 0,0 1,-1-1,1 0,0 1,-1-1,1 0,0 1,0-1,-1 0,1 1,0-1,0 1,0-1,0 1,-1-1,1 0,0 1,0-1,0 1,0-1,0 1,0-1,0 1,0-1,0 0,1 1,-1-1,0 1,0 0,5 28,10 6,2 0,1-2,1 0,33 42,-28-41,35 48,4-3,3-3,125 113,-184-183,0 1,1-2,-1 1,1-1,0 0,0 0,17 6,-21-11,-1 1,0-1,0 1,1-1,-1 0,0 0,0-1,1 1,-1-1,0 1,0-1,0 0,0 0,0-1,0 1,0 0,0-1,0 0,0 0,-1 0,1 0,-1 0,0 0,1-1,3-4,128-179,-62 79,-15 30,59-87,-99 138,-2-2,-1 0,-1 0,12-40,-21 55,-1 0,0 1,-1-1,-1 0,0 0,-1 0,0 0,-1 0,-4-25,3 31,0-1,-1 1,0 0,0 0,0 0,-1 0,0 1,-1-1,1 1,-1 0,0 0,-1 1,0-1,1 1,-1 1,-1-1,-10-6,15 10,-13-7,1-1,-1 2,-1 0,1 1,-1 0,0 2,-29-6,44 10,1 0,0 0,0 0,0 0,-1 0,1 0,0 0,0 0,-1 0,1 0,0 0,0 0,0 0,-1 0,1 0,0 0,0 0,0 0,-1 0,1 0,0 0,0 1,0-1,-1 0,1 0,0 0,0 0,0 0,0 1,-1-1,1 0,0 0,0 0,0 0,0 1,0-1,0 0,0 0,0 1,0-1,-1 0,1 0,0 0,0 1,0-1,0 0,0 0,0 0,0 1,1-1,-1 0,0 0,0 1,0-1,0 0,0 0,13 18,21 14,465 308,-456-312,-9-4,-1 2,-2 2,0 0,-2 3,32 42,-34-41,150 170,-136-144,-36-50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5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806 1,'-188'196,"-54"54,79-83,81-80,-34 18,101-94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6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0,'23'1,"1"1,-1 1,0 1,0 1,26 9,111 50,-87-33,480 208,-535-232,1 1,1-1,32 8,-31-11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27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93,'15'-14,"-11"11,0 0,-1 1,1-1,-1-1,0 1,0 0,0-1,0 0,-1 0,0 0,1 0,-1 0,0 0,-1 0,3-8,-5 12,1-1,0 0,0 1,-1-1,1 0,0 1,-1-1,1 0,0 1,-1-1,1 0,-1 1,1-1,-1 1,1-1,-1 1,0-1,1 1,-1 0,1-1,-1 1,0 0,1-1,-1 1,0 0,0 0,1-1,-1 1,0 0,0 0,1 0,-1 0,0 0,0 0,1 0,-1 1,0-1,0 0,1 0,-1 0,-1 1,-37 11,35-11,-139 60,-4 1,145-62,-1 1,1-1,0 1,-1 0,1 0,0 0,0 0,0 0,0 0,0 1,0-1,0 1,0-1,1 1,-1 0,1 0,-1 0,1 0,-1 0,1 0,0 0,0 0,0 0,0 0,1 1,-1-1,0 3,2 2,-1-1,1 1,1-1,-1 0,1 1,0-1,1 0,5 11,44 81,102 144,-25-45,381 717,-92-244,-374-614,1-2,4-2,102 87,-107-102,2-2,1-1,1-3,93 43,-106-58,1-3,1-1,0-1,0-2,1-2,0-1,1-3,42 0,-19-3,-35 2,-1-2,1-1,0-2,-1 0,29-8,-39 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1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5 676,'-1'-36,"-1"25,1 1,1 0,0 0,0 0,1 0,0 0,1 0,0 0,1 0,7-18,-9 26,0 1,0-1,1 0,-1 1,1 0,-1-1,1 1,-1 0,1 0,0 0,-1 0,1 0,0 0,0 0,0 1,0-1,0 1,0-1,0 1,-1 0,1 0,0 0,0 0,0 0,0 0,0 1,0-1,0 0,0 1,0 0,2 0,6 4,0-1,0 1,0 1,11 8,-14-9,79 60,141 137,-80-66,-142-131,0-1,0 0,1 0,-1-1,1 0,-1 0,1 0,12 3,-16-5,-1-1,1 0,-1 0,1 0,0 0,-1 0,1 0,-1 0,1 0,-1-1,1 1,-1-1,1 1,-1-1,1 1,-1-1,0 0,1 0,-1 0,0 0,0 0,1 0,-1 0,0 0,0 0,0 0,0-1,-1 1,1 0,0-1,0 1,-1-1,1 1,-1-1,1 1,-1-1,0 1,0-1,1 1,-1-1,0-1,4-39,-2-1,-6-79,0 30,4 59,-21-532,18 528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2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0,'0'4,"4"2,2 4,0 4,2 4,1 4,-1 2,1-3,0-1,3-4,-1 0,-2-3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3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11,'1'0,"-1"0,0-1,0 1,0 0,0-1,0 1,0-1,0 1,0 0,0-1,0 1,-1-1,1 1,0 0,0-1,0 1,0 0,0-1,-1 1,1 0,0-1,0 1,-1 0,1 0,0-1,0 1,-1 0,1 0,0-1,-1 1,1 0,0 0,-1 0,0-1,-13 7,-11 17,17-12,1 0,0 1,1 0,1 0,0 1,0 0,1-1,1 1,0 1,-1 21,1 6,2-1,5 54,-2-82,0 0,0 1,1-1,1-1,0 1,1 0,0-1,1 0,0 0,1-1,0 1,0-2,1 1,1-1,-1 0,1-1,1 1,0-2,0 0,0 0,1-1,0 0,0-1,1 0,0 0,-1-2,1 1,0-2,1 1,-1-2,20 1,-23-2,5 2,0-1,0-1,0-1,1 0,-1 0,0-2,0 1,-1-2,1 0,-1-1,20-9,-17 6,-2 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4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50,'0'-1,"0"0,-1 0,1 0,0 1,0-1,-1 0,1 0,-1 0,1 1,-1-1,1 0,-1 0,1 1,-1-1,1 0,-1 1,0-1,1 1,-1-1,0 1,0-1,0 1,1-1,-1 1,0 0,0 0,0-1,0 1,1 0,-1 0,0 0,0 0,0 0,0 0,0 0,-1 0,-1 0,0 0,1 0,-1 1,0-1,0 1,0 0,0-1,0 1,1 0,-4 2,1 2,-1 0,1 0,0 1,1-1,0 1,-1 0,2 1,-1-1,1 1,0-1,0 1,-2 11,-5 16,-5 45,11-56,-2 9,-2 57,8-80,0 0,0 0,1 0,0-1,0 1,1 0,0 0,1-1,0 1,0-1,7 11,-6-13,1-1,1 1,-1-1,1-1,0 1,0-1,0 0,0 0,1 0,0-1,0 0,0-1,0 1,12 1,10 2,0-2,38 2,7-2,110-8,-180 3,1 0,-1 0,0 0,0 0,0-1,0 1,0-1,0 0,0-1,0 1,-1 0,1-1,-1 0,0 0,0 0,0 0,0-1,0 1,-1-1,1 0,-1 1,0-1,0 0,-1 0,1 0,-1-1,0 1,1-4,2-16,-1 1,0 0,-2-1,-2-24,1 23,0 3,0 0,-2 1,0-1,-2 1,0 0,-2 0,-7-21,10 35,0 0,-1 0,1 1,-1-1,-1 1,1 0,-1 0,0 1,0 0,-1-1,1 2,-1-1,0 1,-1 0,1 0,-1 0,1 1,-1 0,0 0,0 1,-1 0,1 1,-13-2,-54-7,48 5,1 1,-1 1,0 1,0 2,0 0,0 2,-42 8,-65 29,110-31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5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523 1,'-8'1,"0"0,0 1,0 0,0 1,1 0,-12 5,-12 5,-9 0,1 2,0 2,-66 41,82-44,1 2,0 1,1 0,1 2,1 0,1 1,-17 24,32-41,1 1,-1 0,1 0,0 0,0 0,0 0,1 0,0 1,-1-1,1 0,1 1,-1-1,1 1,-1-1,2 1,0 8,0-10,0 0,0-1,0 1,1 0,-1-1,1 1,-1-1,1 0,0 0,0 1,0-1,0 0,1-1,-1 1,1 0,-1-1,1 1,-1-1,1 0,0 0,-1 0,1 0,0 0,0-1,0 1,5 0,71 5,-57-6,1 2,-2 0,26 7,41 15,128 52,-183-61,0 1,-1 2,0 1,-2 1,0 2,45 43,-72-62,0 0,0 0,0 0,-1 0,1 0,-1 0,0 1,0-1,0 1,0 0,-1-1,1 1,-1 0,0 0,0 0,0 0,-1 0,0 0,1 5,-3-4,1-1,0 0,-1 1,0-1,0 0,0 0,-1 0,1-1,-1 1,0-1,0 1,0-1,0 0,-1 0,1 0,-1 0,-4 1,-69 49,-3-4,-2-4,-127 52,174-85,6-4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6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933 174,'1'-13,"-1"0,-1-1,0 1,-1 0,0 0,-7-20,7 29,1 0,-1 0,-1 1,1-1,0 1,-1 0,1-1,-1 1,0 0,0 1,-1-1,1 0,0 1,-1 0,1 0,-1 0,0 0,0 1,0-1,0 1,0 0,0 0,0 0,0 1,-6-1,-2 1,1 0,0 1,-1 0,1 1,0 0,0 1,0 0,0 1,-14 7,-14 9,-42 28,34-19,-18 13,2 3,2 3,2 2,3 3,1 3,-59 78,106-124,1 0,-1 0,2 1,-1 0,2 0,-1 1,-6 23,10-30,1 0,1 0,-1 1,1-1,0 0,0 0,0 1,1-1,0 0,0 0,0 0,1 0,-1 0,1 0,1 0,-1 0,0-1,1 1,0-1,0 0,6 7,4 1,1 1,0-2,0 0,1-1,27 15,89 34,-91-42,182 70,-95-40,126 67,-233-102,-1 0,0 2,0 0,-1 2,-1 0,20 24,-3 2,45 74,-62-88,-2 1,0 0,-2 1,-2 1,15 57,-23-77,0 1,-1-1,-1 1,0-1,-1 1,0 0,0 0,-2-1,1 1,-1-1,-1 1,0-1,-1 0,0 0,0 0,-1 0,-1-1,0 0,-10 13,8-15,0-1,-1 0,0 0,0-1,0 0,-1 0,0-1,-1 0,1-1,-15 4,-15 3,-57 7,-30-2,-1-6,-205-11,313 0,0 0,0-2,1 0,-1-1,-36-13,53 16,0 0,-1-1,1 1,0-1,0 0,0 0,0 0,0 0,0 0,0 0,1-1,-1 0,1 1,0-1,0 0,0 0,0 0,0 0,1 0,-1-1,1 1,0-1,0 1,0 0,1-1,-1 0,1 1,0-1,0 1,0-1,0 1,1-1,-1 1,1-1,0 1,0-1,0 1,0-1,4-5,23-43,2 0,2 2,52-61,-57 76,-13 16,1 1,30-28,-39 40,1 1,0-1,1 1,-1 1,1 0,0 0,0 0,0 1,0 0,15-2,85-8,0 5,118 6,-219 2,18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37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1 241,'53'-4,"-1"-2,1-2,-1-2,76-27,-16 6,9-2,158-65,-249 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0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450 0,'-11'2,"1"0,-1 0,1 1,0 0,0 1,0 0,-13 8,-14 4,8-5,-1 2,2 0,0 2,-37 25,54-32,1 1,0 0,0 0,1 1,1 0,-1 1,2 0,-1 0,1 1,1-1,0 2,1-1,-4 15,3-11,2 1,0 0,1 0,0 0,0 20,4-30,-1-1,1 0,0 0,1 0,-1 1,1-1,1-1,-1 1,1 0,0-1,0 1,0-1,1 0,0 0,0 0,0 0,9 6,169 129,-113-90,-60-43,0 0,0-1,1 0,0-1,0 0,0 0,1-1,-1-1,1 0,0 0,0-1,0 0,0-1,0 0,0-1,0 0,1-1,16-3,107-11,-80 11,0-3,0-2,-1-3,54-18,-98 25,0-1,0 0,0 0,-1-1,0 0,-1-1,1 0,10-14,38-32,-27 25,-21 14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4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0 259,'2'12,"1"0,0 0,0 0,1 0,1-1,0 0,0 0,1 0,0-1,14 18,0 1,211 320,-150-240,104 108,-176-206,1-1,0-1,1 0,0 0,0-1,23 12,-34-20,1 0,0 1,-1-1,1 0,0 1,0-1,0 0,-1 0,1 0,0 0,0 0,0 0,-1 0,1 0,0 0,0 0,-1 0,1-1,0 1,0 0,-1-1,1 1,0 0,0-1,-1 1,1-1,0 0,10-23,-9-40,-3 53,1-1,-33-722,10 424,23 287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41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0 333,'3'-26,"1"0,1 0,1 0,2 1,0 0,2 0,16-31,-10 20,-14 32,-1 1,1-1,0 0,0 1,0-1,1 1,-1 0,1-1,0 1,-1 0,1 1,1-1,-1 1,0-1,1 1,-1 0,1 0,0 0,5-1,-3 2,-1 0,1 1,-1-1,1 1,-1 0,1 1,-1 0,1 0,-1 0,0 0,1 1,8 3,7 6,0 1,-1 0,0 2,-1 0,26 25,-18-14,-1 2,0 1,-3 1,40 60,-55-75,-1 1,0 0,-1 1,-1-1,7 32,-10-38,-1 1,0 0,-1 0,0 0,-1-1,0 1,0 0,-1 0,0-1,-7 18,-3-4,-1 0,-1-1,-1 0,-1-1,-29 29,5-3,-98 102,42-47,66-61,25-19,6-22,-1 1,1-1,-1 1,1-1,-1 1,1-1,-1 1,1-1,-1 1,1-1,0 0,-1 1,1-1,0 0,-1 1,1-1,0 0,-1 0,1 0,0 0,-1 0,1 0,0 0,0 0,-1 0,1 0,0 0,-1 0,1 0,1-1,8-1,1-1,0 0,-1-1,0 0,0-1,12-7,38-16,152-48,177-50,-367 121,-13 4,0-1,0 0,0-1,0 0,0 0,-1-1,15-8,-12 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43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1 703,'0'-7,"1"0,0 0,1 0,-1 0,1 0,1 0,-1 1,1-1,0 1,1-1,-1 1,1 0,5-5,10-11,-1 2,24-19,-18 17,31-28,3 3,2 3,120-69,214-69,-355 166,-22 7,1 2,-1 0,1 1,0 0,0 2,1 0,-1 1,21 0,-37 3,0 1,0-1,1 1,-1 0,0 0,0-1,0 2,0-1,0 0,0 0,0 1,-1-1,1 1,0-1,-1 1,1 0,-1 0,0-1,1 1,-1 0,0 0,0 1,0-1,-1 0,1 0,0 4,3 8,-1 1,-1 0,1 17,0 3,28 103,52 139,-51-178,11 40,237 711,-197-603,91 223,82-3,38-23,-178-275,-58-72,93 206,-150-300,1 0,-1 0,0 0,0 1,0-1,-1 0,1 1,-1-1,0 0,0 1,0-1,0 1,0-1,-1 0,0 1,1-1,-1 0,-1 0,1 1,0-1,-1 0,1 0,-1 0,0-1,0 1,0 0,-1-1,1 1,0-1,-1 0,-3 3,-9 5,0 0,-1-1,-1-1,-29 12,26-12,-393 134,204-76,172-54,-391 118,403-125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13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2067 243,'1'-14,"-1"-1,-1 0,-1 1,-5-26,5 34,0 1,0 0,-1 0,1 0,-1 0,0 0,-1 1,1-1,-1 1,0 0,0 0,0 0,-1 0,1 1,-10-5,-5-2,0 1,-1 0,0 2,0 1,-1 0,0 1,-22-1,-22-1,-69 3,8 6,1 6,-1 5,2 5,0 6,2 5,1 6,2 5,-157 75,240-97,1 1,1 2,1 1,1 2,-29 27,50-40,0 0,1 0,0 1,1 0,0 1,1 0,0 0,1 1,0 0,2 0,-1 0,2 1,0 0,1 0,-3 27,6-35,0-1,1 1,0-1,1 0,-1 1,1-1,0 0,1 0,-1 0,1 0,0-1,1 1,-1-1,1 1,0-1,1-1,-1 1,1 0,6 4,12 8,0-2,0 0,32 14,-37-20,206 95,256 81,-265-108,-104-36,39 13,271 137,-412-186,1 1,-1 0,0 0,0 1,-1 0,0 1,0 0,-1 0,12 17,-17-21,0 1,0-1,0 1,-1 0,1 0,-1 0,0 0,-1-1,1 1,-1 0,0 0,0 1,-1-2,0 1,1 0,-2 0,1 0,0 0,-1 0,0-1,0 1,-1-1,-3 7,-4 3,0 1,-1-1,-1-1,0 0,-1-1,-19 15,-93 60,106-75,-32 21,-1-3,-2-2,-1-2,-1-3,-1-2,-60 13,86-27,0-1,-1-2,0-1,1-1,-1-2,0-1,0-2,1 0,-1-3,1 0,0-2,1-2,-38-16,14 0,-81-53,110 61,1 0,1-1,0-1,2-1,-23-28,38 41,0 0,1-1,0 0,0 0,1 0,0 0,1-1,0 1,0-1,1 0,0 0,1 0,0 0,1 0,0-1,0 1,1 0,1 0,-1 0,2 0,-1 1,1-1,1 0,0 1,0 0,1 0,0 0,0 1,1-1,0 1,1 1,0-1,0 1,1 0,-1 1,1 0,13-8,70-37,190-75,-253 118,0 0,1 1,-1 2,55-3,118 14,-155 0,-1 3,0 1,47 19,49 11,372 44,-472-78,-14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14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0 129,'227'-4,"289"-44,-356 23,217-24,-341 47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14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75,'223'1,"253"-3,-334-5,190-34,-218 21,-74 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15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28,'-12'0,"1"1,0 0,0 1,0 0,0 1,0 0,0 0,0 2,1-1,0 1,0 0,0 1,1 1,-1-1,2 1,-1 1,1 0,0 0,0 0,-7 13,-3 2,2 1,1 0,1 1,1 1,1 0,1 1,1 0,2 1,1 0,1 0,1 0,2 1,1 0,2 44,1-65,0-1,1 1,0-1,0 0,1 0,0 0,0 0,1 0,-1-1,2 1,-1-1,1 0,0 0,0-1,0 1,1-1,0 0,0-1,0 0,0 0,1 0,0 0,9 3,17 5,0 0,1-3,59 11,-79-18,96 18,182 10,-288-30,0 0,0 0,0 0,0 0,-1 0,1-1,0 0,0 0,-1 0,1 0,0-1,-1 1,1-1,-1 0,0 0,0 0,4-3,-4 1,0 0,-1 0,1 1,-1-2,0 1,0 0,-1 0,1-1,-1 1,0-1,0 1,-1-1,1 1,-1-7,1-30,-1-1,-3 0,-1 1,-2 0,-2 0,-2 0,-1 1,-3 1,0 0,-3 1,-1 0,-2 2,-30-43,42 68,0 0,-1 1,0 0,0 1,-1 0,-1 0,1 1,-1 0,-1 1,1 0,-1 1,-1 0,1 1,-17-5,-1 4,-1 0,1 2,-1 1,0 2,-34 2,-26 1,66-1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19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72,'0'-11,"1"6,-1 0,0 0,0 0,-1 0,1 0,-1 0,0 1,0-1,-1 0,-2-6,11 66,151 469,-67-238,1 31,73 228,-161-534,1 4,1 1,-2 0,0 0,2 23,-6-33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0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0 587,'1'-10,"0"0,1 0,0 0,1 0,0 0,1 1,0-1,0 1,1 0,0 0,0 0,8-8,4-5,1 2,0 0,30-24,1 6,1 3,1 2,2 3,1 1,1 3,2 3,0 2,81-19,-25 16,1 4,0 6,174 0,-262 13,0 1,0 2,0 0,47 12,-66-12,0 0,-1 1,1 0,0 0,-1 0,0 1,0 0,0 0,0 1,0 0,-1 0,0 0,0 0,-1 1,1 0,-1 0,-1 0,1 0,-1 1,0-1,0 1,2 8,4 26,-2 2,-2-1,-1 0,-2 1,-2 0,-10 70,4-76,-2 0,-2 0,-1-2,-1 1,-2-1,-31 53,21-47,-2 0,-2-2,-1-1,-59 59,68-80,-1-1,0 0,-2-2,1 0,-2-1,1-2,-2 0,1-2,-2-1,-31 7,-6-3,-1-2,0-4,-67-1,-13-5,118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0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1 227,'803'-57,"367"-107,-1142 159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1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304 609,'249'-225,"90"-92,-335 314,-1-1,0 1,1-1,-1 0,-1 0,1-1,-1 1,3-6,-5 9,0 1,0-1,0 0,1 0,-1 1,0-1,0 0,0 1,0-1,0 0,-1 1,1-1,0 0,0 1,0-1,-1 0,1 1,0-1,-1 0,1 1,0-1,-1 1,0-2,0 1,-1 0,0 0,1 0,-1 1,0-1,1 0,-1 1,0-1,0 1,0-1,1 1,-1 0,-2 0,-9-1,0 2,1 0,-1 0,0 1,1 1,-1 0,1 0,0 2,0-1,-21 13,-7 6,-61 48,80-55,-76 64,-125 131,53-46,162-158,-4 3,0 0,1 1,0-1,-9 15,17-22,1 0,-1-1,0 1,1 0,0 0,0 0,0 0,0 0,0 0,1 0,-1 0,1 0,0 0,0 0,0 0,0 0,1 0,-1 1,1-1,0 0,-1 0,2 0,-1-1,0 1,2 3,7 9,10 20,2-1,29 33,-42-56,2-1,-1 0,1-1,1 0,0 0,0-1,0-1,1 0,20 8,45 11,2-3,0-4,1-3,89 6,-162-21,1 0,0-1,0 0,0 0,-1-1,1 0,0-1,0 0,-1 0,0 0,1-1,-1-1,0 1,0-1,0-1,-1 1,0-1,0-1,0 1,0-1,-1-1,9-10,18-15,1 1,73-49,-32 25,-8 3,-52 42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1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1 151,'532'-39,"-348"20,709-50,-650 48,-217 19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54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782 327,'0'-1,"0"1,-1-1,1 0,0 0,-1 0,1 0,-1 0,1 0,-1 1,1-1,-1 0,0 1,1-1,-1 0,0 1,0-1,0 1,1-1,-1 1,0-1,0 1,0-1,0 1,0 0,0 0,0-1,-1 1,-32-4,28 3,-24-2,0 2,-1 1,-29 3,44 0,1 0,-1 0,1 1,0 1,0 1,1 0,-23 13,-143 100,159-102,0 1,1 2,1-1,0 2,-26 40,34-43,1 0,0 0,2 1,0 0,1 0,1 1,1 0,1 0,-3 26,-3 31,3-28,-2 88,9-121,1-1,1 0,0 1,1-1,1 0,0 0,1-1,0 1,16 26,178 243,-156-227,-38-50,11 15,2 0,0-1,26 24,-37-40,0 1,1-1,-1 0,1-1,0 0,0 0,0-1,1 0,-1 0,1-1,0 0,0 0,-1-1,12 0,21 0,1-2,0-2,0-2,-1-1,0-3,0-1,-1-2,42-18,-16 1,-2-2,85-55,203-177,-341 254,-1 0,0-1,0 0,-1-1,0 0,-1 0,0-1,-1 0,-1 0,1-1,-2 0,0 0,-1 0,0 0,-1-1,0 0,-1 1,0-18,0-47,-12-103,7 152,-2 1,-1 1,-2-1,0 1,-2 1,-1-1,-16-28,-4 3,-2 1,-1 2,-64-68,69 87,-1 2,-1 1,-2 2,0 1,-2 1,-40-18,64 35,-36-18,-50-16,84 35,1 1,-1 0,0 2,0-1,0 1,0 1,0 0,-1 1,-20 3,28-2,-1 1,1 1,0-1,0 1,0 0,0 0,1 1,-1-1,1 2,0-1,-6 6,-52 64,20-21,28-38,1 0,0 1,1 0,0 2,2-1,0 1,1 1,-11 27,6-6,9-24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1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409 149,'61'1108,"-25"-647,-32-389,-2-20,2 1,3-1,14 57,-12-90,-5-29,-5-34,-17-18,-3 1,-3 0,-36-66,1 1,-33-92,9-3,-86-368,158 535,3 0,2-1,2 1,5-95,0 144,0-1,0 1,0 0,1 0,-1 0,1 0,1 0,-1 1,1-1,-1 0,1 1,1 0,-1 0,0 0,1 0,0 0,0 1,0 0,0 0,1 0,-1 0,6-2,10-4,1 2,-1 0,1 1,24-4,-20 5,46-11,0 4,0 3,1 2,79 4,-123 4,0 1,0 2,0 0,0 2,-1 1,0 1,0 1,-1 1,0 2,-1 1,-1 0,0 2,31 25,-47-34,-2 0,1 1,-1 0,0 0,0 1,-1-1,0 1,-1 0,1 1,-2-1,5 13,-7-16,0 0,0 1,0-1,-1 1,0-1,0 1,0-1,0 1,-1-1,0 1,-1-1,1 0,-1 0,0 1,0-1,0 0,-1-1,0 1,0 0,-4 5,-66 72,-118 106,64-67,83-77,-3-2,-1-3,-2-1,-2-3,-108 56,104-72,42-12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1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1 100,'0'-2,"0"-1,1 1,-1 0,1 0,-1 0,1-1,0 1,0 0,0 0,0 0,1 0,-1 0,0 1,1-1,-1 0,1 1,0-1,-1 1,1-1,0 1,0 0,0 0,0 0,0 0,0 0,0 0,0 0,1 1,-1-1,0 1,4-1,12-1,-1 0,0 1,23 2,-17 0,157 0,176-4,-249-2,139-26,-214 25,-8 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2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36,'93'-20,"407"11,-299 12,-139 0,-42-1,1-1,0-1,0-1,0 0,30-7,-37 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5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1,'13'16,"0"1,-2 0,1 1,-2 1,10 22,2 5,173 309,80 157,-274-510,-1-1,1 1,-1 0,1-1,0 1,0-1,0 1,0-1,0 0,0 1,0-1,0 0,0 0,1 0,-1 0,0 0,1 0,-1 0,1 0,-1 0,3 0,-2-1,-1-1,0 1,0-1,0 1,0-1,0 0,-1 0,1 1,0-1,0 0,0 0,-1 0,1 0,0 0,-1 0,1 0,-1 0,1 0,-1 0,1 0,-1 0,1-2,2-11,1-1,-2 1,2-23,2-267,3-52,-8 291,-1 43,0-1,2 0,0 1,9-36,3 32,2 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5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6,'0'-4,"5"2,0 7,5 10,0 8,3 7,3 13,-1 2,2-2,1 1,-1-4,0-3,-3-5,-4-3,-3-6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26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20,'394'2,"412"-4,-612-13,-155 10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5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454 201,'3'-1,"0"1,-1-1,1-1,0 1,-1 0,1-1,-1 1,0-1,1 0,-1 0,4-4,5-3,221-151,-231 159,0 0,1 0,-1 0,1 0,-1 0,1 0,-1 1,1-1,0 0,-1 1,1-1,0 1,-1 0,1 0,0-1,2 1,-3 1,-1 0,0-1,0 1,1-1,-1 1,0 0,0-1,0 1,1 0,-1-1,0 1,0 0,0-1,0 1,0 0,-1-1,1 1,0 0,0-1,0 1,0-1,-1 1,1 0,0-1,-1 1,1-1,-1 2,-4 8,-1 0,0 0,-13 14,-345 409,306-363,-171 182,221-244,0-1,0 0,-19 12,6-8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6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1,'6'2,"1"0,-1 0,0 0,0 1,0 0,0 1,0-1,-1 1,9 7,6 3,102 71,-4 5,115 115,-86-42,-115-125,-14-17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3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1262 1278,'-78'3,"1"3,-1 3,-95 26,-218 78,325-92,10-5,2 3,0 1,-65 36,111-50,0 0,1 0,-1 0,1 1,1 0,-1 0,1 1,0 0,1 0,0 0,0 1,1-1,0 1,0 0,1 0,0 1,-2 12,0 15,1 0,1 0,3 44,0-41,-1-3,0-23,0 0,1 1,1-1,5 27,-6-38,1 0,0 1,1-1,-1 0,0 0,1 0,0 0,-1-1,1 1,0 0,1-1,-1 1,0-1,1 0,-1 0,1 0,0 0,0 0,0 0,0-1,0 1,0-1,0 0,0 0,6 1,36 3,0-1,-1-3,83-7,-70 3,88-5,0-7,-1-5,225-63,-339 73,34-9,-1-2,78-39,-124 51,0-1,0-1,-1 0,0-1,-1-1,0 0,-1-1,0 0,-2-1,1-1,-2 0,13-23,-1-11,-3 0,-1-2,-3 0,-2-1,-2 0,5-70,-10 42,-4 1,-3-1,-18-131,9 159,-1 1,-3 0,-2 0,-3 1,-1 1,-28-50,32 72,-2 1,0 1,-1 0,-2 1,-1 1,0 1,-2 1,0 1,-2 1,0 1,-45-25,44 33,-1 2,1 0,-1 1,-1 2,1 1,-42-2,32 3,0-2,-66-17,76 13,15 5,0 0,0 1,0 0,-1 1,1 1,-1 0,0 1,-16 0,29 1,-1 0,0 0,1 0,-1 0,1 0,-1 0,1 0,-1 1,1-1,-1 0,1 0,-1 1,1-1,-1 0,1 0,-1 1,1-1,-1 1,1-1,0 0,-1 1,1-1,0 1,-1-1,1 1,0-1,0 1,0-1,-1 1,1-1,0 1,0 0,0-1,0 1,0-1,0 1,0-1,0 1,0-1,0 1,0 0,0-1,1 1,-1-1,0 1,0-1,0 1,1-1,-1 1,1 0,19 29,-16-25,231 302,347 439,-559-714,-1 1,33 68,9 13,-55-98,-1 1,-1 0,0 0,6 28,16 36,8 20,-29-81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7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0 508,'7'1,"1"0,-1 0,0 0,0 1,0 0,0 1,-1-1,1 1,7 5,58 40,-48-32,342 262,-258-192,-106-84,5 3,0 1,0-1,0-1,16 8,-22-12,0 1,0-1,0 0,0 1,0-1,0 0,0 0,0 1,0-1,0 0,0 0,0 0,0-1,1 1,-1 0,0 0,0-1,0 1,0 0,0-1,0 1,0-1,0 1,0-1,-1 0,1 1,0-1,0 0,0 0,-1 1,1-1,0 0,-1 0,1 0,-1 0,1 0,-1 0,1 0,-1 0,0 0,1 0,-1 0,0 0,0 0,0 0,0 0,0 0,0-2,22-305,55-109,-46 270,-14 76,-9 46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7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25,'4'-3,"0"0,-1 1,2-1,-1 1,0 0,0 0,1 1,-1-1,1 1,-1 0,1 0,0 0,-1 1,1 0,0-1,0 2,5 0,2 0,0 0,0 2,-1-1,1 1,20 9,-25-9,-1 0,0 0,0 1,0-1,0 2,0-1,-1 0,0 1,0 0,0 0,-1 1,1-1,-1 1,-1 0,1 0,-1 1,0-1,0 0,-1 1,0 0,0 0,0 0,-1-1,0 1,-1 1,1-1,-1 0,-1 0,1 0,-1 0,-4 12,-1 6,-3 0,0 0,-1-1,-1 0,-1 0,-2-1,-19 26,5-13,18-24,0 0,1 0,0 1,1 0,1 1,0 0,-5 16,11-29,1-1,0 1,0-1,0 1,0-1,0 1,0-1,0 1,0-1,0 1,0-1,0 1,0-1,0 1,0 0,0-1,1 0,-1 1,0-1,0 1,0-1,1 1,-1-1,0 1,1-1,-1 0,1 1,-1-1,0 0,1 1,-1-1,1 0,-1 1,1-1,-1 0,1 0,-1 0,1 1,-1-1,1 0,-1 0,1 0,-1 0,1 0,-1 0,1 0,-1 0,1 0,-1 0,2-1,33-7,-25 5,97-26,0 5,2 5,185-8,-262 27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8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1161,'11'-1,"-1"0,0-1,1 0,-1-1,0 0,0-1,-1 1,14-9,74-47,-82 49,20-14,-2-2,-1-1,-2-1,0-2,-2-1,-1-1,-2-2,-1 0,-2-2,28-59,-35 62,-1-1,-2-1,-1 1,-2-2,-2 0,-1 0,-1 0,-3 0,0-1,-3 1,-1-1,-9-50,7 68,0 1,-2-1,-7-17,12 33,0-1,-1 1,0-1,1 1,-1 0,-1-1,1 1,0 0,-1 0,0 1,1-1,-1 0,0 1,0 0,-1 0,1 0,0 0,-1 0,1 1,-1-1,-6-1,8 3,0 0,0 0,0 1,0-1,0 1,0-1,0 1,0-1,1 1,-1 0,0 0,0 0,1 0,-1 0,0 0,1 0,-1 1,1-1,0 1,-1-1,1 1,0-1,0 1,0 0,0 0,0-1,0 1,1 0,-1 0,1 0,-1 0,1 0,-1 3,-2 10,1 0,0 0,1 19,1-26,-1 35,1-1,3 1,1-1,2 0,2 0,2-1,2 0,1-1,3 0,1-1,28 48,-10-32,3-1,1-2,3-2,3-2,1-2,2-2,2-2,2-2,2-3,1-1,2-4,101 43,-152-73,0 1,-1-1,1 1,-1 0,0 0,0 1,0-1,0 1,6 7,-10-10,0 1,0 0,0-1,0 1,0 0,-1 0,1 0,0 0,-1-1,0 1,1 0,-1 0,0 0,0 0,0 0,0 0,-1 0,1 0,0 0,-1 0,1 0,-1-1,0 1,0 0,1 0,-1-1,0 1,-1 0,1-1,0 1,0-1,-3 3,-2 2,1-1,-1 0,0 0,0-1,-1 0,1 0,-1 0,0-1,0 1,-10 1,-82 19,39-11,27-5,3-2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9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0,'4'0,"1"5,5 5,4 5,1 9,5 5,4 6,2 0,-3 4,-1 0,-5-4,-1-2,-3-8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39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45,'0'-4,"0"-6,0-5,0-1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0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1 182,'4'6,"0"-1,0 1,1-1,0 0,0 0,11 8,7 7,180 146,-5-5,-189-152,1 0,-2 1,1 1,-1-1,9 19,-77-122,33 45,-66-138,83 162,2 0,0 0,1 0,2-1,1 0,-2-29,6 49,-1 0,1 1,1-1,-1 0,1 0,0 1,0-1,0 1,0-1,1 1,0-1,0 1,0 0,0 0,1 0,0 0,0 0,4-4,-3 4,2 1,-1-1,0 1,1-1,0 2,-1-1,1 1,0-1,1 2,-1-1,12-1,9 1,-1 1,1 2,-1 1,0 0,36 9,-2 3,-1 2,-1 3,0 2,96 51,-112-49,0 2,-2 2,-1 2,-2 2,0 1,50 57,-77-77,-1 0,0 1,0 0,-2 0,10 21,-9-11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1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70,'1'-2,"-1"-1,0 1,1-1,-1 1,-1-1,1 1,0-1,-1 1,1-1,-1 1,1-1,-1 1,0 0,0-1,0 1,-1 0,1 0,-1 0,1 0,-1 0,1 0,-1 0,0 0,0 1,0-1,0 1,0-1,0 1,0 0,-1 0,1 0,0 0,-1 0,1 1,-1-1,1 1,-1-1,1 1,-1 0,1 0,-1 0,-3 1,-4-1,-1 0,0 2,0-1,1 1,-1 0,1 1,0 1,0 0,0 0,0 0,0 1,1 1,-11 8,9-4,0 0,0 0,1 1,1 1,0 0,0 0,2 0,-12 25,5-4,2 1,2 1,1 0,1 1,2-1,2 1,0 41,3-66,1 0,0 1,1-1,0 0,1 0,1 1,-1-1,2-1,-1 1,2 0,-1-1,1 0,1 0,0 0,0-1,1 0,0 0,1-1,0 0,0 0,1 0,0-1,12 7,7 4,1-2,1-1,1-1,34 10,134 34,-152-46,86 21,-44-13,0 4,125 53,-203-72,0 0,-1 1,1 0,-2 0,1 1,-1 0,0 1,9 9,-16-14,1 0,-1 1,0-1,-1 0,1 0,0 1,-1-1,0 1,0 0,0-1,0 1,-1 0,1-1,-1 1,0 0,0 0,0 0,-1-1,1 1,-1 0,0-1,0 1,0 0,-1-1,1 1,-1-1,0 0,-3 6,-3 4,1-1,-2 0,0 0,0 0,-1-1,0-1,-1 0,0 0,-1-1,0 0,-1-1,1-1,-1 0,-1-1,1 0,-1-1,0 0,0-1,-1-1,1 0,-25 1,0-5,-1-1,1-2,0-2,1-1,-1-2,2-2,-1-1,2-2,-52-28,85 41,0 0,1 0,-1 0,1 0,-1-1,1 1,0-1,-1 1,1-1,0 0,0 0,0 0,1 0,-1-1,0 1,1 0,-1-1,1 1,0-1,0 1,0-1,0 0,0 1,1-1,-1-4,2 3,0 0,0 0,1 0,-1 0,1 0,0 0,0 1,1-1,-1 1,1-1,0 1,-1 0,1 0,1 0,-1 1,6-5,38-24,1 1,89-40,-121 62,13-5,0 0,1 2,0 2,37-8,-48 14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2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0,'167'393,"-83"-208,1263 3000,-1222-2848,-122-327,-2-5,1-1,-1 1,1 0,0-1,0 1,0-1,1 1,-1-1,1 0,6 7,-8-12,-1 0,1 0,-1 1,1-1,-1 0,1 0,-1 0,0 0,0 0,0 0,1 0,-1 0,0 0,0 0,0 0,0 0,0 0,-1 0,1 0,0 0,-1-2,-3-17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5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531 102,'-7'-6,"-1"0,-1 1,1 0,-1 0,0 1,0 1,-1-1,-15-2,-5-4,6 0,-1 2,0 0,0 2,-1 0,0 2,-43-2,65 7,1-1,0 1,-1 0,1 0,0 0,0 0,0 1,0-1,0 1,0 0,0 0,1 0,-1 0,1 0,-1 1,1-1,0 1,0-1,0 1,0 0,1 0,-1 0,-1 3,-3 10,0 0,1 0,-5 24,4-15,-22 95,5 2,5 1,-2 212,20-310,1 0,1 0,1-1,1 1,14 44,-13-57,0 1,1-1,1 0,0 0,0 0,1-1,1 0,0-1,0 0,1 0,0-1,14 9,10 4,1-2,0-1,2-2,0-2,1-1,0-2,55 11,282 24,-246-38,225-13,-298-1,0-3,-1-1,0-4,-1-1,-1-3,84-39,-128 52,0 0,0-1,0 0,-1-1,0 0,0 0,0-1,8-10,-14 13,1 0,-1 0,1 0,-1-1,-1 1,1-1,-1 0,0 1,0-1,0 0,0 0,-1 0,0 0,0 0,0 1,-1-1,1 0,-1 0,-2-5,-23-88,-5 0,-3 2,-67-128,79 181,-1 1,-2 1,-2 1,-2 2,-1 1,-53-50,68 73,-1 0,0 2,-1 0,0 0,-1 2,0 0,0 1,-1 1,0 1,-1 0,0 2,0 0,0 1,-1 1,1 1,-1 1,-34 2,34 3,1 1,0 0,-36 15,-15 5,-72 10,112-28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6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2,'34'-1,"-1"1,0 2,0 1,0 2,57 16,309 127,-304-106,-2 4,93 62,-158-87,-8-5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1563 27,'-50'-10,"6"0,1 6,0 1,-78 7,101-2,0 1,1 1,0 1,0 1,0 0,1 1,0 1,-28 17,-13 16,3 1,-66 65,-94 113,90-89,-305 346,426-471,1-1,0 0,0 0,-1 0,0-1,0 0,-6 4,0-4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6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51,'58'-3,"97"-17,12-2,217 16,-262 7,-101-1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7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27,'-2'1,"1"-1,-1 1,1 0,-1 0,1 0,0 0,-1 0,1 0,0 0,0 0,0 1,0-1,0 0,-2 3,-13 14,15-17,1-1,-1 0,1 1,-1-1,1 0,-1 1,1-1,-1 0,1 0,-1 0,0 1,1-1,-1 0,1 0,-1 0,0 0,1 0,-1 0,1 0,-1 0,0 0,1 0,-1-1,1 1,-1 0,0 0,1 0,-1-1,1 1,-1-1,34-7,153-17,-101 12,111-5,16 20,-191-2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49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47 372,'-13'-26,"7"17,1-1,0 0,1 0,0-1,1 1,-3-16,6 26,-1-1,1 1,0 0,0-1,0 1,0 0,0-1,0 1,0 0,0-1,0 1,0 0,0 0,0-1,0 1,0 0,1-1,-1 1,0 0,0-1,0 1,0 0,1 0,-1-1,0 1,0 0,0 0,1-1,-1 1,0 0,0 0,1 0,-1-1,0 1,0 0,1 0,-1 0,15 4,20 18,-30-18,554 403,-494-351,-41-35,0 0,41 25,-64-45,0-1,0 0,-1 1,1-1,0 0,0 1,0-1,0 0,-1 0,1 0,0 0,0 0,0 0,0 0,0 0,-1 0,1 0,0 0,0-1,0 1,0 0,-1 0,1-1,0 1,0-1,-1 1,1-1,0 1,-1-1,1 1,0-1,-1 0,1 1,-1-1,1 0,-1 1,1-1,-1 0,0 0,1 1,-1-1,0 0,0 0,1 0,-1 0,0 1,0-1,0 0,0 0,0 0,0-1,3-59,-3 46,8-160,6-279,-10 372,2 58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59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55,'25'-1,"1"-2,-1-1,44-12,-39 7,59-6,-68 13,-7 0,0 0,1 2,-1 0,19 2,-31-2,1 1,0-1,-1 1,1 0,-1-1,1 1,-1 0,0 1,1-1,-1 0,0 1,0-1,0 1,0 0,0-1,0 1,0 0,-1 0,1 0,-1 0,1 1,-1-1,0 0,0 1,0-1,0 1,0-1,0 1,0 2,-1 8,1-1,-2 1,1 0,-2-1,0 1,0-1,-1 1,-1-1,0 0,0 0,-9 14,-10 18,-42 60,62-99,-18 22,16-22,0 0,0 1,1-1,0 1,0 0,0 0,1 1,0-1,-4 12,8-17,-1 0,0 0,1-1,-1 1,0 0,1 0,-1-1,1 1,0 0,-1-1,1 1,-1-1,1 1,0-1,0 1,-1-1,1 1,0-1,0 0,-1 1,1-1,0 0,0 0,0 1,0-1,-1 0,1 0,0 0,0 0,0 0,0 0,-1-1,1 1,2 0,40-7,-32 6,159-21,327 3,-472 19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4:59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1 343,'11'-1,"0"-1,0 0,0-1,0 0,12-6,2 0,130-37,290-45,169 23,-305 52,50-6,-309 15,-1-3,0-3,56-20,-83 25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0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1179 11,'1'-1,"-1"1,0 0,0-1,0 1,0 0,0 0,0-1,0 1,0 0,0-1,0 1,0 0,0-1,0 1,0 0,0 0,0-1,-1 1,1 0,0 0,0-1,0 1,0 0,-1 0,1-1,0 1,0 0,0 0,-1-1,1 1,0 0,0 0,-1 0,1 0,0 0,0-1,-1 1,1 0,0 0,-1 0,1 0,0 0,-1 0,1 0,-16 10,-24 34,31-33,-669 667,583-588,-169 159,255-240,4-3,-1 0,0 0,-1-1,1 1,-1-2,0 1,-8 3,12-8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1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0,'21'2,"-1"0,0 0,0 2,0 1,0 0,24 11,114 58,-123-56,646 367,-609-333,-60-42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2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460 1,'-10'1,"0"0,0 1,-1 0,1 0,0 1,1 1,-1 0,0 0,1 1,0 0,0 1,-15 12,-8 10,-53 57,68-67,-10 10,1 1,2 1,-42 67,59-84,1 0,1 0,0 0,0 1,1 0,1 0,1 0,0 0,0 0,2 0,0 1,0-1,1 0,5 22,24 78,6-1,67 149,40 122,10 335,-150-686,-2-20,0 0,1 0,5 19,-7-30,1 0,-1 0,1 0,0 0,-1-1,1 1,0 0,0 0,1-1,-1 1,0 0,0-1,1 1,-1-1,1 0,-1 1,1-1,0 0,0 0,-1 0,1 0,0-1,0 1,0 0,0-1,0 1,4 0,15-2,1-1,-1-1,0 0,31-11,12-1,337-49,-295 45,-48 9,99-28,-127 27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3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730 22,'-1'-1,"1"0,-1 1,1-1,-1 0,1 0,-1 0,1 0,-1 1,0-1,0 0,1 1,-1-1,0 1,0-1,0 0,0 1,1 0,-1-1,0 1,0 0,0-1,0 1,0 0,0 0,-2 0,-31-5,29 4,-21 0,0 1,1 1,-1 1,0 1,1 2,0 0,0 2,0 0,1 2,0 1,1 1,0 0,-31 23,28-17,1 1,1 1,0 2,2 0,0 1,2 2,1 0,0 1,2 1,-27 52,39-68,1 0,0 1,0-1,1 1,0 0,1 0,0 0,1 0,0 0,1 0,0 1,1-1,0 0,0 0,1 0,1 0,0 0,1-1,0 1,0-1,1 0,0 0,1 0,0-1,1 0,0 0,0-1,1 1,0-2,17 14,15 9,1-1,1-2,2-2,0-2,76 28,-100-45,1-2,-1 0,1-1,0-1,0-1,-1 0,1-2,32-5,-47 5,0-1,0 1,0-1,0 0,9-6,6-3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4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92,'-1'-3,"-1"-1,0 1,0 0,-1 0,1 0,-1 0,1 1,-1-1,0 1,0-1,0 1,0 0,-1 0,1 1,0-1,-1 1,1-1,-1 1,0 0,1 0,-1 1,0-1,0 1,1 0,-1 0,-6 0,5 1,-1 0,1 0,0 0,-1 1,1-1,0 1,0 0,0 1,0-1,0 1,0 0,1 0,0 1,-1-1,1 1,1 0,-6 7,-5 9,2 2,0-1,1 2,2-1,0 1,2 1,0-1,2 1,0 0,2 1,-1 38,4-58,0 0,1 0,0 0,0 0,0 0,0 0,1-1,0 1,0 0,0-1,1 0,0 1,-1-1,1 0,1 0,-1-1,0 1,1-1,0 0,0 1,7 3,6 2,0 0,1-2,0 0,25 6,-32-10,-2-1,0 0,1-1,-1-1,1 1,-1-2,1 1,-1-1,0-1,1 0,-1 0,0-1,0 0,0 0,-1-1,1 0,8-6,0 0,-1-1,0 0,0-1,-1-1,-1-1,23-26,-33 34,0 0,0 0,-1-1,1 0,-1 0,-1 0,1 0,-1 0,-1 0,2-15,-1-3,-4-49,0 41,2 28,-1 0,0 0,0 0,0 0,-1 0,1 0,-1 1,0-1,0 0,-1 1,0 0,1 0,-1 0,-1 0,-3-4,-6-4,-1 0,-29-19,-13-10,43 29,0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6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1,'117'-1,"0"6,128 21,340 97,-428-80,254 105,-321-105,-70-34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5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19,'0'-1,"0"0,-1 0,1 0,-1 0,1 0,-1 0,0 0,1 0,-1 0,0 0,0 1,1-1,-1 0,0 1,0-1,0 0,0 1,0-1,0 1,0-1,0 1,0 0,0-1,0 1,0 0,-1 0,1 0,0 0,-2 0,-35-1,24 3,0 1,0 1,0-1,1 2,0 0,-20 10,27-11,-1-1,1 1,0 0,0 0,0 1,0-1,1 1,0 1,0-1,0 1,1 0,0 0,0 0,-4 8,8-11,-1 0,1-1,0 1,0 0,0 0,0-1,0 1,1 0,-1 0,1-1,0 1,-1 0,1-1,1 1,-1-1,0 1,1-1,-1 0,1 1,-1-1,1 0,0 0,0 0,5 3,5 5,0 0,28 15,-36-22,280 139,-126-68,-140-64,0 0,-1 0,0 2,22 19,-39-30,1 0,0 1,0-1,-1 0,1 1,-1-1,1 0,-1 1,1-1,-1 1,0-1,0 1,0-1,0 1,0-1,0 1,0-1,0 1,-1-1,1 0,0 1,-1-1,0 1,1-1,-1 0,0 1,1-1,-1 0,0 0,0 0,0 0,0 0,0 1,0-2,-2 3,-45 37,45-38,-104 66,94-61,0 0,-1-1,0 0,0-1,-1-1,-18 3,13-5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6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624 82,'0'0,"-6"-6,0 0,0 0,-1 1,1-1,-1 2,-1-1,1 1,0 0,-1 0,-10-3,-21-1,-1 1,-1 2,1 2,-1 2,-71 6,98-4,0 0,1 1,-1 1,1 0,-1 1,1 0,0 1,1 0,-20 12,27-14,-1 1,1 0,0 0,0 1,1-1,-1 1,1 0,0 0,0 0,1 1,-1 0,1-1,0 1,1 0,0 0,0 1,0-1,0 0,1 1,0-1,1 1,-1 8,2-5,1 1,-1-1,2 1,0-1,0 1,0-1,2 0,-1-1,1 1,0-1,9 11,11 14,44 45,-43-51,58 59,181 145,-245-217,-9-8,-1 0,-1 1,1 0,-1 0,-1 1,1 0,-2 0,1 1,7 14,-14-22,-1 1,0 0,1-1,-1 1,0 0,-1-1,1 1,0 0,-1-1,1 1,-1 0,0-1,0 1,0-1,0 0,0 1,-1-1,1 0,-1 1,-2 2,-46 47,27-29,-41 51,39-43,-1 0,-1-2,-2-1,-46 34,72-60,0 0,0 0,0 0,0-1,-1 1,1-1,-1 0,1 0,-1 0,1 0,-1-1,0 1,1-1,-1 0,0 0,1 0,-1-1,0 1,1-1,-1 0,-3-1,2 0,-1-1,1 0,0 0,1-1,-1 1,1-1,-1 0,1 0,0-1,1 1,-1-1,-3-6,1 2,1 0,0 0,1 0,0-1,1 1,0-1,1 0,-1 0,2 0,0 0,0 0,0 0,1-1,1 1,2-13,-1 19,0 0,0 0,1 0,-1 1,1-1,0 0,0 1,0 0,1 0,-1 0,1 0,0 0,-1 1,1-1,0 1,1 0,4-1,14-6,45-11,-57 17,23-6,-8 1,0 2,1 0,0 2,28-1,32 1,-63-1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7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0 128,'90'-5,"0"-4,165-40,-112 20,-84 16,-30 6,1 1,34-3,-43 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8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80,'13'14,"-1"0,15 24,0-1,458 523,-390-456,-93-101,-1-1,1 0,1 0,-1 0,0 0,0 0,1-1,-1 1,1-1,-1 1,1-1,-1 0,1 0,0 0,4 1,-5-3,-1 1,1 0,-1-1,0 1,1-1,-1 0,0 1,1-1,-1 0,0 0,0 0,0 0,0 0,0 0,0 0,0 0,0 0,0 0,-1-1,1 1,0 0,-1 0,1-1,-1 1,1-1,-1 1,0 0,1-1,-1 1,0-1,0 1,0-2,5-49,-2 1,-6-91,0 42,2 24,-1-29,19-177,-13 252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8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0,'0'5,"4"5,2 5,0 5,2-2,1 1,3-3,-1-4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09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1 141,'0'-3,"1"0,0 1,-1-1,1 1,1-1,-1 1,0-1,0 1,1 0,-1-1,1 1,0 0,0 0,0 0,0 0,3-2,42-29,-37 27,12-9,-13 8,1 0,0 1,0 1,0 0,15-6,-20 10,0 0,0 1,-1-1,1 1,0 0,0 0,0 0,-1 1,1-1,0 1,0 1,-1-1,1 0,-1 1,1 0,6 4,2 2,0 1,-1 0,0 1,-1 0,0 1,12 15,55 78,-70-93,250 438,-192-324,119 266,30 54,-201-422,-9-17,-1 1,0 1,0-1,0 0,-1 1,4 16,-7-22,0 0,0 0,0 0,0 1,0-1,-1 0,1 0,-1 0,1 0,-1 0,0 0,0 0,0 0,0 0,0 0,0 0,-1-1,1 1,-1-1,1 1,-1-1,1 1,-1-1,0 0,0 1,0-1,0 0,0 0,0-1,0 1,0 0,-2 0,-205 77,-398 94,573-165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17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53,'0'-2,"0"0,0 0,1 1,-1-1,0 0,1 0,-1 0,1 1,0-1,-1 0,1 1,0-1,0 0,0 1,0-1,0 1,1 0,-1-1,0 1,1 0,1-1,1-1,-1 1,1 0,0 1,0-1,0 1,1-1,-1 1,8 0,5-1,-1 2,1 0,31 5,-25-1,1 0,-1 1,-1 2,1 0,-1 2,24 12,-40-18,0-1,-1 2,0-1,1 1,-1 0,-1 0,1 0,-1 1,1-1,-1 1,0 0,-1 0,0 1,1-1,-2 1,1 0,-1 0,1 0,-2 0,1 0,-1 0,0 0,0 0,0 1,-1-1,0 0,-1 1,0 8,-8 16,-1 0,-2 0,0-1,-2 0,-2-1,-26 37,10-12,-11 16,-36 66,164-211,-66 64,-1 1,1 0,1 2,38-12,7-3,-50 16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2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586 240,'-71'-32,"-112"-34,127 49,1-3,0-2,2-2,-50-32,102 56,1 0,0 0,0 0,0 0,0-1,0 1,-1 0,1 0,0 0,0 0,0 0,-1-1,1 1,0 0,0 0,0 0,-1 0,1 0,0 0,0 0,0 0,-1 0,1 0,0 0,0 0,-1 0,1 0,0 0,0 0,0 0,-1 0,1 0,0 0,0 1,0-1,-1 0,1 0,0 0,0 0,0 0,-1 0,1 1,0-1,0 0,0 1,0 14,15 30,-10-30,250 859,119 493,-78-233,4-328,-182-518,-104-253,-7-13,2-1,1 0,21 36,-24-50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3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885 1,'-15'1,"0"1,0 0,0 2,0 0,1 0,-1 1,1 1,0 0,1 1,-1 1,1 0,-16 13,-11 12,0 2,-42 48,28-20,1 2,4 3,3 2,3 1,3 3,3 1,-38 112,45-95,4 2,4 1,4 0,5 1,3 1,5 110,6-148,3-1,3 0,2-1,3 1,2-2,31 80,-34-108,1-2,1 0,2-1,0 0,2-1,1-1,0 0,2-2,0 0,2-1,0-1,1-1,1-1,48 25,-25-22,1-1,1-3,1-2,0-2,1-2,0-3,1-1,64-3,-36-5,-1-3,1-4,-1-4,128-37,-115 21,120-54,-177 66,0-1,-1-2,-1-1,0-2,-2-1,34-35,-53 46,-1-1,0 0,-1-1,-1 0,-1-1,0 0,-1 0,0 0,-1-1,-1 0,-1 0,-1-1,0 1,-1-1,-1-29,-3-7,-2 0,-3 0,-24-93,-8-4,-7 2,-6 2,-6 2,-7 3,-5 3,-177-257,211 350,-76-79,90 105,0 0,-1 2,-1 0,-1 2,-41-21,58 34,1 1,-1 0,1 0,-1 0,0 1,1 0,-1 1,0 0,0 0,-8 1,-83 19,65-12,-103 24,99-24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4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0 148,'6'-1,"0"-1,-1 0,1 0,-1-1,1 0,-1 1,0-2,0 1,-1-1,7-5,8-5,3-1,1 2,0 0,1 1,1 2,0 0,31-7,-43 14,1 1,0 0,-1 1,1 1,0 0,-1 0,1 2,0-1,-1 2,0 0,1 0,-1 2,22 9,18 15,-2 2,-1 2,-1 2,-2 2,45 47,-79-72,-1 1,0 1,-1 0,0 0,9 17,-15-21,-1-1,0 1,-1 0,0 0,0 0,-1 0,0 1,-1-1,0 1,-1 10,-14 175,0 46,14-214,2-1,0 1,2-1,1 0,2 0,13 39,-14-53,0-1,0 0,1-1,1 1,0-2,0 1,1-1,1 0,0-1,0 0,0 0,1-1,1-1,-1 0,17 8,-1-5,1 0,0-2,1-1,0-1,0-1,0-2,1-1,51-3,-51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7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0,'2'27,"2"0,1 0,1-1,2 0,0 0,20 41,-5-9,60 153,136 247,-204-432,1-1,2 0,1-1,0-1,2-1,0-1,35 26,-40-35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5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1 545,'8'0,"8"-4,9-6,9-5,20-5,19-7,21-12,21-8,17-4,16-3,-1 4,-3-2,-14 4,-21 5,-23 10,-19 11,-20 4,-19 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26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0,'164'1,"197"27,-279-15,1-5,0-3,132-10,-200 3,0-1,-1-1,0-1,16-7,11-3,-25 10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57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1 580,'3'1,"-1"-1,1 1,-1 0,1 0,-1 0,1 0,-1 0,1 0,-1 1,0-1,0 1,0 0,4 3,28 32,-18-19,387 340,-66-64,-156-106,-97-98,-79-85,0 0,1 0,-1 0,1 0,8 4,-13-9,0 1,-1-1,1 1,0-1,0 0,-1 0,1 0,0 1,0-1,-1 0,1 0,0 0,0 0,-1 0,1 0,0 0,0 0,0-1,-1 1,1 0,0 0,-1-1,2 1,-1-2,0 1,0 0,0 0,0 0,-1-1,1 1,0 0,-1-1,1 1,-1-1,1 1,-1-1,0 1,1-1,-1 1,0-4,-1-235,-3 104,5-161,-27-621,26 916,-1 13,1 16,0-4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58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1 230,'1'-8,"0"0,0 0,1 0,1 1,-1-1,1 1,1-1,-1 1,1 0,0 0,1 0,0 1,0-1,0 1,1 1,0-1,0 1,7-5,3-3,2 1,-1 1,2 0,-1 1,37-13,-43 20,0-1,0 2,1 0,-1 0,0 1,1 1,-1 0,0 0,1 1,-1 1,0 0,0 1,0 0,0 1,19 9,-24-10,-1 1,0-1,1 2,-1-1,0 1,-1-1,1 2,-1-1,0 0,-1 1,1 0,-1 0,0 1,-1-1,1 1,-1 0,0 0,-1 0,0 0,0 0,-1 0,1 1,-2-1,1 0,-1 1,0-1,-1 9,-3-1,-1-1,0 0,-1 0,-1 0,0 0,0-1,-1 0,-20 22,7-5,-72 88,61-80,1 1,-27 47,58-86,0 0,-1 0,1 0,0 1,0-1,0 0,0 0,0 0,0 0,0 0,-1 0,1 1,0-1,0 0,0 0,0 0,0 0,0 1,0-1,0 0,0 0,0 0,0 0,0 0,0 1,0-1,0 0,0 0,0 0,0 0,0 1,0-1,0 0,0 0,0 0,0 0,0 1,1-1,-1 0,0 0,0 0,0 0,0 0,0 0,0 1,0-1,1 0,-1 0,0 0,0 0,0 0,0 0,0 0,1 0,-1 0,0 0,0 0,16-4,32-18,-32 13,0 3,0 0,0 1,1 1,-1 1,1 0,22-1,106 5,-65 1,-12 0,-21-1,94-8,-111 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59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1 399,'8'-1,"-1"-1,1 1,-1-1,0-1,13-5,1 0,53-15,1 3,0 3,92-7,234-1,-270 20,266-6,117-6,-347 4,178-37,-126 3,126-24,-325 68,-8 2,0 0,-1-1,1-1,-1 0,0 0,0-1,0-1,0 0,15-9,-21 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5:59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1159 1,'-4'1,"1"1,0-1,0 1,1 0,-1 0,0 0,1 1,-1-1,1 1,0-1,-1 1,1 0,0-1,-2 6,-5 5,-234 323,126-167,-480 695,561-813,-64 68,100-118,-1-1,1 1,0-1,0 1,-1 0,1-1,-1 1,1-1,0 0,-1 1,1-1,-1 1,1-1,-1 0,1 1,-1-1,1 0,-1 0,0 1,1-1,-1 0,1 0,-1 0,0 0,1 1,-1-1,1 0,-1 0,-1-1,5-16,16-27,-9 23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00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1,'30'0,"0"0,1 3,-1 0,0 2,-1 1,1 1,-1 2,28 12,362 180,-127-56,202 109,-437-220,-40-23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01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603 104,'3'-3,"0"0,0 0,-1-1,1 1,-1 0,0-1,0 1,-1-1,1 0,-1 0,0 0,1 0,-2 0,1 0,0 0,-1-6,0 9,-1-1,1 0,-1 0,1 1,-1-1,0 0,1 1,-1-1,0 0,0 1,0-1,-1 1,1 0,0-1,0 1,-1 0,1 0,-1 0,1 0,-1 0,1 0,-1 0,0 0,0 1,1-1,-1 1,0-1,0 1,1 0,-1-1,0 1,0 0,0 0,0 1,1-1,-1 0,-3 1,-11 2,0 1,0 0,0 1,0 1,1 0,-15 9,-17 6,-57 20,-111 49,206-86,0 1,1 0,-1 0,1 1,-15 13,21-17,0 1,0-1,0 1,0-1,1 1,-1 0,1 0,0-1,0 1,0 0,0 0,0 0,1 0,-1 1,1-1,0 0,0 0,0 0,0 0,0 0,1 0,-1 0,2 4,85 243,-35-109,154 369,-68-178,-108-257,271 783,-293-828,120 479,-113-419,-13-65,2-1,0 1,2-1,15 39,-20-60,0-1,1 0,0 1,-1-1,1 0,0 0,0 0,0 0,0 0,1 0,-1 0,0-1,1 1,-1-1,1 0,0 0,-1 0,1 0,0 0,0-1,-1 1,1-1,0 0,0 1,0-1,0 0,0-1,-1 1,1-1,0 1,0-1,-1 0,1 0,2-1,14-5,0-1,-1-1,31-19,-31 17,169-87,60-37,-223 118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02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1,'1'31,"1"0,2 0,2 0,13 45,50 116,-54-153,178 406,-182-421,-3-6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03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0 324,'74'-1,"0"-2,-1-4,134-31,-30-2,87-24,-220 49,-1-3,66-36,-63 30,73-28,-94 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8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1745 423,'-5'-7,"0"0,0 0,1 0,-1-1,-5-14,-9-16,4 17,-2 0,0 1,-1 1,-1 1,-1 0,-43-28,24 21,-2 2,0 1,-48-16,57 26,0 2,-1 0,-1 3,1 1,-1 1,0 2,0 1,-1 2,1 1,0 2,0 1,0 2,1 1,0 2,-51 20,1 8,2 3,2 4,2 3,2 4,3 3,-111 106,175-151,0 0,1 1,0 0,1 0,0 0,0 1,1 0,0 0,1 0,1 1,0-1,0 1,1 0,1 0,0 0,0 0,1 0,1 0,2 14,3 11,1 0,2-1,2 0,30 66,0-17,94 146,75 64,-153-217,3-2,3-3,132 117,-183-180,1 0,0-2,1 1,0-2,0 0,1 0,-1-1,2-1,-1-1,0 0,25 2,-19-5,0 0,0-2,0-1,0-1,0 0,0-2,-1 0,26-10,57-26,-1-4,106-65,178-144,-292 178,-3-4,-4-4,92-114,-173 192,0-1,-1 0,0 0,0-1,-1 1,1-1,3-12,-7 16,0-1,0 0,0 0,-1 0,1 1,-1-1,-1 0,1 0,-1 0,0 0,0 1,0-1,0 0,-1 1,-2-7,-13-20,0 0,-2 2,-1 0,-1 1,-42-43,-137-112,198 181,-102-84,-196-126,246 180,0 2,-3 3,0 2,-1 2,-1 4,-63-13,87 26,-57-3,45 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04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0 252,'6'0,"0"1,-1 0,1 0,-1 1,1-1,-1 1,1 0,-1 1,10 5,46 37,-33-25,340 270,-108-82,-73-59,57 44,-238-189,-1 0,1 0,0 0,0-1,0 0,9 3,-14-5,0-1,-1 0,1 0,0 0,0 0,0 0,0 0,0 0,0 0,0 0,-1 0,1 0,0-1,0 1,0 0,0-1,0 1,-1 0,1-1,1 0,-1-1,0 1,0-1,0 1,0-1,0 1,0-1,0 0,-1 1,1-1,-1 0,1 1,-1-1,0 0,0-2,3-47,-8-95,-1 40,4-422,3 305,-2 202,0 0,-7-35,2 32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19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1 309,'0'-3,"1"0,0 0,-1 0,2 0,-1 0,0 1,0-1,1 0,0 0,0 1,-1-1,1 1,4-4,36-32,-29 27,5-6,115-95,-117 100,0 1,2 0,-1 1,1 1,1 1,26-9,-33 14,0 1,-1 0,1 0,0 1,0 0,22 3,-30-2,0 1,0-1,-1 1,1 0,0 0,0 1,-1-1,1 1,-1 0,1 0,-1 0,0 0,0 1,0-1,0 1,0 0,0 0,-1 0,1 0,-1 0,0 0,0 1,2 4,2 10,-1 0,-1-1,-1 2,0-1,-1 0,-1 0,-1 1,-1-1,0 0,-2 1,-4 17,-3 9,-3-1,-1-1,-25 52,11-35,-43 67,53-100,-1 0,-1-1,-1-1,-34 30,67-67,-2 0,0 1,1 1,14-11,-13 14,-1 1,1 0,0 1,0 0,22-5,-10 4,24-14,12-4,30 10,-65 11,0-1,0-1,0-1,34-13,-47 13,0-1,-1 0,14-12,-8 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21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0 435,'179'-317,"-159"284,-15 25,0-1,0 0,1 1,0 0,14-13,-16 18,-1 1,1-1,0 1,0 0,0 0,0 1,0-1,0 1,0 0,1 0,-1 0,0 1,1 0,-1-1,1 2,-1-1,7 1,6 4,-1 0,1 0,-1 2,0 0,-1 1,1 0,17 14,-7-5,129 86,184 161,-248-189,-4 4,-4 4,-3 4,-4 3,-4 3,-4 3,57 110,238 582,-162-292,-165-402,21 46,-52-131,-1 0,0 0,0 1,-1-1,0 1,-1 0,0 0,-1 0,0 0,0 19,-3-16,0 0,-1 0,0-1,-1 1,-1-1,0 1,-11 19,-17 24,-1-1,-4-2,-1-2,-52 52,20-33,-156 120,180-155,-2-2,-2-3,0-1,-2-3,-1-2,-1-3,-111 28,160-48,-1 0,1 0,-1 0,1-1,-1 1,0-2,1 1,-1-1,1 0,-8-2,-2-3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23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1295,'1'-10,"0"0,1 0,1 0,3-10,4-18,1-32,-3 0,-3-1,-8-119,-9 69,-35-158,25 150,15 76,-3 0,-19-60,21 76,9 26,11 25,37 60,60 70,-29-43,140 188,245 344,-418-570,-33-46,-1 0,0 1,-2 1,15 28,-26-44,1-1,0 0,-1 1,1-1,-1 1,0-1,0 1,0-1,0 0,0 1,-1-1,1 1,-1-1,1 1,-1-1,0 0,0 1,0-1,0 0,0 0,-1 0,1 0,-1 0,1 0,-3 2,-6 5,0 0,0-1,-20 13,-5 4,-15 19,6-4,-82 57,107-90,19-7,-1 0,1-1,0 1,-1 0,1 0,0 0,0-1,-1 1,1 0,0 0,0-1,0 1,-1 0,1 0,0-1,0 1,0 0,0-1,0 1,-1 0,1-1,0 1,0 0,0-1,0 1,0 0,0-1,0 1,0 0,0-1,0 1,1-1,-1-2,1 1,0-1,0 0,0 0,0 1,1-1,-1 1,1-1,-1 1,5-5,21-16,2 1,1 1,0 2,2 1,59-25,-80 38,99-49,-44 20,1 3,115-36,-153 60,-6 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29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2099,'-1'-8,"0"-2,15 15,39 40,-2 1,-2 3,51 66,-52-60,156 190,129 141,-327-380,55 50,-58-54,0 1,0-1,1 1,-1-1,1-1,-1 1,1 0,0-1,0 1,0-1,0 0,0-1,0 1,0-1,0 0,5 0,-6 0,-1-1,0 0,1 0,-1 0,0-1,0 1,0 0,0-1,0 1,0-1,-1 0,1 0,-1 1,1-1,-1 0,1 0,-1-1,0 1,0 0,1-4,15-54,-13 43,263-850,-159 549,226-804,-236 629,-75 367,-14 96,1-12,-10 47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30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1118,'16'1,"-1"1,1 0,0 1,-1 1,0 0,1 1,-2 1,1 0,-1 1,22 15,12 10,66 60,-86-68,494 432,-518-451,1-1,0 0,0-1,0 1,0-1,0 0,8 2,-12-4,1-1,0 0,-1 0,1 0,-1 0,1 0,0 0,-1 0,1-1,0 1,-1 0,1-1,-1 0,1 1,-1-1,1 0,-1 0,0 1,1-1,-1 0,0 0,0-1,1 1,-1 0,0 0,0-1,0 1,-1 0,1-1,0 1,0-3,35-64,47-128,-26 55,210-421,-31 68,-205 425,83-170,-112 235,-2 3,1 0,-1 0,0 0,1 0,-1 0,1 0,-1 0,1 0,0 0,-1 1,1-1,0 0,0 0,0 1,-1-1,1 0,0 1,0-1,0 1,0-1,0 1,1-1,3 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6:31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1130,'3'0,"-1"1,0 0,0 0,0 1,0-1,0 0,0 0,0 1,-1-1,1 1,0 0,-1 0,3 3,3 3,177 188,95 95,-208-224,3-3,91 60,-162-122,0 1,1-1,0 0,-1 0,1 0,0-1,0 1,0-1,0 0,0 0,0 0,6 0,-7-1,-1-1,0 0,0 1,1-1,-1 0,0 0,0 0,0 0,0-1,0 1,0-1,0 1,-1-1,1 0,0 1,-1-1,1 0,-1 0,0 0,0 0,0 0,0-1,1-2,68-171,-26 55,341-698,-371 795,349-599,-303 518,-49 88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1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0,'1'10,"1"-1,0 1,0-1,1 0,0 0,1 0,0-1,8 14,4 11,256 555,330 776,-571-1287,114 317,-138-370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2.6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0 203,'0'-1,"1"-1,0 0,-1 1,1-1,0 0,0 1,-1-1,1 1,0 0,1-1,-1 1,0 0,0 0,1-1,-1 1,0 0,3-1,31-19,-25 15,35-18,0 2,2 2,0 2,1 3,0 1,2 2,-1 3,1 2,0 2,1 2,-1 2,67 8,-59 0,0 2,0 3,-2 2,1 2,-2 3,0 2,-2 3,0 2,-2 3,63 44,-89-54,0 1,-2 1,0 1,-1 1,35 48,-49-58,1 1,-2 0,0 0,0 1,-2 0,0 0,0 0,-1 1,-1-1,-1 1,0 0,-1 0,-2 23,-3-4,-2-1,-1-1,-2 1,-1-1,-2 0,-29 57,13-38,-2-2,-3 0,-45 52,57-76,-2-2,0 0,-2-1,-1-1,0-2,-1 0,-2-2,1-1,-2-1,-41 15,56-27,0-1,-1-1,-29 2,31-4,1 1,-1 1,1 0,0 0,-18 7,11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3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1 323,'55'-3,"1"-2,65-16,-9 2,770-81,403-66,-1239 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24.3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10108,'6'-1,"-1"0,1-1,-1 0,0 0,0 0,0 0,0-1,0 0,0 0,8-7,10-5,604-333,-266 154,40-27,71-39,2422-1404,48-189,-1904 1192,38 61,315-33,-1000 463,608-307,-56-91,-184-51,-368 280,-98 95,397-320,45 62,-499 367,-219 125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9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440 170,'6'-15,"-1"0,-1-1,-1 0,0 0,-1 0,0 0,-2-31,0 47,0-1,0 1,0-1,0 1,0-1,0 1,0-1,0 1,0 0,0-1,0 1,0-1,-1 1,1 0,0-1,0 1,0-1,-1 1,1 0,0-1,0 1,-1 0,1-1,0 1,-1 0,1-1,0 1,-1 0,1 0,-1 0,1-1,0 1,-1 0,1 0,-1 0,1 0,0 0,-1 0,1 0,-1 0,0 0,-22 10,-24 31,42-37,-35 36,2 1,2 2,1 2,3 1,2 1,1 2,3 0,2 2,2 1,-27 102,44-134,0 1,2 0,1 1,0-1,2 0,3 34,-2-48,0 1,1-1,-1 1,2-1,-1 0,1 1,0-1,1-1,-1 1,1 0,1-1,-1 0,1 0,0 0,1-1,-1 1,1-1,0-1,0 1,1-1,11 6,2-2,0-1,1 0,0-2,1 0,-1-1,24 0,136-1,-132-3,127-6,163 5,-320 3,-1 1,1 0,-1 1,0 1,-1 1,1 0,-1 2,0 0,-1 0,20 14,-25-13,1 0,-1 0,-1 1,0 1,0 0,-1 0,-1 1,1 0,-2 0,0 1,0 0,-2 0,8 23,-10-27,-1 0,-1 1,0-1,0 0,0 1,-2-1,1 1,-1-1,0 0,-1 1,0-1,-4 10,1-4,-2-1,0 0,0 0,-1-1,-1 0,-17 20,-6 0,-2 0,-2-3,-70 48,31-33,-2-4,-1-3,-92 30,87-35,52-20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3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1 403,'171'-1,"213"-27,938-194,-1210 201,441-103,-531 118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5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1 463,'152'139,"119"147,732 726,-987-996,27 25,-41-39,0-1,0 1,0 0,1-1,-1 0,0 1,1-1,-1 0,1 0,-1 0,1-1,-1 1,1 0,-1-1,1 0,3 0,-5 0,0-1,1 0,-1 0,0 0,0 1,0-1,0-1,0 1,0 0,-1 0,1 0,0 0,0 0,-1-1,1 1,-1 0,1-1,-1 1,0 0,1-1,-1 1,0-1,0 1,0 0,0-3,0-46,-1 38,-31-424,-30-1,25 194,-6-18,-24-226,70 472,5 22,7 22,-14-29,9 25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6.4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152 0,'-2'1,"0"-1,0 1,0-1,1 1,-1-1,0 1,0 0,1 0,-1 0,1 0,-1 0,1 0,-1 0,1 1,0-1,-1 0,0 3,-21 30,16-23,-6 11,1 0,0 0,2 2,1-1,1 1,0 0,2 1,1 0,1 0,2 0,0 0,1 1,4 35,-1-51,1 0,-1-1,1 0,1 0,0 0,0 0,1 0,0-1,1 0,-1 0,2 0,-1-1,1 0,0 0,0-1,1 1,0-2,0 1,14 6,14 5,0 0,2-3,56 15,-50-16,50 13,74 25,-163-48,0-1,0 1,-1 1,1-1,-1 0,1 1,-1 0,0 0,-1 1,1-1,-1 1,0-1,0 1,0 0,-1 0,1 0,-1 1,-1-1,3 10,2 12,-1-1,1 51,-4-58,0 16,1-11,-1 0,-1 0,-1 0,-2-1,-6 36,8-57,-1 0,1-1,-1 1,0-1,1 1,-1-1,0 1,0-1,0 1,-1-1,1 0,0 1,0-1,-1 0,1 0,-1 0,1 0,-1 0,1 0,-1-1,1 1,-1 0,0-1,1 0,-1 1,0-1,0 0,1 0,-1 1,-2-2,-7 1,0-1,1-1,-1 0,-11-3,-15-3,15 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7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61,'34'37,"-3"1,33 52,-29-40,528 731,-540-749,10 18,3-1,76 79,-111-127,1 0,-1 1,0-1,1 0,-1 0,0 0,1 0,-1 0,1 0,0 0,-1-1,1 1,0 0,-1-1,1 0,0 1,0-1,2 0,-4 0,1 0,0-1,0 1,0-1,0 1,0-1,0 1,-1-1,1 0,0 1,0-1,-1 0,1 0,-1 0,1 1,0-1,-1 0,0 0,1 0,-1 0,1 0,-1 0,0-1,3-9,-2-1,1 1,-2-1,0-15,0 15,-7-122,-47-262,14 152,25 131,0-207,16 299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8.5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234 912,'8'12,"1"0,0 0,0-1,2 0,-1-1,16 11,14 16,27 31,206 225,-258-273,-16-20,1 0,0 0,0 0,0 0,0 0,0 0,0-1,0 1,0 0,0 0,0 0,0 0,-1 0,1 0,0 0,0 0,0 0,0 0,0 0,0 0,0 0,0 0,0 0,0 1,-1-1,1 0,0 0,0 0,0 0,0 0,0 0,0 0,0 0,0 0,0 0,0 0,0 0,0 0,0 0,0 0,0 0,0 1,-1-1,1 0,0 0,0 0,0 0,0 0,0 0,0 0,-34-28,-50-60,4-3,4-4,-90-144,125 173,3-1,2-2,4-2,3-1,2-1,-25-119,48 173,1 1,1-1,0 0,2 0,0 1,5-32,-5 45,1 0,0 0,1 0,-1 0,1 1,0-1,0 0,0 1,1-1,0 1,0 0,0 0,0 0,1 0,-1 1,1-1,0 1,0 0,0 0,1 0,-1 1,0 0,1-1,0 2,0-1,0 0,-1 1,1 0,6 0,38-3,0 3,84 9,-129-8,0 0,0 1,0 0,0-1,0 1,0 1,0-1,0 1,0-1,-1 1,1 0,-1 1,1-1,-1 0,0 1,0 0,0 0,0 0,-1 0,1 0,-1 1,1-1,-1 1,0-1,-1 1,1 0,1 7,1 6,-1 1,-1-1,0 1,-2 0,-1 21,0-9,2 97,1-28,-19 169,1-211,13-48,-1 1,2-1,-1 1,1-1,1 1,-1-1,2 1,0 19,1-28,-1 0,1 0,0 1,0-1,-1 0,1 0,0 0,0 0,0 0,0-1,1 1,-1 0,0 0,0-1,0 1,1 0,-1-1,0 1,0-1,1 0,-1 1,0-1,1 0,-1 0,1 0,-1 0,0 0,1 0,1-1,52-6,-37 3,58-4,1 3,134 8,-208-3,0 0,0 0,0 0,0 0,1 1,-1 0,0-1,0 1,0 1,0-1,0 0,-1 1,1-1,0 1,0 0,-1 0,1 0,-1 0,0 0,4 5,-5 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9.2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0 379,'75'-10,"-3"0,744 34,-678-15,833 39,2-61,40-79,-17-84,-584 57,-364 103,-32 11,30-10,-44 14,1 1,-1-1,0 1,1-1,-1 1,0 0,1 0,-1 0,0 0,1 0,-1 1,0-1,1 1,1 0,-15 13,-2-3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49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1158 1,'-1'19,"-1"1,0 0,-2-1,0 0,-1 1,-9 19,-55 111,47-105,-418 816,259-516,-36 48,41-79,155-274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0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0,'20'2,"0"1,0 1,-1 1,0 0,0 1,0 2,19 9,6 1,930 409,-812-353,291 148,-426-208,-8-2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1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1637,'30'-33,"50"-69,-46 55,60-84,-6-4,132-275,-188 337,44-153,-68 194,-1 0,-2-1,-1 0,-2 0,-1 0,-1 0,-8-50,6 75,1 1,-1-1,-1 0,0 1,0-1,0 1,-1 0,0 0,0 0,-1 0,1 1,-2 0,1 0,-1 0,0 1,0 0,-11-8,6 7,0 1,-1-1,1 2,-1 0,0 0,0 1,0 0,-1 1,1 1,-23-1,17 3,-1 0,1 1,0 1,0 0,0 2,1 0,-22 9,27-9,1 1,0-1,1 2,0-1,0 1,0 1,1 0,0 0,0 1,-12 16,13-12,0 0,2 1,-1 0,2 0,0 0,0 0,2 1,-1 0,2 0,0 0,1 0,0 0,2 0,-1 1,2-1,3 16,-1-13,1 1,0-1,2 0,0 0,1-1,0 0,2 0,0-1,1 0,0-1,1 0,22 19,1-4,2-2,1-1,1-2,1-2,64 26,230 72,-96-39,-183-62,-2 3,-1 2,-1 3,85 59,-126-79,-2 0,1 1,-1-1,-1 1,0 1,0 0,-1 0,0 0,0 0,-1 1,-1 0,0 0,0 1,-1-1,-1 1,0-1,0 1,-1 0,-1 0,0 0,0-1,-1 1,-1 0,0 0,0-1,-2 1,1-1,-1 0,-1 0,-9 17,-21 29,-82 124,97-156,0 0,-1-1,-2-2,-42 35,40-39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2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1,'4'4,"6"2,2 3,2 6,3 3,4 8,5 8,4 3,1 3,3-1,1 1,-2-1,-6-3,-4-4,-5-7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59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0,'7'2,"0"0,1 0,-1 0,0 1,0 0,-1 0,1 1,-1 0,1 0,9 9,11 6,462 333,-373-262,-34-29,31 24,139 136,-232-193,-20-28,1 1,-1 0,0-1,0 1,0-1,0 1,1 0,-1-1,0 1,0-1,0 1,0 0,0-1,0 1,-1 0,1-1,0 1,0-1,0 1,-1-1,1 1,0 0,0-1,-1 1,1-1,0 1,-1-1,1 1,-1-1,1 0,-1 1,1-1,-1 1,1-1,-1 0,1 0,-1 1,1-1,-1 0,0 0,1 1,-1-1,1 0,-1 0,0 0,1 0,-2 0,-15 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2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64,'0'-4,"-4"-1,-1-9,-1-6,2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3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1 252,'19'-1,"0"2,0 0,-1 1,1 1,0 1,-1 0,0 2,0 0,25 12,-41-17,71 34,-1 2,-3 4,83 62,-127-80,-24-22,0 0,0-1,-1 1,1 0,0 0,0-1,-1 1,1 0,0 0,-1 0,1 0,-1 0,1 0,-1 0,1 0,-1 0,0 0,1 0,-1 0,0 0,0 1,0-1,0 0,0 0,0 2,-4-5,1-1,0 1,0 0,0-1,0 1,1-1,-1 0,1 0,-4-5,-24-35,1-2,2-1,3-1,-20-51,35 75,2-1,-7-30,13 46,-1 0,1 0,0 0,1 0,0 0,0 0,1 0,0 0,1-1,3-11,-3 17,0 0,0 0,0 0,1 1,-1-1,1 0,-1 1,1 0,0 0,0 0,0 0,0 0,0 1,1-1,-1 1,1 0,-1 0,0 0,5 0,72-9,-69 10,9 0,1 0,0 2,-1 0,1 2,-1 0,0 1,0 2,-1-1,0 2,0 1,0 0,-1 2,17 12,25 21,-3 3,67 69,-73-66,42 42,-80-77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4.5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753 95,'0'-5,"1"-2,-1-1,-1 1,1-1,-1 1,0-1,-4-10,4 17,0-1,1 0,-1 1,-1-1,1 0,0 1,0 0,0-1,-1 1,1 0,-1-1,1 1,-1 0,1 0,-1 0,0 0,1 1,-1-1,0 0,0 1,0-1,1 1,-1 0,0-1,0 1,0 0,0 0,0 0,0 1,1-1,-4 1,-6 1,-1 1,1 0,0 1,1 0,-1 1,1 0,-12 7,-71 53,70-47,-204 171,185-149,2 2,2 3,-34 51,62-82,1 1,1 0,0 0,1 0,-5 20,10-30,1 0,0 0,0 1,0-1,1 1,-1-1,1 1,1-1,-1 1,1-1,0 1,0-1,0 0,1 0,0 1,0-1,0 0,1 0,5 7,1-2,-1-1,2-1,-1 1,1-1,0-1,1 0,0-1,0 0,0 0,1-1,20 6,19 3,76 12,-101-22,257 34,-3-1,-211-24,-1 3,67 24,-110-30,-1 0,0 1,-1 2,0 0,22 18,-34-23,0 1,-1 1,0 0,0 0,-1 1,-1 0,0 0,0 1,-1 0,-1 0,7 17,-11-24,-1-1,0 0,0 1,0-1,-1 1,0-1,1 1,-1 0,-1-1,1 1,-1-1,0 1,0-1,0 0,-4 9,2-6,-1 0,0-1,-1 0,1 0,-1 0,-1 0,1-1,-11 9,-8 2,-1 0,0-2,-52 21,75-34,-28 11,1-2,-2 0,1-3,-1 0,0-2,0-1,-1-2,1-1,-1-1,1-2,-1-1,1-2,0 0,-55-19,83 22,-1 1,1 0,0-1,0 1,0-1,0 0,0 0,0 0,1-1,-1 1,1-1,-1 1,1-1,0 0,0 0,0 0,0 0,1 0,-1 0,1 0,0-1,0 1,0 0,0-1,1 1,-1-1,1 1,0-1,0 1,0-1,1 1,-1-1,1 1,1-5,3-14,1 1,1-1,1 1,12-23,-13 30,16-40,3 1,2 2,41-57,-51 90,-3 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5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1062 435,'-11'-29,"-1"0,-1 1,-1 0,-1 1,-2 1,-1 1,-28-33,25 33,-1 0,-43-36,53 51,0 2,0-1,-1 1,1 1,-2 1,1-1,-1 2,-21-6,29 10,1 0,-1 1,0 0,1-1,-1 2,1-1,-1 1,0 0,1 0,-1 0,1 1,0 0,-1 0,1 1,0-1,0 1,1 0,-1 0,0 1,-3 3,-7 7,0 1,1 1,1 0,-15 25,-13 25,3 2,-57 144,-27 164,72-189,9 2,8 2,8 0,0 327,26-455,3 1,3-1,3 0,2 0,4-1,24 66,-29-100,2 0,0-1,2-1,1 0,1-1,1 0,1-2,1 0,1-1,1-1,1-2,1 0,1-1,49 27,-29-25,0-2,0-2,2-2,0-2,0-2,1-2,0-2,1-3,76-3,-19-8,0-4,-1-5,132-39,-68 6,-2-7,-3-7,-3-7,-3-8,-4-6,157-115,-254 159,-2-2,-2-2,-2-2,84-103,-117 125,-1 0,-2-1,0-1,-2 0,17-50,-23 55,-2 0,-1 0,0 0,-2-1,0 1,-2-1,0 0,-6-35,-2 21,-2 0,-1 1,-2 0,-1 1,-2 0,-1 1,-2 1,-1 1,-36-43,9 19,-1 2,-4 2,-1 3,-62-44,42 41,-2 3,-2 4,-3 3,-1 3,-2 4,-1 4,-1 3,-2 4,-135-20,-170 10,300 33,1 4,-119 19,197-20,8-2,-1 1,0-1,1 1,-1 1,0-1,1 1,0 0,-1 0,1 0,0 1,0 0,0 0,1 0,-5 5,0 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6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0,'274'8,"0"13,-2 11,-1 12,298 88,-447-96,166 71,-229-73,-39-18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6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1 379,'0'-2,"1"1,-1-1,1 0,-1 0,1 1,0-1,0 0,0 1,0-1,0 1,0-1,1 1,-1 0,0-1,1 1,-1 0,1 0,2-1,35-21,-29 18,34-15,1 2,1 3,0 1,57-9,-17 4,775-161,-643 150,-192 27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7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0 793,'13'-1,"-1"-1,1 0,-1-1,0 0,0-1,0 0,13-7,18-6,645-270,-502 205,561-255,-700 314,-15 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8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0 443,'0'0,"0"0,0 0,0-1,1 1,-1 0,0 0,0 0,0-1,0 1,0 0,0 0,0 0,1-1,-1 1,0 0,0 0,0 0,0 0,1-1,-1 1,0 0,0 0,0 0,1 0,-1 0,0 0,0 0,0 0,1-1,-1 1,0 0,0 0,1 0,-1 0,0 0,0 0,1 0,-1 0,0 1,0-1,0 0,1 0,16 5,14 11,15 20,-2 1,-1 3,48 56,-51-52,460 528,-307-345,-117-134,-33-39,72 70,-114-123,0 1,1-1,-1 0,1 0,-1 0,1 1,-1-2,1 1,0 0,0 0,-1 0,1-1,0 1,3 0,-5-1,1-1,0 1,-1 0,1 0,0 0,-1-1,1 1,0 0,-1-1,1 1,0 0,-1-1,1 1,-1-1,1 1,-1-1,1 1,-1-1,0 1,1-1,-1 1,1-1,-1 0,0 1,1-2,1-6,-1 0,1 0,-1 1,-1-1,0-12,-5-211,-49-324,-94-218,121 643,20 92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9:59.3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223 0,'-4'1,"0"-1,0 1,-1 0,2 0,-1 1,0-1,0 1,0 0,1 0,-1 0,0 0,1 1,0-1,0 1,0 0,0 0,0 0,1 0,-1 1,1-1,0 1,-3 4,-5 12,1 0,-14 41,18-44,-20 56,4 1,2 2,-11 107,29-173,0 0,1 0,0 0,1 0,0 0,1 0,0 0,0 0,1 0,5 12,-4-16,-1 0,1-1,0 1,0-1,0 1,1-1,0-1,0 1,0-1,1 0,-1 0,1 0,0-1,0 0,1 0,6 2,14 3,-1-2,1-1,0-1,1-2,41 0,60 6,-115-6,-1 1,1 0,0 1,-1 0,1 1,23 13,-32-14,1 0,-1 0,0 1,-1-1,1 1,-1 0,0 1,0-1,-1 1,1-1,-1 1,0 0,-1 0,0 1,0-1,0 0,0 1,0 6,0 1,-1-1,-1 1,1 0,-2-1,0 1,-1-1,-6 25,7-35,0 1,0-1,0 0,-1 1,0-1,0 0,0 0,0 0,0 0,0 0,-1-1,0 1,1-1,-1 0,0 1,-4 1,1-1,0 0,0-1,-1 0,1 0,-1 0,1-1,-1 0,-8 1,-12-2,0-1,0-1,-40-9,46 7,-57-7,45 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0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1 600,'2'10,"0"0,1 0,1 0,-1-1,2 1,-1-1,1 0,1 0,-1-1,12 13,-2 1,105 139,224 232,-275-318,-15-17,243 245,-287-293,-5-5,1 1,-1-1,1 0,0-1,1 1,-1-1,1-1,-1 1,15 4,-20-8,0 0,0 0,1 0,-1 0,0 0,0-1,0 1,0 0,0-1,0 1,0-1,1 1,-1-1,0 1,-1-1,1 0,0 1,0-1,0 0,0 0,-1 0,1 0,0 0,-1 0,1 0,0 0,-1 0,1 0,-1 0,0 0,1 0,-1 0,0 0,0-1,0 1,0 0,0 0,0-2,-2-51,-50-233,16 107,-136-969,168 1098,2 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0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56,'10'-7,"-1"2,1-1,0 1,0 1,1 0,0 0,-1 1,1 0,21-2,29-1,0 3,81 5,-41 0,-32-1,135 22,-200-22,0 0,0 0,-1 1,1-1,0 1,-1 0,1 0,-1 0,0 0,1 1,-1-1,0 1,-1 0,1 0,0 0,-1 0,0 1,0-1,0 0,0 1,0 0,-1-1,1 1,-1 0,0 0,0 0,0 0,-1 0,0 0,1 0,-2 4,1 7,0-1,-1 1,-1-1,-1 1,0-1,0 0,-9 19,-35 73,-5-2,-130 192,173-283,0 0,-1-1,0 0,-23 18,19-20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1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30 456,'1'18,"0"0,2-1,0 1,1-1,0 0,2 0,0 0,10 19,11 16,39 54,-14-25,-23-38,-21-31,1 0,-2 0,0 1,6 13,-26-38,-12-21,-7-23,2-2,-42-114,-15-134,77 264,2-1,2 0,1-1,2-51,3 92,0-1,0 1,0-1,1 0,0 1,-1-1,1 1,0 0,1-1,-1 1,1 0,-1 0,1 0,0 0,0 0,0 0,1 0,-1 1,1-1,-1 1,1-1,0 1,5-3,-3 3,-1 1,1 0,0 0,0 0,0 0,0 1,0 0,0 0,0 0,0 0,0 1,0 0,0 0,0 1,0-1,5 3,49 22,98 58,-151-81,0 1,0 0,0 0,0 0,-1 1,1 0,-1 0,-1 0,1 1,-1-1,0 1,0 0,5 11,-7-12,-1 0,0 0,-1-1,1 1,-1 0,0 0,0 0,0 0,-1-1,0 1,0 0,0 0,0-1,-1 1,0 0,0-1,0 0,0 1,-1-1,1 0,-4 4,-116 136,31-41,90-102,0 0,1-1,-1 1,1 0,-1-1,1 1,-1 0,1-1,-1 1,1 0,0 0,-1 0,1-1,0 1,0 0,0 0,0 0,-1 0,1 0,1 1,11 1,37-15,-33 8,38-7,1 3,71-2,115 9,-131 3,-46-3,-13 0,79 9,-99-3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2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1 842,'34'-15,"1"2,1 2,0 1,66-10,-49 11,836-130,-538 89,-173 23,1518-202,-1193 161,-399 48,0-5,172-66,-87 27,-67 24,-93 29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3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1796 0,'-6'2,"1"-1,0 1,0 0,0 0,0 0,1 1,-1 0,0 0,1 0,0 0,0 1,-4 4,-8 5,-129 110,-165 182,152-144,-664 618,647-617,161-148,-23 20,35-32,0-1,0 1,0-1,-1 1,1-1,0 0,0 0,-1 0,1 0,-1-1,1 1,-1 0,1-1,-5 0,-3-6,5-7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4.0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1,'94'86,"123"86,-71-60,25 27,491 372,-534-425,3-5,3-6,207 83,-324-152,-1 1,0 1,0 1,29 20,-30-16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4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386 0,'-3'1,"-1"0,1 1,-1-1,1 1,-1-1,1 1,0 0,-1 1,1-1,1 0,-1 1,0 0,0-1,1 1,-3 4,-3 2,-33 38,2 1,2 2,3 2,1 1,3 2,-25 64,44-92,1 1,1 0,1 1,2 0,-6 58,12-78,-1 1,1-1,1 1,0-1,0 1,1-1,0 1,0-1,1 0,1 0,-1 0,1 0,1-1,0 0,0 0,0 0,1 0,0-1,1 0,0 0,0-1,9 7,11 4,2-2,0 0,1-2,0-1,1-2,51 11,-12-8,-1-3,73 0,-142-10,111 5,197-18,-288 10,-1-2,0-1,0 0,-1-1,18-10,-26 12,15-6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5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255 1,'-12'0,"1"0,0 0,-1 1,1 1,-22 5,28-5,0 1,0 0,1-1,-1 1,0 1,1-1,0 1,0 0,0 0,0 0,0 0,1 1,0-1,-4 8,-9 19,2-1,1 2,1 0,2 0,1 1,1 1,2-1,-2 42,6-29,1 0,2 0,3 0,1-1,19 74,-18-94,2 0,1-1,1 0,1 0,1-1,2 0,0-1,1-1,21 24,-22-31,0 0,2-1,-1-1,2 0,-1-1,2-1,-1 0,1-2,1 0,0-1,0 0,29 5,-8-4,0-2,1-2,-1-1,1-3,-1-1,1-1,-1-3,0-1,0-2,70-24,-100 29,-1-2,0 1,0-1,-1 0,1-1,-1 0,0 0,-1-1,1 0,-1 0,-1 0,0-1,0 0,0-1,4-8,-3 2,-2-1,1 1,-2-1,0 0,-1 0,-1 0,0 0,-1-23,0-8,-2 0,-2 0,-16-79,15 107,-2-1,0 1,-1 1,-1-1,-1 1,0 1,-2 0,0 0,-1 1,0 0,-20-19,3 8,-2 0,-1 2,-40-24,58 40,-1 1,0 1,0 0,-1 1,0 0,0 1,0 1,0 1,-1 0,-23-1,33 5,1 0,-1 1,1 0,0 0,0 0,0 0,0 1,0 0,0 0,0 1,1 0,0 0,0 0,0 0,-6 8,-2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6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549 2,'-34'0,"-1"-1,0 2,-56 8,78-6,0 0,1 1,0 0,-1 1,1 0,1 1,-1 1,1 0,0 0,-15 14,4-1,2 0,0 2,1 0,1 1,1 1,1 1,1 0,1 1,2 1,-17 50,28-72,-1 0,1 1,0 0,1-1,-1 1,1 0,0-1,1 1,-1 0,1-1,0 1,1-1,-1 1,1-1,0 0,0 0,1 1,0-1,0-1,0 1,7 8,-2-6,1 1,0-2,0 1,1-1,0 0,0-1,0 0,1-1,-1 0,15 3,142 32,198 20,-30-7,-247-34,149 51,-222-64,0 1,0 1,0 0,-1 1,0 0,15 13,-27-19,1 0,-1 0,1 1,-1-1,0 1,0-1,0 1,-1 0,1 0,-1-1,1 1,-1 0,0 1,0-1,0 0,0 0,-1 0,0 0,1 1,-1-1,0 0,0 1,-1-1,1 0,-1 0,0 0,1 1,-1-1,-1 0,1 0,0 0,-1 0,1-1,-1 1,0 0,-4 3,-9 12,-1-1,-1 0,-1-2,-34 24,5-4,25-18,-1-2,-1 0,-1-2,0 0,-1-2,-29 9,-169 37,137-38,51-12,0-1,-1-2,-53-1,67-3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8.1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1376 1,'-67'18,"1"4,-71 33,-113 69,201-99,-106 57,3 6,-193 148,337-229,-20 15,-35 36,57-52,0 1,0-1,1 1,0 0,1 0,0 1,0 0,0-1,1 1,0 0,-3 13,6-17,0-1,0 1,0 0,1-1,-1 1,1 0,0 0,0-1,0 1,1-1,-1 1,1-1,0 0,0 0,0 1,0-1,0 0,1-1,-1 1,6 4,7 5,0 0,32 18,-29-19,53 30,3-4,0-2,2-4,111 30,330 53,-51-13,-429-91,203 63,-214-63,0 1,-1 2,0 0,-1 1,-1 2,36 30,-50-38,-1 1,0 0,0 0,-1 1,0-1,-1 2,0-1,-1 1,0 0,0 0,-1 0,-1 0,0 1,0 0,-1-1,-1 1,0 0,-1 0,0 0,0 0,-2 0,1 0,-1-1,-1 1,0-1,-1 1,0-1,-10 18,-7 11,-3-1,0 0,-3-2,-1-2,-1 0,-3-2,-37 32,40-41,0-1,-2-2,0-1,-1-2,-1-1,-1-1,0-2,-1-1,-43 9,41-15,0-2,0-1,0-2,-1-2,1-2,0-1,-73-15,83 12,0-2,1 0,0-2,0-1,1-1,1-1,0-1,1-1,0-1,1-1,-27-27,41 34,-1 0,1 0,1-1,0 0,0 0,1-1,1 1,0-1,0-1,1 1,-3-21,5 24,1-1,1 1,0 0,0-1,1 1,0-1,0 1,1 0,1-1,0 1,0 0,0 1,1-1,1 1,-1-1,10-11,30-33,71-68,-39 45,261-259,-298 301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08.7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1 271,'19'-2,"1"-1,-1-1,0 0,0-2,-1 0,32-15,22-7,512-119,-331 102,-231 40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0.1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1 264,'10'6,"-1"1,1 0,-1 0,-1 1,1 0,-2 1,1 0,-1 0,8 13,3 3,235 321,153 197,-330-448,202 245,-183-234,115 99,-101-113,-94-84,-7-18,-6-29,-2 28,-4-938,-53 5,53 910,1 24,2 0,-1 0,1 0,1-1,0 1,0 0,1 0,1-1,4-16,-6 27,0-1,0 1,0-1,0 1,0 0,0-1,0 1,0-1,1 1,-1 0,0-1,0 1,0 0,1-1,-1 1,0 0,0-1,1 1,-1 0,0 0,1-1,-1 1,0 0,1 0,-1 0,0-1,1 1,-1 0,0 0,1 0,-1 0,1 0,-1 0,0 0,1 0,-1 0,1 0,-1 0,0 0,1 0,-1 0,1 0,-1 0,0 0,1 1,-1-1,0 0,1 0,-1 0,0 1,1-1,-1 0,0 0,1 1,-1-1,0 0,0 1,1-1,-1 0,0 1,0-1,1 1,13 27,-11-22,6 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1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446 1134,'7'-2,"-1"1,1-1,-1-1,0 1,0-1,0 0,0-1,-1 1,9-8,5-2,272-190,-289 202,25-20,0-1,-1-1,-1-1,33-42,-48 52,-1 0,0 0,-1-1,0 0,-1 0,-1-1,-1 0,0 0,-1 0,-1-1,3-23,-6 9,-1 0,-2 1,0 0,-3-1,0 2,-2-1,-1 1,-1 0,-1 0,-2 2,-1-1,-1 2,-29-40,39 60,0-1,0 1,-1 0,0 0,0 1,0 0,-1 0,1 0,-1 1,-1 0,-11-5,14 8,0-1,0 2,0-1,1 0,-1 1,0 0,0 0,0 1,0-1,0 1,1 0,-1 0,0 1,1-1,-1 1,1 0,-1 0,1 1,0-1,-8 7,-70 60,4 3,-138 164,39-38,131-153,27-28,0 1,1 2,1-1,1 2,-24 40,39-59,0 1,0-1,0 1,0-1,1 1,-1 0,1-1,-1 1,1-1,0 1,0 0,0-1,1 1,-1 0,1-1,-1 1,1-1,0 1,0-1,0 1,0-1,1 1,-1-1,0 0,1 0,0 0,0 0,3 3,5 4,0-1,1 0,0-1,20 9,-9-4,292 182,-291-181,0-2,1 0,1-2,-1-1,1-1,1 0,0-3,-1 0,1-1,1-1,-1-2,0-1,0-1,0 0,41-11,17-11,-1-4,-1-3,98-53,-101 47,-40 20,-8 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1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0 602,'1'4,"1"-1,-1 1,0-1,1 0,-1 0,1 0,0 0,0 0,1 0,4 5,6 8,24 48,47 108,-27-51,247 474,-296-580,-4-8,0 0,0 1,-1 0,0 0,0 0,-1 0,0 0,0 0,0 16,-1-24,-1 1,0-1,0 0,0 0,0 1,0-1,0 0,0 1,0-1,0 0,0 1,0-1,0 0,0 0,-1 1,1-1,0 0,0 1,0-1,0 0,0 0,-1 1,1-1,0 0,0 0,0 1,-1-1,1 0,0 0,0 0,-1 0,1 1,0-1,0 0,-1 0,1 0,0 0,-1 0,1 0,0 0,0 0,-1 0,1 0,-1 0,-13-11,-10-21,24 31,-68-107,5-2,5-4,5-2,5-2,5-2,6-2,5-1,-17-135,47 244,-15-152,16 147,1-1,1 1,1 0,0-1,2 1,7-26,-7 37,0 0,0 0,0 1,1-1,0 1,1 1,0-1,0 1,0-1,1 2,-1-1,1 1,1 0,-1 0,1 1,0 0,0 1,0-1,14-2,13-4,1 2,1 2,45-2,-80 8,15-2,0 1,0 1,0 1,0 0,0 1,0 1,0 1,21 7,-29-8,-1 1,1 0,-1 1,-1 0,1 0,-1 1,1 0,-2 0,1 0,-1 1,0 0,0 0,-1 1,0 0,0 0,-1 0,4 9,1 7,-1-1,-1 1,-1 0,-2 0,0 1,-1-1,-2 28,-2-13,-2 0,-1-1,-19 72,-10-6,-5-1,-58 113,91-205,-2 3,-24 54,-75 118,102-172,18-14,36-19,-26 9,299-88,-298 90,144-28,-105 25,-30 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2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1 280,'110'-52,"2"5,2 5,2 5,1 5,204-28,-296 56,0 1,1 1,-1 1,1 2,41 5,-61-5,0 1,-1-1,1 1,-1 0,0 0,0 1,0-1,0 1,0 0,0 1,-1-1,1 1,-1 0,0 0,-1 0,1 1,0-1,-1 1,0 0,0 0,-1 0,0 0,1 0,-2 1,1-1,0 1,-1-1,0 1,-1 0,1-1,-1 11,-1 13,-1 1,-1-1,-2 0,-1 0,-1-1,-18 47,-83 165,83-189,15-29,-60 123,-124 192,192-334,-5 7,0 0,0 0,-1-1,-16 15,15-19,13-14,18-15,2 11,0 1,0 1,1 1,1 1,-1 2,2 0,26-3,1-1,566-115,-412 86,-126 26,-66 11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3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1 784,'32'-1,"50"-9,-16 1,696-35,-263 21,-392 12,0-3,-1-6,153-48,492-187,14-5,-755 257,54-17,1 3,71-9,-91 23,-44 3,0 0,1 0,-1 0,0 0,0 0,1 1,-1-1,0 0,0 1,0-1,1 0,-1 1,0-1,0 1,0 0,0-1,0 1,0 0,0 0,0 0,0 0,0 0,-1-1,1 1,0 1,-1-1,1 0,0 0,-1 0,1 1,-3 10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4.1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1752 1,'-8'0,"-1"1,1 0,0 1,0 0,0 0,0 1,0 0,0 0,1 1,-1 0,-7 5,-10 9,-40 36,45-35,-1003 964,613-573,383-383,16-14,-1-1,-1-1,-22 17,27-25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4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1,'7'1,"0"2,0-1,0 1,0-1,-1 2,1-1,-1 1,8 6,6 2,459 236,-375-203,2-5,195 47,-245-76,-32-7,-1 0,-1 2,1 0,-1 2,37 16,-23-7,-19-11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7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0,'9'5,"7"5,5 9,7 7,8 2,6 6,0 0,-2 4,0-5,-7 1,1-6,-3-8,-6-10,-7-13,-7-5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8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86,'677'640,"-94"-154,-141-119,-427-354,-11-9,1 1,0-1,0 0,0-1,1 1,-1-1,10 4,-15-7,1 0,-1 0,1 0,-1 0,1 0,0 0,-1 0,1 0,-1-1,1 1,-1 0,1 0,-1 0,1-1,-1 1,1 0,-1-1,0 1,1 0,-1-1,1 1,-1-1,0 1,1-1,-1 1,0 0,1-1,-1 1,0-1,0 1,0-1,0 0,1 1,-1-1,0 1,0-1,0 1,0-1,0 1,0-1,0 1,0-1,-1-1,0-31,0 28,-86-506,20 166,46 187,7 0,7-218,8 354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19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440 0,'-8'1,"1"-1,0 2,-1-1,1 1,0 0,0 0,0 1,1 0,-1 0,0 0,1 1,-10 8,-5 5,1 1,-20 22,29-28,-19 21,1 2,2 1,1 1,2 1,2 1,1 1,2 1,-15 48,30-77,1 0,0 0,1 1,0-1,1 1,1-1,-1 1,2 0,0-1,1 1,0-1,5 18,-3-19,1-1,0 1,0-1,1-1,1 1,-1-1,1 0,1 0,0-1,0 0,0-1,1 0,0 0,11 5,9 5,1-1,0-1,2-2,-1-2,2-1,-1-1,39 5,-62-12,1-1,-1 1,0 0,0 1,-1 0,1 0,0 1,-1 0,0 1,8 5,-11-5,-1-1,0 0,-1 1,1-1,-1 1,0 0,0 1,0-1,0 0,-1 1,0-1,-1 1,1 0,-1 0,0-1,0 11,4 31,-4 74,-2-105,0 0,-2 0,1 1,-2-2,0 1,-1 0,-1-1,-8 18,10-27,0 0,0-1,-1 1,1-1,-1 0,0 0,-1 0,1-1,-1 0,0 0,0 0,0-1,-12 5,6-4,-1 0,1-1,-1 0,0-1,0-1,-19 0,10-1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0.1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0 251,'4'-5,"6"-5,5-1,5-7,3-1,2-5,5 1,-3-5,4 4,-5 1,-2 0,0 0,-5 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0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0 597,'0'-5,"5"-4,5-2,9-7,16-6,21-10,20-9,18-9,5-5,3-1,-2 0,-6 7,-10 7,-11 7,-14 5,-12 4,-10 7,-12 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2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408 988,'1'-4,"1"1,0 0,-1-1,1 1,1 0,-1 0,0 1,1-1,0 0,-1 1,5-3,8-10,57-71,-18 23,52-77,-93 119,0 0,-1-1,-2 0,0-1,-1 0,-1 0,-2-1,6-31,-11 43,0-1,-1 1,-1-1,1 0,-2 1,0-1,0 1,-1 0,-1 0,0 0,-9-17,5 13,-1 1,-1 0,0 0,-1 2,-1-1,0 1,-24-20,20 20,-1 1,0 0,-1 1,0 1,-1 1,0 1,-1 0,1 1,-1 1,-1 1,1 1,-1 1,1 1,-32 0,46 3,-1 0,1 0,0 1,-1 0,1 0,0 0,0 1,0 0,1 0,-1 0,1 1,0 0,0 0,0 0,0 1,1 0,-1-1,1 2,0-1,1 0,0 1,-4 7,-6 14,2 1,1-1,-10 49,13-51,-96 423,87-358,5 1,4 1,4 93,3-179,0-1,0 0,1 0,0 1,0-1,0 0,1 0,-1 0,1 0,0 0,1 0,-1-1,1 1,0-1,0 1,5 4,-4-6,1 0,0 1,0-1,0-1,1 1,-1-1,0 0,1 0,0-1,-1 1,1-1,0-1,0 1,7-1,23 0,0-2,0-1,0-2,-1-2,1-1,-2-2,1-1,-1-1,40-23,28-18,146-105,97-110,-211 157,162-101,-190 145,-68 42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2.0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 1124,'-2'-7,"0"-1,0 1,0-1,-1 1,0 0,-1 0,1 0,-1 1,-1-1,-6-8,-7-12,16 18,11 16,16 18,288 340,-293-341,-12-13,0 0,1-1,0 0,0-1,1 0,1-1,-1 0,21 12,-29-20,-1 0,1 0,-1 0,1 0,-1 0,0 0,1 0,-1 0,1 0,-1-1,1 1,-1 0,1-1,-1 0,0 1,1-1,-1 0,0 1,0-1,0 0,1 0,-1 0,0 0,0 0,0 0,-1-1,1 1,0 0,0 0,0-1,-1 1,1 0,-1-1,1 1,-1-1,0 1,1-1,-1-1,3-12,0 0,3-28,-5 30,9-118,-7-157,-29-129,-2-122,29 513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2.6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1,'0'4,"5"2,4 7,3 12,6 4,1 3,5 8,4 1,4 3,2 3,4 1,-1 1,-2 1,-3-4,-2-5,-3-6,-5-4,-6-7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3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1 682,'20'2,"1"1,-1 1,0 1,0 1,-1 0,1 2,-2 0,31 18,-5-4,108 56,-3 6,194 146,-329-220,-3 0,1-2,0 1,1-1,0-1,0 0,20 7,-31-14,-1 0,0 1,1-1,-1 0,1 0,-1 1,1-1,-1-1,1 1,-1 0,0 0,1 0,-1-1,1 1,-1-1,0 1,1-1,-1 1,0-1,1 0,-1 0,0 0,0 1,0-1,0 0,0-1,0 1,0 0,0 0,0 0,-1 0,1-1,0 1,-1 0,1-1,-1 1,1 0,-1-1,0 1,1-3,1-8,-1 0,0 0,0 0,-2-12,0 12,-5-82,-5 1,-36-147,10 61,7 23,-19-117,47 263,1 0,0 0,1 0,1-20,4 12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5.6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7 177,'0'8,"1"0,0-1,1 1,0-1,0 1,0-1,1 1,7 11,37 58,-22-40,274 406,-131-201,-159-229,33 57,-41-69,-1-1,0 1,1-1,-1 1,1 0,-1-1,0 1,1 0,-1 0,0-1,0 1,1 0,-1 0,0-1,0 1,0 0,0 0,0 0,0-1,0 1,0 0,0 0,-1 0,1-1,0 1,-1 0,1-1,0 1,-1 0,1 0,-1 0,-1-1,1 0,0 1,-1-1,1 0,-1 0,1 0,-1-1,1 1,-1 0,1 0,0-1,-1 1,1-1,0 0,-2 0,-52-31,4-7,0-2,3-3,2-1,1-2,3-3,2-1,2-2,3-1,-54-113,77 141,2 0,1-1,1 0,-6-42,13 60,0 0,0 0,1 0,0 0,0 0,1 0,1 0,-1 0,2 0,-1 0,1 0,0 1,1-1,0 1,0 0,1 0,9-11,12-7,1 2,1 1,2 1,0 2,57-29,-79 44,-1 2,1-1,0 1,0 0,1 0,-1 1,0 0,1 1,10-1,-16 2,1 0,-1 0,0 1,0 0,1-1,-1 1,0 0,0 1,0-1,0 1,0-1,0 1,0 0,-1 0,1 0,-1 0,1 0,-1 1,0-1,0 1,0 0,0 0,0-1,-1 1,1 0,0 4,4 10,0 0,-2 0,0 0,-1 1,-1 0,-1-1,0 1,-1 0,-1 0,-1 0,0-1,-1 1,-1-1,-1 0,0 0,-1 0,-14 26,-32 36,-10 20,61-98,1 0,-1 0,1-1,-1 1,1 0,0 0,-1 0,1 0,0 0,0 0,-1 0,1 0,0 0,0 0,0 0,0 0,0 0,0 0,1 0,-1-1,0 1,0 0,1 0,-1 0,1 0,0 2,0-2,1 0,-1 0,0-1,1 1,-1 0,1 0,-1-1,1 1,0-1,-1 1,1-1,-1 0,1 1,2-1,9 0,0 0,0-1,16-4,-22 4,116-28,-109 26,9-4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6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0 168,'4'-4,"6"-6,6-6,3-4,4 2,-3-1,1-2,-1 4,-2-1,-1 4,-3 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6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0 286,'14'-3,"-1"1,1-2,-1 0,0 0,-1-2,1 1,-1-2,18-11,-6 4,260-126,-144 72,-119 58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7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1 731,'18'1,"1"1,-1 1,0 0,0 1,0 2,-1-1,0 2,22 11,-4 1,-1 1,57 44,-68-43,-19-17,1 1,-1-1,1 0,1 0,-1-1,11 7,-15-10,0 0,0 0,0 0,0 0,-1 0,1-1,0 1,0 0,0 0,-1-1,1 1,0 0,0-1,-1 1,1-1,0 1,-1-1,1 1,0-1,-1 1,1-1,-1 1,1-1,-1 0,1 0,-1 1,1-1,-1 0,0 0,0 1,1-1,-1 0,0 0,0 0,0 1,0-1,0 0,0 0,0 0,0 0,0-1,2-46,-2 42,-24-701,20 630,2 34,1 10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28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75,'3'-1,"1"-1,-1 1,0-1,0 0,0 1,0-1,0-1,0 1,3-3,13-10,-5 9,-1-1,1 2,1 0,-1 1,1 0,-1 1,1 1,0 0,0 1,29 2,-39-1,0 1,0-1,0 1,0 0,0 1,0-1,0 1,0 0,0 0,-1 0,1 1,-1 0,1-1,-1 2,0-1,0 0,-1 1,1 0,-1 0,0 0,0 0,0 0,0 1,-1-1,1 1,-1 0,-1 0,1 0,-1-1,1 2,-1-1,-1 0,1 0,-1 6,0 14,-2-1,-1 0,0 0,-2 0,-1 0,-1 0,-10 23,-80 158,79-171,-2 1,14-26,1 0,-1 0,1 1,1 0,0 0,0 0,-2 15,6-24,0-1,-1 1,1 0,0-1,0 1,0 0,1 0,-1-1,0 1,0 0,0-1,0 1,1 0,-1-1,0 1,1 0,-1-1,0 1,1 0,-1-1,1 1,-1-1,1 1,-1-1,1 1,0-1,-1 0,1 1,-1-1,1 0,0 1,-1-1,1 0,0 0,-1 1,1-1,0 0,0 0,-1 0,1 0,0 0,0 0,-1 0,1 0,0 0,-1-1,1 1,0 0,-1 0,1-1,0 1,-1 0,1-1,0 1,-1 0,1-1,44-23,-42 22,57-31,103-42,-98 48,91-53,-135 65,-6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35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0,'9'10,"-1"1,0-1,0 2,11 23,0-2,491 788,-493-795,679 992,-679-996,-4-8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36.2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0 586,'1'-8,"-1"1,2-1,-1 1,1 0,0-1,0 1,1 0,0 0,6-8,40-60,-30 50,12-19,1 1,3 2,1 1,80-67,-95 92,0 0,1 1,0 1,1 1,0 1,1 1,0 2,1 0,-1 1,2 1,-1 2,39-2,-23 6,-1 2,0 2,0 1,0 3,0 1,-1 2,57 23,-51-15,-2 3,0 1,-1 2,-1 1,71 63,-88-66,-2 0,0 2,-2 1,-1 0,-1 2,-1 0,-2 1,-1 0,-1 1,-1 1,-2 0,-1 0,-1 1,-2 0,-2 1,0-1,-2 1,-2 0,-1-1,-1 1,-2 0,-1-1,-16 52,16-70,-1 0,0-1,0 0,-2 0,0-1,0 0,-1 0,0-1,-1 0,-1 0,-18 14,7-9,-2 0,0-1,0-2,-2 0,-29 9,31-13,-1-2,1 0,-2-2,1-1,0 0,-51-2,66-2,1 1,-1 0,1 0,-19 5,12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3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1194 1064,'-1'-3,"0"1,1-1,-1 0,0 1,0-1,0 1,-1-1,1 1,0 0,-1 0,0-1,1 1,-1 0,0 0,0 1,0-1,0 0,-1 1,1-1,0 1,-1-1,1 1,-1 0,1 0,-1 1,0-1,1 0,-5 0,-13-3,-1 0,-34-2,39 5,-42-3,-1 3,1 2,-1 3,1 2,-91 22,105-17,0 3,1 1,1 2,1 2,0 2,1 1,-61 47,78-51,1 2,1 0,-32 42,44-51,1 1,0-1,1 1,1 1,0-1,1 1,0 0,1 1,0-1,-2 16,6-24,0 0,0 0,0 0,1 0,0 0,0 0,0 0,0 0,1-1,0 1,0 0,0-1,0 1,1-1,0 0,-1 0,2 0,-1 0,0-1,1 1,0-1,0 0,0 0,0 0,0-1,8 4,10 5,0-2,1 0,1-2,25 6,-36-10,40 10,0-3,1-2,0-3,0-2,105-7,-147 2,0 0,0-1,-1 0,1-1,-1 0,0-1,0 0,-1-1,0 0,1-1,-2 0,1 0,-1-1,16-18,-14 13,-1-1,0-1,0 1,-1-2,-1 1,-1-1,0 0,-1-1,7-31,-1-24,5-137,-17-77,0 262,-3-62,-3 0,-23-114,22 164,-2 0,-2 1,-1 0,-2 0,-1 2,-2 0,-1 0,-23-30,28 47,0 0,-1 2,-23-20,34 31,0 0,-1 0,1 0,-1 0,0 1,1 0,-1 0,-1 0,1 0,0 1,0-1,0 1,-1 0,1 1,-1-1,1 1,-1-1,1 1,-1 1,1-1,-9 2,12-1,0-1,-1 1,1 0,0-1,0 1,0 0,0 0,0 0,0 0,0-1,0 1,0 1,1-1,-1 0,0 0,1 0,-1 0,1 0,-1 1,1-1,-1 0,1 0,0 1,0-1,-1 0,1 1,0-1,0 0,0 1,1-1,-1 0,0 1,0-1,1 0,-1 0,1 1,-1-1,1 0,0 0,-1 0,1 0,0 0,1 1,4 8,1-1,0 1,15 13,-19-19,181 175,103 113,58 61,-312-318,-1 1,-1 1,-2 2,36 64,-57-88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36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1 276,'17'-1,"0"-1,0-1,31-8,11-3,477-57,-143 22,336-69,-696 111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37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87,'1130'0,"-1108"0,0-1,0 0,0-2,22-6,-31 6,-1-2,0 1,-1-1,1-1,-1 0,0-1,-1 0,14-11,-11 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39.8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16 208,'-14'-13,"14"13,0 0,0 0,0 0,0 0,0 0,0 0,0 0,0 0,0 0,0 0,0 0,0 0,0 1,0-1,0 0,0 0,0 0,0 0,0 0,0 0,0 0,0 0,0 0,0 0,0 0,0 0,0 0,0 1,0-1,-1 0,1 0,0 0,0 0,0 0,0 0,0 0,0 0,0 0,0 0,0 0,0 0,0 0,0 0,0 0,0 0,0 0,-1 0,24 35,222 292,-111-155,642 847,-774-1017,29 31,-31-32,0-1,1 0,-1 0,0 1,1-1,-1 0,1 0,-1 0,1 1,-1-1,0 0,1 0,-1 0,1 0,-1 0,1 0,-1 0,1 0,-1 0,1 0,-1 0,1 0,-1 0,0 0,1-1,-1 1,1 0,0 0,5-22,-5-39,-4 0,-2 0,-25-112,16 99,-108-709,68 422,46 319,5 30,0 0,1-1,0-22,2 31,0 0,0 0,1 0,0 0,0 0,0 0,0 1,1-1,0 0,-1 1,1-1,0 1,1-1,-1 1,1 0,2-3,7-6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0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18,'0'-9,"9"2,2 6,4 7,8 16,4 13,7 13,5 7,5 7,-1 1,-3-5,-4-5,-5-6,-6-8,-4-9,-6-11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0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1 435,'2'7,"0"0,1 0,0 0,0-1,0 1,1-1,0 0,0 0,1 0,-1 0,1-1,7 6,11 16,-2 0,422 555,-62-101,-369-466,-8-9,0 0,1 0,-1-1,1 1,0-1,1 0,-1-1,1 1,0-1,0-1,1 1,11 4,-17-7,-1-1,1 0,0 0,0-1,0 1,-1 0,1 0,0 0,0 0,-1-1,1 1,0 0,0-1,-1 1,1-1,0 1,-1-1,1 1,0-1,-1 1,1-1,-1 1,1-1,-1 0,1 1,-1-1,0 0,1 1,-1-1,0 0,0 0,1 0,-1 1,0-1,0-1,4-31,-4 28,8-489,25-627,-31 1071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1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20,'3'-3,"0"1,1 0,-1 0,1 0,-1 1,1-1,0 1,0 0,0 0,0 0,-1 0,1 1,0-1,0 1,0 0,0 0,0 1,0-1,0 1,6 2,2 0,0 0,0 1,-1 1,0 0,16 9,-12-4,-1 0,0 1,-1 1,0 0,-1 1,0 0,-1 1,0 0,-2 1,1 0,12 29,-17-32,0 1,-1 0,-1 0,0 0,0 0,-1 0,-1 1,0-1,-1 1,-1-1,0 1,-1-1,0 0,-1 0,-9 26,0-13,-1 0,-32 47,16-29,28-43,0 0,0 0,0 0,1 1,-1-1,0 0,1 0,-1 1,1-1,-1 0,1 1,0-1,0 0,0 1,-1-1,1 1,1-1,-1 0,0 3,1-3,-1-1,1 1,-1 0,1 0,0-1,0 1,-1-1,1 1,0-1,0 1,-1-1,1 1,0-1,0 0,0 1,0-1,0 0,0 0,0 0,-1 0,1 0,1 0,10 0,-1-1,1 0,21-6,-16 4,96-11,120 1,-121 9,-74 1,-7-3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2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0 489,'11'-8,"1"-1,0 2,0 0,1 0,-1 1,1 1,1 0,25-5,2-3,485-123,13 42,-481 85,1141-99,7 102,-815 9,-373-3,46 2,-1-3,1-3,89-18,-141 19,0-1,-1 0,19-10,-10 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3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821 24,'5'-1,"1"1,-1-1,0-1,0 1,0-1,9-4,-10 4,-1 1,1-1,0 1,0 0,0 0,0 0,0 0,0 1,7-1,-11 2,1 0,-1 0,0 0,0 0,0 0,0 0,0 0,0 0,0 0,0 0,0 0,0 0,-1 0,1 0,0-1,0 1,-1 0,1 0,-1 0,1 0,-1 0,1-1,-1 1,0 0,-1 1,2-1,-191 298,72-116,98-150,-233 354,177-282,-141 150,205-243,2-4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3.5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0,'128'143,"-38"-40,29 23,5-5,6-7,248 171,-317-245,73 43,-112-71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4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2233,'2'-12,"0"1,1 0,0 0,1 0,0 0,0 0,1 1,1 0,0 0,0 0,14-15,0-5,748-1242,-767 1271,147-304,-129 259,-2 0,-2-1,-2-1,11-81,-23 122,0 0,-1-1,0 1,0-1,0 1,-1 0,0-1,-1 1,0 0,0 0,0 0,-1 0,0 0,-5-7,5 10,-1-1,0 1,0 1,0-1,0 1,-1-1,1 1,-1 0,0 1,0-1,0 1,0 0,0 0,-1 1,1-1,0 1,-1 0,-10 0,-8 1,0 0,0 2,0 0,0 2,1 0,-1 2,1 1,0 0,1 2,0 0,0 2,1 0,-26 20,29-19,1 1,0 0,1 1,1 1,0 1,1 0,1 1,1 0,0 1,1 0,1 1,1 0,0 1,2 0,-8 27,13-33,0-1,0 0,1 1,1-1,0 1,1-1,1 1,0-1,0 0,1 0,1 0,8 18,-4-15,0 0,2-1,0 0,0 0,2-1,0-1,0 0,20 16,8 0,2-1,1-2,0-1,2-3,84 29,299 82,-93-33,-323-96,0-1,-1 1,0 1,1-1,-2 2,16 9,-23-13,-1-1,0 1,0 0,0 1,0-1,0 0,0 1,-1-1,1 1,-1-1,1 1,-1 0,0-1,0 1,-1 0,1 0,0 0,-1 0,0 0,1 0,-1 0,0 0,-1-1,1 1,-1 0,1 0,-2 4,-7 21,-2 0,-1 0,-30 49,30-55,-16 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5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0 716,'17'1,"-1"0,0 2,0-1,0 2,0 0,23 10,90 48,-66-29,596 299,-556-274,-50-27,92 39,-144-69,1-1,-1 1,1 0,-1-1,0 1,1-1,-1 1,1-1,0 0,-1 1,1-1,-1 0,1 0,-1 0,1 0,-1-1,1 1,-1 0,1-1,-1 1,1-1,-1 1,1-1,-1 0,0 1,1-1,-1 0,0 0,0 0,1 0,-1 0,0 0,0-1,0 1,0 0,-1-1,1 1,0 0,0-1,-1 1,1-1,-1 1,1-1,-1 1,0-1,0 1,1-2,0-11,0-1,-1 1,-1 0,-3-20,2 12,-52-424,6 76,47 325,1 0,2 0,2 0,2 0,16-56,-18 80,1-4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4.9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1,'9'4,"6"11,10 10,9 10,12 16,11 17,8 18,10 7,6 13,-8 6,-6-11,-16-24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5.2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48 179,'-4'-8,"-6"-16,-1-8,1-8,3 0,2 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5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33,'10'2,"-1"0,-1 1,1 0,0 1,-1 0,0 0,0 0,0 1,0 1,-1-1,13 13,0-2,76 61,107 114,68 107,-260-284,40 49,-48-59,-1 0,1 0,-1 1,0-1,0 1,0 0,0-1,-1 1,0 0,0 0,0 0,0 7,-1-11,0-1,0 1,0-1,0 0,0 1,-1-1,1 1,0-1,0 1,0-1,0 1,-1-1,1 0,0 1,0-1,-1 1,1-1,0 0,-1 1,1-1,0 0,-1 0,1 1,-1-1,1 0,0 0,-1 1,1-1,-1 0,1 0,-1 0,1 0,-1 0,1 0,0 0,-1 0,1 0,-1 0,1 0,-1 0,1 0,-1 0,1 0,-1 0,1 0,-1-1,1 1,0 0,-1 0,1 0,-1-1,1 1,0 0,-1-1,-23-16,7-2,0 0,1 0,1-2,0 0,-17-36,-47-121,58 124,-19-75,34 103,1 1,2-1,0 0,1 0,3-35,-1 57,0 0,1-1,-1 1,1 0,0-1,0 1,0 0,1 0,0 0,-1 0,1 0,1 0,-1 0,1 1,-1-1,1 1,0-1,0 1,0 0,1 0,-1 1,1-1,-1 1,1 0,0 0,0 0,0 0,0 1,0-1,1 1,-1 0,0 0,1 1,-1-1,0 1,1 0,-1 0,9 2,9 1,-1 1,1 1,-1 0,0 2,0 1,27 14,-13-3,-1 1,-1 2,-1 1,-1 2,-1 1,-1 1,36 46,155 235,-188-259,-17-26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6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1121 19,'-1'-1,"1"0,0 0,-1 0,1 0,-1 0,0 1,1-1,-1 0,0 0,1 1,-1-1,0 1,0-1,1 0,-1 1,0 0,0-1,0 1,0-1,0 1,0 0,0 0,0-1,0 1,-1 0,-29-4,-3 5,-1 2,1 1,0 1,1 2,-1 1,-42 18,11 0,2 2,1 4,1 2,2 3,2 2,2 3,1 2,2 3,-67 77,96-96,1 0,1 2,-18 33,34-54,0 1,0 1,0-1,2 1,-1-1,1 1,1 0,0 1,0-1,2 0,-1 0,1 1,3 21,-1-26,0-1,1 0,0 0,0 0,0 0,1 0,0 0,0-1,0 0,1 0,0 0,0 0,0-1,0 1,1-2,-1 1,13 5,8 4,2-1,50 13,-77-24,241 64,185 62,-375-107,-1 2,-1 2,-2 3,0 1,85 69,-119-85,0 1,-1 1,0 0,-1 1,0 1,-1-1,-1 2,-1-1,0 1,6 20,-9-16,0 0,-1 1,-1 0,-1 0,-1 1,-1-1,-1 0,-4 28,-6 28,-4-1,-3-1,-29 79,-97 218,142-369,-4 8,0-1,0 1,-1-1,0 0,-15 17,19-25,0-1,0 0,0 0,0 0,0-1,-1 1,1-1,0 1,-1-1,0 0,1 0,-1 0,0 0,0 0,1 0,-1-1,0 0,0 1,0-1,0 0,1 0,-1-1,0 1,0-1,0 1,0-1,1 0,-1 0,0 0,1 0,-3-2,-12-7,0-1,1 0,0-1,1-1,0 0,2-1,-1-1,2 0,-14-20,13 16,1 0,1-2,1 1,1-1,1-1,0 0,-7-35,14 48,1 0,-1 0,1 0,1 0,0 1,0-1,0 0,1 1,1-1,-1 1,1-1,1 1,0 0,0 0,0 1,7-10,10-9,1 0,1 1,27-21,14-17,151-210,-188 236,-5 8,-6 13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8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539 1017,'-27'0,"7"-1,0 1,0 1,0 1,-34 7,47-7,0 1,1 0,-1 0,0 0,1 1,0 0,0 0,0 1,1-1,-1 1,1 1,0-1,1 1,-1 0,1 0,-6 11,3-3,0 1,1 0,1 1,1-1,0 1,1 0,0 0,2 0,-1 1,2-1,0 0,2 0,-1 0,2 0,8 29,-7-29,2 0,0 0,1-1,0 0,1 0,1-1,0 0,1 0,1-1,0 0,0-1,1-1,1 0,0 0,19 11,-3-8,-1-1,2-1,-1-2,2-1,-1-1,1-2,0-1,34 1,31-2,133-11,-69-9,-1-7,-1-6,-2-8,-1-6,-2-7,-3-6,148-79,-256 114,-1-2,-1-2,-1-1,56-50,-84 65,0 0,0-1,-1 0,0 0,-1-1,-1 0,0-1,-1 0,0 0,-1-1,-1 1,0-1,-1 0,-1-1,0 1,-1-1,0-22,-4 11,-1 1,-2-1,0 1,-2 0,-1 1,-1-1,-1 2,-1-1,-1 2,-2-1,0 2,-1 0,-26-29,2 7,-1 3,-2 1,-3 2,0 2,-59-35,45 37,-2 3,0 2,-2 3,-2 3,0 2,0 4,-2 2,0 3,-76-3,34 10,0 5,1 4,-1 6,-209 45,270-44,0 3,1 1,-47 23,75-29,1 0,1 2,0 0,0 1,1 1,1 0,0 1,1 0,0 2,-12 18,-22 37,4-3,-73 83,96-126,0 2,2 1,2 0,0 1,-20 48,-45 162,60-169,16-43,6-26,0 0,0-1,0 1,0 0,0 0,0-1,0 1,0 0,0 0,0-1,0 1,0 0,0 0,1-1,-1 1,0 0,1-1,-1 1,0 0,1-1,-1 1,1-1,-1 1,1 0,-1-1,1 1,-1-1,1 0,0 1,-1-1,2 1,6-1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8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1,'30'0,"0"1,0 2,0 1,-1 1,36 11,475 178,-255-86,76 11,-354-117,-1 0,0 1,0 0,-1 0,1 0,-1 1,1 0,-1 0,0 0,8 10,-4-2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49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0 604,'84'-11,"-18"2,153 2,-146 9,0-5,0-2,136-28,-139 12,-1-4,101-50,123-86,6-3,-167 98,-91 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0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0 270,'347'-22,"-157"5,-87 11,468-38,-4-42,-503 74,128-7,-117 13,0-5,102-26,-170 36,29-8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1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1 590,'17'0,"0"2,0 0,0 1,0 0,0 2,25 10,91 49,-79-35,186 96,431 211,-647-322,27 10,-49-24,0 0,-1 1,1-1,0 0,-1 0,1 1,0-1,-1-1,1 1,0 0,-1 0,1-1,0 1,-1-1,1 1,-1-1,1 0,-1 1,1-1,-1 0,1 0,-1 0,0 0,1 0,-1-1,0 1,1-2,13-21,-2-1,-1-1,-1 0,-1 0,-1-1,5-32,0 9,-3 12,144-551,-137 509,22-114,-36 162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1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0,'5'0,"5"9,5 7,5 5,7 7,-1 8,4 2,1 3,4-2,-5 2,2-6,-4-5,-4-8,-1-2,-4-6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6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403 1544,'-1'-20,"0"1,-2-1,0 1,-2 0,-8-25,-42-91,39 99,2 4,-44-91,52 112,-1 1,1-1,-2 1,0 1,0-1,0 1,-1 1,-14-11,22 18,-1 0,1 0,-1 1,1-1,-1 0,1 1,-1-1,1 1,-1-1,1 1,-1 0,1 0,-1 0,0 0,1 0,-1 0,1 0,-1 1,0-1,1 0,-1 1,1-1,-1 1,1 0,-1-1,1 1,0 0,-1 0,1 0,0 0,0 0,0 0,0 0,0 1,0-1,0 0,0 1,0-1,0 0,1 1,-1-1,0 3,-5 9,1 0,0 0,-5 25,8-29,-11 45,-31 144,40-172,2 0,0-1,2 1,0 0,8 44,-7-65,0-1,0 1,1 0,0-1,0 1,0-1,0 1,1-1,-1 0,1 0,0 0,1 0,-1-1,1 0,-1 1,1-1,0 0,0-1,0 1,1-1,-1 1,1-1,-1-1,1 1,0-1,-1 1,1-2,0 1,0 0,0-1,0 0,0 0,0 0,0-1,0 1,-1-1,1-1,0 1,0-1,-1 1,1-1,-1-1,9-4,-6 1,0 0,0-1,0 0,-1 0,0 0,0-1,-1 0,0 0,0 0,5-14,5-15,11-42,-23 67,38-186,-40 196,-1 0,1 1,-1-1,1 0,0 1,0-1,0 1,0-1,0 0,0 1,0 0,0-1,1 1,-1 0,0 0,1 0,-1 0,1 0,0 0,-1 0,1 0,0 0,-1 1,1-1,0 1,0-1,-1 1,1 0,0 0,0 0,0 0,0 0,-1 0,1 0,0 1,0-1,0 1,-1-1,3 2,10 3,0 1,0 0,-1 1,14 10,1-1,18 8,88 32,-115-50,1-1,1 0,-1-2,0 0,1-1,0-1,32-3,-50 2,0-1,1 1,-1-1,0 0,1 0,-1 0,0 0,0-1,0 0,0 1,0-1,0 0,0 0,0 0,-1-1,1 1,-1-1,0 1,0-1,0 0,0 0,0 0,-1 0,1 0,-1 0,0 0,0-1,0 1,0 0,0-4,1-11,0 0,-2 1,0-1,-4-29,2 33,-130-834,124 808,-18-72,22 100,0-1,-1 1,0 0,-1 0,0 1,-10-13,15 22,0 1,0-1,0 1,0-1,0 1,0 0,0 0,-1-1,1 1,0 0,-1 0,1 0,-1 0,1 1,-1-1,1 0,-1 1,0-1,1 1,-1-1,0 1,-3 0,3 0,1 1,-1 0,1 0,0-1,-1 1,1 0,0 0,-1 1,1-1,0 0,0 0,0 1,0-1,0 0,0 1,1-1,-1 1,0-1,0 3,-4 11,1 0,0 1,-3 26,7-37,-5 29,2 0,1 0,2 0,1 1,2-1,1 0,11 39,-11-59,0 1,1-2,1 1,0-1,0 1,2-2,0 1,0-1,1 0,0-1,1 0,1-1,0 0,0 0,1-1,0-1,0 0,1 0,18 7,2-3,0-1,0-2,48 8,109 4,-41-5,-116-12,-13-2,1 1,-1 1,0 0,35 13,-50-14,0-1,0 0,-1 1,1 0,-1 0,0 0,1 1,-2 0,1-1,0 1,-1 1,0-1,0 0,0 1,0-1,-1 1,0 0,0 0,0 0,0 0,-1 0,0 1,1 7,-2-9,1 4,-1 0,2 0,-1 0,1 0,0 0,6 12,-7-17,1-1,0 0,-1 1,1-1,0 0,1 0,-1 0,0 0,0-1,1 1,-1-1,1 1,0-1,-1 0,1 0,0 0,0 0,0 0,-1-1,1 1,0-1,4 0,19 2,0-1,1-1,-1-1,41-7,-44 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3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22,'7'4,"0"1,-1-1,1 2,-1-1,-1 1,1 0,-1 0,9 13,10 12,442 470,-447-483,46 41,-59-54,0-1,0 0,0 0,1 0,-1-1,1 0,0 0,0-1,9 2,-14-4,-1 0,1 1,0-1,0 0,0-1,0 1,0 0,0-1,0 1,-1-1,1 1,0-1,0 0,-1 0,1 0,0 0,-1 0,1 0,-1 0,3-3,-1 0,1 0,-1 0,0-1,0 0,-1 1,1-1,1-7,2-8,0 0,4-38,5-113,9-53,-19 195,-4 20,0-1,0 0,1 1,0 0,1-1,0 1,0 0,1 0,0 1,1-1,0 1,0 0,12-14,-4 12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6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76,'54'-20,"-46"19,0 0,-1 1,1-1,0 1,0 1,0 0,14 3,-21-4,1 0,-1 1,0-1,0 1,1-1,-1 1,0 0,0 0,0-1,0 1,0 0,0 0,0 0,0 0,0 0,-1 0,1 0,0 0,0 1,0 1,-1-1,0 1,0-1,0 0,0 0,0 1,0-1,-1 0,1 0,-1 0,0 0,0 0,0 0,0 0,0 0,0 0,0 0,-3 2,-9 13,-1-1,-1 0,0-1,-20 14,-12 12,47-41,-1 0,1 1,-1-1,1 0,-1 1,1-1,0 0,-1 1,1-1,-1 1,1-1,0 1,0-1,-1 1,1-1,0 1,0-1,0 1,-1-1,1 1,0-1,0 1,0-1,0 1,0-1,0 1,0-1,0 1,0 0,0-1,1 1,-1-1,0 2,20 6,42-4,-50-4,637 47,-613-39,-31-1,-19 5,-4-4,1 0,-1-1,0-2,0 1,-1-2,0 0,1-2,-25 1,33-4,-1-1,1 0,0 0,-1-1,1-1,0 0,1 0,-1-1,1 0,0-1,0 0,1 0,-1-1,-13-15,0-1,1-2,1-1,-26-44,43 66,0-1,0 0,1 0,0 0,0 0,0 0,0-1,1 1,0-1,0 1,1-1,-1 1,1-11,1 13,0-1,0 1,1 0,-1 0,0 0,1 0,0 0,0 0,0 0,0 0,0 1,1-1,-1 1,1-1,0 1,-1 0,1 0,0 0,0 1,0-1,0 1,1 0,4-2,27-7,0 2,1 2,0 1,56-1,-77 6,0 0,0 1,-1 0,1 2,-1-1,1 2,-1 0,0 0,0 2,-1 0,1 0,-1 1,20 15,-15-8,0 2,0 0,-2 1,0 1,-1 1,-1 0,21 37,-11-15,-2 1,-2 0,-2 2,-2 0,11 49,-23-78,-1 0,-1 0,0 1,-1-1,-1 1,-1-1,0 1,-1-1,0 1,-1-1,-1 0,0 0,-2-1,1 1,-2-1,0 0,0-1,-1 1,-13 15,-1-4,-1 0,-1-1,-2-2,0 0,-1-2,-49 29,58-39,-2-1,1 0,-1-1,0-2,-1 0,1-1,-1-1,0-1,0 0,-1-2,-36-2,56 1,0 0,-1 0,1-1,0 1,-1-1,1 1,0-1,0 0,-1 0,1 0,0 0,0 0,0 0,0-1,0 1,1-1,-1 1,0-1,0 0,1 1,0-1,-1 0,1 0,0 0,0 0,0-1,0 1,0 0,0 0,1-1,-1 1,1 0,-1-1,1 1,0-4,1 1,-1 0,1 0,0 0,0 0,0 0,1 1,0-1,0 0,0 1,1-1,-1 1,1 0,0 0,0 0,0 0,6-4,5-4,1 2,0 0,1 0,0 2,25-11,92-26,-3 2,-114 37,0 0,0 1,0 0,0 2,1 0,0 1,0 0,0 2,-1 0,1 0,0 2,0 0,-1 1,1 1,-1 0,0 1,18 9,41 10,-42-16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7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6232 0,'-8'1,"0"0,1 0,-1 1,0 0,-8 3,-29 7,-141 9,-363 31,-212-3,2 55,-780 286,1062-264,384-108,0-4,-1-4,-116-3,64-17,1-6,-146-36,-47 10,109 19,196 19,7-1,1 2,-1 1,0 1,-32 2,39 4,11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8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1575 1,'-10'1,"1"1,-1 0,1 1,0 0,0 0,0 1,1 0,-12 7,-4 2,-417 234,269-144,-26 16,75-41,-4-5,-173 71,295-142,-47 15,51-16,-1-1,1 1,0-1,0 0,-1 1,1-1,0 0,-1 1,1-1,-1 0,1 0,0 0,-1-1,1 1,0 0,-1 0,1-1,0 1,-1-1,1 1,0-1,0 1,-1-1,1 0,0 0,0 1,0-1,0 0,0 0,-1-1,3-2,-1-1,1 1,0 0,0 0,1 0,-1 1,1-1,-1 0,1 0,1 1,-1-1,0 1,1 0,4-5,1-3,4-8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0:58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1,'78'3,"0"3,0 4,104 26,-64-3,162 68,-239-83,1-3,0-1,1-2,1-3,0-1,0-1,77-1,-98-6,-1-1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0.0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486 0,'-19'1,"0"1,1 1,0 0,0 1,0 1,0 1,-18 8,8-1,1 1,0 2,-36 26,48-30,2 0,-1 1,2 0,0 1,0 1,1 0,1 0,1 1,0 0,1 0,1 1,0 0,-4 21,2-2,3 1,0 0,3 0,1 0,4 56,-1-82,0-1,0 0,1 1,1-1,0 0,0 0,1 0,0-1,0 1,1-1,10 13,-10-15,0-2,0 1,1 0,-1-1,2 0,-1-1,0 1,1-1,0 0,0-1,0 0,0 0,0 0,1-1,-1 0,10 1,57 4,0-4,102-8,-43 1,-92 3,104 0,159-23,-298 23,0 0,0 0,-1-1,1 0,-1 0,1 0,5-4,5-5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0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 30,'-6'1,"0"0,0 0,1 0,-1 0,0 1,1 0,-1 1,1-1,-1 1,1 0,0 0,0 0,1 1,-1 0,1 0,0 0,0 0,0 1,0 0,1 0,0 0,0 0,0 0,0 0,1 1,0-1,-2 9,1-6,1 0,0 1,0-1,1 0,0 0,1 1,0-1,0 0,1 1,-1-1,2 0,-1 1,1-1,1 0,0 0,0-1,0 1,1 0,7 11,-8-17,-1 0,0 0,1 0,0 0,-1 0,1-1,0 1,0-1,0 0,0 0,0 0,0 0,1 0,-1-1,0 1,0-1,0 0,1 0,-1 0,0-1,0 1,0-1,6-1,7-2,0-1,0-1,17-8,-30 12,37-16,319-157,-357 174,0 0,0 0,-1 0,1 0,0 0,-1 0,1-1,-1 1,1-1,-1 1,0-1,1 1,-1-1,0 0,0 0,1-3,-2 4,0 0,1 0,-1 0,-1-1,1 1,0 0,0 0,0 0,-1 0,1 0,0-1,-1 1,1 0,-1 0,0 0,1 0,-1 0,0 0,1 1,-1-1,-1-1,-4-3,0 0,-1 1,1 0,-1 0,0 1,0 0,-12-4,2 2,-1 1,0 1,0 0,0 2,0 0,-1 1,-28 3,18 1,0 1,1 1,0 2,-28 11,37-10,4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1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424 25,'0'-2,"-1"1,1 0,-1 0,0-1,0 1,1 0,-1 0,0 0,0 0,0 0,0 0,0 0,0 0,-1 0,1 1,0-1,0 0,-1 1,1-1,0 1,0-1,-1 1,1 0,-1 0,1-1,0 1,-3 0,-41-3,26 4,0 0,0 1,-36 9,50-10,0 1,1-1,-1 1,0 0,1 0,-1 0,1 0,0 1,0 0,0 0,0 0,1 0,-1 1,1-1,0 1,0 0,0 0,0 0,1 1,-4 6,5-6,1-1,-1 1,1 0,0-1,1 1,-1 0,1-1,0 1,0-1,0 1,0-1,1 1,0-1,0 0,0 0,0 0,5 5,4 8,2 0,21 21,51 44,5-4,115 78,-167-131,21 13,-55-35,-1 0,1 0,0 1,-1-1,0 1,0 0,0 0,0 0,-1 0,4 7,-5-8,-1-1,0 1,1-1,-1 1,0 0,0-1,-1 1,1-1,0 1,-1 0,0-1,1 1,-1-1,0 0,0 1,-1-1,1 0,0 0,-1 1,1-1,-1 0,0 0,-4 3,-5 5,-1 1,-25 15,21-15,-52 40,36-25,-1-2,-1-1,-1-2,-46 21,46-28,-1-1,-55 12,77-22,0-1,0 0,0-1,0-1,0 0,0-1,0 0,0-1,-27-8,39 10,0-1,0 1,0-1,0 0,0 0,1 0,-1 0,0 0,1 0,-1 0,1 0,-1-1,1 1,-1 0,1-1,0 0,0 1,0-1,0 0,0 1,0-1,0 0,1 0,-1 0,1 0,-1 1,0-5,3-11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2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682 0,'-41'1,"0"1,0 2,0 2,1 1,0 3,-42 15,38-12,1 3,1 1,0 3,1 1,-50 35,87-53,0 0,0 0,0 0,1 1,-1-1,1 1,0 0,0 0,0 0,1 1,-1-1,1 1,0-1,0 1,1 0,-1 0,1 0,0-1,1 1,-1 0,1 7,1-6,0 1,1-1,0 0,0 0,1 0,-1 0,1-1,0 1,1-1,0 0,-1 0,2 0,-1 0,0-1,1 1,9 5,35 23,1-2,2-3,0-1,77 25,-57-23,24 12,576 265,-655-297,-6-4,1 1,-1 0,-1 1,1 0,-1 0,0 1,-1 0,0 1,14 17,-22-24,0 0,0 0,-1 0,1 0,0 0,-1 0,1 0,-1 0,0 0,0 1,0-1,0 0,0 0,0 0,0 1,-1-1,1 0,-1 0,0 0,1 0,-1 0,0 0,0 0,0 0,-1 0,1-1,0 1,-3 2,-4 5,-1 0,-1-1,-18 14,12-10,-46 38,8-3,-2-4,-2-1,-125 65,129-82,-62 18,98-37,-1-2,1 0,-1-1,0 0,0-2,0 0,-30-3,43 0,0 1,-1-1,1 0,0-1,0 1,1-1,-1-1,1 1,-1-1,1 1,0-2,0 1,1 0,-1-1,1 0,0 0,0 0,1-1,-5-7,-6-14,2-1,-18-55,16 40,2 12,6 19,0-1,2 0,-1 0,2 0,0-1,0 1,1-1,1 0,0 0,2-19,0 29,1 0,0-1,0 1,0 0,1 0,-1 0,1 1,0-1,0 1,0-1,1 1,-1 0,1 0,0 0,6-3,0 0,1 0,-1 1,1 0,22-6,-11 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4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1 194,'0'0,"0"-1,0 1,0 0,1 0,-1 0,0 0,0 0,0 0,0 0,1 0,-1 0,0 0,0-1,0 1,0 0,1 0,-1 0,0 0,0 0,0-1,0 1,0 0,0 0,0 0,0-1,0 1,1 0,-1 0,0 0,0 0,0-1,0 1,0 0,0 0,0 0,0-1,0 1,-1 0,1 0,0 0,0-1,0 1,0 0,0 0,0 0,0 0,0-1,0 1,-1 0,1 0,0 0,0 0,0 0,0-1,0 1,-1 0,1 0,0 0,0 0,0 0,0 0,-1 0,1 0,15-12,29-8,0 1,2 2,-1 3,2 1,65-9,51-14,-33 10,-115 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7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1,'4'0,"6"0,1 4,3 6,8 10,8 1,4 6,4 2,0 6,-2 0,-2-6,-4-3,-2-6,-6-2,-6-4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5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1 102,'28'1,"-1"1,1 2,0 1,-1 1,0 1,32 13,154 79,-93-39,171 91,-288-150,-1 1,0 0,1-1,-1 1,1-1,0 0,-1 1,1-1,0-1,0 1,0 0,0-1,0 1,-1-1,1 0,0 0,0 0,0 0,0-1,0 1,3-2,-4 0,1 0,-1 0,0-1,-1 1,1-1,0 1,-1-1,0 0,1 1,-1-1,0 0,0 0,0 0,-1 0,1 0,-1 0,0 0,0 0,0 0,0-5,0-66,-3 1,-14-87,16 150,0 0,0 0,1 0,0 0,4-19,0 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6.4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1 120,'0'-9,"0"-1,0 0,0 0,1-1,0 1,1 0,4-13,-6 21,1 1,0-1,-1 0,1 1,0-1,0 1,1-1,-1 1,0 0,0 0,1-1,-1 1,0 0,1 0,-1 0,1 0,2-1,-1 2,-1-1,1 1,0 0,0-1,0 1,0 0,-1 1,1-1,0 0,0 1,0 0,-1-1,1 1,4 2,8 4,0 1,0 1,-1 0,0 1,18 16,59 64,-73-71,0 1,-2 0,25 41,-37-55,-1 1,1 0,-2 0,1 0,-1 0,0 1,0-1,-1 0,1 1,-2 0,1-1,-1 1,-1-1,1 1,-1 0,-1-1,-2 11,-3 1,-1-1,-1 0,0-1,-2 0,-22 29,-74 71,6-9,102-108,-1 0,0 0,0 0,0 0,0 0,0 0,0 0,0 0,0 0,0 0,0 1,0-1,0 0,0 0,1 0,-1 0,0 0,0 0,0 0,0 0,0 0,0 0,0 0,0 0,0 0,0 0,0 0,0 0,0 0,0 0,0 1,0-1,0 0,0 0,0 0,0 0,0 0,0 0,0 0,0 0,0 0,0 0,0 0,0 0,0 0,0 1,0-1,0 0,0 0,13-6,14-11,61-47,111-61,-178 114,0 0,0 2,1 0,43-10,-61 18,0 0,0 0,0 0,0-1,-1 1,1-1,0 0,4-4,3-4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7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1,'16'0,"0"0,0 1,0 1,0 1,-1 0,1 1,-1 1,0 0,0 1,-1 0,1 2,-1-1,-1 2,0 0,0 0,22 23,-31-28,-1 0,1 1,-1-1,0 1,0 0,0 0,-1 1,0-1,0 0,0 1,-1-1,0 1,0 0,0-1,-1 1,0 7,0-4,-2 0,0 0,0 0,0 0,-1 0,0 0,-1-1,0 1,-6 8,-8 9,-1 0,-1-1,-1-2,-41 36,43-36,19-17,16-10,260-124,-129 56,-123 57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8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1 682,'0'-2,"0"0,1 1,-1-1,1 0,-1 0,1 1,0-1,0 0,0 1,0-1,0 1,0-1,0 1,1 0,-1-1,0 1,3-2,30-19,-25 17,118-65,161-62,-201 95,75-29,217-57,180-4,-436 97,-73 16,57-8,-84 19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9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755 1,'0'4,"-9"6,-7 10,-9 9,-9 14,-12 16,-10 15,-9 12,-7 13,-2 2,1 2,5-9,10-12,7-10,10-15,10-11,9-19,9-13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09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0,'18'3,"0"0,0 0,-1 2,0 0,0 1,0 1,26 14,5 2,90 44,256 168,-308-175,-71-49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17.8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16125 12188,'-5'0,"-1"-1,0 0,1-1,-1 1,1-1,-1 0,-6-4,-16-5,-1218-386,-26 42,1115 312,-561-153,-93-24,496 135,-3089-814,2671 717,-1163-296,19-50,532 94,-27-9,978 337,283 83,-173-13,280 36,0 0,-1 0,1 0,0-1,0 0,0 0,0 0,0 0,0 0,0-1,0 0,0 0,1 0,-1 0,-6-6,7 3,0 0,0 0,1 0,-1-1,1 1,0 0,1-1,-1 0,1 1,0-1,0-10,-11-157,7-1,23-222,15 53,15 1,15 3,14 3,164-443,-126 479,14 5,13 6,12 7,350-481,-375 598,8 7,297-267,-314 325,5 6,4 5,4 6,216-100,-182 112,3 7,3 7,2 8,2 8,1 8,2 7,278-4,-200 34,258-14,-391-3,-1 6,1 5,0 6,228 36,-102 14,-195-40,-1 4,76 33,-127-49,1 0,-1 1,0-1,0 1,0 0,0 0,0 0,-1 0,1 0,-1 1,6 7,-9-9,1-1,-1 1,1 0,-1 0,1-1,-1 1,0 0,0-1,0 1,0 0,0 0,-1-1,1 1,0 0,-1-1,1 1,-1 0,0-1,1 1,-1-1,0 1,0-1,0 1,0-1,0 0,0 1,-1-1,1 0,0 0,-1 0,1 0,-1 0,-2 1,3 0,-1-1,1 0,-1 1,1-1,-1 0,0 0,1 0,-1 0,0 0,0-1,0 1,0 0,0-1,0 1,0-1,1 0,-1 0,0 0,0 0,0 0,0 0,-3-1,3-1,0 1,1-1,-1 0,1 0,-1 0,1 0,0 0,-1 0,1-1,1 1,-1 0,0-1,0 1,1 0,-1-1,1 1,0-1,0 1,0-3,-4-42,3 0,2-1,2 1,1 0,19-76,-4 51,3 0,58-124,-66 162,13-49,-4 12,-18 60,1 0,0 0,0 0,13-15,-12 18,-1 0,-1-1,1 1,-1-1,-1 0,0 0,4-11,-8 17,0 1,1-1,-1 1,0-1,0 1,0-1,-1 1,1 0,-1-1,1 1,-1-1,0 1,0 0,0-1,0 1,0 0,0 0,-1 0,1 0,-1 0,0 0,1 0,-1 1,0-1,0 1,0-1,0 1,0 0,0-1,-1 1,1 0,-3 0,-9-5,-2 0,1 2,-29-6,34 8,-136-18,-197-3,333 22,-111-1,1 4,-158 25,188-13,1 5,1 3,-146 59,174-54,59-21,13-3,18-2,114-6,0-6,187-38,274-110,-44-10,-535 163,-25 6,-1 0,0 0,0 0,0 0,1 0,-1 0,0 0,0 0,1 0,-1 0,0 0,0 0,0 1,1-1,-1 0,0 0,0 0,0 0,1 0,-1 0,0 1,0-1,0 0,0 0,1 0,-1 1,0-1,0 0,0 0,0 0,0 1,0-1,0 0,0 0,0 0,0 1,0-1,0 0,0 0,0 1,0-1,0 0,0 0,0 1,-25 34,-30 26,3 3,3 1,2 3,-39 78,76-123,1 0,0 1,2-1,1 1,1 1,1-1,1 1,2 0,0-1,1 1,2 0,0 0,10 37,-6-40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1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7 857,'-4'-27,"1"6,5 21,6 10,119 187,191 222,-309-407,3 3,21 27,-31-39,0-1,0 0,1 0,-1 0,0 0,1 0,-1-1,1 1,-1-1,1 0,0 1,5 0,-7-2,-1 0,1 0,0 0,0-1,-1 1,1 0,0-1,-1 1,1-1,0 1,-1 0,1-1,0 0,-1 1,1-1,-1 1,1-1,-1 0,1 1,-1-1,0 0,1 1,-1-1,0 0,1 0,-1 1,0-1,0 0,0 0,0 0,0 1,0-2,2-30,-2 31,-3-47,-3 1,-12-54,0 2,-123-705,82 485,55 295,-2-9,4 60,3-3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2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1 192,'1'-4,"1"0,0 0,0 0,0 0,0 0,1 0,-1 1,1-1,0 1,0 0,0 0,1 0,3-3,6-5,-4 1,7-7,1 0,0 1,1 0,26-15,-40 28,0 1,0-1,0 1,0 0,0 1,1-1,-1 1,0-1,1 1,0 1,-1-1,1 0,-1 1,1 0,0 0,-1 1,1-1,-1 1,1 0,-1 0,1 1,-1-1,0 1,0 0,1 0,-1 0,-1 1,7 4,4 6,0 0,-1 1,-1 0,0 1,-1 0,-1 1,-1 0,0 0,-1 1,0 1,-1-1,5 24,-9-28,-1 1,0-1,0 1,-2 0,1 0,-2-1,0 1,-1 0,0-1,-1 1,0-1,-1 0,-1 0,0 0,0 0,-2-1,-9 15,-3-2,-2-1,0-1,-40 33,59-54,0-1,1 0,-1 1,1-1,-1 0,1 0,0 1,0-1,0 1,0 0,0-1,0 1,0-1,0 3,1-4,0 1,0-1,0 1,0-1,0 0,1 1,-1-1,0 0,0 1,1-1,-1 0,0 0,1 1,-1-1,0 0,1 0,-1 0,0 1,1-1,-1 0,0 0,1 0,-1 0,0 0,1 0,-1 1,1-1,-1 0,0 0,1 0,-1-1,1 1,-1 0,0 0,1 0,52-10,-47 8,7-1,63-15,0-5,94-40,-159 58,0 1,1 0,-1 0,16-2,-7 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3.0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1 465,'5'0,"1"-1,0 0,-1 0,1-1,-1 1,0-1,7-4,19-5,605-172,-407 113,-116 37,296-100,-384 122,-9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7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20,'-4'0,"-2"-4,5-2,7 1,2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3.6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627 0,'-15'19,"0"0,1 0,1 1,-17 37,12-23,-477 841,479-847,6-6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4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0,'9'1,"0"1,0 0,0 0,0 1,0 0,14 8,1-1,715 322,-701-311,-24-13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7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4,'-39'-1,"27"-1,-1 2,1 0,0 0,-1 1,1 0,-19 5,28-4,1-1,-1 1,1-1,0 1,0 0,0 0,0 0,0 0,0 0,0 1,1-1,-1 0,1 1,-1-1,1 1,0 0,0-1,0 1,1 0,-1 0,1-1,-1 5,-1 11,1 0,2 26,-1-22,0 82,5 0,4 0,33 148,40 43,126 293,-176-517,3-2,3-2,93 125,-88-133,-21-27,36 64,-52-82,0-1,-1 1,-1 0,0 0,-1 0,0 0,-1 1,0 19,-2-24,0 0,1 0,0 0,1 0,0-1,1 1,0 0,0-1,6 11,-8-17,1-1,0 1,-1-1,1 0,0 0,0 0,0 0,0 0,0 0,1 0,-1-1,1 1,-1-1,1 0,-1 1,1-1,0 0,-1-1,1 1,0 0,0-1,0 0,0 0,-1 1,1-2,0 1,0 0,0-1,0 1,-1-1,1 0,0 0,-1 0,1 0,0 0,3-3,19-10,-2 0,1-2,-2-1,29-27,24-19,-55 49,-3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29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6,'0'0,"0"0,0 0,0-1,0 1,0 0,0 0,0 0,0-1,0 1,0 0,0 0,0 0,0-1,0 1,0 0,0 0,0 0,1 0,-1-1,0 1,0 0,0 0,0 0,0 0,1 0,-1-1,0 1,0 0,0 0,0 0,1 0,-1 0,0 0,0 0,0 0,0 0,1 0,-1 0,0 0,0 0,0 0,1 0,-1 0,13 5,10 11,30 36,-2 3,63 85,-45-52,38 48,79 93,-179-220,1-1,0 1,0-2,1 1,0-2,16 11,-24-17,1 1,0 0,-1 0,1-1,-1 1,1-1,0 0,0 1,-1-1,1 0,0 0,-1 0,1 0,0 0,0-1,-1 1,1 0,0-1,2-1,-2 1,0-1,0 0,0 0,0 0,0 0,-1 0,1 0,-1 0,0-1,1 1,-1 0,0-1,0 1,-1-1,1 1,0-1,0-3,12-87,-4 0,-3 0,-9-109,2 82,0 83,1 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0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0,'0'5,"4"0,2 5,3 8,6 6,3 3,0 2,0-1,-3 0,1-1,2-5,-3-2,1-4,-2-1,-4-3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2.0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309 27,'-1'-1,"1"0,0 0,-1 0,1 0,-1-1,0 1,1 0,-1 1,0-1,0 0,1 0,-1 0,0 0,0 1,0-1,0 0,0 1,0-1,0 0,0 1,-1 0,1-1,0 1,0 0,0-1,0 1,-3 0,-37-5,37 5,-4-1,0 1,0 0,1 0,-1 1,0 0,1 0,-1 1,1 0,-1 0,1 1,0 0,0 0,0 0,0 1,1 0,-1 1,1 0,0 0,0 0,1 0,0 1,0 0,0 0,0 0,-6 14,2-5,1 1,1 0,1 1,0 0,1 0,0 0,1 1,2-1,-2 22,3 6,1 0,10 65,-9-99,1 0,-1 0,2-1,0 1,0-1,1 0,0 0,1 0,0 0,0-1,1 0,0 0,1 0,0-1,0 0,1 0,0-1,1 0,-1-1,1 1,0-2,1 1,-1-1,17 5,-14-5,0-1,1 0,-1-1,1 0,-1-1,1-1,0 0,0 0,0-2,0 1,23-6,-20 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3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438 41,'-18'2,"0"1,1 1,-1 1,1 0,0 1,1 1,-27 15,2-2,-15 2,34-14,1 1,0 0,-33 22,49-28,0 1,1 0,-1 0,1 0,0 1,0 0,1 0,-1 0,1 0,0 0,1 1,-1-1,1 1,-3 11,4-13,0 0,1 1,0-1,0 0,0 1,0-1,1 0,-1 1,1-1,0 0,0 0,1 0,-1 0,1 0,0 0,0 0,0-1,1 1,-1 0,6 4,7 6,1-1,0-1,1 0,0-2,0 1,2-2,-1-1,1 0,0-1,0-1,1-1,0-1,0-1,0 0,0-1,33-2,-49-1,1 1,0-1,0 0,0 0,0 0,0-1,-1 0,1 0,-1 0,1 0,-1-1,0 1,0-1,0 0,0-1,-1 1,1-1,-1 1,0-1,0 0,0 0,-1-1,1 1,2-6,-2 3,-1 0,0-1,0 1,0 0,-1-1,0 1,-1-1,1 1,-1-1,-1 1,0-1,0 1,0-1,-1 1,-3-10,-5-8,0 1,-2 0,0 0,-2 1,-1 1,0 0,-2 2,-21-23,-10-12,37 43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4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1,'-30'-1,"0"2,0 1,0 1,0 1,-35 11,59-13,-1-1,1 2,0-1,1 1,-1 0,0 0,1 0,0 1,-1 0,2 0,-1 0,0 1,1-1,0 1,0 0,0 0,0 1,1-1,0 1,0 0,1 0,0 0,0 0,0 0,1 0,-1 1,2-1,-1 0,1 1,0-1,1 10,0-6,1 0,1 0,0 0,0 0,1-1,0 1,0-1,1 0,0-1,1 1,0-1,0 0,1 0,0-1,1 0,13 11,13 7,1-1,63 31,-80-46,212 101,-228-109,-1-1,1 1,0-1,0 1,0 0,-1 0,1 0,0 0,-1 0,1 0,-1 1,0-1,1 0,-1 1,0-1,0 1,0-1,0 1,0 0,0-1,0 1,0 0,-1 0,1 0,-1-1,1 1,-1 0,0 0,0 0,0 0,0 0,0 0,0 0,0 0,-1 0,0 3,-2 0,-1 1,1 0,-1-1,0 1,-1-1,1 0,-1-1,0 1,-9 5,-25 23,25-21,0 0,-1-1,0-1,0 0,-1-1,-21 8,13-9,0-1,0-1,-1-1,1-1,-1-2,-28 0,30-2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5.8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487 35,'0'-1,"1"1,0-1,0 1,0-1,-1 0,1 1,0-1,-1 0,1 0,-1 1,1-1,-1 0,1 0,-1 0,1 0,-1 0,0 0,1 1,-1-1,0 0,0 0,0 0,0 0,0 0,0 0,0 0,0-2,-1 2,0 1,0-1,0 0,0 0,0 0,0 1,0-1,-1 0,1 1,0-1,0 1,0-1,-1 1,1 0,0-1,0 1,-2 0,-58 1,34 5,0 1,0 2,1 1,0 0,1 2,0 1,1 1,1 2,0 0,1 1,1 1,-34 37,47-46,1 1,0-1,0 1,1 1,1-1,0 1,-7 19,11-27,0 0,0 0,0 1,0-1,1 0,-1 1,1-1,0 1,0-1,0 1,1-1,-1 0,1 1,-1-1,1 0,0 1,1-1,-1 0,1 0,-1 0,1 0,0 0,0 0,0 0,0-1,1 1,-1-1,1 0,-1 1,5 1,33 18,72 27,-67-31,53 29,-54-23,-24-14,0 1,0 1,-1 1,17 15,-34-26,0 0,0 0,0 0,-1 0,1 0,-1 1,0-1,1 0,-1 1,0-1,-1 1,1-1,0 1,-1 0,1-1,-1 1,0 0,0-1,0 1,0 0,0-1,0 1,-1 0,0-1,1 1,-1-1,0 1,0-1,0 1,-1-1,1 0,0 1,-1-1,0 0,1 0,-1 0,-3 2,-9 11,-1-2,0 0,-1-1,-18 11,17-11,3-3,-35 27,-2-3,-80 39,128-71,0 1,-1-1,1 0,0 0,0 0,0 0,-1-1,1 0,-1 1,1-1,0 0,-1-1,1 1,0-1,-1 1,1-1,0 0,0 0,0 0,0-1,0 1,0-1,0 1,0-1,-4-4,5 4,0 0,1-1,-1 1,1-1,-1 1,1-1,0 0,0 1,0-1,0 0,1 0,-1 0,1 1,-1-1,1 0,0 0,0 0,1 0,-1 0,0 0,1 1,0-1,0 0,0 0,0 1,0-1,0 0,1 1,-1 0,3-3,2-4,0 1,1 0,0 0,0 1,1 0,0 0,0 1,14-9,9-2,40-16,12-6,-67 31,-1 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6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1 183,'57'-20,"249"-73,-266 79,73-39,-105 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26.8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9164,'135'-229,"10"7,280-329,428-325,209 9,58 89,2687-1589,-2831 1811,1177-659,-1129 678,-784 423,133-69,79-77,-15 9,-376 216,-3 3,1 1,70-25,-128 56,0-1,1 0,-1 1,1-1,-1 1,1 0,-1-1,1 1,-1 0,1 0,-1 0,1 0,-1 0,1 0,-1 1,3 0,-4-1,1 1,-1-1,0 1,1-1,-1 1,0-1,0 1,0 0,1-1,-1 1,0-1,0 1,0-1,0 1,0 0,0-1,0 1,0-1,-1 1,1-1,0 1,0 0,0-1,-1 1,1-1,0 1,0-1,-1 1,-36 52,25-38,-48 61,-2-3,-104 93,75-76,-110 113,-431 410,596-582,0 0,-2-3,-1-1,-1-2,-1-1,-1-3,-66 24,-502 177,174-60,330-120,-134 72,-90 75,231-131,-53 34,-202 109,238-137,3 4,-115 93,134-93,-951 661,767-526,-255 242,-221 274,394-367,-1708 1701,1971-1955,-400 399,-33-44,489-423,-79 45,102-66,-1 0,-1-2,0 0,0-1,0-1,-40 5,27-5,0 1,1 1,0 2,0 1,1 2,0 1,2 1,-32 21,-185 109,224-130,6-2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8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1 107,'4'0,"10"0,7 0,8-4,0-6,-1-1,-2-3,0 1,-5-2,-1 2,0-1,-4 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8.4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11 321,'-1'-1,"1"1,-1 0,0-1,1 1,-1-1,0 1,1-1,-1 0,1 1,-1-1,1 0,-1 1,1-1,-1 0,1 0,0 1,-1-1,1 0,0 0,0 0,-1 1,1-1,0 0,0 0,0 0,0 0,0 1,0-1,0 0,0 0,1 0,-1 0,0 1,0-1,1 0,-1 0,1 1,-1-1,1 0,-1 0,1 1,-1-1,1 1,-1-1,1 0,0 1,-1-1,2 0,0 0,1 0,0 0,-1 0,1 1,0-1,-1 0,1 1,0 0,0 0,-1 0,1 0,0 0,5 1,12 7,-1 0,1 1,-1 1,-1 1,0 0,-1 2,19 16,21 14,-30-23,-20-14,1 1,0-1,1-1,-1 0,1 0,0 0,0-1,17 5,-24-9,0 0,-1 0,1 0,-1 0,1-1,-1 1,1 0,-1-1,1 1,-1-1,1 0,-1 1,0-1,1 0,-1 0,0 0,0 0,0 0,1 0,-1 0,0 0,0 0,-1-1,1 1,0 0,0-1,0 1,-1 0,1-1,-1 1,1-1,-1 1,0-1,1-1,5-61,-5 57,-4-143,0 87,6-75,-4 136,1 1,0-1,1 0,-1 0,0 1,0-1,1 0,-1 1,1-1,0 1,-1-1,1 0,0 1,0-1,0 1,0 0,0-1,0 1,0 0,0 0,1-1,-1 1,1 0,-1 0,0 1,1-1,1-1,7 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39.5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1 194,'1'-7,"0"0,1-1,0 1,1 0,-1 1,1-1,0 0,1 1,0-1,0 1,0 0,9-8,0-2,1 1,1 1,21-16,-31 26,0 2,0-1,0 0,1 1,-1 0,0 0,1 1,-1 0,1 0,0 0,-1 0,1 1,0 0,-1 0,1 0,0 1,-1 0,1 0,-1 1,1-1,-1 1,0 0,1 1,-1-1,0 1,6 4,13 10,-1 0,0 1,37 40,-49-47,-1-1,-1 0,0 1,-1 0,0 1,-1-1,0 1,-1 1,0-1,-1 1,6 23,-10-30,1 1,-1-1,-1 1,1-1,-1 1,0-1,-1 1,0-1,0 0,0 1,0-1,-1 0,0 0,-1 0,1 0,-1 0,0 0,-1-1,1 1,-1-1,0 0,-1 0,1 0,-9 6,-2 0,-12 12,59-32,97-55,-61 29,99-37,-94 43,-46 16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40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1 374,'130'-121,"83"-84,-209 200,1 0,-1 1,1-1,0 1,0 1,0-1,0 1,1-1,0 2,9-5,-12 7,0-1,0 1,1 0,-1 0,0 0,0 0,0 1,1-1,-1 1,0 0,0 0,0 0,0 0,0 0,0 1,-1-1,1 1,0 0,-1 0,1 0,-1 0,4 5,97 103,144 202,-202-248,-3 3,-3 1,34 82,62 228,-100-275,79 158,-60-143,-47-105,-1 1,0 0,-1 1,-1-1,3 19,-7-29,1 1,-1-1,0 0,-1 0,1 0,-1 0,0 0,0 0,0 0,0 0,-1 0,1 0,-1-1,0 1,-1 0,1-1,0 0,-1 1,0-1,0 0,0-1,0 1,-6 4,-89 56,-201 96,206-114,-14 1,66-32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42.1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1 304,'0'-3,"1"0,0 0,0 0,0 1,1-1,-1 0,1 0,-1 0,1 1,0-1,0 1,0 0,0-1,0 1,5-3,39-28,-2 10,2 2,0 2,1 2,1 2,67-12,-98 23,-1-2,0 0,0-1,0 0,15-11,-17 9,0 2,1-1,0 2,0 0,0 1,18-4,16 4,-27 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42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0 220,'5'-2,"-1"0,0 1,0-2,1 1,-1 0,-1-1,1 1,0-1,-1 0,6-6,12-8,12-5,2 1,0 3,1 0,1 3,1 1,0 1,0 2,1 2,67-6,-35 5,-44 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43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764 1,'-4'0,"-1"0,1 1,-1-1,1 1,-1 0,1 1,0-1,0 1,0 0,0 0,0 0,0 0,0 1,0-1,1 1,0 0,-1 0,1 1,-3 4,-5 7,1 0,1 1,-12 27,4-8,-315 695,253-519,-81 344,147-503,2 1,3 1,-3 101,11-150,0 0,1 0,-1 1,1-1,0 0,1 0,-1 0,1-1,0 1,0 0,0-1,1 1,0-1,0 0,0 1,0-1,7 6,-5-7,0 0,-1 0,2-1,-1 1,0-1,0 0,1 0,-1-1,1 0,-1 0,1 0,0-1,-1 1,1-2,10 0,28-5,0-2,-1-1,0-3,76-31,155-90,-255 122,0 0,-1-2,0 0,-1-1,-1 0,0-2,-1 0,25-35,-15 12,-1-1,-2-1,19-53,-11 21,83-228,-103 264,-1-1,-2 0,-1 0,-2 0,-2-1,-3-52,0 82,-1 0,1 1,-1 0,-1-1,0 1,0 0,0 0,-1 0,0 1,-1-1,0 1,0 0,0 0,-1 1,0-1,-10-7,-9-5,0 2,-1 1,-40-19,37 21,0-2,-34-25,39 22,-49-34,49 39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44.6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1,'44'0,"1"2,-1 2,87 19,299 71,-418-92,0 1,0 0,0 1,-1 0,0 1,0 0,19 13,-14-5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57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0 355,'74'-3,"-1"-3,0-4,0-2,86-27,227-80,161-39,-513 151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1:57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0 225,'124'-6,"155"-26,-81 6,-13 6,205-49,-355 59,53-25,-37 14,-36 16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2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0 176,'8'14,"0"-1,1 0,0 0,12 11,10 15,742 1038,-735-1021,-11-13,2-3,58 65,-85-103,-1-1,1 1,-1-1,1 0,-1 1,1-1,0 0,-1 0,1 0,0 0,0 0,0-1,0 1,0 0,0-1,0 1,0-1,0 0,0 0,2 0,-2 0,0-1,-1 0,1 0,-1 1,1-1,0 0,-1 0,0-1,1 1,-1 0,0 0,1-1,-1 1,0-1,0 1,0-1,0 1,0-3,5-10,-1 0,0 0,-1-1,3-22,-4 20,109-459,16-85,-101 462,-19 77,-1 1,-2-1,0 0,2-33,14-139,-19 171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09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0,'-1'8,"-1"-1,0 1,0-1,-1 0,0 0,0 0,-6 8,-6 17,-28 85,-37 166,78-274,-2 8,1 0,0 1,0 19,3-34,0 1,0-1,1 1,-1-1,1 0,0 1,0-1,0 0,0 0,2 4,-2-6,-1 0,1 0,0 0,0 0,0 0,0 0,0 0,0 0,1 0,-1-1,0 1,0 0,1-1,-1 1,0-1,1 1,-1-1,0 0,1 1,-1-1,1 0,-1 0,0 0,3 0,-1-1,0 0,-1 0,1 0,0 0,0 0,0 0,-1-1,1 1,-1-1,1 0,-1 0,1 0,-1 0,0 0,0 0,0-1,0 1,-1-1,1 1,-1-1,1 0,-1 1,0-1,0 0,0 0,0 0,-1 0,1-5,3-12,-2 0,0 0,-1-22,-1 34,-3-99,3-58,0 162,0 1,0-1,0 0,0 1,0-1,1 1,0-1,-1 1,1-1,0 1,0-1,0 1,1 0,-1-1,0 1,1 0,0 0,-1 0,1 0,0 0,0 1,0-1,0 0,1 1,-1-1,0 1,0 0,1 0,-1 0,1 0,-1 0,1 1,-1-1,1 1,0 0,-1-1,1 1,0 0,-1 1,6 0,10 2,-1 1,1 1,-1 0,32 15,-31-12,117 41,-85-33,-2 2,0 2,62 36,14 30,-109-76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3.9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54,'1'-2,"-1"0,0-1,1 1,-1 0,1 0,0 0,0-1,0 1,0 0,0 0,0 0,0 1,1-1,-1 0,1 0,-1 1,1-1,0 1,0-1,0 1,0 0,0 0,0 0,0 0,0 0,0 0,0 0,0 1,1-1,-1 1,5-1,8-1,1 1,-1 0,24 2,-33-1,24 4,0 1,-1 1,0 1,0 2,-1 0,0 2,0 2,-2 0,1 2,-2 1,28 21,-46-31,0 0,0 0,-1 0,0 1,0 0,-1 0,1 1,-2 0,1-1,-1 1,0 1,-1-1,0 1,4 15,-6-19,-1 1,1-1,-1 0,0 1,-1-1,1 1,-1-1,0 0,0 1,-1-1,1 0,-1 0,-1 0,1 0,0 0,-1-1,0 1,0-1,-1 0,1 0,-1 0,0 0,0 0,0-1,-7 5,-51 31,61-39,1 0,0 0,0 1,-1-1,1 0,0 0,-1 1,1-1,0 0,0 1,0-1,-1 0,1 1,0-1,0 0,0 1,0-1,0 0,-1 1,1-1,0 0,0 1,0-1,0 1,0-1,0 0,0 1,0-1,1 1,-1-1,0 0,0 1,0-1,0 0,0 1,1-1,-1 1,17 9,27 1,-41-10,62 12,298 48,-191-36,-143-20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4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1 256,'970'-30,"-647"14,730-54,-172-38,-756 92,185 0,-276 17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5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868 0,'-4'2,"0"0,0 1,1-1,-1 1,0-1,1 1,-1 0,1 0,0 1,-4 4,2-2,-11 14,0 0,1 2,-22 43,-1 2,-66 79,-212 229,194-238,95-106,-3 5,-55 49,71-74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5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1,'11'0,"-1"1,0 1,0 0,1 0,-2 1,1 0,0 1,18 9,5 7,35 25,-21-12,424 261,-163-104,-200-115,23 13,-103-65,-21-11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06.8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586 0,'-22'2,"1"0,-26 6,-3 0,23-3,0 1,1 1,-1 1,2 1,-1 1,-37 22,43-21,2 0,-1 2,1 0,1 1,1 1,0 1,1 0,-22 30,30-33,0 0,1 1,0-1,1 1,1 1,0-1,1 1,0-1,1 1,1 0,0 0,3 29,3-1,2-1,1 1,19 51,130 329,31-7,-128-285,-53-116,96 222,-81-178,-3 0,13 69,-3 20,51 328,-63-239,24 198,-40-429,0 0,0 0,1 0,-1 0,1-1,0 1,1 0,-1-1,1 1,4 4,-5-8,0 0,0-1,0 1,0-1,0 0,0 1,1-1,-1 0,0 0,1-1,-1 1,1 0,-1-1,1 0,-1 1,1-1,-1 0,1 0,-1-1,1 1,-1 0,1-1,-1 1,0-1,1 0,-1 0,3-1,310-120,689-255,-944 353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1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0,'1'6,"-1"0,1 0,1-1,-1 1,1 0,0-1,4 9,6 14,63 186,147 291,-182-426,76 113,-111-186,0 1,0-1,1 0,0 0,8 7,-13-12,0 0,0-1,0 1,0 0,0 0,1-1,-1 1,0-1,0 1,0-1,1 0,-1 1,0-1,1 0,-1 0,0 0,0 0,1 0,-1 0,0 0,1 0,-1 0,0-1,0 1,1 0,-1-1,0 0,0 1,0-1,1 1,-1-1,0 0,0 0,0 0,0 0,-1 0,1 0,0 0,0 0,1-1,5-11,-1 1,1-1,-2-1,0 1,-1-1,0 1,2-16,9-107,-10 75,9-183,-1 7,-12 232,-1-2,0-1,1 1,0 0,0 0,1 0,0 0,0 0,1 0,-1 1,2-1,5-9,5 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1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0,'5'0,"5"0,1 9,3 2,-1 5,6 7,4 4,3 6,0 2,1-1,0-1,-1-8,-4-2,-2-2,-4 0,-5-3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2.4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367 1,'-7'0,"1"1,-1 1,0-1,1 1,-1 0,1 1,-1-1,1 1,0 0,0 1,1 0,-1 0,1 0,0 0,-9 10,-5 7,1 1,-20 32,12-14,2 2,1 0,3 1,1 1,3 1,1 1,2 0,3 0,-9 84,19-111,0 0,1 1,1-1,1 0,0 0,2-1,0 1,1-1,1 0,0 0,2-1,0 0,0 0,24 28,-13-22,1-1,1 0,1-2,1-1,0 0,1-2,1-1,48 21,-14-13,1-2,1-3,1-3,1-3,0-2,0-3,1-3,104-5,-158 0,1-1,-1 0,0-1,0 0,0-1,0 0,-1 0,21-11,-13 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3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45,'-3'1,"0"0,1-1,-1 1,0 0,0 0,1 1,-1-1,1 0,-1 1,1 0,0-1,0 1,0 0,0 0,0 0,0 1,0-1,0 0,1 1,-2 2,-27 57,27-57,-12 35,2 1,1 0,2 0,3 1,0 0,3 1,2-1,1 1,10 83,-7-117,-1 1,2-1,-1 0,1 0,1 0,0 0,0-1,0 1,1-1,8 10,-9-13,0-1,1 0,-1 0,1 0,0 0,0-1,0 0,1 0,-1 0,1-1,0 0,-1 0,1 0,0-1,0 0,0 0,8 0,68 1,0-4,0-4,-1-3,0-3,85-25,-159 35,0 0,0 0,-1 0,1-1,-1 0,0 0,0 0,0-1,0 0,0 0,-1-1,7-6,-9 7,-1 0,1 0,-1 0,0-1,0 1,-1 0,1-1,-1 0,0 1,0-1,0 0,-1 1,1-1,-1 0,0 0,-1 0,1 1,-3-10,-4-14,0 1,-2 0,-2 0,0 0,-1 2,-2-1,-17-23,1 6,-2 2,-73-72,91 101,-1 0,0 1,-1 1,0 1,-1 0,1 1,-2 1,1 1,-20-5,-44-18,17-5,47 27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4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448 1,'-19'0,"0"0,1 2,-1 0,0 1,1 1,0 1,0 0,0 1,0 1,1 1,1 1,-1 0,-17 14,13-10,1 1,1 1,0 0,1 2,1 0,0 1,-23 34,39-50,0 0,0 0,0 1,0-1,0 0,0 1,1-1,-1 0,1 1,-1-1,1 1,0-1,0 1,0-1,1 1,-1-1,0 1,1-1,0 1,-1-1,1 0,0 1,0-1,1 0,-1 0,0 0,1 0,-1 0,1 0,0 0,-1 0,1-1,0 1,3 2,8 4,0 1,0-2,0 0,22 8,-26-11,389 129,-20-8,-360-119,-1 2,0 0,0 1,-1 0,15 13,-28-20,0 1,0 0,0-1,0 1,-1 0,0 0,1 0,-1 1,0-1,0 0,-1 1,1 0,-1-1,0 1,1 0,-2-1,1 1,0 0,-1 0,0 0,0 0,0 0,0 0,-1-1,1 1,-1 0,0 0,0 0,-1-1,-1 5,0 0,-1-1,0 0,0-1,-1 1,0-1,0 0,0 0,-1 0,1-1,-1 0,-1 0,1 0,-1-1,0 0,0 0,-10 3,-8 2,0-2,-1-1,-41 5,-19 4,17-2,-107 7,42-7,103-9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0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1,'301'330,"-26"-26,-227-254,-12-11,1-2,1-2,57 40,-90-73,-1 1,1-1,0-1,-1 1,1-1,0 1,0-1,0-1,0 1,0-1,0 0,1 0,-1 0,0-1,0 1,0-2,0 1,0 0,-1-1,6-2,11-5,-1-2,0 0,22-16,-24 14,139-100,-96 67,-32 25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5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885 1,'-16'2,"-1"0,1 1,-1 1,1 1,0 0,-17 9,-8 1,-62 23,3 5,1 4,3 4,-96 67,180-109,-59 45,67-51,1 0,0 0,-1 0,1 1,1-1,-1 1,0 0,1 0,0 0,0 0,0 0,0 0,1 1,0-1,-2 8,4-9,-1-1,0 1,1 0,0-1,0 0,0 1,0-1,0 1,0-1,0 0,1 0,-1 0,1 0,0 0,0 0,0 0,0 0,0-1,0 1,0-1,0 1,4 1,63 26,-47-22,-11-3,596 255,-532-221,-1 4,-2 3,-3 3,-1 3,107 106,-158-139,-1 0,-1 2,-1 0,-1 1,0 0,-1 1,-2 0,0 1,-2 0,11 43,-15-45,-1 0,-1 0,-1 0,-1 1,-1-1,-1 0,0 0,-2 0,0 0,-2 0,0-1,-15 32,9-26,-1-1,-2 0,0-1,-2-1,0 0,-2-1,0-1,-39 31,40-38,0-1,-1-1,-1 0,0-2,0 0,-1-2,0 0,0-1,-1-1,0-1,-36 3,27-7,0-1,1-2,-1-1,1-1,-1-2,1-1,1-1,0-1,0-2,1-1,0-1,-43-29,33 17,2-1,1-2,1-1,1-2,2-1,1-2,2-1,-26-41,49 69,0-1,1 1,0-1,0 0,1 0,-1 0,2 0,-1-1,1 1,1-1,-1 1,1-1,1 0,0 1,0-1,1 0,0 0,0 1,1-1,0 1,0-1,1 1,0 0,1 0,5-8,11-16,1 0,2 2,1 1,2 1,0 1,2 1,1 1,0 2,41-24,-63 43,0 0,0 0,1 1,-1 0,1 1,0 0,0 0,0 0,-1 1,1 0,1 1,-1 0,0 0,0 1,11 2,8 3,-1 1,-1 2,33 15,36 12,-57-24,-5-2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5.8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1 378,'4'0,"14"-4,18-6,14-6,30-8,34-4,25-7,17-1,18-3,4-3,-16 5,-21 9,-27 5,-25 2,-22 5,-19 5,-17 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7.9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0 162,'2'35,"1"0,1 0,2 0,18 58,61 134,-37-107,-5-4,112 213,-154-327,0 0,0-1,0 1,0 0,1-1,-1 1,0 0,1-1,-1 0,1 1,-1-1,1 0,-1 0,1 0,0 0,0 0,0 0,0 0,2 0,-2-1,0 0,-1 0,1 0,-1 0,1-1,-1 1,1-1,-1 1,1-1,-1 0,1 1,-1-1,0 0,1 0,-1 0,0 0,0 0,0 0,2-2,2-4,0 0,-1 0,1-1,-1 1,-1-1,1 0,3-15,5-30,-2-1,4-95,-13-112,-2 145,-1-13,3-136,-1 259,0 1,1-1,0 1,0 0,0-1,1 1,0 0,0 0,0 0,0 0,1 0,0 0,0 1,7-8,4-2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8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0 394,'7'-12,"1"0,0 1,0 0,1 0,0 1,1 0,0 0,22-15,9-2,50-25,-73 42,242-114,-222 109,1 2,0 2,0 1,1 2,43-2,-75 9,-1 1,0 0,0 0,1 1,-1-1,0 2,0-1,0 1,0 0,0 1,-1-1,1 1,0 1,-1-1,0 1,0 0,0 0,7 8,-8-6,-1 0,1 0,-1 1,-1-1,1 1,-1 0,0 0,-1 0,1 1,-1-1,-1 0,0 1,0 0,0-1,-1 1,0-1,-1 10,0-8,0 0,-1 0,0 0,0 0,-1 0,0-1,0 1,-1-1,0 0,-1 0,0 0,-7 8,-5 4,-1-1,-41 31,32-28,-14 12,1 2,2 1,2 2,1 2,-42 64,76-104,0 0,1 0,-1 0,0 0,1 0,-1 0,1 0,-1 0,1 0,-1 0,1 0,0 0,0 1,0-1,-1 0,1 0,0 0,0 0,1 1,-1-1,0 0,0 0,0 0,1 2,0-2,0 0,0-1,1 1,-1-1,0 1,0-1,0 1,0-1,0 1,1-1,-1 0,0 0,0 1,0-1,1 0,-1 0,0 0,3-1,9-1,1-1,0 0,13-5,-22 6,67-23,-38 12,1 2,0 1,37-5,-46 12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19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1 301,'0'-2,"0"-1,1 0,0 1,-1-1,1 0,0 1,0-1,1 1,-1-1,0 1,1 0,-1 0,1-1,0 1,0 0,0 1,0-1,0 0,0 0,3-1,57-29,-41 23,75-36,2 5,113-30,-153 54,2 3,-1 2,2 4,-1 1,70 4,-118 2,-1 1,1 1,-1 0,0 0,0 1,0 0,0 1,-1 1,1 0,-1 0,0 1,-1 0,1 0,16 16,-15-10,0 1,-1 0,0 1,-1 0,0 0,-1 1,-1 0,0 1,7 25,-1 16,-1 1,-4 0,-2 0,-1 63,-2-45,20 131,242 803,-127-658,-100-288,3 8,-40-70,-1-1,1 1,-1-1,1 0,-1 1,0-1,1 1,-1-1,0 1,0-1,0 1,-1 0,1-1,0 1,0-1,-1 0,1 1,-1-1,1 1,-1-1,0 0,1 1,-1-1,0 0,0 0,0 1,0-1,0 0,0 0,0 0,-3 1,-3 3,-1-1,0 0,0 0,-13 4,0 0,-946 468,920-452,15-8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1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695 233,'-20'-22,"-27"-39,33 40,-1 1,-2 1,-26-26,37 40,1 0,-1 1,-1 0,1 0,-1 0,1 1,-1 0,0 0,0 1,0 0,-1 0,1 1,0 0,-1 0,1 0,-10 2,11 0,0 0,0 1,0 0,0 0,0 0,0 1,0 0,1 0,-1 1,1-1,0 1,0 0,0 1,1-1,-1 1,1 0,-4 6,-10 14,1 2,-17 33,27-45,-34 66,4 3,4 1,3 1,4 1,4 2,4 0,4 1,4 0,3 1,8 120,3-160,3-2,2 1,2-1,2 0,2-1,2-1,2 0,3-2,1 0,2-1,36 46,-33-53,2-2,2-2,0 0,3-2,0-2,2-1,1-2,1-2,1-1,1-2,1-2,60 20,-42-23,0-3,1-2,0-3,0-3,0-2,1-3,109-14,-58-4,-1-5,-1-5,134-53,-213 70,-1-1,0-2,-1-1,47-32,-70 43,-1-1,0 0,0 0,-1 0,1-1,-1 0,-1 0,1 0,-1-1,0 1,0-1,-1 0,0 0,0-1,-1 1,0 0,0-1,-1 0,1 1,-2-1,1 0,-1 1,-1-1,1 0,-1 0,-2-8,-104-310,103 314,-28-72,-73-135,86 186,-1 2,-1 0,-2 2,-1 0,-2 1,-55-46,19 29,-2 2,-102-50,-150-49,215 98,-604-216,692 256,0 1,0-2,1 0,0 0,0-1,0-1,1 0,0 0,1-1,-1-1,-17-18,15 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2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99,'10'-8,"1"0,0 0,0 1,0 0,0 0,1 2,0-1,14-3,2 1,1 0,45-5,-56 10,1 2,0 1,0 0,-1 1,1 1,0 1,-1 0,0 2,0 0,0 1,0 0,-1 2,0 0,0 1,18 13,-14-5,0 0,-1 1,-1 1,0 1,-2 1,0 0,-2 2,0-1,-2 2,12 25,15 50,-5 2,34 154,-63-230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4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156 549,'-4'0,"4"10,7 13,474 990,-463-977,4 10,112 228,174 266,-288-512,-401-569,241 335,117 173,-284-432,247 362,4-3,-69-184,114 256,0-1,3 0,0 0,-2-46,9 59,1-1,1 0,1 0,1 0,1 1,0-1,14-35,-7 29,1 0,0 2,3-1,28-41,-34 57,0 2,0-1,1 1,0 0,1 1,0 1,1 0,0 0,0 1,1 0,-1 1,21-6,6 1,1 2,0 2,1 2,0 1,-1 2,1 2,0 2,0 1,-1 2,1 3,40 12,-29-5,-1 2,-2 3,0 1,-1 3,-1 2,-1 2,81 66,-124-92,15 12,-1 2,0 0,-1 1,23 31,-36-44,0 0,-1 0,0 1,1-1,-1 1,-1 0,1-1,-1 1,0 0,0 0,0 0,0 0,-1 0,0 0,0 0,0 0,-1 0,0-1,0 1,0 0,0 0,-1 0,0-1,0 1,0-1,-1 1,-5 7,-28 31,-2-2,-2-1,-58 45,31-27,-143 112,177-148,-1-1,0-2,-2-1,-68 24,69-28,23-7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4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1 203,'6'-4,"1"0,0 0,1 0,-1 1,1 1,-1-1,1 1,0 0,14-1,12-5,43-8,1 2,136-5,-99 10,717-84,-750 83,-56 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5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0 140,'37'-1,"0"-2,0-1,-1-1,49-15,-19 5,-50 13,1-1,0-1,-1 0,0-1,0-1,0-1,-1 0,0-1,0 0,22-19,-26 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0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0 294,'5'-4,"5"-2,1-4,7 0,5-2,3-5,10-2,3-3,-1 2,6 1,-1-1,2-2,1-1,-2 0,-1 3,-8 0,-4 5,-9 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9.3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1 343,'1'4,"0"0,1 1,-1-1,1 0,0 0,0 0,1 0,-1-1,1 1,0-1,0 1,4 3,2 4,166 203,173 220,-300-369,-22-28,1-2,1 0,48 43,-75-77,0 0,0-1,0 1,0 0,0 0,0 0,0-1,0 1,1-1,-1 1,0-1,0 1,1-1,-1 0,0 1,1-1,-1 0,0 0,1 0,-1 0,0 0,1 0,-1-1,0 1,0 0,1-1,-1 1,0-1,0 1,1-1,-1 1,0-1,0 0,0 0,0 0,0 1,0-1,0 0,0 0,-1 0,1 0,0-1,0 1,-1 0,1 0,-1 0,1-1,-1 1,1-2,4-11,0 1,-1-1,4-25,-5 23,27-144,16-261,-37-166,-10 560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39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1,'0'4,"0"6,4 6,2 3,4 9,0 6,3 3,3-1,-1 2,2 8,1-1,3-3,-3 4,0-1,-3-9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0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0 225,'2'1,"0"-1,0 1,0-1,0 1,0 0,0 0,0 0,-1 0,1 0,0 1,-1-1,1 0,-1 1,1-1,1 3,25 33,-17-21,109 137,7-5,170 153,-242-257,-52-42,0 0,0 0,1-1,-1 1,0-1,1 1,-1-1,1 0,-1 0,1 0,0-1,-1 0,1 1,0-1,-1 0,5-1,-6 0,0 0,0 0,0 0,-1-1,1 1,0 0,-1-1,1 1,-1-1,1 0,-1 1,0-1,0 0,0 0,0 0,0 0,0 0,0 0,-1 0,1 0,-1 0,1 0,-1 0,0-4,1-62,-1 53,-6-785,6 770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1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46,'35'-14,"-16"4,-4 5,0 1,0 0,0 1,1 1,-1 0,1 1,0 1,-1 0,1 1,-1 1,1 0,-1 2,0-1,0 2,0 0,24 12,-25-10,-1 0,0 0,-1 2,1-1,-2 2,1 0,-1 0,-1 1,0 0,0 1,-1 0,-1 0,0 1,-1 0,0 0,-1 1,7 21,-11-28,-1 0,1 0,-2 0,1 0,-1 0,0 0,0 0,-1 0,0 0,0 0,-1 0,1-1,-2 1,1 0,-6 10,3-8,-1-1,0 1,-1-1,0 0,0 0,0-1,-1 0,0 0,-16 9,23-16,-1 1,1 0,0-1,-1 1,1 0,0 0,-1 0,1 0,0 0,0 0,0 0,0 0,0 0,0 1,0-1,0 0,1 1,-1-1,0 0,0 2,2-2,0 0,0-1,0 1,-1-1,1 1,0-1,0 1,0-1,0 1,0-1,0 0,0 0,0 1,0-1,0 0,0 0,0 0,0 0,0 0,0 0,1-1,71-9,19-10,1 4,1 3,0 5,113 5,-177 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2.1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0 101,'733'33,"-275"-6,1051-11,-458-99,-1016 79,9 1,-1-3,1-1,-1-2,61-22,-73 14,-14 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2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1446 1,'-8'8,"-8"8,-9 9,-13 10,-22 19,-18 18,-16 18,-23 20,-17 16,-7 13,-1-1,3-2,15-15,21-21,20-22,19-16,16-18,17-17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3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1,'13'1,"0"1,0 1,0 0,0 0,-1 2,0-1,0 2,0-1,19 14,12 4,775 402,-560-295,-136-71,-49-13,-25-14,-36-25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4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1840,'88'-72,"4"-20,-3-4,-5-4,98-150,-142 185,-3-2,-3-1,-3-2,-2-1,-4-1,-3-1,14-87,-24 88,4-128,-16 178,0 0,-2 0,0 1,-1-1,-2 1,0-1,-1 1,-1 1,-1-1,-13-23,18 39,-1 0,1 0,-1 1,0-1,0 1,0 0,-1 0,0 1,-9-7,13 10,-1-1,1 0,0 1,0-1,-1 1,1 0,0-1,-1 1,1 0,0 0,-1 0,1 0,-1 0,1 0,0 0,-1 0,1 1,0-1,-1 0,1 1,0-1,-1 1,1 0,0-1,0 1,0 0,0 0,0 0,0 0,0 0,0 0,0 0,0 0,0 0,0 0,1 0,-1 0,0 1,1-1,-1 0,1 1,0-1,-1 0,1 1,0-1,0 2,-5 18,2 0,0 1,1-1,1 0,2 26,19 107,-10-106,3 0,1-2,3 0,2 0,1-2,3 0,1-2,2-1,52 63,-17-35,2-2,4-3,2-3,92 63,-146-114,0 1,-1 1,-1 0,0 1,-1 0,0 1,17 26,-26-34,1 0,-1 0,-1 1,1-1,-1 1,0 0,-1-1,1 1,-1 0,-1 0,1 0,-1 0,0 0,-1 0,0 0,0 0,0 0,-1-1,0 1,0 0,-1-1,-6 12,-14 18,-3-1,0-1,-3-1,-41 37,15-14,-141 158,168-186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4.5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1,'0'9,"4"10,6 12,1 5,3 3,4 1,2 6,3-1,1 1,-3 1,-1-3,-4-5,0-9,-3-5,-4-7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4.8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11,'0'-5,"0"0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1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0,'4'5,"6"0,1 5,3 0,4 3,2 3,-1 4,0-3,-4 2,1-4,-3 1,0-3,-1-4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5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54,'4'2,"-1"-1,1 1,-1 1,0-1,1 0,-1 1,-1 0,1 0,0 0,-1 0,1 0,-1 0,3 5,5 5,388 493,-346-416,-62-113,1 1,1-1,2 0,0-1,1 0,1 0,-1-33,4-198,3 164,-3 70,1 10,0 0,0 0,1 1,0-1,1 0,3-12,-4 21,-1 0,1 1,0-1,0 0,0 1,0-1,0 1,0-1,1 1,-1 0,0-1,1 1,-1 0,1 0,-1 0,1 0,2-1,-2 2,1-1,0 0,0 1,0 0,0 0,0 0,0 0,-1 0,1 0,0 1,0-1,0 1,0 0,3 1,14 7,1 0,-2 2,1 0,-2 1,29 24,79 80,98 134,-38-40,-171-194,-1 0,0 1,-1 0,15 26,-15-17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6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1308 1,'-48'2,"0"2,0 1,1 3,0 3,1 1,0 2,-64 29,38-9,1 3,3 4,-108 82,129-85,2 2,2 2,1 2,2 1,3 2,-60 98,77-110,2 1,1 1,2 1,1 1,2-1,2 2,2 0,1 0,2 0,2 1,2 45,2-69,0-1,1 0,0 0,1-1,1 1,1-1,0 1,1-1,1-1,0 1,1-1,0 0,1-1,1 0,0-1,0 1,2-2,-1 0,1 0,1-1,0-1,21 12,5-2,0-2,1-1,1-3,0-1,72 10,217 11,-311-32,151 8,149 12,-247-13,0 4,92 27,-143-33,0 1,-1 0,-1 2,1 0,24 18,-36-22,-1 1,0 0,0 0,0 1,-1 0,0 1,0-1,-1 1,0 0,-1 0,1 0,-2 1,1 0,4 16,-4-1,0 1,-1-1,-2 1,0 0,-2-1,0 1,-2-1,-6 27,0-13,-2 0,-1-1,-2 0,-24 46,35-78,0 1,-1 0,1-1,-1 1,0-1,0 0,-1 0,1-1,-1 0,0 1,-1-2,1 1,-1 0,-5 2,1-3,0 0,0 0,0-1,0 0,-1-1,1 0,0-1,-13-1,-33-3,0-2,0-3,1-2,0-2,1-3,-88-38,33 2,3-4,-104-75,194 122,-51-40,63 46,0-1,0 1,1-1,-1 0,1 0,0 0,0 0,0-1,1 1,-1-1,1 1,-2-9,4 10,0 0,0 0,0-1,1 1,-1 0,1 0,0 0,0 0,0 0,0 0,0 0,1 0,-1 1,1-1,0 0,0 1,4-5,46-43,-39 38,336-294,-250 225,-67 61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8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1250 197,'1'-24,"0"9,-1-1,-1 0,0 0,-7-29,7 42,0-1,0 1,0 0,-1-1,1 1,-1 0,0 0,0 0,0 0,0 0,-1 1,1-1,-1 0,1 1,-1 0,0 0,0 0,0 0,0 0,-1 1,1-1,0 1,-1 0,1 0,-1 0,1 0,-5 0,-5 1,0 0,0 0,0 2,1-1,-1 2,0-1,1 2,-1 0,1 0,-14 8,-19 11,-53 36,91-54,-73 49,4 4,1 3,4 3,-74 85,89-84,3 2,3 2,3 2,-73 151,104-187,1 0,2 1,2 0,1 0,1 2,2-1,2 1,0 38,5-69,0 0,1 0,-1 0,1 0,1-1,-1 1,1 0,1-1,-1 1,1-1,0 1,0-1,1 0,6 7,-4-7,-1-1,2 0,-1 0,1-1,-1 1,1-1,1-1,-1 0,0 0,1 0,0-1,10 2,45 7,1-4,-1-2,1-4,85-7,-60 2,190-8,461-4,-703 17,-1 0,43 5,-70-4,0-1,0 1,-1 1,1-1,-1 1,1 1,-1 0,0 0,-1 0,9 7,-12-7,-1 0,0 0,0 0,0 1,0-1,-1 1,1-1,-1 1,0 0,-1 0,1 0,-1 0,0 1,0-1,-1 0,1 0,-1 0,0 1,-1-1,1 0,-1 0,-3 10,-2 10,-1-1,-1 0,-18 35,-28 44,-109 153,121-194,-372 498,394-536,-1-2,0-1,-48 37,63-54,-1 1,1-1,-1 0,0-1,0 1,0-1,-1-1,1 1,-1-1,1-1,-1 1,0-1,0-1,1 1,-1-1,0-1,0 0,0 0,1 0,-13-4,0-4,1-1,-1-1,2-1,0 0,0-1,1-1,1-1,-20-22,-4-8,-59-93,68 91,2-1,2-2,2-1,3-1,-26-90,46 136,1-1,0 1,0 0,0-1,1 1,0-1,1 0,-1 1,4-12,-4 15,1 1,0-1,1 1,-1 0,0-1,1 1,-1 0,1 0,-1 0,1 0,0 0,0 1,0-1,0 1,0-1,1 1,-1 0,0-1,1 1,-1 0,1 1,-1-1,1 0,-1 1,1-1,4 1,45-4,-15 1,44-9,-20-3,-1-3,69-30,114-64,-149 67,119-55,-124 60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9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1084,'10'-2,"0"0,0-1,0 0,0 0,0-1,0 0,-1-1,9-6,-2 3,421-201,-98 50,471-291,-480 258,-278 163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49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1 995,'7'-1,"0"0,0 0,0-1,0 0,-1 0,1-1,10-5,9-3,1416-565,-1138 451,-281 116,415-193,-380 164,-44 25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0.5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119 449,'-2'0,"0"0,0 1,0 0,0-1,0 1,0 0,0 0,0 0,0 0,0 0,0 0,1 1,-1-1,0 1,1-1,-1 1,1 0,0-1,-1 1,1 0,0 0,0 0,0 0,0 0,1 0,-1 0,1 0,-1 1,0 3,-2 9,1 1,1 0,0 15,0-23,1 12,1 0,1-1,0 1,2 0,0-1,1 1,1-1,1-1,0 1,15 24,-18-35,1-1,0 1,0-1,0 0,1-1,0 1,1-1,-1 0,1-1,0 0,1 0,-1 0,1-1,0 0,0-1,0 1,0-2,1 1,-1-1,1 0,0-1,-1 0,1 0,0-1,0 0,12-2,33-11,-1-1,-1-3,0-2,58-31,-68 31,229-111,-225 105,-1-3,-2-1,68-59,-106 82,6-3,-2 0,0-1,14-18,-22 26,1 0,-1 0,1-1,-1 1,0 0,0-1,0 1,0-1,-1 0,1 1,-1-1,1 1,-1-1,0 0,0 1,0-1,0 0,-1 1,1-1,-1 0,1 1,-1-1,0 1,-2-5,-11-11,0 1,-1 0,0 0,-2 2,-34-26,18 14,-4-5,-2 2,-1 2,-1 2,-60-30,84 49,1 0,-1 1,0 1,-1 0,0 2,1 0,-1 0,0 2,0 0,0 1,0 1,0 1,0 0,0 2,-20 6,-24 12,1 2,0 4,2 2,2 2,1 3,-79 64,79-60,44-29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5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1029 166,'-136'-58,"105"42,-1 2,-1 1,0 1,-38-7,56 16,0 0,0 2,0-1,0 2,-1 0,1 1,0 1,0 0,-1 1,2 0,-1 2,0-1,1 2,0 0,0 1,1 0,0 1,0 0,0 1,-20 20,5 0,2 2,1 0,1 2,2 1,2 0,1 2,-21 54,7-3,4 1,-19 103,29-92,3 0,5 1,4 0,5 1,4-1,25 170,-16-210,3-2,3 0,2-1,2 0,35 62,-34-79,2-2,1-1,2-1,1-1,2-2,1 0,59 46,-60-58,0 0,2-2,0-1,1-2,1-1,0-2,50 13,-33-14,1-3,0-2,1-2,81-4,-18-10,0-6,-1-4,217-68,-204 46,-2-6,121-63,-173 71,-3-2,-1-4,-3-2,93-86,-144 119,-1-1,-1 0,0-2,-1 1,-1-2,0 0,-1 0,-1-1,-1 0,-1-1,-1 0,0 0,-1 0,-2-1,0 0,-1 0,-1 0,-1 0,-1-1,-1 1,0 0,-2 0,-5-22,-1 11,-2 0,-2 1,0 0,-2 1,-1 1,-38-52,-142-152,48 78,-245-199,263 253,-4 6,-221-118,340 205,-2-2,-1 1,0 0,0 2,-1 0,1 1,-31-5,47 10,0 1,1 0,-1-1,0 1,0 0,1 0,-1 1,0-1,1 0,-1 0,0 1,0-1,1 1,-1 0,1-1,-1 1,1 0,-1 0,1 0,-1 0,1 0,0 0,-2 2,-4 11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5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0 272,'1'-11,"-1"0,2 0,0 1,0-1,1 0,0 1,1 0,0 0,1 0,0 0,0 1,1-1,0 1,1 1,0-1,1 1,-1 1,1-1,1 1,-1 0,17-9,-10 8,0-1,1 2,0 0,0 1,0 1,1 0,-1 2,1-1,0 2,1 0,-1 1,0 1,22 3,-1 4,0 1,0 2,-1 2,0 1,-2 2,1 2,52 33,-16-2,-2 3,86 81,320 386,-249-254,-144-182,-67-68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6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0 298,'5'0,"5"0,9 0,7 0,15 0,22-4,22-6,27-1,28-3,33-3,29-4,25-1,19-11,3-4,-3 1,-13 1,-25 3,-48 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6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60,'426'2,"954"-24,-1357 20,23 0,0-2,83-18,-102 13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1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125 126,'-5'-9,"-9"-7,-3-5,-6 1,0 0,-1-1,5 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7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54 623,'-7'-9,"0"1,0-1,1-1,0 1,1-1,0 0,-4-12,7 5,11 12,-6 6,1 0,-1 0,0 1,0-1,0 0,0 1,-1 0,6 4,91 74,157 167,66 122,-44-47,-173-208,-104-114,-1 1,1 0,-1-1,0 1,1-1,-1 0,1 1,0-1,-1 1,1-1,-1 0,1 1,-1-1,1 0,0 0,-1 1,1-1,0 0,-1 0,1 0,0 0,-1 0,1 0,0 0,-1 0,1 0,0 0,-1 0,1 0,0-1,-1 1,1 0,0 0,0-1,0-1,1 1,-1-1,0 0,0 1,0-1,0 0,-1 0,1 0,-1 0,1 0,-1 0,1-2,3-69,-4 65,-15-732,1-62,15 783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8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0 176,'1'-2,"-1"0,1 0,-1 0,1 0,0 0,0 1,0-1,0 0,0 0,1 1,-1-1,0 0,1 1,-1-1,1 1,-1 0,4-3,35-20,-37 23,38-20,0 3,1 1,1 3,56-13,-64 20,-1 1,1 2,0 1,0 2,1 2,37 5,-60-4,1 1,-1 0,1 1,-1 1,0 0,-1 1,1 0,-1 1,0 0,-1 1,19 16,-26-19,1-1,-1 1,1 0,-1 0,-1 1,1-1,-1 1,0-1,0 1,-1 0,1 0,-2 1,1-1,0 0,-1 1,0-1,-1 1,0-1,0 1,0-1,0 1,-1-1,0 0,-1 1,1-1,-5 11,0-3,-1-1,0 0,-1 0,0-1,-1 0,0 0,-1-1,-19 17,-5 0,-61 37,81-57,14-8,0 0,0 0,0 0,0 0,-1 0,1 0,0 0,0 0,0 0,0 0,-1 0,1 0,0 0,0 0,0 0,0 0,0 1,-1-1,1 0,0 0,0 0,0 0,0 0,0 0,-1 0,1 0,0 1,0-1,0 0,0 0,0 0,0 0,0 0,0 1,0-1,0 0,-1 0,1 0,0 0,0 1,0-1,0 0,0 0,0 0,0 0,0 1,0-1,0 0,0 0,1 0,-1 0,0 0,0 1,0-1,0 0,0 0,0 0,0 0,0 0,0 1,0-1,1 0,-1 0,0 0,0 0,0 0,19 0,43-9,-41 5,294-45,-288 45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9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1 192,'823'-66,"-598"39,-138 17,474-42,-332 23,-189 22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2:59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660 1,'-8'8,"-12"21,-15 21,-10 25,-15 20,-1 7,-3-1,0-5,3-5,8-11,4-10,10-12,8-12,4-14,8-8,6-4,6-9,4-7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0.4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1,'24'0,"0"2,0 1,-1 1,1 0,-1 2,0 1,0 1,-1 1,32 17,350 167,14 7,-398-188,-16-9,0-1,-1 0,1 1,0-2,1 1,-1 0,8 1,-3-3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1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1145 0,'-152'3,"-166"24,37 4,-57 7,335-38,1 0,-1 1,0-1,0 1,1-1,-1 1,0 0,1 0,-1 0,1 1,-1-1,1 0,-1 1,1 0,0-1,0 1,0 0,0 0,-3 4,4-3,0 0,1 0,-1 0,1 0,0 0,0 0,0 1,0-1,1 0,-1 0,1 0,-1 0,1 0,0 0,0-1,1 1,-1 0,4 4,751 1636,-496-1056,-177-395,-18-39,126 220,-175-349,2 0,0-2,1 0,1-1,1 0,1-2,1-1,0 0,1-2,1-1,1-1,0-1,0-1,2-1,-1-2,1-1,0-1,1-1,0-1,0-2,0-1,0-1,0-2,0-1,0-1,0-1,0-2,34-11,45-18,-2-5,-1-5,187-111,-272 143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2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1 597,'0'-1,"0"1,0 0,0-1,0 1,0-1,0 1,1 0,-1-1,0 1,0 0,0-1,1 1,-1 0,0-1,0 1,1 0,-1-1,0 1,1 0,-1 0,0-1,1 1,-1 0,0 0,1 0,-1-1,1 1,-1 0,0 0,1 0,-1 0,1 0,-1 0,0 0,1 0,-1 0,1 0,-1 0,1 0,-1 0,0 1,1-1,0 0,20 7,8 8,0 1,0 2,-2 0,49 44,-14-11,799 703,-855-749,-1 1,1-1,1 0,-1 0,0-1,12 6,-18-10,1 0,0 1,0-1,0 0,0 0,0 0,-1 1,1-1,0 0,0 0,0 0,0-1,0 1,0 0,0 0,-1 0,1-1,0 1,0 0,0-1,0 1,-1 0,1-1,1 0,-1-1,0 0,1 0,-1 0,0 0,0 0,0 0,-1 0,1 0,0 0,-1 0,0-1,1 1,-1 0,0-3,19-410,-35-425,12 788,0 3,5-94,4 124,0 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2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1,'4'8,"6"8,14 9,7 9,7 7,1 6,3-2,-2 1,-3-4,-4-4,-3-9,-2-5,-6-6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3.2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1,'37'2,"1"2,-1 2,0 2,36 12,32 6,137 18,2-10,1-11,353-13,-576-10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4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1169,'4'0,"-1"1,1 0,-1 0,0 1,0-1,1 1,-1-1,0 1,5 4,6 3,804 412,-648-342,393 164,-560-242,6 2,0 0,1 0,0-1,16 2,-24-4,0 1,-1-1,1 0,0-1,0 1,-1 0,1 0,0-1,0 1,-1-1,1 1,0-1,-1 0,1 0,-1 0,1 0,-1 0,1 0,-1 0,0 0,1-1,-1 1,0 0,0-1,0 1,0-1,0 1,0-1,-1 0,1 1,0-1,0-2,2-13,0-1,-2 0,0 0,-1 0,-2-24,0-6,-63-1034,21 476,41 552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2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270 0,'-21'3,"-1"1,1 0,0 2,1 0,0 1,-36 18,32-14,18-9,-1 2,0-1,1 1,-1 0,1 0,-9 9,14-12,0 0,0 0,0 0,0 0,1 0,-1 0,0 0,1 1,-1-1,1 0,-1 0,1 1,0-1,-1 0,1 0,0 1,0-1,0 0,0 1,0-1,0 0,0 1,1-1,-1 0,0 0,1 1,-1-1,1 0,-1 0,1 1,0-1,0 0,-1 0,1 0,0 0,0 0,0 0,0 0,0-1,0 1,0 0,0 0,0-1,3 2,47 29,2-2,112 45,-64-31,50 16,-133-53,0-2,0 0,0-1,0 0,1-2,32-1,-50 0,0 0,1 0,-1 0,0 0,1 0,-1 0,0 0,1 0,-1-1,0 1,1 0,-1-1,0 1,0-1,1 0,-1 1,0-1,0 0,0 0,0 0,0 0,0 0,0 0,0 0,1-1,-2 0,-1 1,1-1,0 1,-1-1,1 1,-1 0,1-1,-1 1,0 0,0 0,1 0,-1-1,0 1,0 0,0 0,0 0,0 0,-3-1,-9-8,-1 0,-26-13,-117-47,-168-52,298 113,12 3,-1-1,1 0,0 0,-20-16,18 11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4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0 247,'1'-3,"1"0,-1 0,1 0,0 0,0 0,0 1,0-1,0 1,0-1,1 1,-1 0,1 0,4-3,1-1,26-24,2 3,0 0,80-41,-100 60,1 0,-1 1,1 1,1 1,-1 1,1 0,-1 1,1 1,0 0,0 2,0 0,34 5,-40-2,0 1,1 0,-2 1,1 0,0 1,-1 0,0 1,-1 0,0 1,0 0,0 1,-1 0,0 0,-1 1,0 0,-1 1,0 0,0 0,-1 0,6 18,3 10,-1 0,-3 1,-1 0,-2 1,3 44,-7-39,-1-1,-3 1,-1-1,-14 79,9-93,-2 1,-1-2,-1 1,-2-1,-1-1,-2 0,-26 40,17-45,18-20,17-15,33-27,3 2,1 3,95-51,-78 47,359-209,-388 227,-9 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5.7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1 897,'1'-3,"0"-1,0 1,1 0,-1 0,1-1,0 1,0 0,0 1,0-1,4-3,3-6,48-62,4 3,3 3,90-75,-36 33,90-102,-64 63,-142 147,-1 1,1-1,0 0,-1 1,1-1,0 1,0-1,0 1,0 0,0 0,1 0,-1 0,0 0,0 1,3-2,-3 3,0-1,0 1,0 0,-1-1,1 1,0 0,0 0,-1 0,1 0,-1 1,1-1,-1 0,0 1,1-1,-1 0,0 1,0 0,0-1,0 1,0 0,0 1,29 56,-3 0,-3 2,28 107,-30-96,115 391,167 516,-233-796,7-4,108 179,230 315,-399-646,207 346,-220-366,0 0,-1 0,0 1,0-1,0 1,-1-1,1 13,-3-18,0 0,0 1,0-1,0 0,-1 0,1 0,-1 0,0 0,0 0,0 0,0 0,0 0,0-1,0 1,0 0,-1 0,1-1,-1 1,1-1,-1 0,0 1,1-1,-1 0,0 0,0 0,0 0,0 0,0 0,0-1,-4 2,-115 37,28-10,20-9,50-11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6.6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0,'5'5,"9"13,20 26,21 27,35 35,29 34,14 23,16 18,3 4,-7-8,-19-22,-23-28,-25-27,-21-31,-16-27,-15-17,-12-11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7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0 535,'17'-30,"1"1,1 0,1 2,2 0,28-27,3 3,80-59,-101 88,1 1,0 1,1 2,2 1,-1 2,2 1,0 2,0 1,1 3,0 1,65-4,-71 10,1 1,-1 1,0 2,0 2,0 1,-1 1,1 1,-2 2,1 2,-2 0,0 2,0 1,-1 1,38 30,-30-14,-1 1,-1 2,-2 2,-1 0,-2 2,-2 2,-2 0,-2 1,30 74,-46-97,0 0,-2 0,0 1,-1-1,-1 1,-1 0,-1 0,-1 0,0 0,-6 37,3-43,-1 0,-1 0,0 0,0 0,-2-1,1 0,-2 0,0-1,0 1,-1-2,-1 0,0 0,0 0,-1-1,-17 12,4-4,-1-1,-1-1,0-1,-1-1,-1-1,0-2,0-1,-1-1,-1-1,1-2,-1-1,0-1,0-2,-37-1,-39-6,85 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7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1,'767'13,"273"-4,-435-30,-570 20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8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32 157,'-2'0,"1"0,0 0,-1 0,1 0,0 0,-1 0,1 1,0-1,0 0,-1 1,1-1,0 1,0 0,0-1,-1 1,1 0,0 0,0 0,0 0,0 0,1 0,-1 0,0 0,0 0,0 0,0 2,1-2,0 0,0-1,0 1,0 0,0 0,0 0,0 0,0 0,1 0,-1 0,0 0,1-1,-1 1,1 0,-1 0,0 0,1-1,0 1,-1 0,1 0,-1-1,1 1,0-1,0 1,-1-1,1 1,0-1,0 1,0-1,-1 1,1-1,0 0,0 0,0 1,0-1,0 0,0 0,1 0,30 6,1-2,-1-1,48-2,101-15,-128 9,884-123,-883 116,223-38,-243 47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09.2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285 46,'-6'-1,"0"0,-1 0,1-1,0 0,0 0,0 0,-9-6,-24-8,29 13,0 1,-1 0,1 0,0 1,-1 0,1 1,-1 1,-15 1,22-1,1 0,-1 1,1-1,-1 1,1-1,-1 1,1 0,0 1,0-1,0 0,0 1,0 0,1-1,-1 1,1 0,0 1,0-1,0 0,0 0,0 1,1-1,-1 1,1 0,0-1,0 1,1 0,-1 5,-5 40,2 0,2 1,3-1,11 89,58 193,-52-263,32 78,-40-122,1-1,0 0,2-1,1 0,1-1,29 33,-34-45,0-1,0 0,1 0,1-1,-1 0,1-1,0 0,1-1,-1-1,1 0,0 0,25 2,0-2,0-2,0-1,47-6,-46 0,1-3,-1-1,-1-1,0-3,0 0,-2-3,1-1,-2-2,-1-1,0-2,-1-1,-2-2,-1-1,0-1,41-51,-66 73,-1 0,0 0,-1 0,1 0,-1 0,0-1,0 0,-1 1,0-1,0 0,0 0,-1-1,0 1,0 0,0 0,-1 0,0-1,0 1,-1 0,1-1,-1 1,-1 0,1 0,-1 0,0 0,-1 0,1 0,-7-9,-28-57,-3 2,-3 2,-2 1,-4 3,-2 2,-113-105,153 159,0-1,0 1,-1 1,1 0,-2 1,1 0,-1 1,0 0,-16-3,-5 2,0 1,-44-1,33 4,-130-21,155 20,-1 0,0-1,1-1,-23-8,28 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19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338 939,'-11'1,"0"0,0 2,-1-1,1 1,-15 6,-23 7,49-16,-99 15,91-14,1-1,0 0,0 0,0-1,-1 0,1 0,0-1,0 1,1-2,-1 1,-10-6,5-5,20 5,28 4,-20 8,0 0,0 1,-1 1,0 0,0 1,0 0,-1 2,-1-1,19 16,-15-12,74 55,136 130,61 99,4 4,-269-277,1 0,0-1,42 30,-58-47,-1 0,1-1,-1 0,1 0,0-1,0 0,1-1,-1 0,1 0,-1 0,1-1,0-1,-1 0,16-1,-8-2,-1 0,1-2,-1 1,0-2,0 0,0-1,20-14,9-9,39-35,-71 55,418-372,81-65,-243 243,8 13,9 11,500-232,-596 334,-211 80,-1 0,-41 10,37-2,0 1,0 2,-36 22,10-2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20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1997,'4'2,"0"0,0 0,0 1,0-1,-1 1,1 0,-1 0,1 0,-1 0,0 1,4 7,6 3,21 18,3-1,0-2,2-2,1-1,1-2,1-2,1-1,1-3,1-1,0-3,1-1,0-3,1-1,0-3,0-1,1-3,80-6,-61-4,-1-2,0-3,0-4,-1-2,-1-3,-2-2,0-4,-1-2,-2-2,92-69,-42 16,-3-5,-5-5,-4-4,102-135,3-25,244-286,-372 466,4 4,3 3,2 3,136-84,-161 118,3 2,0 4,2 1,1 4,79-19,-134 41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8.2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961 613,'-2'-26,"0"0,-2 0,-1 0,-1 1,-1 0,-1 0,-1 0,-2 1,0 1,-1 0,-20-28,13 24,-1 1,0 1,-2 1,-1 1,-1 1,-1 1,-1 1,-45-28,55 40,1 0,-2 1,1 1,0 0,-1 1,0 1,-21-2,31 5,0 0,0 1,0 0,0 0,0 1,0 0,0 0,0 1,0 0,0 0,1 0,-1 1,1 0,0 1,-1-1,2 1,-1 0,0 0,1 1,-7 7,-6 12,1 1,2 0,0 1,2 1,1 0,-13 42,14-39,-31 95,5 1,6 2,5 2,7 0,4 1,5 167,10-258,2 0,2-1,1 0,2 0,20 62,-17-76,0 0,2-1,0 0,2-1,0-1,2 0,0-1,2 0,24 22,-10-16,1-1,1-2,1-2,1 0,0-3,2-1,50 16,10-3,181 33,322 3,2-58,-250-32,-318 18,1-1,-2-2,1-1,-1-2,-1-1,0-2,56-33,-80 41,0 0,0-1,-1 0,0 0,0-1,-1 0,0-1,0 1,-1-2,0 1,-1 0,0-1,0 0,5-19,-6 15,-2 0,0 0,0 0,-2 0,0-1,0 1,-1 0,-1 0,0-1,-1 1,-5-14,-14-37,-3 1,-3 1,-64-107,-138-157,150 228,-5 3,-3 4,-5 4,-3 4,-4 4,-4 5,-2 5,-4 4,-2 5,-3 5,-231-78,315 124,-1 2,-43-5,65 12,0 0,-1 0,1 1,0 1,-1 0,1 0,0 1,0 1,0-1,0 1,-13 7,-23 12,26-13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13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1 733,'10'1,"1"0,0 1,0 0,-1 0,1 1,-1 0,0 1,0 1,12 6,12 9,38 30,-27-17,221 161,-263-191,0-1,0 0,0 1,-1-1,1 1,-1 0,1 0,-1 0,3 4,-5-7,0 1,0-1,0 1,0-1,0 1,0-1,0 0,0 1,0-1,0 1,0-1,0 1,0-1,0 0,0 1,0-1,0 1,0-1,0 1,-1-1,1 0,0 1,0-1,-1 0,1 1,0-1,-1 0,1 1,-1-1,-22 7,15-7,0-1,0 0,1 0,-1-1,0 1,1-2,-1 1,1-1,0 0,0-1,0 1,0-2,1 1,-1-1,1 1,0-2,1 1,-1-1,-5-7,-9-13,0-1,1 0,-16-34,15 25,2 0,1-2,2 0,1-1,-12-59,23 81,1 1,0 0,1-1,1 1,0 0,1-1,1 1,0 0,2-1,-1 2,2-1,0 0,1 1,1 0,0 0,14-19,4 0,1 0,3 3,62-57,-68 70,0 0,1 1,1 2,0 0,1 2,45-17,-58 27,0 0,-1 1,1 0,0 1,0 0,0 1,0 0,0 1,0 1,0 0,0 1,0 0,-1 1,0 1,0 0,0 0,20 13,9 9,-2 2,0 1,46 50,-75-71,19 22,-2 1,0 1,-3 1,-1 1,-1 1,-2 1,27 70,-16-43,7 18,-37-79,0 0,1 0,-1 0,1 0,-1-1,1 1,0-1,0 1,3 2,6 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9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271 593,'-6'-2,"1"-1,-1 0,0-1,1 1,0-1,0 0,0 0,0 0,1-1,-1 0,-3-6,5 8,-27-33,1-1,-32-56,46 68,2 0,1-1,1-1,1 1,-7-34,16 58,1-1,-1 1,0 0,1 0,-1-1,1 1,0 0,0 0,0-1,0 1,0 0,0-1,1 1,-1 0,1 0,0 0,-1-1,1 1,0 0,0 0,0 0,1 0,-1 0,0 1,1-1,-1 0,1 0,0 1,-1-1,1 1,0 0,0-1,0 1,0 0,0 0,0 0,0 1,1-1,-1 0,0 1,0-1,1 1,3 0,12-1,-1 2,1 0,0 1,32 8,-12-3,101 5,228-9,-194-6,-158 3,-4 0,0 0,1 0,-1-1,0-1,15-3,-23 4,-1 1,0-1,0 0,0 0,0 0,0 0,-1 0,1-1,0 1,0 0,-1-1,1 1,-1-1,1 0,-1 0,0 1,0-1,1 0,-2 0,1 0,0 0,0 0,0 0,-1-1,1 1,-1 0,0 0,0 0,0 0,0-1,0 1,0 0,-1-4,-9-42,4 24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2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1349,'-5'0,"19"-1,84-8,607-170,-376 99,-310 76,-15 3,-1 0,1 0,0-1,0 1,-1-1,1 1,-1-1,1-1,-1 1,0 0,0-1,0 1,0-1,0 0,0 0,-1 0,0 0,1-1,-1 1,-1 0,1-1,0 0,-1 1,2-7,1-8,-2 1,0-1,0 1,-3-28,4-35,1 62,-1 1,2 0,0 0,1 0,1 1,1-1,9-15,-15 29,0 0,0-1,0 1,1 0,-1 0,1 0,0 0,0 1,0-1,0 1,0 0,0-1,1 2,-1-1,1 0,-1 1,1-1,0 1,-1 0,1 0,0 0,0 1,0 0,0-1,0 1,0 1,-1-1,1 0,0 1,0 0,0 0,-1 0,1 1,0-1,-1 1,1-1,5 6,-5-5,0 1,0 0,0 0,-1 1,0-1,1 1,-1 0,0-1,-1 1,1 1,-1-1,3 8,-4-10,0 1,0 0,0-1,0 1,-1 0,0 0,1 0,-1-1,0 1,0 0,0 0,-1 0,1-1,-1 1,0 0,1 0,-1-1,0 1,-1 0,1-1,0 1,-3 2,4-4,0-1,-1 1,1-1,0 1,-1-1,1 1,-1-1,1 1,0-1,-1 0,1 1,-1-1,1 0,-1 1,1-1,-1 0,1 0,-1 1,0-1,1 0,-1 0,1 0,-1 0,1 0,-1 0,0 0,1 0,-1 0,1 0,-1 0,0 0,0 0,-10-18,4-28,7 25,1 0,2 0,-1 0,2 1,1-1,1 1,0 0,2 0,0 1,1 0,16-25,-18 33,0 1,1 0,1 0,0 1,0 0,1 0,0 1,0 1,1-1,0 2,0-1,1 2,-1-1,1 2,1 0,-1 0,0 1,1 0,19-1,-19 3,1 1,-1 0,0 1,0 1,0 0,0 0,0 1,0 1,14 6,-21-8,-1 1,0 0,0 0,-1 0,1 0,-1 1,1 0,-1 0,0 0,-1 0,1 0,-1 1,1 0,-1 0,-1 0,1 0,-1 0,0 0,0 1,-1-1,1 1,-1 0,1 9,0 11,0-1,-2 1,-1-1,-1 1,-7 36,9-61,0-1,0 1,0-1,0 1,0 0,0-1,0 1,-1-1,1 1,0-1,0 1,0-1,-1 1,1-1,0 1,-1-1,1 1,-1-1,1 1,0-1,-1 0,1 1,-1-1,1 0,-1 1,1-1,-1 0,0 1,-6-15,1-27,5 17,-1-135,3 141,1 0,0-1,2 1,0 0,1 1,11-26,-16 40,1 0,0 1,0-1,0 1,1 0,-1-1,1 1,-1 0,1 0,0 0,0 0,0 0,0 0,0 0,0 1,0-1,1 1,-1 0,0-1,1 1,-1 0,1 1,0-1,-1 0,1 1,0-1,-1 1,1 0,0 0,-1 0,1 0,0 0,0 1,-1-1,1 1,-1 0,1 0,0 0,-1 0,0 0,5 3,6 4,-1 0,-1 1,0 1,0 0,0 0,13 19,19 28,-2 2,-3 1,-2 2,35 86,-62-124,-2-1,0 1,-2 0,4 34,-9-57,0 1,0-1,0 1,0-1,0 1,1-1,-1 1,0-1,1 1,-1-1,1 1,0-1,-1 1,1-1,0 0,0 0,0 1,0-1,0 0,0 0,0 0,0 0,0 0,1 0,-1 0,0 0,1-1,-1 1,0 0,1-1,-1 1,1-1,-1 0,1 1,-1-1,1 0,-1 0,1 0,-1 0,1 0,0 0,-1-1,3 0,7-2,0-1,-1-1,0 1,0-2,10-6,-6 3,24-13,366-207,-270 160,155-54,395-81,-464 137,-217 66,50-17,-1-4,67-36,-104 49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3.2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602 464,'-5'1,"1"1,0 0,-1 0,1 0,0 0,0 1,0-1,0 1,1 0,-1 0,1 1,0-1,0 1,-5 7,0-2,-49 60,4 2,2 2,-68 135,63-91,-77 237,117-306,2 2,3-1,-9 81,19-116,0 0,1 0,1 0,0 0,1 0,1 0,0-1,1 1,0-1,1 1,0-2,1 1,1 0,0-1,1 0,0-1,17 19,-7-13,1-2,0 0,1-2,1 0,0-1,0-1,41 15,4-4,97 19,-123-33,1-1,0-1,0-3,0-1,44-5,-77 2,0-1,0 0,0-1,0 0,-1 0,1 0,-1-1,0-1,0 1,0-1,-1 0,0 0,1-1,-2 0,9-10,6-10,-1-1,23-45,-31 53,8-19,-1-1,-3 0,0-1,-3-1,-2 0,-1 0,-2-1,-2 0,-2 0,-1 0,-3-1,-8-64,-5 20,-3 0,-4 1,-4 1,-70-158,66 184,-2 1,-3 1,-42-54,-134-144,145 180,45 51,0 2,-2 0,0 2,-26-19,47 38,1 1,-1-1,0 1,1-1,-1 1,1-1,-1 1,0-1,1 1,-1-1,0 1,0 0,1-1,-1 1,0 0,0 0,0 0,1 0,-1-1,0 1,0 0,0 0,1 1,-1-1,0 0,0 0,0 0,1 0,-1 1,0-1,0 0,1 1,-1-1,0 1,1-1,-1 1,0-1,1 1,-1-1,1 1,-1-1,1 1,-1 0,1-1,-1 1,1 0,0 0,-1-1,1 1,0 0,0 0,-1-1,1 1,0 0,0 0,0 0,0 1,1 57,0-45,0 73,-3-54,3 0,0-1,2 1,2-1,11 45,-6-49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5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0 883,'3'-36,"0"0,3 0,11-39,1-10,-16 72,1 0,1 0,0 0,1 0,0 1,14-23,-15 29,0 0,0 0,1 1,0-1,0 1,1 0,-1 0,1 1,0-1,0 2,1-1,-1 0,1 1,8-3,-9 5,0 0,0-1,0 0,0 0,-1 0,1-1,-1 1,1-1,-1-1,0 1,0-1,-1 0,1 0,-1 0,0-1,0 1,0-1,-1 0,4-6,-6 8,1 0,-1 0,1 0,0 0,0 0,0 1,0-1,0 1,0-1,1 1,-1 0,1 0,-1 0,1 0,0 1,0-1,0 1,0 0,0 0,4-2,-3 3,0 1,0-1,0 1,0-1,0 1,0 1,0-1,0 0,-1 1,1 0,-1-1,1 2,-1-1,0 0,1 1,3 4,0-2,0 0,1-1,-1 1,1-1,0-1,0 1,1-2,-1 1,1-1,-1 0,13 1,2-2,0 0,-1-1,29-5,-49 5,1 0,-1-1,1 1,-1-1,0 0,0 0,1 0,-1 0,0 0,0 0,0 0,0-1,0 1,0-1,0 1,-1-1,1 0,0 0,1-2,-1 0,0-1,0 1,0 0,-1-1,0 1,1-1,-1 0,-1 1,1-8,-1-9,-1 0,-1-1,-7-31,6 38,-1-15,2 17,0-1,-1 0,-8-23,10 33,-1 0,0 1,1 0,-2-1,1 1,0 0,-1 0,1 0,-1 0,0 0,0 1,0 0,0-1,0 1,-1 0,1 0,0 1,-5-3,-22-4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6.3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0 773,'28'17,"0"0,43 36,-17-12,228 167,266 186,-547-394,-1 1,1-1,-1 1,1-1,-1 1,1-1,-1 1,1-1,-1 1,1-1,0 1,-1-1,1 0,0 0,-1 1,1-1,0 0,0 0,-1 0,1 1,0-1,0 0,-1 0,1 0,0-1,-1 1,1 0,0 0,0 0,-1 0,1-1,0 1,-1 0,1-1,0 1,-1 0,1-1,0 1,-1-1,1 1,-1-1,1 1,-1-1,1 0,-1 1,0-1,1 1,-1-1,0 0,1 1,-1-1,0 0,0 0,1 1,-1-1,0-1,-1-53,-1 35,-84-741,15 210,65 464,5 68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6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5,4 5,6 7,10 8,5 6,4 5,4 3,6 6,0-2,-2-5,-3-3,-3-5,-3-4,-1-10,-6-7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8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1 353,'8'1,"1"0,-1 0,0 1,1 0,-1 0,0 1,0 0,0 1,0-1,-1 2,14 9,6 6,40 42,-45-41,419 424,-144-139,-248-257,-2 0,3-2,87 66,-132-110,0 0,0 0,0 0,1 0,-1-1,1 0,-1 0,9 2,-12-4,-1 0,1 0,-1 0,0 0,1-1,-1 1,1 0,-1-1,0 1,1-1,-1 1,0-1,1 1,-1-1,0 0,0 0,0 0,0 0,0 0,0 0,0 0,0 0,0 0,0 0,0 0,-1-1,1 1,0 0,-1 0,1-1,-1 1,0-1,1 1,-1 0,0-1,0 1,0-1,0 1,0-2,1-16,-2 1,0 0,0 0,-7-26,-1-13,-8-91,-76-776,90 877,0 18,1 0,2-1,1 1,4-32,1 39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59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1 432,'0'-12,"1"-1,0 1,1-1,0 1,1-1,1 1,0 0,0 1,1-1,1 1,8-13,-3 8,0 2,1-1,0 1,2 1,-1 0,30-20,-8 11,2 2,0 1,0 1,2 3,0 1,45-10,-63 17,1 2,0 0,1 2,-1 0,1 2,-1 0,40 4,-57-1,-1-1,0 0,1 1,-1 0,0 0,0 0,0 1,0 0,-1-1,1 1,-1 0,1 1,-1-1,0 0,0 1,-1 0,1 0,-1 0,0 0,0 0,0 0,2 8,2 9,-1-1,-1 1,2 36,-3-28,1-1,12 152,-16-155,0 0,-2 0,0 0,-2 0,-7 27,4-34,0 0,-1-1,-1 0,-1 0,0-1,-1 0,-1-1,-1 0,0-1,0-1,-17 13,-26 18,-98 59,125-85,-1 0,44-27,49-31,479-235,84-27,-588 281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0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411 1254,'50'178,"152"556,-194-709,9 29,-13-47,-9-30,-10-25,-1 0,-43-84,18 44,-446-1170,482 1242,-11-33,2 0,3 0,-10-99,20 136,0-1,1 1,1 0,0 0,1-1,0 1,1 0,1 1,-1-1,2 0,0 1,0 0,1 0,0 1,1-1,0 1,1 1,0 0,0 0,1 0,16-12,-7 9,1 1,0 0,1 2,0 0,0 1,1 1,0 1,0 1,1 1,0 1,-1 0,1 2,0 1,41 4,-46-2,-1 1,0 0,0 1,0 1,0 0,-1 2,0-1,0 2,-1 0,1 1,-2 0,0 1,0 0,0 1,-2 1,1 0,-1 1,-1 0,-1 0,10 17,-4 2,-2 0,-1 1,-1 0,-2 1,-1 1,-2-1,-1 1,-2 0,-2 41,-2-27,-3 1,-1-1,-3 0,-2-1,-32 92,26-96,-30 55,39-87,1 0,-2-1,1 0,-1-1,-1 1,0-2,-1 1,0-1,-16 12,3-9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1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0 104,'6'-1,"0"0,0 0,0-1,0 0,-1 0,10-5,19-7,47-3,0 3,1 3,117 1,60-6,-232 13,-5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1.1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1067 53,'0'-2,"0"0,0 0,0 0,0 1,-1-1,1 0,-1 0,1 0,-1 1,0-1,0 0,1 1,-1-1,0 1,-1-1,1 1,0 0,0-1,-1 1,1 0,-3-2,0 0,-1 1,1 0,0 1,-1-1,1 1,-1 0,1 0,-8-1,-8 1,0 1,0 1,-21 3,40-4,-46 8,0 2,1 2,0 2,-48 21,5 5,-83 52,137-71,1 0,1 3,1 0,1 2,1 2,-49 58,69-74,1 0,0 1,1 0,1 0,0 1,1 0,0 0,1 1,1 0,0-1,1 2,1-1,0 0,1 0,1 1,0-1,1 0,1 1,0-1,1 0,6 19,-4-23,0 0,1-1,0 0,0 0,1-1,0 1,1-1,0-1,0 1,1-2,0 1,20 11,4 2,1-3,59 23,28 4,178 42,134 2,-339-71,39 7,349 81,-477-104,7 1,0 1,0 0,-1 0,18 11,-27-14,-1 0,1-1,-1 1,1 1,-1-1,1 0,-1 0,0 0,0 1,0-1,1 1,-1-1,0 1,-1-1,1 1,0-1,0 1,-1 0,1 0,-1-1,1 1,-1 0,0 0,0 0,0-1,0 1,0 0,0 0,0 0,-1-1,1 1,-1 0,1 0,-1-1,0 1,1 0,-1-1,0 1,-2 1,-17 23,-1-1,-2-2,0 0,-2-1,-27 18,12-8,-37 32,-2-4,-126 72,172-115,0 0,-1-2,-1-2,0-1,-1-2,0-1,-1-2,1-1,-72 1,59-13,29-1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1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0 304,'5'0,"9"-4,12-2,13-3,14-10,14-5,22-7,25-12,15-2,3 2,0 0,-22 7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2.2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466 51,'-6'1,"1"0,0 0,0 1,0-1,-1 1,2 0,-1 0,0 1,0 0,1 0,-1 0,1 0,0 0,0 1,0 0,0 0,1 0,0 0,0 1,-4 6,-3 5,1 1,1-1,1 1,-9 29,4 2,3 1,2 1,2-1,2 1,2 0,8 70,-6-112,0 1,0-1,1 1,0-1,1 0,0 0,0 0,1 0,0 0,0-1,0 1,1-1,1 0,-1-1,9 9,-9-11,1 0,0 0,0-1,0 1,1-1,-1 0,1-1,-1 0,1 0,0 0,0-1,0 0,0 0,0-1,0 0,0 0,0-1,13-2,-11 1,-1-1,1 0,-1-1,0 0,0 0,0-1,0 0,-1 0,0 0,0-1,0 0,-1-1,0 0,0 0,0 0,-1 0,-1-1,1 0,6-16,-5 10,0-1,-1 1,0-1,-1 0,-1 0,-1-1,0 1,-1-1,0 1,-4-31,-3 20,-1 0,-2 1,0 0,-2 1,0 0,-2 0,-1 1,0 1,-2 0,0 1,-2 1,0 1,-1 0,-1 1,-1 1,0 1,-29-15,21 16,-2 2,1 1,-2 2,0 1,0 1,0 2,-66-4,66 12,8 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3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234 262,'-8'1,"0"0,0 0,1 1,-1 0,0 0,1 1,-1 0,1 0,0 0,0 1,0 1,1-1,-1 1,1 0,0 0,1 1,-1 0,1 0,0 0,-4 7,-2 4,1 0,0 0,1 1,1 0,1 1,1 0,-4 20,3 2,2 1,1 0,3 0,1 0,2 0,2 0,11 47,9 17,58 161,-33-137,78 150,-91-213,3-2,3-1,91 106,-110-145,1-2,1 0,1-1,1-1,1-2,58 31,-62-40,0 0,0-2,0 0,1-2,0-1,1-1,-1-1,1-1,49-3,-15-6,0-2,-1-3,0-3,-1-2,93-41,-36 3,181-114,83-101,-317 218,-3-2,-2-2,88-113,-121 135,-2 0,-1-1,-2-1,-1 0,19-58,-32 78,0 1,-2-1,1 0,-2 0,0 0,-1-1,-1 1,0 0,-1 0,-1 0,0-1,-1 1,-1 1,-1-1,0 1,-12-25,1 14,-2-1,-2 2,0 1,-1 0,-1 1,-40-31,-10 0,-85-49,57 46,-3 5,-2 4,-3 5,0 4,-144-30,74 32,-2 9,-292-10,457 37,-8 0,1 1,0 0,0 2,-36 7,52-8,1 0,0 1,0 0,0 0,0 1,0-1,0 1,1 0,-1 1,1-1,0 1,0-1,0 1,0 0,1 1,-1-1,1 1,1-1,-1 1,0 0,1 0,0 0,-2 10,-9 42,9-33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3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3 444,'-2'-120,"5"-135,-3 252,0 0,1 0,-1-1,1 1,-1 0,1 0,0 0,0-1,1 1,-1 0,1 1,-1-1,1 0,0 0,0 1,0-1,0 1,4-4,-3 5,0-1,0 1,-1 0,1 0,0 0,0 0,0 1,0-1,0 1,0 0,0 0,0 0,0 0,0 0,0 1,4 0,8 4,0 0,-1 0,0 2,0 0,0 0,19 15,209 164,-53-38,686 506,-539-428,-307-209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4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0 635,'20'-2,"-1"-1,0-1,0 0,31-12,-19 6,1092-268,-697 162,-332 82,-1-4,121-69,-177 85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4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1 331,'32'-2,"1"-2,-1-1,0-2,50-17,-12 4,1077-238,-1104 251,-13 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6.8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1 518,'0'-1,"0"-1,0 1,0-1,0 1,0 0,0-1,0 1,1-1,-1 1,0 0,1-1,-1 1,1 0,-1-1,1 1,0 0,1-2,-1 2,0 1,-1 0,1 0,0-1,-1 1,1 0,0 0,0 0,-1 0,1 0,0 0,-1 0,1 0,0 0,-1 1,1-1,0 0,-1 0,1 0,0 1,-1-1,1 0,0 1,0 0,42 40,-36-34,249 260,451 363,-697-622,-1-1,-1 0,1 0,20 10,-28-16,0-1,0 1,-1-1,1 1,0-1,0 1,0-1,0 0,0 0,1 1,-1-1,0 0,0 0,0 0,0 0,0 0,0 0,0 0,0-1,0 1,0 0,0 0,0-1,0 1,0-1,0 1,0-1,0 1,0-1,0 0,-1 1,1-1,0 0,0 0,-1 0,1 0,-1 1,1-1,0 0,-1 0,0 0,1 0,-1 0,0 0,1 0,-1 0,0 0,0 0,0-2,4-34,-2 0,-2 1,-5-52,0 16,-4-138,-13-771,22 978,0 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8.9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1 132,'0'-6,"1"0,1 0,-1 0,1 0,0 1,0-1,0 0,1 1,0 0,0 0,0 0,1 0,0 0,0 0,0 1,0 0,1 0,-1 0,1 0,0 1,0 0,1 0,-1 0,1 1,-1 0,1 0,0 0,8-1,-9 1,1 1,-1 0,0 0,0 0,1 1,-1-1,0 2,1-1,-1 0,0 1,0 0,1 0,-1 0,0 1,0 0,0 0,0 0,-1 1,1-1,-1 1,1 0,-1 1,0-1,0 1,0-1,-1 1,1 0,-1 1,0-1,0 1,-1-1,5 10,-4-5,0 1,-1 0,0-1,0 1,-1 0,-1 1,1-1,-2 0,1 0,-1 0,-1 0,0 0,0-1,-1 1,0 0,-5 9,-7 9,-1 0,-1-1,-35 42,-19 30,142-123,-34 13,56-9,20-6,-64 14,-27 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39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1 227,'339'1,"544"-8,-564-13,-2-15,314-75,-426 62,-170 41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0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1138 1,'-1'6,"0"0,0 0,-1 0,0 0,0 0,0 0,-1 0,0-1,-6 10,-1 3,-105 183,-153 202,-176 158,428-543,-35 44,-2-3,-71 60,123-118,0 0,1 0,-1 0,0-1,0 1,0 0,0-1,0 1,0 0,0-1,0 1,0-1,0 0,0 1,0-1,-1 0,1 1,0-1,0 0,0 0,0 0,-2 0,2-1,1 0,-1 0,1 1,-1-1,1 0,-1 0,1 0,0 1,-1-1,1 0,0 0,0 0,0 0,-1 0,1 0,0 1,0-1,1 0,-1 0,0 0,0-1,15-54,3 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1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1,'1'10,"0"1,0-1,1 0,1 1,0-1,0 0,7 13,39 67,-38-71,86 149,189 350,-207-362,-71-136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0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1,'12'9,"-1"0,1-1,1-1,-1 1,27 9,-5-1,256 149,-117-63,253 128,-405-218,-8-2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1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683 36,'0'-1,"-1"0,1 0,-1 0,1 1,0-1,-1 0,1 0,-1 0,0 0,1 1,-1-1,0 0,1 0,-1 1,0-1,0 1,0-1,1 0,-1 1,0 0,0-1,0 1,0 0,0-1,0 1,0 0,0 0,-1 0,-36-5,32 5,-269-6,-12 0,284 5,0 1,1 0,-1 0,0 0,1 0,-1 0,0 0,0 1,1-1,-1 1,0 0,1-1,-1 1,1 0,-4 2,5-1,0-1,0 1,0 0,1 0,-1-1,0 1,1 0,-1 0,1 0,-1 0,1 0,0 0,0-1,0 1,0 0,0 0,0 0,1 0,-1 0,1 0,-1 0,2 2,14 50,3 0,32 66,-12-30,457 1348,-369-874,-14-52,-111-503,0 0,1-1,1 1,-1-1,2 1,-1-1,11 14,-13-20,0 0,0 0,0 0,0 0,1 0,-1 0,1-1,-1 1,1-1,0 0,0 0,0 0,-1 0,1 0,0-1,0 1,0-1,0 0,0 1,0-2,0 1,0 0,0 0,0-1,0 0,0 0,5-2,276-118,-245 104,138-69,150-64,-291 137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2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133 417,'-6'-8,"0"-1,0 0,1 0,0 0,1 0,0-1,1 0,-3-11,-7-16,-53-149,58 166,8 19,25 58,34 48,4-4,5-2,3-3,89 89,362 318,-519-500,4 3,-1 0,1-1,0 0,15 9,-21-14,0 0,0 1,-1-1,1 0,0 1,0-1,-1 0,1 0,0 0,0 0,0 0,-1 0,1 0,0 0,0 0,0 0,-1-1,1 1,0 0,0 0,-1-1,1 1,1-1,-1 0,0-1,0 1,0-1,0 1,-1-1,1 1,-1-1,1 1,-1-1,1 0,-1 1,0-1,0 0,0 1,0-1,0-2,-7-139,-7 0,-34-155,-13-117,50 190,12 216,0 10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3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6,'0'-4,"5"2,9 11,7 8,8 13,9 11,5 11,4 10,8 2,-2-5,-2 0,-4-10,-7-8,-9-12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3.6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30,'564'3,"590"-6,-1108 2,0-1,71-15,-78 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4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0 915,'0'-2,"0"0,0 1,1-1,-1 1,0-1,1 0,-1 1,1-1,-1 1,1-1,0 1,0-1,0 1,0 0,0-1,0 1,0 0,0 0,0 0,0 0,1 0,-1 0,0 0,1 0,-1 0,1 1,-1-1,1 0,-1 1,1-1,0 1,-1 0,1 0,-1 0,1-1,0 1,-1 1,1-1,2 0,10 1,0 1,0 0,23 7,-23-5,114 34,204 92,-64-21,-260-107,1 2,0-1,0 0,1 0,18 1,-25-3,-1-1,0 0,1 0,-1-1,0 1,1 0,-1-1,0 1,0-1,0 0,1 0,-1 0,0 0,0 0,0 0,0-1,-1 1,1-1,0 1,0-1,-1 1,1-1,-1 0,0 0,1 0,1-4,14-32,-2 0,20-81,7-89,-35 173,87-629,-91 632,-2 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5.1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27,'0'-1,"1"0,-1-1,1 1,-1 0,1 0,0 0,-1 0,1 0,0 0,0 0,0 1,0-1,0 0,0 0,0 1,0-1,0 0,0 1,0-1,0 1,0-1,0 1,1 0,-1 0,0-1,0 1,3 0,39-4,-37 4,20-2,0 1,1 2,-1 1,0 1,34 8,-47-7,-1 0,1 1,-1 0,0 1,0 0,-1 1,0 1,0 0,-1 0,0 1,-1 0,13 15,-12-11,0 1,-1 1,0-1,-2 1,1 1,-2-1,0 1,-1 1,-1-1,0 0,-1 1,-1 0,0 0,-2 21,-1-14,-1-1,-1 1,-1 0,-1-1,-1 0,-1 0,-1 0,-1-1,-17 30,25-50,0-1,0 1,0-1,0 1,0 0,1-1,-1 1,1 0,-1 0,1 0,-1-1,1 1,0 3,0-5,1 1,-1-1,0 0,0 1,1-1,-1 0,0 1,1-1,-1 0,0 0,1 0,-1 1,0-1,1 0,-1 0,1 0,-1 0,0 1,1-1,-1 0,1 0,-1 0,1 0,-1 0,0 0,1 0,-1 0,1-1,-1 1,1 0,-1 0,0 0,1-1,49-23,-43 20,108-53,227-80,-282 112,-39 17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3:46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1 133,'7'-5,"0"0,1 0,-1 1,1 0,0 0,1 1,12-4,2-1,40-13,1 3,1 3,0 2,1 4,0 2,0 3,1 3,86 10,-127-6,0 1,0 1,-1 1,0 2,0 0,-1 2,0 1,0 0,-1 2,-1 1,0 0,-1 2,-1 0,0 2,-2 0,0 1,0 0,-2 2,-1 0,0 1,17 35,-6-2,-1 1,-3 1,-2 1,17 89,22 249,-38-230,-8-65,74 493,39-9,-100-498,3-1,4-2,73 137,-93-201,1-1,25 30,-31-41,-8-7,1-1,-1 1,1 0,-1-1,0 1,1 0,-1-1,0 1,1 0,-1-1,0 1,0 0,0 0,0-1,1 1,-1 0,0 0,0-1,-1 1,1 0,0 0,0-1,0 1,0 0,-1 0,1-1,0 1,-1 0,1-1,0 1,-1 0,1-1,-1 1,1-1,-1 1,1 0,-1-1,1 0,-1 1,0-1,1 1,-1-1,0 0,1 1,-1-1,0 0,0 0,-1 1,-51 15,31-10,-10 7,1 2,1 1,0 1,-28 22,-5 3,41-28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04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88 238,'-27'-48,"18"34,1 0,1 0,0 0,0-1,2 0,0-1,-6-30,11 45,-1-1,1 1,0-1,0 1,0-1,0 1,0-1,0 0,0 1,0-1,1 1,-1-1,1 1,-1-1,1 1,-1-1,1 1,0 0,0-1,0 1,0 0,0 0,0 0,0-1,0 1,0 0,2 0,-1 0,0 0,1 1,-1 0,0 0,1 0,-1 0,1 0,-1 0,0 0,1 1,-1-1,0 1,1 0,-1-1,3 3,11 5,-1 0,0 1,22 18,398 336,55 43,-474-394,-5-2,1-1,-1-1,1 0,1 0,-1-1,1-1,1 0,22 6,-35-11,1-1,-1 0,0 0,1 1,-1-1,1 0,-1 0,0-1,1 1,-1 0,1 0,-1-1,0 1,0-1,1 1,-1-1,0 1,0-1,1 0,-1 0,0 1,0-1,0 0,0 0,0 0,0 0,0-1,-1 1,1 0,0 0,-1 0,1-1,0 1,-1 0,0 0,1-1,-1 1,1-3,0-5,0 0,-1-1,0 1,-2-16,1 11,-10-645,11 611,0 34,0 9,-1 0,1 0,0 0,0 0,1 0,0 0,-1 0,2 0,-1 0,1 0,-1 0,1 1,4-7,5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05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6,'0'-4,"0"2,0 7,5 6,1 6,3 8,6 4,-1 2,2 0,-2-2,1 0,3 2,-3 5,6 1,-2-2,-3-3,-1-2,-3-6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49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1,'40'2,"1"2,-1 2,55 15,21 4,386 51,2-34,-321-31,53 0,-232-11,-1 0,1 0,0-1,0 1,0-1,-1 0,1 0,-1 0,1 0,0-1,-1 1,0-1,1 0,-1 0,5-5,3-3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2.6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0 442,'1'-1,"-1"-1,1 1,-1-1,1 1,0-1,-1 1,1-1,0 1,0 0,0-1,0 1,0 0,1 0,-1 0,0 0,0 0,1 0,-1 0,1 0,-1 0,2 0,40-17,-32 14,436-169,-6-15,-371 163,-56 18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05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0,'908'49,"-196"-2,-3-40,-707-8,0 1,0 0,-1 0,1 0,0 0,0 0,0 0,-1 0,1 1,0-1,0 1,-1-1,1 1,0-1,-1 1,1 0,-1 0,1 0,-1 0,1 0,-1 0,0 1,1-1,-1 0,0 1,0-1,0 1,0-1,0 1,0-1,0 4,-1 0,0 0,0 0,-1 0,0 0,0 0,0-1,0 1,-1 0,0 0,-3 5,-106 245,-179 466,288-714,-72 205,56-168,-2-1,-43 69,62-110,0 0,0 0,0 0,-1-1,1 1,-1 0,1-1,-1 1,0-1,1 1,-1-1,0 0,0 0,-4 2,-5-3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06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0 450,'230'196,"-135"-118,594 477,-688-554,0 0,0-1,0 1,0 0,0 0,0-1,0 1,0-1,0 1,0-1,0 1,0-1,1 0,-1 0,0 1,0-1,2 0,-2-1,-1 1,1 0,-1 0,1-1,-1 1,1-1,-1 1,1 0,-1-1,0 1,1-1,-1 1,0-1,1 1,-1-1,0 1,0-1,1 0,-1 1,0-1,0 1,0-1,0 1,0-2,-3-51,0 33,-37-409,0-2,17 132,20 256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07.4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0 183,'20'-18,"1"1,1 0,1 2,0 0,1 2,0 0,1 2,0 1,1 1,0 1,32-6,-7 5,0 2,1 3,-1 2,101 8,-118-2,1 1,44 13,-70-16,0 1,1 0,-2 0,1 1,0 0,-1 1,0 0,0 0,0 1,-1 0,0 0,0 1,9 10,-13-11,0 0,0 0,-1 1,0-1,0 0,0 1,-1-1,0 1,-1-1,1 1,-1 0,0-1,-1 1,1 0,-4 10,-3 12,-1-1,-15 35,10-30,-41 108,-6-3,-5-2,-7-4,-126 177,190-297,0 0,-1 0,-1-1,1 0,-2-1,1 0,-1-1,-1 0,0 0,-21 10,103-71,-37 35,0 1,1 1,1 3,0 0,0 3,1 0,1 3,65-4,-48 9,0 3,0 3,0 2,-1 2,71 21,-97-22,82 20,-98-25,0-2,0 0,0 0,0 0,-1-2,1 1,18-4,-13-2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4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809 1175,'0'0,"0"0,-1 0,1 0,-1 0,1 0,0 0,-1 0,1 0,0 0,-1 1,1-1,0 0,-1 0,1 0,0 0,-1 1,1-1,0 0,-1 0,1 0,0 1,0-1,-1 0,1 1,0-1,0 0,-1 0,1 1,0-1,0 0,0 1,0-1,0 1,0-1,-1 0,1 1,5 17,14 16,31 35,84 86,-60-72,-14-18,-34-40,-2 2,-1 0,-1 2,24 41,-39-57,1 0,0 0,1-1,1 0,17 17,82 80,90 97,-187-184,-12-21,0-1,0 0,0 1,0-1,0 0,0 1,0-1,0 0,0 1,0-1,-1 0,1 1,0-1,0 0,0 0,-1 1,1-1,0 0,0 0,-1 1,1-1,0 0,0 0,-1 0,1 0,0 1,-1-1,1 0,0 0,-1 0,1 0,0 0,-1 0,1 0,0 0,-1 0,1 0,-5 0,0-1,1 0,-1 0,1 0,-1 0,1-1,-1 1,-5-4,-23-14,0-1,1-2,-40-36,15 12,-170-138,9-10,9-9,-307-385,470 527,-50-87,84 128,1-1,1 0,1-1,1 0,1 0,1-1,1 1,-3-39,7 49,2 1,0-1,0 0,1 1,0-1,1 1,1 0,0 0,0 0,7-12,-1 6,0 1,1 1,1 0,0 0,25-22,-6 11,2 1,1 1,0 2,2 1,42-17,-68 34,1 0,-1 0,1 1,0 0,0 1,0 1,0-1,0 2,1-1,-1 2,0-1,14 4,-11-1,1 1,-1 1,0 0,0 1,-1 0,0 2,0-1,21 17,-22-13,1 1,-2 0,1 1,-2 0,0 0,0 1,-1 1,-1-1,0 2,-1-1,-1 1,-1 0,0 0,-1 0,0 1,1 22,-2-1,-2 0,-1-1,-2 1,-1 0,-2-1,-13 50,9-50,-2-1,-1 0,-2 0,-1-1,-2-1,-1 0,-2-2,-1 0,-41 47,54-71,-23 28,31-36,-1 1,1 0,-1 0,1-1,0 1,-1 0,1-1,0 1,0 0,-1 0,1 0,0-1,0 1,0 0,0 0,0 0,0 0,0-1,0 1,0 0,0 0,1 0,-1-1,0 1,1 0,-1 0,0-1,1 1,-1 0,1-1,-1 1,1 0,-1-1,1 1,-1-1,1 1,0-1,-1 1,1-1,0 1,0-1,-1 0,1 1,0-1,0 0,1 1,19 4,0 0,1-2,0 0,26-1,37 5,566 109,-533-85,-94-25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5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715 512,'1'0,"0"0,0-1,0 1,0-1,0 1,0-1,0 0,0 1,0-1,0 0,0 0,0 0,-1 0,1 0,0 1,-1-1,1 0,0-1,-1 1,1 0,-1 0,0 0,1 0,-1 0,0-2,8-39,-5 29,3-14,-1-2,-1 1,-2 0,-1-1,-3-49,1 69,-1 1,1-1,-2 1,1-1,-1 1,0 0,-1-1,0 2,0-1,0 0,-1 1,-1 0,1 0,-1 0,0 1,-1 0,1 0,-1 1,0-1,-1 2,1-1,-14-5,-4 0,-1 1,0 2,0 1,0 1,-53-4,30 8,0 1,-66 10,94-8,0 1,1 1,-1 1,1 1,-23 10,38-14,1 0,0 0,-1 1,1 0,0 0,0 0,0 0,1 0,-1 1,1 0,0-1,0 1,0 1,1-1,-1 0,1 1,0-1,0 1,0-1,1 1,0 0,0 0,0 0,0 0,1 0,0 0,1 8,1 7,2 0,0 0,1 0,1-1,1 0,1 0,1-1,0 0,21 30,-14-26,1 0,0-1,2 0,1-2,0 0,39 26,-46-38,0-1,0 0,0-1,0 0,1-1,0-1,0 0,0-1,0 0,0-1,0-1,0 0,0-1,1 0,15-5,18-4,0-2,91-37,127-68,315-189,-558 293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5.9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452 147,'-45'-2,"-45"-7,61 4,-1 1,0 2,-1 1,-37 5,63-4,-1 1,1 1,-1-1,1 1,0 0,0 0,0 1,0-1,0 1,0 0,1 1,-1-1,1 1,0 0,-6 7,5-4,0 1,0-1,1 1,0 0,0 0,1 0,1 1,-1-1,-1 13,2-6,0 0,1 0,1 0,0 0,1 0,1 1,0-1,1-1,1 1,0 0,9 18,-6-19,1 0,0-1,1 0,1-1,0 0,1 0,0-1,1 0,15 10,-23-17,1-1,0 0,0 0,0 0,0 0,0-1,1 0,-1 0,1-1,0 1,-1-1,1 0,0 0,0-1,-1 0,1 0,0-1,0 1,0-1,-1 0,1-1,0 1,-1-1,0 0,1 0,-1-1,10-6,-11 5,0 0,1-1,-1 1,-1-1,1 0,-1 0,0-1,0 1,0-1,-1 1,0-1,0 0,0 0,-1 0,0 0,1-8,0-15,-1-1,-2-33,0 25,-15-163,4 71,11 130,1 0,0-1,0 1,0-1,0 1,-1-1,1 1,0-1,0 1,0-1,0 1,0-1,0 1,0-1,1 1,-1-1,0 1,0-1,0 1,0 0,1-1,-1 1,0-1,0 1,1-1,-1 1,0 0,1-1,-1 1,0 0,1-1,-1 1,0 0,1 0,-1-1,1 1,-1 0,1 0,-1 0,1-1,21 14,27 39,-42-44,15 17,29 33,2-2,3-2,71 53,-82-68,-33-23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6.4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0,'-6'0,"-1"0,0 0,1 1,-1 0,1 0,-1 0,1 1,-1 0,1 1,0-1,0 1,-6 3,9-3,-1 0,1 0,0 0,0 1,0-1,1 1,-1-1,1 1,0 0,0 0,0 0,1 0,-1 0,1 1,0-1,0 0,1 1,-1-1,1 6,-1 15,2 0,0 0,2 0,1 0,1 0,1-1,1 0,16 36,-10-31,1 0,1-1,2-1,1-1,1 0,30 31,-40-49,0 0,0-1,1 0,1 0,-1-1,1 0,0-1,0 0,0-1,1 0,0-1,19 3,-16-4,-1 0,1-1,0-1,0-1,-1 0,1-1,-1 0,1-1,-1-1,15-5,-2-3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6.9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0,'2'4,"0"0,1 0,-1 0,0 0,1 0,0-1,0 1,0-1,0 0,1 0,3 3,7 7,247 284,267 295,-503-563,-2-2,46 40,-63-62,-1 0,1-1,0 0,0 0,1 0,-1 0,1-1,0 0,0-1,0 0,0 0,0 0,1-1,9 1,-11-3,0 0,0 0,0-1,0 0,0 0,0 0,0-1,-1 0,1 0,-1 0,0-1,9-7,52-56,-56 55,55-65,-41 45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7.3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1 195,'4'0,"10"-4,7-2,9-4,7-8,10-2,6-6,7-2,2-2,-2 1,-10 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7.7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1,'5'0,"9"0,11 4,10 1,8 9,9 6,4 13,6 9,9 5,1 5,-7-8,-6-2,-10-8,-7-11,-12-4,-7-6,-7-4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3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 0,'3'126,"4"0,36 182,-1-63,-36-193,-2 0,-5 90,-11-193,-34-225,-21-168,66 435,0 0,1-1,0 1,0 0,1-1,0 1,1 0,3-12,-4 19,0-1,0 1,1 0,-1-1,1 1,-1 0,1 0,0 0,0 0,0 0,0 0,0 1,0-1,0 0,1 1,-1 0,1 0,-1 0,1 0,-1 0,1 0,-1 0,1 1,0 0,-1-1,1 1,0 0,0 0,-1 0,1 1,0-1,4 2,55 13,0 2,-1 4,115 55,168 95,-199-97,-135-69,1 0,-1 1,0 0,-1 1,14 11,-10-4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8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11,'-4'0,"-2"-5,0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8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0 306,'9'2,"-1"0,0 1,0-1,0 2,-1-1,1 1,-1 0,1 0,-1 1,11 10,-5-5,476 295,-481-300,-3-2,1 0,0 0,0 0,0 0,12 2,-17-5,0 0,0 1,0-1,1 0,-1 0,0-1,0 1,0 0,0 0,1-1,-1 1,0 0,0-1,0 1,0-1,0 1,0-1,0 0,0 1,0-1,0 0,-1 0,1 0,0 0,0 0,-1 1,1-1,0-1,-1 1,1 0,-1 0,0 0,1 0,-1 0,0 0,0 0,1-1,-1 0,2-23,0 0,-1 1,-2-1,-1 1,0-1,-8-29,-3-37,4-258,10 324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49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28 402,'13'-1,"0"0,0-1,0 0,0-1,-1-1,0 0,17-8,84-48,-68 34,-31 19,0-1,-1-1,0 0,0-1,22-21,-33 28,0 1,0-1,0 1,0-1,-1 0,1 0,-1 0,1 0,-1 0,0 0,0 0,-1-1,1 1,0 0,-1 0,0-1,0 1,0 0,0-1,-1 1,1 0,-1 0,0-1,0 1,0 0,0 0,0 0,-1 0,0 0,1 0,-1 1,0-1,0 0,-1 1,-1-3,-4-3,-1 0,1 1,-1 0,0 0,-1 1,0 0,0 1,0 0,-1 1,1 0,-12-3,-17-2,-70-8,104 16,1 0,0 1,1 0,-1 0,0 0,0 0,1 0,-1 1,0 0,1 0,-1 0,1 0,-1 0,1 1,0 0,-1-1,1 1,0 0,-3 3,2-1,0 1,0-1,0 1,1 0,0 0,0 0,0 0,1 1,0-1,-3 9,0 8,1 0,1 0,1 0,1 0,1 25,0-39,0 0,1 0,0 1,0-1,0 0,1 0,1 0,-1-1,1 1,0 0,1-1,0 0,0 0,1 0,-1 0,2-1,-1 0,1 0,-1 0,2-1,-1 1,0-2,1 1,0-1,0 0,1 0,-1-1,1 0,10 3,39 15,0-2,2-3,0-2,120 11,46-22,-193-4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0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1 702,'5'5,"1"-1,0 1,1-1,-1 0,7 2,26 17,573 451,-36 43,-561-502,13 12,0 2,34 47,-61-75,-1 0,1 0,0 0,0 0,0 0,-1 1,1-1,-1 0,1 0,-1 1,1-1,-1 0,0 0,0 1,0-1,1 0,-1 1,0-1,-1 1,1-1,0 0,-1 2,1-2,-1 0,0 0,0 0,0 0,0-1,0 1,1 0,-1-1,-1 1,1-1,0 1,0-1,0 1,0-1,0 0,0 0,0 1,-1-1,-1 0,-4 0,0 0,0-1,0 1,0-1,0-1,0 1,-9-5,-8-5,-1-2,2-1,0-1,0 0,-25-25,-96-102,116 112,-92-99,-168-237,212 252,6-2,-95-213,144 278,-15-56,30 85,1-1,1 1,1-1,1 1,1-30,2 43,1 0,0 0,0 0,1 1,0-1,1 1,0-1,0 1,1 0,0 0,0 1,1 0,0 0,0 0,1 1,0-1,0 1,0 1,9-6,10-5,0 1,1 1,1 2,42-15,-49 21,1 1,0 0,0 2,1 0,-1 2,1 0,-1 2,1 0,-1 1,25 7,-33-6,1 0,-1 2,0-1,0 2,0 0,-1 1,0 0,0 1,-1 0,0 1,0 1,-1 0,0 0,-1 1,0 0,9 14,-14-15,0 0,-1 0,0 0,-1 1,0-1,0 1,-1 0,0-1,-1 1,-1 0,0 0,0 0,-1 0,0 0,-1 0,0-1,-1 1,-5 15,-9 16,-1 0,-2-2,-28 44,34-61,-324 504,327-511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1.4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433 0,'-8'1,"-1"0,0 0,1 1,0 0,-1 0,1 1,0 0,0 0,0 1,1 0,-1 0,1 1,0 0,0 0,1 1,0 0,0 0,-6 8,-9 13,1 1,1 1,-17 37,30-55,-24 45,3 2,2 1,3 1,3 1,2 0,3 1,3 1,2 0,3 1,5 109,2-153,1 0,1-1,0 0,2 0,1 0,0 0,1-1,1 0,18 31,-19-39,0 0,1-1,0 0,0 0,1-1,0 0,1-1,0 0,0 0,0-1,1 0,0-1,0 0,0-1,1 0,23 4,-5-3,0-1,60-1,-78-3,1-1,-1-1,0 1,1-2,-1 0,0 0,-1-1,1-1,21-11,-30 13,0 1,1-1,-1-1,0 1,0 0,-1-1,1 0,-1 1,0-1,0 0,0 0,0 0,-1-1,1 1,-1 0,0-1,0 1,-1 0,0-1,1 1,-1-1,-1 1,0-8,-3-12,0 0,-1 1,-11-28,8 24,-21-66,-4 1,-5 2,-55-100,69 153,-2 1,-1 1,-48-47,44 49,13 11,8 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2.5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7 366,'-1'1,"0"-1,1 1,0-1,-1 1,1-1,-1 1,1 0,0-1,-1 1,1 0,0-1,0 1,-1 0,1 0,0-1,0 1,0 0,0 0,0-1,0 1,0 0,0 0,0-1,0 1,1 0,-1-1,0 1,0 0,1-1,-1 1,1 0,-1-1,0 1,1 0,-1-1,1 1,-1-1,1 1,0-1,-1 1,1-1,-1 0,1 1,1 0,34 17,-34-18,114 41,165 35,-272-74,3 1,-1 0,1-1,0-1,19 1,-29-2,0 0,0 0,0 0,0-1,0 1,0 0,0-1,-1 0,1 1,0-1,0 0,-1 0,1 0,0 0,-1 0,1 0,-1 0,1-1,-1 1,0 0,1-1,-1 0,0 1,0-1,0 1,0-1,-1 0,1 0,0 1,-1-1,1 0,-1 0,1 0,-1 0,0-3,0-15,-1 1,-1 0,0-1,-2 1,-8-27,-38-94,45 125,-16-37,26 52,11 11,21 15,29 22,76 39,-50-32,80 50,217 99,-370-196,-12-4,0 0,0-1,0 0,1 0,-1-1,1 0,-1 0,1-1,0 0,13 0,-20-1,0 0,-1 0,1 0,0 0,0-1,-1 1,1 0,0-1,-1 1,1-1,0 1,-1 0,1-1,-1 1,1-1,-1 0,1 1,-1-1,1 1,-1-1,0 0,1 1,-1-1,0 0,1 1,-1-1,0 0,0 0,0 1,0-1,0 0,0 0,0 1,0-1,0 0,0 0,0 1,0-1,0 0,0 0,-1 0,-16-38,11 28,-62-144,-70-234,113 313,17 52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3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 1057,'14'-1,"-1"-1,0 0,0 0,0-1,0-1,0 0,23-12,82-52,-101 57,49-30,-1-4,76-67,-134 105,0 0,0-1,-1 1,0-1,-1 0,1-1,-1 1,5-15,-9 21,0 0,-1-1,1 1,0 0,-1-1,0 1,0 0,1-1,-2 1,1-1,0 1,0 0,-1-1,1 1,-1 0,0-1,1 1,-1 0,0 0,0-1,-1 1,1 0,0 0,-1 0,1 1,-1-1,0 0,0 1,1-1,-1 1,0-1,0 1,0 0,-1 0,1 0,0 0,0 0,-1 0,-2 0,-3-2,0 1,-1 0,1 0,-1 1,1 0,-1 0,1 1,-1 0,0 1,1 0,-1 0,-13 4,9-1,1 1,0 1,1-1,0 2,0 0,0 0,-16 14,-2 8,1 1,2 1,1 1,-28 47,16-20,2 3,-37 93,57-117,1 2,2-1,2 2,2 0,-5 60,13-98,-1 0,1-1,0 1,-1 0,1-1,0 1,1 0,-1 0,0-1,1 1,0 0,-1-1,1 1,0-1,1 1,-1-1,0 1,1-1,-1 0,1 0,-1 0,1 0,0 0,0 0,0 0,0 0,1-1,-1 1,0-1,1 0,-1 1,1-1,-1 0,1 0,-1-1,1 1,0-1,-1 1,1-1,0 0,0 0,-1 0,5-1,61 2,0-4,0-3,0-3,-1-2,-1-4,0-2,-1-4,0-2,-2-3,-2-2,0-4,93-64,-123 74,-2-3,0 0,-2-2,0-1,-2-1,-2-1,0-1,-2-1,-1-1,-2-1,-2 0,0-1,-3-1,-1-1,-1 0,-3 0,0 0,-3-1,-1-1,-2 1,-1 0,-9-74,4 89,0 0,-1 1,-2-1,0 1,-1 1,-1-1,-1 2,-1-1,-1 1,-1 1,0 0,-2 1,0 0,-1 1,-20-17,29 30,0-1,0 1,-1 0,1 0,-1 1,-9-3,13 5,1 0,-1 0,1 0,-1 1,1 0,-1-1,0 1,1 1,-1-1,1 0,-1 1,1 0,-1 0,1 0,-1 0,-3 2,5-2,1 0,0-1,0 1,0 0,0 0,1 0,-1 0,0 0,0 0,0 0,1 0,-1 0,0 0,1 0,-1 0,1 0,0 1,-1-1,1 0,0 0,0 1,-1-1,1 0,0 0,0 1,1-1,-1 0,0 0,0 1,0-1,1 0,-1 0,1 1,-1-1,2 2,1 3,1 0,-1-1,1 1,0-1,8 8,43 37,2-2,73 48,-55-42,50 37,200 152,-322-240,0-1,0 0,0 1,0 0,0 0,0-1,-1 2,1-1,-1 0,0 0,0 1,0-1,2 8,-4-8,-1-1,1 0,0 1,-1-1,1 1,-1-1,0 0,0 0,0 1,0-1,0 0,-1 0,1 0,-1 0,1 0,-1-1,0 1,1 0,-1-1,0 1,0-1,0 1,-3 0,-9 8,0 1,1 0,0 1,1 0,-20 26,31-36,-1 1,0 0,1 0,0-1,0 1,-1 0,2 0,-1 0,0 0,1 1,-1-1,1 0,0 0,0 0,0 0,1 5,0-4,1-1,-1 0,1 1,0-1,0 0,0 0,1 0,-1 0,1 0,-1-1,1 1,0-1,0 0,0 0,0 0,0 0,6 2,14 7,0-1,1-2,1 0,-1-1,1-2,0 0,0-2,0-1,33-1,-51-2,-1 0,0 0,0-1,0 1,0-2,0 1,0-1,5-2,6-6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4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530 21,'-53'-20,"45"19,1 1,-1 0,0 1,1-1,-1 2,1-1,-1 1,1 0,0 0,0 1,0 0,0 0,0 1,0 0,1 0,0 0,0 1,0 0,-8 10,-12 11,2 1,-35 53,55-74,-25 37,2 2,2 1,2 1,2 1,2 1,2 1,3 0,1 1,3 0,3 1,1 0,2 58,5-88,1 0,0 0,2 0,1-1,1 1,0-1,2-1,0 1,2-1,0-1,1 0,1 0,0-1,2 0,0-2,1 1,17 14,19 12,1-2,1-3,85 46,186 75,-93-49,-210-100,0 1,-1 2,33 25,-47-34,-1 1,-1 0,1-1,-1 2,0-1,0 0,0 1,-1 0,0-1,0 1,-1 0,1 1,-1-1,-1 0,1 1,-1-1,1 14,-3-6,-1 1,0-1,-1 1,0-1,-1 0,-1 0,0-1,-13 25,-70 101,71-114,-33 50,-3-2,-4-3,-84 83,118-133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4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0 448,'5'0,"0"-4,9-6,15-5,14-9,10-1,12-8,13-7,9-1,-1-3,-2 3,-7 3,-8 4,-12 4,-11 7,-13 3,-8 5,-9 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5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40 167,'-40'-158,"41"150,7 13,12 17,-19-21,545 741,-431-532,-96-168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4.1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1 250,'0'-4,"4"-2,6 1,10-8,5-2,8-2,6-7,1 1,2 0,3-1,-3 4,-3 1,-5 4,-7 0,-5 3,-2 3,-3 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6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16 104,'-8'-24,"2"22,5 17,2-5,1 0,0 0,1 1,0-2,1 1,0 0,10 17,46 64,-59-89,77 99,3-3,5-4,4-4,170 131,-254-216,116 82,-107-77,1-2,-1 1,1-2,1 0,-1-2,24 6,-39-10,1-1,0 0,0 0,0 0,0 0,0 0,0 0,-1-1,1 1,0-1,0 1,0-1,-1 0,1 1,0-1,-1 0,1 0,-1 0,1-1,-1 1,1 0,-1 0,0-1,0 1,0-1,0 1,0-1,0 1,0-1,0 0,0 0,-1 1,1-1,-1 0,1 0,-1 0,0 1,0-5,2-10,-1 0,0 0,-3-27,1 23,0-27,-1 0,-2 1,-2-1,-2 1,-23-73,13 74,-1 0,-2 1,-2 2,-2 0,-49-62,60 87,-1 0,0 1,-1 1,-1 1,0 0,-1 1,0 1,-1 1,0 0,-1 1,0 2,-1 0,0 1,-38-8,27 10,-1-1,-63-2,87 8,0 0,0 1,0 0,0 0,0 1,0 0,1 1,-1 0,1 0,0 1,-15 8,-66 55,58-45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7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1054,'8'0,"1"1,-1 1,0-1,0 1,0 1,-1-1,1 2,10 4,57 37,-68-39,65 42,-9-5,80 42,-67-50,2-2,154 41,-230-73,1 0,0 0,-1-1,1 1,-1-1,1 0,0 1,-1-1,1 0,0-1,-1 1,1 0,-1-1,1 1,0-1,-1 0,1 0,-1 0,0 0,1-1,-1 1,0 0,4-4,-3 1,-1 0,0 0,1 0,-1 0,-1 0,1-1,-1 1,1 0,-1-1,-1 0,1 1,-1-1,1-5,-1-7,-1 0,0-1,-1 1,-1 0,-1 1,0-1,-9-23,-56-108,54 119,15 29,-1-1,0 0,1 0,-1 0,1 0,-1 0,1-1,-1 1,1 0,0 0,0 0,-1 0,1 0,0 0,0-1,0 1,0 0,0 0,1 0,-1 0,0 0,0 0,1-1,0 0,0 2,0-1,0 0,0 1,0-1,0 1,0-1,0 1,0 0,0-1,0 1,0 0,0 0,0 0,1 0,-1 0,0 0,0 0,0 0,1 1,56 16,-57-17,245 109,-102-43,-117-56,0-1,1-2,1-1,-1-1,1-2,0-1,0 0,-1-3,49-5,-74 5,-1 1,1 0,0-1,0 0,0 1,-1-1,1 0,0-1,-1 1,1 0,-1-1,1 1,-1-1,0 0,1 0,-1 0,0 0,0 0,-1 0,1-1,1-2,0 0,-1-1,0 1,0-1,0 0,-1 0,0 0,0 0,0 0,-1-10,-1-10,-2 0,-1 0,-11-39,-44-133,-9 3,-143-290,167 402,28 59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8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1998,'152'-84,"239"-175,-317 207,83-58,187-135,-262 179,147-150,-212 196,-1-1,0-1,-2 0,-1-1,0-1,-2 0,0 0,-2-1,11-50,-11 28,-2 0,-3-1,-1 1,-6-81,1 106,-1 0,0 0,-2 0,0 0,-2 1,0 0,-1 0,-12-21,14 32,-1 0,1 0,-2 0,1 0,-1 1,-1 1,0-1,0 2,0-1,-1 1,0 0,-1 1,0 0,1 1,-2 0,-16-4,9 4,1 1,-1 1,0 0,0 2,0 0,0 1,0 1,0 1,0 0,0 2,1 0,-36 13,49-14,-1 0,1 1,1-1,-1 1,0 0,1 1,0-1,0 1,0-1,1 1,0 0,-5 10,-27 72,30-73,-3 11,1 0,1 1,1 0,1 0,1 0,2 0,0 0,2 1,1-1,1 0,1 0,1 0,2-1,0 1,2-2,0 1,15 24,13 15,2-2,3-2,3-2,3-1,58 53,291 234,-290-260,172 149,-73-40,457 446,-660-636,35 35,47 62,-74-84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4:59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 1302,'-8'1,"1"-1,-1-1,0 1,1-1,-1-1,1 0,-13-4,19 6,0-1,0 1,-1-1,1 0,0 0,0 0,0 0,0 0,0 0,0 0,0 0,0 0,1 0,-1 0,0-1,1 1,-1 0,0-3,0 1,1 1,0-1,0 1,1-1,-1 0,0 1,1-1,-1 1,1 0,0-1,0 1,0-1,0 1,2-3,5-7,1-1,0 2,0-1,1 1,0 1,16-12,74-51,96-51,-158 103,0 2,1 1,59-17,-69 25,-1-1,-1-2,0 0,26-19,-33 19,-1 1,1 1,1 1,0 1,0 1,1 0,0 2,33-6,-16 11,-1 1,1 1,0 2,-1 2,1 2,-1 1,69 25,-9 7,151 82,-202-96,0 1,-3 3,0 2,-2 1,43 44,-81-72,0 0,0 0,-1 0,1 0,-1 1,0 0,0-1,-1 1,0 0,0 0,2 10,-4-14,0 0,1 0,-1 0,-1 0,1 0,0 0,0 0,-1 0,1-1,-1 1,0 0,1 0,-1 0,0 0,0-1,0 1,0 0,0-1,-1 1,1-1,-1 0,1 1,0-1,-1 0,0 0,1 0,-1 0,0 0,0 0,1 0,-1 0,0-1,0 1,0-1,0 0,0 1,0-1,0 0,0 0,-2 0,1 0,-1 0,1-1,-1 1,1-1,0 1,-1-1,1 0,0 0,0 0,0-1,-1 1,1-1,1 0,-1 0,0 0,0 0,1 0,-1-1,-3-4,-5-6,1-1,-16-29,11 16,-22-35,4-2,2-1,3-1,3-2,-21-88,27 68,3-1,5-1,0-163,11 250,-1-6,1 0,0-1,1 1,0-1,1 1,0 0,0 0,1 0,4-9,5-1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01.8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330 1180,'-4'-3,"0"0,0 0,-1 0,1 1,-1 0,1 0,-1 0,0 0,0 1,0 0,0 0,0 0,0 0,0 1,0 0,0 0,-10 2,4-1,0 1,1 0,-1 1,0 0,1 0,0 1,-12 7,12-4,-1 1,1 0,0 0,1 1,0 0,0 1,1 0,1 0,0 1,0 0,1 0,0 1,1 0,0 0,1 0,-4 16,6-20,0-1,1 1,0 0,0-1,1 1,0 0,0 0,1-1,0 1,0 0,1-1,0 1,0-1,1 1,0-1,0 0,1 0,-1 0,2-1,-1 1,1-1,0 0,0 0,1-1,-1 0,1 0,13 9,18 5,0-1,1-2,1-2,0-1,1-2,0-2,48 5,25-3,156-5,-114-10,162-26,-237 17,-2-3,0-3,143-56,-207 69,0 0,-1-1,0-1,0 0,18-14,-29 20,-1 1,1-1,0 1,0-1,-1 0,1 0,-1 0,0 0,1 0,-1 0,0 0,0-1,0 1,-1 0,1-1,0 1,-1 0,0-1,1 1,-1-1,0 1,0 0,-1-1,1 1,0-1,-1 1,1 0,-1-1,0 1,0 0,0 0,0-1,0 1,0 0,-1 0,1 0,-1 1,1-1,-1 0,0 0,-2-1,-13-13,-1 2,-1 0,0 1,-1 1,-34-15,-114-41,145 60,-64-21,-1 4,-163-24,-186 7,82 10,326 24,29 7,-1 1,1 0,0-1,0 1,-1 0,1 0,0-1,0 1,0 0,-1-1,1 1,0 0,0-1,0 1,0-1,0 1,0 0,0-1,0 1,0 0,0-1,0 1,0-1,0 1,0 0,0-1,0 1,0 0,0-1,1 1,-1 0,0-1,0 1,0 0,1-1,-1 1,0-1,4-2,0 0,1 0,-1 0,0 0,1 0,0 1,-1 0,10-3,511-154,-404 126,-88 24,397-99,-349 92,1 3,0 5,111 1,-166 8,1 2,-1 0,0 2,0 1,0 1,0 1,40 19,-48-17,0 1,0 1,-1 0,0 2,-1 0,-1 0,0 2,-1 0,25 36,44 73,-83-124,0 0,0 1,0-1,0 0,0 0,-1 1,1-1,0 0,0 1,-1-1,1 1,-1-1,0 1,1-1,-1 1,0-1,0 1,0-1,0 1,0-1,0 1,0 0,0-1,-1 1,1-1,-1 1,1-1,-1 0,1 1,-1-1,0 1,0-1,0 0,0 0,0 0,0 1,0-1,0 0,0 0,0 0,-1 0,1-1,-3 2,2-1,-1 0,1-1,0 1,-1-1,0 1,1-1,-1 0,1 0,-1 0,1-1,-1 1,1-1,-1 1,1-1,-1 0,1 0,0 0,-1 0,1 0,0 0,0-1,0 1,0-1,0 0,0 1,0-1,-1-3,-2-3,0 0,0-1,2 1,-1-1,1 0,0-1,1 1,0 0,0-1,0-18,1 2,1 1,7-51,4 21,2 1,3 0,3 1,1 1,3 1,40-66,-60 111,1 0,0 0,0 0,0 0,1 1,0 0,0 0,0 0,7-4,-9 7,0 1,0-1,0 1,0 0,0 0,0 0,0 1,1-1,-1 1,0-1,0 1,1 0,-1 0,0 1,0-1,0 1,1-1,-1 1,0 0,0 0,0 1,3 1,30 17,-1 2,-1 1,40 35,-12-9,137 91,36 26,-191-130,-1 1,75 85,-114-116,0-1,-1 0,1 1,-1 0,-1 0,4 10,-6-15,1 0,-1 0,0-1,0 1,0 0,0 0,1 0,-1-1,0 1,-1 0,1 0,0 0,0-1,0 1,0 0,0 0,-1-1,1 1,0 0,-1-1,1 1,-1 0,0 0,0 0,0-1,0 0,-1 1,1-1,0 0,0 0,-1 0,1 0,0 0,0 0,-1 0,1 0,0-1,0 1,-1 0,1-1,0 1,0-1,0 1,-2-2,-3-2,-1 0,1 0,1 0,-1-1,1 0,-1 0,1 0,1-1,-1 1,1-1,0-1,-6-11,-3-10,-17-48,27 66,-10-33,2-1,2 0,1-1,-1-62,11-181,-2 286,2-33,1-1,8-38,-9 66,0-1,0 1,1 0,0-1,0 1,1 1,0-1,1 0,-1 1,1 0,1 0,-1 0,1 1,10-8,-13 12,0 0,1 1,0-1,-1 1,1 0,0 0,-1 0,1 0,0 1,0-1,0 1,0 0,0 0,0 0,0 1,-1 0,1-1,0 1,0 1,-1-1,6 3,9 4,0 1,32 23,-32-21,163 115,325 294,-485-399,-5-2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07.3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674 2066,'3'-2,"-1"0,0 0,0-1,0 1,0 0,0-1,-1 1,1-1,-1 1,0-1,1 0,-1 0,1-5,3-4,12-26,-2 0,-2-1,-1 0,10-68,6-169,-24 172,-4-1,-4 0,-6 1,-37-172,33 215,-3 2,-3 0,-2 2,-2 0,-4 2,-1 0,-3 2,-2 2,-52-60,69 91,-2 2,0 1,-1 0,-1 1,-40-23,51 34,0-1,0 2,0-1,-1 2,1-1,-1 1,0 1,0 0,0 0,0 1,0 1,-1 0,1 0,0 1,-19 5,24-4,0 0,1 1,-1 0,1 0,0 0,0 1,0 0,1 0,-1 0,1 1,0-1,0 1,0 0,1 0,0 0,0 1,0-1,0 1,1-1,0 1,0 0,1 0,-2 12,0 0,1 0,1 0,1 0,0 0,2 1,6 32,0-19,2-2,1 1,2-1,0-1,2-1,2 0,36 49,-16-32,2-1,2-2,70 56,-49-52,2-3,1-3,3-3,93 38,300 88,-173-68,-263-86,76 30,-91-34,0 0,-1 1,1 0,-1 0,0 1,-1 0,10 9,-17-14,1 0,-1 0,0 0,0 0,0 1,0-1,0 0,0 0,-1 1,1-1,-1 0,1 1,-1-1,0 1,0-1,0 0,0 1,-1-1,1 0,-1 1,1-1,-1 0,0 1,0-1,-2 4,-3 5,0 1,-2-1,-12 16,7-11,-53 75,-5-4,-3-2,-141 124,207-202,0 0,-1-1,0 0,0-1,0 0,-1 0,-16 5,5-5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07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251 332,'-3'1,"-1"0,1 0,0 0,0 0,0 0,0 1,0-1,1 1,-1 0,0-1,1 2,-1-1,1 0,-1 0,-1 4,-34 42,36-44,-23 36,3 1,1 1,2 1,2 1,2 0,2 1,-12 72,23-101,0-1,0 1,2 0,0-1,1 1,0-1,5 20,-5-29,1-1,0 1,0 0,0 0,1-1,-1 0,2 1,-1-1,0 0,1 0,0-1,0 1,0-1,1 0,-1 0,1 0,0-1,0 1,0-1,1-1,6 4,6-1,1 0,-1-1,1-1,0 0,0-2,22 0,118-13,-116 7,81-11,0-6,218-68,-335 88,0-1,0 1,0-1,0 0,-1-1,11-7,-15 10,-1 0,0-1,0 1,0 0,1-1,-1 1,0-1,-1 0,1 1,0-1,0 0,-1 1,1-1,-1 0,1 0,-1 1,0-1,0 0,0 0,0 0,0 1,0-1,0 0,0 0,-1 0,1 1,-1-1,0 0,1 0,-1 1,-1-3,-14-21,-1 0,0 1,-2 1,-1 1,-43-38,51 48,-194-175,-258-179,420 334,-87-46,98 63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09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1312,'-7'-7,"0"-1,-1 1,-1 0,1 1,-1 0,0 0,-13-5,22 11,0 0,-1 1,1-1,0 0,-1 1,1-1,0 1,0-1,0 0,-1 1,1-1,0 1,0-1,0 1,0-1,0 1,0-1,0 1,0-1,0 0,0 1,0-1,0 1,0-1,0 1,0-1,1 1,-1-1,0 0,0 1,0-1,1 1,-1-1,0 0,1 1,-1-1,1 1,12 27,-10-22,13 23,1-1,1 0,2-2,1 0,1-1,1-1,1-1,1-1,0-1,39 22,-20-15,1-3,1-2,1-1,1-3,98 25,-142-43,6 2,0-1,0 0,1-1,-1 0,12-1,-20 0,0 0,0-1,0 1,0 0,0-1,0 1,0-1,0 0,0 0,0 0,-1 0,1 0,0 0,0 0,-1-1,1 1,-1 0,1-1,-1 0,0 1,0-1,1 0,-1 1,0-1,-1 0,1 0,0 0,0 0,-1 0,1 0,-1-4,1-12,-1 0,-1 0,-1 0,0 1,-2-1,0 0,0 1,-10-21,6 14,-22-71,-5 1,-3 2,-73-125,127 234,2-1,28 22,-17-16,27 20,3-4,1-1,117 50,-173-85,0-1,0 0,0 0,0 0,0 0,0-1,1 0,-1 0,0 0,0 0,0 0,0-1,1 0,-1 0,0 0,0 0,0-1,-1 0,1 1,0-1,-1-1,1 1,-1 0,1-1,-1 0,0 0,0 0,-1 0,4-5,6-7,0-1,-2 0,0-1,-1 0,8-21,-3 1,-3 0,-1-1,-1-1,-2 1,-2-1,-2 0,-1-1,-2 1,-8-60,-4 15,-4 0,-3 1,-40-107,48 157,-1 1,-1 0,-2 1,-1 1,-1 0,-33-41,49 69,0 0,-1 1,1-1,0 1,-1-1,0 1,1-1,-1 1,0 0,0 0,1 0,-1 0,0 0,0 1,0-1,0 0,0 1,-4-1,5 1,0 1,-1-1,1 1,0-1,0 1,0 0,0-1,0 1,0 0,0-1,0 1,0 0,0 0,1 0,-1 0,0 0,1 0,-1 0,0 0,1 0,-1 1,0 1,-1 5,0 1,0-1,1 1,0 0,0-1,1 1,1 12,2 2,1 0,1-1,1 1,1-1,0-1,2 1,18 30,-9-22,1-1,1-1,2-1,36 34,0-9,3-2,2-3,118 66,-147-95,72 25,9 4,-111-45,-1 0,1 0,0 1,-1-1,1 1,-1 0,0 0,0 0,0 0,0 0,-1 1,1-1,-1 1,0 0,0-1,0 1,0 0,-1 0,0 0,0 1,0-1,0 0,0 0,-1 1,0 6,-2 7,0 0,-2 0,0 0,-12 33,0-1,6-15,2 0,1 1,2-1,2 1,1 55,2-89,1-1,-1 1,0 0,0-1,1 1,-1-1,0 1,1-1,0 1,-1-1,1 1,0-1,0 1,0-1,0 0,0 0,0 1,0-1,0 0,1 0,-1 0,0 0,1 0,-1 0,0-1,1 1,-1 0,1-1,0 1,-1-1,1 0,-1 1,1-1,0 0,2 0,6 0,0-1,0 0,0-1,18-6,-16 5,759-205,-671 186,-69 18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09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 1,'-4'0,"1"1,0-1,0 1,0 0,-1 0,1 0,0 0,0 1,0-1,1 1,-1 0,0 0,1 0,-1 0,1 0,-1 1,1-1,0 1,0-1,0 1,0 0,1 0,-1 0,1 0,0 0,0 0,0 0,0 0,0 0,0 5,-2 9,0 0,1 1,1-1,2 25,1-24,1 0,0 0,1 0,1-1,1 1,1-1,0-1,1 1,1-1,0-1,1 0,1 0,1-1,0 0,24 21,-1-4,2-2,1-2,1-1,1-2,44 19,-40-24,2-2,0-2,1-2,0-2,1-2,0-2,1-3,-1-1,74-6,-97 1,-1-2,35-9,-38 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1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277 561,'5'0,"-1"-1,0 0,0 0,0-1,1 1,-1-1,0 0,-1 0,1 0,0 0,-1-1,1 0,-1 1,6-7,43-53,-40 47,-6 8,32-41,34-56,-63 90,-1-1,0 1,-1-2,-1 1,-1-1,0 1,-1-2,0 1,1-19,-5 31,0 0,0 0,0 0,0 0,-1 0,0 0,0 0,0 0,0 1,0-1,-1 0,0 1,0-1,0 1,0-1,0 1,-1 0,-4-5,1 3,1 1,-1 1,0-1,0 1,0 0,0 0,-1 0,1 1,-1 0,-7-1,-13-1,0 2,-1 0,1 2,-38 4,52-2,1-1,-1 2,1 0,0 0,0 1,0 1,1 0,0 0,-1 1,2 1,-1 0,1 0,-12 11,10-5,0-1,1 1,1 1,0 0,0 1,1 0,1 0,1 1,-6 18,6-15,1 0,1 1,1 0,1 0,0 1,2-1,0 0,1 1,1-1,2 0,-1 1,2-1,1-1,1 1,0-1,1 0,11 21,6-4,1-1,2 0,1-2,2-2,1 0,2-2,0-2,2 0,43 23,14 2,1-4,159 58,-176-79,85 19,-130-39,1-2,0 0,0-2,0-2,54-4,-83 3,-1 0,0 0,1 0,-1-1,0 1,0-1,1 0,-1 1,0-1,0 0,0 0,0 0,0-1,0 1,0 0,0-1,0 1,-1-1,1 0,0 0,-1 1,0-1,1 0,-1 0,0 0,0-1,1-2,1-12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4.7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 23,'-1'-1,"1"0,-1 0,0 0,0 0,1 0,-1 0,1 0,-1 0,1 0,-1 0,1 0,0 0,-1 0,1 0,0 0,0-2,5-1,8 11,50 49,88 96,-60-55,9 1,110 119,-168-160,-31-35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2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182 513,'-48'-79,"24"44,2-1,1-1,2-1,-21-61,38 93,0 0,1 0,0 1,0-1,1 0,-1 0,2-11,-1 16,1-1,-1 1,0 0,1-1,-1 1,1 0,0-1,-1 1,1 0,0 0,0-1,-1 1,1 0,0 0,0 0,0 0,1 0,-1 0,0 1,0-1,0 0,1 0,-1 1,0-1,1 1,-1-1,0 1,1 0,-1 0,1-1,-1 1,1 0,-1 0,0 0,1 0,-1 1,2-1,13 4,-1 0,1 1,-2 1,1 0,0 1,-1 0,14 11,-21-14,751 488,-15-7,-725-475,58 31,-72-40,0 1,0 0,0-1,0 0,0 0,0 0,1-1,-1 1,0-1,1 0,-1 0,0-1,1 1,-1-1,7-2,-9 2,0 0,-1 0,1 0,0-1,-1 1,1 0,-1-1,0 0,1 1,-1-1,0 0,0 1,0-1,0 0,-1 0,1 0,0 0,-1 0,1 0,-1 0,1-4,-2-49,0 38,-4-113,-26-436,8 202,24 339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2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0,'4'0,"6"0,10 0,1 5,1 0,2 5,1 0,0 3,-4 3,-1-1,0-3,-3 1,-5-2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3.2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1,'4'8,"0"-1,1 0,0 0,10 11,369 386,187 256,-377-428,-191-228,1 0,-1 0,1 0,0-1,1 1,-1-1,1 0,-1-1,1 1,0-1,0 0,0 0,0 0,0-1,0 0,1 0,-1 0,10 0,2-2,1-1,-1-1,0 0,25-8,-15 3,107-31,-2-6,187-91,-286 119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3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0 367,'0'-4,"5"-2,5 0,5-7,5-1,7-3,4-3,4 3,6-5,8-3,8-2,13 0,10-4,6 3,-1 2,0-3,-7-1,-17 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4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82 126,'-1'24,"-2"-1,-4 25,-4 30,9-44,1 0,3 1,0-1,2 0,2 0,1 0,20 57,-22-79,0 1,1-1,0-1,0 1,2-1,-1 0,1-1,1 0,0 0,0-1,1 0,0 0,1-1,0-1,0 1,1-2,-1 0,1 0,1-1,-1-1,1 0,0 0,13 1,11 0,1-1,0-2,-1-1,1-2,0-2,67-13,-103 16,1-1,-1 1,1-1,-1 1,1-1,-1 0,0 0,1 0,-1 0,0 0,0-1,0 1,0 0,0-1,0 0,0 1,-1-1,1 0,-1 0,1 0,-1 0,1 0,-1-1,0 1,0 0,0 0,-1-1,1 1,0-1,-1 1,0-1,1 1,-1-1,0 1,0-1,-1 1,1-1,0 1,-1 0,1-1,-1 1,0-1,-2-3,-5-10,0 0,-2 1,0 0,-23-27,25 31,-267-306,216 256,-3 3,-135-97,166 136,6 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5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0 694,'10'1,"-1"0,0 0,1 1,-1 1,0-1,0 1,0 1,-1 0,10 5,75 51,-53-32,362 220,-395-243,0-1,0 0,0 0,1-1,-1 1,1-2,0 1,15 2,-21-5,0 0,1 0,-1 0,1 0,-1 0,0-1,1 1,-1-1,0 0,0 1,1-1,-1 0,0 0,0-1,0 1,0 0,0-1,0 1,-1-1,1 1,0-1,-1 0,1 0,-1 0,0 0,1 0,-1 0,0 0,0 0,0 0,-1-1,1 1,-1 0,1-3,5-28,-3-1,0 1,-2 0,-2-1,-7-51,5 46,-30-264,-7-106,38 366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16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74,'22'-1,"-1"-2,1 0,-1-1,0-2,30-10,-22 6,0 1,33-4,-32 9,1 1,0 2,57 5,-70-2,0 1,0 1,0 0,0 1,-1 2,0-1,30 18,-43-22,-1 0,1 0,-1 0,0 0,0 0,0 1,0-1,0 1,-1 0,1 0,-1 0,0 0,0 1,0-1,0 0,0 1,-1-1,0 1,1 0,-1 0,-1-1,1 1,0 0,-1 0,0 0,0 0,0 0,-1-1,1 1,-1 0,0 0,0 0,-2 5,-5 8,-1 0,-1 0,-1-1,0 0,-21 22,0 2,-184 279,210-310,4-7,0 0,1 1,-1 0,0-1,1 1,-1 0,1 0,0 0,0 0,0 0,0 0,1 0,-1 0,1 1,0-1,0 5,0-8,1 1,-1-1,1 1,-1-1,1 1,-1-1,1 0,0 1,-1-1,1 0,-1 0,1 1,0-1,-1 0,1 0,0 0,-1 0,1 0,0 1,-1-1,1-1,0 1,-1 0,1 0,0 0,-1 0,1 0,0-1,-1 1,1 0,0 0,-1-1,1 1,-1-1,1 1,0-1,27-17,-25 16,26-16,0 2,0 1,2 1,37-11,135-31,-140 40,105-38,-150 48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2.2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284 1,'-17'1,"0"1,0 1,0 1,0 1,1 0,0 1,-21 10,-35 12,69-27,0 1,0-1,0 0,0 1,0-1,1 1,-1 0,0 0,1 0,0 0,-1 0,1 1,0-1,0 1,0 0,1-1,-1 1,-2 6,2-3,0 1,0 0,1 0,0 0,0 0,1 0,0 0,1 10,3 11,1 0,1 0,13 35,-17-57,14 37,0-1,3 0,2-2,1 0,2-2,2 0,50 56,-36-53,1-1,2-3,1-1,2-3,87 49,-29-32,160 55,-245-99,-14-4,0 0,0 0,0 1,0-1,0 1,0 0,-1 0,1 1,-1-1,0 1,0 0,0 1,0-1,4 8,-7-10,0 1,-1-1,1 1,0-1,-1 1,1 0,-1-1,0 1,0 0,0-1,0 1,-1-1,1 1,-1 0,0-1,1 1,-1-1,0 1,0-1,-1 1,1-1,0 0,-1 0,0 0,1 0,-1 0,0 0,0 0,0 0,0-1,0 1,-3 1,-35 25,-2-2,0-2,-86 35,5-2,95-43,4-3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2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0 306,'5'-4,"9"-6,7-1,9-3,11-8,12-4,10-3,7-3,5 2,1 3,-6 1,-8 5,-10 3,-13-1,-14 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2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0,'0'4,"0"6,4 19,2 12,8 12,14 19,12 14,11 14,6 6,6 8,5 5,0-9,-4-14,-8-16,-13-21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5.7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0 195,'60'-3,"0"-3,90-21,65-7,5 22,-50 4,211-37,-100-7,-253 45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3.6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78 208,'0'11,"1"-1,1 1,0 0,1-1,0 1,0-1,1 0,0 0,1 0,8 12,9 11,38 44,-41-54,-4-3,1-1,2 0,0-2,38 30,-53-44,1 0,0 0,1-1,-1 0,0 0,1 0,-1 0,1 0,0-1,-1 0,1 0,0 0,0-1,0 0,-1 0,1 0,0 0,0-1,0 0,-1 0,1 0,0 0,-1-1,1 0,-1 0,1 0,-1 0,0-1,0 1,0-1,0 0,6-7,-1-1,0-1,0 0,-1 0,-1-1,0 0,-1 0,0-1,-1 0,0 0,-2 0,1-1,1-24,-2 17,-2 0,0-1,-1 0,-2 1,0-1,-2 1,-9-35,10 48,0 0,0 0,-1 1,-1-1,1 1,-1 0,-1 0,1 1,-1 0,-1 0,1 0,-1 0,0 1,-1 1,1-1,-17-8,9 8,0 0,-1 1,0 0,0 1,-1 1,1 1,-1 0,-26 1,-216 8,238-7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4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0 847,'2'7,"0"0,0 1,1-1,0 0,0 0,0-1,1 1,0 0,1-1,-1 0,1 0,8 7,2 6,13 15,1-1,2-2,1-1,36 27,-67-56,1 1,0-1,0 0,-1 1,1-1,0 0,0 0,0 0,0 0,1-1,-1 1,0-1,0 1,0-1,1 1,-1-1,0 0,0 0,1 0,-1-1,3 0,-3 0,0 0,0 0,0-1,0 1,0-1,0 0,0 1,-1-1,1 0,-1 0,1 0,-1 0,0 0,0 0,0 0,1-5,4-11,-2-1,0 1,-1-1,1-23,-2 17,9-77,-4-1,-5 0,-19-177,16 269,1 6,0 0,0-1,-1 1,0-1,0 1,-1 0,1 0,-1 0,0-1,0 2,-5-9,16 54,3-20,1 0,0-1,1-1,2 0,0-1,0-1,2 0,22 16,14 16,-54-49,1 1,-1-1,0 1,1-1,-1 0,0 1,1-1,-1 1,0-1,1 0,-1 1,1-1,-1 0,0 1,1-1,-1 0,1 0,-1 0,1 1,-1-1,1 0,-1 0,1 0,-1 0,1 0,-1 0,1 0,0 0,-1 0,1 0,-1 0,1 0,-1 0,1-1,-1 1,1 0,-1 0,1 0,-1-1,0 1,1 0,-1-1,1 1,-1 0,0-1,1 1,-1-1,0 1,1 0,-1-1,0 1,1-1,-1 1,0-1,0 1,0-1,0 1,0-1,1 1,-1-1,0 1,0-1,0 1,0-1,0 1,-1-2,1-47,0 37,0-177,-4-96,3 281,1 0,0 0,-1 0,1 1,-1-1,0 0,-1 0,-1-5,-3 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23.0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1 359,'113'114,"267"253,-350-340,124 109,264 180,-308-240,-109-75,0-1,0 1,-1-1,1 1,0-1,0 1,0-1,0 1,-1-1,1 0,0 1,0-1,0 0,0 0,0 0,0 0,0 0,0 0,0 0,0 0,0 0,0 0,-1-1,1 1,0 0,2-1,-2 0,0-1,0 1,0 0,0 0,-1-1,1 1,0-1,-1 1,1 0,-1-1,1 1,-1-1,1 1,-1-1,0-1,1-12,-1 1,-3-29,1 30,-20-171,-52-196,-8-47,77 378,2-1,2 1,8-71,-7 118,0 0,0 0,0 0,1 0,-1 0,1 0,-1 0,1 1,0-1,0 0,0 0,2-3,-3 5,1 0,-1-1,1 1,-1 0,0-1,1 1,-1 0,1 0,0 0,-1 0,1-1,-1 1,1 0,-1 0,1 0,-1 0,1 0,-1 0,1 0,-1 0,1 1,-1-1,1 0,-1 0,1 0,-1 0,1 1,-1-1,1 1,4 2,-1 0,0 1,-1 0,1-1,0 2,-1-1,4 6,8 13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23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1,'0'4,"4"2,2 8,4 2,4 2,4-2,4 1,2 2,1 1,1-2,0 0,-4 1,-2-2,0 0,1-3,1 0,-3-2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24.6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505 1,'-2'74,"-4"1,-23 113,-52 141,52-220,-172 596,139-494,45-153,-2-2,-33 69,51-125,1 1,-1-1,0 1,1 0,0-1,-1 1,1 0,-1-1,1 1,0 0,-1 0,1-1,0 1,0 0,0 0,-1-1,1 1,0 0,0 0,0 0,0-1,0 1,1 0,-1 0,0 0,0-1,0 1,1 0,-1 0,0-1,1 1,-1 0,1 0,27-1,-16-2,22 0,0 2,0 0,0 3,41 7,136 38,-109-22,515 108,-385-85,-206-43,-8-2,1 0,0 0,25 0,-40-4,0 0,0 0,0 0,0-1,0 0,0 1,-1-1,1 0,0-1,0 1,-1-1,1 1,-1-1,1 0,-1-1,0 1,0 0,0-1,0 0,0 0,3-5,3-7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25.5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1 780,'2'5,"-1"1,1-1,1 0,-1 0,1 0,0-1,0 1,0-1,0 1,1-1,0 0,8 6,3 6,537 566,-157-175,-394-405,0 0,0-1,0 1,0-1,1 1,-1-1,1 0,-1 0,1 0,-1 0,1 0,0 0,-1 0,1 0,0 0,0-1,0 1,-1-1,4 1,-4-2,0 1,-1-1,1 0,0 0,-1 1,1-1,0 0,-1 0,1 0,-1 0,0 0,1 0,-1 1,0-1,1 0,-1 0,0 0,0 0,0 0,0 0,0 0,0 0,0 0,0-2,-2-12,0 0,0 1,-7-22,-102-273,4 10,-12-148,100 343,4-1,-1-145,17 186,-1 17,-7-71,3 92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26.6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0 455,'0'-4,"1"1,0-1,0 0,0 0,0 1,1-1,-1 1,1-1,0 1,0 0,4-5,32-36,-31 36,42-43,2 2,2 3,3 1,110-67,-152 104,0 0,1 2,0 0,0 0,0 1,1 1,0 1,26-3,-33 6,0 0,0 1,-1-1,1 2,-1-1,1 1,-1 1,1 0,-1 0,0 0,0 1,0 0,-1 1,0-1,0 2,0-1,9 9,-5-1,0 0,-1 0,-1 1,0 0,-1 0,0 1,-1 1,-1-1,0 1,-2 0,1 0,-2 0,2 21,0 26,-2 0,-8 75,2-66,3-58,-1-1,-1 0,0 0,0 0,-2 0,1 0,-2 0,0-1,0 0,-1 0,-1 0,0-1,0 0,-1 0,-1-1,1 0,-18 15,-71 85,97-110,1 0,-1 0,0 0,0 0,0 0,0 0,0 0,0 0,0 0,1 0,-1 0,0 0,0 0,0 0,0 0,0 0,0 0,1 0,-1 0,0 0,0 0,0 0,0 0,0 0,0 0,1 0,-1 0,0 0,0 0,0 0,0 0,0 0,0 0,0 1,0-1,1 0,-1 0,0 0,0 0,0 0,0 0,0 0,0 1,0-1,0 0,0 0,0 0,0 0,0 0,0 0,0 1,0-1,0 0,0 0,0 0,0 0,0 0,0 0,0 1,0-1,0 0,0 0,0 0,0 0,0 0,-1 0,1 0,20-4,23-13,91-48,98-55,-195 103,-31 15,0-1,1 1,-2-1,1 0,0-1,0 0,-1 1,0-2,0 1,0 0,0-1,3-6,0-3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38.4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1114 19,'-1'-2,"-1"0,1 1,-1-1,0 1,1 0,-1-1,0 1,0 0,0 0,0 0,0 0,0 1,0-1,-3 0,4 1,0 1,-1-1,1 1,0-1,0 1,-1 0,1-1,0 1,0 0,0 0,0 0,0 0,0 0,0 0,0 0,0 0,0 0,1 0,-1 0,0 1,1-1,-1 0,1 1,0-1,-1 2,-4 12,1 0,0 0,1 1,1-1,0 1,1-1,2 28,19 114,-13-120,16 104,8-1,5-2,60 149,-90-272,0 0,2 0,11 16,-14-26,-10-19,-13-23,-5 0,-3 1,0 2,-2 0,-2 2,-1 1,-1 1,-2 2,0 2,-2 1,-1 1,-47-22,-27 3,-2 4,-182-37,-1 0,258 65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39.5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397 894,'5'-79,"3"0,3 0,28-98,5-30,-40 185,1-4,-1 1,0-1,-2 1,-1-1,-4-42,2 65,1 1,-1-1,1 0,-1 1,0-1,0 1,0 0,0-1,0 1,-1 0,1-1,-1 1,1 0,-1 0,0 0,0 1,0-1,0 0,0 1,0-1,-5-2,3 3,0 0,0 0,0 0,0 1,0 0,0-1,0 1,-1 1,1-1,0 0,0 1,-6 2,-7 2,1 1,0 1,0 0,1 1,-20 14,8-2,1 1,1 2,1 0,1 1,1 2,1 0,2 1,0 1,-27 58,36-65,1 0,0 0,2 1,0 1,2-1,1 1,0 0,2 0,0 0,2 0,0 0,2 0,1 0,0 0,8 25,-7-37,0 0,1-1,0 0,0 0,1 0,1-1,0 0,0 0,0 0,1-1,17 13,-11-11,1 0,0-1,1-1,0 0,0-1,33 9,-2-6,-1-2,1-2,0-2,85-4,-107-1,0-1,1-1,31-7,-45 6,0 0,0-1,0 0,-1-1,0 0,0-1,-1 0,16-13,14-16,-3 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0.4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559 1,'-14'0,"1"2,-1 0,0 1,1 0,0 1,0 0,0 1,0 0,1 1,0 1,0 0,0 1,1 0,0 0,1 1,0 1,-10 12,-15 19,2 2,-54 94,71-110,-16 27,-37 90,57-114,2-1,1 1,1 1,2-1,-3 35,8-63,1 0,-1 0,1 0,0 0,0 0,0 1,0-1,0 0,0 0,1 0,-1 0,1 1,-1-1,1 0,0 0,0 0,0 0,0 0,0-1,0 1,1 0,-1 0,0-1,1 1,0-1,-1 1,1-1,0 0,0 0,-1 1,1-1,0-1,0 1,4 1,-3-2,1 0,0 0,-1 0,1-1,0 1,-1-1,1 0,-1 0,1 0,-1 0,0-1,1 0,-1 1,0-1,0 0,0-1,0 1,0 0,3-5,12-16,-1-1,-1 0,-1-1,-1-1,19-50,11-18,-15 42,-18 35,-1-1,-1 1,0-2,-2 1,0-1,6-27,-12 39,16-71,-16 74,0 0,1 0,-1 0,1 1,0-1,0 0,0 0,0 1,1 0,-1-1,1 1,0 0,0 0,0 0,5-3,-6 6,1-1,-1 0,1 1,-1 0,0-1,1 1,-1 0,1 0,-1 0,1 1,-1-1,1 1,-1-1,0 1,1 0,3 2,42 22,-26-12,370 171,-354-168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6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0,'-5'1,"-1"0,1 0,0 1,-1-1,1 1,0 0,0 1,0-1,0 1,1 0,-1 0,1 1,0-1,0 1,0 0,0 0,1 1,-1-1,-4 10,-7 10,1 0,-15 39,29-62,-21 57,3 0,2 1,-12 99,2-15,25-138,0 1,0-1,0 1,0 0,1-1,0 1,1 8,0-12,-1-1,1 1,0 0,0-1,0 1,0-1,0 1,0-1,0 1,0-1,1 0,-1 1,0-1,1 0,-1 0,1 0,0 0,-1 0,1-1,-1 1,1 0,0-1,0 1,0-1,-1 0,5 1,78 9,0-3,105-5,-93-3,155-1,440-60,-589 41,-73 13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0.9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207 0,'-3'1,"1"0,-1-1,1 1,0 0,-1 0,1 0,0 0,0 1,-1-1,1 0,0 1,0 0,1-1,-1 1,0 0,1 0,-1 0,1 0,-2 3,-27 49,24-41,-19 36,3 2,2 0,-16 63,28-82,2 0,1 1,1-1,2 1,2 0,5 55,-4-80,0 0,1 0,0-1,0 1,1-1,0 0,0 0,1 0,0 0,0 0,0-1,1 0,11 11,-8-10,0 0,1-1,0 0,1 0,-1-1,1 0,0-1,21 6,8-2,1-1,0-2,0-2,52-3,-80 0,65-2,1-3,-1-3,-1-4,131-38,-164 36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1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0,'1'4,"0"0,1 0,-1 0,1 0,0 0,0 0,0-1,0 1,0-1,1 0,0 0,3 4,2 2,121 137,166 146,-31-42,-260-246,-1-1,1 0,0 0,0 0,1-1,-1 1,0-1,1 0,0 0,-1 0,1-1,0 0,0 0,0 0,0-1,-1 1,10-1,-7-1,0-1,0 1,-1-1,1 0,0 0,-1-1,0 0,1 0,-1-1,0 0,9-8,1-2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1.8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6 138,'-4'0,"2"-5,11-5,12-9,7-3,7-4,6-4,-3 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2.2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0,'4'0,"10"0,12 0,9 0,8 0,4 0,4 0,5 5,11 9,2 7,-6 9,-5-2,-9 0,-8 3,-6-4,-10-2,-9-5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2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36,'0'-5,"0"-5,-5-1,-1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3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66,'11'2,"-1"0,1 1,0 0,-1 1,0 0,0 0,0 1,-1 1,13 9,0-2,59 35,14 9,152 67,-208-104,-33-16,0 0,0 0,0-1,1 0,0-1,0 1,11 2,-17-6,1 1,-1 0,0 0,0-1,0 1,0 0,0-1,0 1,0-1,0 1,0-1,-1 0,1 1,0-1,0 0,0 0,-1 0,1 0,0 1,-1-1,1 0,-1 0,1 0,-1 0,1 0,-1 0,0 0,1 0,-1-1,0 1,0 0,0 0,0 0,0-1,1-46,-2 39,-4-281,5 261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4.0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0 600,'7'-2,"-1"0,0 0,-1 0,1-1,0 1,-1-1,1-1,-1 1,0-1,5-5,16-9,116-72,-4-7,135-121,-259 206,40-39,-50 47,-1 0,1 0,-1 0,0 0,0-1,-1 0,1 1,-1-1,0 0,2-8,-4 12,0 1,1-1,-1 0,0 1,0-1,0 0,0 1,0-1,0 0,0 1,0-1,0 0,-1 1,1-1,0 0,0 1,-1-1,1 0,0 1,-1-1,1 1,0-1,-1 1,1-1,-1 1,1-1,-1 1,1-1,-1 1,1-1,-1 1,0 0,1-1,-1 1,0 0,1 0,-1 0,0-1,1 1,-1 0,0 0,1 0,-1 0,0 0,1 0,-1 0,0 0,1 0,-1 1,0-1,0 0,-37 15,10 3,1 1,1 2,1 0,1 2,1 1,-36 46,29-28,2 2,2 0,-33 80,50-102,1 0,-6 30,12-44,0 1,1 0,0 0,0 0,1 0,1 0,-1 0,1 0,3 9,-3-14,1-1,-1 0,1 0,0-1,0 1,0 0,0-1,1 1,-1-1,1 1,-1-1,1 0,0 0,0-1,0 1,0 0,0-1,0 0,1 0,-1 0,0 0,1 0,-1-1,0 1,1-1,3 0,14 1,-1-1,1-1,22-5,-30 5,206-37,250-77,-462 113,38-10,24-6,89-36,-140 46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4.9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338 734,'5'1,"-1"1,0 0,0 0,-1 0,1 0,0 0,-1 1,1-1,-1 1,0 0,6 7,3 1,24 20,107 91,189 206,-328-323,0 0,-1 1,0-1,0 1,0 0,2 7,-5-13,1 1,-1 0,0 0,0-1,1 1,-1 0,0-1,0 1,0 0,0 0,0-1,0 1,0 0,0 0,-1-1,1 1,0 0,0 0,-1-1,1 1,0 0,-1-1,0 2,0-2,0 1,0-1,-1 0,1 1,0-1,0 0,0 0,-1 0,1 0,0 0,0 0,-1 0,1-1,0 1,0 0,0-1,-1 1,1-1,0 1,-1-2,-22-9,2-2,-1-1,2-1,-35-31,20 17,-70-58,-174-183,232 216,3-2,3-2,1-2,4-1,-41-90,67 123,1 0,-9-36,17 54,0 1,0-1,1 0,0 1,1-1,0 0,0 0,1 0,1 1,4-19,-2 21,0 1,0 0,0 0,1 1,-1-1,2 1,-1 0,0 0,1 0,0 1,0 0,0 0,1 1,-1 0,13-5,10-3,2 1,35-7,-13 7,-1 1,1 3,95 1,-119 6,1 1,-1 2,1 1,-1 1,0 1,-1 2,0 1,35 17,-52-21,0 0,-1 1,0 0,0 1,0 0,-1 1,0 0,-1 0,0 1,-1 0,0 0,10 20,-13-22,-1 0,0 0,-1 1,0 0,0-1,0 1,-1 0,-1 0,0 0,0 0,0-1,-1 1,-1 0,1 0,-1-1,-1 1,0-1,-6 14,-5 4,-1-2,0 0,-2-1,-1-1,-1 0,-1-1,-1-2,0 0,-27 18,-20 10,-139 70,112-72,72-31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5.6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206 1,'-3'0,"1"0,0 1,0-1,0 1,0-1,0 1,0 0,1 0,-1 0,0 0,0 0,1 1,-1-1,0 0,1 1,-1-1,1 1,0 0,-2 2,-22 39,19-30,-18 36,3 1,1 1,3 1,2 0,3 1,1 1,4 0,-3 109,10-157,0 1,0 0,1 0,0 0,0-1,1 1,0 0,0-1,0 0,1 1,0-1,0 0,1 0,4 6,-3-8,-1 1,1-1,1 0,-1-1,0 1,1-1,0 0,0 0,0-1,0 0,0 0,0 0,0-1,1 0,7 0,13 2,0-1,0-2,0 0,0-2,0-1,-1-1,1-2,-1 0,0-2,49-21,-72 27,-1 1,1-1,0 0,-1 0,1 0,-1 0,0-1,0 1,0 0,0-1,0 0,0 1,0-1,-1 0,0 0,1 0,-1 0,1-4,-2 1,1 1,-1 0,0-1,0 1,0-1,-1 1,0 0,0 0,0-1,-3-5,-1-2,-1 0,0 1,-1-1,0 2,-1-1,-1 1,-17-18,7 10,-1 2,-1 0,-1 1,0 1,-1 1,0 1,-35-13,55 25,-1 0,0 0,0 0,0 0,0 0,0 1,0 0,0 0,-4 0,-7 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6.9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0 762,'0'-2,"0"0,0 1,1-1,-1 0,0 0,1 1,-1-1,1 0,-1 0,1 1,0-1,0 1,0-1,0 1,0-1,0 1,0-1,0 1,1 0,-1 0,1 0,-1-1,1 1,-1 1,1-1,-1 0,1 0,0 1,-1-1,1 1,0-1,0 1,-1-1,1 1,0 0,2 0,3 0,1 0,0 0,-1 1,1 0,0 1,-1-1,11 5,338 150,-50-19,-210-95,-52-22,73 24,-116-44,1 1,-1 0,1-1,0 0,0 1,-1-1,1 0,0 0,-1 0,1 0,0 0,0 0,-1-1,1 1,0 0,-1-1,1 0,0 1,-1-1,2-1,-2 1,0 0,0 0,0 0,0-1,0 1,-1 0,1-1,0 1,-1-1,1 1,-1 0,0-1,1 1,-1-1,0 1,0-1,0 1,0-3,-2-8,1 0,-2 1,0-1,-7-17,9 24,-15-34,11 29,1 1,0-1,0-1,1 1,0 0,1-1,0 1,1-1,0 0,1-17,0 26,1 1,-1-1,1 0,0 1,0-1,0 0,0 1,0-1,0 1,0 0,1-1,-1 1,0 0,1 0,-1 0,1 0,-1 0,1 0,0 0,-1 0,1 1,0-1,0 1,-1-1,1 1,0 0,0-1,0 1,-1 0,1 0,0 0,3 1,8 0,0 1,0 1,19 5,-17-4,220 41,-231-45,0 1,0 0,0-1,0 0,0 0,0 0,0 0,0 0,0-1,0 0,6-2,-8 2,-1 0,1 0,-1 0,0 0,1-1,-1 1,0 0,0-1,0 1,0-1,0 1,0-1,0 0,0 1,-1-1,1 0,-1 1,1-1,-1 0,0 0,0 0,1 1,-1-1,-1 0,1 0,0 0,0 1,-1-1,0-3,-11-51,-3 1,-29-71,8 25,-103-284,96 281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7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194 124,'-4'0,"1"0,0 1,0-1,0 1,-1 0,1 0,0 0,0 0,0 1,0-1,1 1,-1-1,0 1,1 0,-1 0,1 0,0 1,-1-1,1 1,0-1,0 1,1 0,-1-1,1 1,-1 0,1 0,0 0,0 0,0 0,0 1,1-1,-1 5,-1 10,0-1,1 1,1 0,4 28,0-19,1 0,1-1,1 0,2 0,0-1,2 0,1 0,1-1,1-1,0 0,2-1,1-1,1 0,0-1,2-1,0-1,39 26,-19-17,2-2,0-2,2-2,0-1,1-3,1-2,1-1,0-3,55 6,119 4,-175-20,-1-1,84-12,-125 12,0-1,0 1,0-1,0 0,0 0,0-1,-1 1,1-1,0 0,-1 0,1 0,-1 0,0-1,0 1,0-1,0 0,0 0,-1 0,1 0,-1 0,3-5,-4 3,1 1,-1-1,-1 0,1 0,-1 0,0 1,0-1,0 0,-1 0,1 0,-1 1,0-1,-1 0,1 1,-1-1,0 1,-3-7,-20-34,-2 1,-42-52,27 38,-49-66,-127-134,199 239,-1 1,-1 1,0 1,-1 1,-1 1,0 1,-1 1,0 1,-1 1,0 1,-1 1,-42-7,26 9,0 2,0 2,0 1,-1 3,1 1,0 2,-50 12,69-12,1 0,-1 2,1 1,0 0,0 2,-27 17,34-16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48.2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277 833,'1'-72,"-3"-83,2 153,0 0,0-1,-1 1,1-1,-1 1,1 0,-1 0,0-1,0 1,0 0,0 0,0 0,-1 0,1 0,-4-4,4 6,0-1,0 0,0 1,-1-1,1 0,0 1,0-1,-1 1,1 0,-1-1,1 1,0 0,-1 0,1 0,-1 0,1 0,0 0,-1 0,-2 2,-1-1,0 1,0 1,0-1,0 1,1 0,-1 0,1 0,0 1,0-1,0 1,-6 8,-15 23,1 0,2 2,-18 43,28-55,2 1,1 0,1 1,1 0,-6 50,13-73,-1 0,1 0,0 0,0 1,1-1,-1 0,1 0,0 0,0 0,0 1,0-1,1-1,0 1,0 0,0 0,0-1,0 1,1-1,0 1,0-1,-1 0,2 0,-1-1,0 1,1-1,6 4,-2-2,0-1,0 0,1-1,-1 0,1-1,0 1,-1-2,1 1,0-1,-1 0,1-1,10-2,-16 2,1 0,-1 0,0 0,1 0,-1-1,0 0,0 1,0-1,0 0,0-1,-1 1,1 0,-1-1,1 0,-1 1,0-1,0 0,0 0,2-5,3-7,0-1,-2 1,5-18,-3 7,27-103,-5-2,11-151,-33 230,-6 49,12-96,0-122,-12 218,-1-1,0 1,-1 0,1 0,0 0,-1 0,0 0,1 0,-1 0,-1 0,1 0,0 1,-3-5,4 7,0 0,0 0,-1 0,1-1,0 1,-1 0,1 0,0 0,-1 0,1 0,0 0,-1 0,1 0,0 0,0 0,-1 0,1 0,0 0,-1 0,1 0,0 0,-1 0,1 0,0 0,-1 0,1 0,0 1,-1-1,1 0,0 0,0 0,-1 1,1-1,0 0,0 0,0 0,-1 1,-12 24,1 17,2 0,2 1,2 0,1 0,3 0,1 0,7 61,-4-85,1 1,1-1,0 0,2 0,0 0,1-1,1 1,0-2,1 1,1-1,1-1,1 0,0 0,1-1,0-1,1 0,1-1,0-1,1 0,0-1,1 0,19 8,31 12,0-3,119 31,-173-55,-9-3,1 1,-1-1,0 0,0 1,0 0,0 0,0 1,0-1,-1 1,1-1,-1 1,1 0,-1 0,5 7,-7-6,1-1,-1 1,1-1,-1 1,-1-1,1 1,0 0,-1 0,0-1,0 1,0 0,0 0,0-1,-1 1,0 0,0 0,-2 5,-2 6,3-10,0 1,1 0,-1-1,1 1,0 0,0 8,1-13,0 0,0 0,0 1,1-1,-1 0,1 0,-1 1,1-1,-1 0,1 0,-1 0,1 0,0 0,0 0,-1 0,1 0,0 0,0 0,0 0,0 0,0-1,0 1,1 0,-1-1,0 1,0-1,0 1,1-1,-1 0,0 0,0 1,1-1,-1 0,0 0,2 0,9-1,0 0,0-1,1 0,-2 0,1-2,0 1,-1-2,1 1,18-12,-7 5,361-195,-162 82,-170 97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6.1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1 835,'22'-17,"-1"0,-1-1,-1-1,0-1,19-26,-2 2,408-534,-441 574,3-4,-1-1,1 0,-1-1,6-16,-13 16,-9 15,-11 13,16-13,1 0,0 1,0 0,0 0,0 1,1-1,0 1,1 0,-1 0,1 0,1 0,-1 1,1-1,0 1,1-1,0 1,0 11,2-6,0-1,1 1,1-1,0 0,1 0,0 0,0 0,1-1,1 1,8 11,70 102,190 217,-108-144,-150-178,2-1,20 18,-26-27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7.4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1155,'0'-4,"1"-1,0 0,0 0,1 1,-1-1,1 0,0 1,0 0,1-1,-1 1,1 0,0 0,6-6,3-2,0 0,23-17,-9 11,1 1,0 1,2 2,47-19,-71 31,0 0,-1 0,1 0,-1-1,1 1,-1-1,0 0,0-1,0 1,-1-1,1 0,-1 0,4-6,-1 0,0-1,-1 0,-1 0,4-13,-5 12,1 0,1 0,0 0,11-17,-13 25,0 0,1 1,0-1,0 1,0 0,0 0,0 1,0-1,1 1,-1 0,1 0,0 0,0 1,-1 0,1 0,0 0,0 0,0 1,9 0,10 0,0 2,40 7,-58-8,60 9,126 26,-166-29,-1 1,0 1,0 0,-1 2,29 18,-51-28,-1 0,1 0,0 0,-1 1,1-1,-1 1,1-1,-1 1,0-1,1 1,-1 0,0-1,0 1,0 0,1 3,-2-4,0 0,0 0,0 0,0 0,0 0,0 1,0-1,0 0,0 0,0 0,-1 0,1 0,0 0,-1-1,1 1,-1 0,1 0,-1 0,1 0,-1 0,1 0,-2 0,0 0,1 0,-1 0,1 0,-1 0,0 0,1-1,-1 1,0-1,0 1,1-1,-1 0,0 1,0-1,0 0,1 0,-1 0,0-1,0 1,0 0,1-1,-1 1,0-1,0 1,1-1,-1 0,1 0,-1 0,0 0,1 0,0 0,-1 0,1-1,-2-1,-6-6,0-2,1 1,0-1,1-1,0 1,1-1,-9-24,-23-94,28 76,2-1,3 0,2 0,7-78,-3 107,1 0,1 0,1 1,2-1,0 1,2 0,0 1,14-25,-10 31,-1 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5:59.2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100 863,'-4'0,"-1"0,0 0,1 1,-1 0,1-1,-1 2,1-1,-1 0,1 1,0 0,-1 0,1 0,0 1,1-1,-1 1,0 0,-6 6,8-6,0 0,0 0,1 0,-1 0,1 0,0 0,-1 1,1-1,1 0,-1 1,0-1,1 1,0-1,0 1,0-1,0 1,0-1,1 0,-1 1,1-1,0 1,0-1,0 0,4 6,0 1,0-1,0-1,1 1,1-1,-1 0,1-1,0 1,1-1,0-1,0 0,0 0,1 0,0-1,0 0,0-1,1 0,-1 0,1-1,0-1,0 1,0-2,1 1,18-1,-27-1,-1 1,1-1,0-1,0 1,0 0,-1 0,1 0,0-1,0 1,-1-1,1 0,0 1,-1-1,1 0,-1 0,1 0,-1 0,1 0,-1 0,0-1,0 1,1 0,-1-1,1-1,-2 1,1 0,-1 1,0-1,0 0,0 0,0 0,0 0,-1 0,1 0,-1 0,1 0,-1 0,1 0,-1 0,0 0,0 1,-2-4,-5-7,-1 0,-1 0,0 0,-13-11,19 20,-98-99,88 87,2-1,0 0,1-1,0 0,-9-22,18 33,0 0,0-1,1 1,0-1,0 1,0-1,1 0,0 1,0-1,1 1,0-1,0 0,1 1,-1 0,2-1,-1 1,0 0,1 0,0 0,1 0,-1 1,1-1,0 1,1 0,-1 0,8-6,0 0,1 0,0 1,0 0,1 1,0 1,0 0,1 1,0 0,27-7,-16 9,1 1,0 1,0 2,0 0,0 2,0 1,0 1,0 1,-1 2,0 0,0 2,0 1,24 12,-21-8,-1 1,-1 1,0 2,-2 1,1 1,-2 1,-1 1,0 0,-2 2,36 50,-40-37,-16-35,-1-1,0 1,1 0,-1 0,0-1,0 1,0 0,0 0,0 0,0-1,0 1,0 0,0 0,0 0,0-1,0 1,0 0,-1 0,1-1,0 1,0 0,-1-1,1 1,-1 0,1-1,-1 1,1 0,-1-1,1 1,-1-1,1 1,-1-1,0 1,1-1,-1 1,0-1,0 0,1 1,-1-1,0 0,0 0,1 0,-1 1,0-1,-1 0,-1-1,0 1,0-1,0 0,0 1,0-1,0-1,0 1,1 0,-1-1,0 1,1-1,-1 0,1 0,0 0,0 0,-1 0,1 0,1-1,-3-2,-33-52,36 57,-19-39,1 0,-22-64,33 78,1 0,2 0,0 0,2-1,-1-41,3 63,1 1,0-1,0 0,1 1,-1-1,1 1,0-1,0 1,0-1,0 1,1 0,-1-1,1 1,0 0,0 0,0 0,0 0,0 1,1-1,-1 0,1 1,0 0,0-1,0 1,0 0,0 1,0-1,0 1,1-1,-1 1,0 0,1 0,-1 0,1 1,0-1,-1 1,1 0,-1 0,6 1,9 0,0 2,0 0,0 1,0 1,0 0,23 12,44 23,-1 5,111 78,-171-106,0 2,-1 0,-1 2,26 31,-48-52,0 0,0 0,0 0,0 0,1-1,-1 1,0 0,0 0,0 0,0 0,0 0,0 0,0 0,1-1,-1 1,0 0,0 0,0 0,0 0,0 0,1 0,-1 0,0 0,0 0,0 0,0 0,0 0,1 0,-1 0,0 0,0 0,0 0,0 0,1 0,-1 0,0 0,0 0,0 0,0 0,0 0,1 0,-1 1,0-1,0 0,0 0,0 0,0 0,0 0,0 0,0 0,1 1,-1-1,0 0,0 0,0 0,0 1,-5-25,-13-32,-11-18,-7-14,4-1,-34-159,62 231,2 10,1-1,0 0,0 0,0 0,1 0,0 0,2-10,2 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1.6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273 1118,'1'-9,"0"0,2-1,-1 1,1 0,0 1,1-1,0 0,7-10,9-23,-8 7,-2-1,-1 0,-2 0,-1 0,-2-1,-2 0,-2-43,-3 29,-2 0,-2 0,-3 1,-25-79,23 93,-2 0,-1 1,-30-48,39 73,0 0,0 1,-1 0,0 0,-1 1,0 0,0 0,-1 0,0 2,0-1,-1 1,0 0,0 1,0 0,-22-7,30 11,0 1,-1-1,1 1,0-1,-1 1,1 0,0 0,-1 0,1 0,-1 0,1 1,0-1,0 1,-1-1,1 1,0 0,0 0,0 0,-1 0,1 0,0 1,1-1,-1 0,0 1,0 0,1-1,-1 1,1 0,-1 0,1 0,0 0,-1 0,1 0,0 0,1 0,-1 1,0-1,1 0,-1 0,1 1,-1 3,1 2,-1 0,1 1,1-1,-1 0,2 0,-1 0,1-1,0 1,0 0,1-1,6 13,2-3,1 0,1-1,0-1,1 0,1 0,1-1,-1-1,2-1,0 0,0-2,1 0,38 16,1-5,2-1,1-4,62 10,151 8,-97-16,-173-17,0-1,0 0,0 1,1-1,-1 1,0 0,0 0,0 0,-1 1,1-1,0 1,0 0,-1-1,1 1,-1 0,1 0,-1 1,0-1,4 5,-5-4,-1-1,1 1,-1-1,1 1,-1 0,0-1,0 1,0 0,0-1,0 1,0 0,-1-1,0 1,1-1,-1 1,0-1,0 1,0-1,-1 1,1-1,-1 0,1 0,-4 4,-260 320,91-118,144-170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2.4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0,'-1'5,"0"0,0-1,-1 1,0-1,0 0,0 1,0-1,-1 0,1 0,-5 4,-8 15,-39 96,6 1,5 3,5 1,-25 150,61-261,-1-2,1 0,0 0,1 0,0 0,1 14,0-23,1 0,-1 0,0 0,1 0,-1 0,1 0,0 0,0-1,-1 1,1 0,0-1,1 1,-1 0,0-1,0 1,1-1,-1 0,1 1,-1-1,1 0,-1 0,1 0,0 0,-1 0,1-1,0 1,0 0,0-1,0 1,0-1,0 0,-1 1,1-1,0 0,0 0,3-1,9 0,0-1,1-1,-1 0,0-1,0 0,-1-1,1-1,-1 0,-1-1,1 0,-1-1,0 0,-1-1,0 0,0-1,-1-1,0 1,-1-1,0-1,12-21,4-18,-2 0,-3-1,-1-1,14-74,-28 105,-2-1,0 1,-1-1,-1 0,-4-35,2 47,-1-1,0 1,-1 0,-1 0,0 0,0 1,-1-1,0 1,-1 0,0 0,-1 1,-12-16,-4-6,15 17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3.7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1 645,'174'181,"88"85,-256-260,1 0,0 0,0-1,0 0,1 0,0-1,12 5,-18-9,-1 1,1-1,0 1,-1-1,1 0,0 0,-1 0,1 0,-1 0,1 0,0 0,-1 0,1-1,0 1,-1-1,1 1,-1-1,3-1,-2 0,0 1,-1-1,1 0,-1 0,0 0,1 0,-1 0,0 0,0 0,0 0,-1 0,1 0,0-1,-1 1,1 0,-1 0,0-4,2-43,-2-1,-2 0,-3 1,-15-71,4 20,-36-182,52 280,-1-1,1 1,0 0,0 0,0-1,0 1,0 0,0 0,1 0,-1-1,2-2,-2 4,1 0,-1 1,0-1,1 1,-1-1,1 1,-1-1,1 1,-1-1,1 1,0-1,-1 1,1 0,-1-1,1 1,0 0,-1 0,1-1,0 1,-1 0,1 0,0 0,0 0,0 0,5 1,0 0,0 0,-1 1,1 0,-1 0,1 1,6 4,132 66,290 103,-424-173,2 1,-1-1,1 0,0 0,24 1,-33-4,-1 0,0 0,1 0,-1 0,0 0,1-1,-1 1,0-1,0 0,1 0,-1 0,0 0,0 0,0 0,0 0,0-1,0 1,-1-1,1 1,0-1,-1 0,1 0,-1 0,0 0,1 0,-1 0,0 0,0 0,0 0,-1 0,1-1,0-1,3-31,-1-1,-2 1,-1 0,-2 0,-9-56,-19-64,26 136,-2 1,0 1,-1-1,-1 1,-1 0,-14-22,21 36,0 1,0-1,-1 0,1 1,-1-1,1 1,-1 0,0 0,0 0,0 0,0 0,0 1,-6-2,8 3,0-1,0 1,-1 0,1 1,0-1,-1 0,1 0,0 1,-1-1,1 0,0 1,0-1,-1 1,1 0,0-1,0 1,0 0,0 0,0 0,0-1,0 1,0 0,0 0,1 1,-1-1,0 0,1 0,-1 0,0 0,1 1,0-1,-1 0,1 0,0 1,-1-1,1 3,-3 12,1 1,0-1,1 1,1-1,1 1,0 0,1-1,1 0,1 1,0-1,1 0,0-1,13 24,-4-9,2-1,1-1,2-1,0-1,45 47,-32-45,0-1,60 36,-78-53,-8-6,0 1,-1 0,1 0,-1 0,-1 1,1 0,-1 0,0 0,0 0,5 13,22 73,-20-56,31 134,-31-115,2 0,33 83,-44-132,1 0,-1-1,1 1,0-1,1 0,-1 0,1 0,0 0,0-1,1 0,-1 1,6 2,-7-5,1-1,-1 0,0 1,0-2,0 1,1 0,-1-1,1 1,-1-1,0 0,1 0,-1-1,0 1,1-1,-1 1,0-1,1 0,-1 0,0 0,0-1,0 1,5-4,19-11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4.2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378 0,'-18'21,"1"1,0 0,2 1,-18 35,-42 106,52-112,-22 47,-35 84,67-146,1 0,1 0,-5 40,16-73,-1-1,0 1,1 0,0 0,0 0,0-1,0 1,1 0,-1 0,1 0,0-1,0 1,1-1,2 7,-2-8,0 0,0 0,0 0,0 0,1 0,-1-1,1 1,-1-1,1 1,-1-1,1 0,0 0,0 0,0-1,0 1,-1-1,1 1,0-1,4 0,49 2,-1-3,1-2,66-12,166-45,-195 38,81-23,-142 34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5.1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310 559,'2'-2,"0"-1,0 1,0-1,0 1,1 0,-1-1,1 2,-1-1,1 0,0 0,0 1,3-2,5-3,66-49,103-96,-175 146,1-1,-1-1,0 1,-1-1,1 0,-1 0,-1 0,1 0,-1-1,-1 1,1-1,-1 0,0 0,0-13,0 4,-2-1,0 1,-1-1,-1 1,-7-31,8 44,-1 1,1-1,-1 1,0-1,0 1,0 0,0-1,-1 1,1 0,-1 1,0-1,0 0,0 1,0 0,0-1,0 1,-1 0,1 1,-1-1,0 1,1-1,-1 1,0 0,0 0,0 1,1-1,-6 1,-10-1,0 0,0 1,0 1,-22 5,18-2,0 2,1 1,0 0,0 2,1 0,0 2,1 0,0 1,1 1,-29 25,29-21,0 1,1 1,0 1,2 0,0 1,2 1,0 0,2 1,-12 29,19-38,0 0,1 0,1 0,1 0,-2 29,3-37,1 0,1 0,-1 0,1 0,0 0,0 0,1-1,0 1,0 0,0-1,1 0,0 1,0-1,0 0,0 0,1-1,5 6,13 9,2-2,0-1,0 0,1-2,1-1,1-1,-1-2,2 0,45 9,-15-7,1-3,0-2,100-2,-146-5,1-1,0 0,0-1,-1 0,1-1,16-7,-26 9,0-1,-1 1,1-1,-1 0,0 0,1-1,-1 1,0 0,0-1,-1 0,1 0,-1 0,1 0,-1 0,0 0,0-1,0 1,0-1,-1 0,0 1,1-1,-1 0,-1 0,1 1,0-1,-1-6,8-237,-5 186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6.0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0 448,'413'223,"-75"-39,-158-88,-18-7,192 74,-326-156,-27-7,-1 0,1 0,-1 0,1 0,-1 0,1 0,-1 0,1 0,-1 0,1 0,-1-1,1 1,-1 0,1 0,-1 0,1-1,-1 1,1 0,-1-1,0 1,1 0,-1-1,0 1,1-1,-1 1,0-1,1 1,-1-4,0 0,0 0,0 0,0 0,-1 0,0 1,1-1,-1 0,-1 0,-2-6,-102-317,50 148,-107-363,158 527,2-1,0 1,-2-22,6 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3:59.8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0 323,'1'10,"0"0,0-1,1 1,1-1,-1 1,1-1,7 13,36 62,-31-57,173 254,-162-246,-24-33,0 0,-1 1,0-1,1 0,-1 1,0-1,0 1,0-1,0 1,0 0,0 3,-1-5,0-1,0 0,0 0,0 0,-1 1,1-1,0 0,0 0,0 0,0 0,0 1,0-1,0 0,0 0,0 0,-1 0,1 0,0 1,0-1,0 0,0 0,-1 0,1 0,0 0,0 0,0 0,0 0,-1 0,1 0,0 0,0 0,0 0,0 0,-1 0,1 0,0 0,0 0,0 0,-1 0,1 0,0 0,0 0,0 0,0 0,-1 0,1 0,-19-14,-5-12,1-2,1-1,2-1,-28-52,2 3,32 58,-8-13,-21-45,38 70,2 1,-1-1,1 0,1 0,-1 0,2 0,-1 0,1 0,0 0,1-1,1-11,0 19,0 0,-1-1,1 1,0 0,0 0,1 0,-1 0,0 0,1 0,-1 0,1 1,0-1,-1 0,1 1,0-1,0 1,0 0,0-1,0 1,0 0,1 0,-1 1,0-1,0 0,1 1,-1-1,4 1,9-2,0 1,1 0,18 2,-16 0,62 5,-1 4,151 40,-224-49,424 132,-238-68,163 16,-347-79,12 2,-10-2,0 1,0-1,0-1,0 0,0-1,0 1,0-2,0 0,13-2,-22 2,1 0,-1 1,0-1,1 0,-1 0,0-1,0 1,1 0,-1 0,0-1,0 1,0 0,-1-1,1 1,0-1,-1 1,1-1,0 1,-1-1,0 0,1 1,-1-1,0 0,0 1,0-1,0 0,0-1,-9-54,6 44,-12-62,3 0,4 0,3-1,7-118,-2 192,0 0,0 0,0 0,0 0,1 0,-1 0,1 0,0 0,-1 0,1 0,0 0,0 0,0 1,0-1,1 0,-1 1,0-1,1 1,2-3,-2 3,-1 0,1 1,0-1,0 1,-1 0,1-1,0 1,0 0,0 0,0 0,-1 0,1 0,0 1,0-1,0 0,-1 1,4 1,9 4,-1 1,-1 1,1 0,17 15,-14-11,310 237,-267-198,-2 3,-3 2,58 78,-29-18,-64-91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6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1 104,'18'-1,"0"-1,0-1,23-7,-6 1,85-21,-79 18,1 1,1 3,-1 1,1 1,44 2,-83 4,0 0,0 0,0 0,0 1,0-1,0 1,0 0,0 1,0-1,-1 1,1-1,0 1,-1 0,1 0,-1 1,0-1,0 1,0 0,0-1,0 1,-1 1,1-1,-1 0,0 1,0-1,0 1,0-1,0 1,-1 0,0 0,0 0,0 0,0 0,0 7,-1 8,0 0,-1 1,-1-1,-1 0,-10 36,-7 19,-3-1,-3-2,-3 0,-3-2,-4-1,-47 69,69-106,18-22,15-9,27-14,0-2,0-2,-2-2,68-42,-31 18,25-10,-36 20,103-67,-157 89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7.5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0,'3'0,"1"1,0 0,-1 0,1 0,-1 0,1 0,-1 1,0 0,0-1,1 1,-1 0,0 1,-1-1,4 3,40 45,-29-31,242 303,-16-18,-193-249,2-2,2-2,72 51,-90-77,0-1,2-2,1-2,0-2,1-1,1-2,1-2,54 10,-37-19,-36-4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7.9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1 188,'4'0,"2"-5,8 0,6-1,4-3,2-4,1 0,5-2,4 2,6-2,4 2,-2-1,1-2,0-3,-2 1,-9 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8.7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102 1,'-8'9,"1"1,0-1,1 2,0-1,0 1,-8 22,-15 71,23-73,1 1,1 0,1 0,2 0,2 0,0 0,9 42,-6-55,1-1,0 0,2 0,0 0,1-1,1 0,0 0,1-1,1-1,0 1,2-2,-1 0,24 20,-20-21,1 0,0-1,0-1,1-1,1 0,0-2,0 0,0-1,1-1,0 0,1-2,-1 0,1-2,24 1,-42-3,1 0,-1 0,1 0,-1 0,0 0,1-1,-1 1,1-1,-1 0,0 0,0 0,1-1,-1 1,0-1,0 0,0 0,-1 0,1 0,0 0,-1 0,1-1,-1 1,0-1,0 0,0 0,0 0,0 0,-1 0,1 0,-1 0,0 0,0-1,0 1,-1 0,1-1,-1 1,1-1,-1 1,0-1,0 1,-1 0,0-5,-3-15,-1 0,-1 0,0 0,-20-41,20 50,-1-4,-63-140,58 135,0 2,-2-1,0 2,-33-36,41 51,0-1,-1 1,0 0,0 1,0-1,0 1,0 1,-1 0,0 0,0 0,0 1,-12-2,-3 1,0 1,0 1,-28 3,30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09.7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1 993,'12'1,"0"1,0 0,0 1,0 0,-1 1,1 0,19 11,34 11,-1-6,15 5,0-3,2-3,133 12,-76-15,-136-16,1 0,0 0,0 0,0-1,-1 1,1-1,0 1,0-1,-1 0,1 0,0 0,-1 0,1-1,-1 1,0-1,1 1,-1-1,0 0,0 0,0 0,0 0,0 0,-1 0,1-1,-1 1,1-1,-1 1,0-1,0 1,0-1,0 0,0 1,-1-1,1-5,2-11,-1-1,0 0,-4-40,1 30,-25-877,24 868,1 10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10.2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1,'4'4,"6"6,6 6,-1 3,7 4,3 2,6 10,2 2,0 0,-2 2,-1-5,-6-5,-4-3,1-1,-5-1,-4-4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49.1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52 705,'-1'-16,"-1"0,-1 0,0 0,-9-23,-6-35,12 36,2 0,2 0,1-1,2 1,12-75,-9 99,-1 0,2 0,0 0,1 0,0 1,1 0,0 0,10-12,-10 17,0 0,0 0,0 1,1 0,0 1,1 0,0 0,0 1,0 0,0 0,1 1,16-5,-16 7,1 1,-1 0,1 0,0 1,-1 0,1 1,-1 0,1 1,-1 0,1 1,-1 0,0 0,0 1,0 1,-1-1,1 2,-1-1,9 8,4 3,-1 1,-1 1,0 1,-1 0,-1 2,16 23,-12-9,-2-1,-2 2,-1 1,-2 0,-1 1,15 73,-11-18,8 168,-22-201,-2 1,-4-1,-2 1,-2-1,-3-1,-3 1,-26 78,27-118,22-44,4 0,2 1,0 0,2 1,0 1,2 1,32-26,-18 20,1 2,0 1,66-30,-68 39,0 2,0 1,46-9,-57 16,-1 1,1 1,-1 1,1 1,-1 0,32 6,-48-5,1 1,-1 0,1 0,-1 0,0 1,0-1,0 1,0 1,-1-1,1 1,-1 0,0 1,0-1,0 1,-1 0,7 8,-6-4,0 0,-1 0,0 0,-1 1,1-1,-2 1,1 0,-1 0,-1 0,1 10,-2 8,-1 0,-2 0,0 0,-2 0,-1-1,-1 1,-11 26,-16 28,-3-2,-57 90,-109 140,197-301,-7 10,5-6,0-2,0 1,-1-1,-1 0,-18 16,9-14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0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1768 413,'-13'-26,"-1"1,-1 0,-1 1,-2 0,0 2,-1 0,-26-22,36 36,0 1,-1 0,0 1,0 0,0 0,-1 1,0 0,0 1,-1 0,1 1,-1 1,1 0,-1 0,0 1,0 0,0 1,0 0,0 1,1 1,-16 3,-5 6,2 1,0 1,0 2,1 1,1 1,-49 40,43-33,-75 57,3 4,4 4,4 5,4 4,-92 124,139-157,2 2,3 3,4 1,2 1,4 2,2 1,5 2,2 1,4 0,-9 82,21-88,3-1,3 1,3 0,14 95,-7-118,2-1,2 0,2 0,2-2,2 0,2 0,31 47,-18-42,2-2,3-2,1-1,3-2,1-2,2-2,2-2,1-2,2-3,1-1,2-3,75 29,-17-16,1-6,2-5,1-5,1-5,165 9,-227-26,172 5,-203-10,0-2,0 0,0-1,-1-2,0 0,0-1,29-14,-9-3,0-1,-2-2,-1-2,55-51,126-154,-160 161,-4-2,-2-4,-5-1,-2-3,-5-1,49-132,-73 159,-2 0,-3 0,-2-2,-3 0,-3 0,-2 0,-2-1,-3 1,-3-1,-3 1,-21-91,0 57,-3 1,-5 1,-4 2,-3 2,-4 2,-4 2,-4 2,-3 3,-3 2,-3 3,-4 3,-87-70,35 46,-4 5,-209-112,330 200,0 0,1 0,-1 0,0 1,1-1,-1 1,0 0,0 0,1 0,-1 0,0 0,0 0,1 1,-1-1,0 1,1 0,-1 0,0 0,1 0,0 1,-1-1,1 0,0 1,-4 3,-8 6,0 1,-21 26,8-9,-101 92,84-78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4.9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298 1172,'-7'-7,"1"-1,0 0,0 0,1-1,-7-13,-7-12,-159-237,169 259,1 1,0-1,0 1,2-1,-1-1,-6-17,42 49,388 343,715 388,-870-600,-261-149,0 0,0 0,0-1,1 1,-1 0,0 0,1-1,-1 1,0-1,1 1,-1-1,1 0,-1 0,1 1,-1-1,1 0,-1 0,1 0,-1-1,1 1,-1 0,1 0,-1-1,0 1,1-1,-1 0,0 1,1-1,-1 0,0 0,0 1,1-1,-1 0,0 0,0 0,0-1,0 1,0 0,-1 0,1 0,0-1,0 1,-1 0,1-1,-1 1,1-1,-1 1,0-1,1 1,-1-1,0-1,1-9,0 0,-1 1,-1-1,0 1,-4-20,-129-447,93 352,-10-34,-145-490,191 633,-132-416,134 428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5.3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1,'0'4,"5"6,4 5,7 5,8 7,9 8,15 6,9 10,12 8,6 7,4 1,-3-2,-11-8,-7-10,-9-8,-9-11,-12-10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01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2808,'1'-3,"-1"0,1 0,-1 0,1 0,0 1,0-1,1 0,-1 1,0-1,1 1,0-1,-1 1,1 0,0-1,0 1,0 0,1 0,-1 1,0-1,1 0,-1 1,1-1,0 1,3-1,10-5,0 1,33-7,-43 11,508-90,-238 50,337-63,1462-254,-8-39,400-243,-2324 598,1368-418,-826 291,10 59,-223 40,-118-2,49-7,-330 69,-1-4,77-26,-120 31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5.8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0 921,'1'-3,"-1"-1,1 1,-1-1,1 1,0 0,1 0,-1-1,0 1,1 0,0 0,0 0,0 0,2-2,38-38,-23 25,397-366,-189 181,-161 145,-17 15,56-64,-91 90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6.4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1187,'1'-5,"1"1,-1 0,1 0,0 0,0 0,0 0,1 0,0 1,-1-1,1 1,0-1,1 1,6-5,-3 1,134-119,165-114,-120 99,326-275,-282 226,-219 181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7.3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14 405,'0'0,"0"-1,0 1,0 0,0-1,0 1,0 0,0-1,0 1,0 0,0 0,0-1,0 1,0 0,0-1,0 1,0 0,-1-1,1 1,0 0,0 0,0-1,-1 1,1 0,0 0,0 0,-1-1,1 1,0 0,0 0,-1 0,1 0,0-1,-1 1,1 0,0 0,0 0,-1 0,1 0,0 0,-1 0,1 0,0 0,-1 0,1 0,-1 0,1 1,0-1,-1 0,1 1,0-1,-1 1,1-1,0 0,-1 1,1-1,0 1,0-1,-1 1,1-1,0 1,0-1,0 1,0-1,0 1,0-1,0 1,0-1,0 1,0-1,0 1,0-1,0 1,0-1,0 1,1-1,-1 1,0-1,0 0,1 1,-1 0,18 32,0-2,2 0,2 0,0-2,38 37,-24-26,32 39,236 250,-302-327,0 0,0 0,0 0,1 0,-1 0,1-1,-1 1,1-1,0 1,-1-1,1 0,0 0,0 0,0-1,0 1,4 0,-6-2,1 1,-1-1,1 0,-1 0,1 0,-1 1,0-1,1 0,-1-1,0 1,0 0,0 0,0 0,0-1,0 1,0-1,0 1,-1-1,1 1,0-1,-1 1,1-1,-1 1,0-1,1 0,-1 1,0-1,0 0,0 1,0-3,3-85,-3 0,-13-99,1 27,7 73,-4 0,-37-152,26 142,18 76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6:58.5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25 405,'-1'-36,"-10"-51,7 66,0 0,2-1,0 1,2-1,0 1,2 0,5-34,-6 51,0 0,1 0,-1 0,1 0,0 0,0 0,0 1,0-1,1 1,0 0,-1-1,1 1,0 0,0 1,1-1,-1 0,1 1,4-3,-2 3,0 0,0 0,0 0,1 1,-1 0,0 0,1 0,-1 1,1 0,11 2,2 1,0 2,-1 0,0 1,0 1,0 1,28 16,-12-4,-1 2,53 46,-75-57,0 0,-1 0,0 2,-1-1,0 1,-1 1,-1-1,0 2,11 25,-18-33,1 0,-1 0,0 0,-1 1,1-1,-1 0,-1 0,1 0,-2 0,1 0,0 0,-1 0,-4 9,-5 10,-1-1,-18 27,8-13,-228 418,334-557,-62 80,0 2,1 1,1 0,25-12,17-12,137-111,-180 135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16.7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252 15,'-23'-7,"21"6,0 0,-1 0,1 0,-1 0,1 0,-1 1,1-1,-1 1,-4-1,-2 3,1 0,0 0,0 0,0 1,1 1,-1-1,1 1,-1 0,1 1,1 0,-1 0,-6 7,2-3,1 2,0-1,0 1,1 1,1-1,-10 18,14-18,0-1,1 1,1 0,-1 0,2-1,-1 2,1-1,1 0,0 0,1 0,0 0,1 0,0 0,0 0,7 16,6 14,2-1,34 58,45 64,8-5,6-4,173 184,-124-165,-30-35,179 245,-299-368,0 0,0 1,-2 0,0 0,0 1,-2 0,0 0,-1 0,0 1,-1-1,-1 1,-1 0,0 0,-2 0,0-1,0 1,-1 0,-2 0,1-1,-9 21,-2 1,-2-1,-2-1,-1 0,-1-1,-3-1,0-2,-2 0,-2-1,0-2,-2-1,-61 46,51-46,-1-2,-2-1,0-3,-1-1,-1-2,-1-2,0-2,-2-2,-83 12,113-23,-1-1,1 0,-1-2,1 0,-1 0,-27-7,37 6,0-1,0 0,0 0,1 0,-1-1,1 0,0-1,0 1,0-1,1-1,0 1,0-1,0 0,1 0,-8-12,0-4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17.5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1 987,'0'-7,"1"0,0 0,0 1,0-1,1 0,0 1,1-1,-1 1,1 0,0 0,1 0,0 0,0 0,9-9,5-4,2 1,35-25,2-3,154-118,-158 127,-27 16,-1-1,24-28,27-24,-48 49,-1-2,-1 0,30-42,56-99,-87 128,-5 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18.0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1,'11'19,"2"0,0 0,1-1,1-1,20 19,15 17,151 201,260 427,-372-539,7-4,139 155,-228-285,0-1,0 0,0-1,1 1,-1-1,2-1,-1 0,0 0,1 0,0-1,16 4,-19-6,1-2,0 1,0-1,0 1,-1-2,1 1,0-1,0 0,-1-1,1 1,-1-1,1-1,-1 1,0-1,0 0,0-1,9-6,20-18,-3-3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18.7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54 233,'-14'41,"3"-14,2 15,2 0,1 0,0 68,17 128,-8-211,1-1,1 1,1-1,2-1,0 1,2-1,1 0,27 45,-28-54,1-1,1 0,0-1,1 0,1-1,0-1,0 0,1-1,1 0,0-1,0-1,1-1,30 11,-13-8,1-1,0-2,0-2,52 3,-66-8,-1-2,1 0,0-1,-1-1,0-1,1-1,-1 0,-1-2,20-9,-6 2,-2-2,0-2,-1-1,-1 0,-1-3,40-37,-64 54,0 0,0-1,0 0,-1 0,1 0,-1 0,-1-1,1 1,-1-1,0 1,-1-1,2-12,-3 5,1 1,-2 0,0 0,-1 0,0 0,-5-16,-7-12,-1 0,-43-76,52 105,-33-61,-3 2,-4 2,-91-107,114 149,-2 2,-1 0,-1 2,-1 1,0 1,-2 2,-1 1,0 1,-1 1,0 2,-46-13,17 17,39 10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0.3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256 1454,'-10'0,"0"0,1 0,-1 1,1 1,-1-1,1 2,-15 4,18-4,0 1,1-1,-1 1,1 0,0 0,0 1,0-1,0 1,1 0,0 0,-7 12,-3 7,1 2,2 0,0 0,2 1,0 0,-8 51,11-36,2-1,1 1,2 0,5 42,-3-71,1-1,1 0,-1 1,2-1,0-1,0 1,1 0,0-1,1 0,1-1,0 1,0-1,1 0,0-1,0 0,1 0,1-1,-1 0,1 0,0-1,1-1,0 0,0 0,0-1,1 0,0-1,0-1,19 4,26 2,0-3,68 0,117-13,-238 6,0 1,31 0,1-3,-1 0,1-3,61-17,-95 23,1-1,-1 0,0 0,0 0,1 0,-1-1,0 1,0-1,0 1,0-1,0 0,-1 1,1-1,-1 0,1 0,-1 0,1-1,-1 1,0 0,0 0,0-1,0 1,-1 0,1-1,-1 1,1-1,-1 1,0-1,0 1,0-1,0 1,0-1,-2-4,-1-6,-1-1,-1 1,0 1,-1-1,-8-12,6 10,-73-140,-158-229,156 284,71 88,0 1,0 0,-1 0,-1 1,-24-13,23 16,16 9,27 13,151 50,243 53,194-1,-556-107,-6 0,-1-2,1-2,1-3,68-4,-119 0,0 1,0 0,0-1,-1 0,1 0,0 0,-1 0,1 0,-1-1,1 1,-1-1,0 0,0 0,0-1,0 1,0-1,0 1,0-1,-1 0,0 0,1 0,-1 0,0 0,0-1,-1 1,1-1,1-4,-1-6,0 0,-1 0,0 0,-1 0,-1-1,-2-15,3 27,-16-106,-4 2,-4 0,-62-163,52 175,-4 1,-5 1,-3 3,-4 2,-4 2,-74-89,105 148,0 1,-2 2,-1 0,-47-32,63 48,0 2,-1 0,0 0,0 1,-1 0,0 0,1 2,-1 0,-1 0,1 1,0 0,-1 1,1 0,0 1,-1 1,-16 2,26-2,0-1,1 1,-1 0,1 0,-1 0,0 0,1 0,0 0,-1 1,1-1,0 1,0 0,0-1,0 1,0 0,0 0,0 1,1-1,-1 0,1 0,-1 1,1-1,0 1,0-1,0 1,1 0,-1-1,0 1,1 0,0-1,0 1,-1 0,2 0,-1-1,0 1,0 0,1-1,0 1,-1 0,1-1,0 1,0-1,1 1,-1-1,0 0,1 1,3 2,18 28,2-2,2-1,40 36,101 74,-127-107,82 65,221 136,-323-224,1 0,0-1,0-1,0-2,1 0,0-1,0-1,1-1,-1-1,1-2,-1 0,1-1,38-8,18-8,0-3,120-50,-80 27,-101 37,-2 0,1-1,-1-1,0-1,-1 0,0-1,0-1,24-21,-25 17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0.8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1 565,'4'-4,"11"-11,6-2,8-6,8-5,19-10,18-11,16-1,15-6,7-1,-3 0,-7 10,-12 8,-18 3,-16 8,-18 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02.3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2684,'928'-282,"689"-67,-533 154,10 50,-463 85,421-44,406-138,-578 81,-128 8,-555 99,335-140,-437 152,527-227,9 31,-239 138,-319 82,94-35,-166 52,2 1,-1-1,1 0,0 0,0-1,-1 1,1 0,-1-1,1 0,-1 1,3-4,-1-2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1.2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0,'8'0,"8"0,9 4,9 11,12 2,10 7,14 3,15 6,7 2,0-1,-7 2,-5-5,-7-3,-17-3,-13-4,-10-7,-10-2,-9-2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1.6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92 128,'-5'-4,"-9"-10,-3-7,2-4,-2 2,4 0,2 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2.5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0 287,'24'0,"0"2,-1 1,0 1,0 1,0 1,0 1,-1 1,0 1,34 19,0 4,-1 2,91 75,-98-71,-13 1,-34-44,0 0,-1 0,0 0,0 0,0-1,0 1,-2-7,-18-101,-5-122,23 220,1-1,0 0,1 1,1-1,0 0,1 1,1-1,1 1,8-24,-10 36,0 1,0-1,0 0,1 1,-1 0,1 0,0-1,-1 2,1-1,0 0,0 0,0 1,1 0,-1 0,0 0,0 0,1 0,-1 0,0 1,6-1,10 1,0-1,30 5,-18-2,25 1,68 11,-101-10,0 2,-1 0,1 1,-2 2,38 19,76 64,-91-60,57 33,-14-16,-72-41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3.9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534 117,'0'-2,"0"1,-1-1,1 0,-1 0,1 1,-1-1,1 0,-1 1,0-1,0 1,0-1,0 1,0-1,-1 1,1 0,0-1,0 1,-1 0,1 0,-1 0,1 0,-1 0,0 0,1 1,-1-1,0 0,1 1,-1-1,0 1,-2 0,-3-2,1 1,-1 1,1-1,-1 1,0 0,0 0,-6 2,1 2,0 0,1 0,-1 2,1-1,0 1,0 1,1 0,0 0,0 1,1 1,0-1,-13 17,-11 16,-45 72,69-99,-17 27,-58 96,74-117,0 0,2 1,0 0,1 0,-4 24,11-42,-1-1,1 1,-1 0,1-1,0 1,0 0,1-1,-1 1,0 0,1 0,0-1,-1 1,1-1,0 1,0-1,1 1,-1-1,0 0,1 1,3 3,-2-3,1-1,-1 1,1-1,0 0,-1 0,1 0,0 0,0 0,1-1,-1 0,0 0,5 0,5 1,0-1,1-1,-1 0,0-1,0-1,1 0,17-6,-23 6,-1 0,1-1,-1 0,1-1,-1 0,0 0,-1 0,1-1,-1-1,0 1,0-1,0 0,-1-1,0 1,-1-1,1-1,-1 1,0-1,-1 0,0 0,0 0,-1 0,4-13,2-48,-3-1,-3 1,-3-1,-3 0,-3 1,-21-99,30 160,7 15,16 22,-22-24,49 53,104 91,77 36,-132-106,296 225,245 197,-44 48,-594-544,132 152,-124-140,0 0,-2 2,0-1,-2 1,0 1,0 0,7 32,-14-45,-1 0,1 0,-2 0,1 0,-1 0,0 0,0 1,-1-1,0 0,0 0,-1 0,0 0,0 0,-1-1,1 1,-1-1,-1 1,1-1,-1 0,-1 0,1-1,-1 1,0-1,0 0,0 0,-1-1,1 1,-1-1,-9 5,-5 0,1 0,-1-1,0-1,-1-1,0-1,0-1,0 0,-37 0,-1-3,1-2,0-4,0-1,0-4,1-2,1-2,0-3,1-2,-104-52,107 44,1-2,1-2,2-3,1-1,2-3,-80-86,95 89,2-1,2-1,2-1,1-1,2-2,1 0,3-1,1 0,-17-74,23 65,1-1,3 0,0-76,7 101,1 1,1 0,1 0,2 0,0 0,2 1,1 0,21-41,86-128,10-18,-118 196,4-8,0 0,2 0,1 1,31-36,-31 45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5.0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427 0,'-10'1,"-1"0,1 1,-1 0,1 1,0 0,0 0,0 1,0 1,1-1,0 1,0 1,-12 9,-10 9,-51 55,70-67,-10 11,1 1,1 1,-32 52,45-66,1 1,0 0,1 1,0-1,1 1,0 0,1 0,0 0,2 0,-1 0,1 1,2 13,0-22,0 1,0 0,1-1,0 1,0-1,1 1,0-1,0 0,0 0,0 0,1 0,-1-1,1 0,1 1,-1-1,0-1,1 1,0-1,0 1,0-1,0-1,11 5,11 3,1-1,0-1,41 6,-30-6,3 1,0 2,0 2,67 30,-91-34,0 1,-1 1,0 1,-1 0,0 1,-1 0,0 2,-2 0,1 0,12 20,-4 1,-2 1,-2 0,-1 1,-2 1,-1 1,-2 0,10 63,-14-43,-2 0,-3 0,-2 0,-12 99,8-133,-2 0,-1 0,-1-1,-1 0,-1 0,-1 0,-22 37,26-52,-1 0,0 0,0-1,-1 1,0-2,-1 1,1-1,-2 0,1-1,-1 0,0-1,-1 0,1-1,-1 0,0 0,-1-1,1 0,-1-1,-13 2,3-3,0 0,0-1,-1-2,1 0,0-1,1-1,-1-1,0-1,1-1,0-1,-21-11,21 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5.6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1,'14'25,"-7"-15,204 285,-60-90,143 201,-206-295,157 152,-237-255,1-1,-1 1,2-2,-1 1,1-1,18 8,-24-12,0-1,0 1,0-1,0-1,1 1,-1-1,0 1,0-1,0 0,0-1,1 1,-1-1,0 1,0-1,0-1,0 1,0 0,0-1,-1 0,8-4,21-13,0 2,56-22,-55 27,-2-2,0-1,38-25,-38 16,-5 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6.0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0 286,'0'-4,"9"-2,6-3,6-6,12-3,13-8,11-8,10 2,5-3,8-3,4 1,-14 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7.5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152 1049,'-1'24,"-2"0,-1 0,-1 0,-13 37,-1 8,-16 89,7 1,7 1,7 1,11 267,4-404,1-1,1 1,1-1,1 0,12 34,-15-51,1 0,-1 0,2 0,-1 0,0-1,1 1,0-1,1 0,-1 0,1-1,0 1,0-1,0 0,0 0,1 0,0-1,0 0,0 0,0-1,0 1,0-1,1-1,11 3,-13-4,0 1,0 0,0-1,0 0,0 0,0-1,0 1,0-1,0 0,0 0,-1-1,1 1,0-1,-1 0,1-1,-1 1,8-6,-9 4,0 0,0 0,0 0,0 0,-1-1,1 1,-1-1,0 0,-1 0,1 1,-1-1,0 0,0 0,-1 0,1-1,-1 1,-1-9,-3-32,-2 0,-3 1,-19-66,0 1,14 48,-135-575,147 628,-1 2,1 0,1 0,0-1,0 1,0-11,1 17,0 0,0-1,0 1,0 0,1 0,-1 0,0-1,1 1,-1 0,1 0,0 0,-1 0,1 0,0 0,-1 0,1 0,0 0,0 1,0-1,0 0,0 0,0 1,0-1,0 0,0 1,0-1,0 1,1 0,-1-1,0 1,0 0,0 0,0 0,1-1,-1 1,0 0,0 1,3-1,15 3,1 1,-1 1,-1 1,1 0,-1 2,0 0,18 11,28 11,6-1,1-3,2-4,0-2,106 14,-144-31,0 0,0-3,0 0,59-10,-79 7,1-1,0-1,-1 0,1-1,-1 0,-1-1,0-1,0-1,0 0,-1 0,0-1,12-14,-18 18,-1 0,-1-1,1 0,-1 0,-1-1,1 1,-1-1,0 0,-1 0,0 0,3-12,-3 0,-1-1,0 0,-3-35,-2 12,-1-1,-3 1,-1 0,-2 1,-24-63,11 49,-3 0,-2 2,-51-75,16 45,-3 2,-4 3,-3 4,-113-92,170 155,-10-10,-1 1,-1 2,-53-30,80 50,0-1,1 1,-1 0,0-1,0 1,0 0,0 0,1-1,-1 1,0 0,0 0,0 0,0 0,0 0,0 0,0 1,1-1,-1 0,0 0,0 1,0-1,0 0,1 1,-1-1,0 1,0-1,1 1,-1-1,0 1,1-1,-1 1,1 0,-1-1,1 1,-1 0,1 0,-1-1,1 1,-1 0,1 0,0 0,0 0,-1-1,1 1,0 0,0 0,0 0,0 0,0 0,0 0,1 1,-2 5,1 0,0 0,1 0,0 0,2 11,8 12,0-1,2 0,1-1,2 0,0-1,41 49,136 133,-189-205,66 64,2-3,3-4,2-3,3-3,108 55,-136-84,1-3,1-2,1-2,0-3,2-2,-1-3,97 8,-149-19,1 0,0 0,-1 0,1 0,-1-1,1 0,-1 0,1 0,-1 0,7-4,-9 3,1 1,-1-1,0 0,0 0,-1 0,1 0,0 0,-1-1,1 1,-1 0,0-1,0 1,0-1,0 1,0-1,0 0,-1 1,1-1,-1-3,52-264,-37 188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8.0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1 421,'0'-4,"8"-6,4-5,3-5,4-3,2-2,7-5,-2-2,4-4,0 0,5 2,-5 2,-2 2,-3 3,0 5,-1-2,-4 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57:29.1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1003,'7'-2,"-1"0,1 0,-1 0,0-1,0 0,0 0,0-1,0 0,-1 0,0 0,6-6,4-2,41-27,-34 25,0-2,0 0,-2-1,35-37,-47 43,-1 1,0-2,-1 1,0-1,-1 1,0-1,0-1,3-19,-7 29,0 0,-1 0,1-1,-1 1,0 0,0 0,0 0,0 0,0 0,-1-1,1 1,-1 0,0 0,0 0,0 0,-1 1,1-1,-1 0,1 0,-1 1,0-1,0 1,0-1,0 1,0 0,-1 0,1 0,-1 0,0 0,1 1,-1-1,0 1,0 0,0 0,0 0,0 0,0 0,0 0,-5 0,-1 0,0-1,-1 1,1 0,0 1,-1 0,1 0,0 1,-1 0,1 1,0 0,0 1,0 0,0 0,0 0,1 1,0 1,0 0,0 0,0 0,1 1,0 0,0 0,0 1,1 0,0 0,0 1,-5 8,-135 242,62-102,79-147,-19 41,24-49,-1 0,1 1,0-1,-1 1,1-1,0 1,0-1,0 1,0-1,0 0,0 1,1-1,-1 1,0-1,1 0,-1 1,1-1,0 0,-1 1,1-1,0 0,0 0,-1 1,1-1,0 0,0 0,1 0,-1 0,0 0,0-1,3 2,11 5,0-1,1 0,-1-2,1 1,1-2,23 2,105 1,-102-5,171 3,318-33,-448 16,-1-3,113-37,-141 33,0-2,-2-2,-1-3,66-44,-55 27,-2-2,-3-3,85-90,-117 109,-2 0,-1-2,-1 0,-1-2,-3 0,0-1,-2-1,20-72,-26 70,6-51,-15 74,0 1,-1-1,0 1,-1 0,-1-1,-6-24,-11-18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2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1075 2,'-103'-1,"-172"6,233-1,-1 2,1 1,0 3,-57 20,53-13,1 3,0 2,-62 40,91-51,0 0,1 2,0-1,1 2,0 0,1 0,1 2,0-1,1 2,1-1,-16 34,24-43,0-1,0 1,0 0,1 0,0-1,0 1,0 0,1 0,0 0,1 0,0 0,0 0,0-1,5 14,-3-12,1 0,1 0,0 0,0 0,0-1,1 1,0-1,0-1,15 12,3 0,1-2,1-1,0-1,1-1,51 16,121 25,-137-40,-1 2,90 38,-141-50,-1 0,0 1,-1 0,1 1,-1 0,0 1,-1-1,1 1,-1 1,-1-1,1 1,-1 1,-1-1,8 14,-7-6,0 0,-1 0,-1 0,-1 1,0 0,-1 0,0 32,-2-11,-2 0,-1-1,-2 1,-10 36,10-52,-2-1,-1 1,0-2,-1 1,-1-1,-1-1,-1 0,-17 20,21-29,-1-1,0-1,-1 1,0-2,0 1,-1-1,1-1,-2 0,1 0,-1-1,1-1,-1 0,-1 0,1-1,-14 1,10-2,0-1,1-1,-1 0,0-1,1-1,-1 0,1-1,0-1,0-1,0 0,-24-11,24 5,6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06.2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25,'0'-4,"0"-6,0 3,8 3,8 11,9 12,9 20,7 13,10 13,4 6,7-2,-5-4,-2 0,-6-11,-8-6,-10-7,-7-10,-7-11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17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50,'0'-2,"-1"-1,1 0,-1 0,1 0,-1 0,0 0,0 0,0 1,0-1,-1 0,1 1,-1-1,0 1,-3-5,5 7,-1-1,1 1,0 0,-1-1,1 1,-1 0,1 0,0-1,-1 1,1 0,-1 0,1-1,-1 1,1 0,-1 0,1 0,-1 0,1 0,-1 0,1 0,-1 0,1 0,-1 0,1 0,-1 0,1 0,-1 1,1-1,-1 0,0 0,0 2,0-1,0 0,0 1,0-1,0 0,1 1,-1-1,0 1,1-1,-1 1,1 0,-1-1,1 1,0-1,0 3,-7 70,4 0,9 124,0-95,96 1133,134-12,95 35,-319-1206,-8-33,0-1,10 26,-7-36,-2-17,-1-16,-1-2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19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1007,'83'-3,"-1"-5,130-28,-87 13,1766-318,-866 124,30-4,-710 164,378-13,412 41,-1126 29,8-1,0 1,-1 1,1 0,23 6,-35-6,0 1,0 0,0 0,-1 0,1 1,0-1,-1 1,0 0,1 0,-1 1,0 0,-1-1,1 1,-1 0,0 1,0-1,0 1,3 5,23 57,31 102,-25-64,695 1661,-581-1462,362 704,-157-283,-353-723,0 0,0 0,0 0,0 0,0 0,-1 0,1 1,-1-1,1 0,-1 0,0 0,0 0,0 1,0-1,0 0,-1 0,1 0,-1 0,1 1,-1-1,0 0,0 0,0 0,0 0,0-1,0 1,-1 0,1 0,0-1,-1 1,0 0,1-1,-1 0,0 1,0-1,1 0,-1 0,0 0,0 0,0 0,-3 0,-11 3,0 0,0-1,0-1,-31 0,1 1,-703 122,469-73,-560 121,-983 337,899-229,626-206,-342 40,586-107,-1-4,0-1,1-3,-1-2,-93-16,66-2,0-4,1-3,1-3,-129-71,194 93,0 0,-1 1,1 0,-1 2,0 0,-1 0,1 2,-1 0,0 0,0 2,0 0,0 1,0 1,0 0,1 2,-26 5,-55 18,-2-4,0-5,-1-5,-117 1,185-12,24 0,-1-1,1 1,-1-1,1-1,-1 1,1-2,-1 1,1-1,0 0,0-1,0 0,-14-7,11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20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86,'1'3,"0"-1,0 1,0-1,0 1,1-1,-1 0,1 1,-1-1,1 0,0 0,0 0,3 2,9 10,514 716,-204-285,107 140,-415-564,-11-13,1 0,-1 0,2-1,-1 0,1 0,0 0,1-1,-1 0,13 6,-20-11,1-1,-1 1,1-1,-1 0,1 0,0 1,-1-1,1 0,0 0,-1 0,1 0,0 0,-1 0,1 0,0 0,-1 0,1 0,0 0,-1 0,1-1,0 1,-1 0,1 0,-1-1,1 1,0 0,-1-1,1 1,-1 0,1-2,5-20,-12-29,6 51,-113-417,18 82,-18-230,96 434,6 0,7-183,5 294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21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77,'-4'0,"0"-1,0 0,0 0,0 0,0 0,1-1,-1 0,-6-3,-14-6,-14-1,0 1,-1 2,0 2,0 1,-79 0,113 6,0 1,0 1,0-1,0 1,0 0,0 0,1 0,-1 1,1 0,-1-1,1 2,0-1,0 0,1 1,-1 0,1 0,-1 0,1 0,0 0,1 1,-1-1,1 1,-3 8,-4 10,1 1,1 1,-6 36,-5 33,5 1,4 1,4-1,9 133,-2-210,1 1,0-1,1 0,1 0,15 34,-15-42,1 0,0 0,0 0,1-1,1 0,-1-1,2 1,-1-1,1-1,19 13,-1-5,0 0,1-2,1-2,0 0,58 12,160 15,-199-33,180 17,115 16,-287-28,0 3,-1 1,104 44,-141-50,0 1,0 1,-1 1,-1 0,0 1,0 1,-1 0,-1 1,0 1,-1 0,13 20,-17-20,0 1,-1 0,-1 1,-1 0,0 0,-1 0,-1 1,0-1,-2 1,0 0,-1 0,-1 28,-1-31,-1 0,0 1,-1-1,-1 0,0-1,-1 1,-1-1,0 0,-1 0,0 0,-1-1,-1 0,0-1,0 0,-1 0,-1-1,0-1,-1 1,0-2,0 0,-1 0,0-1,0-1,-1 0,-27 9,-73 16,-1-5,-1-5,0-5,-2-5,-130-4,226-8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22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0,'-11'2,"0"1,0 0,0 0,0 1,1 0,0 1,-11 6,19-10,-24 15,1 1,0 1,1 1,1 1,1 0,1 2,1 1,1 1,-26 41,33-44,0 0,1 0,1 1,1 1,1 0,-8 42,14-55,0 0,1 0,0 0,1 0,0 0,1 0,0 0,0 0,1 0,1 0,-1 0,2-1,-1 1,1-1,1 0,-1 0,2-1,10 15,21 13,2-1,1-3,2-1,78 44,-71-48,1-2,0-3,91 27,165 22,-245-59,-1-2,1-4,69 0,-102-10,-8-2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25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1789,'7'-5,"2"0,-1 0,1 1,-1 0,1 1,0 0,0 0,18-2,5-3,528-140,-356 96,319-74,62-16,1597-330,-1713 403,178-38,-628 102,320-63,-338 68,28-6,-29 6,1 0,-1 0,0 0,1-1,-1 1,0 0,1 0,-1-1,0 1,1 0,-1 0,0-1,0 1,1 0,-1-1,0 1,0 0,0-1,1 1,-1-1,0 1,0 0,0-1,0 1,0 0,0-1,0 1,0-1,0 1,0-1,0 1,0 0,0-1,0 1,0-1,0 1,0 0,-1-1,1 1,0 0,0-1,0 1,-1 0,1-1,0 1,-1 0,1-1,0 1,0 0,-1 0,1-1,0 1,-1 0,1 0,-1 0,1 0,0-1,-1 1,1 0,-1 0,0 0,-80-57,-3 3,-2 4,-2 4,-2 4,-1 3,-3 5,0 4,-100-18,189 47,1 1,0-1,-1-1,1 1,0 0,0-1,0 0,0 0,0 0,0-1,-5-4,9 6,-1 1,1-1,-1 0,1 1,-1-1,1 0,0 0,-1 1,1-1,0 0,0 0,-1 0,1 1,0-1,0 0,0 0,0 0,0 0,0 1,1-1,-1 0,0 0,1-1,0-1,1 1,-1-1,1 1,0 0,0-1,0 1,0 0,0 0,0 0,4-2,7-4,0 1,1 0,0 0,0 2,0-1,1 2,0 0,-1 1,2 0,17 0,22 0,78 6,-98 1,-1 1,0 1,0 3,0 0,-1 2,0 2,-1 0,57 35,-77-40,1 1,-2 0,1 1,-1 0,-1 1,1 0,-2 0,0 1,0 0,-1 1,-1 0,0 0,0 1,3 14,-3-5,-2-1,0 2,-2-1,0 0,-2 1,-1-1,0 1,-5 28,-28 208,-117 449,149-705,0 1,0 1,-1-1,0 1,0-1,0 0,-1 0,-5 8,8-12,0-1,-1 0,1 1,-1-1,1 0,0 0,-1 1,1-1,-1 0,1 0,-1 0,1 0,-1 0,1 0,-1 0,1 0,-1 0,1 0,-1 0,1 0,-1 0,1 0,0 0,-1 0,1 0,-1-1,1 1,-1 0,1 0,0 0,-1-1,0 1,-20-28,-118-212,-387-694,518 920,1-1,0 1,1-1,0 0,1 0,1-1,1 1,0-1,-1-29,4 20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27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2402,'80'-5,"-1"-4,-1-2,141-41,-52 11,1711-313,-700 144,-16-42,-266-28,-620 186,81-30,45-2,-400 126,0-1,0 1,0-1,0 1,0-1,0 0,0 0,0 0,0 0,0 0,0 0,-1 0,1-1,0 1,-1 0,1-1,-1 0,0 1,1-1,0-2,-2 2,1 1,-1-1,0 1,0-1,0 1,-1-1,1 1,0-1,-1 1,1-1,-1 1,1-1,-1 1,1-1,-1 1,0 0,0-1,0 1,0 0,0 0,-1-1,-7-7,0 1,0 0,-1 1,0 0,-19-9,-213-102,-5 12,-5 10,-425-102,563 167,-33-6,117 37,26 3,17 2,20 0,0 0,-1-3,44-1,11 1,386 25,649 19,-1103-47,-8 1,1 0,-1 0,1 1,-1 0,19 5,-27-5,-1 0,0 0,0 0,1 0,-1 0,0 0,0 1,0-1,0 1,0 0,-1-1,1 1,-1 0,1 0,-1 0,1 0,-1 0,0 1,0-1,0 0,0 0,0 1,-1-1,1 0,-1 1,0-1,1 1,-1-1,0 1,0-1,-1 1,1 2,-6 23,-1 0,-1 0,-1-1,-1 0,-1-1,-25 42,8-14,-298 569,224-450,-187 241,246-364,-2-2,-80 67,123-113,1-1,-1 0,0 0,1 1,-1-1,0 0,0 0,1 0,-1-1,0 1,0 0,0-1,-3 1,5-1,-1 0,0 0,1 0,-1-1,0 1,1 0,-1 0,0-1,1 1,-1 0,1-1,-1 1,0 0,1-1,-1 1,1-1,-1 1,1-1,-1 1,1-1,0 1,-1-1,1 0,0 1,-1-2,-1-5,0 1,1-1,0 0,0 0,1 0,0-8,0-1,-35-273,7 97,-16-301,25 260,-27-39,31 196,6 20,8 46,1 0,-2-1,1 1,-2 0,1 0,-1 0,-1 0,0 1,0-1,-1 1,0 0,-1 0,0 1,-8-10,-7-6,0-1,2-2,1 0,-24-46,34 58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0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17,'-22'-17,"22"17,-1 0,1 0,0 0,0 0,0 1,-1-1,1 0,0 0,0 0,0 0,0 0,-1 1,1-1,0 0,0 0,0 0,0 1,0-1,0 0,-1 0,1 0,0 1,0-1,0 0,0 0,0 0,0 1,0-1,0 0,0 0,0 1,0-1,0 0,0 0,0 1,0-1,0 0,0 0,0 0,1 1,-1-1,0 0,0 0,0 0,0 1,0-1,1 0,-1 0,0 0,25 52,37 49,5-4,146 165,-30-40,-119-137,60 106,-115-173,-3-2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0.8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1195,'7'-2,"-1"0,1 0,-1-1,0 0,0-1,0 1,0-1,-1 0,1 0,6-8,3 0,76-55,155-84,115-34,-169 90,-55 26,689-363,-796 416,18-10,79-57,-108 67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1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0 910,'1'-4,"-1"0,1 0,0 0,0 0,0 0,1 0,0 0,-1 0,1 1,0-1,1 1,3-6,40-40,-26 29,70-65,3 3,109-73,-55 45,-84 64,129-70,-154 93,63-51,-27 18,-46 36,-6 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07.1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1,'9'0,"1"1,-1 0,0 1,0 0,0 0,0 1,0 0,-1 1,11 5,8 8,35 26,-43-29,588 474,-509-395,-5 4,-3 5,135 199,-209-277,-1 2,-1 0,16 45,-25-55,0 0,-2 1,0-1,-1 1,0 0,-1 0,-3 28,-5 126,8-150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2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0,'-8'160,"-8"-2,-39 178,30-199,-124 818,120-685,9 425,24-601,4-1,34 153,-29-196,2-1,2 0,2-1,2-1,2-1,41 61,-49-85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3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469 762,'1'6,"1"0,-1-1,1 1,0-1,0 1,1-1,-1 0,1 0,0 0,7 7,-1 3,383 544,30-23,-375-479,148 197,-194-253,0 1,0-1,1 1,-1 0,0-1,-1 1,1 0,0 0,0 0,-1-1,1 1,-1 0,0 0,0 0,1 0,-1 3,-1-4,1-1,-1 1,1 0,0-1,-1 1,1-1,-1 1,0-1,1 1,-1-1,1 1,-1-1,0 0,1 1,-1-1,0 0,1 1,-1-1,0 0,1 0,-1 0,0 0,0 1,1-1,-1 0,0 0,-1-1,-5 1,-1-2,1 1,0-1,0 0,0 0,0-1,-9-4,-57-35,-120-90,-54-73,43 17,-273-325,423 449,3-2,-50-88,87 131,1-1,2-1,0 0,2-1,1 0,0 0,3-1,0 0,1 0,0-48,7 56,0-1,1 0,1 1,1 0,0 0,2 0,0 1,1 0,1 1,0 0,2 0,0 1,16-17,22-20,2 3,71-54,-111 93,1 1,0 0,0 1,1 1,0 0,1 1,0 0,0 1,0 1,1 1,0 0,-1 1,1 0,1 1,16 1,19 1,-1 3,0 2,0 2,-1 2,0 2,66 25,-86-24,0 0,-1 2,-1 1,-1 2,0 0,-1 2,-1 1,-1 1,0 1,-2 1,28 36,-39-44,-1 2,0-1,0 1,-2 1,0 0,-2 0,6 19,-10-27,0-1,-1 0,0 0,0 1,-1-1,0 0,-1 1,0-1,0 0,-1 0,-1 0,1 0,-1 0,-1 0,0-1,-7 13,-40 52,-108 116,94-115,-136 140,169-185,-2 0,-1-2,-1-2,-63 34,73-46,-4 2,-44 28,56-30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4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5 249,'-2'-63,"0"40,1 0,2 0,0 1,8-46,-8 67,-1-1,1 1,-1-1,1 1,0 0,-1-1,1 1,0 0,0 0,0-1,0 1,0 0,0 0,1 0,-1 0,0 0,0 1,1-1,-1 0,0 0,1 1,-1-1,1 1,-1-1,1 1,-1 0,1 0,-1 0,1 0,0 0,-1 0,1 0,-1 0,1 0,-1 1,1-1,-1 1,1-1,-1 1,0-1,1 1,1 1,10 4,0 1,0 1,18 14,-20-14,66 49,111 106,51 83,-207-212,154 171,195 277,-350-436,-13-14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4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0 401,'15'-9,"0"-2,-1 0,0 0,-1-1,-1-1,18-22,-1 2,-13 15,0 1,0 1,2 0,0 2,1 0,0 0,38-18,5 7,0 3,2 2,0 3,1 3,0 3,1 3,0 3,1 2,-1 3,1 4,-1 2,89 20,-63-4,-1 3,-1 5,-1 4,-2 3,-2 4,-1 4,-3 3,83 66,-132-91,-1 2,-2 1,0 2,-2 0,25 36,-39-46,-2 1,0 0,-1 1,-1 0,-1 0,-1 1,0 0,-2 0,0 0,2 39,-6-15,-1 0,-3 0,-2 0,-2-1,-1 0,-3 0,-17 46,-134 290,122-296,-232 494,267-567,0 1,0 0,-1 0,-1 0,0-1,0 0,-1-1,-1 0,1 0,-14 11,20-20,-1 0,0 0,0 0,1 0,-1-1,0 1,0-1,0 0,0 1,1-1,-1-1,0 1,0 0,0-1,0 1,1-1,-1 0,0 0,1 0,-1 0,0 0,-3-4,-11-4,2-2,-21-17,13 11,4 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5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1022 0,'-1'2,"1"0,-1 1,1-1,-1 0,0 0,0 0,0-1,0 1,0 0,-1 0,1-1,0 1,-1 0,1-1,-4 3,-32 24,23-18,-93 71,-212 176,266-208,2 2,2 2,-71 100,81-93,2 3,3 0,-25 70,41-86,2 1,3 1,1 0,3 1,-4 58,12-98,1 0,0 0,0 0,1 0,0 0,1 0,0-1,1 1,5 13,-6-18,1-1,0 1,-1-1,1 0,1-1,-1 1,1 0,-1-1,1 0,0 0,0 0,1 0,-1-1,0 1,1-1,0 0,-1 0,1-1,0 0,9 2,52 4,0-2,117-7,-82-1,136 2,350-15,-503 9,0-4,-1-4,-1-3,0-4,-2-4,122-55,-182 70,0-1,-1-1,0-1,-1 0,0-1,-2-1,0-1,0 0,-2-1,0-1,-1 0,-1 0,-1-2,0 1,-2-1,-1-1,0 0,-1 0,-2 0,0-1,-2 0,2-33,-4 28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6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0 963,'29'1,"-1"1,0 2,0 1,0 1,0 2,-1 0,-1 2,32 16,22 16,90 64,-155-96,462 345,-23 31,-441-374,92 85,-58-51,99 74,-142-117,1 0,0 0,0 0,0-1,0 1,0-1,0-1,1 1,7 1,-11-3,-1 0,1 0,0-1,-1 1,1 0,0-1,-1 1,1-1,-1 1,1-1,-1 0,1 0,-1 0,1 0,-1 0,0 0,0 0,1 0,-1-1,0 1,0 0,0-1,0 1,-1-1,1 1,0-1,0 1,-1-1,1 1,-1-1,0 0,1 1,-1-3,5-29,-2 0,0 0,-3 0,-1 0,-1 0,-7-35,3 15,-111-778,-2-19,116 816,0 13,0 0,2 0,1-1,3-30,3 28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7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0,'-3'1,"1"-1,0 1,0-1,-1 1,1 0,0 0,0 0,0 0,0 0,0 0,0 1,0-1,1 1,-1-1,0 1,-2 3,-26 37,21-28,-45 74,3 2,5 2,3 1,-56 190,69-177,4 0,-22 205,43-246,3 0,3 0,3-1,2 1,3-1,21 75,-22-114,0 1,2-1,1 0,1-1,0 0,2-1,24 29,-27-38,1-2,0 1,1-2,0 0,1 0,0-1,1-1,0 0,0-1,1-1,0 0,25 6,7-3,2-2,-1-3,1-1,0-3,0-2,-1-2,1-2,81-19,-108 18,0 0,0-1,-1-1,-1-2,1 0,-1-1,-1-1,0-1,-1-1,0 0,-1-2,-1 0,0-1,-2 0,1-2,-2 0,-1 0,0-1,-2-1,0 0,-1 0,-1-1,11-45,-11 26,-1-2,-2 1,-2-1,-2 1,-2-1,-2 0,-1 0,-14-62,6 56,-3 1,-1 0,-3 1,-2 1,-1 1,-55-83,8 34,-4 3,-4 3,-132-119,126 145,62 48,0 0,1-1,1-1,-29-31,33 27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7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1,'76'87,"-29"-31,309 364,85 96,-282-338,125 135,-273-302,-1 2,1-1,0-1,1 1,1-2,0 0,0 0,1-1,27 13,-18-16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8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0,'4'1,"0"0,1 1,-1 0,0-1,0 1,0 1,0-1,-1 0,1 1,-1 0,1 0,3 4,4 3,56 49,63 72,-25-23,38 29,274 202,-342-287,2-4,2-3,2-4,2-3,1-3,95 24,-130-46,169 39,-186-47,2 0,-1-2,0-2,52-4,-82 3,0 0,0 0,0 0,0-1,0 0,0 1,0-1,-1 0,1-1,0 1,0 0,-1-1,1 1,-1-1,1 0,-1 0,0 0,0 0,0 0,0-1,0 1,0-1,-1 1,1-1,-1 0,0 1,0-1,0 0,0 0,0 0,0 0,-1 0,1 0,-1 0,0 0,0 0,0 0,-1 0,1 0,-2-4,-2-18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8.6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68,'5'0,"5"0,5-4,5-1,7-5,12-13,-1-3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09.7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1391 428,'-33'-37,"-42"-58,46 54,-43-43,52 63,-1 1,0 1,-2 1,0 1,-50-28,62 40,-1 0,0 0,0 2,0-1,0 2,0-1,-1 2,1-1,-1 2,0 0,1 0,-1 1,1 1,-1 0,1 1,-16 5,-7 5,2 2,0 2,1 1,0 1,-34 28,-139 127,198-168,-43 40,2 1,-67 88,100-115,0 1,2 0,0 1,2 1,0 0,2 0,0 1,2 0,0 1,-3 31,9-48,1 0,1 0,-1 0,1 1,1-1,-1 0,2 0,-1-1,1 1,0 0,0-1,1 0,0 1,0-1,1-1,0 1,0-1,1 0,-1 0,2 0,9 7,12 7,1-2,1 0,58 23,-87-40,117 48,2-6,159 36,259 29,-409-85,365 63,-489-85,4 0,1 1,-1 0,1 1,-1 0,0 0,14 7,-22-8,1-1,0 0,-1 1,1 0,-1-1,1 1,-1 0,0-1,0 1,0 0,0 0,0 0,0 0,0 0,-1 0,1 0,-1 1,1-1,-1 0,0 0,0 0,0 0,0 1,0-1,0 0,-1 0,1 0,-1 0,0 0,1 0,-1 0,0 0,0 0,-2 3,-8 15,0 1,-2-2,0 1,-1-2,-26 27,-92 79,108-103,-53 47,-3-4,-2-3,-3-4,-3-4,-2-4,-2-4,-159 56,243-99,-7 3,1-1,-1 0,-1-1,-14 1,27-4,0 0,1 1,-1-1,1 0,-1-1,0 1,1 0,-1-1,1 1,-1-1,1 0,-1 0,1 0,0 0,-1 0,1-1,0 1,0-1,0 0,0 1,0-1,0 0,0 0,1 0,-1 0,1 0,-1-1,1 1,0 0,-2-5,-4-22,1 0,-3-50,7 55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39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 1,'-14'-1,"0"1,-1 0,1 1,0 1,0 0,-1 1,2 1,-1 0,0 0,1 2,0 0,-24 14,1 5,1 2,2 1,1 2,1 0,1 3,2 0,2 2,-36 59,48-69,0 1,2 1,1-1,1 2,1-1,1 1,2 1,1-1,1 1,1 0,2 0,1 0,7 56,-3-69,0-1,1 1,1-1,0 0,1-1,1 0,0 0,1 0,0-1,1 0,0-1,1 0,1-1,0 0,20 13,1-2,0-1,2-2,0-1,1-2,46 13,-72-25,1-1,0 0,0-1,18 1,-27-2,0-1,0 0,-1 0,1 0,0 0,0 0,-1 0,1 0,0-1,0 1,-1-1,1 1,0-1,-1 0,1 1,-1-1,1 0,-1 0,1 0,-1 0,0-1,1 1,-1 0,0 0,0-1,0 1,0-1,0 1,0-1,0 1,-1-1,1 0,-1 1,1-1,-1 0,1 1,-1-1,0-2,-1-10,-1 1,0 0,0 0,-2 0,0 0,0 0,-8-13,-3-15,-28-81,-107-354,132 407,6 27,2 0,-6-57,15 97,1 0,0 0,0 0,0 0,0 0,0 1,0-1,0 0,1 0,-1 0,1 0,-1 0,1 0,0 0,0 1,0-1,0 0,2-2,-2 4,0-1,0 0,0 1,0-1,0 1,1-1,-1 1,0 0,0-1,1 1,-1 0,0 0,0 0,1 0,-1 0,0 0,1 0,-1 0,0 1,3 0,4 2,1 1,-1 0,0 0,0 1,0 0,9 8,205 192,-44-37,-148-142,2 3,2-2,54 35,-68-51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0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2,'-32'-1,"12"1,1 0,-30 4,42-3,0 1,0 0,0 0,0 1,0 0,1 0,0 0,-1 1,1 0,-8 7,-3 5,0 1,2 0,0 1,1 1,0 0,2 1,0 1,-12 30,17-33,0 1,1-1,0 1,2 0,0 1,2-1,0 1,1-1,1 1,3 29,-1-38,0-1,1 1,1 0,-1-1,2 0,-1 0,2 0,-1-1,1 0,0 0,1 0,0-1,1 0,0 0,0 0,0-1,1-1,0 0,0 0,1 0,15 6,-3-4,-1-1,1 0,0-2,0-1,0 0,1-2,-1 0,1-2,34-3,-52 3,0-1,0 1,0-1,0 0,0-1,-1 1,1-1,0 0,-1 0,1-1,-1 1,0-1,0 0,0 0,0 0,-1 0,1-1,4-6,-3 2,-1 0,0 0,0-1,-1 1,0-1,0 0,-1 0,-1 0,2-11,3-25,12-128,-17 149,-1 0,-1-1,-1 1,-11-46,25 106,2-1,33 60,-19-40,508 867,90-51,-371-513,-226-310,-2 0,-3 2,-1 1,-3 1,25 100,-40-129,-2 0,-1 0,0 0,-2 0,0 0,-2 0,0 0,-2 0,-1-1,0 1,-18 42,11-39,-1 0,-1-1,-2-1,0 0,-2-2,0 0,-2 0,0-2,-30 23,21-20,-1-1,-1-1,-1-2,-1-1,0-2,-2-1,1-2,-2-1,1-2,-2-1,1-2,-1-2,0-1,0-1,0-3,0-1,-1-1,1-3,1 0,-1-3,1-1,0-2,1-1,1-1,-51-28,38 11,1-1,2-3,1-1,1-2,2-2,2-2,2-1,2-2,-45-75,21 17,4-2,4-3,-52-167,71 179,4-2,-21-154,43 211,1 1,3-1,1 0,2 0,2 1,1-1,2 1,2 1,20-56,-5 40,3 1,2 1,3 2,54-70,-17 39,127-118,-165 170,1 2,2 1,1 1,1 2,0 2,2 1,1 2,66-22,-86 34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1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605 979,'3'-1,"1"-1,-1 1,0-1,0 1,0-1,0 0,0 0,0-1,0 1,-1-1,1 1,-1-1,0 0,3-3,4-4,25-29,0-2,-3 0,-1-3,31-62,-47 78,-1 0,-2 0,-1-1,-1-1,-2 1,-1-1,-1-1,2-56,-8 75,1-1,-2 0,0 1,0-1,-1 1,-1 0,0 0,-1 0,0 0,0 1,-1 0,-10-13,6 11,0 0,-2 1,1 1,-2 0,1 0,-1 1,-1 1,-24-14,15 13,1 0,-1 1,0 2,-1 0,0 1,0 2,0 0,0 2,-1 1,1 0,-1 2,-40 6,45-3,0 0,1 2,0 0,0 1,1 1,-1 1,2 0,-1 1,1 1,1 1,0 0,1 1,0 1,1 0,1 1,0 1,1 0,0 1,2 0,0 0,1 1,0 0,2 1,0 0,1 0,1 1,-3 25,4-20,1 1,1-1,2 0,0 1,2-1,0 1,2-1,1 0,1 0,1-1,1 0,1 0,1-1,2 0,0 0,1-2,1 1,32 36,-5-16,2-1,73 55,108 58,-169-118,-47-30,320 193,-287-178,0-2,1-2,1-2,1-2,0-1,62 7,-92-17,0-1,0-1,0 0,0-1,0 0,0-1,0-1,0 0,-1-1,0-1,14-6,-17 6,-1 0,0-1,0-1,-1 1,0-1,0-1,0 0,-1 0,0 0,-1-1,0 0,0 0,-1 0,8-19,25-68,-29 80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4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830 133,'-8'-5,"-1"0,0 1,0 0,-1 0,1 1,-1 0,0 1,1 0,-1 1,0 0,-19 0,19 2,-1 1,0 1,0-1,1 2,-1-1,1 2,0-1,0 1,1 1,-1 0,1 0,1 1,-1 0,-11 12,-11 14,2 1,-29 43,56-74,-58 85,4 3,3 2,5 2,4 2,5 2,3 2,-35 166,68-250,0 0,0 0,2 0,0 0,1 0,0 0,5 23,-4-34,1-1,0 1,0-1,0 0,0 0,1 0,0 0,0 0,1 0,-1-1,1 0,0 0,0 0,0 0,0 0,1-1,0 0,0 0,0 0,0 0,0-1,0 0,0 0,1-1,10 3,14 1,0-2,0-1,0-1,0-1,0-2,47-8,182-52,-253 60,265-76,-5-13,486-238,-729 317,8-3,-1-2,-1-1,33-26,-55 38,-1 0,1 0,-1-1,0 1,-1-1,1-1,-1 1,-1-1,1 0,-2 0,1 0,-1 0,0-1,0 0,-1 1,-1-1,2-12,-3 3,-1-1,-1 1,-1 0,0 0,-1 0,-1 0,-1 0,0 1,-1 0,-1 0,-1 1,-19-28,11 21,-1 0,-1 2,-1 0,0 2,-2 0,0 1,-41-25,-21-5,-2 3,-114-41,153 69,-2 2,1 2,-2 3,1 1,-1 3,-58 0,81 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4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1588 0,'-1'4,"0"0,0 0,-1 0,1 0,-1 0,0 0,0-1,0 1,0-1,-5 6,-5 10,-655 1292,-29 54,593-1183,16-29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5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1321,'2'1,"0"0,0 0,0 0,0 0,0 0,0 0,0 1,0-1,-1 1,1 0,-1-1,1 1,2 3,3 3,317 335,120 122,26-28,-433-406,-21-19,0 1,-1 0,0 1,-1 1,12 17,-25-31,0 1,0-1,0 1,0 0,0-1,0 1,0 0,-1 0,1 0,-1-1,1 1,-1 0,0 0,1 0,-1 0,0 0,-1 2,1-3,0 0,-1 0,1 0,-1 0,0 0,1 0,-1 0,0 0,0 0,1-1,-1 1,0 0,0 0,0-1,0 1,0-1,0 1,0 0,0-1,-2 1,-4 1,0-1,0 0,0 0,0-1,0 1,0-2,-12-1,-17-4,0-3,1 0,0-3,0-1,1-1,1-2,-51-33,8-1,-130-116,97 67,4-5,-101-129,165 180,1-3,3-1,3-1,2-2,3-2,-40-123,60 155,3-1,0 0,2 0,1 0,2 0,1-1,1 1,1 0,2 0,2 0,1 1,1-1,1 1,2 1,0 0,3 1,29-49,6 2,3 2,4 2,89-89,212-165,-327 299,79-62,-97 80,0 0,0 1,1 0,0 1,1 1,-1 0,17-4,-24 9,0-1,0 1,0 0,0 1,0 0,0 0,0 0,-1 1,1-1,0 1,-1 1,1-1,-1 1,1 0,-1 0,0 1,-1-1,1 1,-1 0,1 0,-1 1,5 6,7 9,-1 1,-1 0,22 43,-25-40,0 1,-2 0,0 1,-2 0,-1 0,-1 0,3 41,-8-46,0-1,-1 1,-1-1,-1 1,0-1,-2 0,0-1,-2 1,0-1,-14 27,-5-2,-2-2,-2 0,-2-2,-63 63,-165 126,229-204,5-3,-15 14,-2-2,-1-2,-57 30,77-51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6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10,'0'0,"0"0,0-1,0 1,0-1,0 1,0 0,0-1,0 1,0 0,0-1,0 1,0 0,1-1,-1 1,0 0,0-1,0 1,0 0,1-1,-1 1,0 0,0-1,1 1,-1 0,0 0,1-1,-1 1,0 0,1 0,-1 0,0 0,1-1,-1 1,0 0,1 0,-1 0,0 0,1 0,-1 0,1 0,-1 0,0 0,1 0,-1 0,0 0,1 0,-1 0,1 1,18 10,-13-4,0 1,0 0,-1 0,0 1,-1 0,7 15,-2-2,190 466,-121-286,403 1041,-469-1212,-3-10,0 2,-2-1,7 39,-13-60,-1-1,0 1,1 0,-1-1,0 1,0 0,1 0,-1-1,0 1,0 0,0-1,0 1,0 0,0 0,0-1,0 1,-1 0,1-1,0 1,0 0,-1 0,1-1,0 1,-1-1,1 1,0 0,-1-1,1 1,-1-1,1 1,-1-1,1 1,-1-1,0 1,1-1,-2 1,0-2,0 1,-1-1,1 0,0 0,-1 0,1 0,0 0,0-1,0 1,-4-4,-30-25,0-3,2 0,-48-64,-82-130,63 73,7-5,7-3,7-4,7-4,7-2,-68-291,129 443,-2-8,1 0,1-1,2 0,1 1,1-36,2 61,0 0,0 0,0 1,0-1,0 0,1 0,-1 0,1 1,0-1,-1 1,1-1,0 1,1 0,-1 0,0 0,1 0,-1 0,1 0,-1 1,1-1,0 1,0 0,4-2,8-2,1 0,0 1,19-2,-22 4,31-6,1 3,1 1,-1 3,0 1,0 2,84 16,-34 7,-2 3,0 4,-3 5,-1 3,-2 4,102 69,458 377,-273-193,-333-268,50 26,-78-47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7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1 333,'0'-4,"4"-2,6-4,10-4,14-4,10-4,10-6,9-3,6-5,1 0,-8 6,-6-1,-4 5,-2 3,-9 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7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0,'-18'2,"1"0,-1 0,1 2,0 0,1 1,-1 1,1 0,0 1,0 1,1 1,0 0,1 0,0 2,-18 16,0 3,2 2,0 0,3 2,-39 61,47-64,1 0,1 1,2 1,1 1,2 0,1 0,-6 37,15-58,0 0,0 1,1-1,1 1,1-1,0 0,0 1,1-1,1 0,0 0,1 0,1 0,0 0,0-1,1 0,1 0,0-1,0 0,1 0,1-1,18 18,-9-13,0-2,2 0,0-1,0-1,1-1,0-1,0-1,1-1,0-1,30 5,5-2,0-3,0-2,58-4,-56-3,-1-3,1-3,-1-1,-1-4,0-2,-1-2,-1-3,93-48,-135 61,0 1,0-2,-1 0,0 0,-1-1,0-1,-1 0,0 0,0-1,7-13,-5 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8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1174,'10'1,"0"0,1 1,-1 0,0 1,0 0,-1 1,1 0,-1 0,16 10,12 5,240 125,268 186,238 216,-722-502,-42-29,-14-11,0 0,0 0,0-1,0 0,1 1,-1-2,13 5,-18-7,1 1,-1-1,1 0,-1 0,0 0,1 0,-1 0,1 0,-1 0,1 0,-1 0,1 0,-1-1,0 1,1 0,-1 0,1 0,-1 0,1-1,-1 1,0 0,1 0,-1-1,0 1,1 0,-1-1,0 1,1 0,-1-1,0 1,0 0,1-1,-1 0,2-19,-12-26,10 44,-80-256,-15-54,36 63,11-2,-30-474,78 497,2 198,1 0,1 1,2 0,1 0,16-45,-12 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0.6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0,'2'10,"0"0,0 1,1-1,0-1,1 1,0 0,0-1,10 14,3 12,486 1188,-486-1169,-13-40,-1-1,2 1,0-1,1 1,0-2,1 1,0-1,1 0,10 12,-15-22,-1 0,1 0,0 0,0-1,0 1,0-1,0 0,0 1,0-2,0 1,0 0,1-1,-1 1,0-1,7 0,54-10,-44 6,353-95,-5-31,-160 54,31-4,-218 70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9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0,'-3'1,"1"1,0-1,0 1,0-1,0 1,0 0,0 0,0-1,1 2,-1-1,1 0,-1 0,1 0,0 1,0-1,0 0,0 1,0-1,0 4,-3 3,-22 63,3 1,3 1,-14 105,21-106,6-37,-30 180,31-167,2 0,4 69,0-115,0 0,0-1,0 1,0 0,1 0,-1-1,1 1,0 0,0-1,0 1,0-1,0 1,0-1,1 0,-1 1,1-1,0 0,0 0,-1 0,1 0,1 0,-1 0,0-1,4 3,-2-3,1 0,-1 0,1-1,0 1,-1-1,1 0,0 0,-1-1,1 1,-1-1,1 0,-1 0,1-1,4-2,57-19,554-215,-603 231,-4 1,-1 1,1-2,-1 0,20-14,-29 18,0 0,0 1,-1-1,1-1,-1 1,1 0,-1 0,0-1,-1 0,1 1,0-1,-1 0,0 0,0 1,0-1,0 0,-1 0,0 0,1 0,-2 0,1-5,-2-5,-1 0,0 1,-1-1,-1 1,0-1,0 1,-1 0,-1 1,0 0,-12-15,-13-14,-56-53,53 58,-91-96,99 101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49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0,0 1,0 0,0-1,-1 1,1 1,-1-1,1 1,-1 0,6 4,50 48,-47-41,65 67,126 174,36 115,-19 32,-55-94,-147-275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0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0,'29'33,"-2"0,37 61,-7-11,174 227,436 453,-535-625,-111-117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0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1 501,'0'-4,"4"-2,6-4,5-4,5-5,11-7,10-8,10-6,5-6,6-3,5-1,8-6,1 2,-10 3,-15 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1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22,'0'-1,"-1"0,1 1,0-1,-1 0,1 0,-1 1,1-1,-1 0,0 0,1 1,-1-1,1 1,-1-1,0 0,0 1,1 0,-1-1,0 1,0-1,0 1,1 0,-1-1,0 1,0 0,-1 0,-28-5,27 4,-14 0,0 1,0 0,-1 2,1-1,0 2,0 1,0 0,1 1,0 0,0 2,0 0,0 0,1 2,-15 10,19-12,0 1,1 0,-1 1,2 0,-1 1,1 0,1 0,-1 0,2 2,0-1,0 0,1 1,0 1,1-1,1 1,0-1,0 1,-2 23,6-29,-1 0,2 0,-1 0,1 0,0 1,0-1,1 0,0-1,1 1,-1 0,1-1,0 1,1-1,5 9,-1-7,-1 1,1-1,0 0,1-1,0 0,0-1,0 1,15 6,11 2,0-1,1-2,1-1,49 7,-64-13,53 8,-69-13,-1 1,1-1,-1 0,0-1,1 1,-1-1,0 0,1 0,-1-1,10-3,-13 3,1 0,-1 0,0 0,0 0,0-1,0 1,0 0,0-1,0 1,-1-1,0 0,1 0,-1 1,0-1,0 0,-1 0,1 0,0 0,-1 0,0 0,0 0,0 0,0-1,-1-4,-2-11,0 0,-11-34,7 28,-4-18,-12-52,21 85,1 1,0-1,1 1,0-1,0 1,1-1,3-13,-4 23,0-1,0 1,0 0,0-1,0 1,0 0,0-1,0 1,1 0,-1 0,0-1,0 1,0 0,1-1,-1 1,0 0,0 0,1 0,-1-1,0 1,1 0,-1 0,0 0,0 0,1-1,-1 1,0 0,1 0,-1 0,0 0,1 0,-1 0,0 0,1 0,-1 0,0 0,1 0,16 9,17 25,-30-30,399 457,-360-400,-31-39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2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475 122,'-1'-3,"1"0,-1-1,0 1,0 0,0 0,0 0,-1 0,1 0,-1 0,1 0,-1 1,0-1,0 1,0-1,-1 1,1 0,-1 0,1 0,-1 0,0 0,1 0,-1 1,0-1,0 1,0 0,0 0,-1 0,1 0,-3 0,-5-1,0-1,0 2,0 0,0 0,0 1,0 0,-15 3,11 0,1 2,0 0,0 0,0 2,1-1,0 2,1 0,-1 0,1 1,1 1,-19 19,9-7,1 2,2 0,0 1,-24 46,40-68,1-1,-1 1,1 0,0 0,0 0,0 1,0-1,0 0,1 0,0 0,-1 1,1-1,0 0,1 0,-1 1,0-1,1 0,1 4,-1-5,0 0,1-1,-1 1,0 0,1-1,-1 1,1-1,0 0,-1 0,1 1,0-1,0 0,0-1,0 1,0 0,0 0,0-1,0 1,0-1,0 0,0 1,0-1,0 0,0 0,0-1,0 1,0 0,4-2,4 0,-1 0,1-2,0 1,-1-1,0 0,17-11,-15 8,0 1,1 1,17-7,-24 10,0 1,0 0,0 1,0-1,0 1,0 0,0 0,0 0,0 1,0 0,0 0,9 3,4 3,-1 2,0 0,0 0,-1 2,25 20,75 76,-85-77,93 94,-5 6,-5 4,-7 5,103 176,-180-265,-3 2,-1 1,-3 0,17 64,-34-97,-2 1,-1-1,0 1,-2 0,0 0,-3 28,0-35,-1 0,0-1,0 1,-1-1,-1 0,0 0,-1-1,-1 1,0-1,-13 17,2-8,-1-1,0-1,-2-1,0-1,-1-1,-1-1,0-1,-1-1,-1-1,0-1,0-1,-1-1,-1-1,1-2,-1-1,0 0,-43 0,54-6,-1 0,0-1,1-1,-1 0,1-1,0-1,0-1,1 0,-1-1,1 0,1-1,-1-1,1-1,1 0,0 0,1-1,-1-1,2 0,0-1,-14-22,4 4,2-1,1-1,1 0,2-2,2 0,1 0,2-1,-7-43,10 31,2-1,2 1,2 0,3-1,1 1,10-48,1 29,3 2,2 0,49-108,-9 56,5 3,5 3,161-197,3 50,-177 200,-28 27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3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295 351,'1'-4,"0"0,1 1,-1-1,1 0,0 1,0 0,0-1,0 1,1 0,-1 0,1 0,0 0,6-4,19-26,-20 13,-1 0,-1 0,-1-1,-1 1,0-1,-2 0,0 0,-2-22,0 40,0 1,0 0,0 0,0-1,0 1,0 0,-1 0,1-1,-1 1,0 0,0 0,1 0,-1 0,0 0,-1 0,1 0,0 0,-1 0,1 0,-1 1,1-1,-1 1,0-1,0 1,0 0,1-1,-1 1,0 0,-1 0,1 1,0-1,0 0,0 1,0-1,-1 1,1-1,0 1,0 0,-1 0,1 0,0 1,-1-1,1 0,0 1,0-1,0 1,-3 1,-7 2,0 0,1 1,0 0,0 1,0 0,1 1,-14 10,0 5,2 0,0 1,2 1,1 1,0 1,2 1,1 0,1 1,-14 40,25-57,1 0,0 1,1-1,0 1,1 0,0 0,1-1,0 1,1 0,0 0,1-1,1 1,-1-1,2 0,0 1,0-1,1-1,0 1,1-1,0 0,10 12,14 17,2-2,1-2,69 56,-81-72,12 9,0 0,2-3,51 30,-75-49,0 0,1-1,-1 0,1-1,1-1,-1 0,0 0,1-1,-1-1,1 0,-1-1,1 0,0-1,-1 0,1-1,14-4,-8-1,0-1,0-1,-1-1,-1 0,1-2,-2 0,1 0,-2-2,0 0,0-1,-2 0,0-1,0 0,10-21,16-28,-4-2,38-101,-68 156,20-57,-24 64,0 0,0 1,0-1,-1 0,1 1,-1-1,0 0,-1 0,1 1,-1-1,0 0,-2-6,-6-4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5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46,'0'-4,"-4"-2,-2-3,1-6,1 5,9 9,9 3,6 11,16 12,12 14,5 9,11 9,-6-5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0:56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2150 343,'-12'-16,"-1"1,0 0,0 1,-1 1,-1 0,-18-12,-10-3,-51-26,43 29,-2 1,0 3,-1 3,-1 2,-1 2,0 3,-1 2,-79-2,68 10,-1 4,1 2,1 3,-1 4,2 2,-113 40,-10 18,-214 116,391-182,-5 2,1 1,0 1,1 0,0 1,-18 16,31-24,-1-1,0 1,1 0,0 0,0 1,0-1,0 0,0 1,1-1,-1 1,1-1,0 1,0 0,1-1,-1 1,1 0,-1 0,1-1,0 1,1 0,-1 0,1-1,-1 1,1 0,0-1,1 1,-1 0,1-1,-1 0,1 1,0-1,3 4,74 102,146 153,-125-150,-85-95,109 125,189 168,-267-271,1-2,2-3,1-1,2-3,0-2,3-2,0-2,85 23,-61-30,1-4,0-3,0-3,1-4,0-4,-1-3,134-24,-70-2,-1-6,-2-6,175-78,-236 86,-1-3,-3-4,114-80,-182 115,1-1,0 0,-1-1,-1 0,1 0,-1 0,7-12,-13 17,1-1,0 0,-1 1,1-1,-1 0,0 0,0 0,-1 0,1 0,-1 0,0 0,0 0,0 0,-1 0,1 0,-1 0,0 0,0 0,-1 1,1-1,-1 0,-4-6,-9-14,-1 2,-2 0,0 1,-1 0,-41-32,17 15,-458-392,339 308,-225-129,333 220,-1 3,-1 2,-1 2,-1 3,-71-15,101 30,0 1,0 2,-1 1,1 1,0 1,-1 1,1 2,0 1,0 1,0 2,0 0,1 2,-37 18,20-4,1 2,-76 60,-65 77,141-124,-24 24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03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7135 2,'5'-2,"6"10,12 13,-22-21,51 58,-3 2,-2 1,65 117,-66-104,450 777,-61-101,-228-404,-188-309,-2 1,-1 0,-2 0,11 49,-24-83,0 0,0 1,-1-1,1 0,-1 1,0-1,0 0,-1 1,1-1,-1 0,0 1,0-1,-1 0,1 0,-1 0,-2 5,0-3,-1 0,1 0,-1-1,0 1,0-1,-1 0,1-1,-1 1,-7 3,-14 6,-1 0,0-2,-53 15,51-17,-118 34,-272 45,-163-33,445-51,-227 14,275-10,0 4,-89 26,27 8,2 7,3 6,-166 94,-398 274,530-314,-1180 697,812-550,401-203,-280 68,417-123,-142 37,132-34,2 2,-1 0,1 1,0 2,-24 16,35-20,0 0,0 1,1 0,0 0,0 1,1 0,0 0,-9 19,0 8,-13 43,23-64,-21 77,4 1,4 1,-10 183,26 292,2-562,0 5,0-8,-1 0,1-1,0 1,0 0,0-1,0 1,1 0,-1 0,1-1,0 1,0-1,1 1,-1-1,1 1,0-1,-1 0,1 0,1 0,-1 0,0 0,1 0,0 0,3 2,-2-2,-1 0,0 0,-1 0,1 0,0 0,-1 0,0 1,0-1,0 1,0 0,0 0,-1-1,0 1,0 0,1 8,6 70,-7-58,8 361,1-11,24 107,-10-154,-21-246,1-102,2 0,0 0,15-34,6-15,206-932,-200 760,-37 710,-2 58,5-498,1-10,-1 1,-1-1,0 1,-8 24,9-39,0 0,-1 0,1 0,-1-1,0 1,0 0,0-1,-1 0,1 1,-1-1,0 0,0 0,0-1,0 1,0-1,-1 1,1-1,-1 0,0 0,1 0,-1-1,0 0,0 1,0-1,-5 0,-34 4,0-3,-1-1,-79-9,-127-35,-636-180,701 172,82 24,-1 4,-1 4,-136-6,217 21,24 4,0 0,-1 0,1 0,0 0,0 0,0 0,-1 0,1 0,0 0,0-1,0 1,-1 0,1 0,0 0,0 0,0 0,0-1,-1 1,1 0,0 0,0 0,0 0,0-1,0 1,0 0,0 0,0 0,-1-1,1 1,0 0,0 0,0-1,0 1,0 0,0 0,0 0,0-1,0 1,1 0,-1-1,2-1,0 1,0-1,0 1,0-1,0 1,1 0,-1 0,0 0,1 0,-1 0,1 0,4 0,1230-338,-707 128,-10 3,-486 196,-11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1.1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0 248,'5'-4,"5"-2,5 1,5-4,3 0,6-2,11-9,11 0,11-6,7-2,4-1,-5 4,-6 7,-10 2,-8 3,-13 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05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1192,'7'0,"-1"-1,1 0,-1 0,1-1,10-4,10-3,796-277,-689 234,406-161,110-41,10 30,-521 184,1 6,234-27,-311 56,1 2,0 3,-1 3,0 3,0 2,0 4,-1 1,86 32,-26 7,175 99,95 100,86 103,-357-251,187 202,-278-271,-2 2,-1 0,-2 2,-2 0,-1 2,-2 1,-2 0,-2 1,-2 1,-1 0,9 64,-2 84,-6 289,-10-157,-3-243,-2-44,2-1,1 0,9 41,-11-73,1-1,0 0,-1 0,1 1,1-1,-1 0,0 0,0 0,1 0,-1 0,1 0,0-1,-1 1,1-1,0 1,0-1,0 1,0-1,0 0,0 0,1 0,-1 0,0 0,0-1,1 1,-1-1,0 1,1-1,-1 0,1 0,-1 0,0 0,4-1,9-1,0 0,-1-2,1 1,16-8,-31 11,99-38,125-67,85-71,-240 134,-1-3,68-58,-114 83,0-1,-1 0,-2-2,0 0,-1-1,-2-1,0-1,-2 0,12-30,-6-4,-3-1,14-91,-13 58,-45 166,1 41,6 1,-8 166,26 233,4-418,5 0,3-1,5 0,28 96,-37-175,7 33,-13-47,0 0,0 1,0-1,0 1,0-1,0 1,0-1,0 1,-1-1,1 0,0 1,-1-1,1 0,-1 1,0-1,1 0,-1 1,0-1,0 0,0 0,0 0,0 0,0 0,0 0,0 0,0 0,-1 0,-1 0,-6 2,-1 0,0 0,0-1,-1-1,1 1,-14-2,-5 2,-374 24,-1-19,-624-67,1002 57,-44-6,66 8,-1 0,1 0,0-1,-1 1,1-1,0 0,0 0,0-1,0 1,0-1,-5-4,8 6,1 0,-1 0,0 0,1 0,-1 0,1 0,-1 0,1 0,0 0,-1 0,1 0,0 0,-1 0,1 0,0 0,0 0,0 0,0 0,0-1,0 1,1 0,-1 0,0 0,0 0,1 0,-1 0,1 0,-1 0,1 0,-1 0,2-1,28-28,-20 22,54-46,105-66,84-33,-155 95,459-260,-162 95,-357 201,11-5,75-56,-103 62,-8 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28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2186,'0'-11,"0"0,1 0,1 1,0-1,0 1,1-1,0 1,1 0,0 0,0 0,1 1,1-1,-1 1,15-16,427-509,-258 314,-83 96,669-838,-771 957,5-7,-1 1,-1-1,0-1,0 1,4-15,-10 25,0 0,0 0,-1 0,1-1,-1 1,0 0,0-1,1 1,-1 0,-1-1,1 1,0 0,0-1,-1 1,0 0,1-1,-1 1,0 0,0 0,0 0,0 0,-1 0,1 0,0 0,-1 0,1 1,-1-1,0 0,0 1,0-1,1 1,-1 0,-1 0,1 0,0 0,0 0,-3-1,-4-1,-1 1,1-1,-1 2,1-1,-1 1,0 1,0 0,1 0,-1 1,0 0,1 1,-1 0,-15 6,-12 5,1 2,-37 22,51-26,-118 63,3 7,4 5,-149 127,201-143,3 3,4 4,3 2,3 4,-101 163,126-169,4 1,4 3,-32 105,48-122,3 1,3 0,3 2,-4 123,15-167,0-1,2 1,0 0,1-1,2 0,0 0,1 0,14 28,-14-36,1-1,0 0,1 0,0 0,1-1,1 0,0-1,0 0,1-1,0 0,1-1,26 14,-9-10,0-1,1-1,0-2,0-1,61 7,166-3,-242-12,116-1,260-39,121-74,-367 74,492-150,-628 186,0 1,0-1,0-1,0 0,-1 0,14-11,-20 13,0 0,0 0,-1-1,1 1,-1-1,0 1,1-1,-2 0,1 0,0 0,-1 0,0 0,0 0,0-1,0 1,-1 0,1-1,-1-7,-3-29,-14-75,10 74,-4-63,10 105,1-1,0 1,0-1,0 0,0 1,0-1,0 0,0 1,0-1,0 0,0 1,0-1,0 0,0 1,0-1,0 0,1 1,-1-1,0 1,1-1,-1 0,0 1,1-1,-1 1,1-1,-1 1,1-1,-1 1,1 0,-1-1,1 1,-1-1,1 1,0 0,1 0,-1 0,1 1,-1-1,1 1,-1-1,1 1,-1 0,1-1,-1 1,0 0,1 0,-1 0,2 2,35 41,36 57,143 184,-166-225,2-3,96 79,-22-30,-118-99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28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1,'1'5,"0"0,1 0,-1 0,1 0,0 0,0 0,0 0,1-1,0 1,0-1,6 7,6 12,190 293,-25-39,-21-24,140 235,-285-464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29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1108,'11'-2,"-1"-1,1 1,-1-2,0 0,0 0,0 0,-1-1,0-1,10-6,-5 3,172-101,295-186,-295 176,0 2,194-163,-230 168,-134 99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30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27 355,'-19'108,"13"-14,5 1,3 0,26 156,-15-182,3 0,3-2,3 0,3-1,53 101,-68-150,0 0,1-1,0 0,1-1,1-1,1 1,0-2,0 0,20 12,-22-17,2-1,-1 0,1-1,0 0,0-1,0-1,1 0,0-1,0-1,0 0,0-1,21-1,6-3,0-2,0-2,0-2,39-14,155-65,-147 50,-3-4,-1-4,-2-3,-3-4,-2-4,84-78,-143 118,-2-1,0-1,-1 0,-1-1,-1-1,22-42,-30 48,0 0,-1 0,-1 0,0-1,-2 1,1-1,-2 0,0 0,-1 0,0 0,-6-29,-1 10,-2 0,-1 1,-2 0,-1 0,-2 2,-1 0,-1 0,-41-54,32 53,-1 2,-2 0,-1 2,-1 1,-1 2,-2 1,-49-28,22 19,-107-41,137 63,-1 2,0 2,0 1,-1 1,-53-3,55 11,0 1,0 2,1 1,-1 1,1 1,-54 24,40-10,1 1,-72 52,-23 14,-72 22,189-99,2 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38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1,'33'59,"3"-1,55 66,-35-48,337 422,123 180,-497-647,-6-7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38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1150,'18'-16,"0"1,1 0,1 1,28-14,2-2,221-134,450-200,335-20,-718 278,-299 92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39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1483,'1'-9,"0"1,0-1,1 1,0-1,1 1,0 0,0 0,0 0,1 1,0-1,7-8,10-12,34-37,-34 42,554-556,-422 449,5 7,188-110,-287 197,1 3,2 2,1 3,117-34,-154 56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40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920 1292,'4'-1,"0"0,-1-1,1 1,-1-1,1 0,-1 0,0 0,1 0,-1 0,0-1,-1 0,5-4,5-4,96-84,-4-6,-4-4,-5-4,106-158,-87 94,-97 142,0 0,-2-1,19-60,-32 84,0 1,-1-1,1 0,-2 0,1-1,-1 1,0 0,0 0,-1 0,-1 0,-3-13,4 16,-1 0,-1 0,1 0,-1 1,0-1,0 1,0 0,-1 0,1 0,-1 0,0 0,0 1,0 0,-1 0,1 0,-1 0,0 1,-7-4,-11-1,-1 1,0 0,0 2,0 1,-1 0,1 2,-1 1,1 1,-48 8,6 4,0 2,-88 34,40-4,1 5,3 5,2 5,-197 145,265-174,2 1,1 2,2 2,1 1,2 2,1 1,-25 46,43-64,1 1,2 1,0 0,2 0,0 1,2 0,1 0,1 0,1 1,1-1,1 1,1 0,2 0,1-1,8 38,-1-28,2-1,1 0,2-1,2 0,0-2,2 0,2-1,0 0,2-2,1-1,29 25,14 8,3-3,2-3,102 57,-128-85,2-2,0-2,2-2,0-3,101 22,-53-24,1-4,125-1,142-20,-302 4,0-2,0-4,100-31,-158 41,0-1,0 1,0-1,0 0,0 0,0 0,-1-1,0 0,0 0,0 0,0-1,0 0,-1 0,0 0,5-7,-5 3,-1 0,1 0,-2-1,1 1,-1-1,0 1,-1-1,0 0,-1-13,1-40,-3 0,-13-78,15 136,0 2,-1-1,1 1,-1-1,1 1,-1 0,0-1,0 1,-1 0,1-1,-1 1,0 0,1 0,-1 0,-1 1,1-1,-4-4,5 7,1 1,0-1,0 1,-1-1,1 1,0-1,0 0,0 1,0-1,-1 1,1-1,0 1,0-1,0 1,0-1,0 1,0-1,0 1,0-1,1 1,-1-1,0 1,0-1,0 0,0 1,1-1,-1 1,0-1,0 1,1-1,-1 0,0 1,1-1,-1 0,1 1,-1-1,13 23,57 66,112 109,-71-82,-20-17,159 131,-244-225,0-1,0 0,1 0,-1 0,12 3,2-1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42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1046,'3'1,"0"0,0 0,0 0,0 0,0 0,0 1,0 0,0-1,-1 1,5 4,3 2,444 350,-265-201,777 577,-937-710,-26-13,-21-8,6-4,1-1,0 0,0-1,0 0,0-1,-17-8,-65-39,67 35,-165-106,5-8,-270-246,175 94,226 217,2-3,-69-117,106 156,1 0,2-1,0-1,2 0,2 0,1-1,-6-41,12 57,1-1,1 0,0 0,1 0,1 0,0 0,1 1,1-1,1 1,0 0,1 0,1 0,0 1,2 0,16-24,6 2,1 0,2 3,1 0,2 3,1 1,2 1,0 3,51-25,-32 23,0 2,2 3,1 2,1 3,102-15,-127 28,-1 2,1 2,-1 1,1 1,0 3,-1 1,0 1,0 3,-1 1,65 26,-79-26,-1 1,-1 0,0 1,-1 2,0 0,-1 0,-1 2,0 0,-1 1,-1 1,0 0,-2 1,0 1,-1 0,-1 1,-1 0,-1 0,11 39,-10-16,-3 1,-2-1,-1 1,-3 0,-1 0,-3 0,-1 0,-3 0,-13 50,-15 31,-95 225,-84 124,202-451,-3 9,15-33,0 0,0 0,0 0,0 0,0 0,0 0,0 0,0 0,0 0,0 0,1 0,-1 0,0 0,0 0,0 0,0 0,0 0,0 0,0 0,0 1,0-1,0 0,0 0,0 0,0 0,0 0,0 0,0 0,0 0,0 0,1 0,-1 0,0 0,0 0,0 0,0 0,0 1,0-1,0 0,0 0,0 0,0 0,0 0,0 0,0 0,0 0,0 0,13-16,6-6,0 2,2 0,0 1,1 0,45-27,-8 12,82-36,-53 34,1 4,1 4,2 4,0 4,1 4,134-6,-182 20,0 3,0 1,0 2,-1 2,0 2,50 16,-73-17,0 1,0 1,-1 1,0 1,0 0,-2 2,1 0,-1 1,-1 0,-1 2,0 0,-1 1,-1 0,14 22,-9-5,-1 0,-2 1,-2 1,-1 0,-1 0,-3 2,0-1,-3 1,-1 0,-2 1,-2 50,-3-74,0 1,-2-1,1 0,-2 0,0 0,-1 0,0-1,-1 0,-1 0,0-1,-1 0,0-1,-22 23,-3-1,-1-2,-2-2,-51 33,-144 81,199-126,-1-2,0-2,-1-1,0-2,-49 10,76-20,1 1,-1-1,0 0,1-1,-1 0,0 0,0 0,1-1,-1-1,0 1,1-1,-1 0,1-1,0 0,0 0,0-1,0 1,0-1,1-1,0 0,-10-8,-242-258,186 187,-4 4,-88-73,138 134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2.3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453 1242,'-4'1,"1"1,-1 0,1 0,-1 0,1 0,-1 1,1 0,0-1,0 1,1 0,-5 5,-5 5,-58 57,3 3,4 3,-71 110,125-173,1 0,1 1,0 0,0 0,2 0,-1 1,2 0,0 0,-3 25,7-32,0 0,1 1,-1-1,2 0,-1 0,1 0,0 0,1 0,0 0,0 0,0-1,1 1,0-1,1 0,0 0,0-1,0 0,1 1,9 7,12 7,1 0,1-2,1-1,0-1,1-2,1-1,1-2,-1 0,2-3,0-1,0-1,62 4,-89-10,0-1,-1 0,1 0,0-1,-1 1,1-1,11-4,-15 4,-1 0,0 0,0-1,0 1,0 0,0-1,-1 0,1 1,0-1,-1 0,1 0,-1 0,0 0,0 0,1 0,-1 0,0 0,-1-1,1 1,0 0,-1-1,1 1,-1 0,0-1,0-3,1-38,-1 1,-3-1,-1 0,-11-43,-50-168,9 81,46 146,-1 0,-2 1,-1 1,-17-25,49 97,6-7,2-1,1-1,2-2,1-1,2-1,1-1,1-2,2-2,1-1,1-2,61 31,-50-33,0-3,1-1,1-2,0-3,1-2,1-2,-1-3,2-2,85-3,-134-2,0-1,0 1,0-1,0 0,-1-1,1 1,-1-1,1 0,-1 0,1-1,-1 1,0-1,0 0,0 0,-1 0,1-1,-1 1,0-1,1 0,-2 0,1 0,0 0,-1 0,0-1,3-8,3-10,-2 0,0-1,-1 0,1-27,-1 11,12-82,-6-1,-5-1,-19-244,5 304,-2 0,-3 1,-2 0,-4 2,-2 0,-2 1,-4 1,-2 1,-50-75,59 104,-49-51,58 69,0 1,-1 0,0 1,-1 0,0 0,-27-11,35 18,0 1,0 0,0-1,0 2,-1-1,1 1,0 0,-1 0,1 0,0 1,0-1,-1 1,1 1,0-1,0 1,0 0,0 0,0 0,1 1,-1 0,1 0,-1 0,1 0,0 1,-5 5,-8 9,1 0,1 1,0 0,-13 26,3-2,2 2,1 1,3 1,2 0,2 1,-16 87,29-125,1 0,0 1,1-1,0 0,0 1,1-1,0 1,1-1,0 0,1 0,0 0,0 0,8 14,-3-12,0 0,1-1,0 0,0-1,1 0,1 0,0-1,0 0,19 11,34 17,131 58,82 10,-180-70,57 19,139 54,-227-80,-1 4,76 48,-100-50,-16-6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43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119 135,'-5'-2,"0"0,1 0,-1-1,1 1,0-1,0 0,0 0,0-1,1 1,-1-1,1 0,0 1,-6-10,-3-1,4 5,4 5,0 1,1-1,-1 0,1 0,0 0,0 0,0-1,1 1,0-1,0 0,-3-6,5 11,1-1,-1 1,0 0,0 0,0 0,0-1,0 1,0 0,0 0,1 0,-1 0,0 0,0-1,0 1,0 0,0 0,1 0,-1 0,0 0,0 0,0 0,1 0,-1 0,0 0,0-1,0 1,1 0,-1 0,0 0,0 0,0 0,1 0,-1 1,0-1,0 0,0 0,1 0,-1 0,0 0,0 0,0 0,0 0,1 0,-1 1,0-1,0 0,0 0,0 0,1 0,-1 0,0 1,0-1,0 0,0 0,0 1,13 8,117 125,138 182,-123-137,-106-132,515 573,-539-606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44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1 946,'5'-1,"1"0,-1 0,0-1,0 1,1-1,-1 0,-1-1,9-4,9-4,367-184,-170 79,205-118,-3 2,-382 214,81-23,-13 5,-38 3,-48 24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2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1 304,'13'-89,"-11"66,0 0,2 0,1 1,1 0,16-42,-20 61,-1 0,1 0,0 0,-1 0,1 1,0-1,1 1,-1-1,0 1,1 0,3-3,-4 4,-1 0,1 1,-1 0,1-1,-1 1,1 0,-1 0,1 0,-1 0,1 0,-1 0,1 0,-1 0,1 1,-1-1,1 0,-1 1,1 0,-1-1,0 1,1 0,-1-1,0 1,0 0,0 0,1 0,-1 0,1 2,31 32,-2 0,-1 3,27 45,5 6,375 445,34-27,-412-442,-24-26,1-1,56 45,-89-81,1 0,-1 1,0-1,0 0,1 0,-1-1,1 1,0-1,-1 1,1-1,0-1,0 1,0 0,-1-1,1 0,0 0,0 0,0 0,8-2,-3-2,0 1,1-2,-1 0,-1 0,1 0,14-13,187-163,-12 10,-154 137,1 2,82-44,-115 70,0 0,1 0,-1 2,1-1,0 2,15-3,-24 6,1-1,-1 1,1 0,0 1,-1-1,1 1,-1 0,1 0,-1 0,0 0,1 1,-1 0,0 0,0 0,0 0,0 1,-1 0,1-1,-1 1,1 1,3 3,4 8,-1-1,0 1,-1 1,10 23,-13-25,1 1,0-1,2 0,-1-1,2 0,15 16,-24-27,0-1,-1 1,1-1,0 1,0-1,-1 1,1 0,-1-1,0 1,1 0,-1-1,0 1,0 0,0-1,0 1,0 0,0 0,-1-1,1 1,0-1,-1 1,0 0,0 1,-21 45,15-35,-17 36,-1-1,-3-1,-2-2,-44 53,59-83,0 0,-1 0,0-1,-1-1,-35 20,39-26,0-1,-1-1,1 0,-1-1,0 0,0-1,-1 0,1-2,-25 1,-43-8,1-4,1-3,-118-35,122 26,-2 4,0 3,-150-8,213 23,-7-1,0 2,-41 6,63-7,1 0,-1-1,0 1,0 0,0 0,0 0,0-1,0 1,0 0,0 0,0-1,0 1,0 0,1 0,-1-1,0 1,-1 0,1 0,0 0,0-1,0 1,0 0,0 0,0-1,0 1,0 0,0 0,0 0,-1-1,1 1,0 0,0 0,0 0,0-1,0 1,-1 0,1 0,0 0,0 0,0 0,-1 0,1-1,0 1,0 0,-1 0,1 0,0 0,0 0,-1 0,1 0,26-24,-17 17,741-773,-731 759,-9 9,0 0,1 1,14-12,-16 19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4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1,'-95'0,"-169"5,221-2,1 3,-1 1,1 3,-45 15,47-10,0 2,1 1,1 2,-61 44,81-52,2 1,0 1,0 1,2 0,-1 1,2 1,0 0,1 0,1 1,1 1,-13 31,21-45,0 0,1 1,-1-1,1 0,0 1,1-1,-1 1,1-1,0 1,0-1,1 1,0-1,0 1,0-1,1 0,-1 1,6 8,-3-8,0 0,0 0,1-1,0 0,0 0,0 0,0 0,1-1,0 0,0 0,0-1,8 4,12 3,0-1,1-2,0 0,0-2,53 4,30-1,144 32,-226-34,-1 2,0 0,-1 2,0 2,35 19,-52-26,0 1,0 0,-1 0,1 1,-1 0,-1 0,0 1,0 0,0 0,-1 1,0-1,-1 1,0 1,0-1,-1 1,0 0,3 15,-6-18,0 0,-1 1,0-1,-1 0,1 1,-2-1,1 0,-1 0,0 0,0 0,-1 0,0 0,0 0,0-1,-1 0,0 0,-1 0,1 0,-1 0,0-1,0 0,-7 5,2-2,1-1,-1 0,0-1,-1 0,1 0,-1-1,0-1,-1 0,1 0,-1-1,0-1,-20 3,10-5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5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196 643,'-5'1,"1"0,-1 0,0 1,1-1,-1 1,1 0,0 0,0 0,-1 1,1 0,1 0,-1 0,0 0,1 0,0 1,-1-1,-2 6,-8 9,-24 42,27-41,2 1,0 0,1 1,1 0,1 0,0 1,2-1,1 1,-1 23,4-32,-1-1,2 1,0 0,1 0,0-1,0 1,2-1,-1 0,2 0,0 0,0 0,1-1,0 0,1 0,0-1,1 1,9 9,-16-19,0 0,0 1,1-1,-1 0,0 0,1 1,-1-1,1 0,-1-1,1 1,-1 0,1 0,-1 0,1-1,0 1,-1-1,1 0,0 1,0-1,-1 0,1 0,0 0,0 0,-1 0,1 0,0-1,0 1,-1-1,1 1,0-1,-1 0,1 1,-1-1,1 0,-1 0,1 0,-1 0,1 0,-1-1,0 1,0 0,0 0,0-1,0 1,0-1,0 1,0-1,1-2,3-7,1 0,-1-1,-1 0,0 0,3-20,1-23,-2-1,-2 0,-3 0,-8-72,-4 34,-40-158,32 190,-36-83,88 184,64 93,187 198,-162-204,179 146,-223-211,2-3,3-4,167 81,-245-132,1-1,0 0,-1 0,1 0,0-1,0 1,0-2,6 1,-10-1,0 0,-1 0,1 0,0-1,-1 1,1-1,0 0,-1 1,1-1,-1 0,1 0,-1 0,1 0,-1 0,0 0,1 0,-1 0,0-1,0 1,0 0,0-1,0 1,0-1,-1 1,1-1,0 0,-1 1,1-1,-1 0,0 1,1-4,1-11,0 0,-2 0,1 0,-2 1,0-1,-1 0,-4-15,-35-112,33 116,-49-140,-8 3,-6 4,-154-255,213 396,2 0,-2 0,0 0,-2 1,0 1,-1 0,-32-28,44 43,0 1,0-1,1 1,-1-1,0 1,0 0,0 0,0 1,-1-1,-5 0,-8 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6.4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1 478,'4'2,"-1"-1,1 1,-1 0,0 1,1-1,-1 0,0 1,0 0,-1 0,1 0,0 0,3 6,5 4,234 220,-208-203,1-1,2-3,0-1,2-1,49 19,-88-42,0 1,0-1,0 0,0 0,0 0,0 0,0-1,0 1,0-1,0 0,0 0,0 0,1 0,-1 0,0-1,0 0,0 1,0-1,5-2,-6 0,0 1,0 0,0-1,0 1,0-1,-1 0,1 1,-1-1,0 0,1 0,-2 0,1 0,0 0,0 0,-1 0,0 0,0-1,0 1,0 0,-1-6,-1-21,-2 0,-1 1,-1-1,-13-34,-49-117,54 145,-20-48,-3 3,-3 1,-90-130,114 190,16 24,29 35,14 5,3-2,2-2,1-2,94 54,230 98,-352-180,10 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7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1067,'-17'57,"3"1,-11 94,6 117,17-227,-2 67,5-99,-1-1,1 1,1-1,0 0,0 0,1 0,0 0,8 15,-11-22,1 0,0 0,0 0,0-1,0 1,0-1,1 1,-1 0,0-1,1 0,-1 1,1-1,-1 0,1 0,0 0,0 0,-1 0,1 0,0-1,0 1,0 0,0-1,0 0,0 1,0-1,0 0,0 0,0 0,0 0,0 0,0-1,0 1,-1 0,1-1,0 0,0 1,3-3,-2 1,0 0,0 0,0-1,0 1,-1-1,1 0,-1 0,0 0,0 0,0 0,0 0,0-1,-1 1,1-1,-1 1,0-1,0 1,0-1,0-5,-2-19,-1 0,-1 1,-1-1,-2 1,-1 0,-11-30,-5-23,19 66,-14-56,2-1,-10-123,26 192,-1 0,1 0,0 0,0 0,0 0,0 0,0 0,1 0,-1 0,0 0,1 0,0 0,-1 0,1 0,0 0,0 0,0 0,0 0,0 1,1-1,-1 0,1 1,-1-1,1 1,-1 0,1-1,0 1,-1 0,1 0,0 0,0 0,0 0,3 0,4 0,1 0,-1 1,0 0,1 1,-1 0,15 3,12 4,0 2,57 24,-56-19,0-2,45 10,-80-23,0 1,0-1,1 0,-1 0,0 0,0 0,0 0,0 0,0 0,0-1,0 1,0-1,0 1,0-1,0 0,0 0,0 0,0 0,-1 0,1 0,0 0,-1-1,1 1,-1-1,1 1,-1-1,0 0,1 1,-1-1,0 0,0 0,0 0,-1 0,1 0,0-2,2-8,0 0,-1 0,-1 0,0-24,0 29,-2-46,-3 0,-1 0,-3 1,-21-75,-78-199,97 299,3 6,-17-48,-3 1,-61-112,85 175,0 0,-1 0,1 1,-1-1,0 1,0 0,0 0,-1 0,-6-4,10 8,-1-1,1 0,-1 1,0-1,1 1,-1 0,0-1,1 1,-1 0,0 0,1 0,-1 0,0 0,1 0,-1 1,0-1,1 1,-1-1,1 1,-1-1,1 1,-1 0,1 0,-1 0,1 0,0 0,-1 0,1 0,0 0,0 0,0 1,0-1,0 0,-1 3,-5 7,1 0,0 0,0 1,2 0,-1-1,1 2,-3 18,-9 94,14-108,1-9,-4 36,2-1,2 0,7 71,-5-102,1-1,0 0,1 1,0-1,1 0,1 0,-1-1,2 1,-1-1,2 0,-1-1,1 1,0-1,1-1,0 1,1-1,0-1,16 12,-9-10,-1-1,1-1,1 0,-1-1,33 7,87 5,-101-15,-30-3,0 1,1-1,-1 1,0 0,0 0,1 0,-1 1,0-1,0 1,0 1,-1-1,1 1,0-1,-1 2,0-1,0 0,0 1,0-1,0 1,-1 0,1 1,-1-1,0 1,-1-1,1 1,-1 0,0 0,0 0,0 0,-1 0,0 0,1 9,20 103,-13-60,2-1,2 0,39 100,-51-153,1 0,-1 0,1 0,0 0,0 0,-1 0,2 0,-1-1,0 1,1-1,-1 1,1-1,0 0,-1 0,1 0,0-1,0 1,0-1,1 1,-1-1,0 0,0 0,1-1,-1 1,1-1,-1 1,0-1,1 0,-1 0,1-1,-1 1,1-1,-1 0,0 1,6-4,8-3,0 0,-1-2,0 0,0-1,16-13,-23 16,52-37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8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188 604,'0'-6,"1"-1,0 1,0 0,1 0,-1 0,1 0,1 1,-1-1,1 1,5-8,41-54,-20 31,-13 13,25-32,-3-1,-2-2,35-80,-69 134,0-1,-1 1,1-1,-1 1,0-1,-1 1,1-1,-1 0,0 1,0-1,0 1,-1-1,-1-6,1 9,0 0,0 0,0 1,0-1,0 1,0-1,0 1,0-1,-1 1,1 0,-1-1,1 1,-1 0,1 0,-1 0,0 0,1 0,-1 1,0-1,0 0,0 1,1-1,-1 1,0 0,0 0,0 0,0 0,0 0,0 0,0 0,1 1,-1-1,0 0,0 1,-3 1,-16 5,0 0,0 1,1 2,0 0,0 1,1 1,1 1,0 0,0 1,-16 19,8-7,2 2,0 1,2 0,1 2,-23 45,35-57,1 0,0 1,-8 39,14-50,0 0,1 1,0-1,0 1,1-1,0 1,1-1,0 1,1-1,4 17,-5-23,0-1,0 0,0 0,0-1,0 1,1 0,-1 0,0 0,1-1,-1 1,1-1,0 1,-1-1,1 1,0-1,0 0,0 0,0 0,0 0,0-1,0 1,0 0,1-1,-1 1,0-1,0 0,0 0,1 0,-1 0,0 0,0 0,0-1,1 1,-1-1,0 1,3-2,8-3,0-1,0 0,-1-1,18-12,-23 15,65-45,-40 26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1:59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1411,'-1'12,"4"4,-2-15,0 0,0-1,1 1,-1-1,1 1,-1-1,0 0,1 1,-1-1,1 0,-1 0,1 0,-1 0,0 0,3-1,23-3,0-1,0-2,0-1,-1-1,-1-1,28-14,-5 3,961-383,-243 102,-288 87,-368 157,-2-5,117-90,-203 137,-1 0,-1-1,0-2,-2 0,32-40,-44 46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06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3083,'2'7,"0"-1,0 0,1 1,0-1,0 0,1 0,-1-1,1 1,1-1,5 6,-1 0,188 228,-94-119,123 185,-214-286,4 6,-37-40,-33-43,2-1,3-3,-77-128,100 154,-1 0,-41-40,32 38,-35-50,-37-51,-5-5,111 141,0-1,-1 1,1 0,1 0,-1-1,0 1,1-1,0 0,0 1,0-1,0 0,0 0,1 0,0 1,0-1,0-4,1 3,1 1,-1 0,1 0,0 0,0 0,0 0,1 0,-1 1,1-1,0 1,0-1,0 1,7-4,790-639,-693 564,-81 60,-16 13,0 0,0 1,20-11,-27 18,0-1,0 1,0-1,1 1,-1 0,0 1,1-1,-1 0,1 1,-1 0,1 0,-1 0,0 0,1 1,-1-1,1 1,-1 0,6 2,5 3,-1 2,0-1,0 2,0 0,21 20,53 63,-79-82,92 101,224 270,-278-322,-18-24,-1 1,-2 2,25 49,52 98,-102-183,1-1,0 1,-1-1,1 1,0-1,0 1,-1-1,1 0,0 1,0-1,1 0,-1 0,0 0,0 0,1 0,-1 0,0 0,1 0,-1 0,1 0,-1-1,1 1,-1-1,1 1,0-1,-1 0,1 0,-1 1,1-1,0 0,-1 0,1-1,0 1,-1 0,1 0,0-1,-1 1,3-2,5-2,-1-1,1 0,-1-1,1 0,9-9,1-1,125-93,-29 20,206-121,-314 206,0 0,0 0,0-1,0 1,0-2,-1 1,0-1,0 0,-1 0,0-1,7-10,-10 13,-1 0,1 0,-1 0,0 0,0 0,-1-1,1 1,-1 0,0 0,0-1,0 1,-1 0,1-1,-1 1,0 0,0 0,-1 0,1 0,-1 0,0 0,0 0,0 0,-5-5,-22-30,-2 2,-65-63,21 25,26 22,4-2,-50-75,73 95,2-1,2-1,1-1,1 0,-13-53,25 73,-63-218,66 232,0-1,0 1,1-1,-1 0,1 1,1-1,-1 0,0 1,1-1,0 1,0-1,1 1,-1-1,1 1,0 0,0-1,0 1,0 0,1 1,3-5,9-11,0 1,33-28,-25 25,174-162,-182 172,-1 0,2 0,-1 1,25-10,-27 14,0-1,0 0,-1-1,0 0,-1 0,1-2,18-19,56-85,-77 103,-1-1,-1 0,0 0,0-1,-1 0,5-16,-24 100,4-27,-3 60,11-89,1 1,1-1,0 1,1-1,1 0,0 0,10 27,0-14,0-1,2-1,1 0,1-1,31 35,-4-12,75 63,-115-107,0-1,0 1,0 1,-1-1,1 0,-1 1,0 0,-1-1,1 1,-1 0,1 1,-2-1,1 0,1 7,-2 2,0-1,0 1,-1-1,-3 17,1-14,1-1,1 1,3 26,-2-36,1-1,0 1,0 0,1-1,0 1,0-1,0 0,0 0,1 0,0-1,0 1,0-1,7 6,10 7,39 23,-37-25,187 113,43 30,-250-157,-1 1,0 0,0 0,0 0,0 0,0 0,0 1,0-1,0 1,1 4,-5 4,-18-6,20-5,0 0,0 0,0 0,-1 0,1 0,0 0,0 0,-1 0,1 0,0 0,0-1,0 1,-1 0,1 0,0 0,0 0,0 0,0 0,-1 0,1-1,0 1,0 0,0 0,0 0,0 0,-1-1,1 1,0 0,0 0,0 0,0-1,0 1,0 0,0 0,0 0,0-1,0 1,0 0,0 0,0-1,0 1,0 0,0 0,0 0,0-1,0 1,0 0,0 0,0 0,0-1,10-16,17-12,39-27,108-71,-72 56,-3 7,-97 64,-1-1,1 0,-1 0,0 0,1 0,-1 0,0 0,0-1,0 1,0 0,0-1,0 1,0 0,0-1,0 1,-1-1,1 1,-1-1,1 0,-1 1,1-1,-1 0,0 1,0-1,0 0,0 1,0-1,0 0,-1 1,1-1,0 0,-2-2,-1-5,-1-1,-1 1,0 0,-8-12,5 7,-697-1100,610 968,85 132,3 4,0-1,1 1,0-1,-7-17,13 26,-1 0,0 1,1-1,-1 0,1 0,0 0,-1 0,1 1,0-1,0 0,0 0,1 0,-1 0,0 0,1 1,-1-1,1 0,0 0,-1 1,1-1,0 0,0 1,0-1,0 0,0 1,1 0,-1-1,0 1,1 0,-1-1,1 1,-1 0,1 0,-1 0,4 0,6-4,0 2,1 0,0 0,0 1,0 0,0 1,0 1,13 0,-13 1,0-1,0-1,1 0,-1 0,0-1,0-1,-1 0,14-6,19-13,0-2,68-51,-96 64,2 0,25-11,-28 16,-1-1,0-1,-1 0,0-1,16-13,-28 20,1 0,-1 1,1-1,-1 1,1-1,0 1,0 0,-1-1,1 1,0 0,0 0,0 1,1-1,-1 0,0 1,0-1,0 1,0 0,0-1,1 1,-1 0,0 0,0 1,0-1,1 0,-1 1,0-1,0 1,0 0,0 0,0 0,0 0,0 0,0 0,0 0,-1 1,1-1,0 1,-1-1,2 3,7 8,-2 0,1 1,-2 0,0 0,6 15,2 2,373 588,-68-122,-242-339,-76-153,-1-1,1 1,0 0,-1-1,0 1,0 0,0 0,0 0,-1 0,1 0,-1 0,0 0,0 0,-1 0,1 0,-1 0,0-1,0 1,0 0,0 0,-1 0,1-1,-1 1,0-1,-4 6,-6 6,0-1,-1 0,0-1,-21 16,17-15,-426 324,167-136,216-156,-81 61,-190 185,321-283,-1 0,-1-1,1-1,-1 0,0-1,-1 0,-24 8,-32 16,-161 119,77-45,144-98,0-1,0 0,-1-1,1 0,-1 0,-13 2,2-2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2.8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1 177,'4'0,"6"0,5-4,10-1,7-1,9 2,9-3,9-5,7-5,2 1,1-1,2-2,2-2,-3 2,-5 5,-9 4,-14 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11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1329,'-303'-315,"192"197,95 100,19 21,29 31,438 504,-429-492,37 44,95 86,-214-234,-382-556,289 406,86 136,-101-166,129 202,3-1,0 0,3-1,-18-70,30 102,1-1,0 1,1 0,-1 0,1 0,0-1,0 1,1 0,0 0,0-1,1 1,-1 0,5-10,0 7,-1 1,1-1,1 1,0 1,0-1,0 1,14-10,7-6,2 2,0 1,1 2,1 1,64-24,-92 39,1 0,-1 1,1 0,-1 0,1 0,0 1,-1 0,1 0,0 0,-1 0,1 1,0-1,-1 1,1 1,-1-1,1 0,7 5,-6-2,-1-1,1 2,-1-1,0 1,-1-1,1 1,-1 1,0-1,0 1,0-1,3 8,3 10,-1 0,-1 0,-2 1,0-1,5 46,-7-27,-2 1,-2 0,-2-1,-2 1,-1-1,-2 0,-3 0,-1-1,-1-1,-3 1,-1-2,-24 41,33-65,-34 56,29-55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12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0 634,'0'0,"0"-1,1 1,-1-1,0 0,0 1,1-1,-1 1,0-1,1 1,-1-1,0 1,1-1,-1 1,1-1,-1 1,1 0,-1-1,1 1,-1 0,1-1,-1 1,1 0,0 0,-1-1,1 1,-1 0,1 0,0 0,-1 0,1 0,-1 0,1 0,0 0,-1 0,1 0,0 0,-1 0,1 1,-1-1,1 0,-1 0,2 1,27 9,341 173,-134-62,-185-97,147 80,-197-103,0 0,1 0,-1 0,0 0,1-1,-1 1,1 0,-1-1,1 1,-1-1,1 0,-1 1,1-1,0 0,-1 0,1 0,-1 0,1 0,2-1,-4 1,1-1,0 1,0-1,-1 0,1 0,0 1,-1-1,1 0,-1 0,1 0,-1 1,1-1,-1 0,0 0,0 0,1 0,-1 0,0 0,0 0,0 0,0 0,0-2,-1-8,0 0,-1 1,0-1,-4-13,-108-276,36 108,39 79,-47-117,85 229,0 0,1 1,-1-1,0 0,1 0,0 0,-1 0,1 0,-1 0,1 0,0-1,0 1,0 0,-1 0,1 0,0 0,0 0,1 0,-1 0,0 0,0 0,0 0,1-1,-1 1,1 0,-1 0,1-1,0 2,1 0,-1-1,1 1,-1 0,0 0,1-1,-1 1,1 0,-1 0,0 1,1-1,-1 0,0 0,1 1,-1-1,0 1,3 0,66 36,-65-34,320 212,67 39,-336-222,-18-9,0-2,1-2,76 27,-112-45,0 0,0-1,0 1,0-1,0 1,0-1,0 0,0 0,-1-1,1 1,0 0,0-1,0 0,0 1,0-1,0-1,3-1,-4 2,0-1,-1 1,1-1,-1 1,0-1,0 0,1 0,-1 1,0-1,-1 0,1 0,0 0,0 0,-1 0,1 0,-1-1,0 1,1 0,-1 0,0 0,-1 0,1 0,0-1,-1-2,-8-34,-2-1,-2 2,-1-1,-21-38,11 22,-164-354,178 388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14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1600,'1'5,"0"0,1 1,-1-2,1 1,0 0,0 0,0 0,1-1,0 1,-1-1,2 0,-1 0,0 0,1 0,7 5,-6-4,0-1,0 1,-1 0,0 1,0-1,0 1,-1 0,4 7,-8-13,1 0,0-1,0 1,-1 0,1 0,0 0,0 0,-1 0,1 0,0 0,0 0,-1 0,1 0,0 0,0 0,-1 0,1 0,0 0,0 1,-1-1,1 0,0 0,0 0,-1 0,1 0,0 1,0-1,0 0,0 0,-1 0,1 0,0 1,0-1,0 0,0 0,0 1,-1-1,1 0,0 0,0 0,0 1,0-1,0 0,0 0,0 1,0-1,0 0,0 1,0-1,0 0,0 0,0 1,0-1,0 0,0 0,0 0,1 1,-1-1,0 0,0 0,0 1,0-1,0 0,1 0,-1 0,0 1,1-1,-19-13,-32-53,2-2,-77-147,80 133,24 45,-145-274,128 232,-54-166,91 241,-1 1,1-1,0 0,1 0,-1 0,1 0,0 0,0 0,0 0,0 0,1 0,-1 1,1-1,2-6,-2 8,1 1,-1-1,0 1,1 0,-1-1,1 1,0 0,-1 0,1 0,0 0,0 0,0 1,-1-1,1 0,0 1,0 0,0-1,0 1,0 0,0 0,0 0,0 0,0 0,0 1,0-1,0 0,0 1,0 0,0-1,2 3,12 2,0 1,0 1,-1 1,0 0,0 1,-1 1,20 17,91 93,-67-61,560 645,-537-605,-78-95,23 23,-25-26,-1-1,1 0,-1 1,1-1,-1 0,1 0,-1 0,1 1,0-1,-1 0,1 0,-1 0,1 0,0 0,-1 0,1 0,-1 0,1 0,-1 0,1 0,0 0,-1-1,1 1,-1 0,1 0,-1 0,1-1,-1 1,1 0,-1-1,1 1,-1-1,1 1,-1 0,0-1,1 1,-1-1,0 1,1-1,-1 1,0-1,0 1,1-1,-1 0,0 1,0-1,0 1,0-1,0 1,0-1,0 0,0 1,0-1,0 1,0-2,2-26,-1 0,-1 0,-1 0,-2 0,-1 0,-10-39,5 21,-17-90,-73-368,-42 11,129 468,10 21,0 0,-1 0,1 0,1 0,-1 0,1 0,0 0,0-1,-1-5,5 10,-1 0,1 1,0-1,0 1,-1-1,1 1,0 0,-1 0,1 0,-1 0,5 3,-6-3,29 13,-10-5,-1 1,33 22,-45-27,0 1,-1 0,0 0,0 0,-1 1,1 0,-1 0,-1 0,0 1,6 12,0 9,-1 0,-1 1,-1-1,-2 2,2 39,-5 159,-4-138,0 8,2 108,1-203,-1-1,1 1,0-1,0 0,0 1,0-1,0 0,1 0,-1 0,1 0,2 3,-4-6,1 1,-1-1,0 1,1-1,-1 0,0 1,1-1,-1 0,0 0,1 1,-1-1,1 0,-1 0,1 1,-1-1,1 0,-1 0,1 0,-1 0,1 0,-1 0,1 0,-1 0,1 0,-1 0,0 0,1 0,0 0,0-1,0 0,0 0,0 0,0 0,0 0,0 0,0 0,-1 0,1 0,0-1,-1 1,1 0,-1-1,1 1,0-3,8-36,-2-1,-1 0,0-55,-5 75,4-474,-6 289,3 185,1 1,1-1,1 1,0 0,2 1,0-1,2 1,12-21,-18 34,-2 4,-1 0,1 0,0 1,0-1,0 0,0 1,1-1,-1 1,0-1,1 1,-1 0,1 0,-1 0,1-1,-1 1,1 1,0-1,0 0,0 0,-1 1,1-1,0 1,0-1,0 1,0 0,0 0,0 0,0 0,0 0,0 0,0 0,-1 1,1-1,0 1,0-1,0 1,0 0,-1 0,1 0,0 0,2 2,10 6,0 1,-1 1,0 0,12 14,-1-2,624 508,-631-517,-1 0,0 2,0 0,-2 0,24 36,-3-3,3-4,51 47,-18-19,-59-60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17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2812,'0'11,"1"0,1-1,0 1,0 0,1 0,1-1,6 14,40 72,-27-57,937 1775,-836-1547,-109-246,-14-21,0 0,-1 1,1-1,-1 0,1 0,-1 0,1 1,0-1,-1 0,1 0,0 0,-1 0,1 0,-1 0,1-1,0 1,-1 0,1 0,-1 0,1 0,0-1,-1 1,1 0,0-1,4-3,-1 0,0-1,0 0,-1 1,1-1,4-10,366-571,182-168,33 25,928-890,-1319 1426,277-263,17 27,-463 406,320-267,-320 264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1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3419,'4'51,"2"0,2 0,3 0,33 97,-37-125,1 0,1-1,1 0,25 40,-32-57,0 0,1 0,0-1,0 1,1-1,-1 0,1 0,0 0,0-1,0 0,0 0,1 0,-1 0,1-1,0 0,0 0,0-1,0 1,0-1,0-1,0 1,0-1,0 0,0 0,10-3,9-3,0-2,-1-1,0-2,-1 0,0-1,-1-1,37-29,84-65,134-130,120-156,813-961,-16 17,-1121 1261,25-29,188-154,-277 253,-15 14,-29 26,14-12,5-6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39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0,'1'34,"2"0,1 0,15 60,41 94,-29-97,367 1120,-309-966,9 29,-89-241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0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1193,'2'-29,"1"1,1 0,1 0,1 0,2 1,0 0,25-50,109-172,-129 229,30-49,7-13,3 3,66-76,-99 133,1 0,1 2,1 0,0 1,1 2,1 0,1 2,1 0,0 2,51-17,-17 14,1 3,0 2,121-4,-84 14,175 22,-204-9,0 3,0 3,-2 3,-1 3,0 2,-2 4,-2 2,98 67,-94-51,-2 3,-3 3,-2 3,-2 2,-3 2,-3 3,53 85,-80-110,-3 0,-1 2,-3 0,-1 1,-1 1,13 63,-23-71,-1 1,-2-1,-1 0,-2 1,-1-1,-2 1,-2-1,-15 62,-5-18,-3-1,-3-1,-52 90,-148 202,156-263,-107 114,131-166,-2-3,-2-2,-101 68,138-107,0 0,0-1,-1-1,0-1,-1-1,1 0,-1-2,0 0,-1-1,-38 0,-10-5,-130-20,73 5,-92 5,50 5,161 6,0 0,0-1,0 1,1-1,-1 0,1-1,-1 0,1 0,0 0,0-1,0 1,-5-6,9 7,0 0,0 1,1-1,-1 0,1 0,-1 0,1 0,0 0,0 0,0 0,0 0,0-1,0 1,0 0,1 0,-1-1,1 1,0-1,0 1,0 0,0-1,0 1,0-1,0 1,1 0,0-1,-1 1,1 0,0 0,0-1,0 1,0 0,0 0,1 0,-1 0,1 0,2-2,-1 0,1 1,0 0,0 0,0 0,0 1,1-1,-1 1,1 0,-1 0,1 1,0-1,0 1,-1 0,1 0,10 0,10 0,49 5,-33-1,35-2,-55-1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2,'-137'-2,"-149"4,277-1,0 0,0 1,1 0,-1 0,1 1,-1 0,1 0,0 1,1 0,-1 0,0 1,1 0,0 0,0 1,1 0,0 0,0 1,0-1,1 1,0 1,0-1,-7 16,-3 9,2 1,2-1,1 2,-9 51,-1 28,6 1,4 0,5 1,5-1,29 216,-27-320,0 9,2 0,0 0,1-1,8 21,-11-35,0 0,-1 0,2-1,-1 1,0 0,1-1,0 1,-1-1,1 0,1 0,-1 0,0 0,1-1,-1 1,1-1,0 0,0 0,0 0,0-1,0 1,0-1,0 0,9 1,25-2,0-2,0-1,0-2,69-19,-29 7,648-149,-315 69,94-32,-485 122,29-7,-47 13,1 1,0-1,-1 1,1 0,0 0,-1 0,1 0,0 0,-1 0,1 1,0 0,-1-1,1 1,2 1,4 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1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995 0,'-55'29,"3"2,0 3,2 2,2 2,1 2,-45 51,23-14,3 4,-97 155,119-160,2 2,4 2,4 1,3 2,4 1,3 1,4 1,4 1,-6 111,20-164,2 1,1-1,2 0,1 1,2-2,16 55,-16-70,1 0,1 0,0-1,1-1,1 1,1-1,0-1,1 0,1-1,0 0,1-1,0 0,24 15,-5-8,1-2,0-2,1-1,1-2,1-1,63 12,-6-8,145 5,-149-20,0-4,0-4,-1-3,0-5,145-43,-104 15,-2-6,-2-5,124-74,-28-6,-189 110,-1 0,-1-2,-2-1,38-44,-43 39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3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115 153,'-16'27,"1"0,2 1,0 0,2 2,1-1,2 1,-9 57,11-43,2 1,3-1,1 1,11 80,-7-100,1-1,1 1,1-1,1 0,1-1,1 0,14 22,-18-35,0 0,1-1,0 0,1 0,0-1,0 0,1 0,0-1,0 0,1 0,0-1,0 0,0-1,1-1,0 1,0-2,14 4,-2-4,-1-1,1-1,0 0,0-2,0-1,-1-1,1-1,-1-1,0-1,0-1,0 0,-1-2,24-13,8-7,-2-2,-2-3,83-72,-112 89,0-2,-2 0,0-1,-2-1,0-1,-1 0,-1-1,-1-1,-2 0,11-29,-16 35,-1 0,-2 0,1-1,-2 1,0-1,-2 0,0 1,-1-1,0 0,-2 1,0-1,-1 1,-1 0,-1 0,-11-23,7 17,-40-77,45 92,-1 1,0-1,0 1,-1 0,1 1,-2-1,1 1,-14-9,18 14,1 1,-1 0,1 0,-1 0,1 0,-1 0,0 0,1 1,-1-1,0 1,1 0,-1 0,0 0,0 0,1 0,-5 1,-41 19,43-17,-1 0,1 0,-1 0,1-1,-1 0,0 0,0-1,0 1,0-1,-11 0,-5-4,1-1,0-1,-31-12,-38-8,1 15,0 3,-123 7,165 0,15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3.5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1,'0'4,"5"6,0 10,5 10,5 4,-1 1,2 2,2-4,-1-4,-4-3,0-5,-2-7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3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0,'1'1,"1"0,-1 0,1 0,-1 1,1-1,-1 0,0 0,0 1,1-1,-1 1,0-1,0 1,-1 0,1-1,0 1,0 0,-1-1,1 1,-1 0,0 0,1 3,2 5,24 56,3-2,2 0,4-3,2 0,90 107,268 243,-351-367,217 189,-173-156,-59-49,-10-7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4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1 306,'5'2,"0"-1,0 1,0 0,0 1,0-1,0 1,0 0,-1 0,0 0,1 1,-1 0,0 0,5 6,1 1,336 366,-204-213,112 116,280 330,-523-596,-1-2,0 0,0 1,-1 1,-1-1,0 1,11 29,-18-42,-1-1,0 1,1 0,-1 0,0-1,0 1,0 0,0 0,1 0,-1-1,0 1,0 0,0 0,-1 0,1-1,0 1,0 0,0 0,-1 0,1-1,0 1,-1 0,0 1,-15-3,-25-21,39 20,-50-37,2-2,2-2,-69-81,39 41,-98-107,-263-370,424 539,1-1,1 0,1-1,1-1,2 0,0 0,-10-44,17 57,1 0,0-1,0 1,1-1,0 1,1-1,1 1,0 0,0 0,1 0,0 0,1 0,1 0,0 1,0 0,0 0,2 0,-1 0,13-12,10-9,2 2,1 2,1 1,1 1,39-20,6 2,108-42,-149 70,0 1,0 3,2 1,-1 1,1 3,68-4,-92 10,0 0,1 1,-1 1,0 0,1 1,-2 1,1 1,0 0,-1 1,0 0,0 1,-1 1,0 1,0 0,-1 0,0 2,0-1,-1 2,11 13,1 9,-1 1,-2 1,-1 1,-2 0,-2 2,-1 0,-2 1,9 47,-19-76,-1 0,0 1,-1-1,0 0,-1 1,0-1,0 1,-2-1,1 0,-1 0,-1 1,0-1,-1-1,0 1,0 0,-1-1,-1 0,1 0,-2-1,-9 13,-26 23,-2-1,-2-2,-1-2,-67 43,26-27,-165 77,211-114,-1-1,-1-3,0-1,-1-2,0-2,-1-2,0-2,0-2,-1-2,1-2,0-3,0-1,-59-13,-116-32,200 42,8 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5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2,'-42'0,"13"-1,0 1,1 2,-38 6,56-5,-1-1,1 2,0-1,0 2,1-1,-1 1,1 1,0 0,1 0,-1 1,1-1,-12 14,-7 13,1 1,2 2,1 0,2 1,1 1,2 1,2 1,2 0,1 1,-10 63,22-98,0 0,0 0,0 1,1-1,0 0,0 1,1-1,0 0,0 0,0 1,5 10,-4-14,0 0,0 0,0 0,0-1,1 1,-1-1,1 1,0-1,0 0,0 0,0 0,0-1,0 1,0-1,0 0,1 0,-1 0,1 0,-1 0,0-1,1 1,6-1,13 0,-1 0,0-1,1-2,-1 0,0-1,0-1,-1-2,0 0,0-1,0-1,29-17,-33 15,0 0,0 0,-2-1,1-1,-2-1,0 0,0-1,-2-1,0 0,0 0,-2-1,0-1,9-20,-10 10,-2-1,0 1,3-37,-6 36,1-1,16-49,-21 78,0 0,0 0,1 0,-1 1,0-1,1 0,-1 0,1 1,-1-1,1 0,-1 1,1-1,-1 0,1 1,0-1,-1 1,1-1,0 1,0-1,-1 1,1-1,0 1,0 0,0 0,-1-1,1 1,0 0,0 0,0 0,0 0,0 0,-1 0,1 0,0 0,0 0,0 0,0 1,0-1,-1 0,1 0,0 1,0-1,-1 1,1-1,0 1,0-1,-1 1,2 0,35 35,-32-31,196 255,-82-97,362 392,-463-538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6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1,'-22'0,"-1"1,0 0,1 2,-28 6,39-6,1 1,0 0,0 1,0 0,0 0,1 1,-1 0,2 1,-1 0,-14 16,-3 7,2 1,1 1,1 1,2 1,1 1,2 0,1 2,2 0,-12 51,24-82,1 0,-1 0,1 0,1 1,0-1,-1 0,2 0,-1 0,1 0,0 0,0 0,3 9,-2-12,0 0,0 0,-1 0,2-1,-1 1,0-1,1 1,-1-1,1 0,-1 0,1 0,0-1,0 1,0 0,0-1,0 0,0 0,1 0,-1 0,0 0,1-1,-1 1,0-1,6 0,41-2,1-4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6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6,0-1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6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7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1,0-1,0 1,0 0,0 0,0 0,0 0,0 0,-1 0,1 0,0 1,-1-1,1 1,-1-1,1 1,-1 0,1 1,25 41,-17-28,230 319,-108-162,230 345,-358-512,2 2,0 1,0-2,0 1,1-1,13 11,-18-16,0-1,0 0,0 0,0 0,0 0,0-1,0 1,0-1,0 1,0-1,0 1,0-1,0 0,0 0,0 0,1 0,-1-1,0 1,0-1,0 1,0-1,0 1,0-1,0 0,0 0,0 0,-1 0,1-1,0 1,-1 0,1-1,1-1,50-48,-28 25,46-35,68-32,178-90,-53 35,-234 130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48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1423,'3'-1,"0"0,0 0,0 0,0 0,0 0,-1-1,1 1,0-1,-1 1,5-5,5-2,145-82,5 6,3 8,3 7,235-63,259-17,-600 137,26 2,-71 10,0-1,0-1,0 0,0-2,-1 0,31-11,-35 5,-15 5,1 5,1-1,0 1,-1 0,1 0,0 0,-1 0,1 0,0 0,-1 0,1 1,0-1,-1 0,1 1,0-1,0 1,-1-1,0 2,-6 4,1 0,1 0,-1 0,1 1,0 0,1 0,0 1,0-1,0 1,1 0,0 0,1 1,0-1,-2 11,-3 10,2-1,1 1,0 30,3-34,1 0,1-1,1 1,2-1,0 1,11 38,-10-51,1 0,0 0,0-1,1 1,1-1,0-1,0 1,1-1,1 0,0-1,0 0,1 0,0-1,18 11,-6-6,1-2,1 0,0-1,0-2,1 0,41 6,3-4,86 1,-85-9,0-3,0-4,-1-2,0-4,0-3,108-35,-155 41,-1 0,0-2,0 0,-1-1,-1-2,0 0,0 0,22-23,-34 28,1 0,-2 0,1 0,-1-1,-1 0,0 0,0 0,0-1,-1 1,-1-1,0 0,0-1,-1 1,0 0,-1-1,0 1,-1-1,0 1,0-1,-3-14,-3-1,-2 0,0 1,-2 0,0 0,-2 1,-1 0,0 1,-2 1,-1 0,-25-27,6 12,-1 1,-3 1,0 2,-67-41,82 61,0 1,0 1,-2 2,1 0,-32-6,29 8,28 7,-1 0,0 0,0 0,0 0,0-1,1 1,-1 0,0 0,0-1,0 1,1 0,-1-1,0 1,1-1,-1 1,0-1,1 1,-1-1,0 0,1 1,-1-1,1 0,-1 1,1-1,0 0,-1 1,1-2,0 1,0 0,1 0,-1 0,1 0,0 0,-1 0,1 0,0 0,-1 0,1 1,0-1,0 0,0 1,-1-1,1 0,0 1,2-1,51-22,-6 12,0 1,1 2,-1 3,1 1,1 3,-1 2,0 2,-1 2,1 2,-1 3,55 17,-47-8,0 1,-2 3,-1 2,-1 3,-1 1,-1 3,-2 2,-2 2,44 44,-59-48,-2 2,-1 2,-1 0,-3 1,0 2,-3 0,32 82,-36-70,-1 1,-3 1,-2 0,-3 0,-2 1,-1 65,-5-113,-3 40,3-46,0 1,0 0,0-1,0 1,0-1,0 1,0 0,0-1,-1 1,1-1,0 1,0 0,-1-1,1 1,0-1,-1 1,1-1,0 1,-1-1,1 1,-1-1,1 0,-1 1,1-1,-1 0,1 1,-1-1,1 0,-1 0,0 1,1-1,-1 0,1 0,-1 0,0 0,1 0,-1 0,1 0,-1 0,0 0,1 0,-1 0,0 0,1 0,-1 0,1-1,-1 1,1 0,-1 0,0-1,1 1,-1-1,1 1,-1 0,1-1,0 1,-1-1,-5-5,1 1,0-1,0 1,1-1,0-1,0 1,0 0,1-1,-3-9,-23-72,21 60,-10-37,3 0,2-2,4 1,2-1,4-1,5-74,3 84,2 0,2 1,4 0,1 1,3 1,3 0,37-73,-41 98,0-2,-2 1,-1-2,-2 0,-1 0,-1-1,-2 0,3-52,-9 54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2:50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21472 0,'-4'1,"0"0,-1 0,1 1,0 0,0-1,0 1,1 1,-1-1,0 0,1 1,-4 3,-14 9,-43 19,-2-2,-128 41,-150 24,306-88,-426 96,-713 68,-807-54,1933-119,-844 13,-4 52,-1242 264,1960-298,168-29,-991 177,12 48,614-123,-1210 311,-25-110,319-181,-5-61,-129-58,714-11,222-5,-38-1,1 45,224 14,-258 25,533-72,-44 3,71-3,0 0,0 1,0-1,0 1,0 0,0 0,0 0,0 1,1-1,-1 1,0-1,1 1,-1 0,1 0,0 0,-1 0,1 0,-2 4,3-5,1 0,-1 0,1 0,0 0,-1 0,1 0,0 0,0 0,0 0,0 0,0 0,0 0,0 0,0 0,0 0,0 0,1 0,-1 0,0 0,1 0,-1 0,1 0,-1 0,1 0,-1-1,1 1,0 0,-1 0,1-1,0 1,1 0,27 18,-9-10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0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3538,'-2'-179,"4"-200,0 351,0 0,2 1,1-1,1 1,1 0,1 0,2 1,1 0,14-25,-14 32,1 1,0 1,1 0,1 1,1 0,0 1,1 1,1 1,0 0,0 1,2 1,29-14,-12 7,2 2,-1 1,2 2,0 2,1 2,0 1,51-3,-11 12,143 19,-211-18,16 1,-18-3,-1 1,1 0,-1 1,0 0,0 0,1 1,-1 0,-1 0,1 1,14 9,13 10,1-2,48 21,42 24,-112-57,0 1,-1 1,-1 0,0 1,0 0,12 17,-22-26,20 26,-1 0,-1 1,-2 1,28 60,-43-75,0 0,-1 0,-1 0,-1 0,0 25,3 37,15 21,49 153,-66-246,1 1,1-1,-1 0,1 0,0 0,0-1,1 1,0-1,0 0,0 0,0 0,1-1,10 6,9 5,53 22,-56-28,34 16,1-4,1-2,0-2,2-3,-1-2,2-3,90 1,-12-13,197-32,-295 30,131-5,-88 7,-53 0,-1-3,0 0,45-16,-28 8,-9 1,60-30,-25 10,-64 29,0-1,0 0,-1-1,0 0,0 0,0 0,-1-1,7-9,51-68,-35 41,13-14,85-106,-111 144,0 2,1 0,1 1,0 1,2 0,25-13,-31 22,0 0,0 1,0 1,29-4,-28 5,1 0,-1-1,23-9,-33 10,-1 0,1 0,-1 0,0 0,0-1,-1 0,1 0,-1 0,0 0,0-1,0 0,-1 0,6-8,4-17,-2-1,-1 0,-1-1,-1 0,-2 0,3-44,1-3,10-31,14-112,-31-70,-6 147,3-670,0 810,-1 0,1 0,1 0,-1 0,1 1,0-1,0 0,1 0,-1 0,4-6,-4 9,1 0,0 1,-1-1,1 1,0-1,0 1,0-1,0 1,0 0,1 0,-1 0,0 0,0 0,1 1,-1-1,0 1,1-1,-1 1,1 0,-1 0,0 0,1 0,2 1,17 1,0 1,0 1,-1 1,1 1,-1 1,35 16,119 73,-136-73,729 468,-527-314,-219-160,-17-14,-1 1,2 0,-1 0,0-1,1 1,0-1,9 3,-14-5,0-1,-1 0,1 0,0 0,0 0,-1 0,1 0,0 0,0 0,-1 0,1 0,0 0,0-1,-1 1,1 0,0-1,0 1,-1 0,1-1,-1 1,1-1,0 1,0-1,0-1,1 0,-1 0,-1 0,1 0,0 0,0 0,-1 0,1 0,-1 0,0 0,1 0,-1-5,-1-35,-2 0,-2 0,-19-77,5 31,-210-1190,226 1262,1 8,1 0,0 0,0 0,0 0,2-12,-1 19,0 0,1-1,-1 1,0 0,1 0,-1-1,1 1,-1 0,1 0,0 0,-1 0,1 0,0 0,0 0,0 0,0 0,0 0,0 0,0 0,0 1,0-1,0 0,0 1,1-1,-1 1,0-1,0 1,1 0,-1 0,0-1,1 1,-1 0,0 0,1 0,-1 0,0 1,0-1,2 0,17 4,-1 0,0 1,0 1,0 1,-1 0,32 18,100 71,-149-95,446 338,-274-202,61 45,-216-164,-1 0,-1 0,-1 2,-1 0,13 23,-8-13,24 37,57 85,97 202,-195-351,0 1,-1-1,1 1,0-1,0 0,1 0,-1 0,1 0,0 0,-1 0,1-1,0 0,1 1,-1-1,0 0,1 0,-1-1,1 1,-1-1,6 2,-1-2,1-1,0 1,0-1,-1-1,1 0,0 0,0 0,8-4,60-17,145-63,-123 44,868-304,-572 242,-347 97,0 2,84 4,-81 2,-24-2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3.9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1,'4'0,"1"0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02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1919,'156'10,"-26"0,1101-5,548-83,-1395 56,746-74,-8-41,771 14,-1762 116,0-5,177-40,251-92,42-43,430-106,-227 137,-768 148,194-51,258-77,9 30,-353 77,494-90,788-46,-1224 153,1 10,231 26,-366-17,-46-5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03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0 734,'139'0,"864"-20,494-115,-9-107,-1415 227,1054-239,-1104 248,23-6,86-33,-125 41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04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0,'2'8,"-1"-1,1 0,1 0,0 0,0 0,0-1,1 1,7 10,7 13,168 409,-97-219,131 284,123 312,-319-759,3-2,2-1,37 53,-64-104,95 160,-87-143,-2 1,0 0,-1 0,5 28,-8-29,1 0,1 0,1-1,18 36,-14-33,-2-1,0 1,-1 1,6 30,3 7,-11-40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07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2499,'1'-4,"0"0,-1 0,2 0,-1 1,0-1,1 0,0 1,-1 0,1-1,1 1,-1 0,0 0,1 0,0 0,-1 0,6-3,60-43,-46 35,35-26,-3-2,-1-2,-3-3,54-63,-28 18,122-133,-191 220,0 0,0 1,0-1,0 2,0-1,1 1,0 0,0 1,0-1,0 2,0-1,0 1,0 0,0 1,1 0,-1 0,0 1,11 2,18 3,-1 2,58 22,-82-27,493 161,-395-128,74 20,-170-53,0-1,1-1,-1 0,0-1,1 0,-1-1,19-4,5-3,56-18,-40 8,-1-2,-1-3,-1-1,-1-3,-1-2,59-47,-103 71,0 1,0-1,0 0,-1 0,0 0,0-1,0 0,-1 1,0-1,0 0,0-1,2-9,-2-1,0 1,-1 0,-1-27,3-34,30-77,-5 32,-23 103,1-1,0 1,2 0,0 1,1 0,1 1,1 0,22-26,29-45,-40 47,-2 0,-1-2,-2-1,17-65,22-189,-20 99,-30 171,2 0,0 1,2 0,28-49,-38 74,1 0,-1 0,0 1,1-1,-1 1,1-1,0 1,-1-1,1 1,0 0,0 0,0 0,0 0,0 0,0 0,0 1,0-1,0 1,0-1,0 1,0 0,1 0,-1 0,0 0,0 0,0 0,0 1,0-1,0 1,0-1,0 1,0 0,0 0,0 0,0 0,0 0,2 2,11 7,-1 0,0 0,21 23,-16-15,27 23,-14-12,0-1,60 39,-86-64,0-1,0 1,0-1,0 0,0-1,0 1,0-1,0-1,1 1,-1-1,0 0,1 0,-1-1,0 0,0 0,0 0,0-1,0 0,0 0,0-1,0 1,-1-1,6-4,15-10,-2-1,0 0,34-36,-35 32,-11 11,1 0,0 1,0 0,1 1,25-12,-34 19,0 0,0 0,1 0,-1 1,1-1,-1 1,1 1,0-1,-1 1,1 0,0 0,-1 1,1-1,0 1,-1 0,1 1,-1 0,1 0,8 4,68 46,-59-36,0 0,2-2,0-1,28 10,142 35,-112-36,93 38,-170-57,0 0,1 0,-1 1,-1-1,1 2,0-1,-1 0,0 1,0 0,-1 0,1 1,-1-1,0 1,0 0,-1 0,5 12,-2-7,50 81,5-2,125 144,-181-229,0 0,0 0,1-1,0 0,0 0,0 0,1-1,-1 1,1-1,0-1,0 0,0 0,0 0,0-1,0 0,0 0,0 0,1-1,11-2,12-1,0-2,0-1,38-13,-41 10,88-23,403-121,-486 144,-1 2,2 1,-1 2,42-1,-46 3,3-2,-1-2,1-2,-1-1,-1-1,47-22,-1 1,55-19,266-87,-363 131,0 2,0 1,0 1,46 4,-20 0,-37-2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10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24 586,'-1'0,"0"0,0 0,0 0,0 0,1 0,-1 0,0 0,0 0,0 1,0-1,0 0,0 1,0-1,1 1,-1-1,0 1,0-1,1 1,-1-1,0 1,1 0,-1-1,0 1,1 0,-1 0,1-1,0 1,-1 0,1 0,-1 0,1 0,0 0,0 0,0 0,-1-1,1 1,0 0,0 0,0 0,0 0,0 0,1 0,-1 0,0 0,0 0,1 0,-1-1,0 1,1 0,-1 0,1 0,-1-1,1 1,-1 0,2 0,8 5,0 0,1-1,0 0,0-1,0 0,1-1,-1 0,1-1,15 1,6 3,197 29,314 9,242-39,-272-15,96-13,95-17,1132-112,6-39,170-16,-1539 165,-378 34,1254-72,-1283 81,-24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11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0,'1'17,"1"0,0 0,1 0,1 0,1-1,7 18,5 14,192 609,-84-274,-104-317,273 833,38-15,-287-784,4-2,73 109,-119-203,0 0,-1 1,0-1,0 1,0-1,-1 1,1 0,-1 0,0 0,0 5,0 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12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1049,'6'-6,"0"1,1 0,0 0,0 1,0 0,0 0,1 1,0 0,0 0,-1 1,16-3,6 2,-1 0,33 3,11-1,924-128,-455-11,-290 68,-39 15,4 10,316-29,-427 71,69-7,48-30,86-9,-56 33,114-14,-188 4,118-12,-271 38,-1 0,0-1,-1-1,47-16,165-85,-29 9,-185 85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16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1 363,'19'-34,"1"1,2 1,1 1,1 1,2 1,38-34,-49 51,0 0,1 1,1 0,-1 1,2 1,-1 1,2 1,-1 0,1 1,-1 1,1 1,1 1,-1 0,0 2,1 0,0 1,-1 1,0 0,26 7,-25-4,0 1,0 0,-1 2,0 1,0 0,0 1,-1 1,-1 1,0 1,0 0,-1 1,-1 0,0 2,-1 0,0 0,-1 1,-1 1,12 22,-8-5,-2 0,-1 1,-2 0,-1 1,-2 1,6 56,-1 226,-16-169,-7-1,-6 1,-7-2,-6-1,-7-1,-6-2,-6-2,-6-2,-76 137,122-261,-9 18,-2-2,0 0,-2-1,-27 31,37-56,14-21,15-23,22-24,3 2,84-92,-42 55,227-290,127-149,-418 512,1 1,1 1,1 1,27-19,-29 26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16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3284 253,'-43'-26,"-12"-9,-2 2,-2 3,0 2,-71-22,70 35,-1 3,0 2,-1 2,0 4,0 2,0 3,-88 12,-31 17,-213 64,-231 97,501-144,3 5,-222 131,296-152,0 2,3 2,-63 63,83-72,1 1,1 1,1 1,2 1,1 1,-26 61,23-35,2 1,4 1,1 1,3 0,3 0,0 65,8-43,3 0,5 0,35 161,-6-110,6-2,6-1,5-3,6-2,89 136,-19-62,8-6,319 339,-252-329,9-9,255 176,-214-197,-205-143,1-2,1-3,67 23,-101-42,0-1,1-1,-1 0,1-2,0 0,0-1,0-1,0 0,0-2,0 0,0-1,-1-1,1-1,-1-1,0 0,-1-1,1-1,30-19,34-23,109-87,67-81,-221 186,698-672,-550 499,270-387,-368 459,99-209,-146 256,-5-3,-3-1,35-160,-59 200,-2-1,-2 1,-3-1,-1 0,-3 1,-2-1,-2 1,-3 0,-1 1,-3 0,-2 1,-2 0,-2 1,-2 2,-2 0,-1 1,-3 2,-2 1,-1 1,-43-42,0 11,-3 3,-3 3,-3 5,-2 2,-184-90,133 87,-2 6,-3 5,-228-48,203 67,-2 8,0 6,-1 8,0 8,0 6,0 8,-323 69,362-48,2 6,1 6,3 5,3 5,1 6,4 5,3 5,-124 101,43-8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6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7,'4'-6,"6"12,20 28,-14-16,630 816,-478-604,25 30,565 807,-721-1008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4.6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287 1,'-13'1,"0"0,0 1,0 0,1 1,-1 0,1 2,0-1,0 1,-21 13,16-8,1 1,0 1,0 0,1 1,-23 27,36-37,-1 0,1-1,0 1,0 0,1 0,-1 0,0 1,1-1,0 0,0 1,0-1,0 0,0 7,1-8,0 1,1-1,-1 0,1 0,-1 1,1-1,0 0,0 0,0 0,0 0,0 0,1 0,-1 0,0 0,1-1,0 1,-1 0,1-1,0 1,0-1,0 0,2 2,23 10,0-1,0-2,1 0,1-2,55 9,-23-4,57 8,122 6,-220-27,-5-2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6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1080,'2'-52,"2"1,2-1,3 1,2 0,2 0,2 2,26-56,-10 35,4 2,3 2,3 1,59-73,-83 118,0-1,1 2,1 1,1 0,1 1,0 1,25-13,-29 20,0 1,0 1,1 1,0 0,0 1,1 1,0 1,-1 0,1 2,34 1,-6 3,-1 3,0 2,-1 2,51 18,172 77,-174-63,100 60,-161-82,0 2,-2 1,0 2,-2 0,-1 2,31 38,-49-52,0 1,-1 1,-1 0,0 0,-1 0,-1 1,0 0,-1 0,-1 1,-1-1,2 19,-3-13,-2-1,-1 1,0-1,-2 1,0-1,-1 0,-2 0,-10 29,-17 27,-2-1,-4-2,-3-2,-52 68,11-32,-164 167,86-123,129-126,0-2,-2 0,-49 25,55-36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7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1196,'0'-3,"1"-1,0 0,0 0,0 1,0-1,0 1,1-1,0 1,0 0,0-1,0 1,0 0,1 0,-1 1,5-5,49-38,-55 44,39-24,1 1,1 2,0 2,2 2,65-19,-4 10,133-17,-166 33,1 4,-1 3,1 3,0 3,0 4,105 21,-143-19,-1 1,0 2,0 1,-2 2,1 1,-2 1,0 2,-1 1,0 2,-2 1,-1 1,-1 1,0 1,-2 1,25 37,-26-28,-1 2,-2 0,-2 1,-2 1,21 73,-29-82,-1 2,-2-1,-1 1,-1 0,-2 0,-1 0,-2 0,-7 40,8-66,0-1,-1 1,0 0,0 0,-1-1,1 1,-1-1,0 0,-1 0,1 0,-1 0,-8 8,10-12,-1 1,1 0,-1-1,1 1,-1-1,1 0,-1 1,0-2,1 1,-1 0,0 0,0-1,0 1,0-1,0 0,1 0,-1 0,0 0,0-1,0 1,0-1,0 0,1 0,-1 0,0 0,1 0,-1 0,-4-4,-5-4,-1 0,1-1,1-1,0 0,0-1,1 0,-10-16,-54-99,49 76,3-2,2 0,3-1,2-1,2 0,3-1,2-1,3 1,2-84,8 37,5 0,4 1,5 1,41-133,-34 154,3 2,73-138,-78 174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8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0,'-7'1,"1"0,0 0,0 0,0 1,0 0,0 0,1 0,-1 1,0 0,1 0,0 0,0 1,-6 5,-10 9,-32 36,41-39,-45 51,3 2,-79 133,70-86,-59 146,92-186,-24 93,46-138,2 1,1 0,1 0,2 0,1 0,3 34,-1-55,0 0,1 0,1 0,-1 0,1 0,1 0,0 0,1-1,-1 0,2 0,-1 0,1-1,1 0,-1 0,1 0,1-1,-1 0,1 0,1-1,10 6,-7-5,1-1,0-1,0 0,0-1,0-1,1 0,0-1,-1 0,1-1,0 0,0-1,0-1,0 0,21-5,19-8,0-1,-2-3,76-36,-41 9,92-62,-134 78,-2-3,-1-1,54-55,-82 75,-2-2,1 0,-2 0,0-1,-1-1,-1 0,0 0,-1-1,-1 0,-1 0,-1 0,7-37,-10 28,-1 0,-2-1,0 1,-1 0,-2 0,-1 0,-1 1,-1 0,-2 0,0 0,-21-39,12 35,0 0,-2 2,0 0,-3 1,0 1,-1 1,-2 1,-45-33,22 23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9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0 593,'11'7,"0"0,0 1,-1 0,-1 1,12 12,11 10,92 70,150 93,151 68,-352-219,-24-13,-12-6,1-2,1-2,74 29,-110-48,0 0,-1 0,1 0,0-1,0 1,-1-1,1 1,0-1,0 0,0 0,0 0,-1-1,1 1,0-1,0 1,-1-1,1 0,0 0,-1 0,1-1,4-2,-4 1,-1 0,0 0,0-1,0 1,0-1,0 1,-1-1,1 0,-1 1,0-1,0 0,0 0,-1 0,0 0,1-7,-25-684,11 517,-11-166,14 203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9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0,'4'4,"6"2,6 12,8 8,8 8,4 7,-4-4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29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248 271,'-18'-12,"-13"-14,-6-10,-6-8,1-1,7 4,10 3,8 10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0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1468 823,'-3'-1,"-1"1,0-1,0 0,0 0,1 0,-1-1,0 1,-5-5,-17-5,-2 4,1 2,-1 1,0 1,0 2,-1 1,1 0,0 3,0 0,0 2,-48 14,33-5,1 1,0 3,2 1,0 2,1 1,-40 32,19-6,3 2,1 3,3 3,3 1,2 3,-61 100,60-78,5 2,3 2,4 2,-48 172,77-231,2-11,1 1,1 0,0 0,1 0,1 0,1 1,1-1,2 22,-1-39,-1 0,0 0,1 0,-1 0,1-1,0 1,-1 0,1 0,0-1,0 1,0 0,0-1,1 1,-1-1,0 1,1-1,-1 0,1 0,-1 1,1-1,0 0,-1 0,1-1,0 1,0 0,-1-1,1 1,0-1,0 1,0-1,0 0,0 0,0 1,0-2,0 1,0 0,-1 0,1-1,0 1,0-1,0 1,3-2,11-4,0-1,0-1,-1 0,16-11,-8 5,253-150,309-241,-530 363,-3-1,-1-3,-3-2,53-67,-84 93,-1-2,-2 1,0-2,-1 0,-2 0,0-1,-2-1,-1 0,-1 0,-1 0,-1-1,-2 0,0-29,-5 16,-2 0,-2-1,-2 2,-2-1,-1 1,-2 1,-2 0,-1 1,-3 0,0 2,-37-52,36 64,0 0,-1 1,-1 1,-1 1,-29-20,-134-78,100 67,-131-64,214 114,0 0,0 0,0-1,0 1,1 0,-1-1,1 0,-4-4,6 7,0-1,0 1,0 0,0 0,-1 0,1 0,0 0,0 0,0 0,0 0,0-1,0 1,0 0,0 0,0 0,0 0,0 0,0 0,0 0,0-1,0 1,0 0,0 0,0 0,0 0,0 0,0 0,0 0,0-1,0 1,0 0,0 0,0 0,0 0,0 0,1 0,-1 0,0 0,0-1,0 1,0 0,0 0,0 0,0 0,0 0,0 0,1 0,-1 0,0 0,0 0,0 0,0 0,0 0,0 0,1 0,-1 0,0 0,0 0,0 0,0 0,0 0,0 0,1 0,19 9,21 19,-1 3,-2 1,0 1,40 49,-20-22,538 593,-322-343,48 43,-312-341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1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1411,'2'-5,"0"1,0-1,0 1,0 0,0 0,1 0,0 0,0 0,0 0,0 1,1-1,0 1,6-4,1-3,411-428,-302 308,6-5,149-207,-266 329,0 0,-1 0,-1-1,0 0,-1-1,0 1,-1-1,4-22,-9 33,1-1,-1 0,0 0,0 0,-1 0,1 0,-1 1,0-1,0 0,-1 0,1 1,-1-1,0 1,-1-1,1 1,-1 0,1 0,-1 0,0 0,-1 1,1-1,-1 1,0 0,1 0,-1 0,0 1,-1-1,1 1,-10-4,-1 1,0 0,-1 0,1 2,-1 0,0 1,0 0,0 2,0 0,0 0,0 2,0 0,0 0,-30 10,0 3,1 2,1 1,-61 36,19-3,2 4,3 4,2 3,-98 101,93-75,4 4,5 3,-81 133,7 44,126-218,1 0,3 1,-15 72,30-110,1 0,1 1,1-1,0 1,1-1,1 1,1-1,3 19,-3-28,1 0,-1-1,1 1,1-1,-1 1,1-1,1 0,-1 0,1-1,0 0,1 1,-1-2,1 1,0-1,1 0,-1 0,1 0,0-1,10 4,2 0,0-1,1-1,0 0,0-2,39 3,108-2,-130-6,86-2,0-7,127-25,234-79,-454 106,-1-1,0-2,-1-1,28-15,-43 19,-1 0,0 0,-1-2,0 1,0-1,-1-1,0 0,-1 0,0-1,10-18,48-84,-28 49,-3-1,45-110,-72 148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2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856 73,'-2'-4,"-1"0,1 0,0 0,-1 0,0 1,0-1,0 1,-1 0,1 0,-1 0,1 0,-7-3,2 2,0 1,-1-1,1 1,-1 0,0 1,1 0,-1 1,0 0,0 0,0 1,0 0,0 0,0 1,0 0,0 1,0 0,0 0,1 1,-1 0,-8 5,-6 2,1 2,0 0,0 2,2 0,0 2,-19 17,-14 18,3 1,2 3,2 2,3 2,-48 88,72-113,2 1,1 1,2 1,1 0,2 1,2 0,2 1,1-1,1 2,3-1,3 61,0-92,-1 0,1 0,1 0,-1-1,2 1,-1-1,1 1,0-1,0 0,1 0,0 0,0 0,0-1,1 1,0-1,1-1,-1 1,1-1,0 0,1 0,-1 0,1-1,0 0,0 0,0-1,0 0,1 0,13 3,17 2,-1-1,1-2,0-1,1-3,43-2,-2-6,111-22,1-20,329-129,-380 125,-111 42,435-173,-369 140,-2-5,147-100,-225 138,-1 0,24-25,-25 18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3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176 657,'-1'9,"0"0,-1-1,0 1,-1-1,1 0,-1 1,-8 12,-5 18,-77 262,79-240,3 0,3 1,0 67,7-115,2 1,0-1,0 0,2-1,0 1,0 0,9 21,-9-29,-1 0,1 0,1-1,-1 1,1-1,0 0,1 0,-1 0,1-1,0 1,0-1,0 0,0-1,1 1,0-1,-1 0,1-1,11 4,6 0,0-2,1-1,-1 0,47-2,96-16,-127 11,17-3,0-1,0-4,-1-1,56-22,-107 33,1 0,-1 1,0-1,0-1,0 1,-1 0,1-1,0 0,-1 0,0 0,1 0,-1-1,-1 1,6-8,-7 8,-1 1,1-1,0 0,-1 0,1 0,-1 1,0-1,0 0,0 0,0 0,-1 0,1 0,-1 0,1 1,-1-1,0 0,0 0,-1 1,1-1,0 1,-1-1,0 1,-3-4,-50-61,-109-103,120 127,-144-122,2 2,179 156,0-1,1 1,-1-1,1 0,1-1,0 1,0-1,0 0,-4-15,8 20,0 1,0-1,1 1,-1-1,1 1,0-1,0 0,0 1,1-1,-1 1,1-1,0 1,0-1,0 1,0-1,0 1,1 0,0 0,0-1,-1 1,2 1,-1-1,0 0,1 0,-1 1,1-1,0 1,0 0,0 0,3-2,20-10,0 0,1 2,0 1,1 1,49-10,147-15,-145 26,-1 4,1 3,0 3,0 4,0 3,-1 4,119 33,-114-18,-1 4,-1 3,-2 4,-1 3,-3 4,124 95,-180-125,0 1,-1 0,-1 1,-1 1,0 1,19 31,-34-49,0 1,0-1,0 1,0-1,-1 1,1-1,0 1,-1 0,1-1,-1 1,1 0,-1-1,0 1,0 0,0-1,0 1,0 0,0 0,-1 2,0-3,1-1,-1 1,0-1,0 1,1-1,-1 0,0 1,0-1,0 0,0 1,0-1,0 0,1 0,-1 0,0 0,0 0,0 0,0 0,0 0,0 0,0-1,0 1,1 0,-1 0,-1-1,-7-2,1-1,0 1,0-1,0-1,0 1,-7-7,-4-7,1 0,1-2,0 0,2 0,0-2,1 0,-21-46,17 24,1-1,2 0,-13-70,23 83,2 0,1 0,1-1,2 1,1 0,8-40,0 22,2 1,3-1,24-54,-38 99,1 0,0 0,1 0,-1 0,1 1,-1-1,2 1,-1-1,0 1,1 0,0 0,-1 1,2-1,-1 1,0 0,1 0,-1 0,1 1,0 0,0 0,0 0,0 0,0 1,0 0,0 0,1 0,-1 0,0 1,1 0,-1 0,0 1,1-1,5 3,86 17,-1 5,174 70,-263-93,62 27,-1 3,-2 3,-1 3,-2 2,-2 4,-2 1,57 58,233 228,-324-309,-5-6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2259,'5'-8,"0"0,0 1,1 0,0 0,0 0,10-7,12-13,84-97,-6-5,-5-4,132-230,-162 230,77-206,-128 286,-3-2,-2 0,-3-1,-2 0,-3-1,-2 0,-3-62,-5 92,0 0,-2 0,-1 0,-1 0,-1 1,-21-45,20 51,-2 1,0 1,0 0,-2 0,0 1,-1 1,-1 0,-1 1,-18-14,29 25,0 1,-1 0,1 0,-1 0,0 1,1 0,-11-3,15 5,0 0,0-1,-1 1,1 0,0 0,0 0,-1 0,1 0,0 0,-1 0,1 0,0 1,0-1,0 0,-1 1,1-1,0 1,0-1,0 1,0 0,0-1,0 1,0 0,0 0,0 0,0 0,0 0,0 0,1 0,-1 0,0 0,1 0,-1 0,1 0,-1 1,1-1,0 0,-1 0,1 1,0-1,0 0,0 0,0 2,1 12,0-1,1 0,0 1,1-1,1 0,1 0,9 22,1 4,345 892,-130-357,-124-251,-94-272,-1 1,-4 0,-1 1,-2 68,-4-116,0-1,-1 0,1 1,-1-1,0 1,-3 7,4-13,-1 1,1-1,0 0,0 1,0-1,0 0,-1 0,1 1,0-1,0 0,0 0,-1 1,1-1,0 0,-1 0,1 0,0 1,0-1,-1 0,1 0,0 0,-1 0,1 0,0 0,-1 0,1 0,0 0,-1 1,1-1,0-1,-1 1,1 0,0 0,-1 0,1 0,-1 0,-16-19,-16-42,2-1,3-1,-29-98,57 160,-7-20,1 0,1 0,0 0,0-25,4 41,1-1,0 1,0 0,1-1,0 1,0 0,0-1,0 1,1 0,0 0,0 0,0 1,1-1,0 0,0 1,0 0,0-1,1 1,-1 0,1 1,0-1,6-4,9-4,1 1,0 1,0 1,1 0,0 2,1 0,0 2,-1 0,2 1,-1 2,0 0,1 1,-1 1,1 1,-1 2,0 0,0 1,0 1,0 1,-1 1,0 1,0 0,-1 2,22 14,9 9,-1 2,-3 3,0 2,-3 1,-1 3,57 76,-46-46,-4 3,-3 2,62 144,-102-208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5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1768 1,'-72'0,"0"4,0 3,0 2,-109 31,83-10,2 4,0 5,3 3,-130 81,146-73,2 3,2 3,3 4,2 2,-72 88,106-109,2 2,-34 57,58-85,0-1,1 1,0 1,1 0,1-1,0 2,1-1,1 0,1 1,0 0,1 18,2-27,1 0,0 0,0 0,1-1,-1 1,2-1,-1 0,1 0,0 0,0 0,1-1,0 1,0-1,1-1,0 1,0-1,0 0,0 0,1 0,0-1,0 0,7 3,19 8,1-2,0-1,56 12,47 5,255 19,142-27,-529-21,288-1,136 6,-420-5,0 1,0 0,0 0,0 1,0 0,-1 0,1 1,-1 0,15 8,-20-9,0 1,-1-1,1 1,0 0,-1-1,0 1,1 1,-1-1,0 0,-1 0,1 1,0-1,-1 1,0-1,0 1,0 0,0-1,-1 1,1 0,-1 0,0-1,0 1,0 0,-1 0,0 3,-1 5,-1-1,-1 0,1 1,-2-2,1 1,-1 0,-1-1,0 0,-1 0,1-1,-2 0,0 0,-8 8,-18 14,-71 51,97-76,-54 39,-2-4,-2-3,-1-2,-2-3,-1-4,-95 28,142-52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4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511 302,'0'-15,"-2"0,0 0,0 1,-1-1,-1 1,0 0,-2 0,1 0,-1 1,-1 0,-1 0,1 0,-2 1,0 0,0 1,-21-19,24 24,-1 1,0 0,0 0,0 0,0 1,-1 0,1 0,-1 1,0 0,0 0,-1 1,1 0,0 1,-1 0,1 0,-1 1,1 0,-1 0,1 1,-1 0,1 0,-1 1,1 0,0 1,0 0,0 0,0 1,1 0,-1 0,-6 5,2 0,1 0,1 1,-1 1,2-1,-1 1,1 1,1 0,0 0,1 0,0 1,1 0,1 1,0-1,-6 29,5-14,1 0,2 1,1 0,1-1,1 1,7 45,-6-66,0-1,1 1,0-1,0 1,0-1,1 0,0 0,1 0,0-1,0 1,0-1,0 0,1 0,7 7,-4-7,-1-1,2 1,-1-1,0-1,1 1,0-2,0 1,0-1,0 0,0-1,12 1,297 24,-78-11,-190-10,-1 3,86 25,-128-32,1 1,-1-1,1 2,-1-1,0 1,-1 0,1 0,-1 1,0 0,0 0,0 0,0 1,-1 0,0 0,-1 0,1 1,-1-1,0 1,-1 0,0 1,0-1,0 0,-1 1,2 12,2 5,-1 1,-2 0,1 38,-4-49,-1-1,0 1,-1-1,0 1,-2-1,1 0,-11 24,11-32,0-1,-1-1,1 1,-1 0,0-1,0 0,-1 0,1 0,-1 0,1-1,-1 0,-1 0,1 0,0-1,0 1,-1-1,0 0,1-1,-1 0,-11 2,-12 0,-1-1,1-2,-31-3,14 1,-67 0,57 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5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 2,'-1'-1,"-1"1,1 0,-1 0,0 0,1 0,-1 0,1 0,-1 0,0 0,1 1,-1-1,1 0,-1 1,1-1,-1 1,1 0,0 0,-1-1,1 1,0 0,-1 0,1 0,0 0,0 0,-2 3,3-2,1 0,-1 1,0-1,1 0,0 1,-1-1,1 0,0 0,0 0,0 0,0 1,1-2,-1 1,1 0,-1 0,1 0,-1-1,4 3,46 49,3-3,2-2,81 52,197 106,-290-180,81 48,238 132,-262-154,177 63,-259-108,1-2,0 0,1-1,-1-1,31 1,-38-4,0-1,0 0,0-1,0-1,-1 0,1 0,-1-2,1 1,17-11,15-11,-1-2,80-67,-81 57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5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1 642,'8'-5,"8"-5,9-9,9-7,16-6,16-12,15-1,5-7,11-3,1 0,0-4,2-5,-4 0,-5 2,-18 12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6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1,'-5'1,"0"1,1-1,-1 2,0-1,1 0,-1 1,1 0,0 0,-1 0,2 1,-1-1,-5 7,-1 0,-11 11,1 1,1 1,1 0,1 2,1 0,-20 43,-60 169,85-207,1 2,1-1,1 1,2 0,-2 46,8-69,0-1,0 1,1-1,1 1,-1-1,1 0,1 1,0-1,0 0,0 0,6 8,-6-11,1 0,1 0,-1 0,1-1,0 1,0-1,0 0,0 0,1-1,-1 0,1 0,0 0,0 0,0-1,1 0,8 1,-10-2,-1 1,1-2,0 1,-1 0,1-1,0 0,-1 0,1-1,0 1,-1-1,1 0,0 0,-1 0,1-1,-1 0,0 0,0 0,1 0,-1-1,-1 1,1-1,6-6,-4 2,-1 0,0-1,0 1,0-1,-1 0,-1 0,1 0,-1-1,-1 1,4-17,2-38,-2 0,-4-1,-6-79,4 122,-28-214,15 148,13 85,0 0,-1 1,1-1,0 0,0 1,0-1,1 1,-1-1,0 0,1 1,-1-1,1 1,-1-1,1 1,0-1,-1 1,1-1,0 1,0 0,0-1,0 1,2-2,0 2,-1-1,1 0,0 1,0-1,0 1,0 0,1 0,-1 0,0 0,6 0,9 0,-1 0,1 2,25 3,-30-2,96 12,152 42,100 51,-301-83,-43-13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7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1 261,'8'2,"-1"-1,1 2,-1-1,1 1,-1 0,0 0,0 1,0 0,-1 1,8 5,7 4,225 127,-118-71,141 104,-257-166,-2-2,-1 1,0 0,0 0,-1 1,0-1,0 2,-1-1,0 1,10 17,-17-25,1 0,-1-1,1 1,-1 0,0 0,0-1,1 1,-1 0,0 0,0-1,0 1,0 0,0 0,0-1,0 1,0 0,0 0,0 0,0-1,0 1,-1 0,1 0,0-1,-1 1,1 0,0-1,-1 1,1 0,-1-1,1 1,-1-1,1 1,-1 0,1-1,-1 1,0-1,1 0,-1 1,0-1,1 0,-2 1,1-1,-1 0,1 0,0 0,0 0,0 0,0 0,-1-1,1 1,0 0,0-1,0 1,0-1,0 1,0-1,0 1,0-1,0 0,0 0,0 1,0-1,0 0,1 0,-1 0,0 0,1 0,-1 0,0-2,-6-13,1 0,1 0,1 0,0-1,-3-30,2-90,4 100,1-30,11-102,-9 148,2-1,1 1,0 0,2 1,0-1,1 2,2-1,21-34,-28 49,2 0,-1 1,1-1,-1 1,1 0,0 1,1-1,-1 1,1 0,-1 0,1 1,0 0,0 0,0 0,0 1,0 0,0 0,1 0,-1 1,0 0,9 1,13 1,0 2,0 1,39 12,-37-9,311 94,-295-84,0 2,-2 1,0 3,-2 1,47 38,-80-56,0 1,0 0,-1 0,0 1,-1 0,0 0,6 11,-2 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8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22,'0'-1,"0"0,1 0,-1 0,1 0,-1 0,1 0,-1 1,1-1,0 0,-1 0,1 0,0 0,0 1,0-1,-1 0,1 1,0-1,0 1,0-1,0 1,0-1,0 1,0 0,0-1,1 1,-1 0,0 0,1 0,34-4,-23 5,0 0,-1 0,1 1,0 1,-1 0,0 1,13 6,83 44,-71-34,51 29,-2 3,121 98,-149-101,-2 2,-3 3,-2 2,46 65,-95-117,1-1,-1 1,1-1,0 1,0-1,0 0,0 0,1 0,-1-1,1 1,0-1,-1 0,9 4,-9-6,1 0,-1 0,0 0,0 0,0-1,0 1,0-1,0 1,0-1,-1 0,1-1,0 1,0 0,-1-1,1 1,0-1,-1 0,0 0,1 0,2-3,7-6,98-80,-94 79,0 1,1 1,0 1,1 0,20-6,-10 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8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0 409,'0'-4,"5"-6,0-5,5-5,5 1,3 0,4-1,2-2,1-1,1-1,4-1,2-9,3-3,5 1,4 2,3-2,-7 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9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39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0,'10'1,"-1"0,0 1,0-1,0 2,0-1,0 1,14 8,62 36,-43-22,149 84,-4 9,257 214,-419-311,-1 1,-2 1,0 0,-1 2,-1 1,31 55,-43-66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0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1 103,'0'-3,"1"1,0 0,-1-1,1 1,0 0,0 0,0 0,1-1,-1 1,0 0,1 1,0-1,-1 0,1 0,0 1,0-1,0 1,0-1,3-1,44-20,-16 13,-1 2,2 1,-1 2,36-1,140 3,-146 4,179 6,-1 11,0 9,244 63,-424-76,-1 2,-1 4,60 27,-98-37,0 2,-1 0,0 1,0 0,-2 2,0 0,0 2,-2 0,0 0,-1 2,16 24,17 47,-3 2,50 153,-28-66,-53-144,86 243,-90-244,-2 0,-2 1,-1 0,-2 0,-1 0,-3 46,-1-70,0 0,0 0,-1-1,-1 1,1-1,-2 0,1 0,-1 0,-1 0,0-1,0 0,-1 0,-14 13,-7 5,-1-2,-53 34,55-40,-223 138,67-44,117-70,-1-2,-143 61,180-83,28-17,-1 0,0 0,0 0,0 0,0 0,0-1,0 1,-5 1,6-7,4-3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7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1 563,'65'31,"2"-3,1-2,1-4,0-2,2-4,0-3,137 8,-202-21,0 0,0 0,0 0,-1-1,1 0,0-1,0 1,-1-1,1 0,0 0,-1-1,0 0,0 1,0-2,8-6,-8 5,0 0,-1-1,0 1,0-1,-1 0,0 0,0 0,0-1,-1 1,1-1,-2 1,1-1,0-9,3-18,-2 0,-1-1,-2 1,-1 0,-2 0,-1-1,-14-52,13 67,-1 1,-1 0,-1 0,-1 0,0 1,-1 0,-1 1,-1 1,-1-1,0 2,-1 0,0 0,-33-24,44 37,-1-1,1 1,-1 0,0 0,0 0,0 1,0-1,0 1,0 0,-8-1,11 2,0 0,1 0,-1 0,1 0,-1 0,0 1,1-1,-1 0,1 0,-1 0,1 1,-1-1,1 0,-1 1,1-1,-1 0,1 1,-1-1,1 0,-1 1,1-1,0 1,-1-1,1 1,0-1,0 1,-1-1,1 2,0 0,-1 0,1 0,0 0,0 0,0 0,1 0,-1 0,0 1,1-1,0 0,-1 0,3 3,17 36,2 0,2-2,2 0,35 41,-4-5,297 424,-35 26,-271-431,51 143,-84-192,-1 1,-3 0,-1 0,-3 1,3 77,-10-116,0 1,-1 0,0 0,0 0,-1 0,0 0,-1-1,-4 13,4-16,1-1,-1 0,0 0,0 0,0 0,-1-1,1 1,-1-1,0 0,0 0,0 0,0-1,-1 1,1-1,-1 0,-9 3,-36 10,-1-2,0-2,-1-3,0-2,-1-2,-89-5,132 1,0-1,1 0,-1 0,0-1,0-1,1 0,-1 0,1 0,0-1,0-1,1 0,-1 0,1 0,0-1,0-1,1 1,0-1,0 0,0-1,1 1,0-2,1 1,0 0,0-1,1 0,0 0,0 0,1-1,0 1,1-1,0 0,-1-14,0-11,2 0,1 0,1 0,2 0,2 0,1 1,2 0,21-60,15-16,72-129,-114 234,106-203,208-301,-312 504,-1 0,1 0,0 0,1 0,-1 1,11-8,-14 12,-1-1,1 1,0-1,0 1,0 0,0 0,-1-1,1 1,0 0,0 0,0 0,0 0,0 0,0 0,0 0,-1 0,1 0,0 1,0-1,1 1,0 0,-1 0,1 0,-1 0,1 0,-1 1,0-1,0 1,1-1,-1 1,0-1,0 1,-1 0,2 2,27 54,2-2,67 91,93 90,-161-202,4 4,-20-25,-1 0,-1 2,16 25,-26-32,-13-18,-16-19,3-7,2-2,1 0,-19-50,-37-124,62 166,2 1,2-2,2 0,2 0,-2-76,10 107,0 1,0-1,2 1,0-1,1 1,0 0,1 0,0 0,11-18,-9 22,0 0,0 1,1-1,0 2,1-1,0 1,0 0,1 1,0 0,0 1,0 0,1 0,12-3,-3 2,0 0,1 2,0 1,0 1,0 0,1 2,-1 0,0 1,1 2,-1 0,0 1,0 1,0 1,0 1,-1 1,0 0,-1 2,1 0,-2 1,1 1,-1 1,-1 1,0 0,-1 1,-1 1,0 0,22 29,-28-28,-1 1,0-1,-2 1,1 0,-2 1,4 23,-4-19,1 0,1 0,10 22,-1-14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1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0,'-9'1,"1"0,-1 0,1 1,-1 0,1 0,0 1,0 0,0 0,0 1,1 0,0 1,-12 8,-6 8,1 0,-23 27,23-23,-45 48,-105 146,136-163,3 1,2 2,-41 103,67-143,1 0,0 0,2 1,-4 24,8-40,-1 1,1-1,0 0,0 0,0 1,0-1,1 0,-1 0,1 1,0-1,1 0,-1 0,1 0,0 0,0 0,0-1,0 1,0 0,1-1,0 0,0 0,0 0,0 0,0 0,7 4,3-1,0-1,-1-1,1 0,1 0,-1-2,1 0,16 1,104-3,-81-1,62 0,169-5,-269 4,0-1,0 0,-1-1,1 0,-1-2,0 1,0-2,0 0,-1-1,0 0,-1-1,1 0,16-17,1-4,-1-1,-2-2,39-58,-35 38,39-90,-15 26,-39 90,-2 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2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1215,'1'2,"0"0,0 0,0-1,0 1,1-1,-1 1,0-1,0 1,1-1,-1 0,1 0,0 0,-1 0,1 0,0 0,-1 0,1 0,2 0,4 3,165 109,176 148,48 33,-292-223,3-5,210 95,-314-160,-1 1,1-1,0 1,0-1,-1 0,1 0,0-1,0 1,0-1,0 0,0 0,0 0,6-2,-8 1,0 0,-1 0,1-1,0 1,-1-1,1 1,-1-1,0 1,0-1,1 0,-1 0,0 0,0 0,0 1,-1-1,1 0,0-1,-1 1,0 0,1 0,-1 0,0 0,0 0,0 0,0 0,-1-3,-3-128,-38-225,28 263,-84-503,-20-143,102 537,16 167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3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410 260,'-27'25,"13"-13,1 1,-19 22,-13 31,3 1,2 3,4 1,-51 142,67-155,-21 107,36-139,1 0,2 0,1 1,1-1,1 0,8 46,-9-68,1 0,0 1,1-1,-1 0,1 0,-1 0,1 0,1 0,-1 0,0-1,1 1,0 0,0-1,0 0,0 0,0 0,1 0,-1-1,1 1,0-1,0 0,0 0,0 0,0-1,0 1,0-1,1 0,-1 0,0 0,1-1,-1 0,1 0,6 0,13-3,0 0,0-2,0 0,44-18,-43 14,159-52,-2-9,177-96,-339 155,-5 4,0-2,0 0,20-17,-31 23,-1 0,0 0,1-1,-2 1,1-1,0 1,-1-1,0 0,1 0,-2-1,1 1,0 0,-1 0,0-1,0 1,0-1,0 1,-1-6,-1-6,0 1,-1 0,-1 0,0 0,-1 0,-12-27,-47-81,41 84,-14-23,-3 3,-67-80,-111-92,205 219,-1 0,0 1,0 0,-1 2,-1-1,-26-11,12 10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3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1 138,'-1'-58,"2"-21,3 88,-1-1,2 1,-1-1,1 0,1 0,-1-1,1 1,12 10,64 51,-42-37,118 99,440 387,-553-476,96 101,-129-128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4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0,'2'1,"1"0,-1 1,1-1,-1 0,0 1,1-1,-1 1,0 0,0 0,0 0,0 0,-1 0,1 0,2 4,1 1,99 102,155 125,-199-182,148 120,-161-137,1-2,85 42,-115-67,1-1,0-1,0-1,1 0,0-2,32 2,125-5,-103-3,-47 3,-15 1,0-1,0 0,0 0,0-1,0-1,-1 0,1-1,0 0,-1-1,20-9,-19 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4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1 462,'0'-4,"4"-1,6-5,5-4,5-1,2-5,7-4,7-2,2-6,6-1,1-4,1-3,6-1,-2 0,-1-3,0 2,-9 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5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0,'-5'1,"1"0,-1-1,1 2,-1-1,1 0,-1 1,1 0,0 0,0 0,0 1,0-1,0 1,-6 6,-46 50,43-43,-4 6,1 0,0 2,2-1,1 2,1 0,1 1,1 0,2 0,0 1,2 0,1 0,1 1,1 0,1-1,2 1,3 30,-2-53,0 0,0-1,0 1,1 0,-1-1,1 1,0-1,1 0,-1 0,1 0,-1 0,1 0,0 0,1-1,-1 0,6 5,-7-7,-1 0,1 0,0 0,-1 0,1-1,0 1,0-1,0 1,-1-1,1 0,0 1,0-1,0 0,0 0,-1 0,1-1,0 1,2-1,-2 0,1 0,0 0,0-1,-1 0,1 1,-1-1,0 0,1 0,-1 0,0 0,0-1,0 1,0 0,1-4,5-7,-2 0,1-1,-2 1,0-1,0 0,2-18,11-95,-7 38,-10 81,0 1,0 0,1 0,0 0,0 0,5-10,-7 16,1 0,0 0,-1 0,1 0,0 0,0 0,-1 0,1 0,0 0,0 1,0-1,0 0,0 1,0-1,0 1,0-1,0 1,0-1,1 1,-1 0,0 0,0-1,0 1,1 0,-1 0,0 0,0 0,0 1,0-1,1 0,-1 0,0 1,0-1,0 0,0 1,0-1,0 1,0 0,0-1,0 1,2 1,19 14,1 1,31 33,0-1,351 313,-374-333,-6-8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0,'-16'2,"1"-1,-1 2,0 0,1 1,-1 0,1 1,0 1,1 0,-1 1,1 1,1 0,-1 1,-17 15,-12 15,1 1,-47 58,86-94,-45 53,-77 120,107-147,1 0,2 2,1 0,1 0,2 1,-9 46,19-76,0 1,0 0,1 0,0 0,-1 0,1 0,1 0,-1 0,0 0,1-1,0 1,0 0,0 0,0 0,1-1,2 6,-1-7,-1 1,1-1,-1 0,1-1,0 1,0 0,-1-1,1 1,0-1,0 0,1 0,-1 0,0 0,0-1,0 1,1-1,-1 0,0 0,0 0,4-1,3 0,0 0,0-1,0 0,-1 0,1-1,-1 0,1-1,-1 0,0-1,-1 0,1 0,-1-1,0 0,0 0,-1-1,0 0,0 0,-1-1,1 1,-2-2,1 1,-1-1,0 1,-1-1,6-17,17-72,48-182,-66 236,-7 27,2 0,10-31,-14 47,1 1,-1-1,0 0,0 0,1 1,-1-1,1 0,-1 1,1-1,-1 0,1 1,-1-1,1 1,-1-1,1 0,0 1,-1 0,1-1,0 1,-1-1,1 1,0 0,0 0,-1-1,1 1,0 0,0 0,-1 0,1 0,0 0,0 0,0 0,-1 0,1 0,0 0,0 0,0 1,-1-1,1 0,0 0,0 1,-1-1,1 1,0-1,-1 0,1 1,0-1,-1 1,1 0,-1-1,2 2,34 41,-27-30,490 537,-260-301,437 524,-657-749,0 2,-1 0,16 35,-27-46,-1 0,-1 0,0 0,-1 1,0 0,-2 0,0 0,0 18,-3 11,-2 1,-3-2,-1 1,-2-1,-3 0,-1 0,-2-2,-2 0,-1 0,-3-2,-1-1,-41 56,57-86,0-1,-1 0,0 0,0-1,-1 0,0 0,0 0,-17 9,21-14,0-1,-1 1,1-1,-1 0,1 0,-1 0,1-1,-1 0,0 1,1-2,-1 1,0 0,1-1,-1 0,1 0,-1 0,1-1,0 0,-1 1,1-2,0 1,-4-3,-18-12,2-1,0-1,1-1,1-1,-24-30,-86-128,96 122,2-2,3-1,3-1,3-2,2 0,3-2,3 0,3-1,2-1,-3-91,10 66,3-1,15-131,-7 183,1 1,2 0,2 1,2 0,1 1,2 0,41-69,-18 50,2 2,3 2,2 2,101-87,234-144,-321 240,1 3,2 3,106-45,-169 81,19-6,-19 6,1 0,-1 0,0 0,0 0,0 0,1-1,-1 1,0 0,0 0,0 0,1 0,-1 0,0 0,0 0,0 0,1 1,-1-1,0 0,0 0,0 0,1 0,-1 0,0 0,0 0,0 0,0 0,1 1,-1-1,0 0,0 0,0 0,0 0,0 1,1-1,-1 0,0 0,0 0,0 1,0-1,0 0,0 0,0 0,0 1,0-1,0 0,0 0,0 0,0 1,0-1,0 0,0 0,0 0,0 1,0-1,0 0,0 0,0 0,0 1,0-1,-1 0,1 0,0 0,0 0,0 1,0-1,0 0,-1 0,1 0,-6 10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3:48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1153 885,'63'-47,"86"-83,-80 67,-24 23,201-187,-191 171,-3-3,56-79,-108 138,7-10,0-1,-1 1,0-1,6-18,-11 28,0-1,-1 1,1 0,-1-1,1 1,-1-1,0 0,1 1,-1-1,0 1,0-1,0 1,0-1,-1 1,1-1,0 0,-1 1,1-1,-1 1,1-1,-1 1,0 0,1-1,-1 1,0 0,0-1,0 1,0 0,0 0,-1 0,1 0,0 0,0 0,-1 0,1 1,0-1,-1 0,1 1,-1-1,1 1,-1-1,1 1,-1 0,1-1,-1 1,-2 0,-19 0,-1 0,1 1,-1 2,1 0,0 2,-24 7,-16 3,-65 15,-201 74,-110 86,368-155,2 4,2 2,-77 61,99-64,1 2,1 2,3 2,-67 93,70-82,-35 71,61-105,2 0,1 0,0 1,1 1,2-1,0 1,-1 25,6-37,0 0,0 0,1 0,1 0,0 0,1-1,0 1,0 0,1-1,0 0,1 0,0 0,1-1,0 1,1-2,0 1,0 0,0-1,1-1,0 1,14 8,12 7,0-3,1 0,2-3,59 22,30 4,1-5,193 32,273-11,-483-55,1-4,131-19,-197 13,0-3,0-1,-1-3,-1-1,0-2,-1-2,-1-2,41-27,-66 35,-1-1,0-1,-1-1,-1 0,-1 0,15-23,6-7,135-199,-106 149,-5 4,-34 52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05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1 933,'0'-12,"2"0,-1-1,2 1,-1 0,2 0,0 1,0-1,1 1,10-19,8-6,38-48,-46 65,45-58,4 2,3 3,3 3,93-71,-127 112,1 2,2 2,0 2,2 1,0 2,1 2,1 1,0 3,1 1,1 3,62-6,-92 14,1 1,0 0,0 2,-1-1,1 2,-1 0,0 1,0 1,0 0,0 1,-1 0,0 1,0 1,18 14,-17-10,0 1,-1 0,-1 2,0-1,-1 1,-1 1,0 0,-1 1,-1 0,-1 1,10 26,-6-5,-2 1,-2 0,-1 1,-2-1,-2 1,-1 0,-3 0,-10 79,-6-23,-5-1,-51 147,-24-6,78-197,-3-1,-1-1,-47 58,78-104,-1 1,1 0,0 1,1 0,-1 0,1 0,16-6,74-26,-94 37,68-22,0 3,2 3,0 3,1 4,0 3,86 4,-138 4,-1 2,1 0,-1 2,0 0,0 2,-1 0,0 2,0 0,-1 2,0 0,-1 1,0 2,19 15,-26-17,-1 0,0 1,0 0,-1 1,-1 0,0 0,-1 1,-1 1,0-1,-1 1,-1 1,0-1,-1 1,-1 0,-1 0,0 1,-1-1,-1 25,-3-16,-1-1,-1 0,-2 0,0-1,-2 1,0-1,-2-1,-24 43,-1-7,-2-3,-51 60,-16 0,-4-5,-188 147,282-245,-2-2,-24 15,16-15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19.1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325 707,'-50'52,"2"2,-59 86,90-114,1 0,1 0,2 2,1 0,0 0,3 1,0 1,-6 39,14-59,0-1,1 1,0-1,1 0,0 1,1-1,-1 0,2 0,-1 0,1 0,8 16,-3-11,0-1,1-1,0 1,1-2,0 1,20 16,11 3,0-1,3-3,62 31,-85-47,78 38,2-3,1-5,143 36,-168-59,0-2,1-5,0-2,1-5,119-7,-195 4,0-2,0 1,0 0,0-1,0 1,0-1,-1 0,1 0,0 0,0 0,-1 0,1-1,0 1,-1-1,1 0,-1 0,0 0,0 0,0 0,4-5,-4 2,0-1,0 1,0-1,0 0,-1 0,0 1,-1-1,1 0,-2-11,-2-84,-4 0,-5 1,-49-194,10 122,-98-226,7 107,106 229,-3 1,-69-83,102 137,-41-42,45 47,0 0,0 0,0 0,0 1,0-1,0 1,-1-1,1 1,-1 0,1 0,-1 0,1 0,-1 1,0-1,1 1,-1-1,0 1,1 0,-5 1,5 0,1 0,0 0,0 0,0 0,0 0,0 0,0 1,0-1,0 1,0-1,0 1,1-1,-1 1,1-1,-1 1,1-1,0 1,-1-1,1 1,0 0,0-1,0 1,0 0,0-1,1 1,-1-1,0 1,1 0,-1-1,1 1,1 1,5 23,2 0,1-1,1-1,1 1,18 26,86 115,-112-162,76 99,126 121,112 74,-19-17,-43-10,-126-129,-128-139,1-1,-1 1,0 0,0 0,-1 0,1 0,-1 1,1-1,1 6,-3-9,0 0,0 0,0 1,0-1,0 0,0 1,0-1,0 0,0 1,0-1,0 0,0 1,0-1,0 0,0 1,0-1,0 0,-1 0,1 1,0-1,0 0,0 0,0 1,-1-1,1 0,0 0,0 1,0-1,-1 0,1 0,0 0,0 1,-1-1,1 0,-1 0,-20-7,11-1,0 0,0 0,0-1,1 0,0-1,1 0,0 0,1-1,0 0,-6-13,-10-22,-18-56,36 89,-4-10,2-1,0 1,1-1,1 0,2-1,0 1,2-1,2-31,0 41,1 1,1 0,0 0,1 0,1 0,0 1,1 0,0 0,1 0,0 1,1 0,0 0,1 1,1 0,15-14,-7 8,0 2,1 0,0 2,1 0,1 1,0 1,1 1,0 1,0 0,1 2,0 1,0 1,0 1,29-2,-19 4,1 0,-1 3,0 1,1 1,-1 2,-1 1,57 18,-74-18,0 0,-1 1,0 1,0 0,0 1,-1 0,-1 1,1 1,-2 0,1 0,-2 2,0-1,0 1,-1 0,0 1,-2 0,1 0,5 17,44 69,-48-80,0 1,-2 0,0 0,-2 0,4 24,-7-22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06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2793 511,'-19'-8,"0"1,-37-9,11 3,-51-13,-1 3,-1 5,-106-5,-300 5,447 17,-82-1,-420 11,487-2,1 3,0 4,1 2,-71 27,108-31,2 1,-1 1,2 2,0 1,1 1,0 2,2 1,1 1,0 1,-35 42,45-43,2 1,0 1,2 0,1 0,0 1,2 1,1 0,1 0,1 0,1 1,2 0,-1 33,4-14,2 0,1 0,3 0,1-1,3 0,22 65,15 11,5-2,84 139,159 212,-284-452,432 608,-370-538,4-3,3-3,4-4,159 113,-156-133,3-4,2-4,143 55,-167-80,1-4,0-3,2-2,0-4,142 6,-119-20,1-5,-1-3,-1-4,127-38,-36-4,201-92,5-40,-326 151,-1-3,-1-3,98-90,-134 107,-1-2,-2 0,0-2,-3 0,0-2,-2 0,-1-1,-2 0,-1-2,-2 1,-1-2,-2 1,-1-2,-2 1,-1-1,-1-57,-6 28,-3 0,-3 1,-3-1,-3 2,-2 0,-4 0,-2 2,-44-88,-5 15,-5 3,-7 4,-184-220,119 184,-8 7,-187-147,227 212,-4 5,-165-90,214 140,-1 2,-1 4,-2 3,-1 3,-146-27,206 49,-1 1,0 1,0 0,0 1,0 1,0 0,0 1,0 1,1 1,-1 0,1 2,0-1,-25 14,-39 26,-89 65,42-25,97-68,-1-2,-1 0,-59 17,70-25,17-6,0 0,1 0,-1 1,1-1,0 1,-1 0,1 0,0 0,0 0,0 1,0-1,0 1,1 0,-1-1,1 1,0 1,0-1,0 0,0 0,0 1,-1 4,1 2,0 1,1-1,1 1,-1 0,2-1,1 14,-2-20,1 9,0 0,-1 0,-1 0,0 0,-1-1,0 1,-1 0,0-1,-10 23,5-13,1-3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2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0,'0'9,"4"7,2 13,8 28,10 30,10 30,7 24,10 19,5 8,1 1,4-11,0-16,-10-19,-6-26,-10-25,-6-16,-5-18,-6-15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3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53,'71'-15,"479"-20,4 32,-329 5,546-1,-736-1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4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1 678,'0'-1,"1"0,-1-1,1 1,0 0,0 0,-1-1,1 1,0 0,0 0,0 0,0 0,0 0,1 1,-1-1,0 0,0 0,1 1,1-2,34-14,-23 10,34-17,898-462,-738 369,-205 114,0 1,0-1,0 1,1 0,-1 0,0 0,1 0,-1 0,1 1,-1 0,1-1,-1 2,1-1,-1 0,1 0,4 2,4 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4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1 684,'44'0,"124"5,-148-2,0 0,0 1,0 1,0 1,-1 1,23 11,-11 0,0 0,-2 2,0 2,-1 0,-2 2,0 1,-1 1,39 54,-38-42,-2 1,-2 1,-1 1,-2 1,-2 1,18 67,-34-108,0 0,-1 0,1 1,0-1,-1 0,0 1,1-1,-1 0,0 0,0 1,-1-1,1 0,0 1,-1-1,1 0,-1 0,0 1,0-1,0 0,0 0,0 0,0 0,0 0,-1 0,-1 2,0-3,1-1,-1 1,1 0,0-1,-1 0,1 1,-1-1,1 0,-1 0,1 0,-1-1,1 1,-1-1,1 1,0-1,-1 0,1 0,0 0,-1 0,1 0,0-1,0 1,0 0,0-1,-2-2,-16-12,0-2,1 0,1-1,1 0,-19-30,-70-118,105 164,-43-74,3-2,-40-114,63 140,2-2,2 0,3 0,-8-106,18 140,2 0,0 0,1 0,1 1,1-1,1 1,1-1,0 1,11-19,-14 31,1 0,1 0,-1 0,1 1,1 0,-1 0,1 0,0 1,1 0,-1 0,1 0,1 1,-1 0,1 1,0-1,0 1,0 1,0 0,1 0,-1 0,1 1,0 1,15-2,2 4,-1 1,0 1,1 1,-1 1,-1 1,1 2,-1 0,36 19,8 7,101 70,-32-2,-4 6,-5 5,149 171,-207-205,-3 2,67 109,-103-139,-3 1,-2 2,-2 1,-2 0,19 80,-31-92,-1-10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6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880 903,'-24'0,"1"1,0 0,1 2,-1 0,0 2,1 0,0 2,0 0,-22 12,-5 6,1 2,1 3,2 1,1 2,2 2,-50 54,60-55,2 2,2 2,1 0,2 2,1 1,3 0,-29 78,44-101,0 1,1 0,2 0,-1 0,0 30,4-42,0 0,1 0,0 0,0-1,0 1,1 0,0-1,0 1,0-1,1 0,0 1,1-1,-1-1,1 1,0 0,1-1,-1 0,11 9,-2-5,0 0,1-1,0-1,0 0,1-1,0 0,0-2,0 1,28 3,18-1,71 1,-100-7,87 2,136-15,-197 6,1-3,-2-2,1-3,74-29,-118 37,-1 0,1 0,-1-2,0 1,0-2,-1 0,-1 0,1-1,-1-1,13-16,-18 18,0 0,0 0,-1 0,-1-1,0 1,0-1,-1 0,0-1,0 1,-2 0,1-1,-1 1,0-1,-1 1,-3-21,-3-7,-2 1,-1 1,-2-1,-2 2,-1 0,-33-60,1 18,-97-124,-22 4,130 159,-1 3,-83-63,115 95,0-1,-1 1,1 0,-1 0,0 0,0 1,0 0,0 0,-1 0,1 0,-1 1,1 0,0 0,-11 0,15 1,0 1,0-1,1 0,-1 1,0-1,0 0,1 1,-1-1,0 1,1-1,-1 1,1-1,-1 1,1 0,-1-1,1 1,-1 0,1-1,-1 1,1 0,0-1,-1 1,1 0,0 0,0-1,0 1,0 0,-1 0,1 0,0-1,0 1,1 0,-1 0,0 0,0-1,0 1,0 0,1 0,-1 0,0-1,1 1,-1 0,0-1,1 1,0 1,23 38,-21-35,136 170,-92-122,56 85,-95-119,-19-18,-26-24,4-4,1-2,2-1,1-2,2 0,0-2,3-1,1-1,1-1,2-1,-25-69,-34-100,65 167,11 29,-1-1,0 1,-1 1,0-1,0 1,-1 0,-1 0,1 0,-12-11,8 10,0-1,2 0,-1 0,2-1,-1 0,-7-21,-26-85,41 119,0 0,1 0,-1 0,0 0,0 0,1 0,-1 0,0 0,0 0,1 0,-1 0,0 0,0 0,1 0,-1 0,0 0,0 0,0 0,1 0,-1 0,0 0,0-1,1 1,-1 0,0 0,0 0,0 0,1-1,-1 1,0 0,0 0,0 0,0-1,0 1,0 0,1 0,-1 0,0-1,0 1,0 0,0 0,0-1,0 1,0 0,0 0,0-1,0 1,0 0,0 0,0-1,0 1,0 0,0 0,-1-1,22 21,40 58,96 164,-103-153,426 711,-242-398,-220-371,28 33,-29-44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7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1,'-1'-1,"0"1,0 0,-1 1,1-1,0 0,0 0,0 0,0 1,0-1,0 0,0 1,0-1,0 1,0-1,0 1,0-1,0 1,1 0,-1 0,0-1,0 1,1 0,-1 0,0 0,1 0,-1 0,1 0,-1 1,0 1,0 0,1 0,-1 0,1 0,0 1,0-1,0 0,0 0,2 6,1 4,0 0,1 0,11 22,8 6,2 0,2-2,2-1,1-1,2-2,1-1,2-1,1-2,1-2,2-1,50 26,-79-48,0-1,0 0,1-1,-1 0,21 5,-29-9,0 1,0-1,0 0,1 0,-1 0,0 0,0 0,1 0,-1 0,0-1,0 1,0-1,0 0,0 1,0-1,0 0,0 0,0-1,0 1,0 0,0 0,-1-1,1 0,-1 1,1-1,-1 0,1 1,-1-1,0 0,0 0,0 0,0 0,0 0,-1 0,1 0,0-4,3-12,-2-1,0 1,0-1,-2 0,-1 1,0-1,-5-21,-3-8,-24-71,-42-70,108 234,43 49,28 18,174 149,-248-236,-6-5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7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1,'-34'0,"0"1,0 2,-50 10,68-9,0 1,1 1,-1 0,1 1,1 0,0 2,0-1,0 2,-16 14,7-3,1 1,1 1,0 1,3 1,0 0,-29 56,41-69,0 0,1 1,0 0,1 0,0 0,2 0,-1 1,1-1,1 1,0 0,1-1,1 1,0 0,1-1,0 1,1-1,1 0,6 16,-5-19,1-1,0 1,0-1,1-1,0 0,0 0,1 0,0-1,1 0,-1 0,1-1,1 0,-1-1,1 0,0 0,20 6,11 0,0-1,83 9,-122-19,758 23,-613-25,-73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8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0,'0'1,"-1"-1,1 0,-1 0,1 1,-1-1,1 0,-1 0,1 1,-1-1,1 1,-1-1,1 0,0 1,-1-1,1 1,0-1,-1 1,1-1,0 1,-1-1,1 1,0-1,0 1,0 0,0-1,0 1,0-1,-1 1,1-1,1 2,-1 21,5 4,1-1,2 1,0-1,13 25,54 101,-60-126,61 114,178 245,-252-382,1 0,0 0,-1 0,1 0,1 0,-1-1,0 1,0-1,1 0,0 0,-1 0,1-1,0 1,0-1,0 0,0 0,0 0,0-1,0 1,0-1,8 0,2-2,1-1,-1-1,0 0,25-10,24-7,-24 11,-3 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8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0 174,'0'-4,"4"-2,6 1,6 0,8-2,9-5,11-4,25-9,16 1,12-1,19 1,-10 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0.1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1 657,'0'-2,"0"0,0 0,1 0,-1 0,1 0,-1 0,1 0,0 1,0-1,0 0,0 0,0 1,0-1,0 0,0 1,1-1,-1 1,1 0,-1-1,1 1,-1 0,1 0,0 0,0 0,0 0,-1 0,1 1,0-1,0 1,0-1,2 1,9-3,0 2,0 0,23 0,-23 1,39 3,0 2,0 2,-1 2,0 3,-1 2,0 2,-1 2,70 37,-8 5,-3 5,135 107,-239-169,43 31,-2 2,-2 2,57 63,-96-95,0 0,0 0,-1 1,1-1,-1 1,-1 0,1 0,2 13,-5-19,1 0,-1 1,0-1,0 1,0-1,0 1,0-1,-1 1,1-1,0 0,0 1,-1-1,1 1,-1-1,0 0,1 0,-1 1,0-1,-1 2,0-2,1 0,-1 0,0 0,1-1,-1 1,0 0,0-1,0 1,1-1,-1 0,0 0,0 1,0-1,0-1,0 1,1 0,-1 0,0-1,-3 0,1 0,0-1,1 1,-1-1,1 0,0 0,-1 0,1 0,0 0,0-1,1 1,-1-1,0 0,1 0,0 0,-1 0,1 0,-2-7,-5-7,2 0,-8-26,8 22,-22-64,4-2,4-1,-11-101,27 140,2-1,2 0,2 1,3-1,2 1,1 0,19-62,2 28,-14 46,-2 0,-2-1,7-53,-15 70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9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20,'0'-4,"5"-1,4-1,7 2,8 9,4 13,7 12,9 13,7 9,10 11,5 9,3 9,-1-1,-4-5,-8-7,-10-7,-12-13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19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53,'0'-4,"0"-6,-4-1,-2-3,0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0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0 176,'49'27,"-3"1,67 53,76 82,-92-76,262 207,-297-253,-58-39,0 0,0 0,0 0,0-1,0 0,0 1,0-1,0-1,0 1,1-1,-1 0,0 0,0 0,7-1,-9 0,0 0,0 0,0 0,0 0,-1 0,1 0,0-1,-1 1,1-1,-1 1,0-1,1 0,-1 1,0-1,0 0,0 0,0 0,0 0,-1 0,2-3,8-46,-10 44,24-232,-12 98,41-192,-37 257,-12 48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1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231 331,'27'-1,"-1"-1,-1-2,1 0,0-2,39-14,121-59,-124 50,-55 26,55-29,-59 30,1 0,-1 0,0-1,0 1,0-1,0 0,-1 0,1 0,-1 0,0-1,0 1,0 0,0-1,2-5,-4 7,0 0,0 0,0 1,0-1,0 0,-1 0,1 1,0-1,-1 0,1 0,-1 1,0-1,0 0,0 1,0-1,0 1,0-1,0 1,0 0,0-1,-1 1,1 0,0 0,-1 0,1 0,-1 0,0 0,1 0,-3 0,-54-22,52 22,-30-9,0 2,-1 2,1 1,-1 2,-1 1,1 3,0 0,-45 9,66-6,-1 1,1 0,1 1,-1 1,1 0,0 1,1 1,0 0,0 1,1 1,0 0,1 0,0 1,1 1,-14 21,15-21,1 0,1 1,0 1,0 0,2 0,0 0,1 0,0 1,1 0,1 0,1 0,0 0,1 1,0-1,5 33,-1-37,1-1,0 1,1-1,0 1,1-1,0-1,0 1,2-1,-1 0,1-1,0 0,1 0,0-1,1 0,0 0,0-1,12 6,15 8,0-2,2-1,69 21,3-7,2-4,177 19,236-19,-513-28,27 1,-1-1,1-2,-1-1,0-3,49-12,-64 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2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699 1,'2'11,"1"-1,-1 1,2-1,5 14,3 8,79 252,114 322,-204-603,52 126,-44-111,0-1,1 0,1 0,22 26,-32-42,1 1,0 0,-1 0,1-1,0 1,0-1,0 1,0-1,0 0,0 0,0 0,0 0,4 1,-5-9,-15-12,-51-45,-119-92,128 111,-279-209,244 193,-183-91,264 149,1-1,0 1,-1 1,0 0,0 0,1 1,-18 0,0 0,25 1,-1-1,1 1,-1-1,1 1,0-1,-1 0,1 0,-1 0,1 0,0 0,0 0,-3-3,-6-6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7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405 711,'-1'0,"0"0,1 0,-1 0,1 0,-1 0,0 0,1 0,-1 0,1-1,-1 1,0 0,1 0,-1 0,1-1,-1 1,1 0,-1 0,1-1,-1 1,1-1,-1 1,1 0,0-1,-1 1,1-1,0 1,-1-1,1 1,0-1,-1 1,1-1,0 0,0 1,0-1,-1 0,8-29,33-39,-32 57,5-11,-1-1,-1-1,-1 1,-1-2,-2 1,7-36,-8 21,-1 0,-2-1,-3-60,0 94,-1 0,0 0,0 0,0-1,-1 2,0-1,0 0,-1 0,0 1,0-1,-1 1,1 0,-1 0,-1 0,1 1,-1-1,0 1,-7-6,5 7,1 0,0 0,-1 1,0 0,0 1,0-1,0 1,0 1,0-1,-1 1,1 0,-1 1,1 0,0 0,-1 1,1-1,-13 4,5 0,-1 1,1 0,-1 1,2 1,-1 0,1 1,0 1,0 0,1 0,1 2,0 0,0 0,1 1,0 0,1 1,-16 25,13-14,0 1,1 0,1 1,2 0,1 1,1 0,1 0,1 0,-1 30,5-35,0 0,2-1,0 1,2-1,0 1,2-1,0 0,15 37,-13-42,1 0,1-1,0 0,1-1,0 0,2 0,-1-1,2-1,-1 0,2-1,20 14,-13-12,0-2,1 0,0-1,1-2,-1 0,2-2,35 6,174 9,-194-19,48 0,0-4,-1-3,0-5,0-3,143-41,-196 45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8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79,'-14'-1,"-1"-1,1 0,-17-5,-33-4,35 8,-1 2,0 2,1 0,-1 2,-38 9,52-7,0 0,1 0,0 2,0 0,1 0,0 2,0 0,1 0,0 1,1 1,-16 16,15-12,1 1,0 0,1 1,0 0,2 1,0 0,1 1,1 0,0 0,-4 24,5-11,1 1,2 0,1 0,2 0,5 48,-5-78,0-1,0 1,0 0,0 0,1 0,-1-1,1 1,0 0,0 0,0-1,0 1,1-1,-1 1,1-1,-1 0,1 1,0-1,0 0,0 0,0 0,0 0,0-1,0 1,1 0,-1-1,1 0,2 2,0-3,-1 1,1-1,-1 0,1-1,-1 1,1-1,-1 0,1 0,-1 0,1 0,-1-1,0 0,0 0,0 0,0 0,4-4,13-8,-1-2,-1 0,0-1,-1 0,-1-2,-1 0,26-40,-2-9,37-86,-26 48,-43 93,-1 1,2 0,11-13,-11 15,-1 0,-1 0,1-1,7-16,-13 22,0-1,1 1,0 1,0-1,0 0,7-8,-9 12,0 0,0 1,0-1,1 0,-1 1,0-1,0 1,0-1,0 1,1-1,-1 1,0 0,0 0,1 0,-1-1,0 1,1 0,-1 1,0-1,0 0,1 0,-1 0,0 1,0-1,1 1,-1-1,0 1,0-1,0 1,0 0,0 0,0-1,0 1,0 0,1 2,154 156,-49-45,-85-93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9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1,'-8'0,"-1"1,2 0,-1 1,0 0,0 0,0 1,1 0,0 0,-1 1,1 0,0 0,1 0,-1 1,1 0,-7 7,-9 11,1 0,-27 40,37-48,-37 51,2 2,4 2,3 1,3 3,3 0,-33 116,62-180,2 0,0 1,0-1,0 1,2-1,0 22,0-29,0-1,1 1,0 0,0-1,-1 1,1-1,1 1,-1-1,0 1,1-1,-1 0,1 0,-1 0,1 0,0 0,0 0,0 0,0 0,1-1,-1 1,0-1,1 1,-1-1,1 0,-1 0,1 0,-1-1,1 1,0-1,-1 1,6-1,25 2,0-1,0-2,0-1,0-2,0-1,39-11,185-71,-232 77,48-18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29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0,'1'14,"0"-1,1 0,1 0,0 1,0-2,7 17,39 76,-27-61,24 48,3-2,117 157,-161-240,0-1,0-1,0 1,1-1,0 0,0 0,0 0,1-1,-1 0,1 0,0-1,13 4,-5-3,0-1,0-1,1-1,-1 0,24-3,416-50,-433 49,90-19,-75 11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0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0 246,'0'-4,"9"-2,11-4,7-4,6 0,12-7,10-3,18-6,13-3,0 0,3 2,-13 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0.8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678 104,'-44'-11,"14"2,4 4,1 2,-1 0,0 2,0 1,1 1,-1 1,0 1,1 1,0 2,-33 11,38-10,-1 2,1 0,1 1,0 1,0 1,1 1,1 0,0 1,1 1,1 1,0 0,-19 27,29-37,0 1,1-1,0 1,1-1,0 1,0 0,0 1,0-1,1 0,1 1,-1-1,1 1,0 0,1-1,0 1,0-1,1 1,0 0,0-1,1 1,0-1,0 1,0-1,1 0,0 0,1 0,0-1,0 1,0-1,1 0,0 0,0 0,0-1,1 1,0-1,0-1,0 1,0-1,9 4,20 11,1-2,1-1,0-2,56 14,163 24,-226-47,164 27,214 7,-402-39,16 1,0-1,0 0,41-8,-59 8,1-1,0-1,-1 1,1-1,-1 1,1-1,-1-1,0 1,0 0,0-1,0 0,-1 0,1 0,-1-1,1 1,-1-1,0 1,-1-1,1 0,0 0,-1-1,0 1,2-8,1-8,-2 0,0 0,-1-1,-1 1,-1-1,-4-32,-26-121,26 157,0 1,-1 0,-1 0,0 1,-13-24,13 30,0 0,-1 1,0-1,-1 1,1 1,-1 0,-1 0,1 0,-18-9,-18-6,0 1,-2 3,0 1,-1 3,0 2,-86-12,10 12,-185 5,285 7,0 2,-1 0,1 1,0 1,0 2,-43 15,-107 36,149-51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1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0,'-19'0,"-1"1,1 1,0 1,0 1,0 0,1 2,-1 0,1 0,0 2,1 1,0 0,-25 17,20-10,0 0,2 2,0 0,0 1,2 1,1 1,-21 32,29-40,1 0,0 1,1 0,1 1,0-1,1 1,1 0,0 0,1 1,0-1,2 1,-1 0,2-1,2 19,0-24,0-1,1 0,1 0,0 0,0 0,0-1,1 0,0 0,1 0,0 0,0-1,1 0,0 0,0-1,15 11,-10-9,-1 0,1-1,0-1,1 0,0 0,0-1,0-1,0 0,1-1,20 2,-31-5,0-1,-1 1,1-1,0 1,0-1,0 0,-1 0,1-1,-1 1,1 0,-1-1,1 0,-1 1,0-1,1 0,-1 0,0 0,-1-1,1 1,0 0,-1-1,1 1,-1-1,0 1,1-1,-1 0,-1 1,1-1,0-3,5-15,-1 0,5-41,-7 40,5-62,-3-94,-1 22,-4 154,-1 0,1-1,0 1,1 0,-1 0,0-1,1 1,-1 0,1-1,0 1,-1 0,1 0,0 0,0 0,1 0,-1 0,0 0,1 0,-1 1,1-1,0 0,-1 1,1-1,0 1,0 0,0-1,0 1,0 0,0 0,0 0,1 1,-1-1,0 0,0 1,1 0,3-1,0 2,0-1,0 1,0 1,0-1,0 1,0 0,-1 0,1 1,-1-1,1 2,-1-1,0 0,5 5,44 42,-3 3,-2 1,57 83,-59-75,13 14,69 97,-115-150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2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1 202,'3'1,"0"0,0 0,0 0,0 0,-1 1,1-1,0 1,0 0,-1 0,0 0,1 0,-1 0,0 0,3 4,8 6,98 87,-5 4,119 150,-169-173,-53-82,0-10,0-22,-2 24,5-36,2 1,1 0,3 1,1 0,3 1,22-45,-24 60,1 0,2 0,1 2,0 0,2 1,1 1,1 1,1 0,42-30,-46 42,-1 0,1 2,1 0,0 1,0 1,1 1,-1 0,1 2,0 0,1 2,-1 0,1 1,-1 2,0 0,1 1,-1 1,26 7,-3 2,-1 2,-1 1,0 3,-1 1,-1 2,-1 2,41 31,-50-32,-1 1,-2 2,0 1,-1 1,-2 1,-1 1,-1 1,26 48,-44-70,0 0,-1 1,-1-1,1 1,-1 0,-1 0,1 9,-1 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2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0,'-5'1,"1"-1,0 1,0 0,0 0,-1 1,1-1,0 1,1 0,-1 0,0 0,0 1,1-1,-5 5,-40 43,11-6,2 2,2 2,3 1,1 1,3 1,2 2,2 0,3 2,-14 63,30-104,0 0,2-1,0 1,0 0,1 0,4 23,-3-33,-1 1,2-1,-1 1,0-1,1 1,0-1,0 0,0 0,0 0,1 0,0 0,0-1,0 1,0-1,0 0,1 0,-1 0,1 0,0 0,0-1,0 0,0 0,8 3,6 0,0-1,1-1,-1-1,1 0,0-1,-1-1,32-5,2-3,73-20,-63 9,-1-2,-2-3,0-2,85-53,-79 37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3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359 589,'58'-61,"59"-59,148-196,-261 311,0-1,0 0,-1 1,1-2,-2 1,5-12,-7 16,1 1,-1 0,0 0,0-1,0 1,0 0,0 0,0-1,-1 1,1 0,0 0,-1-1,1 1,-1 0,1 0,-1 0,1 0,-1 0,0 0,0 0,1 0,-1 0,0 0,0 0,0 0,0 0,0 1,0-1,0 0,0 1,-1-1,1 1,0-1,0 1,0 0,-1-1,1 1,0 0,0 0,-1 0,1 0,0 0,-2 0,-34-2,-1 1,0 2,1 2,-1 1,-51 12,58-7,1 2,0 1,1 0,0 3,1 0,0 2,2 1,0 1,1 1,1 1,0 1,2 1,-20 28,26-30,1 0,2 2,0-1,1 2,1-1,1 2,-8 31,14-38,0 1,1-1,1 1,1-1,1 1,0 0,2 0,0-1,1 1,8 30,-8-42,-1 1,1-1,0 0,0 0,1-1,0 1,0-1,0 0,1 0,0 0,0 0,1-1,-1 0,1 0,1-1,10 7,-7-6,0-1,0-1,0 0,1 0,-1-1,1 0,0-1,0 0,0-1,0 0,13-2,40-7,0-2,-1-3,-1-2,0-3,-2-3,0-3,-1-2,-2-3,77-52,-118 70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8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5394 0,'-27'1,"-1"2,1 0,-1 2,-44 13,-107 48,146-53,-610 277,14 32,416-212,-54 28,-1224 640,21 29,1385-757,33-18,-97 43,157-80,1 0,-1 0,-1-1,1 0,-1-1,12-12,34-28,24 6,-34 21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39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1,'15'9,"-1"2,0 0,-1 0,0 1,-1 1,0 0,-1 1,0 0,8 16,4 2,539 811,-47 29,-347-584,51 109,-200-357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0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1259,'-6'-1,"0"0,0 0,0-1,0 0,0 0,-10-5,-20-7,-58-8,-303-82,387 101,1 0,-1-1,1 0,0-1,0 0,0 0,1 0,0-1,-9-9,14 13,1-1,0 0,0 1,0-1,0 0,1 0,-1 0,1 0,0 0,0-1,0 1,0 0,0 0,1-1,-1 1,1-1,0 1,0 0,0-1,1 1,-1 0,1-1,0 1,0 0,0 0,0-1,0 1,1 0,0 0,3-4,7-12,1 1,1 1,1 0,0 1,26-21,96-65,-96 73,145-101,5 9,235-110,-325 187,3 5,167-40,-211 59,-43 13,1 1,32-7,-45 12,0 1,0-1,0 1,0 0,0 0,0 1,1-1,-1 1,0 0,0 1,-1-1,1 1,0 0,7 4,12 10,0 2,-2 0,39 41,56 75,-75-84,69 81,-65-78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1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1448 50,'0'-3,"0"-1,0 1,0-1,0 1,-1-1,0 1,0 0,0-1,0 1,0 0,-3-5,3 7,1 1,0 0,-1-1,1 1,0 0,-1-1,1 1,-1 0,1-1,0 1,-1 0,1 0,-1 0,1 0,-1-1,1 1,-1 0,1 0,-1 0,1 0,-1 0,1 0,-1 0,1 0,0 0,-1 0,1 0,-1 1,1-1,-1 0,-19 21,6 3,1 0,2 1,0 0,2 1,1 0,-7 36,-17 169,28-194,2-20,-7 54,4 0,2 1,8 75,-4-139,0-1,1 1,0-1,0 0,1 1,4 8,-7-15,1 1,0-1,-1 1,1-1,0 0,0 1,0-1,0 0,0 0,1 0,-1 0,0 0,0 0,1 0,-1 0,1 0,-1-1,0 1,1-1,-1 1,1-1,0 1,-1-1,1 0,-1 0,1 0,0 0,-1 0,1 0,-1 0,1 0,-1-1,1 1,0-1,2 0,-3 0,0 1,1-1,-1 0,0 0,0 1,0-1,0 0,0 0,0 0,0 0,0 0,0 0,0 0,-1-1,1 1,0 0,-1 0,1-1,-1 1,1 0,-1-1,1-1,-1-1,0 0,0 0,0 0,0 0,-1 1,0-1,0 0,-1-4,-3-4,1 0,-2 1,0-1,-9-12,-1 4,0 0,-1 2,-1 0,-1 1,-1 0,-21-13,-138-78,138 85,-113-57,-3 6,-266-85,237 99,154 52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2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1529 0,'-16'2,"0"0,0 1,1 0,-1 1,1 1,0 0,-27 14,1-1,-85 36,3 6,2 5,3 5,3 5,4 6,3 4,4 4,-115 129,186-180,-53 80,75-100,1 1,0 0,1 1,2-1,0 2,-9 38,16-56,-1 1,0-1,1 0,0 0,0 1,0-1,0 0,0 0,1 1,-1-1,1 0,0 0,0 0,0 0,1 0,-1 0,1 0,1 3,0-4,0 0,-1 1,1-1,0-1,0 1,0 0,0-1,0 0,0 1,1-1,-1-1,0 1,1 0,-1-1,0 1,7-1,18-1,-1 0,1-1,-1-2,1-1,26-8,7-7,61-27,-109 43,-1-1,0-1,0 0,-1 0,0-1,0-1,0 0,-1 0,0-1,-1-1,0 1,0-1,-1-1,0 0,-1 0,0 0,-1-1,5-14,142-485,-57 165,-93 337,20-55,-22 61,0 1,0 0,0-1,0 1,1 0,-1-1,1 1,0 0,-1 0,1 0,0 1,0-1,0 0,0 1,1-1,-1 1,0 0,1-1,-1 1,4-1,-4 3,0-1,1 0,-1 1,0-1,0 1,0 0,0 0,1 0,-1 0,0 0,-1 0,1 1,0-1,0 1,0-1,-1 1,1-1,-1 1,0 0,2 2,28 46,-28-44,142 306,-61-121,-26-66,265 506,-314-617,-7-9,1 0,0 0,0 0,0 0,1-1,-1 1,1-1,0 0,1 0,5 4,-9-8,-1 0,0 0,1 0,-1 0,1 0,-1 0,0-1,1 1,-1 0,1 0,-1 0,0 0,1-1,-1 1,0 0,1 0,-1-1,0 1,0 0,1 0,-1-1,0 1,0 0,1-1,-1 1,0 0,0-1,0 1,0-1,0 1,1 0,-1-1,0 1,0-1,0 1,0 0,0-1,0 1,0-1,0 1,-1 0,1-1,0 1,0-1,0 1,0 0,0-1,-1 1,1 0,0-1,-7-28,-80-194,29 82,16 35,10 28,3 0,3-2,-16-88,41 161,0-1,0 1,0-1,1 1,0-1,2-13,-1 20,-1-1,1 0,0 0,0 0,0 0,0 1,0-1,0 1,0-1,0 0,1 1,-1 0,0-1,1 1,0 0,-1 0,1 0,0 0,-1 0,1 0,0 0,0 1,0-1,0 0,0 1,-1 0,1-1,0 1,0 0,3 0,17 0,0 1,0 0,-1 2,41 9,84 33,-124-37,84 29,-1 5,-2 4,-2 5,100 69,-159-85,-35-29,-25-33,-2-8,1-2,2-1,1 0,-20-79,21 64,-1 6,7 23,2-1,0 1,1-2,-4-43,10 66,0 1,0 0,1 0,-1 0,0 0,1 0,-1 0,1 1,0-1,0 0,-1 0,1 0,0 0,1 1,-1-1,0 0,0 1,1-1,-1 1,1 0,-1-1,1 1,0 0,-1 0,1 0,0 0,0 0,0 0,0 1,0-1,0 1,0-1,0 1,0 0,0 0,0 0,0 0,0 0,0 0,3 1,8 0,0 1,0 0,0 1,-1 0,13 6,45 22,-1 3,124 85,-171-105,245 179,-226-159,-1 2,-3 1,-1 3,36 50,-67-83,0 0,0 1,-1-1,0 1,-1 0,4 9,-5 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3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1,'-22'2,"0"2,0 0,1 1,0 2,0 0,0 1,-31 18,37-20,-80 41,2 3,2 4,2 5,-99 85,183-140,0 0,1 0,-1 1,1 0,0 0,0 0,1 0,-1 1,-2 6,5-10,1-1,0 1,-1 0,1 0,0 0,0-1,0 1,0 0,1 0,-1 0,0 0,1-1,-1 1,1 0,0 0,-1-1,1 1,0-1,0 1,0-1,0 1,1-1,-1 1,0-1,0 0,1 0,-1 1,1-1,-1 0,1 0,0-1,-1 1,1 0,0-1,2 2,27 9,1 0,1-3,-1 0,1-2,62 3,-15 0,108 18,-2 9,292 96,-462-127,0 1,0 1,0 1,-1 0,0 0,22 18,-34-24,0 1,0-1,-1 1,1 0,-1 0,0-1,0 1,0 1,0-1,-1 0,1 0,-1 1,0-1,0 1,0-1,0 1,-1-1,1 1,-1 0,0-1,0 1,0 0,-1-1,1 1,-1-1,0 1,0 0,0-1,0 0,-1 1,1-1,-1 0,0 0,0 0,0 0,0 0,-4 3,-39 44,-1-1,-3-4,-103 77,99-82,-46 33,-184 100,191-125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2.1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0 381,'290'123,"-183"-73,91 41,-4 8,198 136,-376-224,-2-3,-1 1,0 0,-1 0,0 1,-1 1,0 0,0 1,-1 0,-1 0,9 15,-17-25,0-1,-1 1,1 0,0-1,0 1,-1 0,1 0,-1-1,1 1,-1 0,0 0,0 0,0 0,0 0,0 0,0-1,0 1,-1 0,1 0,-1 0,1 0,-1-1,0 1,1 0,-1-1,0 1,0 0,0-1,-1 1,1-1,0 0,0 1,-1-1,1 0,-1 0,1 0,-1 0,0 0,1 0,-1 0,0-1,0 1,1 0,-1-1,0 0,-3 1,-4 1,0-1,1 0,-1-1,0 0,0 0,0-1,0 0,-16-4,9-1,-1-1,1-1,1 0,-1-1,1 0,1-2,0 0,0 0,1-1,1-1,-17-20,10 8,1-1,1-1,1 0,1-1,-18-48,27 58,-1 0,2 0,0 0,2-1,0 0,1 1,0-1,2 0,0 0,1 0,1 0,1 1,1-1,0 1,2-1,0 2,0-1,15-25,11-9,3 1,2 2,2 2,2 1,2 2,2 2,53-38,-90 74,1 0,1 0,-1 1,1 0,0 0,0 1,1 1,-1 0,1 0,-1 1,1 0,0 1,0 0,0 1,0 0,-1 1,1 0,0 1,0 0,-1 1,1 0,19 8,10 8,0 1,-2 3,0 1,41 34,-73-54,77 58,-3 4,-3 3,-3 3,-4 4,-2 2,61 95,-110-140,24 58,-28-56,27 45,-27-59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4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1095,'6'-2,"0"1,-1-1,1 0,-1 0,0-1,1 1,-1-1,0-1,0 1,-1-1,8-7,5-2,70-52,-3-4,-4-4,-2-3,-4-4,-3-2,60-94,-114 151,-1-1,-1-1,-1 0,-2 0,-1-1,-1-1,-1 0,-1 0,3-32,-11 57,1 0,-1 0,0 0,0 0,0 0,0 0,-1 0,0 0,0 0,0 0,0 0,-1 0,1 0,-1 1,0-1,0 1,0-1,-1 1,-4-5,2 4,0 1,0-1,0 1,0 1,-1-1,0 1,1 0,-1 0,0 0,0 1,0 0,-11-1,-42 0,-1 2,0 3,1 3,0 2,0 2,0 4,-98 35,108-30,1 2,1 2,0 2,2 2,1 3,2 1,1 1,1 3,2 1,1 2,-37 51,47-54,2 2,2 0,2 1,1 2,2 0,1 1,3 0,1 1,2 1,2 0,2 0,2 1,0 78,7-90,2 0,0-1,3 1,0-1,2-1,1 1,24 48,-13-39,2-2,2 0,1-2,57 61,-7-24,4-4,2-3,171 103,-225-151,-1 0,0 2,-2 1,0 1,-2 1,24 30,-36-39,0 2,-1-1,-1 1,0 1,-1-1,-1 2,-1-1,0 1,-1-1,-1 2,-1-1,2 24,-5 35,-2-45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4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1 531,'11'-9,"-1"1,2 0,-1 0,1 2,0-1,18-6,6-3,129-60,334-105,-180 77,-110 37,-136 40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5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1901,'-6'9,"0"1,0-1,-1 0,-13 13,-15 19,21-19,1 0,1 1,1 0,1 1,1 0,-8 35,13-42,1 2,0-1,1 0,1 0,0 1,2-1,0 1,1-1,8 32,-6-41,0 0,0 0,1 0,0-1,1 0,0 0,0 0,1-1,0 0,0 0,1-1,-1 1,1-2,1 1,-1-1,1-1,18 8,8 1,1-1,0-2,51 8,-21-9,0-3,0-3,0-2,0-4,0-2,-1-3,0-4,0-2,-1-2,71-30,-116 39,-1-1,1-1,-2 0,1-1,17-14,-29 19,-1-1,1 1,-1-1,0 0,0 0,0 0,-1-1,0 0,0 0,-1 0,0 0,0 0,-1-1,1 1,1-15,-3 2,-1-1,0 1,-2 0,0-1,-2 1,0 0,-1 0,0 1,-2 0,-18-36,-7-7,-73-102,67 109,-4 1,-1 2,-3 2,-2 3,-2 1,-79-55,128 100,0 1,0-1,0 0,0 1,0-1,0 0,0 0,0 0,0 0,1 0,-1 0,0 0,0 0,1 0,-1 0,1 0,-1-3,1 4,0-1,0 0,0 1,0-1,1 1,-1-1,0 1,1-1,-1 0,0 1,1-1,-1 1,0-1,1 1,-1 0,1-1,-1 1,1-1,-1 1,1 0,-1 0,1-1,0 1,-1 0,1-1,52-9,-51 10,146-15,241 8,-281 14,1 4,206 48,-266-45,-1 1,-1 3,0 2,-1 2,-2 1,0 3,66 51,-89-60,-1 1,0 1,-2 0,0 2,-1 0,-1 1,-1 0,-1 1,-1 1,-1 0,-1 1,-1 0,-2 1,0 0,7 51,-11-43,-2 0,-5 65,2-85,-1 0,-1-1,0 1,-1 0,0-1,-1 0,0 0,-1-1,-14 22,19-31,-1 0,0-1,0 1,0-1,-1 1,1-1,-1 0,1 0,-1 0,0 0,1-1,-1 1,0-1,0 0,0 0,0 0,0 0,-1 0,1 0,0-1,0 0,-1 0,1 1,0-2,0 1,-1 0,1-1,0 0,0 1,0-1,0 0,0-1,0 1,-6-4,-2-2,0 0,1-1,0-1,0 0,1 0,0-1,-11-15,-8-16,2 0,2-2,2-1,1-1,-14-49,9 9,-30-168,46 174,2 0,4 0,4 0,3 0,3 0,4 0,34-130,8 42,7 2,7 2,138-242,-186 373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6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1 236,'0'-2,"0"1,0-1,0 0,0 1,0-1,0 1,0-1,1 0,-1 1,1-1,-1 1,1-1,-1 1,1-1,0 1,0-1,0 1,0 0,0-1,0 1,0 0,0 0,0 0,1 0,-1 0,0 0,1 0,-1 0,1 0,-1 1,1-1,-1 1,1-1,0 1,-1 0,1-1,-1 1,1 0,0 0,-1 0,1 0,0 0,-1 1,1-1,-1 0,1 1,0-1,1 2,7 1,0 0,-1 1,1 0,-1 1,0 0,12 10,10 11,-1 1,-2 1,0 2,-2 1,-2 1,24 40,0 11,54 127,-91-185,0 0,-1 1,-2 0,-1 1,0 0,3 38,-10-63,0 1,0-1,0 0,0 0,0 0,0 0,-1 0,1 0,0 0,-1 1,0-1,0 0,1-1,-1 1,0 0,-1 0,1 0,-2 2,2-4,0 1,0 0,0-1,-1 1,1-1,0 0,0 1,0-1,-1 0,1 0,0 0,0 0,-1 0,1 0,0 0,0 0,-1-1,1 1,0 0,0-1,0 1,-2-1,-4-3,0 0,0 0,0-1,1 0,-1 0,1 0,-9-12,1-1,0-1,2 0,0-1,2-1,0 0,1 0,1-1,1 0,1 0,1-1,1 1,1-1,1 0,1-34,2 27,2-1,1 0,1 1,1 0,2 0,1 1,2 0,0 0,2 2,23-38,-29 54,0 1,1 0,1 0,0 0,0 1,1 1,0 0,0 0,14-8,-19 13,0 1,0-1,0 1,0 0,1 0,-1 1,1 0,-1 0,1 0,-1 0,1 1,-1 0,1 0,0 1,-1-1,1 1,-1 0,1 1,-1-1,0 1,0 0,1 1,6 4,5 5,-1 0,0 1,-1 1,-1 1,23 29,54 92,-60-87,220 373,-247-413,2-1,-2 0,1 1,-1 0,0 0,-1 0,0 1,0-1,-1 1,-1-1,2 21,-3-30,-1 1,1-1,0 0,-1 1,1-1,0 1,-1-1,1 0,-1 1,1-1,-1 0,1 0,-1 1,1-1,-1 0,1 0,-1 0,1 0,-1 0,1 0,-1 1,1-1,-1 0,1 0,-1-1,1 1,-1 0,1 0,-1 0,1 0,-1 0,1 0,-1-1,1 1,-1 0,1 0,-1-1,1 1,0 0,-1-1,1 1,-1-1,1 1,0 0,-1-1,-23-18,2-5,1-1,1-1,1-1,-28-52,34 57,-7-13,2-1,1-1,1 0,3-2,1 1,1-2,3 1,1-1,2-1,1 1,4-67,1 93,1 0,0 1,1-1,0 1,1 0,1 0,0 0,1 1,0 0,0 0,2 0,-1 1,2 0,9-11,-10 15,0 0,0 0,1 1,0 0,0 0,1 1,-1 1,1-1,0 2,0-1,0 1,1 1,-1 0,1 0,-1 1,1 1,0-1,16 3,-6 1,-1 1,0 1,0 1,-1 0,1 1,-2 2,1 0,-1 1,0 0,-1 1,-1 2,0-1,0 2,-1 0,19 24,7 12,-3 2,-2 2,47 93,-70-122,-1 0,-1 2,-1-1,-2 1,7 37,-9-29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48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1696,'33'-37,"-2"-2,-2-2,38-66,-21 31,-37 62,340-576,-346 583,2-1,-1-1,0 0,0 0,-1 0,3-12,-6 19,0 1,1 0,-1-1,0 1,0-1,0 1,0 0,0-1,-1 1,1 0,0-1,-1 1,1 0,-1-1,1 1,-1 0,0 0,1-1,-1 1,0 0,0 0,0 0,0 0,0 0,0 0,0 0,0 1,0-1,0 0,0 1,-1-1,1 0,0 1,-1 0,1-1,0 1,-1 0,1-1,0 1,-1 0,1 0,-1 0,1 0,0 0,-3 1,-10 0,0 1,0 0,0 0,0 2,0 0,0 0,-22 12,-6 5,-43 30,17-6,3 4,1 2,3 3,2 3,3 2,2 2,4 3,2 2,2 2,4 2,3 1,-30 80,51-104,-19 83,32-108,1 0,2 0,0 0,1 0,2 0,2 26,-2-43,0 0,0 1,1-1,0 0,-1 0,2 0,-1-1,0 1,1 0,0-1,0 1,1-1,-1 0,1 0,0-1,0 1,0-1,0 0,1 0,-1 0,1 0,0-1,-1 0,11 4,7-1,0 0,1-2,-1 0,38-1,-47-1,73 0,-1-3,1-4,-1-3,-1-4,0-4,152-52,-188 50,0-2,-2-2,0-3,-2-1,51-42,-64 44,-2-2,-1-1,-1-1,-2-1,-1-2,-1 0,29-57,-29 39,-2 0,-3-2,-1 0,-3-1,-3 0,-2-1,-2 0,-2-1,-3 1,-2-1,-9-68,-1 54,-2 0,-3 0,-3 2,-3 0,-3 1,-3 1,-2 2,-51-81,72 130,-1-1,0 2,-1-1,0 1,-1 1,0 0,-1 0,-1 1,0 1,-20-13,31 22,0 0,0 0,-1 0,1 0,0 0,-1 1,1-1,-1 1,1 0,0-1,-1 1,1 1,-1-1,1 0,-1 0,1 1,0-1,-1 1,1 0,0 0,-1 0,1 0,0 0,0 0,0 1,0-1,0 1,0-1,1 1,-1 0,0 0,-1 3,-5 6,1 0,1 0,0 1,-8 25,-18 64,5 2,-28 211,47-255,2 0,3 0,2 1,11 90,-7-129,1 1,1-1,0 0,2 0,1 0,0-1,2 0,0-1,1 0,1-1,0 0,2-1,0 0,1-1,25 21,-14-19,1-1,0-1,1-1,1-2,0-1,38 10,-58-19,-4 0,1-1,-1 1,0 0,0 0,-1 0,1 1,-1-1,1 1,-1 0,0 1,-1-1,1 1,-1-1,0 1,0 0,0 0,-1 1,0-1,0 1,0-1,0 1,1 10,1 12,-2 1,0 0,-4 42,0-22,4 46,-5-1,-31 188,34-280,-1-1,1 0,-1 0,1 1,0-1,0 0,-1 1,1-1,0 0,0 0,1 1,-1-1,0 0,0 1,1-1,-1 0,0 0,1 1,-1-1,1 0,0 0,-1 0,1 0,0 0,0 0,0 0,0 0,0 0,0 0,0 0,0 0,0-1,0 1,0 0,0-1,0 1,1-1,-1 0,0 1,2-1,6 1,-1 0,1-1,-1 0,1 0,11-3,2 1,33-1,82-15,-118 15,-1-2,1 0,-1-2,0 0,-1 0,0-2,0 0,17-13,-31 20,-1 0,1 0,-1 0,0 0,1 0,-1-1,0 1,0-1,-1 0,1 1,0-1,1-6,-1-5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4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0 463,'0'-1,"1"0,-1 0,0 1,1-1,-1 0,1 0,-1 1,1-1,0 0,-1 1,1-1,0 0,-1 1,1-1,0 1,0-1,-1 1,1 0,0-1,0 1,0 0,-1 0,1-1,0 1,1 0,27-5,-25 5,19-2,1 2,-1 0,0 2,1 0,-1 2,0 1,-1 0,1 2,-1 1,0 0,-1 2,0 0,-1 1,0 2,29 21,-18-8,0 0,-1 2,-2 1,-1 1,-2 2,0 0,-3 2,22 41,-42-71,1 1,0 1,0-1,-1 1,0 0,0 0,2 8,-5-14,1 0,-1 0,0 0,1 0,-1 0,1 0,-1 0,1 0,-1 0,1 0,-1 0,1 0,-1 0,0-1,1 1,-1 0,1 0,0-1,-1 1,1 0,-1-1,1 1,-1 0,1-1,0 1,-1-1,1 1,0-1,-1 1,1-1,0 1,-1-2,-19-18,-20-40,3-1,2-2,3-1,3-2,2-1,-30-123,51 165,1 0,1 0,-1-44,5 59,0-1,1 1,0 0,1-1,0 1,1 0,0 0,0 0,1 1,0-1,10-15,-11 21,1 1,0-1,0 0,0 1,0 0,1 0,0 0,-1 1,1-1,0 1,0 0,0 0,0 1,0 0,0 0,1 0,8 0,12 0,1 0,33 6,-45-4,28 4,0 3,-1 1,0 2,-1 2,71 33,-28-5,128 86,-139-77,-3 3,96 94,-127-107,-1 2,-3 1,-2 1,-1 2,28 56,-53-88,0 1,-1-1,-1 1,0 1,4 23,-6-15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6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2400,'2'-1,"1"0,0 0,0-1,-1 0,1 1,-1-1,1 0,-1 0,0 0,0-1,0 1,0 0,3-5,4-4,35-37,-3-2,-1-2,-3-2,-2-1,-3-1,43-105,-69 146,0 0,-2 0,0 0,4-29,-8 41,0 1,1 0,-1-1,0 1,0 0,0 0,-1-1,1 1,-1 0,1-1,-1 1,0 0,1 0,-1 0,0 0,-1 0,1 0,0 0,0 0,-1 0,1 0,-1 1,0-1,0 0,1 1,-1 0,0-1,0 1,0 0,0 0,0 0,-1 0,1 1,0-1,0 0,-1 1,1 0,0-1,-1 1,1 0,0 0,-3 1,-7 0,0 1,0 0,0 1,0 0,1 1,0 1,0-1,0 2,0 0,1 0,0 1,0 0,0 0,-10 12,-3 3,1 2,1 0,0 2,-19 34,11-10,2 1,3 2,2 1,3 0,1 2,4 0,1 0,4 1,1 1,3 0,3-1,2 1,3 0,14 78,-11-104,2 0,2-1,1 0,1-1,1 0,2 0,22 31,-24-42,0-1,2-1,0 0,1-1,1-1,0 0,1-1,0-1,1-1,1-1,26 12,-10-9,2-2,0-2,0-2,0-1,1-1,0-3,1-1,-1-2,0-1,0-2,0-2,51-14,-43 7,-1-1,-1-3,0-2,-1-2,-2-1,0-3,-1-1,-1-2,62-55,-67 47,-1-2,-2-1,-2-2,-1-1,24-47,-23 31,-3 0,-2-2,26-94,-41 109,0 0,-3-1,-2 0,-2 0,-5-89,0 109,-1 0,-2 0,0 0,-1 1,-2 0,0 0,-2 1,0 0,-2 0,-1 1,0 1,-19-23,-1 13,14 23,18 8,1 0,-1 0,1 0,0 0,-1 0,1 0,-1 1,1-1,0 0,-1 0,1 1,0-1,-1 0,1 0,0 1,-1-1,1 0,0 1,0-1,-1 1,1-1,0 0,0 1,0-1,0 0,0 1,-1-1,1 1,0-1,0 1,0-1,0 0,0 1,0-1,0 1,0-1,0 1,1-1,-1 1,2 8,1 0,0 0,1 0,0-1,0 1,1-1,0 0,0 0,1-1,0 1,10 8,0 3,57 68,4-3,132 111,-153-150,1-3,3-2,1-2,2-3,79 31,-130-61,-2-1,1 0,0 0,-1-1,23 4,-31-7,0 0,0 0,0 0,0 0,0 0,0 0,0 0,0-1,-1 1,1-1,0 0,0 1,0-1,0 0,-1 0,1 0,0 0,-1 0,1-1,-1 1,1 0,-1-1,0 1,1-1,-1 0,0 1,0-1,0 0,0 0,-1 1,1-1,0 0,0-3,1-4,-1 0,0 0,0 0,-1 0,0 0,-1 0,1 0,-4-10,-22-73,18 66,-66-191,-111-227,166 406,-32-48,94 142,2-3,3-1,1-3,3-1,2-3,2-3,1-2,2-2,77 36,-60-39,0-3,2-4,1-3,2-3,0-4,1-3,121 5,-188-19,-1 0,0-1,1 0,-1-1,16-2,-27 2,0 1,0-1,0 0,-1 0,1 0,0 0,-1 0,1-1,-1 1,1-1,-1 0,0 0,0 1,0-1,0-1,0 1,0 0,0 0,-1-1,1 1,-1-1,0 1,0-1,0 0,0 1,1-4,1-12,-1 1,-1-1,-1 1,0-1,-4-23,-20-93,19 111,-25-101,-6 1,-5 3,-66-138,-213-322,247 465,-116-140,158 219,-1 1,-2 1,-1 2,-2 2,-1 1,-1 1,-61-30,86 51,-48-20,57 25,1 1,-1-1,1 1,-1 1,0-1,1 0,-1 1,0 0,1 0,-1 1,-6 1,9-1,0-1,0 2,0-1,0 0,1 0,-1 1,0-1,1 1,-1-1,1 1,0 0,-1-1,1 1,0 0,0 0,0 0,0 0,0 0,1 0,-1 0,1 0,-1 0,1 1,0-1,0 0,0 0,0 0,0 0,0 1,1 1,0 9,1 0,1 1,6 21,5 1,1 1,2-2,1 0,1-2,44 57,-14-30,110 105,-73-91,3-4,173 104,219 84,-45-26,-301-147,-74-44,119 58,-176-97,1-1,-1 1,1-1,-1 0,1 0,-1-1,1 1,0-1,-1 0,1 0,-1-1,1 1,0-1,-1 0,1 0,-1-1,0 1,1-1,-1 0,0 0,6-5,6-4,-1-1,-1 0,-1-2,14-15,-1 1,38-38,-1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7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 0,'-5'0,"-4"0,-7 0,-3 9,-4 2,-6 9,-11 8,-16 9,-20 15,-13 12,-19 16,-11 11,-3 4,-2-2,16-9,26-17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8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168,'-13'-23,"0"0,-18-24,25 39,0 0,-1 0,0 1,0-1,0 2,-1-1,-1 1,-11-7,19 12,-1 1,1-1,-1 1,1-1,-1 1,0 0,1-1,-1 1,0 0,1 0,-1 0,0 0,1 1,-1-1,0 0,1 1,-1-1,1 1,-1-1,1 1,-1 0,1 0,-1 0,1 0,0 0,-1 0,1 0,0 0,0 0,0 1,0-1,0 0,0 1,0-1,0 1,1-1,-2 4,-3 7,0 0,1 1,-5 22,6-23,-18 78,4 1,5 0,-3 161,15-240,0-1,1 1,1-1,-1 0,2 1,0-1,0 0,1 0,0-1,1 1,6 10,-7-15,1-1,0 1,0-1,0 0,0 0,1 0,0-1,0 0,0 0,1 0,-1-1,1 0,0 0,0-1,0 0,0 0,0 0,10 0,-12-1,0-1,0 0,0 1,1-2,-1 1,0-1,0 1,0-1,6-2,-10 2,0 1,0-1,0 1,0-1,0 1,-1-1,1 1,0-1,0 0,0 0,-1 1,1-1,0 0,-1 0,1 0,-1 0,1 0,-1 0,1 1,-1-3,1 1,-1 0,-1 0,1 0,0 0,0 0,-1 0,1 0,-1 1,1-1,-1 0,0 0,0 0,0 1,0-1,-2-2,-8-11,-1-1,-1 2,0 0,-29-23,-71-45,101 74,-144-94,-4 7,-5 7,-3 7,-224-75,343 140,-2 1,-53-8,70 19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9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0,'-2'0,"0"0,-1 1,1-1,0 1,0-1,-1 1,1 0,0 0,0 0,0 0,0 0,0 0,0 0,0 1,1-1,-1 1,0 0,-1 1,-1 2,0 1,1-1,-1 1,1 0,0 0,-2 8,-2 9,1 0,-5 36,11-58,-8 64,3 0,6 119,0-176,0 0,1 0,0 0,0-1,0 1,1-1,6 12,-9-18,1 0,-1 0,1 0,0 0,0 0,-1 0,1 0,0 0,0 0,0 0,0 0,0-1,0 1,0 0,1-1,-1 1,0-1,0 1,0-1,1 0,0 1,0-2,0 1,-1-1,1 1,0-1,-1 0,1 1,-1-1,1 0,-1 0,1 0,-1 0,1-1,-1 1,0 0,0-1,0 1,0 0,0-1,0 1,1-3,4-6,-1-1,0 0,-1 0,0 0,0-1,2-18,8-75,-12 89,-2 12,1 1,-1-1,1 1,-1-1,0 0,-1 1,1-1,-1 0,1 1,-1-1,0 1,-1-1,1 1,0-1,-1 1,-3-5,2 5,0 1,0-1,0 1,-1 0,1 0,-1 0,1 1,-1-1,0 1,1 0,-1 0,0 0,0 0,0 1,-6-1,-58-1,0 3,-125 19,123-12,61-7,0 0,1 1,-1 0,1 0,-1 1,1 0,-16 8,21-9,-1 0,1 1,0 0,0 0,0 0,0 0,0 0,1 1,0-1,-1 1,1-1,0 1,1 0,-1 0,1 0,0 0,0 0,-1 8,-2 18,1 0,2 0,1 0,1 1,2-1,1 0,1 0,11 34,-10-46,0 0,1 0,1-1,0 0,1 0,1-1,1 0,0-1,1-1,1 1,0-2,1 0,0 0,21 12,-14-12,0-1,35 15,-50-25,0 1,0-1,1 0,-1-1,0 1,1-1,-1-1,0 1,1-1,-1 0,1-1,-1 1,1-1,-1-1,7-1,-10 1,0 0,0-1,0 1,0-1,0 0,0 0,-1 0,1 0,-1-1,0 1,0 0,0-1,0 0,-1 1,1-1,-1 0,0 0,0 0,0-5,2-12,0-1,0-24,-3 41,12-204,2-81,-12 263,-2 27,0 0,1-1,-1 1,0 0,0 0,0 0,0 0,0-1,0 1,0 0,0 0,0 0,1 0,-1 0,0-1,0 1,0 0,0 0,0 0,1 0,-1 0,0 0,0 0,0 0,0-1,1 1,-1 0,0 0,0 0,0 0,1 0,-1 0,0 0,0 0,0 0,1 0,-1 0,0 0,0 0,0 1,0-1,1 0,-1 0,0 0,0 0,0 0,0 0,1 0,-1 0,0 1,23 34,-16-22,50 77,95 116,-71-101,-35-43,1 3,3-2,77 76,-112-126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2.7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504 445,'-104'49,"69"-35,1 2,1 1,0 2,1 1,-34 28,47-30,0 0,1 1,1 0,1 1,1 1,-16 29,26-41,0 0,1 1,0-1,1 1,0-1,1 1,0 0,0 0,1 0,0 1,1-1,0 0,1 0,0 0,0 0,1 0,1 0,6 18,-4-20,0 1,1-1,0 0,0 0,1 0,0-1,0 0,1-1,0 0,0 0,1 0,-1-1,14 6,2 0,1-1,1 0,45 10,-44-15,-1-1,1-1,49-2,-64-1,-1-1,0 0,1-1,-1 0,0-1,0 0,-1-1,1 0,-1 0,1-2,15-9,-23 12,0 0,0 0,0-1,0 1,0-1,-1 0,1 0,-1 1,0-2,0 1,-1 0,1 0,-1 0,0-1,0 1,0-7,0-8,0 0,-5-33,1 10,-2-38,-3 0,-4 1,-4 0,-3 0,-3 2,-4 1,-70-144,81 193,0 0,-26-31,14 25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4:59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0,'10'12,"-1"0,0 1,0 0,12 28,-1-4,129 211,207 261,-326-470,-2 1,-1 1,21 46,-41-70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0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16,'0'-4,"4"-2,6 1,10 5,1 7,2 2,1 8,0 6,5 3,-2 1,-6-4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0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69,'0'-4,"0"-6,0-6,0-4,0 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1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0 334,'8'-1,"1"0,-1-1,0 0,0 0,0-1,0 0,10-5,4-1,97-39,531-182,-618 223,0 1,-1 1,2 1,-1 2,0 2,0 0,1 3,-1 0,0 2,60 18,-72-16,0 0,-1 1,1 2,-2 0,0 1,0 0,-1 2,0 0,-1 1,0 0,-2 2,0 0,0 0,-2 1,0 1,0 0,13 31,-12-15,-2 1,0 0,-3 0,-1 1,3 47,-5 1,-7 99,0-141,-3 0,-17 76,17-100,0-1,-1 1,-1-1,-1 0,0 0,-2-1,1 0,-24 27,17-27,18-18,2-1,0 0,0 0,1 0,-1 0,1 1,-1 0,8-3,24-4,1 1,0 2,0 2,38 0,157 11,-112 1,0 5,-1 6,124 36,-193-41,1 3,-2 1,-1 3,0 2,-2 2,-1 2,-1 2,-1 1,61 58,-79-61,-1 1,-1 1,-2 1,0 1,-3 0,23 51,-23-36,-1 1,-3 0,-1 1,7 64,-12-30,-4-1,-3 0,-3 1,-5-1,-27 136,6-100,-5-1,-86 200,52-173,-140 218,169-300,-3-2,-3-2,-2-2,-2-2,-65 55,90-91,0 0,0-1,-2-2,0 0,0-2,-50 17,54-24,1 0,-1-1,0-1,0-1,-1-1,1-1,0-1,0-1,0 0,-25-7,13-1,0-1,0-2,1-1,1-2,0 0,2-3,0 0,0-2,-44-43,28 19,2-1,2-3,3-1,-50-85,65 94,2-1,2-1,1-1,3 0,1-1,3-1,1 0,-6-83,15 74,1-1,3 1,3-1,1 1,4 0,1 1,22-58,8 5,4 1,5 3,4 2,5 2,4 3,4 3,4 3,4 3,152-135,-189 188,2 2,85-51,-112 75,1 1,0 0,0 1,1 0,0 2,0 0,0 1,0 0,1 1,-1 1,1 1,-1 0,17 3,-13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2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567 710,'241'-262,"-212"227,-2-3,-2 0,-1-1,-2-1,28-73,-48 109,0-1,-1 0,0 1,1-1,-2 0,1 0,0 0,-1 0,0 0,0 0,-1 0,1 0,-1 0,0 1,0-1,-1 0,-3-8,3 9,-1 1,0-1,0 1,-1 0,1 0,-1 0,1 0,-1 0,0 1,0 0,0 0,0 0,-1 0,1 1,0-1,-1 1,1 0,-1 1,-5-1,-21-2,1 2,-1 1,1 2,0 0,-1 3,1 0,0 2,1 1,0 1,0 2,1 1,1 1,0 1,0 2,-23 18,14-8,2 1,1 2,1 1,1 1,2 2,1 1,2 1,2 2,-37 71,45-72,1 1,3 0,-13 58,21-77,1 1,1 0,1-1,0 1,1 0,1 0,1-1,1 1,7 26,-6-36,1 1,-1-1,1-1,1 1,0-1,0 0,1 0,0 0,0-1,0 0,1-1,0 0,1 0,-1-1,1 0,0 0,1-1,-1 0,1 0,13 2,21 5,1-2,1-2,53 2,-79-8,235 15,2-13,-1-10,474-75,-718 79,5 1,0-2,30-10,-28 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3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1988,'8'-1,"1"0,-1 0,0-1,0-1,0 1,-1-1,13-6,12-5,980-405,-864 354,-114 50,259-125,-263 123,-1-1,0-2,-2-1,0-1,-1-1,-2-2,27-32,-42 45,-1-1,0 1,-1-2,0 1,-1-1,0 0,-1 0,-1-1,0 1,-1-1,1-22,-3 18,-2 1,0-1,-1 1,0 0,-2-1,0 1,-2 1,-8-23,-7-4,-2 2,-2 0,-2 2,-1 0,-2 2,-41-40,18 22,-2 2,-3 2,-1 4,-3 1,-1 4,-94-48,103 71,53 20,0 0,0-1,0 1,0 0,0 0,0 0,0 0,0 0,0 0,0 0,0 0,0 1,0-1,0 0,0 1,0-1,0 1,-2 0,3 0,-1 0,1 0,0-1,-1 1,1 0,0 0,0 0,-1 0,1 0,0 0,0 0,0 0,0 0,0 0,0 0,1 0,-1 0,0 0,0 0,1 0,-1 0,1 0,-1 0,2 1,126 252,-36-81,366 822,-35 25,-171-407,-205-489,-46-174,-7-99,21-246,-8 338,1 1,3 1,3 0,2 0,2 1,3 1,43-79,-53 114,1 1,0 0,1 1,1 0,0 1,1 1,1 0,0 1,0 1,2 0,29-14,-34 20,0 1,1 0,-1 0,1 2,0 0,1 0,-1 2,0-1,1 2,-1 0,0 1,1 0,-1 1,0 1,0 0,0 1,23 9,-10 0,-1 2,0 0,-1 2,-1 1,-1 1,38 38,114 147,-138-156,128 172,-11 7,172 335,-288-489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4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1,'-2'0,"-13"-1,0 1,1 1,-1 1,-14 3,23-3,0 0,0 0,0 1,1 0,-1 0,1 0,0 1,0-1,0 1,0 1,1-1,-7 8,-14 20,2 2,1 0,2 1,-17 40,-57 162,81-200,-133 422,118-343,5 1,-8 122,28-215,1-1,1 1,1 0,1-1,1 1,1-1,1 1,13 40,-16-61,0 1,0-1,1 0,-1-1,1 1,-1 0,1 0,0 0,0-1,0 1,0-1,0 0,1 0,-1 0,1 0,-1 0,1 0,0 0,0-1,0 0,0 1,0-1,0 0,0 0,0-1,0 1,1-1,-1 1,0-1,0 0,0 0,1-1,-1 1,0-1,5-1,0-1,-1 0,0-1,0 0,0 0,0 0,-1-1,0 0,0 0,0-1,0 0,-1 0,0 0,6-11,13-25,-2-1,-2-1,15-50,36-146,-51 165,10-30,36-154,-63 243,5-13,1 29,8 15,17 30,37 63,-17-23,91 121,8-7,254 256,-375-422,1-1,1-1,2-2,1-2,69 39,-101-64,-1 1,1-1,0-1,0 1,0-1,0 0,0 0,0 0,0 0,0-1,5 0,8-5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5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1749 0,'-15'83,"11"684,14-583,36 195,-26-270,5-2,5-1,47 113,-6-69,-59-130,0-1,1-1,0 0,2 0,18 16,-29-30,0-1,0 1,0-1,1 0,0 0,0-1,-1 1,2-1,-1 0,7 2,-10-4,-1 0,0 0,1 0,-1 0,0 0,1 0,-1 0,0 0,1-1,-1 1,0-1,1 1,-1-1,0 1,0-1,0 1,0-1,1 0,-1 0,0 0,0 0,-1 0,1 0,0 0,0 0,0 0,-1 0,1 0,0 0,-1-1,1 1,-1 0,1 0,-1-1,0 1,0 0,1-1,-1 1,0 0,0-1,0 1,-1 0,1-1,-1-1,1-12,-2 0,0 0,-1 1,0-1,-1 1,0 0,-8-15,-52-98,53 107,-31-53,-2 1,-4 3,-2 1,-4 3,-2 3,-3 2,-3 2,-2 4,-2 2,-83-49,32 34,-2 6,-253-92,261 118,-2 5,0 4,-205-18,239 41,20 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6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0 532,'47'-1,"-1"3,0 1,-1 3,1 1,-1 2,87 31,-57-9,-1 4,-2 2,94 67,-113-67,-2 3,-2 3,-1 1,73 89,-104-111,-1 1,15 27,-27-43,-1 0,0 0,0 1,0-1,-1 1,0 0,0 0,-1 0,0 0,0 0,-1 11,0-17,0 0,-1-1,1 1,0 0,0 0,-1 0,0 0,1-1,-1 1,0 0,0 0,1-1,-1 1,-1-1,1 1,0-1,0 1,-1-1,1 0,0 1,-1-1,1 0,-4 2,2-2,0-1,0 1,0-1,0 0,0 1,0-1,0 0,0-1,0 1,0-1,0 1,0-1,-4-2,-7-2,1-1,0-1,0-1,-23-17,-33-35,3-4,-81-99,105 114,-173-219,182 221,3-1,2-1,2-2,-21-56,43 97,1-1,0 0,0 0,1-1,1 1,-1 0,2-1,0-13,1 22,-1 0,0-1,1 1,0 0,0 1,0-1,0 0,0 0,1 0,-1 0,1 1,0-1,0 1,0-1,0 1,0 0,0 0,0 0,1 0,-1 0,1 1,0-1,-1 1,1-1,0 1,0 0,0 0,0 0,0 0,0 1,0 0,0-1,0 1,0 0,4 1,9-1,-1 2,1 0,-1 1,1 0,-1 1,20 9,92 45,-71-31,372 189,-298-141,144 109,-269-180,4 2,1 0,-1 1,-1 0,0 1,0 0,0 0,-1 1,0-1,-1 2,10 16,-16-26,0 1,1-1,-1 1,1 0,-1-1,0 1,0-1,0 1,1 0,-1-1,0 1,0 0,0-1,0 1,0 0,0-1,0 1,0 0,0-1,0 1,-1 0,1-1,0 1,0 0,-1-1,1 1,-1 1,-15-7,-20-22,20 10,1-1,0-1,1 0,2-1,-1 0,2-1,1 0,1-1,0 0,2 0,-5-27,2-1,3 0,2 0,2-1,4-58,1 88,0 1,1 0,2 0,0 0,1 0,1 1,0 0,2 0,14-23,-19 36,0-1,1 1,0 0,1 0,-1 0,1 1,0-1,1 2,-1-1,1 1,13-7,-15 9,1 1,0-1,-1 1,1 0,0 0,0 1,0 0,0 0,0 0,0 1,0-1,0 2,-1-1,1 1,0-1,-1 1,10 5,5 4,-1 1,0 0,-1 1,0 1,17 17,77 89,-88-93,76 85,179 211,-273-316,-1 1,0 0,0 0,0 0,4 11,-4 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7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638 485,'-7'2,"0"0,0 0,0 1,1 0,-1 0,1 1,0-1,0 1,0 1,0-1,1 1,-7 7,-5 2,-37 34,2 3,2 2,3 1,2 3,2 2,4 2,1 1,-48 114,71-141,1 1,2 1,2 0,1 0,2 0,-4 77,10-96,2 1,0-1,2 0,0 0,0 0,2 0,0 0,1-1,1 0,0 0,2-1,0 0,0-1,2 1,0-2,20 22,-4-12,1 0,2-2,0-2,1 0,1-2,0-1,2-2,64 20,-11-11,0-4,129 14,-212-34,67 9,84-2,-136-8,1 1,-1-2,0-1,0 0,0-2,0 0,0-1,-1 0,26-15,-38 18,0-1,-1 0,1-1,-1 1,0-1,0 0,-1-1,1 1,-1-1,0 0,-1 0,0 0,0 0,0 0,0-1,-1 0,0 1,-1-1,1 0,-1 0,0 0,-1 0,0 0,0 0,-1 0,1 0,-3-7,-2-11,-2 0,0 1,-2 0,0 1,-2-1,-14-23,-16-20,-92-116,-69-48,127 149,-331-333,401 411,0-1,1 1,0-1,0-1,-7-10,10 15,1 1,0-1,-1 0,1 0,0 0,0 0,-1 0,1 0,0 0,0 0,0 0,0 1,0-1,0 0,1 0,-1 0,0 0,0 0,1 0,-1 0,0 1,1-1,-1 0,1 0,-1 0,1 1,0-1,-1 0,1 1,-1-1,1 0,0 1,0-1,-1 1,1-1,0 1,0-1,0 1,0 0,0 0,-1-1,1 1,0 0,0 0,0 0,0 0,0 0,1 0,34-5,0 1,1 3,-1 0,69 9,-52-3,90 8,-1 6,199 53,-262-50,-2 4,0 3,-2 3,-2 4,123 79,-188-109,86 66,-87-66,0 1,0 0,-1 0,0 1,0-1,0 1,-1 1,-1-1,7 14,-10-17,-1-1,1 1,-1-1,0 1,0-1,0 1,-1-1,1 1,-1-1,0 1,-1-1,1 0,-1 1,0-1,-4 7,4-6,-1 0,0 0,-1 0,1-1,-1 1,0-1,0 0,-1 0,1 0,-1-1,-8 6,11-9,1 1,0-1,-1 0,1 1,0-1,0 0,-1 0,1 0,0 0,-1 0,1-1,0 1,-1 0,1-1,0 1,0 0,-1-1,1 0,0 1,0-1,0 0,0 1,0-1,0 0,0 0,0 0,0 0,0 0,0 0,1 0,-1 0,0 0,1-1,-1 1,1 0,-1 0,1-2,-20-57,17 47,-28-111,-29-242,54 295,3 0,3 0,4 0,2 0,17-70,-19 119,2 1,0 0,1 0,2 1,11-23,-17 37,0 1,0 1,0-1,1 0,0 1,0-1,0 1,0 0,1 0,-1 1,1 0,0-1,0 2,0-1,0 0,1 1,-1 0,1 0,0 1,-1 0,1 0,0 0,0 0,7 1,3 2,-1 1,1 0,-1 1,0 1,0 0,0 1,-1 0,1 2,-2-1,1 2,16 13,15 15,67 69,-108-101,77 82,-4 3,-5 4,77 128,-126-174,-20-39,0-1,1 0,0 0,1 0,-1-1,10 12,-4-11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4.1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0 886,'1'4,"-1"0,1-1,0 1,0-1,1 1,-1-1,1 1,-1-1,1 0,0 0,0 0,1 0,-1 0,1 0,3 3,49 39,-45-38,81 57,2-5,3-4,2-4,130 47,-180-77,-37-15,1 0,0 0,1-1,-1-1,1 0,0-1,0 0,0-1,17 1,-28-4,0 1,0-1,1 0,-1 0,0 0,0 0,0 0,0 0,0 0,0-1,0 1,-1-1,1 1,0-1,-1 0,1 1,-1-1,0 0,1 0,-1 0,0 0,0-1,0 1,-1 0,1 0,0 0,-1-1,1-2,1-8,-1-1,0 0,-1-21,0 24,-1-58,-2-92,1 136,-2-1,0 1,-1 0,-10-26,-15-9,75 90,47 33,116 58,107 35,-279-139,10 5,167 75,-163-77,1-2,67 15,-113-32,0 0,-1 0,1 0,0 0,0-1,0 0,0 0,-1 0,1-1,0 0,0 0,0 0,6-3,-8 3,-1-1,0 0,1-1,-1 1,0 0,0-1,0 1,-1-1,1 1,-1-1,1 0,-1 0,0 0,0 0,0 0,0 0,-1 0,1 0,-1 0,0 0,0-6,1-31,-2 0,-1 0,-11-56,-36-122,32 150,0-4,-20-85,-86-232,111 360,-29-49,35 69,1 1,-1 0,0 0,0 1,-1 0,0 0,-1 0,1 1,-14-8,20 13,1 0,-1 1,0-1,0 0,0 1,0-1,0 1,1-1,-1 1,0 0,0-1,0 1,0 0,-1 0,1 0,0-1,0 1,0 0,0 1,0-1,0 0,0 0,0 0,0 0,0 1,0-1,0 1,0-1,0 0,0 1,1 0,-1-1,0 1,0-1,0 1,1 0,-1 0,0-1,0 3,0-1,1 0,-1 0,1 0,0 0,0 1,0-1,0 0,0 0,0 0,0 1,1-1,0 0,-1 0,1 0,0 0,0 0,0 0,2 3,12 18,1-2,1 0,1-1,36 31,91 63,78 45,182 143,-378-280,-2 2,0 1,25 33,-41-46,-1 0,0 0,-1 1,-1 0,0 1,-1-1,0 1,-1 0,0 0,1 19,-2-6,-2 0,-1 1,-1-1,-2 0,-8 44,6-52,0 0,-1-1,-1 1,-1-1,-1 0,0-1,-1 0,-19 24,26-37,-1 1,0-1,0-1,-1 1,1-1,-1 1,-4 2,-9 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7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1 371,'4'-4,"6"-1,5-5,5-4,7-9,12-4,4-3,2 1,8-4,2 3,-3 3,-3-2,0 3,-5 2,-5 5,-10 2,-5 3,-6 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8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1,'0'8,"5"12,5 7,5 11,9 16,9 12,12 17,6 6,-1-3,-4-12,-7-14,-5-9,-8-5,-9-10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88,'0'-4,"0"-10,-4-7,-2-4,1 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09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1245 0,'-20'2,"0"0,0 1,0 0,1 2,0 1,0 0,-32 16,-120 74,84-38,2 4,3 3,3 5,3 2,4 4,2 3,-95 142,132-170,-45 96,67-122,1 0,1 1,1-1,2 2,0-1,-2 37,8-58,-1 0,1 0,0 0,1 0,-1 0,1 0,0 0,0-1,0 1,1 0,0-1,0 1,0-1,0 1,1-1,0 0,0 0,0 0,0 0,0-1,1 1,0-1,-1 0,6 3,2 0,1-1,-1-1,1 1,0-2,0 0,0 0,1-1,18 1,73 3,146-11,105-28,-245 21,-103 12,79-13,-78 12,-1-1,0 0,0-1,0 0,-1 0,1 0,-1-1,1 0,5-5,1-4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10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1250,'1'-5,"0"-1,0 1,1 0,0-1,0 1,0 0,4-5,7-22,-8 17,27-90,-5-1,24-186,-44 203,-6-113,-2 174,-2 1,-1-1,-1 1,-1 0,-1 1,-2 0,0 0,-21-37,24 52,-1 1,0 1,0-1,-11-9,16 17,0 0,0 0,0 0,0 0,0 0,0 1,-1-1,1 1,-1-1,1 1,-1 0,1 0,-1 0,0 0,1 1,-1-1,0 1,0 0,0-1,1 1,-1 1,0-1,-3 1,5-1,-1 1,1 0,-1 0,1 0,0-1,0 2,-1-1,1 0,0 0,0 0,0 0,0 1,0-1,0 0,0 1,1-1,-1 1,0-1,1 1,-1-1,1 1,0 0,0-1,-1 1,1 0,0-1,0 1,0-1,1 1,-1 0,0-1,1 1,-1-1,1 1,-1-1,2 3,0 3,1 0,0 0,1-1,-1 1,1-1,9 11,2-2,0-1,0-1,2 0,0-1,0-1,31 14,123 45,-120-51,35 13,-30-13,-1 2,0 2,-2 3,77 50,-115-63,0 0,-1 1,0 0,-1 1,-1 1,0 0,-2 0,1 1,-2 1,0 0,-2 0,0 0,0 1,-2 0,-1 1,0-1,-1 1,0 20,-1-9,-2 0,-2-1,0 1,-2-1,-2 1,0-1,-2 0,-2-1,0 0,-28 52,9-32,-2-2,-3-1,-1-2,-2-1,-2-2,-2-2,-76 56,95-81,4-5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40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0 978,'927'-440,"-780"378,439-179,-413 180,260-58,-385 110,-30 7,0-2,-1 0,0 0,1-2,-2 0,27-14,-121 49,-130 71,82-35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5:41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0 726,'20'-2,"-1"-1,0-1,0-1,-1-1,0 0,0-1,33-19,-6 5,549-274,-410 199,-86 42,-49 26,2 1,62-22,-99 43,1-1,-1 0,26-19,-28 18,1 0,0 0,0 1,16-5,-7 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4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0,'9'181,"39"215,-25-231,101 976,-122-1117,1 0,8 34,-1-25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6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1,'11'14,"0"0,-1 1,-1 0,0 1,-1 0,9 28,2 1,240 653,-194-507,26 74,-88-253,-1 0,0 0,0 0,-1 0,-1 0,0 0,0 1,-1-1,-4 16,3-14,0 0,1 0,0 1,1-1,1 1,3 19,16 58,-13-77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6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0 429,'26'-22,"0"1,1 2,1 1,1 1,47-21,-46 24,27-15,225-108,-194 99,116-33,-186 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5.2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1624 1,'-28'1,"0"2,0 1,1 1,-1 1,1 1,0 2,1 1,-47 23,-7 13,-98 73,153-102,-144 104,-219 204,324-263,3 2,2 3,4 3,2 2,4 2,-40 82,78-135,1 1,1-1,1 2,1-1,1 1,-3 24,8-42,1 1,-1 0,1-1,0 1,1 0,-1 0,1-1,0 1,1-1,-1 1,1-1,0 0,1 1,-1-1,1 0,0-1,0 1,1 0,-1-1,1 0,0 1,0-2,0 1,1 0,-1-1,1 0,0 0,0 0,0-1,8 3,22 6,0-2,1-1,0-2,0-2,0-1,53-2,-30 0,929-16,-834 1,-2-6,0-7,-2-6,212-77,-278 75,-3-3,87-54,139-113,-281 188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7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14,'-5'1,"1"-1,-1 1,1 0,0 1,-1-1,1 1,0-1,0 1,0 1,0-1,1 0,-1 1,0 0,1 0,0 0,0 0,0 0,0 1,0-1,-2 5,-7 11,1 0,-15 37,19-41,-14 34,2 0,2 2,2 0,3 1,2 0,2 1,2 0,3 0,5 83,0-125,0 1,0-1,1 0,1 0,0 0,9 18,-12-27,0 1,0-1,0 0,1 1,-1-1,1 0,-1 0,1 0,0 0,0-1,0 1,0 0,0-1,0 0,1 1,-1-1,0 0,1 0,-1 0,1 0,-1 0,1-1,-1 1,1-1,-1 0,1 0,0 0,-1 0,1 0,-1 0,1-1,-1 1,1-1,0 0,-1 0,3-1,-2 0,0 0,0 0,0 0,0 0,-1-1,1 1,-1-1,1 0,-1 1,0-1,0 0,0-1,-1 1,1 0,1-5,14-58,-12 43,24-142,-6 0,-1-185,-21 330,0 14,-1 0,1-1,-1 1,2 0,-1 0,3-7,-3 12,-1 0,1 0,-1 0,1 0,0 1,-1-1,1 0,0 0,-1 1,1-1,0 0,0 1,-1-1,1 1,0-1,0 1,0 0,0-1,0 1,0 0,0-1,0 1,0 0,0 0,0 0,0 0,0 0,0 0,0 0,0 0,0 1,0-1,0 0,0 0,0 1,0-1,0 1,-1-1,1 1,0-1,0 1,0 0,-1-1,1 1,0 0,0 1,32 25,-1 1,43 51,-22-23,343 391,-236-260,-56-81,-90-92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8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0,'-2'1,"1"0,0-1,0 1,-1 0,1 0,0 0,0 0,0 0,0 0,0 0,0 0,0 0,1 0,-1 0,0 1,1-1,-1 0,1 1,-1 1,-14 38,11-29,-18 60,2 0,4 1,3 1,3 0,4 1,2 0,9 91,-3-135,1 0,2 0,1 0,20 56,-22-76,1-1,0 1,0-1,1 0,0-1,1 1,0-1,1-1,0 1,0-1,1-1,0 0,0 0,0 0,1-1,15 7,-4-5,-1 0,1-2,0 0,1-1,35 3,-122-76,-46-41,-5 6,-135-94,201 164,-1 1,-1 3,-2 2,0 3,-2 2,-1 2,0 3,-89-15,116 26,9 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09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1 577,'28'1,"1"1,-1 1,0 2,0 0,0 2,-1 1,34 15,1 6,105 68,-137-78,27 16,-1 2,63 57,-114-89,-1-1,0 1,-1 0,1 0,-1 0,0 0,3 8,-5-12,-1-1,1 1,-1 0,1 0,-1 0,0 0,0 0,1 0,-1 0,0 0,0 0,0 0,0 0,0 0,0 0,0 1,0-1,-1 0,1 0,0 0,0 0,-1-1,1 1,-1 0,1 0,-1 0,1 0,-1 0,0 0,1-1,-1 1,0 0,0-1,0 1,1 0,-1-1,0 1,0-1,0 1,0-1,0 0,0 1,0-1,0 0,0 0,0 1,0-1,0 0,-1 0,-2 0,1-1,-1 1,1-1,-1 1,1-1,-1 0,1-1,0 1,-1 0,1-1,0 0,0 0,0 0,0 0,0 0,1 0,-1-1,1 1,-1-1,1 0,0 0,0 0,0 0,1 0,-1 0,0-4,-6-9,1 0,1-1,-7-29,0-7,3-1,2 1,2-1,2-1,3 1,6-57,-4 103,-1 1,2-1,-1 0,1 0,0 1,1-1,-1 1,2 0,-1 0,1 0,0 0,0 1,1-1,0 1,0 0,0 0,1 1,0 0,0 0,0 0,1 1,0 0,-1 0,1 0,1 1,-1 0,0 1,1-1,0 1,-1 1,1 0,13-1,13 1,-1 1,1 1,-1 2,0 2,0 1,0 1,-1 2,0 1,0 2,38 20,1 6,-2 2,-1 4,70 59,-96-70,-2 2,0 1,-3 2,-1 1,48 70,-58-56,-25-52,0 0,0 0,-1 1,1-1,-1 0,1 1,-1-1,1 1,-1-1,0 1,0-1,1 1,-1-1,0 0,0 1,-1-1,1 1,0-1,0 1,-1-1,1 1,-1-1,1 0,-1 1,0-1,1 0,-1 1,0-1,0 0,0 0,0 0,0 0,-2 1,2-2,0 0,0 0,0 0,0 0,0 0,0 0,0 0,-1-1,1 1,0-1,0 1,0-1,0 1,0-1,0 1,1-1,-1 0,0 1,0-1,0 0,1 0,-1 0,0 0,1 0,-1 1,0-1,1 0,0 0,-1-1,1 1,-1-1,-16-44,15 37,-12-34,3 0,2 0,1-1,2 1,3-2,1 1,2 0,2 0,2-1,2 1,2 1,2 0,30-84,-34 114,0 0,1 0,0 0,1 0,1 2,0-1,0 1,1 0,1 1,0 0,0 0,15-8,-16 12,0 0,1 2,-1-1,1 1,0 1,0 0,0 0,0 1,1 1,-1 0,1 0,-1 1,1 0,-1 1,0 1,14 3,8 4,-1 1,0 2,0 2,53 31,113 86,-164-107,85 59,203 183,-320-264,3 2,-1-1,0 1,0 0,0 0,-1 1,0-1,1 1,-1 0,-1 0,1 0,-1 0,0 0,0 0,2 10,-6-1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1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454 333,'-220'125,"184"-100,1 1,2 1,-54 57,81-78,1 0,0 1,0-1,1 1,0 0,-6 13,9-18,1 0,-1 1,0-1,1 0,0 1,0-1,-1 0,1 0,1 1,-1-1,0 0,0 1,1-1,0 0,-1 0,1 1,0-1,0 0,0 0,0 0,0 0,1 0,-1 0,1-1,-1 1,1 0,3 2,7 5,0-1,1 0,0 0,0-1,27 9,81 21,-86-27,52 15,1-4,1-3,0-4,171 3,-249-17,0 0,0-1,1-1,-1 1,0-2,-1 0,18-6,-25 7,0 1,-1-1,1 0,0 0,0-1,-1 1,1 0,-1-1,0 0,0 1,0-1,0 0,0 0,-1 0,1 0,-1 0,0-1,0 1,0 0,0-1,-1 1,1-1,-1 1,0 0,0-1,0 1,-1-7,-1-5,0 0,-1 0,-1 1,0-1,-1 1,0 0,-1 1,-1-1,0 1,-1 0,0 1,-1 0,0 0,-1 1,0 0,-1 1,0 0,-1 1,-16-11,-18-7,-1 2,-1 2,-102-32,120 45,25 8,-1-1,1 1,-1-1,1 0,0 0,0 0,0-1,0 0,1 0,-1 0,1 0,0-1,1 1,-1-1,-4-8,7 10,0 0,0 0,0 0,0 0,1 0,-1-1,1 1,0 0,0 0,0 0,0-1,1 1,-1 0,1 0,0 0,0 0,0 0,0 0,0 0,1 0,-1 0,1 1,0-1,0 0,0 1,0 0,0-1,1 1,-1 0,1 0,3-2,18-13,1 1,0 1,1 1,1 1,42-14,151-32,-138 43,0 3,1 3,0 5,0 3,1 3,93 15,-130-9,0 2,-1 2,0 2,0 2,-2 3,0 1,-1 2,-1 2,-2 1,0 3,-1 1,41 40,-25-11,-3 2,-3 2,-2 3,-3 1,-3 3,-3 1,-3 2,-3 1,-4 1,-2 2,-4 1,18 116,-39-186,0 1,0-1,-1 1,0 0,0-1,-2 9,2-14,-1 0,1 0,0 0,-1 0,1 0,0 0,-1 0,1 0,-1 0,1-1,-1 1,0 0,1 0,-1-1,0 1,1 0,-1-1,0 1,0-1,-1 1,1 0,0-1,-1 0,1 0,-1 0,1 0,0 0,-1 0,1 0,-1-1,1 1,0 0,-1-1,1 1,0-1,-1 0,1 1,0-1,-2-1,-7-5,0-1,1 0,0 0,0-1,1 0,0 0,-12-21,-41-80,47 81,-19-43,3-2,3-1,4-1,3-2,4 1,2-2,5 0,0-152,9 207,2 0,0-1,1 1,2 0,0 0,15-39,-16 54,0 1,0-1,1 1,0 0,0 0,1 1,0-1,0 1,1 1,-1-1,2 1,-1 0,1 1,0 0,0 0,0 0,1 1,-1 1,1-1,10-2,20-1,-1 0,1 3,0 1,-1 2,1 1,0 3,0 0,0 3,-1 1,0 2,-1 2,0 1,41 20,-39-14,-1 2,-1 2,-1 1,0 2,-2 2,-1 0,-2 3,0 0,-2 2,-2 1,42 65,-33-33,-3 1,35 96,30 147,-63-192,-28-95,-4-9,1 1,0-1,1 0,0-1,1 1,1-1,15 21,-10-22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1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0,'7'8,"-1"1,-1-1,1 1,-1 0,5 12,8 15,138 222,90 155,-145-238,-89-154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2.0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2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1,'-9'1,"0"0,-1 1,1 0,1 1,-1 0,0 0,1 1,0 0,-1 1,2-1,-1 2,0-1,1 1,0 0,1 0,-9 11,-12 15,1 1,-26 43,49-71,-11 17,1 1,1 0,1 1,1 0,1 1,1 0,1 1,1 0,1 0,-1 36,7-54,-1-1,1 1,1-1,0 0,0 0,0 1,1-1,0-1,0 1,1 0,0-1,0 0,0 1,1-2,0 1,0-1,0 1,1-1,0-1,0 1,0-1,0 0,8 3,19 10,1-1,1-2,50 13,-52-17,62 20,1-4,2-4,0-4,1-5,127 1,-126-8,-85-8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3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4,'-58'-2,"23"1,-60 5,92-4,0 1,-1 0,1 0,0 0,0 0,0 0,0 1,0-1,0 1,1 0,-1 0,0 0,1 0,0 0,-1 1,1-1,0 1,0-1,0 1,0 0,-2 5,-1 5,1-1,0 1,1 0,-2 16,1-9,-30 197,9 2,5 274,34-174,-9-279,2 0,1 0,2-1,2 0,31 67,-16-56,3-2,37 47,-52-74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4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1 473,'0'-4,"1"1,0-1,0 1,0-1,0 1,0 0,1 0,0 0,-1 0,1 0,0 0,0 0,1 0,-1 1,1-1,-1 1,1 0,0-1,0 1,5-2,11-7,0 1,27-10,-12 5,190-98,252-118,-452 221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4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0,'5'0,"5"4,5 2,5 8,7 14,4 8,4 9,1 6,4 4,-7-1,-3-3,-3-3,-6-10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6.0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239 132,'-62'81,"40"-55,-33 54,38-52,2 0,1 1,1 0,1 1,-11 49,21-72,1 1,0-1,0 1,1-1,-1 1,2-1,-1 1,1-1,0 1,1-1,0 0,0 1,0-1,1 0,0 0,0 0,1-1,0 1,0-1,1 0,-1 0,1-1,1 1,-1-1,1 0,0 0,0-1,0 0,11 6,10 3,1-1,0-2,1 0,-1-2,33 5,154 13,-206-25,179 12,244-14,-294-8,-1-7,205-50,-302 56,-1-2,0-2,-1-1,-1-2,66-40,-89 47,-1-1,1 0,-2 0,1-1,-2-1,0 0,11-17,-16 20,0-1,-1 0,0 0,0 0,-2 0,1-1,-1 0,-1 0,0 0,-1 0,1-13,-2 18,-1 0,1 0,-1 0,0 0,-1 0,0 0,0 1,0-1,-1 1,0 0,0-1,-1 1,-6-9,4 8,-2-1,1 1,-1 0,0 0,0 1,-1 0,1 1,-14-6,-14-4,0 2,-1 2,-74-13,66 15,-214-40,-3 11,-494-6,735 44,8-1,-1 1,1 1,0 0,-19 4,28-3,0-1,0 0,1 1,-1 0,0 0,1 0,0 0,-1 0,1 1,0-1,0 1,0 0,1 0,-1 0,1 0,-1 1,1-1,-3 8,-77 140,-14 36,91-173,5-7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5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164 318,'-9'-13,"-11"-22,-6-8,1-6,0 1,5 4,5 6,2 10,2 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5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31,'0'-2,"-1"0,1 0,-1-1,1 1,-1 0,0 0,0 0,0 0,0 0,0 0,-2-3,-4 3,8 17,6 7,0 0,2-1,1-1,0 1,20 27,-4-3,259 469,-278-500,9 17,0-1,3-1,0-1,2 0,42 43,-58-67,1 0,-1 0,1-1,0 0,0 0,0 0,1-1,-1 0,1 0,-1 0,1-1,9 0,11 1,49-5,-30 0,-12 2,200-9,-184 5,0-2,79-22,-100 19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6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1,'1'8,"0"1,0 0,0-1,1 0,1 1,-1-1,1 0,1 0,0 0,8 14,6 3,36 41,-28-36,153 165,211 179,-348-344,-25-23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1,'-5'0,"-5"0,-5 0,-5 0,-3 0,-1 0,2 4,-3 6,-6 5,-10 5,-3 3,-2 2,-7-4,3 0,4 0,6-4,10-4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7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1 811,'18'-2,"1"0,-1-1,0 0,0-2,0 0,-1-1,1-1,-1 0,21-14,19-13,61-49,-118 83,78-59,-2-3,73-77,-142 131,0 1,-1-1,0 0,-1-1,1 1,-2-1,6-11,-10 18,1 0,0 0,-1 0,1 0,-1 0,0 0,0 0,1 0,-1 0,-1 0,1 0,0 0,0 0,-1 0,1 0,-1 1,1-1,-1 0,0 0,0 0,0 1,0-1,0 0,0 1,-1-1,1 1,0-1,-1 1,1 0,-1-1,0 1,1 0,-1 0,0 0,0 0,1 1,-1-1,0 0,0 1,0-1,0 1,-3-1,-8 0,1-1,-1 2,0-1,0 2,1 0,-1 0,0 1,1 1,0 0,-1 0,-11 7,-14 5,1 2,-39 24,45-22,1 0,1 2,0 2,2 0,-31 34,47-45,1 1,0 0,1 1,0 0,1 0,1 1,0 0,1 0,0 0,2 1,0 0,0 0,-1 31,5-41,0-1,0 1,1-1,0 1,0-1,0 1,1-1,0 0,0 0,0 0,1 0,0 0,-1 0,2-1,-1 1,0-1,1 0,0 0,0 0,0 0,1-1,-1 0,1 0,0 0,0 0,0-1,0 0,9 3,15 4,1-1,0-2,0-1,34 2,-30-4,1247 49,-1276-52,311-16,-312 16,0-1,1 1,-1-1,0 0,0 0,0 0,0-1,0 1,0-1,0 0,-1 0,1 0,-1-1,1 1,3-6,-5 5,0 0,0 0,-1 0,0 0,0 0,0-1,0 1,0-1,-1 1,1-1,-1 1,0-1,0 1,0-1,-1 1,1 0,-1-1,-1-4,-20-79,-4 2,-3 0,-58-113,64 151,-2 1,-48-65,61 95,0 0,-1 1,-1 1,-1 0,0 1,-1 0,0 2,0-1,-33-14,40 23,0 0,0 0,0 1,0 1,0-1,-1 1,1 1,0 0,-17 2,24-2,-1 0,1 1,0-1,0 0,-1 1,1 0,0 0,0-1,0 1,0 0,0 1,0-1,0 0,0 1,0-1,0 1,1-1,-1 1,1 0,-1 0,1 0,-1-1,1 1,0 1,0-1,0 0,1 0,-1 0,0 0,1 1,-1-1,1 0,0 1,0-1,0 0,0 1,0-1,0 0,1 1,-1-1,1 0,-1 0,3 4,12 31,1-1,2-1,2-1,1 0,32 37,-20-25,132 153,-45-61,-114-129,-1-1,0 1,0 1,0-1,-1 1,-1-1,0 1,0 0,-1 0,0 1,-1-1,0 0,-1 17,-2 14,-2 0,-11 47,3-17,-85 426,91-472,3-18,0 0,1 0,0 0,0 1,1-1,0 1,1-1,-1 1,1-1,1 1,-1-1,1 1,3 7,-3-13,0 0,0-1,0 0,1 1,-1-1,1 0,-1 0,1 0,-1 0,1 0,0 0,-1 0,1 0,0-1,0 1,0-1,0 1,-1-1,1 0,0 0,0 0,0 0,0 0,0 0,0 0,2-1,59-14,-48 11,421-149,-12-30,-304 129,-1-5,161-108,-246 140,-14 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18.9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0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1341,'1'-2,"-1"0,0 0,1 1,-1-1,1 0,0 0,-1 1,1-1,0 1,0-1,0 1,0-1,0 1,0 0,1-1,-1 1,0 0,1 0,-1 0,1 0,-1 0,1 0,2-1,48-16,-36 13,70-19,163-25,95 12,-322 35,590-34,765 51,-848 15,1085 44,465-55,-967-14,-933-4,1614 4,7-62,1753-294,-2675 218,-13-50,-698 136,-2-7,-3-7,256-136,-353 164,2 3,1 2,112-29,-157 52,-1-2,0-1,30-14,-33 11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1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1335,'46'-16,"79"-18,-61 18,331-70,791-69,431 94,-946 46,1584-84,4-39,-1730 105,3446-186,-3924 217,1719-63,3 54,1226 31,-2910-20,58-4,186-29,140-56,-192 31,257-64,-228 49,-306 72,0 0,0 0,0 0,0-1,0 1,-1-1,7-4,4-5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5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1 526,'1'40,"2"-1,2 1,19 71,47 112,-60-191,350 826,-164-417,-152-341,-20-47,-2 0,18 65,-40-98,-11-21,-19-28,-56-97,6-2,-70-155,120 224,-77-148,-106-300,184 420,4-1,-16-118,33 145,2-1,4 0,1 1,12-81,-10 126,1-1,1 1,0 1,11-27,-14 39,0 0,1 0,-1 0,1 0,-1 0,1 1,0-1,0 1,0-1,0 1,0 0,1 0,-1 0,1 0,-1 0,1 0,0 1,0-1,0 1,0 0,0 0,0 0,0 0,0 1,0-1,0 1,0 0,0-1,1 1,-1 1,4 0,10 4,-1 2,1 0,-1 1,-1 1,0 0,0 1,0 1,20 20,-32-29,148 138,187 223,-175-181,588 666,-720-810,-21-25,1 1,0-2,1 1,0-2,1 0,15 11,-27-22,-1 1,1-1,-1 1,1-1,-1 0,1 1,-1-1,1 0,-1 0,1 1,-1-1,1 0,-1 0,1 0,0 0,-1 0,1 0,-1 0,1 0,0 0,-1 0,1 0,-1 0,1 0,-1 0,1-1,0 1,-1 0,1 0,-1-1,1 1,-1 0,1-1,-1 1,1 0,-1-1,0 1,1-1,-1 1,0-1,1 1,-1-1,0 1,1-1,-1 1,0-1,0 1,0-1,1 0,-1 1,0-1,1-34,-10-59,-23-104,4 44,-9-81,-43-299,30-3,46 476,4-1,11-101,-10 158,-1 0,1 0,1 0,-1 0,1 0,0 0,0 0,0 0,1 1,3-5,-5 7,0 1,1 0,-1 0,0-1,1 1,0 0,-1 0,1 1,-1-1,1 0,0 0,0 1,-1-1,1 1,0-1,0 1,0 0,0 0,-1 0,1 0,0 0,0 0,0 1,0-1,-1 0,1 1,0 0,0-1,-1 1,3 1,6 3,0 1,0 0,-1 0,0 1,0 0,-1 1,0 0,12 15,55 84,-62-85,229 407,-29 21,-9-17,152 234,-297-560,-47-85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5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5,4 7,6 12,6 12,8 15,13 17,9 7,0-2,-2-4,-5-8,-5-8,-4-15,-7-9,-7-11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4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1 283,'1'14,"1"-1,1 0,0 0,1 0,0 0,1-1,8 16,2 7,-10-23,166 375,-144-334,3-2,2-1,2-1,2-2,48 48,-68-79,1-1,25 18,-38-30,0 0,0 0,1-1,-1 0,1 0,0 0,-1 0,1 0,0-1,0 0,0 0,0-1,0 1,0-1,0 0,10-1,-13 0,1-1,-1 1,1 0,-1 0,0-1,1 0,-1 1,0-1,0 0,0 0,0 0,-1 0,1 0,-1-1,1 1,-1 0,0-1,0 1,0-1,0 0,0 1,0-1,0-4,2-10,-1 0,0-29,-1 29,-1-114,-5 1,-5 0,-7 1,-5 0,-39-127,42 180,-16-51,30 117,2 10,4 19,7 3,0 0,2-1,0 0,1-1,16 21,3 9,34 55,85 107,-107-159,3-2,1-2,89 71,-133-118,13 9,0 0,-1 1,-1 0,0 1,20 28,-25-28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7.3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0 654,'234'102,"115"89,-251-131,130 107,-227-167,-1 1,1 0,-1-1,1 1,0-1,-1 1,1-1,0 1,-1-1,1 1,0-1,0 1,-1-1,1 0,0 0,0 1,0-1,-1 0,1 0,0 0,0 0,0 0,0 0,0 0,-1 0,1 0,0 0,0-1,0 1,-1 0,1 0,0-1,0 1,-1-1,1 1,0-1,0 1,-1-1,2 0,13-35,-7 13,15-22,2 0,2 2,2 1,1 2,56-58,194-163,-276 257,244-198,-188 159,2 3,86-42,-134 75,-1 1,2 0,-1 1,1 0,-1 2,1 0,0 0,26 0,-32 3,-1 1,1 0,-1 1,1 0,-1 0,0 1,0 0,0 0,0 1,0 0,-1 0,1 1,-1 0,-1 0,1 1,8 9,15 18,-3 2,-1 1,-1 0,-2 2,28 63,71 211,-106-265,-1-8,-1 1,-3 0,-1 0,6 56,-15-94,-1-1,0 1,1-1,-1 1,0-1,0 1,0-1,0 1,0-1,-1 1,1-1,0 1,-1-1,1 1,-1-1,1 1,-1-1,0 0,1 1,-1-1,0 0,0 0,0 0,0 0,0 1,0-1,0-1,0 1,-1 0,1 0,0 0,-1-1,1 1,0 0,-1-1,1 1,-1-1,1 0,-1 1,1-1,-1 0,1 0,-1 0,1 0,-1 0,1-1,-1 1,1 0,-1-1,1 1,-1-1,-1 0,-5-2,0 0,0-1,0 0,0 0,0 0,1-1,-13-11,5 1,1 0,0-1,1-1,1 0,0 0,1-2,1 1,1-1,1-1,-10-32,11 22,1 0,2 0,1-1,1 1,1-1,6-51,5 21,2 0,2 1,4 1,1 0,4 2,49-93,-69 144,1 0,-1 0,1 0,0 1,1 0,-1-1,1 1,0 1,1-1,-1 1,1 0,0 0,0 0,0 1,0 0,0 0,9-2,-1 3,0-1,1 2,-1 0,0 1,0 0,0 1,25 5,27 7,-1 3,-1 3,101 44,176 106,-185-82,230 169,-382-254,-1 0,1 1,-1 0,0-1,1 1,-1 0,0 0,-1 1,1-1,-1 1,1-1,-1 1,0 0,0 0,-1 0,1 0,-1 0,0 0,0 1,0-1,0 6,-3 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46,'0'-4,"4"-6,2-6,-1 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6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0,'0'2,"1"0,-1 0,1 0,0 0,0-1,0 1,0 0,0 0,0-1,1 1,-1-1,2 2,9 12,335 556,-171-272,120 176,28 48,-317-510,0-1,1 0,1 0,0-1,0 0,15 13,-21-21,1-1,-1 0,1 0,0 0,0 0,0-1,-1 1,1-1,1 0,-1 0,0-1,0 1,0-1,0 0,0 0,1 0,-1-1,0 1,0-1,0 0,0 0,0-1,0 1,0-1,-1 0,6-2,53-32,85-65,-49 31,-8 11,-57 39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7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0 551,'0'-4,"4"-2,11-8,10-5,14-5,23-11,25-12,24-7,23-6,14-7,0 4,-5 5,-13 2,-29 12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7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 4,0 2,0 12,8 12,4 6,7 8,5 2,3-1,1 2,0-5,-5-9,-6-12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7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504 638,'-17'-21,"-28"-33,-22-29,-9-17,-4 0,7 8,12 16,12 12,14 17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8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31,'0'-1,"0"0,0 1,-1-1,1 0,0 0,0 1,-1-1,1 0,0 0,-1 1,1-1,-1 0,1 1,-1-1,0 1,1-1,-1 1,1-1,-1 1,0-1,0 1,1-1,-1 1,0 0,0-1,1 1,-1 0,0 0,0 0,1 0,-1-1,0 1,0 0,0 0,0 1,1-1,-1 0,0 0,-1 0,-34 8,19-1,0 0,1 1,0 1,0 0,1 1,-24 21,-78 83,89-85,-54 57,3 3,5 3,4 4,-72 128,139-217,-4 2,1 2,1-1,0 1,0 0,1 0,0 0,1 0,1 1,0 0,0-1,0 14,3-24,-1 1,0-1,0 1,1 0,-1-1,1 1,-1-1,1 1,0-1,-1 1,1-1,0 0,0 1,0-1,0 0,0 0,0 0,1 0,-1 0,0 0,1 0,-1 0,0 0,1-1,-1 1,1 0,-1-1,1 1,0-1,-1 0,1 1,-1-1,1 0,0 0,-1 0,1 0,-1 0,1-1,0 1,-1 0,4-2,7-1,0-1,0 0,0-1,12-7,-23 12,90-49,-3-5,-2-3,-3-3,133-127,-161 130,-2-2,-4-3,-2-2,-3-1,63-126,-100 176,-5 10,0 0,0 0,0 0,1 0,0 0,0 0,1 1,-1-1,1 1,0 0,0 0,0 0,0 1,6-4,-9 7,1 0,-1 0,1 0,-1 0,1 1,-1-1,1 0,-1 1,0-1,1 1,-1-1,0 1,1 0,-1-1,0 1,0 0,0 0,0 0,0 0,0 0,0 0,0 0,0 0,0 1,0-1,-1 0,1 0,0 3,3 1,297 479,-236-371,354 635,-43 28,-251-462,-103-249,-3 1,19 125,-36-177,-1 1,0 0,-1 0,-1 0,-1 0,0 0,-1 0,0-1,-1 1,-1-1,-12 27,8-25,-1 0,-1-1,0-1,0 0,-2 0,0-1,0-1,-1 0,-22 14,-50 27,-3-4,-3-3,-1-5,-190 58,218-80,-1-2,-1-4,-127 10,171-22,1-1,-1 0,0-2,0-1,1-1,0 0,0-2,0-1,0 0,1-2,0 0,1-2,0 0,1-1,-27-22,19 8,1-2,1-1,2-1,1-1,1-1,2-1,1 0,2-2,-22-67,21 46,2 0,3 0,3-2,2 1,1-113,12 89,4 0,3 0,4 2,3 0,4 1,3 1,3 1,60-107,-18 59,4 4,6 3,5 4,103-104,147-102,-261 257,3 4,147-83,-199 126,1 2,0 0,0 2,2 1,-1 2,1 0,0 2,0 2,1 0,-1 2,1 1,0 2,-1 1,1 1,-1 2,59 16,-49-8,-9-3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29.9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1442,'-11'1,"-1"0,1 1,-1 0,1 1,-1 1,1 0,1 0,-1 1,-10 6,-15 11,-38 28,23-9,2 1,1 3,3 2,-49 64,43-44,4 3,-70 138,95-162,2 2,-24 86,39-115,1-1,1 1,1 0,0 0,1 0,2 0,0 0,0 0,2 0,8 31,-9-44,0 1,1-1,-1 0,2 0,-1 0,0 0,1-1,0 1,1-1,-1 0,1 0,0-1,0 1,0-1,1 0,10 6,-8-7,0 0,0-1,0 0,0 0,0-1,0 0,0 0,1-1,-1 0,0 0,0-1,11-2,-3 0,1-2,-1 0,0-1,-1 0,0-1,0-1,0-1,-1 0,0-1,-1 0,0-1,0 0,11-15,-5 0,-1-1,-2 0,0-1,-2-1,-1-1,14-46,-4-8,15-98,41-492,-78 651,-2 16,1 1,0-1,0 0,1 0,0 0,0 1,1-1,-1 0,2 1,-1 0,1-1,3-6,-5 13,-1-1,1 1,0 0,-1-1,1 1,0 0,-1 0,1 0,0-1,-1 1,1 0,0 0,-1 0,1 0,0 0,-1 0,1 0,0 1,0-1,-1 0,1 0,-1 0,1 1,0-1,-1 0,1 1,-1-1,1 1,0-1,0 1,18 17,-18-17,26 31,-1 2,-2 1,32 61,-25-42,385 606,-320-528,5-3,209 202,-309-330,164 141,-147-128,1-1,0-1,1-1,0-1,1 0,0-2,28 8,-44-14,-1-1,1-1,0 1,0 0,0-1,0 0,0-1,0 1,0-1,0 0,0 0,0 0,0-1,-1 1,1-1,0 0,-1-1,0 1,1-1,-1 0,0 0,-1 0,1-1,0 1,-1-1,0 0,0 0,5-7,0-5,0 0,-1-1,-1 0,0 0,-1 0,4-34,4-44,-5-1,-4 1,-11-126,-57-285,16 248,-12 2,-10 3,-158-375,109 384,103 218,-1 0,-1 1,-1 0,-1 2,-2 0,-40-33,56 51,0 1,-1 0,1 0,-1 1,-10-5,16 8,0-1,0 1,0 0,-1-1,1 1,0 0,0-1,0 1,0 0,0 0,0 0,-1 0,1 0,0 0,0 1,0-1,0 0,0 1,0-1,0 0,-1 1,1-1,0 1,1 0,-1-1,0 1,0 0,0-1,0 1,0 0,1 0,-1 0,0 0,1 0,-1 0,1 0,-1 0,1 0,-1 0,1 0,0 0,-1 0,1 0,0 2,-1 6,1 1,0-1,0 1,1-1,0 0,1 1,0-1,0 0,5 11,38 86,-36-88,44 82,3-2,5-3,4-2,5-3,3-4,106 99,545 416,-711-591,59 48,62 44,-126-98,1 1,0-2,0 1,0-1,0 0,0-1,1 0,-1-1,1 0,0 0,-1-1,1-1,-1 1,1-1,-1-1,16-4,12-5,1-1,58-29,-80 33,64-31,-50 23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0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1 955,'38'-21,"62"-46,-11 6,786-387,-592 328,89-42,-307 120,-27 16,-25 18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1598,'18'-16,"1"1,0 1,42-22,-18 11,762-473,-33-47,-734 516,-18 16,-1-2,0-1,-1 0,-1-1,0-1,22-32,-37 48,-1 0,1-1,-1 0,0 1,0-1,0 0,0 1,0-1,0 0,-1 0,1 0,-1 0,0 1,0-1,0 0,0 0,-1 0,1 0,-1 0,0 1,1-1,-1 0,-1 0,1 1,0-1,-1 1,1-1,-1 1,1-1,-1 1,-2-2,-7-5,1 0,-1 0,-1 2,0-1,-16-7,11 6,-23-11,0 1,-2 3,0 1,0 2,-1 2,-1 1,0 3,0 2,-1 1,1 3,-1 1,1 2,-89 17,97-11,0 2,1 1,0 2,1 1,0 2,2 1,-48 32,56-30,0 0,1 1,1 2,2 0,0 1,1 1,1 1,1 0,-23 49,20-28,2 0,3 1,1 1,3 0,-10 92,17-98,3 1,1 0,2-1,2 1,2-1,1 0,15 45,-18-72,1 0,1-1,0 0,1 0,0 0,1-1,0 0,2 0,-1-1,1 0,1-1,0 0,1-1,0 0,0-1,1 0,0-1,1-1,0 0,0-1,0 0,1-1,0 0,0-2,0 1,31 1,84-2,1-6,161-24,46-23,-259 34,-1-5,93-36,-121 30,-42 22,1 0,0 0,19-7,-20 11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3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1834,'-11'2,"0"0,0 1,0 0,0 0,1 1,0 1,0 0,-13 9,-4 0,-40 20,55-30,10-10,16-16,-12 20,99-135,229-334,-278 386,-4-1,-4-2,58-167,-90 217,-2-1,-1 0,-2-1,-2 0,-1 0,-3 0,-1 0,-5-43,2 62,-1 1,-1-1,0 1,-2 0,0 0,-1 1,-1 0,-1 0,-1 1,0 0,-1 1,-1 0,-1 1,0 1,-1 0,-33-25,39 33,0 1,-1 1,1-1,-18-6,25 12,1-1,-1 0,1 1,-1-1,0 1,1-1,-1 1,0 0,1 0,-1-1,0 1,0 1,1-1,-1 0,0 0,1 1,-1-1,0 1,1-1,-1 1,1 0,-1-1,1 1,-1 0,1 0,-1 0,1 0,0 0,0 1,-1-1,1 0,0 1,0-1,0 0,1 1,-1-1,0 1,0 1,-2 6,1-1,0 1,1-1,0 1,0 0,1-1,0 1,2 13,16 73,-9-58,150 547,41-9,92 310,-280-839,-2 0,-2 1,-2-1,0 53,-5-91,1-10,5-25,8-44,-2 4,4 0,2 2,46-103,-44 124,1 1,3 1,1 1,2 1,2 2,34-35,-47 56,0 2,1 0,1 0,0 2,1 0,0 2,25-11,-35 17,0 2,0-1,0 1,0 1,1 0,-1 1,1-1,0 2,-1 0,1 0,-1 1,1 0,-1 1,1 0,-1 1,0 0,0 0,12 6,-2 3,0 1,0 1,-2 1,0 0,0 2,-2 0,27 34,89 149,-111-165,277 485,-158-269,-120-219,-4-10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28.7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234 527,'1'4,"0"0,0-1,0 1,0-1,1 1,-1-1,1 0,0 0,0 0,1 0,-1 0,4 4,10 14,220 374,167 234,-391-610,1 1,0 0,-2 1,16 39,-29-57,-7-7,-11-9,-29-27,1-3,-78-89,63 64,-61-65,-177-242,268 326,1-1,3-1,2-1,3-2,2-1,2 0,3-1,2-1,-9-74,21 101,2 0,0-1,8-53,-6 74,0 0,1 0,1 0,-1 0,2 1,-1 0,1-1,1 1,-1 1,2-1,-1 1,1 0,0 0,1 0,9-7,-13 12,1 1,0 0,0 0,0 1,0-1,0 1,0 0,0 0,0 0,1 0,-1 1,0 0,0 0,1 0,-1 0,0 1,1 0,-1 0,0 0,0 0,6 3,9 4,0 1,-1 1,21 14,-25-15,44 30,82 72,-135-106,0 0,0 0,0 0,-1 1,0 0,0 0,0 0,-1 0,0 0,0 1,-1-1,0 1,0 0,0 0,-1 0,0 0,0 0,-1 0,0 0,-1 10,0-6,-1 0,-1 0,0-1,0 1,-1-1,0 0,-1 0,0 0,-1-1,0 0,0 0,-11 11,0-3,0 0,-21 13,5-4,18-13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4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0,'-5'1,"0"1,0-1,0 1,0 0,1 0,-1 0,1 1,-1-1,1 1,0 0,0 1,-5 4,-3 2,-16 15,1 1,1 2,1 0,1 2,2 0,1 2,2 0,1 1,1 1,2 1,-16 52,10-11,2 1,4 1,3 0,-2 117,13-170,1-1,2 1,0-1,1 1,1-1,2 0,14 41,-16-56,1 1,0-1,0 0,1 0,0 0,0-1,1 0,0-1,0 1,1-1,0 0,1-1,-1 0,1-1,0 1,0-2,1 1,0-1,0-1,17 5,-11-5,0 0,-1-1,1 0,0-2,0 1,28-5,-38 3,-1 0,1 0,0 0,-1-1,0 0,1 0,-1-1,0 1,0-1,-1 0,1-1,0 1,-1-1,0 0,0 0,0 0,0-1,-1 1,0-1,0 0,0 0,3-6,2-18,-1 1,-1-2,-1 1,-2 0,-1-1,-3-58,2-24,19-142,4-75,-24 311,0 5,1-1,0 1,3-16,-4 28,0 1,0-1,0 1,0-1,0 1,0-1,1 1,-1-1,0 1,0-1,0 1,0-1,1 1,-1-1,0 1,0-1,1 1,-1 0,0-1,1 1,-1 0,0-1,1 1,-1 0,1-1,-1 1,0 0,1 0,-1-1,1 1,-1 0,1 0,-1 0,1 0,-1 0,1-1,-1 1,1 0,-1 0,1 0,-1 1,1-1,-1 0,1 0,-1 0,1 0,-1 0,1 0,-1 1,1-1,-1 0,1 0,-1 1,0-1,1 0,-1 1,0-1,1 1,-1-1,0 0,1 1,-1 0,25 34,-22-31,327 496,-251-397,5-3,153 143,-222-228,1-1,1 0,0-1,0-1,1-1,1 0,0-1,0-1,1-1,23 6,-7-9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4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1808 1,'-4'1,"1"-1,0 2,-1-1,1 0,0 1,0-1,0 1,0 0,0 0,0 0,1 1,-1-1,1 1,0-1,-1 1,1 0,0 0,1 0,-3 4,-16 25,2 0,1 2,-17 46,-28 115,53-165,-47 166,9 1,9 3,-23 361,60-490,13 122,-9-166,2 0,1 0,1 0,1-1,2 0,0 0,19 30,-25-49,1-1,0 1,1-1,-1 0,1-1,0 1,1-1,-1 0,1-1,0 0,0 0,1 0,14 5,-19-8,0 0,0-1,0 1,0 0,0-1,0 0,0 0,1 0,-1 0,0 0,0-1,0 1,0-1,0 0,0 0,0 0,0 0,0 0,0-1,-1 1,1-1,0 0,-1 0,1 0,-1 0,0 0,0-1,0 1,0-1,0 1,0-1,-1 0,1 1,-1-1,0 0,0 0,1-4,3-12,0 0,-2 0,-1 0,0 0,-1 0,-1 0,-1-1,-4-25,-1 10,-2 0,-1 1,-22-56,0 22,-4 1,-2 2,-2 2,-4 1,-78-87,46 69,-4 3,-3 4,-106-74,46 52,-4 6,-4 6,-240-94,315 147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6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0 410,'9'2,"0"0,0 1,0-1,0 2,-1-1,1 1,-1 1,0-1,0 1,-1 1,0 0,9 8,5 2,31 26,-3 1,-2 2,-2 3,-1 1,47 72,-48-56,-3 2,-3 1,-3 2,29 87,-57-139,-2-9,0 0,-1 1,0 0,-1-1,0 1,0 0,-1 0,0 0,-1 0,-1 13,1-22,-1 0,1 1,-1-1,1 0,-1 1,0-1,0 0,0 0,1 1,-1-1,0 0,0 0,-1 0,1 0,0-1,0 1,0 0,-1 0,1-1,0 1,-1 0,1-1,0 1,-1-1,1 0,-1 0,1 1,-1-1,1 0,0 0,-1 0,1-1,-1 1,1 0,-3-1,-4-1,0 1,1-1,-1-1,1 0,-10-5,2-1,0-1,1 0,1-1,-1 0,2-2,-1 1,2-1,0-1,-18-28,11 10,1 0,1-1,-20-62,24 54,1-1,2 0,2 0,2-1,1 1,3-1,6-78,-2 100,1 0,1 0,1 0,1 1,1 0,0 1,18-31,-17 36,1 1,0 0,1 1,0 0,1 0,0 1,1 1,0 0,1 1,28-15,-32 19,1 0,0 0,0 1,1 1,-1 0,1 0,0 1,0 1,-1 0,1 1,0 0,0 0,0 1,0 1,-1 0,1 1,0 0,-1 1,0 0,0 1,0 0,-1 0,1 1,-1 1,-1 0,1 0,-1 1,-1 0,1 0,12 18,12 17,-3 1,-2 1,-1 2,-3 0,-2 2,-2 1,21 78,59 372,-99-493,14 65,-10-67,-3-15,-2-20,-7-76,5 0,4 0,5 0,5 1,4 0,46-157,-34 161,5 1,51-106,-80 197,0 0,1 0,0 1,1 0,0 0,11-12,-15 18,1 0,-1 0,1 1,-1-1,1 1,-1-1,1 1,0 0,0 0,0 0,-1 1,1-1,0 1,0-1,0 1,0 0,0 0,0 0,0 0,0 1,0-1,0 1,0 0,-1 0,4 1,18 10,-1 1,0 1,-1 0,0 2,25 24,-5-5,311 247,-318-255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7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418 310,'-23'12,"1"2,0 0,1 1,1 1,1 2,0 0,-24 29,11-6,1 2,-42 79,58-94,1 2,2 0,1 0,1 1,1 1,2-1,1 1,2 1,1-1,2 34,2-44,0 0,2-1,1 1,1-1,1 0,0 0,2-1,0 0,1 0,1-1,1 0,1 0,1-2,0 1,30 29,-24-31,1 0,0-2,1 0,0-1,1-1,0-1,1-1,1-1,-1-2,1 0,44 7,9-5,1-3,110-5,-162-1,72-6,-92 5,1 0,-1 0,1-1,-1 1,0-2,0 1,0-1,0 0,0 0,-1 0,10-8,-12 7,0 0,0 1,-1-1,1 0,-1-1,0 1,-1 0,1-1,0 1,-1-1,0 1,0-1,-1 1,1-9,-5-70,3 77,-6-41,-1 2,-3-1,-2 1,-2 1,-27-57,-3 10,-80-119,54 108,-5 4,-4 3,-183-166,257 256,-27-28,33 33,-1-1,1 1,-1 0,1-1,-1 1,1-1,-1 1,1-1,0 1,-1-1,1 0,0 1,0-1,-1 1,1-1,0 0,0 1,0-1,0 1,0-1,0 0,0 1,0-1,0 0,0 1,0-1,0 0,0 1,0-1,1 1,-1-1,0 0,1 1,-1-1,0 1,1-1,-1 1,0-1,1 1,-1-1,1 1,-1-1,1 1,-1 0,1-1,-1 1,1 0,0-1,-1 1,1 0,-1 0,1 0,0 0,-1-1,2 1,16-2,-1 0,1 1,0 1,0 0,20 4,-18-2,168 19,302 75,164 96,-103 5,-412-138,242 139,-335-170,81 68,-114-85,-1 0,0 1,-1 1,0 0,-1 0,-1 1,0 1,-1-1,13 32,-20-43,0 0,1 0,-2 1,1-1,0 0,-1 1,1-1,-1 0,0 1,0-1,0 0,-1 1,1-1,-1 0,0 1,0-1,0 0,0 0,0 0,-1 0,1 0,-1 0,0 0,0 0,0-1,0 1,-1-1,1 1,-1-1,1 0,-1 0,0 0,0 0,0-1,0 1,0-1,0 0,0 0,-5 1,0 0,1 0,0-1,-1 0,1-1,0 0,-1 0,1 0,-1-1,1 0,0-1,-1 1,1-1,0-1,0 1,0-1,1-1,-12-6,-1-6,1-1,0 0,1-2,-28-40,-51-93,81 127,-21-38,2-1,3-1,2-2,4-1,3-1,-26-141,46 192,1-1,0 1,2-1,0 1,2-1,6-30,-5 37,-1-1,2 1,0 0,0 1,1-1,0 1,1 0,0 0,1 1,12-13,-16 20,0 0,1 0,-1 0,1 1,-1 0,1 0,0 0,-1 0,1 1,0-1,0 1,0 0,0 1,1-1,-1 1,0 0,0 1,0-1,0 1,0 0,6 2,11 3,0 1,0 2,27 13,77 47,120 86,-90-53,-60-42,-3 5,113 101,-177-139,0 2,-2 1,0 1,-3 1,-1 2,-1 0,-2 1,-1 1,-2 1,13 40,-5-4,-14-46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0,'0'4,"0"6,4 1,6 8,5 8,5 9,11 11,14 14,8 10,7 10,2 0,4 3,-6-4,-12-16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8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152 339,'-13'-17,"-8"-18,-5-13,-2-5,3 0,6 2,7 5,5 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6:39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1,'-3'0,"0"1,0 0,0 0,0 0,0 0,0 0,0 0,0 1,0 0,1-1,-1 1,0 0,-2 4,-31 32,10 0,2 1,1 1,2 2,2 0,-26 81,28-62,3 1,2 0,-6 110,17-150,1 0,1-1,1 1,1 0,1-1,1 0,0 0,2 0,1-1,0 0,16 28,-16-36,0 0,1 0,1-1,0 0,0 0,1-1,0-1,1 0,0 0,0-1,1-1,0 0,0-1,1 0,-1-1,1 0,26 4,13-3,0-2,1-2,78-8,-19 1,-108 4,-1 0,1 0,-1 0,1 0,-1-1,1 1,-1-1,0 0,0 0,0-1,6-4,-5 3,0 1,0 0,1 0,-1 1,1-1,5-1,6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17.5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1,'0'234,"5"546,45-7,9-319,19-2,162 520,-184-815,-30-91,18 77,-42-133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19.5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0 806,'39'-44,"-28"31,0 0,1 0,16-12,17-8,2 2,2 2,0 2,2 3,104-36,-13 19,154-24,2 18,489-15,310 67,-314 6,-4-42,443-132,-918 116,-152 23,2 7,258 5,-378 13,0 3,0 0,0 2,-1 2,41 14,-60-16,-1 0,1 0,-1 2,0-1,-1 2,0-1,0 2,-1-1,0 2,-1-1,0 2,-1-1,0 1,10 19,-2 3,-2 1,-1 1,-2 0,-2 1,-1 0,-2 1,3 39,-1 275,-10-271,6 162,11-2,11 0,10-1,10-3,11-1,127 329,28 123,-165-514,-46-165,1-1,0 0,0 1,0-1,1-1,1 1,-1-1,1 1,0-1,1-1,7 8,-13-14,0 0,0 0,0 1,0-1,0 0,1 0,-1 0,0 1,0-1,0 0,0 0,0 0,0 1,0-1,0 0,0 0,0 0,0 1,0-1,0 0,0 0,0 1,0-1,0 0,0 0,0 0,0 1,0-1,0 0,0 0,-1 0,1 1,0-1,0 0,0 0,0 0,0 1,-1-1,1 0,0 0,0 0,0 0,0 0,-1 0,1 1,0-1,0 0,0 0,-1 0,1 0,0 0,0 0,-1 0,1 0,-17 5,13-5,-709 195,499-132,-1658 548,1124-325,116-42,-14-42,367-138,-2-12,-2-13,-501 5,766-44,-671-9,595 4,1-4,-103-23,187 30,0 0,0-1,0 0,1-1,0 0,0 0,0-1,0 0,0-1,1 1,0-1,0-1,-9-11,8 7,0 0,1-1,0 0,1 0,1-1,0 0,0 0,-3-19,2 1,2-1,1 1,2-1,1 0,1 1,2-1,9-39,7-11,4 1,48-112,87-145,-120 261,11-23,74-160,-113 239,-1 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0.6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1207 177,'0'-6,"-1"0,0 0,-1 1,0-1,0 0,0 1,0-1,-1 1,0 0,-5-8,1 3,-1 0,0 0,-17-16,16 20,0 0,0 0,-1 1,1 0,-1 1,0 0,0 0,-1 1,1 0,-1 1,1 0,-1 1,0 0,0 1,0 0,1 1,-1 0,0 0,-12 4,-12 4,1 1,0 2,1 1,-48 26,44-18,0 2,2 1,1 2,1 1,1 1,1 2,2 1,1 2,2 0,1 2,1 1,3 1,0 0,3 2,1 0,2 1,2 1,-9 43,19-68,1 0,0 0,1 0,1 0,1 0,0 0,1 0,0 0,2 0,6 21,-5-26,0 0,0 0,1-1,1 0,0 0,0 0,1-1,0 0,0 0,1-1,1 0,-1-1,1 0,16 8,45 20,147 50,-139-58,117 58,-190-82,-1 1,1-1,-1 1,0 0,0 0,-1 0,1 1,-1-1,0 1,0 0,0 1,-1-1,0 1,5 10,-6-7,1-1,-1 1,0 0,-1 0,0 1,-1-1,0 0,0 0,-2 13,-3 0,0 1,-2-1,0 0,-1-1,-1 0,-1 0,-19 28,17-33,-1 0,0-1,-2 0,1-1,-2-1,0 0,-18 11,23-19,-1 0,1 0,-1-1,0-1,0 0,0 0,0-2,0 1,-1-1,1-1,0 0,-17-3,-2-1,1-2,-1 0,-52-20,26 1,0-2,2-3,1-2,-88-69,142 100,-6-2,1-1,0 1,1-1,-1 0,1-1,-1 1,1-1,1 1,-1-1,1-1,0 1,0 0,-4-12,6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0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136 1100,'2'-6,"0"0,1 0,-1 0,1 1,1-1,-1 1,1 0,0 0,0 0,0 0,1 1,9-8,-2 0,294-280,3-4,-253 241,-9 9,50-62,-94 105,-1 0,0 0,0 0,0 0,0 0,0 0,-1-1,1 1,-1-1,0 1,0-1,0 1,0-5,-1 7,-1-1,1 1,-1-1,0 1,0-1,1 1,-1 0,0-1,0 1,0 0,0 0,0-1,-1 1,1 0,0 0,-1 0,1 1,0-1,-1 0,1 0,-1 1,1-1,-1 1,1-1,-1 1,0 0,1 0,-1-1,1 1,-1 0,-2 1,-42-7,-1 3,0 1,0 3,-1 1,2 3,-1 2,1 1,0 3,1 2,0 2,1 1,-77 42,86-38,1 0,1 3,1 1,2 1,-39 40,58-52,0-1,2 2,-1-1,2 1,0 1,-11 27,15-32,1 0,1 0,0 0,0 0,1 1,1-1,-1 0,2 1,-1-1,1 0,5 20,-2-20,0 1,1 0,1-1,-1 0,2 0,-1 0,1-1,1 0,0 0,0-1,0 0,1-1,17 12,15 7,84 40,-112-59,117 49,3-6,2-5,200 38,-300-75,-21-3,1-1,-1-1,1-1,0 0,0 0,0-2,0 0,0 0,14-3,-27 2,0 0,-1 0,1 0,-1 0,1 0,-1 0,1 0,-1 0,0 0,0-1,1 1,-1 0,0-1,0 1,0-1,-1 0,1 1,0-1,0 0,-1 1,1-1,-1 0,0 0,1-2,-1-49,-1 40,-10-549,10 551,1 0,0 0,1-1,0 1,3-14,-4 24,0-1,1 1,-1-1,0 1,1-1,-1 1,1-1,0 1,-1 0,1-1,0 1,0 0,0 0,0-1,0 1,0 0,0 0,0 0,1 0,-1 1,0-1,1 0,-1 0,0 1,1-1,-1 1,1-1,-1 1,1 0,-1-1,1 1,-1 0,1 0,-1 0,1 0,-1 0,1 1,-1-1,2 1,7 2,-1 0,-1 1,1 1,0-1,-1 1,0 1,0-1,11 13,59 63,-45-44,166 197,-198-234,-1 1,0 0,1-1,-1 1,1 0,-1-1,1 1,0-1,-1 1,1-1,-1 1,1-1,0 1,-1-1,1 0,0 0,0 1,-1-1,1 0,0 0,0 0,0 1,-1-1,1 0,0 0,0 0,-1-1,2 1,-1-1,0 1,0-1,-1 0,1 0,0 0,0 0,-1 0,1 0,-1 0,1 0,-1 0,1 0,-1 0,0-1,1 1,-1-1,4-57,-4 55,0-47,5-149,-1 172,0 1,2-1,0 1,2 0,14-32,22-30,65-99,-108 186,0-1,0 1,0 1,0-1,1 0,-1 0,0 0,1 0,-1 1,1-1,0 1,-1-1,1 1,0 0,0 0,0 0,0 0,0 0,0 0,0 0,0 1,1-1,-1 1,0-1,0 1,0 0,1 0,2 0,0 2,0 0,0 1,0-1,-1 1,1 0,-1 0,0 1,0-1,0 1,0 0,3 5,188 196,-74-81,159 209,-247-277,-25-36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1.3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1 163,'2'32,"2"0,1-1,1 1,2-1,22 56,-6-14,172 490,-138-423,146 253,-196-379,0 1,0-1,1 0,1 0,0-1,1 0,1-1,0 0,19 14,-29-24,-1-1,1-1,-1 1,1 0,-1 0,1 0,-1-1,1 1,0-1,-1 0,1 1,0-1,-1 0,1 0,0 0,-1 0,1 0,0 0,0 0,-1-1,1 1,0-1,-1 1,1-1,-1 0,1 1,-1-1,1 0,-1 0,1 0,-1 0,0 0,0-1,1 1,-1 0,0-1,0 1,0 0,0-1,-1 1,2-3,3-6,-1 0,-1 0,1 0,-2 0,3-14,56-426,-44 295,29-292,13-103,-55 518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2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1052 1,'-15'0,"0"2,0 0,0 1,0 1,1 0,-1 1,1 0,-18 11,-106 66,125-73,-302 223,245-173,3 4,-74 90,121-129,0 1,2 2,1-1,1 2,1 0,-20 58,31-73,0 0,1 1,1 0,0-1,1 1,1 0,0 0,0 0,2 0,-1-1,2 1,0 0,1-1,0 0,1 0,0 0,1 0,8 12,1-3,1-1,1-1,1 0,1-2,0 0,1-1,1-1,1-1,0 0,1-2,0-1,1-1,37 12,-3-4,1-4,0-1,1-4,103 5,-153-14,46 2,77-6,-117 2,0-1,-1-1,0 0,1-1,-1-1,0 0,-1-1,1-1,24-15,-7-9,-19 14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5.0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1834,'5'-1,"0"-1,0 0,-1-1,1 1,-1-1,0 0,0 0,0 0,0 0,0-1,3-3,9-8,287-246,-13 10,-35 42,825-717,-1065 913,-6 6,-1-1,1 0,-1-1,-1 1,0-2,0 1,0-1,7-16,-13 25,-1 0,1 1,-1-1,0 0,0 1,1-1,-1 0,0 0,0 1,0-1,0 0,0 0,0 1,0-1,0 0,0 1,0-1,0 0,-1 0,1 1,0-1,0 0,-1 1,1-1,-1 0,1 1,0-1,-1 1,1-1,-1 0,1 1,-1-1,1 1,-1-1,0 1,0-1,-2 1,1-1,-1 0,1 1,-1 0,1 0,-1 0,1 0,-1 0,1 0,-4 1,-26 8,1 1,0 1,0 2,1 1,-55 35,39-22,-536 345,437-262,-236 230,174-106,176-194,3 1,1 2,2 0,-23 56,41-83,2 0,0 1,0 0,2-1,0 1,1 0,1 1,0-1,1 0,1 0,1 0,0 0,2 0,0 0,0-1,2 1,7 16,-5-16,2-1,0 1,1-1,0-1,2 0,-1-1,2 0,0-1,1-1,0 0,0-1,1 0,1-1,35 15,-15-12,0-2,2-1,-1-1,1-3,0-1,0-1,1-3,-1-1,0-2,57-10,6-7,-1-5,170-64,-226 71,0-3,-1-2,46-30,-89 51,0 0,0 0,0 0,0 1,-1-1,2 0,-1 1,0-1,0 0,0 1,0-1,0 1,0 0,0-1,1 1,-1 0,0 0,0 0,0-1,1 2,-1-1,0 0,0 0,1 0,-1 0,0 1,0-1,0 0,2 2,-2 0,1 0,-1 1,0-1,0 1,0 0,0-1,-1 1,1 0,-1-1,1 6,1 5,35 148,-21-96,12 88,-26-139,-1-1,2 1,-1-1,10 26,-2-20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5.5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9,0 13,9 14,11 18,11 16,0 9,3 7,4-1,-3-14,-1-8,-5-9,-3-12,-6-12,-7-8,-5-11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6.0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0 632,'1'-3,"0"1,0-1,0 0,0 0,0 1,1-1,-1 1,1-1,-1 1,1-1,0 1,0 0,0 0,0 0,5-3,38-26,120-59,28-17,-58 24,297-176,-389 243,-25 12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6.8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1,'-1'4,"-1"0,0 0,0 0,0 0,0 0,0 0,-1-1,0 1,1-1,-1 0,-6 5,-4 7,-61 80,-106 177,143-205,4 1,2 2,-41 136,68-191,0 0,1 0,1 1,0-1,0 17,2-29,1 1,-1-1,0 0,1 1,0-1,0 0,0 1,0-1,0 0,1 0,-1 0,1 0,0 0,0 0,0-1,0 1,0-1,1 1,-1-1,1 0,-1 0,1 0,0 0,0 0,0-1,0 1,0-1,1 0,3 1,18 4,0-2,-1-1,1-1,0-1,0-1,26-4,150-28,-155 23,120-28,-144 31,0-2,-1 0,-1-1,1-1,24-15,-41 22,0-1,-1 1,1 0,0-1,-1 0,0 0,0 0,0 0,0 0,-1-1,0 1,0-1,3-8,-3 3,0 1,0-1,-1 0,0 0,-1 0,-1-15,-3-8,-2 0,-2 0,-12-33,20 64,-22-65,-2 1,-4 1,-2 1,-3 2,-69-99,97 156,1 0,0-1,-1 1,0 1,0-1,-1 1,1 0,-1 0,-7-3,10 5,1 1,-1 1,0-1,1 0,-1 0,0 1,1 0,-1-1,0 1,0 0,1 1,-1-1,0 0,0 1,1-1,-1 1,0 0,1 0,-1 0,1 0,-1 0,1 1,0-1,-5 4,-8 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7.6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90,'0'-5,"0"-5,0-5,0-5,5 1,5 4,1 9,7 10,10 8,3 6,2 9,3 4,-4-3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8.1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46,'0'-4,"0"-6,0-6,0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28.9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1 260,'11'1,"0"1,0-1,-1 2,1 0,-1 0,1 1,-1 0,0 0,-1 1,1 1,-1 0,15 11,11 12,53 58,-65-63,-6-7,-8-9,-1 0,0 0,0 0,-1 1,0 0,0 0,-1 1,-1 0,6 11,-13-19,-2-7,-6-11,-2-25,1 1,3-1,1-1,2 0,2 0,1 0,3 0,7-53,-6 87,0 0,0 0,1 0,0 1,1-1,-1 1,1 0,1 0,-1 0,1 0,1 1,-1 0,10-8,-12 12,0-1,0 1,0 0,0 0,0 0,0 1,0-1,1 1,-1 0,1 0,-1 0,1 0,-1 1,1-1,0 1,-1 0,1 0,0 0,-1 1,1-1,-1 1,1 0,-1 0,1 0,-1 0,1 1,-1-1,0 1,0 0,0 0,0 0,5 5,219 161,-202-151,-10-7,-2 1,1 0,16 19,-15-12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0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1 545,'0'-62,"1"61,-1 1,0 0,0 0,0-1,0 1,0 0,1 0,-1-1,0 1,0 0,0 0,1-1,-1 1,0 0,0 0,0 0,1 0,-1 0,0-1,1 1,-1 0,0 0,0 0,1 0,-1 0,0 0,1 0,-1 0,0 0,0 0,1 0,-1 0,0 0,1 0,-1 0,0 0,0 0,1 1,-1-1,0 0,0 0,1 0,-1 0,0 0,0 1,1-1,-1 0,0 1,16 11,-13-10,340 308,-224-182,-118-127,-1 0,1 0,0 0,0-1,0 1,-1 0,1-1,0 1,0 0,0-1,0 1,0-1,0 0,0 1,1-1,-1 0,0 0,0 0,0 0,0 1,2-2,-2 1,0-1,0 1,0-1,-1 1,1-1,0 0,-1 1,1-1,0 0,-1 0,1 0,-1 1,1-1,-1 0,1 0,-1 0,0 0,1 0,-1-1,5-56,-5 51,-5-134,-5 1,-7 1,-53-213,48 262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2.2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1377,'1'-5,"-1"0,1 1,0-1,1 0,-1 0,1 0,0 1,0-1,0 1,0-1,1 1,5-6,46-50,-16 20,6-18,41-74,-37 54,28-41,80-169,-136 246,-2-1,-2-1,-3-1,-1 0,-2-1,-2 0,-2 0,0-48,-12 37,-5 33,11 23,-1 1,1 0,-1-1,1 1,-1 0,1 0,-1-1,0 1,1 0,-1 0,1 0,-1 0,1 0,-1 0,1 0,-1 0,0 0,1 0,-1 0,1 0,-1 0,1 0,-1 0,0 1,1-1,-1 0,1 0,-1 1,1-1,-1 0,1 1,0-1,-1 1,1-1,-1 0,1 1,-1 0,-2 3,0 0,0 1,1 0,-1-1,1 1,0 0,1 0,-1 0,1 0,0 1,0-1,0 0,1 0,0 6,2 77,0-80,-1 1,1-1,1 1,-1-1,2 0,-1 0,1-1,0 1,1-1,-1 1,1-1,11 10,6 7,51 39,-61-54,329 242,-337-249,0 1,1 0,-1 0,0 0,-1 0,1 1,-1-1,1 1,-1 0,0 0,0 0,-1 1,1-1,1 5,-2 0,0 0,0 0,-1 0,0 0,-1 0,-1 17,-3 13,-1 0,-2 0,-1-1,-17 44,-67 143,91-224,-14 35,-2-2,-1 0,-1-1,-43 53,47-71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1.3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0 619,'5'-1,"-1"0,0 0,0 0,0 0,0-1,0 0,-1 1,1-1,0-1,-1 1,1-1,-1 1,0-1,0 0,0 0,0 0,-1-1,1 1,-1-1,0 1,0-1,0 0,0 0,1-5,7-15,-2 0,9-44,-16 62,0 1,10-66,-11 69,1 0,-1 0,0 0,0 0,0 0,0 0,0 0,0 0,0 0,-1 0,1 0,-1 0,0 1,1-1,-1 0,0 0,0 0,0 1,0-1,0 0,-1 1,1-1,0 1,-1 0,1-1,-1 1,1 0,-1 0,0 0,-2-1,2 2,0 0,1 0,-1 0,0 0,1 0,-1 0,0 1,0-1,1 1,-1-1,1 1,-1 0,1-1,-1 1,1 0,-1 0,1 0,-1 0,1 1,0-1,0 0,0 0,0 1,0-1,0 1,0-1,0 1,0-1,1 1,-1-1,1 1,-1 0,1-1,0 1,-1 2,-2 8,1 1,0 0,0 18,2-28,-2 25,2 0,1 0,0 0,10 46,-9-67,0 0,0-1,0 1,0-1,1 1,0-1,1 0,-1 0,1 0,0-1,1 0,-1 1,1-1,0-1,0 1,1-1,0 0,-1 0,1 0,0-1,1 0,-1 0,0-1,11 3,-11-3,1-1,0 0,-1 0,1 0,0-1,0 0,0 0,0-1,-1 0,1 0,0 0,-1-1,1 0,-1-1,1 1,-1-1,10-6,-7 2,-1 0,0-1,0 1,-1-2,0 1,-1-1,1 0,-2 0,1-1,6-15,10-27,-2-1,-3 0,-2-2,-2 0,-3 0,-2-1,1-94,-15 104,-3 29,9 16,-1 1,1 0,-1 0,1 0,-1 0,1 0,-1 0,1 0,-1 0,1 0,-1 0,1 0,-1 1,1-1,-1 0,1 0,-1 0,1 1,0-1,-1 0,1 0,-1 1,1-1,0 0,-1 1,1-1,0 1,-1-1,1 0,0 1,0-1,-1 1,1-1,0 1,0 0,-1 0,0 1,0 0,1 0,-1 0,1 0,0-1,-1 1,1 0,0 0,0 0,0 0,0 0,0 0,1 0,-1 0,1 0,-1 0,1-1,-1 1,1 0,0 0,0-1,0 1,0 0,0-1,1 1,-1-1,0 0,3 3,49 40,-45-39,76 54,-30-23,-1 3,80 77,-119-102,-1 1,0 0,-1 1,-1 1,0-1,-2 2,0 0,-1 0,0 0,-2 1,0 0,-1 0,3 26,-4 22,-6 108,0 18,2-190,0 0,0 1,1-1,0 0,-1 0,1 0,1 1,-1-1,0 0,1 0,-1 0,3 2,-3-3,0-1,1 0,-1 1,1-1,-1 0,1 0,-1 0,1 0,0 0,-1-1,1 1,0 0,0-1,0 1,-1-1,1 0,0 0,0 1,0-1,0 0,3-1,13-2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1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0,'3'33,"1"-1,2 0,1 0,2 0,1-1,16 35,-2-2,318 714,-338-770,4 10,1 0,1-1,22 29,-29-43,-1 0,1 0,0-1,0 1,0-1,1 1,-1-1,0 0,1 0,-1-1,6 3,-7-4,0 0,0 1,0-1,0 0,1 0,-1 0,0 0,0-1,0 1,1-1,-1 1,0-1,0 0,0 1,0-1,0 0,0 0,0-1,-1 1,1 0,2-3,8-8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2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0,'-5'0,"-5"4,-5 2,-5 4,-7 4,-4 5,5-2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3.8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1284,'55'-4,"-1"-2,0-2,101-29,5-2,-145 37,5-2,1 0,-1-1,27-11,-40 12,0 1,-1-1,0 0,0 0,0 0,-1-1,1 0,-1 0,0 0,0-1,-1 0,0 0,5-9,114-229,-100 202,-3 0,-1-1,25-90,-43 131,0 0,-1 0,1-1,-1 1,1 0,-1 0,0-1,0 1,0 0,0-1,-1 1,1 0,-1-1,1 1,-2-4,1 5,0 1,1-1,-1 0,0 1,1-1,-1 1,0-1,0 1,1-1,-1 1,0 0,0-1,0 1,0 0,0 0,0-1,0 1,1 0,-1 0,0 0,0 0,0 0,0 0,0 0,0 1,-1-1,-4 2,0 0,1 0,-1 1,0 0,1 0,0 0,0 1,0 0,-7 6,2 0,1 0,1 0,0 1,0 0,1 1,0 0,1 0,1 0,0 1,0 0,1 0,1 0,0 0,1 0,1 1,0-1,1 25,0-36,1 1,-1-1,0 0,1 0,0 0,-1 0,1 1,0-1,0 0,0 0,1 0,-1-1,0 1,1 0,-1 0,1-1,0 1,-1-1,1 1,0-1,3 2,-1-2,-1 0,1 0,0 0,-1 0,1-1,0 1,0-1,-1 0,1 0,0 0,7-2,5-3,1 1,-1-2,-1 0,25-14,-18 7,0-1,-2 0,0-2,0 0,-2-1,0-1,-1-1,-1 0,0-2,-2 1,0-2,-2 0,0 0,-2-1,9-27,-6 8,-1 0,-3 0,-1-1,-2 0,-2-1,-2 1,-8-88,6 128,0 0,0 0,-1 0,1 1,-1-1,0 0,0 0,0 0,0 0,0 1,-1-1,1 1,-1-1,0 1,0-1,0 1,0 0,0 0,0 0,0 0,-1 0,-2-1,3 2,0 1,0 0,0-1,0 1,-1 0,1 0,0 0,0 0,0 1,0-1,0 1,0-1,-1 1,1-1,0 1,0 0,1 0,-1 0,0 0,0 1,0-1,1 0,-1 1,1-1,-1 1,1 0,-1-1,1 1,0 0,-1 2,-4 4,2 0,-1 1,1-1,0 1,1-1,0 1,0 0,1 0,0 1,1-1,0 0,0 1,1-1,0 0,1 1,0-1,0 0,1 1,0-1,1 0,0 0,0 0,9 15,9 13,1-2,1-1,2-1,33 34,-33-38,0 0,-5-7,-1 1,-1 0,24 43,-37-57,-1 0,0 1,-1-1,0 1,0 0,-1 0,-1 0,0 0,0 1,-1-1,0 0,0 0,-1 1,-4 14,-6 18,-2-2,-2 1,-27 53,-72 111,15-30,95-170,1 0,0 0,1 1,0-1,0 1,0 0,-1 10,3-16,0 0,0 1,0-1,0 0,1 0,-1 0,0 0,1 1,-1-1,0 0,1 0,-1 0,1 0,0 0,-1 0,1 0,0 0,-1 0,3 1,-2-1,1 0,0 0,0 0,0-1,0 1,0-1,0 1,0-1,0 0,0 1,0-1,0 0,0-1,0 1,3-1,74-12,-2-5,0-2,102-42,-156 53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4.7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0 172,'16'-1,"-1"-1,0 0,23-7,1-1,92-17,-111 24,0 0,0-2,0 0,-1-2,1 0,-2-1,1 0,-1-2,0 0,17-14,-1 1,-18 15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37.2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48.0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7184 179,'-1484'35,"1226"-22,-1264 55,-1-69,190-116,463-46,855 159,6 1,0 1,0 1,0-1,-13 1,21 1,-1-1,1 2,-1-1,1 0,-1 0,1 0,-1 1,1-1,-1 1,1-1,0 1,-1-1,1 1,0 0,0 0,-1-1,1 1,0 0,0 0,0 0,0 1,0-1,0 0,1 0,-1 0,0 1,0-1,1 0,-1 1,1-1,-1 1,1-1,-1 2,-1 21,1 0,1 0,3 24,0 24,-42 669,8-264,31-406,2-51,-2-1,0 1,-2 0,0-1,-7 31,4-35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52.0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9517 1,'-106'6,"0"4,-125 29,105-16,-2136 476,1044-123,18 59,95-34,33-5,891-327,74-29,-870 305,618-247,298-86,0-1,-1-4,-122-1,178-6,0 0,0-1,0 1,0-1,0-1,0 1,0-1,1 0,-1-1,-6-3,9 4,1 0,0 0,0 0,0 0,0 0,0-1,0 1,1-1,-1 0,1 1,0-1,0 0,0 0,0 1,0-1,1 0,-1 0,1 0,0 0,-1 0,2-6,3-29,1 0,2 1,1 0,15-39,-12 39,-9 29,0 0,0 0,1 0,0 1,1-1,0 1,0 0,0 0,1 0,0 1,0-1,0 1,1 0,0 1,0 0,1 0,0 0,-1 0,2 1,-1 0,0 1,1 0,13-4,394-159,-354 136,-2-3,-1-2,-2-3,83-73,163-205,-27-25,-250 311,7-12,33-55,-55 79,0 1,-2-1,0-1,-2 0,0 0,6-28,-9 25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52.9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5 983,'0'0,"-1"0,1 0,0 1,-1-1,1 0,0 0,0 1,-1-1,1 0,0 1,0-1,0 0,-1 0,1 1,0-1,0 1,0-1,0 0,0 1,0-1,0 0,0 1,0-1,0 1,0-1,0 0,0 1,0-1,0 0,0 1,0-1,0 0,0 1,1 0,13 5,24-3,41-11,0-3,123-34,-144 30,860-213,573-136,-396 55,-1073 302,-15 4,0 0,0 1,1 0,-1 0,1 0,0 1,0 1,-1-1,1 1,10 1,-17-1,0 1,0 0,0-1,0 1,0 0,1 0,-1-1,0 1,-1 0,1 0,0 0,0 0,0 1,-1-1,1 0,0 0,-1 0,1 0,-1 1,1-1,-1 0,0 1,1-1,-1 0,0 1,0-1,0 0,0 1,0-1,-1 0,1 0,0 1,0-1,-1 0,1 1,-1-1,1 0,-2 2,-4 17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7:53.7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1014,'6'-1,"1"0,0 0,-1-1,1 1,-1-2,1 1,-1-1,8-4,16-6,284-80,-184 59,2245-519,-1905 462,207-44,-652 130,36-9,73-26,-98 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4.1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810 927,'-8'7,"0"0,-1-1,0 0,0 0,-10 4,-32 20,-10 19,2 3,-97 109,-76 145,191-243,-37 77,66-115,0 1,2 1,1 0,1 0,1 1,-4 34,11-56,0 0,0 0,0 0,1-1,0 1,0 0,0 0,1 0,0-1,0 1,0 0,1-1,0 0,0 0,0 0,0 0,1 0,5 5,-7-8,1 0,-1-1,1 1,-1 0,1-1,0 0,0 1,-1-1,1 0,0 0,0-1,0 1,0-1,0 1,0-1,0 0,0 0,0 0,0-1,0 1,0-1,0 0,0 1,0-1,0 0,0-1,-1 1,1-1,0 1,-1-1,1 0,-1 0,0 0,1 0,-1 0,2-3,9-10,-1-1,0-1,-2 1,0-2,0 1,7-23,13-22,11-21,-3-2,-5-1,-3-1,-4-2,16-105,-39 177,-1 6,0 0,0 1,1-1,0 1,8-17,-11 26,1-1,0 1,0-1,0 1,1-1,-1 1,0-1,0 1,1 0,-1 0,1 0,-1 0,1 0,-1 0,1 0,0 1,0-1,-1 0,1 1,0-1,0 1,0 0,-1 0,1 0,0 0,0 0,0 0,0 0,-1 0,1 1,0-1,0 1,-1-1,1 1,0 0,-1 0,1-1,0 1,2 2,43 27,-1 1,52 47,48 33,-100-80,-23-14,2 0,0-2,1 0,0-2,1-1,44 13,-69-24,0-1,1 1,-1-1,1 0,-1 0,0 0,1 0,-1 0,1 0,-1-1,1 1,-1-1,0 0,1 1,-1-1,0 0,0-1,0 1,0 0,0 0,0-1,0 1,0-1,0 0,-1 0,1 1,0-1,-1 0,0 0,1-1,-1 1,0 0,1-5,2-6,0-1,-1 1,-1-1,1-27,-1 18,3-43,-4-1,-2 1,-3 0,-4 0,-2 0,-3 1,-2 1,-4 0,-35-82,25 81,-3 2,-2 1,-3 2,-3 2,-2 1,-2 2,-3 2,-89-77,129 123,-42-30,48 35,-1 1,1 0,-1 0,0 0,1 0,-1 0,0 1,1-1,-1 0,0 1,0-1,0 1,1 0,-1-1,0 1,0 0,0 0,0 0,0 1,1-1,-1 0,0 1,0-1,-3 2,4 0,0 0,1 0,-1 0,1 0,-1 0,1 0,0 1,0-1,0 0,0 0,0 0,0 0,1 0,-1 0,0 0,1 1,0-1,0-1,0 1,-1 0,3 3,0 1,23 55,4-2,68 106,-54-96,18 33,120 177,-176-271,1 0,-1-1,1 0,1 0,-1 0,1-1,0-1,1 1,14 6,-1-3,1-2,44 10,657 128,-688-138,-9-3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2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0 556,'26'-2,"-1"-2,0 0,0-2,47-16,-24 6,923-233,-459 126,-390 93,201-23,-296 50,0-2,30-10,-36 9,-1 1,1 0,0 2,28-1,24 5,-51-1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3.4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1 478,'0'-3,"0"-1,1 0,0 1,0-1,0 1,0-1,0 1,1 0,-1-1,1 1,0 0,0 0,0 0,0 0,1 1,-1-1,1 0,0 1,0 0,0 0,0 0,0 0,0 0,6-2,10-4,-1 1,1 1,29-5,-24 5,92-16,130-9,-48 8,684-121,-272 35,-464 76,-119 30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4.5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0,'2'19,"0"-1,2 0,0-1,1 1,0-1,14 29,-4-10,123 327,333 835,-454-1158,120 301,-103-242,33 153,-7 54,-59-301,0 0,0-1,0 0,1 1,-1-1,1 0,0 1,0-1,4 4,5 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6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1 950,'697'-8,"-2"-40,223-101,-10-60,-240 23,97-25,-539 160,325-31,-516 79,0 1,0 1,0 2,41 7,-67-7,1 1,-1 0,0 0,0 1,0 1,-1-1,1 2,-1-1,0 1,0 0,0 1,0-1,-1 2,0-1,-1 1,0 0,0 0,0 1,-1 0,6 10,-3 2,-2-1,0 1,-1 0,-1 0,-1 0,0 34,0-23,11 58,34 73,129 292,-47-188,-6-14,151 380,-273-627,1 0,-1 0,0 1,-1-1,1 0,-1 1,0-1,0 1,-1-1,0 10,0-12,-1 0,0 0,0 0,0-1,0 1,-1 0,1-1,-1 1,1-1,-1 1,0-1,0 0,0 0,-1 0,1 0,0 0,-1-1,1 1,-1 0,1-1,-1 0,-3 1,-168 63,82-34,-1072 392,420-150,-729 208,1386-455,0-4,-115 14,156-31,1-2,-1-3,0-1,0-2,1-2,-59-15,-35-19,-82-18,162 36,52 17,0 1,1 0,-1 0,0 1,0-1,0 2,-1-1,1 1,0 0,-1 1,1-1,-10 2,-43 8,-1-3,-85-1,-33 2,131-2,4 0,-77 0,100-9,9-1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7.1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0,'1'6,"0"0,1-1,-1 1,1-1,0 0,1 1,-1-1,1 0,0 0,5 6,6 10,210 363,-93-167,142 318,-264-511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7.5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1 753,'1'0,"1"-1,0 0,-1 1,1-1,-1 0,0 0,1 1,-1-1,0 0,1 0,-1-1,0 1,0 0,1-2,8-6,15-6,0 1,0 1,1 2,31-10,-17 6,699-234,-471 164,559-206,-789 276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8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1 827,'0'-4,"8"-6,4-6,16-8,16-9,31-11,32-16,41-14,30-8,22 2,8 1,-6 6,-25 7,-29 10,-36 10,-28 9,-24 11,-23 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8.7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0 855,'6'1,"-1"-1,0 1,1 1,-1-1,0 1,0-1,0 2,0-1,-1 0,1 1,0 0,7 7,50 50,-45-43,46 48,355 389,-407-440,-3-5,0-1,-1 1,0 1,0-1,-1 1,-1 1,0-1,5 15,-10-25,0 0,0-1,0 1,0 0,0 0,-1 0,1 0,0 0,0-1,0 1,0 0,-1 0,1 0,0 0,0 0,0 0,-1 0,1 0,0 0,0 0,0 0,0 0,-1 0,1 0,0 0,0 0,0 0,-1 0,1 0,0 0,0 0,0 0,-1 0,1 0,0 0,0 0,0 1,0-1,-1 0,1 0,0 0,0 0,0 0,0 1,0-1,0 0,-1 0,1 0,0 0,0 1,0-1,0 0,0 0,0 0,0 1,0-1,0 0,0 0,0 0,0 1,0-1,0 0,0 0,0 0,0 1,0-1,0 0,0 0,-15-11,-8-12,1-1,2-1,-27-39,-47-94,79 132,-228-452,202 381,4-2,5-2,-21-114,49 196,1 0,0 0,2 0,0-1,1 1,5-36,-3 49,-1 0,1 1,-1 0,2-1,-1 1,0 0,1 0,0 0,0 1,1-1,-1 1,1-1,0 1,0 0,1 1,-1-1,1 1,-1 0,1 0,0 0,1 1,-1-1,0 1,0 1,1-1,-1 1,10-2,3 2,1 0,0 0,-1 2,1 0,-1 2,1 0,-1 0,0 2,0 0,18 9,18 9,97 57,-60-22,-2 4,-3 4,127 126,189 269,-362-411,63 60,-87-95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09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1398 638,'-42'2,"-1"2,1 2,0 2,0 1,1 3,0 1,1 2,0 1,2 3,-67 41,31-9,2 2,3 4,2 3,-66 76,67-63,4 4,-98 157,131-183,2 1,2 1,3 1,2 2,2 0,-11 68,26-107,0 0,1 1,1-1,1 1,1-1,0 1,1-1,8 31,-8-41,1 0,0-1,0 1,0-1,1 1,0-1,0 0,1 0,-1-1,1 1,1-1,-1 0,1-1,0 1,0-1,0 0,0 0,1-1,-1 0,1 0,0-1,0 0,10 2,20 3,1-2,0-2,0-1,1-2,43-5,190-42,-180 25,173-68,-213 68,0-3,-1-2,-2-2,70-55,-106 74,-1-1,-1 0,0 0,0-1,-1-1,-1 0,0 0,-1-1,0 0,-1 0,-1-1,8-23,-10 19,-1 0,-1 0,0 0,-1 0,-1 0,-1 0,-1 0,-1 0,0 0,-8-23,-12-32,-4 0,-2 3,-4 0,-3 2,-52-75,-255-301,-82 2,321 341,100 98,-36-32,39 36,0-1,1 1,-1-1,0 1,0 0,1-1,-1 1,0 0,0-1,1 1,-1 0,0 0,0 0,0 0,0 0,1 0,-1 0,0 0,0 0,-1 0,1 1,1 0,-1 0,1-1,-1 1,1 0,-1 0,1 0,0 0,-1-1,1 1,0 0,-1 0,1 0,0 0,0 0,0 0,0 0,0 0,0 0,0 0,0 0,1 0,-1 0,2 13,1 0,1 0,0 0,0-1,2 0,7 15,51 81,-35-61,45 70,4-3,173 194,-187-242,2-4,2-2,4-3,2-4,110 62,-99-76,1-3,119 33,4 1,-177-58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0.2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0,'0'41,"3"1,2-1,1 0,2-1,2 0,1 0,3-1,1 0,1-1,2-1,2-1,2-1,1 0,1-2,2-1,1-1,2-1,1-1,1-2,1-1,49 30,-33-28,0-2,2-2,1-3,1-1,0-3,1-2,99 13,-145-26,-1-2,1 1,-1-1,1 0,-1 0,1 0,-1-1,1 0,-1-1,1 1,-1-1,9-5,-11 5,-1-1,1 0,-1 0,0 0,0 0,-1 0,1-1,-1 1,1-1,-1 0,0 0,0 1,-1-1,1-1,-1 1,0 0,0 0,0 0,0-8,1-15,-1 0,-1 0,-1 0,-1 0,-8-33,-39-133,45 178,-14-43,-2 1,-34-66,39 93,-2 1,-1 0,-1 1,-1 1,-36-36,37 49,19 14,0 0,0-1,0 1,0 0,0 0,0 0,-1 0,1 0,0 0,0 0,0 0,0 0,0 0,-1 0,1 0,0 0,0 0,0 0,0 0,0 0,0 0,-1 0,1 0,0 1,0-1,0 0,0 0,0 0,0 0,-1 0,1 0,0 0,0 0,0 0,0 1,0-1,0 0,0 0,0 0,0 0,0 0,0 0,0 1,0-1,0 0,-1 0,1 0,0 0,0 0,0 0,0 1,0-1,1 0,-1 0,0 0,0 0,0 0,0 1,1 2,0 1,1 0,-1-1,1 1,0-1,0 0,0 0,5 5,106 120,6-6,219 176,-281-257,-11-12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4.7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0 325,'1'-1,"-1"-1,1 1,0-1,0 1,0-1,0 1,0-1,0 1,0 0,0 0,0 0,1-1,-1 1,0 0,1 0,-1 1,1-1,-1 0,3 0,37-18,-31 15,331-109,-217 77,214-58,-265 65,-57 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0.6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0,'-9'3,"0"-1,-1 1,1 1,0 0,0 0,1 0,-1 1,1 1,0-1,-13 14,18-17,-37 34,1 1,1 3,2 1,3 2,1 1,-50 91,70-113,1 1,0 1,2-1,1 2,-7 36,13-54,1 0,0-1,0 1,1 0,0 0,0 0,1 0,0 0,0-1,0 1,1 0,0-1,1 1,-1-1,1 0,0 1,1-1,-1-1,1 1,0 0,1-1,-1 0,1 0,0 0,6 3,8 4,1-1,0-1,0-1,1 0,29 7,112 20,-134-31,1-1,-1-1,1-1,-1-2,1-1,-1-1,1-1,-1-2,0 0,-1-2,1-2,-1 0,41-21,-32 10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1.2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0,'0'5,"9"9,15 16,8 15,16 13,21 18,16 9,14 11,13 11,4 4,-1 1,-7-11,-9-5,-13-10,-16-16,-12-11,-16-16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1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0 512,'9'-5,"11"-5,11-9,12-7,22-11,19-16,27-12,20-9,12-3,9-2,-22 12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1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1,'0'8,"4"12,10 11,7 9,9 10,7 9,2 4,7 4,0-1,-7-12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2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3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0 503,'7'2,"-1"0,0 1,0-1,0 1,0 1,-1-1,1 1,-1 0,0 0,0 1,6 7,5 2,176 127,-20-16,-172-125,0 1,1-1,-1 1,1-1,-1 1,0-1,1 1,-1-1,1 1,-1-1,1 0,-1 1,1-1,-1 0,1 1,0-1,-1 0,1 0,-1 0,1 1,0-1,-1 0,1 0,0 0,-1 0,1 0,-1 0,1 0,0 0,-1-1,1 1,0 0,-1 0,1 0,-1-1,1 1,-1 0,1-1,-1 1,1 0,-1-1,1 1,-1-1,1 1,-1-1,1 1,-1-1,0 1,1-1,-1 1,0-1,0 1,1-1,-1 0,0 1,0-2,3-44,-3 32,3-65,24-413,-22 439,13-56,-11 76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3.7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450 223,'21'-10,"-1"-2,0-1,-1 0,0-1,-1-1,-1-1,-1 0,0-1,21-30,-36 46,0-1,0 1,0 0,0-1,0 1,-1-1,1 1,0-1,-1 0,1 1,-1-1,0 0,1 1,-1-1,0 0,0 1,0-1,0 0,0 1,-1-1,1 0,-1-1,0 2,0-1,0 2,0-1,0 0,0 0,0 0,-1 0,1 1,0-1,-1 1,1-1,0 1,-1-1,1 1,-1 0,1-1,0 1,-1 0,1 0,-2 0,-8 1,1 0,-1 0,1 1,0 1,-19 6,-20 16,0 2,2 1,1 3,-42 37,56-43,-10 7,-63 63,95-85,1 0,-1 1,2 1,-1 0,2 0,-1 0,2 1,0 0,0 0,1 1,-3 17,7-28,1 1,0-1,0 1,0-1,0 1,1-1,-1 1,1-1,0 0,0 1,0-1,1 0,-1 0,1 0,0 1,0-2,0 1,0 0,0 0,1-1,-1 1,1-1,-1 0,1 0,0 0,0 0,3 2,9 3,0 0,0 0,1-1,24 5,46 7,2-5,-1-3,1-4,97-6,-1-11,-161 9,0-2,0-1,0-1,-1-1,40-18,-33 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4.8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1682,'319'-379,"-259"302,0 0,75-93,157-263,-280 412,-1 0,-1 0,-1-1,-1 0,-1-1,-1 0,0 0,-2 0,-1-1,-1 1,-1-1,-1 0,-1 1,-1-1,-7-29,7 44,-1 1,-1-1,0 1,0 0,0 0,-1 0,0 1,-1-1,0 1,0 1,0-1,-1 1,0 0,0 1,-1-1,1 1,-1 1,0 0,0 0,-1 0,1 1,-1 0,0 1,0 0,-10-1,18 2,-1 1,0 0,0 0,1-1,-1 1,0 0,1 0,-1 0,0 1,0-1,1 0,-1 1,0-1,1 1,-1-1,0 1,1 0,-1 0,1 0,0 0,-1 0,1 0,-1 0,1 0,-1 2,0 0,2-1,-1 1,0-1,0 1,1-1,0 1,-1-1,1 1,0 0,0-1,0 1,1 0,-1-1,2 5,2 8,1 0,1-1,0 0,13 21,-6-16,0-1,1 0,1-1,0 0,2-2,0 1,0-2,1-1,1 0,1-1,-1-1,2-1,33 12,19 2,1-4,127 18,-139-28,-53-9,39 12,-47-13,0 0,1 1,-1-1,0 1,0-1,0 1,0 0,0-1,-1 1,1 0,0 0,0 0,0-1,-1 1,1 0,0 0,-1 0,1 0,-1 0,1 1,-1-1,1 0,-1 0,0 0,0 0,1 0,-1 1,0-1,0 0,0 0,0 0,0 0,-1 1,1-1,-1 2,-8 17,0-1,-2 1,0-2,-26 33,-3 4,3 2,-39 84,75-140,0 1,0-1,1 0,-1 1,1-1,-1 1,1-1,-1 1,1-1,0 1,0 0,0-1,0 1,0-1,0 1,0-1,0 1,1-1,0 3,0-3,-1 0,1-1,0 1,-1 0,1-1,0 1,0-1,0 1,0-1,0 1,0-1,0 1,0-1,0 0,0 0,0 1,0-1,0 0,0 0,0 0,1 0,6-1,0 0,-1-1,1 0,-1 0,1 0,10-6,587-292,-465 227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5.5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435 404,'1'-63,"1"14,-6-53,3 89,-1 0,0 0,-1 0,-1 0,0 1,0-1,-1 1,-1 0,-7-11,11 19,0 1,-1-1,0 0,0 1,0 0,0-1,0 1,-1 1,1-1,-1 0,0 1,0 0,0 0,0 0,0 0,-1 1,1-1,0 1,-1 0,1 1,-1-1,1 1,-1 0,1 0,-1 0,1 0,-1 1,1 0,0 0,-1 0,1 1,-8 3,0 1,0 0,0 1,1 1,0 0,0 0,1 1,0 1,0 0,-13 18,4-2,1 2,2 0,0 0,-17 49,27-60,0-1,1 1,1 1,1-1,1 1,0-1,1 1,1 0,0-1,4 21,-3-35,0 1,0 0,0-1,0 1,1-1,-1 1,1-1,0 0,0 1,0-1,1 0,-1-1,1 1,-1 0,1-1,0 1,0-1,0 0,1 0,-1 0,0 0,1-1,-1 1,1-1,-1 0,1 0,0 0,0-1,-1 1,1-1,0 0,0 0,-1 0,7-1,10-2,0 0,0-1,0-1,-1-1,21-9,424-197,-378 170,-19 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6.4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661 280,'-16'1,"0"1,1 1,-1 0,1 1,0 1,0 0,0 1,1 1,0 0,0 1,-23 17,2 2,0 2,-56 61,55-49,2 1,2 2,2 2,2 0,2 2,2 1,2 1,2 0,-13 55,29-91,2-1,-1 1,1 0,1 0,1 0,1 18,-1-28,1-1,-1 1,1-1,0 1,0-1,0 0,0 1,0-1,1 0,0 0,0 0,0 0,0 0,0 0,0-1,1 1,-1-1,1 1,0-1,-1 0,1 0,0 0,0-1,1 1,-1-1,0 1,0-1,1 0,6 1,16 1,1-1,0-1,0-2,-1 0,1-2,47-11,-14-2,105-42,-120 39,-1-2,-1-2,0-2,-2-2,-1-1,46-43,-69 56,-2-1,0 0,0-1,-2-1,0 0,-1-1,-1-1,0 1,-2-1,0-1,-2 0,0 0,-1-1,-1 0,-1 0,1-24,-5 25,-2 0,0 1,-1-1,-1 1,0 0,-11-26,-5-6,-27-49,104 163,77 89,235 206,-302-296,3-3,136 86,-195-138,0 0,1 0,0-1,0-1,21 6,-30-10,0 1,0-1,0 1,0-1,0 0,0 0,0 0,0-1,0 1,0-1,0 0,0 0,0 0,0 0,-1 0,1 0,0-1,-1 0,1 1,-1-1,1 0,-1 0,0 0,0-1,0 1,0 0,0-1,2-3,4-10,-1-1,-1 1,0-1,-1 0,-1 0,3-20,7-114,-11 99,-1 29,14-283,-16 243,-2 0,-21-114,22 172,-15-56,15 60,1-1,-1 0,0 0,1 0,-1 0,0 0,0 1,0-1,-1 0,1 1,0-1,0 1,-1 0,1-1,-1 1,0 0,1 0,-1 0,0 0,1 0,-1 0,0 0,0 0,0 1,-3-1,3 2,0-1,1 1,-1 0,1 0,-1 1,1-1,-1 0,1 0,0 1,-1-1,1 1,0-1,0 1,0-1,0 1,0 0,1-1,-1 1,0 0,1 0,0 0,-1-1,1 1,0 0,0 4,0-6,-4 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6.2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294 735,'0'8,"-1"0,0 0,-1 0,-4 14,3-16,1 1,1-1,-1 0,1 1,0-1,1 0,-1 1,1-1,1 11,2-7,0-1,0 0,1 0,0 0,1-1,0 1,0-1,1 0,0 0,0-1,1 0,0 0,0-1,1 1,10 6,15 8,0-1,51 22,-81-41,98 46,1-4,2-5,162 38,-259-75,29 5,-34-6,-1 0,0 0,1 0,-1 0,1 0,-1 0,1 0,-1-1,1 1,-1 0,1-1,-1 1,0-1,1 0,-1 1,0-1,0 0,1 0,0-1,-2 0,0 0,0 0,0 0,0 0,-1 0,1 0,-1 0,1 0,-1 0,0 0,0 1,0-1,0 0,0 0,0 1,0-1,-1 1,1-1,-1 1,1 0,-4-3,0-2,-31-31,-1 1,-2 2,-1 2,-66-41,-189-88,236 136,-77-23,-28-10,142 48,0-1,0-1,1-1,1-1,-20-17,31 23,1 0,0 0,1-1,0 0,0 0,1-1,0 1,1-1,0-1,-5-15,9 23,0-1,0 0,0 0,0 0,1 0,0 0,-1 0,2 0,-1 0,0 0,1 0,0 1,-1-1,2 0,-1 0,0 0,1 1,0-1,0 1,0-1,0 1,0 0,1 0,-1 0,1 0,0 0,0 0,0 1,0-1,0 1,1 0,3-2,16-7,1 0,1 2,-1 1,50-10,105-6,-149 21,311-18,-271 22,-1 3,134 24,-186-24,0 1,0 0,-1 2,0 0,0 0,0 2,-1 0,-1 0,1 2,-1 0,-1 0,0 1,-1 1,0 0,9 15,34 41,-3 2,-3 2,76 157,-103-180,-2 1,-3 0,-1 1,-3 1,-3 0,-2 1,3 90,-11-139,1 0,-1 0,-1 0,1 0,-1 0,0 0,0 0,0 0,-1 0,0 0,0-1,0 1,-4 6,4-9,-1 0,1 0,0-1,-1 1,1-1,-1 0,0 0,1 1,-1-2,0 1,1 0,-1 0,0-1,0 0,0 0,0 1,0-2,1 1,-1 0,0 0,0-1,0 0,1 0,-1 1,-3-3,-17-5,1 0,0-2,0 0,2-2,-1 0,-20-17,8 4,2-2,-47-51,67 66,0-1,1 0,1 0,0-1,1-1,1 1,0-1,1 0,0-1,1 1,1-1,1 0,0 0,1-1,1 1,0 0,1-1,1 1,0-1,2 1,0 0,0 0,2 0,0 1,0-1,2 1,10-18,38-60,72-92,-20 31,-78 111,187-309,-214 349,0-1,0 0,1-1,-1 1,-1-1,1 1,-1-1,1-6,-13 33,6-4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7.0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0,'-10'72,"0"-14,8-34,1 0,1 0,1 1,1-1,1 0,1-1,1 1,1-1,1 0,1 0,2-1,0 0,1 0,1-1,1-1,0 0,2-1,0 0,2-1,0-1,0-1,2 0,20 12,-19-14,1-2,0-1,1 0,35 11,-43-18,1 0,-1 0,1-2,0 0,0 0,0-2,0 1,22-4,-34 2,1 1,-1-1,0 0,0-1,1 1,-1 0,0-1,0 0,0 1,-1-1,1 0,0-1,-1 1,1 0,-1-1,0 0,0 1,0-1,0 0,0 0,0 0,-1 0,0 0,1-1,-1 1,-1 0,2-7,1-7,-2 0,0-1,0 1,-4-23,2 13,-1-22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7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0,'107'115,"-26"-26,252 284,-257-276,-4 4,63 117,-31-7,-86-169,-2 1,-2 1,9 48,-18-61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8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1 474,'3'-1,"0"0,-1 0,1-1,0 1,-1-1,1 1,-1-1,1 0,-1 0,3-3,7-5,85-47,2 6,195-73,-235 101,291-98,-210 76,-102 27,-30 14,-22 13,-53 38,1 3,3 3,-68 73,123-118,-101 108,94-98,1 1,1 0,1 0,-19 40,30-56,-1 0,1 1,0-1,0 1,0 0,0-1,1 1,-1 0,1-1,0 1,0 0,1 0,-1-1,1 1,-1 0,3 5,-2-7,1 1,0-1,-1 0,1 1,0-1,0 0,0 0,0 0,1-1,-1 1,0 0,1-1,-1 1,1-1,0 0,-1 0,1 0,0 0,0-1,0 1,5 0,10 0,1 0,-1-1,1-1,0-1,-1-1,0 0,0-1,0-1,21-9,7-5,0-2,48-31,-75 41,0-1,-1-1,23-22,-33 28,-2 0,1-1,-1 0,0 0,-1 0,1-1,-2 0,1 0,4-16,-9 25,0-1,0 1,0-1,0 1,0-1,0 1,0-1,0 1,1-1,-1 1,0-1,0 1,0-1,1 1,-1-1,0 1,1-1,-1 1,0 0,1-1,-1 1,0 0,1-1,-1 1,1 0,-1-1,1 1,-1 0,1 0,-1 0,0-1,1 1,0 0,-1 0,1 0,-1 0,1 0,-1 0,1 0,-1 0,1 0,-1 0,1 0,-1 0,1 0,-1 1,1-1,22 28,15 53,-37-77,10 24,-2 0,8 41,-11-36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9.0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185 387,'-17'-42,"-1"1,-41-69,34 69,-36-88,56 106,16 30,22 38,-29-40,17 25,147 199,-121-172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19.5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83 598,'-7'0,"0"0,0-1,-1 1,1-1,0-1,0 0,-8-2,14 3,-1 1,1-1,0 0,0 1,0-1,0 0,0 0,0 1,1-1,-1 0,0 0,0 0,0 0,1 0,-1 0,1 0,-1 0,1-1,-1 0,1 0,-1 0,1 0,1 0,-1 0,0 0,0 0,1 0,-1 0,1 0,0 0,0 0,-1 0,1 0,0 1,1-1,0-1,8-8,0 1,0 0,1 1,0 0,1 1,0 0,1 0,-1 2,21-9,5-4,318-139,-173 82,179-82,-290 128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0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1,1 0,-1 0,0 1,0-1,0 1,-1 0,1 0,0 0,5 4,39 35,-39-32,79 76,125 158,54 116,-183-242,9 8,-12-16,73 125,-142-212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0.7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10,4 12,2 13,4 15,4 14,5 10,-2 12,-3 1,0-4,-2-9,-3-21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1.6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220 170,'1'-10,"1"0,0 0,1 1,0-1,1 1,5-12,3-7,23-34,-41 70,0 1,-1-1,0-1,0 1,-1-1,1-1,-2 1,1-1,-1 0,-9 4,-113 55,107-54,21-10,0 0,1 0,-1 1,1-1,-1 1,1 0,0 0,0 0,0 0,0 0,0 0,0 1,0-1,1 0,-1 1,1 0,-1-1,1 1,0 0,0-1,1 1,-1 0,1 0,-1 0,1 0,0 0,0 0,0 0,0 0,0 0,1-1,0 1,0 4,5 9,0 1,0-1,2-1,15 25,-8-13,38 72,244 433,-60-194,-222-321,-1-4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2.3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0 235,'5'-4,"4"-2,7-3,8-5,4-5,2 2,0-1,0-2,-2-2,-5-1,-3 4,1-1,-1 5,-2-1,-5 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8.0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88 691,'-10'0,"-1"-1,0 0,1 0,-15-4,24 5,0-1,0 1,-1 0,1-1,0 1,0-1,0 1,0-1,0 0,0 1,0-1,0 0,0 0,0 0,1 0,-1 0,0 0,0 0,1 0,-1-1,1 1,0-1,0 1,0-1,0 1,1-1,-1 1,0-1,1 1,-1 0,1-1,0 1,-1 0,1-1,0 1,0 0,0 0,0 0,0 0,0 0,0 0,0 0,2-1,17-13,1 1,1 0,0 2,1 0,0 1,38-11,-15 4,774-249,-143 53,-617 188,-44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7.8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1223 675,'-38'3,"0"2,1 1,0 3,0 0,-45 19,10-4,3-3,-309 111,338-115,0 2,2 2,1 1,0 2,2 2,1 1,-33 34,55-48,1 0,1 2,0-1,0 1,2 1,0 0,1 0,0 0,1 1,-6 31,10-40,0 0,1 0,1 0,-1 1,1-1,0 0,1 0,0 1,1-1,-1 0,1 0,1 0,0-1,0 1,0-1,1 1,0-1,0 0,1 0,0-1,0 1,1-1,0 0,0-1,7 6,8 2,1-1,0 0,1-2,1-1,-1 0,1-2,0-1,31 4,24 0,99 0,-141-10,0-1,0-1,-1-3,1-1,-1-1,0-2,-1-2,62-27,-80 30,1-2,-1 0,-1-1,0 0,0-1,-1-1,-1-1,0 0,0-1,-2 0,0-1,-1 0,0-1,-2 0,0-1,-1 0,12-36,-14 26,-1-1,-2 1,-1-1,-1 1,-1-1,-1 1,-2-1,-1 1,-1 0,-1 0,-2 0,-13-31,-1 6,-2 0,-3 1,-2 2,-2 1,-39-47,35 56,-1 1,-2 1,-2 3,-1 1,-1 1,-2 3,-51-27,9 13,-2 4,-185-58,262 95,4 1,0 0,1 0,-1-1,1 1,-9-6,15 4,9 4,14 4,18 13,-1 2,-2 1,0 2,43 34,-59-42,428 333,-24 29,-420-370,0-1,61 54,-4 3,64 80,-117-128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8.5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0,'-1'22,"1"0,1 0,1 0,1-1,1 1,0-1,13 33,29 50,107 176,89 82,180 204,-94-134,-271-353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29.7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1453,'4'-1,"1"-1,-1-1,1 1,-1-1,0 1,0-1,0 0,-1 0,1-1,-1 1,6-8,7-5,507-390,88 0,-414 293,262-109,-19 20,-412 187,-20 9,1 1,0 1,0-1,0 2,16-5,-21 7,0 1,0-1,0 1,0 0,0 1,0-1,0 1,0 0,0 0,0 0,-1 0,1 1,0-1,-1 1,1 0,-1 0,0 0,4 4,43 36,-3 2,82 100,-55-57,1152 1206,-1114-1185,188 238,-286-327,0 2,-2-1,0 2,-1-1,13 40,-22-54,0 0,0 0,-1 0,0 1,0-1,-1 1,1-1,-2 0,1 1,-1-1,0 0,-1 1,1-1,-2 0,1 0,-1 0,0 0,0-1,-1 1,0-1,0 0,-6 8,-59 58,-112 91,-94 50,178-140,-847 566,-50-75,955-543,16-8,1 0,-2-2,1-1,-46 13,49-23,13-6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48.4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2419,'3'-1,"-1"-1,1 1,0 0,-1-1,0 0,1 1,-1-1,0 0,0 0,1-1,-2 1,1 0,2-4,4-3,870-916,13-28,-849 905,-19 24,-1-2,0-1,-2 0,-2-1,0-1,20-46,-37 71,1 0,-1-1,0 1,0 0,0-1,-1 1,1-1,-1 1,0-1,0 1,-1-1,1 1,-1 0,0-1,0 1,-1 0,1-1,-1 1,0 0,0 0,0 0,-1 1,1-1,-1 0,0 1,0 0,0 0,-7-5,-3-2,-1 2,0 0,0 0,-1 1,0 1,-29-8,1 3,-1 3,0 1,0 2,0 2,0 2,-1 2,1 2,0 2,0 2,-76 22,32-1,1 4,2 3,2 4,-97 61,55-19,3 5,4 5,4 5,-108 120,110-93,5 5,6 4,-120 210,168-248,-76 191,111-234,1 1,3 1,3 1,1 0,-3 85,13-118,1 1,0-1,2 0,0 0,2 1,0-2,1 1,15 32,-13-37,0-1,2 0,-1 0,2-1,0-1,1 0,0 0,0-1,2-1,27 19,-6-10,0-2,2-1,0-2,0-2,2-1,-1-2,50 6,280 16,-327-30,1-1,-1-3,1-1,-1-2,-1-1,1-3,-1-1,0-2,-1-2,-1-1,0-2,-1-2,38-26,24-25,-4-6,-3-3,110-122,-163 152,-26 31,0 1,26-25,-35 39,-1-1,1 1,0 1,-1-1,2 0,-1 1,0 0,0 0,1 0,-1 1,1-1,-1 1,1 0,-1 0,1 1,0 0,5-1,-7 2,0 0,0 0,0-1,0 2,0-1,0 0,-1 0,1 1,-1 0,1-1,-1 1,1 0,-1 0,0 0,0 1,0-1,2 4,27 48,-26-44,293 689,-253-585,-28-76,-3-11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49.7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1370 1907,'2'-14,"0"0,1 0,1 0,0 1,1-1,1 1,0 0,0 1,17-24,-4 5,42-82,-4-2,72-213,-104 247,-3-2,-4-1,-4 0,-3 0,-1-101,-11 149,-1 0,-1 1,-2-1,-2 1,-1 0,-1 1,-2 0,-2 1,-16-33,21 52,-1 1,0-1,0 1,-1 1,-1 0,0 0,-1 1,0 1,-22-15,22 18,0 1,0 0,0 1,-1 0,0 1,0 1,0 0,0 0,-1 1,1 1,-1 1,-24 1,4 4,0 1,1 1,0 2,0 1,1 2,1 1,0 1,-31 20,-11 12,2 2,-67 61,56-37,4 2,3 5,3 2,4 3,-64 105,91-121,2 1,4 2,2 1,4 2,4 1,2 0,-22 138,41-177,0 1,3 0,1 0,7 55,-5-78,0-1,1 1,1 0,0-1,1 0,0 0,1 0,0-1,1 0,1 0,0 0,1-1,0-1,18 18,-11-16,1 0,0-1,0-2,1 1,1-2,-1 0,39 9,-5-6,97 9,-40-15,0-4,0-6,0-4,-1-5,-1-5,0-4,119-44,-163 46,-1-4,-1-1,-2-4,-1-2,-1-3,53-42,-83 54,-1 0,-1-2,-1-1,-2-1,29-43,-37 47,-1 0,-2-1,0 0,-2 0,0-1,-2-1,-1 1,3-29,-4-2,-3 0,-2-1,-2 1,-4 0,-14-68,-83-269,93 359,-24-72,34 105,-1 0,1 0,-1 0,1 0,-1 0,1 0,0 0,0 0,0 0,-1 0,1 0,0-1,0 1,0 0,1 0,-1 0,0 0,0 0,0 0,1 0,-1 0,1 0,-1 0,1 0,-1 0,1 0,0 0,-1 1,1-1,0 0,-1 0,1 0,0 1,0-1,0 1,0-1,0 0,0 1,0 0,0-1,0 1,0 0,0-1,0 1,0 0,0 0,2 0,3 0,0 1,0 0,1 0,-1 1,0-1,0 1,8 5,21 11,-1 1,-1 1,-1 3,45 39,113 123,-163-157,75 80,-5 4,-5 4,82 138,-119-162,-4 2,-4 3,-5 1,-3 3,24 104,-53-167,-2 0,4 63,-15-69,3-32,-1 1,1 0,0-1,0 1,-1-1,1 1,0 0,-1-1,1 1,0-1,-1 1,1-1,-1 0,1 1,-1-1,1 1,-1-1,1 0,-1 1,1-1,-1 0,0 0,1 1,-1-1,0 0,-2-1,1 0,-1 1,0-2,1 1,0 0,-1 0,1-1,0 1,-1-1,1 0,0 0,0 0,0 0,1 0,-1 0,0 0,-1-3,-28-40,1-1,2-2,-25-58,-57-162,53 113,-54-240,92 307,5 0,4-1,3 0,8-132,-1 216,7-49,-6 51,-1 0,1 0,0 1,0-1,0 0,0 1,1-1,-1 1,0 0,1-1,0 1,0 0,0 0,0 0,4-3,-5 4,0 0,1 1,-1 0,0-1,0 1,1 0,-1 0,0-1,1 1,-1 0,0 0,1 1,-1-1,0 0,1 0,-1 1,0-1,0 0,1 1,-1 0,0-1,0 1,0 0,0-1,2 2,26 25,-25-22,13 13,503 494,-319-354,74 65,-254-203,-1 1,31 41,-41-46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0.9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1144,'43'-36,"-20"19,206-159,-188 141,-2-2,-1-1,43-60,-68 82,-2 0,0-2,-1 1,0-1,8-26,-16 40,0-1,-1 0,0 0,0 1,-1-1,1 0,-1 0,0 0,0 0,-1 0,1 0,-1 1,0-1,-1 0,1 0,-1 1,0-1,0 1,0-1,-1 1,1 0,-1 0,0 0,0 1,-1-1,1 0,-5-2,-2-2,0 1,-1 1,0 0,0 1,-1 0,1 0,-1 1,0 1,0 0,0 0,0 1,-1 1,-12 0,-3 1,1 1,-1 1,1 2,-50 12,34-2,0 2,1 2,1 2,1 1,1 2,1 2,1 1,1 2,2 2,1 1,1 1,2 2,-42 60,37-42,2 1,2 1,3 1,3 2,2 1,2 0,3 2,3 0,-11 89,22-115,2 1,2 0,0 0,3-1,1 1,1 0,2-1,15 44,-15-58,1 0,1-1,1 0,1 0,0-1,1 0,1-1,1 0,0-2,2 1,-1-2,2 0,0-1,31 19,-11-13,1-2,0-2,1-2,0-1,1-2,1-1,64 4,-13-8,1-3,117-14,-107 1,-1-4,192-56,-245 55,-1-1,0-3,-2-2,-1-2,0-2,-2-2,74-62,-96 69,0 0,-2-2,0 0,-2-1,0-1,-2 0,-1-1,-1-1,-1 0,-1-1,-2 0,8-39,-8 13,-2 0,-3-1,-2 1,-2-1,-14-97,-3 30,-6 1,-4 1,-6 2,-89-211,110 302,-1 1,-2 0,0 1,-2 1,-1 0,-39-39,52 57,-1 1,-1-1,1 2,-1-1,1 1,-2 0,1 0,0 1,-1-1,1 2,-1-1,0 1,0 1,0-1,0 1,0 0,0 1,0 0,0 1,0-1,0 1,0 1,0 0,0 0,1 0,-1 1,1 0,-1 1,-8 5,-1 2,2 0,-1 1,2 1,0 1,0 0,1 0,1 1,0 1,2 0,-15 27,7-6,1 1,2 1,-19 76,25-73,1 1,2 0,3 1,1-1,2 0,2 1,2-1,17 78,-13-89,2-1,0 0,3 0,0-1,2-1,1-1,1 0,2-1,1 0,1-2,0 0,35 28,-22-25,2-2,0-2,1-1,2-1,0-3,51 18,-29-17,1-2,1-4,103 12,-48-18,132-6,109-24,-292 17,2-2,-48 3,1 1,0 2,-1 0,1 1,0 1,31 6,-50-6,-1-1,0 1,0 0,0 0,1-1,-1 2,0-1,0 0,0 0,-1 1,1-1,0 1,0-1,-1 1,1 0,-1 0,1 0,-1 0,0 0,0 0,0 0,0 0,0 0,0 0,-1 1,1-1,-1 0,0 0,1 1,-1-1,0 0,-1 4,0 7,-1-1,0 1,-2-1,-7 22,7-25,-19 58,-55 170,65-190,3-1,1 2,-2 55,11-99,-1 0,1-1,0 1,0 0,0 0,1 0,0-1,-1 1,1 0,0-1,1 1,-1-1,1 1,-1-1,5 6,11 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2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1909,'-42'58,"2"2,3 1,3 2,3 2,-24 70,32-74,3 1,3 1,2 1,4 0,2 1,-1 82,11-114,1-1,1 0,2 1,1-2,2 1,14 38,-13-49,0 0,2-1,0 0,1 0,1-1,1-1,1 0,0-1,32 26,-14-19,0-1,2-2,0-2,2-1,0-2,1-1,0-2,72 14,-11-9,0-5,139 1,-89-15,-129-1,0 0,0-2,0 0,0-1,20-8,-33 10,-1-1,0 1,0-1,0 0,-1 0,1-1,-1 0,0 0,0 0,-1 0,1-1,-1 0,0 0,-1 0,0 0,0-1,0 1,-1-1,1 1,1-12,1-9,-2-1,0 1,-2 0,-2-29,-5-43,-5-1,-39-166,-88-187,3 118,95 254,-2 2,-54-74,91 146,-1-3,0 1,-1 1,0-1,0 1,-1 0,-13-10,20 17,1 1,-1 0,1-1,-1 1,1-1,-1 1,1 0,-1 0,0-1,1 1,-1 0,1 0,-1 0,1 0,-1 0,0 0,1 0,-1 0,0 0,1 0,-1 0,1 0,-1 0,0 0,1 0,-1 1,1-1,-1 0,1 0,-1 1,1-1,-2 1,-4 21,10 28,5-16,1 0,2 0,1-1,1-1,2 0,23 33,2-6,2-1,51 54,-45-60,2-2,2-3,2-1,2-3,2-3,2-2,1-3,2-3,1-2,1-4,1-2,76 16,-52-21,0-4,1-3,0-5,0-4,1-4,-1-4,0-4,-1-4,170-46,-224 47,-1-2,0-1,-1-1,59-39,-76 43,-2-1,0-1,-1 0,0-1,-1 0,0-1,-2-1,0 0,-1 0,14-30,-12 15,-2-1,-2-1,0 0,-3 0,-1-1,-1 1,-2-1,-1 0,-2 0,-1 0,-2 0,-10-38,-4-4,-3 1,-4 1,-3 1,-48-90,27 68,-5 3,-3 2,-4 3,-4 2,-4 4,-3 2,-4 4,-2 3,-4 4,-112-73,63 63,-161-71,-147-34,412 178,27 6,-1 1,1-1,0 0,0 0,-1 0,1 1,0-1,0 0,0 0,0 1,-1-1,1 0,0 1,0-1,0 0,0 0,0 1,0-1,0 0,0 1,0-1,0 0,0 1,0-1,0 0,0 0,0 1,0-1,0 0,0 1,0-1,1 0,-1 0,0 1,0-1,0 0,0 0,1 1,-1-1,0 0,1 1,38 43,65 49,162 109,-177-137,1303 901,-1159-809,-219-147,399 283,-331-227,-3 2,127 145,-190-193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3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1550 1048,'-396'22,"308"-10,1 4,-125 39,158-37,0 3,2 2,1 3,-85 56,100-56,1 2,2 1,0 2,2 1,2 1,-47 70,55-69,1 0,2 2,2 0,1 1,2 1,1 0,2 1,-5 41,12-55,1-1,0 1,2-1,1 1,1-1,1 1,2-1,0 0,1 0,1-1,2 0,0 0,1-1,17 26,-11-25,1 0,1-1,0-1,2-1,1-1,0-1,25 16,-10-11,1-1,1-2,1-1,42 12,7-4,1-4,1-4,148 12,-109-21,134-7,-195-6,-1-3,0-4,116-30,-159 32,0 0,0-2,-1 0,28-18,-42 23,0-2,0 1,-1-1,0-1,0 0,-1 0,1 0,-2-1,0 0,0 0,0 0,5-15,-5 7,-1 0,-1-1,0 1,-1-1,-1 1,-1-1,-1 0,-2-25,-4-5,-22-91,-1 43,-3 1,-5 1,-4 3,-4 1,-4 2,-3 3,-5 1,-2 4,-5 2,-124-119,153 166,25 19,30 24,84 56,259 158,623 249,-947-458,-1 0,0-1,2-1,67 14,-105-28,1-1,0 1,0-1,0 1,-1-1,1 0,0 0,0 0,0-1,0 1,0-1,-1 1,1-1,0 0,0 0,-1 0,1-1,-1 1,1 0,2-3,-3 1,0 0,0 0,0 0,0 0,-1-1,0 1,1 0,-1-1,0 1,-1-1,1 0,-1 1,1-1,-1 1,0-6,-1-99,-4 1,-5 0,-5 1,-37-139,27 155,-5 0,-3 2,-4 2,-4 1,-62-95,64 122,-3 2,-2 1,-97-92,108 118,0 2,-2 1,-1 2,0 1,-2 2,-1 1,-60-21,82 35,-2 2,1-1,0 2,-1 1,0 0,1 1,-1 1,0 1,1 0,-1 2,0 0,1 1,0 1,0 0,0 2,1 0,0 1,0 0,1 2,0 0,1 0,0 2,1 0,0 0,0 2,-11 14,4-1,0 0,2 2,1 0,1 1,-22 54,29-59,2 1,1-1,0 1,2 0,1 1,1-1,1 50,3-67,0-1,0 1,1 0,0-1,1 1,-1-1,2 0,-1 1,1-1,0-1,1 1,0-1,0 0,0 0,1 0,0-1,1 0,-1 0,1 0,0-1,1 0,-1-1,1 1,0-1,14 5,14 2,-1-2,1 0,1-3,68 4,545-2,-2-58,-519 31,-71 10,85-4,-140 12,1 1,-1 0,0 0,1 0,-1 0,0 1,1 0,-1-1,0 1,0 0,0 0,1 1,-1-1,-1 1,1-1,0 1,0 0,0 0,-1 0,0 1,1-1,-1 0,0 1,0 0,0-1,0 1,-1 0,1 0,-1 0,1 0,0 4,1 7,-1 1,-1 0,0-1,-1 1,-2 28,0-9,-3 94,-8 473,14-544,14 89,-11-126,0-1,1 0,0-1,2 1,0-1,1-1,1 1,13 19,-15-30,0 1,0-1,1 0,0-1,0 0,0 0,1-1,0 0,0 0,0-1,1 0,-1-1,1 0,0 0,0-1,0-1,13 2,16-1,0-1,0-2,40-7,8-5,-1-3,-1-5,0-3,-2-3,-1-5,104-55,-114 47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3.6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0,'-3'1,"0"0,0 0,-1 0,1 0,0 0,0 1,0-1,1 1,-1 0,0 0,1 0,-1 0,1 0,0 1,-1-1,1 1,0-1,1 1,-1 0,0 0,1 0,-1 0,-1 6,-3 8,0-1,1 1,-3 19,2-5,1 0,2 0,1 1,2-1,0 1,3-1,11 58,-11-76,0 0,1-1,1 0,0 0,1 0,0-1,0 1,1-2,1 1,0-1,1 0,0 0,0-1,1 0,0-1,0 0,1-1,0 0,0-1,1 0,21 8,5-3,1-2,0-1,0-2,66 2,162-17,-65-15,374-96,-546 113,-1-2,-1 0,51-26,-70 31,0-2,-1 1,0-1,0 0,-1-1,1 0,-1 0,-1-1,1 0,-1 0,-1 0,1-1,-2 0,1 0,4-13,-1-11,-2 0,0 0,-3-1,-1 0,-3-56,1 81,-2-56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4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0,'1'5,"1"0,-1-1,1 1,0-1,0 1,1-1,-1 0,1 0,0 0,7 7,1 4,28 38,89 89,62 37,-102-99,25 21,51 47,-132-116,-2 1,47 66,-72-89,1 1,-1-1,-1 1,1 0,-2 0,0 0,0 1,-1-1,-1 1,1-1,-2 1,-1 22,4-6,0-22,1-19,3-71,-7-140,-2 99,0 80,1 29,0 0,1 0,1 0,0 1,6-25,-7 38,1 0,-1 0,1 1,0-1,-1 0,1 1,0-1,0 0,0 1,1-1,-1 1,0 0,0-1,1 1,-1 0,1 0,-1 0,1 0,0 0,-1 0,1 0,3-1,-1 2,0-1,0 1,-1 0,1 0,0 1,-1-1,1 1,0-1,-1 1,1 0,3 2,11 5,-1 0,0 2,24 17,-33-21,72 55,-2 3,92 101,-134-129,-2 2,-1 1,42 69,-64-89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5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0,'4'0,"6"5,10 9,14 11,10 10,10 8,5 5,5-2,0 0,-2 2,-3-5,-8-4,-8-5,-11-4,-6-7,-9-3,-7-5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39.0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364 882,'0'-3,"1"0,-1 0,1 0,0 1,-1-1,1 0,0 0,1 1,-1-1,0 1,1-1,0 1,-1 0,1 0,3-3,38-31,-26 23,275-212,255-215,-544 437,0 0,1 1,-2-1,1 0,0-1,0 1,-1 0,0-1,0 1,0-1,0 0,0 0,-1 0,0 1,2-9,-3 9,-1 1,1 0,-1 0,0-1,0 1,0 0,0 0,0 0,0 0,0 0,-1 0,1 0,-1 0,1 0,-1 1,0-1,0 1,0-1,0 1,0 0,0 0,0 0,0 0,0 0,-1 0,1 0,0 1,-4-1,-12-3,0 0,0 1,0 1,0 1,-1 1,1 0,0 1,-28 6,-146 40,164-39,-55 17,0 3,2 4,1 3,2 3,2 4,2 4,-87 68,145-101,0 2,2-1,-1 2,2 0,0 1,-16 27,24-36,1 0,0 0,1 1,0-1,0 1,1 0,0 0,0 0,1 0,0 0,1 0,0 0,0 1,1-1,1 0,-1 0,4 11,-2-13,0-1,0 0,1 0,0 0,0 0,0-1,0 0,1 1,0-2,0 1,12 8,7 3,42 21,-12-7,20 11,156 62,-221-99,1 0,0-1,0-1,1 0,-1 0,0-1,1 0,-1 0,1-2,17-1,-4-4,0 0,0-2,32-13,553-210,-408 144,-178 78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5.4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17,'0'-5,"-4"-1,-2 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6.0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1 798,'132'-149,"-12"12,390-335,-484 449,-10 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7.1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49,'-1'-5,"0"1,0 0,-1 0,0 0,0 0,0 0,0 0,-3-4,-4 1,14 28,24 47,3-2,57 87,-49-86,332 518,-298-483,4-4,5-3,144 129,-168-175,98 63,-130-96,1 0,0-2,1-1,0-1,1-1,43 8,-65-18,-1 0,0-1,1 0,-1 0,0-1,1 1,-1-2,0 1,0-1,0 0,0-1,0 0,0 0,9-6,7-6,-2-1,34-31,-22 18,129-99,-119 94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7.4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0 803,'5'-4,"5"-10,9-12,20-17,19-11,21-5,20-4,17-10,16-4,5-3,7 4,3 11,-5 12,-6 15,-9 10,-9 5,-12 7,-23 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8.1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712 901,'2'-4,"0"1,0-1,1 0,-1 1,1 0,0-1,0 1,0 0,0 0,1 1,-1-1,1 1,4-3,1-1,179-123,13-9,-169 113,-2-2,0-1,49-60,-70 76,0 0,-1 0,-1-1,0-1,0 1,-1-1,-1 0,4-18,-8 26,0 1,0-1,0 0,-1 0,0 0,0 0,-1 0,0 0,0 0,0 0,-1 0,0 0,0 1,0-1,-1 1,1-1,-1 1,-1 0,1 0,-1 0,0 1,-8-8,-4-2,-2 2,0 0,0 1,-1 0,0 2,-1 0,0 1,-1 1,-29-6,-15 1,-114-9,144 19,0 1,0 1,0 2,0 2,0 1,1 2,0 1,0 2,1 1,0 2,1 1,0 1,1 2,1 1,1 1,1 2,0 1,2 1,0 1,2 1,1 2,-35 50,37-44,1 2,2 1,2 0,1 1,2 0,-13 57,22-76,1 0,0 1,2-1,0 1,0-1,2 1,1-1,0 1,1-1,1 0,1 0,0 0,1-1,1 1,18 31,-14-36,0 0,0-1,1 0,1 0,0-2,0 1,1-2,1 0,-1 0,1-2,1 0,-1 0,1-1,28 5,12 1,1-2,-1-3,60 0,27-6,244-29,140-56,-429 67,203-36,-26 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8:58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1849,'-1'3,"0"0,0 0,0 0,-1-1,1 1,-1 0,1-1,-1 1,0-1,0 0,0 0,-1 1,-2 1,-8 9,-37 53,3 2,3 2,3 2,4 1,2 2,4 2,-35 132,64-203,-1 5,0 1,1 0,0 1,0 20,2-31,0 0,0 0,0 0,1 0,-1 1,0-1,1 0,0 0,-1 0,1 0,0 0,0 0,0 0,0-1,1 1,-1 0,0-1,1 1,-1 0,1-1,0 0,-1 1,1-1,0 0,0 0,0 0,0 0,0 0,0 0,0-1,0 1,0-1,3 1,6 0,0-1,-1 0,1 0,0-1,-1-1,1 0,14-4,75-32,-61 22,493-212,-21-48,-422 219,-3-5,-3-4,109-108,-134 112,-3-2,-2-2,-3-3,71-132,-113 185,0 0,-2 0,0-1,-1 0,0 0,-1 0,-1-1,-1 1,-1-1,0 0,-3-25,-1 20,-1 0,-1 1,-2-1,0 1,-1 0,-1 1,-1 0,-16-25,-12-12,-3 1,-2 2,-87-85,-175-124,84 96,164 129,-119-62,116 79,59 22,0-1,0 1,0 0,0 0,0-1,0 1,0 0,0 0,0 0,0 0,0 0,0 0,0 0,0 1,0-1,0 0,0 0,0 1,0-1,0 1,0-1,0 1,0-1,1 1,-1 0,-1 0,1 1,1 0,0-1,0 1,0-1,0 1,0 0,0-1,1 1,-1-1,0 1,1 0,-1-1,1 1,-1-1,1 0,0 1,2 2,13 21,1-1,2 0,1-1,40 36,-51-50,245 221,477 333,-359-333,-154-100,-194-113,-9-5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0.7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1980,'201'-190,"-160"158,0 1,3 2,60-31,-17 21,170-53,-214 76,-1-2,0-2,46-30,-74 41,26-18,0-2,56-53,-21 15,-8 3,-51 46,2 1,0 0,28-18,-41 32,-1 1,1-1,0 2,0-1,0 0,0 1,0 0,1 0,-1 0,0 1,0 0,1 0,8 1,6 3,1 0,23 8,5 2,54 11,129 51,91 56,19 6,-337-135,0-1,0 0,1-1,-1 1,1-1,-1 0,1-1,-1 1,9-1,-13-1,1 1,0-1,-1 0,1 0,0 0,-1 0,1 0,-1-1,1 1,-1 0,0-1,0 1,1-1,-1 1,0-1,0 1,-1-1,1 0,0 0,0 1,-1-1,1 0,-1 0,0 0,1 0,-1 1,0-1,0 0,0 0,-1 0,1-2,0-35,-2-1,-2 1,-1 0,-17-59,-55-149,76 243,-14-40,-29-78,37 106,-1 0,0 1,-1 0,0 0,-14-15,18 25,15 16,20 19,4-4,2-2,0-2,2-1,0-2,1-2,1-1,1-2,0-2,0-1,82 8,-117-18,-1 0,1-1,0 0,0 0,0 0,-1-1,1 1,0-2,0 1,-1-1,1 1,7-5,-10 4,-1 0,1-1,0 1,0-1,-1 1,0-1,1 0,-1 0,0 0,0-1,-1 1,1 0,-1-1,1 1,-1-1,0 1,-1-1,1 0,-1 1,1-7,0-33,-2 1,-2 0,-2-1,-1 1,-19-64,14 58,9 26,9 16,23 22,-20-10,43 25,1-2,2-3,0-2,2-3,1-2,0-3,1-2,0-4,1-1,118 0,-175-9,0 0,0 0,0 0,0-1,0 1,0-1,0 0,0 0,-1 0,1-1,0 1,-1-1,5-3,-5 3,-1 0,0-1,-1 1,1-1,0 0,-1 1,1-1,-1 0,0 0,0 0,0 0,-1 0,1 0,-1 0,1 0,-1 0,0-6,0-20,-1-1,-1 1,-1 0,-2 0,-1 0,-1 0,-13-33,11 41,0 0,-1 0,-1 1,-1 0,-1 1,-1 0,0 1,-1 1,-32-28,40 40,0 0,1 0,-1 1,-1 0,1 0,-1 1,1 0,-1 1,0-1,-16-2,21 5,0 0,1 0,-1 0,1 0,-1 0,0 1,1-1,-1 1,1 0,-1-1,1 1,-1 0,1 1,0-1,-1 0,1 1,0-1,0 1,0-1,0 1,0 0,1 0,-1 0,0 0,1 0,0 1,-1-1,1 0,0 1,0-1,0 1,0-1,1 1,-1-1,1 1,0 0,-1 3,0 2,0-1,0 1,0-1,1 1,0-1,1 1,-1-1,2 1,-1-1,1 1,0-1,0 0,1 0,0 0,0 0,1-1,0 1,0-1,0 0,1 0,0 0,0-1,1 1,-1-1,1-1,0 1,0-1,8 4,31 15,0-2,2-2,59 16,151 28,-246-60,38 7,-12-4,62 21,-90-24,0 1,0 0,-1 0,1 1,-1 0,0 0,0 1,-1 0,1 0,-1 1,11 14,-14-13,0 0,0 0,-1 0,0 1,3 16,-4-16,0 0,1-1,0 1,0-1,1 1,5 7,-8-13,1-1,0 0,-1 0,1-1,0 1,0 0,1-1,-1 1,0-1,0 0,1 1,-1-1,1 0,-1-1,1 1,-1 0,1-1,-1 1,1-1,0 0,-1 0,1 0,0 0,-1 0,5-2,22-5,-1-4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1.5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80 300,'17'0,"1"-2,-1 0,-1-1,1-1,26-9,80-39,-56 22,294-122,-359 152,0-1,1 0,-1 0,0 0,0 0,0 0,0-1,0 1,0 0,0-1,-1 0,1 1,0-1,-1 0,2-2,-3 4,0-1,0 0,-1 1,1-1,0 0,0 1,0-1,-1 1,1-1,0 1,-1-1,1 0,0 1,-1-1,1 1,-1 0,1-1,-1 1,1-1,-1 1,1 0,-1-1,1 1,-1 0,0-1,1 1,-1 0,1 0,-1 0,0 0,1 0,-2 0,-6-2,0 0,0 1,0 0,-1 1,1 0,0 0,-9 2,2 2,0 0,0 2,1-1,-1 2,1 0,1 0,0 1,-16 13,-10 11,-41 43,17-11,4 2,-74 107,103-129,3 1,1 2,3 0,1 1,-22 79,41-116,0 2,0-1,2 0,-1 0,2 1,-1-1,4 21,-2-27,0-1,0 1,1 0,0-1,0 1,1-1,-1 0,1 0,0 0,1 0,-1 0,1 0,0-1,0 0,0 0,1 0,-1 0,8 3,6 3,0 0,1-2,0 0,0-1,1-1,24 4,129 12,-165-21,142 7,0-6,258-29,293-98,-284 10,-263 63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2.5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1861,'-48'2,"0"3,1 1,-1 2,2 3,-1 1,2 2,0 3,-86 43,57-18,3 3,1 3,2 3,-72 70,111-95,2 0,0 2,2 1,1 1,-26 43,48-70,1-1,-1 1,1 0,0-1,0 1,0 0,0 0,1 0,-1 0,1 0,0 4,0-6,0 0,0 0,0 0,1 0,-1 0,0 0,1 0,-1 0,1-1,-1 1,1 0,-1 0,1 0,0-1,-1 1,1 0,0-1,0 1,-1 0,1-1,0 1,0-1,1 1,3 0,1 1,0-2,-1 1,1-1,-1 1,1-2,-1 1,1-1,-1 1,1-2,5-1,77-24,-1-3,131-68,-183 82,26-13,-1-3,-2-2,87-67,-125 86,-2-1,0-1,-1 0,0-2,-2 0,0 0,-1-2,-1 1,-1-2,-1 0,-1 0,-1-1,9-33,-16 43,0 0,0 0,-1 0,-1-1,-1 1,0 0,0 0,-1 0,-1 0,0 0,-1 0,0 0,-1 1,0 0,-1 0,-1 0,0 1,0 0,-1 0,-1 1,1 0,-2 0,-16-13,9 9,-1 2,0-1,-1 2,0 1,-1 0,0 2,-1 0,1 1,-1 1,-1 1,1 1,-1 1,-37-1,54 3,-1 1,1 1,-1-1,1 1,0 0,-1 0,1 0,0 1,-5 2,7-1,14-5,17-7,69-37,-2-4,-3-4,142-111,-209 144,-1-1,-2-1,0-1,-1-1,-2 0,0-2,-2 0,-1-1,-2-1,0-1,-2 0,9-34,-14 41,-2-1,-1 0,0 0,-2 0,-1 0,-1 0,-1 0,-1-1,-1 1,-1 0,-1 1,-1-1,-1 1,-2 0,0 1,-21-37,11 30,-2 0,-1 2,-2 0,0 2,-2 0,0 2,-2 1,-1 1,0 1,-1 2,-1 1,-1 1,-49-17,69 29,1 1,-1 0,0 0,0 1,0 1,0 0,0 0,-17 2,24 0,0 0,0 0,0 0,1 1,-1-1,0 1,1 0,-1 0,1 1,0 0,-1-1,1 2,1-1,-1 0,0 1,1-1,0 1,0 0,0 0,0 0,0 1,-3 8,1 2,0 0,1 1,0 0,1 0,1 0,1 0,0 0,1 0,4 30,1-8,2-1,2 0,14 37,3-7,4-2,2-1,2-2,4-1,2-2,2-2,72 74,387 331,-434-405,593 473,53 45,-711-573,9 7,-1 0,0 0,0 1,8 12,-9-6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3.5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551 145,'20'-20,"0"2,2-1,0 2,1 1,1 1,44-21,-47 32,-30 17,-30 20,-588 406,552-396,54-35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0.1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201 378,'-23'-10,"-1"1,0 1,-1 1,0 1,0 2,-29-3,89 26,1 1,-2 1,39 33,30 31,134 146,72 119,-145-159,-156-181,-5-6,0 0,0 0,1 0,-1 0,1-1,-1 1,1-1,0 0,1 0,-1-1,0 1,1-1,-1 0,7 2,-10-4,0 0,0 0,-1 0,1-1,0 1,0 0,0 0,-1-1,1 1,0 0,0-1,-1 1,1-1,0 1,-1-1,1 0,-1 1,1-1,-1 1,1-1,-1 0,1 1,-1-1,1 0,-1 0,0 0,1 1,-1-1,0 0,0 0,0-1,4-30,-4 27,1-89,-15-111,0 9,1-116,-3-144,16 417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4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1,'-9'0,"1"1,0 0,0 1,0 0,0 0,0 0,0 1,0 1,1-1,0 1,0 1,0-1,-12 11,-5 6,2 1,-27 34,15-16,-256 313,255-303,3 1,2 2,2 1,3 1,-29 88,50-129,1-1,0 0,0 1,2 0,-1 19,2-28,0-1,1 1,0-1,0 1,0-1,0 1,1-1,-1 0,1 1,0-1,1 0,-1 0,1 0,-1-1,1 1,1-1,-1 1,0-1,6 4,3 1,0-1,0-1,0 0,1 0,0-2,0 1,27 4,100 7,-107-13,734 7,-556-14,-202 4,0-1,1 1,0 0,0 0,-1 1,1 1,14 4,-21-5,0 0,-1 1,0-1,1 1,-1-1,0 1,0 0,0 0,0 0,0 0,0 1,0-1,-1 0,1 1,-1-1,0 1,0 0,0-1,0 1,0 0,0-1,-1 1,0 0,1 0,-1 0,0 4,1 1,-1 0,0 0,0 0,0 0,-1-1,0 1,-1 0,0 0,0-1,0 1,-1-1,0 0,-1 0,1 0,-2 0,1 0,-1-1,1 0,-2 0,1 0,-1-1,0 0,0 0,0 0,-1-1,1 1,-1-2,0 1,0-1,-1 0,1 0,-9 1,-108 18,81-15,-48 12,60-10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5.1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1,'1'18,"1"1,0-1,2 0,0 0,1-1,1 1,0-1,2 0,14 25,12 13,55 69,-51-74,493 590,-490-599,-7-11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5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1862,'1'-28,"1"0,2 0,1 0,1 1,1 0,2 0,14-32,100-174,-82 162,17-26,5 3,4 3,4 2,101-97,-18 41,228-164,-318 260,-24 16,1 2,2 1,1 3,2 2,58-25,-9 17,-48 16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6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0 857,'466'694,"-451"-677,-11-13,1 1,0 0,-1 0,0 1,0-1,0 1,-1 0,0 0,0 0,-1 0,4 10,-7-16,1 1,0-1,0 0,0 0,0 1,-1-1,1 0,0 0,0 1,-1-1,1 0,0 0,0 0,-1 1,1-1,0 0,0 0,-1 0,1 0,0 0,-1 0,1 0,0 0,-1 1,1-1,0 0,-1 0,1 0,0 0,0-1,-1 1,1 0,0 0,-1 0,1 0,0 0,-1 0,1 0,0-1,0 1,-1 0,1 0,-1-1,-15-8,1-4,1 0,-1-1,2-1,0-1,1 1,-14-27,-54-111,74 141,-41-92,4-2,-42-161,67 194,4 0,3-2,3 1,3-134,6 181,1 1,2-1,0 0,11-33,-12 51,0 0,1 0,0 0,1 1,-1-1,2 1,-1 0,1 1,0 0,1-1,-1 2,1-1,1 1,-1 0,14-7,2 2,1 0,0 2,1 1,0 1,0 1,1 1,27-1,-2 3,1 2,81 9,-95-3,-1 2,0 2,0 1,50 22,134 74,-87-39,-12-7,-78-36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6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1 575,'0'-4,"0"-11,4-2,6-7,5-3,5-6,7-6,12-9,12-10,15-7,9-5,8 4,-5 6,-16 12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6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1,'13'0,"1"1,-1 1,1 1,-1 0,0 1,0 0,17 8,89 51,-66-32,849 494,-697-394,-167-110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7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1030 0,'4'0,"-1"0,1 0,0 0,0 1,0-1,0 1,-1 0,6 2,-8-3,-1 0,0 1,0-1,1 0,-1 0,0 0,0 1,1-1,-1 0,0 1,0-1,0 0,1 0,-1 1,0-1,0 0,0 1,0-1,0 0,0 1,0-1,0 0,0 1,0-1,0 1,0-1,0 0,0 1,0-1,0 0,0 1,0-1,0 1,-17 18,-19 6,-1 0,-2-3,0-1,-76 28,47-20,-68 31,-294 122,288-141,128-36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8.1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0,'-14'1,"0"1,0 0,0 1,1 1,-1 0,1 0,0 2,0 0,0 0,1 1,0 0,0 1,1 1,0 0,0 0,1 1,-9 12,2-2,0 1,1 1,1 1,1 0,1 1,2 0,0 1,-8 29,16-46,1 1,0 0,1 0,0 0,0 0,1 0,0 0,2 13,-1-18,0 0,0-1,0 1,0 0,0-1,1 0,0 1,0-1,0 0,0 0,0 0,1 0,-1 0,1 0,0-1,-1 0,1 1,0-1,1 0,-1 0,0 0,1-1,4 2,15 3,1-1,0-1,-1-1,1-1,0-1,32-3,-17 1,167-8,0-9,223-49,393-138,-743 181,93-40,-138 48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08.8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236 284,'-54'-10,"46"8,0 0,-1 0,1 1,0 0,-1 0,-8 1,14 0,1 1,-1 0,0-1,1 1,0 0,-1 0,1 0,-1 0,1 1,0-1,0 1,0-1,0 1,0 0,0 0,0 0,1 0,-1 0,1 0,-1 0,1 1,0-1,0 0,-1 4,-1 1,1 0,0 0,0 0,0 0,1 0,1 0,-1 0,1 0,0 1,2 10,-2-14,1-1,0 1,0 0,0 0,1-1,-1 1,1-1,0 1,0-1,0 0,0 0,1 0,-1 0,1 0,0 0,0-1,0 1,0-1,0 0,0 0,5 3,20 5,0 0,0-1,1-2,52 6,122 0,-142-11,578 0,-611-3,43-5,-66 6,0-1,0 0,0-1,0 1,0-1,0 0,0-1,-1 1,1-1,5-4,-9 7,-1-1,1 1,-1 0,0-1,1 1,-1-1,1 1,-1-1,0 1,0-1,1 1,-1-1,0 1,0-1,0 1,1-1,-1 0,0 1,0-1,0 1,0-1,0 1,0-1,0 0,0 1,0-1,-1 1,1-1,0 0,-16-16,-32-11,38 23,-233-111,-302-99,457 182,50 19,-1 0,0 3,-1 1,1 2,-2 2,1 2,-77 0,95 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10.2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0 838,'20'2,"0"1,0 1,-1 1,0 0,0 2,0 0,29 17,-19-11,197 101,-5 9,348 259,-540-361,4 2,-2 1,39 40,-68-63,-1 1,1-1,-1 1,0-1,0 1,0 0,0-1,0 1,0 0,0 0,0 0,0 2,-1-4,0 1,0-1,0 0,0 1,0-1,0 1,0-1,-1 1,1-1,0 0,0 1,0-1,-1 0,1 1,0-1,0 0,-1 1,1-1,0 0,-1 1,1-1,0 0,-1 0,1 1,0-1,-1 0,1 0,0 0,-1 0,1 1,-1-1,1 0,-1 0,-4 0,1 0,0 0,-1 0,1 0,-1-1,1 0,0 0,-1 0,-5-3,-13-5,1-2,1 0,0-2,1 0,-21-18,-94-89,88 76,-185-174,-262-316,386 389,97 128,1-1,1 0,0 0,2-1,0 0,-7-32,13 48,0-1,0 1,1-1,0 1,-1 0,1-1,0 1,1-1,-1 1,1-1,-1 1,1 0,0 0,0-1,1 1,-1 0,1 0,-1 0,1 0,0 0,0 0,0 1,6-6,-5 6,1 0,0 0,1 0,-1 0,0 1,0 0,1 0,-1 0,1 0,-1 0,0 1,1 0,-1 0,1 0,-1 1,1-1,-1 1,6 2,2 0,-1 1,0 0,1 1,-2 1,1-1,-1 2,0-1,0 2,13 11,8 11,36 46,0 0,-33-39,-22-23,1-1,0 0,15 12,-27-25,-1 1,1-1,0 1,0-1,-1 1,1-1,0 0,0 1,0-1,-1 0,1 0,0 0,0 1,0-1,0 0,0 0,-1 0,1 0,0 0,0-1,0 1,0 0,0 0,-1 0,1-1,0 1,0 0,-1-1,1 1,0-1,0 1,-1-1,1 1,0-1,-1 0,1 1,-1-1,1 0,-1 1,1-1,-1 0,1 0,-1 0,0 1,0-1,1 0,-1 0,0-1,10-47,-9 42,9-41,2 1,1 0,3 1,29-59,-32 77,1 0,1 1,1 1,32-39,-41 57,0-1,1 1,0 1,1 0,-1 0,1 0,1 1,-1 0,1 1,0 0,0 1,0 0,1 1,0 0,-1 0,15-1,10 3,1 1,-1 1,0 2,0 2,0 1,-1 2,1 1,-2 1,1 3,-2 0,0 2,0 1,39 29,21 23,-4 3,140 149,-53-49,-148-149,0-2,1 0,53 25,-48-27,-2 0,56 43,-69-45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5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1 282,'22'2,"1"2,-1 0,1 1,-2 1,32 14,-16-7,90 32,194 99,-310-139,-1 2,0-1,0 2,13 11,-21-18,-1 1,1-1,-1 1,0-1,1 1,-1 0,0-1,0 1,-1 0,1 0,0 0,0 0,-1-1,1 1,-1 3,0-4,0 1,-1-1,1 0,0 0,-1 1,1-1,-1 0,0 0,0 1,1-1,-1 0,0 0,0 0,0 0,0 0,0 0,0 0,0-1,0 1,-1 0,1 0,0-1,0 1,-1-1,-1 1,0 0,0 0,-1 0,1 0,-1-1,1 1,-1-1,1 0,-1 0,1 0,-1 0,1-1,-1 1,1-1,-1 0,1 0,0 0,-1-1,1 1,0-1,0 0,0 0,0 0,1 0,-1 0,0-1,1 1,-1-1,1 1,0-1,0 0,-3-6,-2-3,0 0,0 0,2-1,0 0,0 0,-5-26,8 21,0 0,2-1,0 0,1 1,1-1,1 1,0 0,1 0,1 0,1 0,1 1,0 0,1 0,1 1,1 0,0 1,1 0,0 0,1 1,15-13,-16 16,1 1,1 0,0 1,0 0,0 1,1 0,1 1,-1 1,1 1,24-7,-26 10,0 0,-1 0,1 2,0-1,0 2,-1 0,1 0,0 1,-1 1,1 0,-1 1,0 0,0 1,13 7,11 9,-1 1,-1 2,-1 1,41 40,105 131,35 104,-120-161,-55-75,-29-41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0.7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0,'4'0,"6"0,6 4,3 6,0 6,4 4,7 7,3 7,0 7,3 1,0 6,1-1,-4-4,-4-6,-7-4,-3-4,-1-6,-2-8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35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3632 470,'0'-2,"0"-1,-1 1,0-1,1 1,-1 0,0-1,0 1,0 0,-1-1,1 1,-1 0,1 0,-1 0,-2-2,-32-28,25 22,-40-30,-1 3,-2 1,-1 3,-2 3,-1 1,-1 4,-78-23,24 16,-2 6,0 4,-128-7,166 25,-1 3,0 4,0 3,1 3,0 4,1 3,1 4,0 2,2 4,1 3,-116 65,60-19,3 5,4 6,-180 165,211-164,4 4,4 3,5 4,-111 183,151-214,3 1,2 1,4 1,3 2,4 1,-25 145,40-166,2 1,2-1,2 1,3-1,2 1,2-1,3 0,2-1,2 0,37 87,-26-86,3 0,2-2,2-1,2-2,56 60,-34-50,2-3,2-2,95 62,-16-30,4-6,3-6,210 71,1-23,570 115,394-47,-531-138,-10-75,-701 17,0-4,-2-2,1-5,136-51,-180 56,-1-2,0-1,-2-2,0-1,-1-1,-1-2,-2-1,0-1,-1-1,-2-1,0-2,31-51,-25 26,-3-2,-2-1,-3-2,-2 0,-3-1,-3 0,-2-1,-3-1,-2 0,-3 0,-6-72,-4 37,-4 0,-5 1,-4 1,-4 1,-4 1,-59-136,40 129,-5 3,-4 2,-4 3,-4 2,-4 3,-99-99,81 102,-4 5,-2 3,-4 4,-3 5,-176-91,122 86,-214-71,262 110,-2 5,-1 5,-122-11,185 29,0 3,0 1,0 2,0 2,0 3,0 1,1 2,0 1,1 3,0 2,1 1,-75 42,94-46,-1-1,-24 8,-3 2,44-18,1 0,0 0,0 1,1-1,-9 9,-12 10,11-13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36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1596,'-9'-183,"1"-23,9 146,3 0,21-101,-21 142,0 1,2 0,0-1,1 2,1-1,1 1,0 0,2 1,-1 0,2 1,0 0,23-21,-26 29,0 1,1 0,-1 0,2 1,-1 1,0-1,1 1,0 1,0 0,0 1,0 0,0 1,1 0,-1 0,0 1,1 1,-1 0,0 1,18 4,14 6,-1 2,0 2,63 33,347 218,24 12,-456-270,1 0,0-1,0-1,1 0,0-2,0-1,0-1,0-1,42-1,-47-2,1-2,-1 0,0 0,0-2,-1 0,1-2,-1 1,0-2,-1 0,0-1,0 0,-1-1,15-14,-14 9,0 0,-1-1,-1-1,0 0,-2 0,0-1,0-1,-2 0,-1 0,0-1,-1 0,-1 0,-1-1,-1 0,-1 1,1-42,-4 21,-1 0,-3 0,-1 1,-2 0,-2 0,-1 0,-30-71,21 66,-13-35,-3 2,-4 2,-62-93,77 138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43.1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3833,'19'-2,"-1"0,1-2,-1 0,0 0,35-16,2 1,97-25,2 6,296-32,-276 46,250-68,-247 49,-176 43,17-4,-1 0,0-1,0-1,-1 0,26-14,61-32,142-51,-90 41,-108 44,-29 12,0-1,27-16,-45 23,0 0,0 0,0 0,0 0,0 0,0 0,0 0,0 0,0 0,-1 0,1 0,0 0,0 0,0 0,0 0,0 0,0 0,0 0,0 0,0 0,0 0,0 0,0-1,0 1,0 0,0 0,0 0,0 0,0 0,0 0,0 0,0 0,0 0,0 0,0 0,0-1,0 1,0 0,-19 4,-42 11,22-5,8-2,-1-2,0-1,-1-1,-44-2,67-2,-1-1,1 0,-1 0,1-1,0-1,0 0,0 0,0-1,0 0,1-1,-1 0,1 0,1-1,-1 0,1-1,0 0,-10-11,5 1,2 0,0-1,2 0,-1 0,2-1,1 0,0-1,2 0,0 0,1 0,1-1,1 1,0-23,2 0,2 1,2 0,2 0,1 1,19-60,-2 35,2 1,3 1,2 1,57-83,-27 59,4 3,95-96,-106 126,2 2,3 3,2 3,67-40,-93 65,1 2,1 1,0 2,1 2,1 1,0 2,1 2,0 1,51-3,-70 11,0 1,0 1,0 1,0 0,-1 2,1 0,-1 1,-1 1,1 1,-1 1,0 1,-1 0,0 1,-1 1,0 1,-1 1,0 0,16 19,3 8,-2 2,-2 2,-1 0,-3 2,41 97,-33-54,-4 1,-4 1,24 146,-31-90,3 235,-23-282,-5 0,-3 0,-5-1,-42 158,49-237,0 0,-2-1,0 0,-2-1,-20 33,25-45,0-1,0 0,0 0,-1-1,0 1,0-1,0-1,-1 1,0-1,0 0,0-1,0 1,0-2,-1 1,0-1,1 0,-1 0,-12 0,5-1,0-2,0 0,0-1,0 0,0-1,0-1,1 0,-1-1,1-1,1 0,-1-1,1 0,0-1,0 0,1-1,1-1,-14-13,-8-10,1-2,2-2,1-1,-28-49,30 42,2-1,2-1,2-1,3-1,1 0,3-1,-16-101,26 106,1 0,2-1,3 1,1-1,2 1,3 0,1 1,2-1,24-60,-9 42,3 2,3 2,2 0,2 2,3 2,2 2,69-69,-75 88,0 2,3 1,0 2,2 2,0 1,2 3,1 1,1 2,0 2,2 2,56-13,-76 24,1 1,0 2,0 0,0 1,0 2,0 1,0 1,0 2,48 13,-52-10,-2 1,1 0,-1 2,-1 0,0 2,0 0,-1 1,-1 1,-1 1,0 0,25 32,-11-5,-2 1,-3 2,-1 0,-3 1,-1 2,-3 0,17 70,-16-33,-3 0,-4 1,0 147,-13-169,-3 0,-20 107,18-139,-3 0,-1 0,-1-1,-1-1,-2 0,-36 57,46-81,-1 0,0 0,-1-1,0 0,0 0,0 0,-1-1,1 0,-1 0,-1-1,1 0,-1 0,1 0,-1-1,0 0,0-1,0 0,-11 2,11-4,0 0,0-1,0 1,0-1,0-1,0 1,0-2,1 1,-1-1,1 0,-1 0,1-1,0 0,0 0,1-1,-1 0,1 0,0-1,-6-6,-8-12,0-1,2-1,1-1,1 0,1-1,2 0,1-2,-12-41,7 10,3 0,3-1,-4-78,13 77,3 1,2-1,3 1,3 0,3 1,2 0,3 1,3 1,2 0,42-79,-18 54,4 3,4 2,3 2,3 3,3 3,84-73,-116 115,2 2,0 1,2 1,1 2,45-20,-68 36,0 1,1 1,-1 0,1 1,1 1,-1 0,0 1,1 0,-1 2,1-1,0 2,-1 0,1 0,-1 2,0 0,1 0,-1 1,22 10,-7 2,0 2,-1 1,-1 1,-1 1,-1 1,29 33,124 166,-150-185,80 108,-7 4,89 173,-177-295,-1-1,-2 2,0-1,8 38,-16-56,-1 0,1 0,-2 0,1 0,-1 0,0 0,-1 0,0 0,0 0,-1 0,0-1,0 1,-1 0,1-1,-2 1,1-1,-1 0,-1 0,-8 10,-38 50,40-50,-1-1,-1 0,-1 0,-24 21,14-26,18-14,11-10,2 5,0 1,0-1,0 2,1-1,0 1,0 0,0 1,1 0,0 0,0 1,0 0,1 0,-1 1,1 0,11-1,21-3,1 2,55 1,-45 2,1272-14,-233 9,291-88,-917 37,-2-21,586-179,-846 180,-125 45,-76 32,-1 0,1-1,0 1,0-1,-1 1,1-1,-1 0,0 0,1 0,-1 0,0 0,0-1,0 1,-1-1,1 1,0-1,1-5,0-1,-1 0,0 1,-1-1,0 0,-1-13,0-53,-17-128,-30-83,30 194,-231-938,231 987,7 31,10 13,-1-1,1 1,-1-1,1 1,-1-1,1 1,0-1,-1 1,1-1,-1 1,1-1,0 1,0 0,-1-1,1 1,0-1,0 1,0 0,0-1,0 1,0 0,0-1,0 1,0 0,0 1,0 17,0 0,1 0,7 36,-4-29,145 705,43-2,-98-384,222 996,-278-1141,-38-197,1 1,0-1,0 0,0 1,1-1,-1 0,1 0,0 0,0 0,0 0,0 0,0 0,1-1,-1 1,1-1,-1 1,1-1,0 0,0 0,0-1,1 1,-1 0,0-1,0 0,1 0,3 1,9 0,0 0,0 0,-1-2,28-2,-11 1,545-3,-582 9,0-1,0 1,0-1,-1 0,1 0,-12 5,12-8,-1 1,1 0,-1-1,0 0,1-1,-1 1,0-1,0 0,1-1,-1 1,0-1,0 0,1 0,-1-1,1 0,-1 0,1 0,0-1,0 0,0 0,0 0,0 0,1-1,-1 1,1-1,-6-7,-8-11,0 0,2-2,1 1,-15-31,28 50,-40-83,5-1,-28-98,29 79,-171-514,65 162,80 245,-68-281,-28-94,91 370,-33-96,97 309,0 0,0 0,0 0,0 0,-1 1,0-1,-1 1,1 0,-1 0,0 0,0 1,0 0,-1 0,-9-6,0 0,8 4,-1-1,2 0,-1 0,1 0,0-1,0 0,-4-9,4 8,0-1,0 2,-1-1,-11-11,17 20,1-1,-1 1,1-1,0 1,-1-1,1 1,-1 0,1-1,-1 1,1-1,-1 1,1 0,-1 0,0-1,1 1,-1 0,1 0,-1 0,0-1,1 1,-1 0,1 0,-1 0,0 0,1 0,-2 1,0 14,15 28,179 552,-40 14,-82-318,-29-127,133 664,-173-815,0 0,-1 0,-1 0,0 0,0-1,-2 1,-5 20,5-23,1 4,1-1,0 0,0 1,1-1,1 1,0-1,1 0,1 1,0-1,1 0,6 16,5 6,1-1,35 58,-12-39,1-1,3-1,54 48,9 10,-94-95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57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1,0 0,1 0,-1 0,0 0,0 0,0 0,0 1,0-1,0 1,0-1,0 1,-1 0,1-1,-1 1,1 0,-1 0,0 0,1 1,-1-1,1 2,23 61,-21-53,51 178,48 299,-73-325,96 550,-122-689,-2-9,0 1,2-2,-1 1,2 0,0-1,1 0,13 23,-17-35,-1-1,1 0,0 0,0 0,0 0,0 0,0-1,1 1,-1-1,0 1,1-1,-1 0,1 0,-1 0,1 0,0 0,-1-1,1 1,0-1,0 0,-1 0,1 0,0 0,0 0,-1 0,1-1,0 1,0-1,-1 0,6-2,7-4,0 0,0-1,0 0,13-11,-10 7,54-35,131-84,225-108,201-53,-606 281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57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1273,'0'-5,"1"1,0-1,0 1,0-1,0 1,1 0,0-1,0 1,0 0,0 0,1 0,0 1,3-5,48-46,-46 47,712-573,-526 432,-45 31,193-140,-335 253,-1 0,0-1,1 0,10-11,-9 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58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1017,'-1'-12,"-1"1,0-1,-5-17,-4-26,11 34,0 0,2 1,0-1,1 0,1 1,1-1,1 1,1 0,1 1,0 0,20-32,0 7,2 2,1 1,59-59,-57 69,1 0,2 3,66-42,124-52,-130 73,-5-4,-73 41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09:59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1,'-4'0,"0"1,0-1,1 1,-1 0,0 0,0 1,0-1,1 1,-1 0,0 0,1 0,0 0,-1 1,1-1,0 1,0 0,1 0,-1 0,1 0,-1 0,1 0,0 1,0-1,0 1,-1 4,-5 12,1 0,1 0,-6 33,7-30,-3 11,2 0,1 0,1 0,2 1,2-1,5 43,-4-64,1-1,0 0,1 0,1 0,0-1,0 1,1-1,1 0,0 0,0 0,1-1,0 0,1 0,0-1,1 0,0-1,0 0,1 0,0-1,19 11,1-5,0-1,1-2,57 12,-62-18,0 2,-1 1,0 1,0 2,0 0,40 24,-60-31,-1 1,1 0,-1-1,0 2,0-1,-1 0,1 1,-1 0,0-1,0 1,-1 0,1 1,-1-1,3 11,-3-6,-1 1,0-1,0 1,-1 0,0-1,-1 1,-3 15,-3 4,-1-1,-1 0,-2 0,-23 42,31-65,-5 12,-2-1,0 1,-1-2,-20 25,27-38,1 1,-1 0,0-1,0 0,-1 0,1 0,0-1,-1 1,0-1,1 0,-1 0,0-1,0 0,0 1,0-2,0 1,0 0,-1-1,1 0,0 0,0-1,-10-1,-305-52,316 54,0 0,1-1,-1 0,0 0,0 0,1 0,-1-1,1 1,-1-1,-3-2,-4-7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1.9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1,'7'1,"-1"-1,0 2,0-1,1 1,-1 0,0 0,0 1,-1 0,1 0,9 7,52 43,-15-3,-3 1,-2 3,-2 2,-3 2,-2 1,31 66,160 400,-227-516,-2-2,0-1,1 1,0-1,0 0,0 0,1 0,4 6,-6-11,0 0,-1 0,1 1,0-1,0 0,0 0,0-1,0 1,0 0,0-1,0 1,0-1,0 0,0 1,0-1,0 0,0 0,0-1,0 1,0 0,1-1,-1 1,0-1,0 1,0-1,-1 0,3-1,38-18,-2-2,-1-1,51-39,-35 23,717-426,-736 446,-17 11,-1-1,0 0,-1-1,0-1,-1-1,0 0,-1-1,19-21,-33 33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2.6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0 855,'1'-12,"0"1,1 0,0 0,1 0,0 0,1 0,0 1,0-1,8-11,10-14,28-37,-34 52,16-25,32-44,106-116,-122 161,81-59,-17 16,-85 64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3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1225,'0'-3,"1"-1,-1 1,1-1,0 1,0-1,0 1,1 0,-1 0,1 0,0 0,0 0,4-5,33-34,-24 28,32-31,2 3,61-41,116-63,58-40,39-96,-25-25,-296 306,1-3,0 1,0-1,0 1,1 0,-1 1,1-1,5-2,1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1.1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11,'0'-5,"0"0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4.0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1,'-77'68,"-8"34,5 4,4 3,-113 216,181-308,3-9,0 1,1 0,0 0,0 0,1 0,1 0,-1 1,1-1,0 12,2-20,0 0,0 0,1 0,-1 0,0 0,1 0,-1 0,1 0,-1 0,1 0,0 0,-1 0,1 0,0-1,-1 1,1 0,0 0,0-1,0 1,0-1,0 1,0 0,0-1,0 0,0 1,0-1,0 0,0 1,0-1,0 0,0 0,0 0,0 0,0 0,1 0,-1 0,0 0,1-1,45-9,-47 10,92-30,87-24,-168 51,0 0,0-1,0-1,0 0,-1 0,0-1,0 0,10-9,6-7,33-37,17-16,-62 64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4.4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0,4 0,-2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9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237 394,'-87'-131,"60"95,1-1,3-1,1-2,-30-72,96 192,150 378,-30 16,-84-238,-43-129,228 607,-260-703,0 0,0-1,1 0,0 0,11 14,-15-22,0 0,0 0,0 0,1 0,-1 0,1-1,-1 1,1-1,-1 0,1 0,0 0,-1 0,1 0,0 0,0-1,0 1,0-1,0 0,-1 0,1 0,0 0,0-1,0 1,0-1,0 0,-1 0,5-1,48-22,89-52,-34 17,780-391,-779 397,-81 41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09.9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0 908,'58'-52,"3"2,103-64,-87 62,522-384,-515 375,-33 25,65-60,-106 86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0.5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1040,'0'-10,"1"0,0 0,1 0,0 0,1 1,0-1,0 1,1 0,1 0,-1 0,1 1,1-1,-1 1,1 0,1 1,0-1,12-9,11-8,1 2,1 2,42-22,-45 27,580-301,-341 184,-164 81,-28 17,-3-3,-1-4,96-72,-165 111,-3 3,1-1,-1 1,1-1,-1 0,1 1,-1-1,1 1,-1 0,1-1,0 1,-1-1,1 1,-1 0,1-1,0 1,-1 0,1 0,0 0,0 0,-1-1,1 1,0 0,0 0,-1 0,2 1,0 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1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1,'-19'1,"0"1,0 1,0 0,1 2,-1 0,1 1,-27 13,-115 69,132-71,6-5,1 1,0 1,1 0,0 2,1 0,-30 34,47-47,0 0,0 0,0 0,1 0,-1 0,1 1,0-1,0 0,0 1,0-1,1 1,-1-1,1 1,0-1,0 1,0-1,0 1,1-1,0 4,1-2,0 0,0 0,1-1,0 1,-1-1,1 1,1-1,-1 0,1-1,-1 1,8 5,4 2,0-1,1-1,0 0,1-1,0-1,23 7,29 5,114 42,-159-50,0 1,-1 1,-1 1,-1 1,0 0,0 2,21 23,-32-29,0 0,0 0,-2 1,1 1,-1 0,-1 0,0 0,-1 1,-1-1,0 2,0-1,-2 0,0 1,2 15,-6-18,0-1,0 0,-1 0,0 0,-1 0,0 0,-1-1,0 1,0-1,-1 0,-10 14,-9 12,-43 49,35-46,-88 96,105-119,-1-2,-1 0,0 0,-1-2,0 0,-22 9,32-17,-1-1,1-1,-1 0,0 0,0 0,0-1,0-1,0 1,0-2,0 1,0-1,0 0,1-1,-1 0,0-1,0 0,1 0,-12-6,-1-3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2.8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1,'930'48,"385"34,-1100-71,291 1,-493-11,-1-1,0 0,0 1,-1 1,1 0,13 3,-23-4,-1 0,1-1,0 1,0 0,0 0,0 0,-1 0,1 0,0 1,-1-1,1 0,-1 1,0-1,1 1,-1-1,0 1,0 0,0 0,0-1,0 1,0 0,-1 0,1 0,-1 0,1 0,-1 0,0 0,0 0,0 0,0 0,0 0,0 0,0 0,-1 0,1 0,-1 2,-55 153,-47 251,-115 398,212-785,-230 775,122-382,-31-12,136-379,-1 0,-1-1,-1 0,-1-1,-1 0,-29 33,14-17,20-19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6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0,'5'1,"0"1,0-1,0 1,-1 0,1 0,-1 1,0-1,1 1,-1 0,0 0,-1 1,1-1,-1 1,5 4,4 5,69 68,70 94,23 24,-139-164,1-1,1-2,54 35,-72-55,0-1,2-1,-1-1,1-1,0-1,0 0,45 6,-34-9,0-2,0-2,0 0,60-10,-5-9,-2-4,-1-3,85-39,-59 21,119-29,-213 71,-27 8,-25 8,5-10,1-1,-48 0,60-3,-31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7.1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0 356,'0'-4,"5"-2,4-7,11-3,10-2,8-7,7 1,7-4,5-2,-4 1,-2 0,-5 1,-7 1,-5 5,-5 2,-6 0,-8 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17.8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0 782,'1'-13,"0"1,1 0,1 0,0 0,0 0,1 0,1 0,0 1,0 0,1 0,10-14,11-12,55-57,-66 76,65-61,3 3,106-73,-66 54,-32 27,-79 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1.7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5,'-48'-1,"33"-1,1 1,-1 1,1 0,-1 1,1 1,-1 0,-26 8,38-8,1-1,-1 1,1 0,-1 0,1 0,-1 0,1 0,0 1,0-1,0 0,1 1,-1 0,0 0,1-1,0 1,0 0,0 0,0 0,0 0,0 0,1 0,-1 0,1 1,0-1,0 0,0 0,1 0,0 3,1 10,0-1,2 0,0 0,8 20,18 39,3-2,3-1,3-1,3-3,62 77,-93-130,1 0,0-1,1 0,0-1,1-1,1 0,22 13,-29-20,0-1,0 0,0 0,1-1,0 0,-1 0,1-1,0 0,-1 0,1-1,0-1,0 1,0-1,-1-1,1 0,-1 0,12-4,13-8,-2 0,1-2,-2-2,0 0,-1-2,28-26,149-152,-186 178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0.3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0,'-3'1,"-1"-1,0 1,1 0,-1 0,1 0,-1 0,1 1,0 0,-1-1,1 1,0 0,0 1,0-1,1 0,-1 1,0-1,1 1,0 0,-4 6,-4 6,0 1,-11 29,14-30,-2 3,2 2,0-1,-6 28,11-40,1 0,0 0,0 0,0 0,1 0,0 0,1 1,0-1,0 0,0 0,1 0,0 0,3 8,-2-11,-1-1,0-1,1 1,0 0,0-1,0 1,0-1,0 0,0 0,0 0,1 0,-1-1,1 1,6 1,62 13,-41-10,13 4,0-3,52 4,-79-10,1-1,0-1,-1 0,1-1,0-1,-1-1,0 0,24-10,-25 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1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19 135,'-1'-25,"-1"0,-1 0,-10-34,13 59,0 0,0 0,0 0,1 0,-1 1,0-1,0 0,0 0,0 0,0 0,0 0,0 0,0 0,0 0,0 0,1 0,-1 0,0 0,0 0,0 0,0 0,0 0,0 0,0 0,0 0,1 0,-1 0,0 0,0 0,0 0,0 0,0 0,0 0,0 0,0 0,0 0,1 0,-1 0,0 0,0 0,0 0,0 0,0 0,0 0,0 0,0-1,0 1,0 0,0 0,0 0,1 0,-1 0,0 0,0 0,0 0,0 0,0-1,0 1,0 0,14 13,18 23,490 526,-444-489,3-4,3-3,2-3,4-5,113 55,-162-94,0-3,1-2,1-1,0-2,0-2,1-2,79 2,-88-8,-1-3,1-1,0-1,-1-2,0-1,0-2,-1-2,0-1,-1-1,43-24,-22-2,-41 29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1.7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1 727,'0'-6,"1"0,0-1,1 1,0 0,-1 0,2 1,-1-1,1 0,0 1,0-1,0 1,1 0,0 0,8-8,9-8,45-33,-38 32,335-235,-124 95,-82 57,-135 93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2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0 909,'1'-7,"0"1,0 0,1 0,-1 0,1 0,1 0,-1 0,1 0,0 1,0-1,1 1,0 0,0 0,5-5,13-12,39-32,-40 37,172-135,5 9,7 8,225-107,-342 200,-59 32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3.1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0,'-5'2,"1"1,-1-1,1 1,0 0,0 0,0 0,0 0,-6 8,1-3,-7 7,1 0,1 2,0 0,1 0,-18 32,24-36,0 0,1 0,1 1,0-1,1 1,0 0,1 0,1 1,-1 20,3-30,1-1,0 1,0-1,0 1,1-1,0 0,-1 1,1-1,1 0,-1 0,1-1,-1 1,1 0,0-1,0 0,1 1,-1-1,1-1,0 1,-1 0,1-1,0 0,0 0,1 0,-1 0,6 1,11 4,0-1,0-1,0-1,27 2,79 1,141-10,-237 0,-1-1,-1-1,1-1,-1-2,0-1,0-2,-1 0,-1-2,0-1,-1-1,0-1,33-28,-46 34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4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0,'-3'48,"-3"-1,-1 0,-3 0,-16 49,1-2,-472 1673,491-1750,3-13,1 1,0 0,0 0,0 0,1 0,-1 0,1 1,1-1,-1 0,1 0,0 1,1 7,2-12,0 0,0-1,0 0,0 1,0-1,0 0,0-1,0 1,0-1,0 1,0-1,0 0,4-1,2-1,39-4,1 2,1 2,55 4,149 23,-155-13,263 30,780 56,-488-74,-642-23,-9 0,0 0,1-1,-1 1,0 0,1 1,-1-1,0 0,1 1,-1 0,0 0,0 0,0 0,0 0,0 1,4 2,-6 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5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6,'0'0,"0"-1,0 1,0 0,0 0,0-1,1 1,-1 0,0 0,0-1,0 1,0 0,0 0,1-1,-1 1,0 0,0 0,0 0,1-1,-1 1,0 0,0 0,1 0,-1 0,0 0,0 0,1-1,-1 1,0 0,1 0,-1 0,0 0,0 0,1 0,-1 0,0 0,1 0,-1 0,0 0,0 1,1-1,-1 0,0 0,1 0,15 7,13 14,-1 2,-2 1,43 49,-6-7,283 297,70 68,-409-424,0 0,1 0,-1-1,2 0,-1-1,1 0,11 6,-14-10,-1 1,1-1,-1 0,1 0,0 0,0-1,-1 0,1 0,0-1,-1 0,1 0,0 0,-1 0,7-3,47-16,-1-3,-1-3,-1-1,-1-4,-2-1,-1-3,70-62,-69 52,72-49,-107 82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5.4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1 621,'8'-7,"1"0,0 1,0 0,12-5,7-5,380-270,-302 208,-53 36,-3-2,49-55,-81 80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6.0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1 960,'1'-17,"1"0,0 0,1 0,1 0,1 0,0 1,1 0,1 0,0 0,14-19,12-16,65-74,-63 82,0 0,2 2,1 1,2 2,2 2,1 1,2 3,76-42,-39 32,140-48,-170 73,1 3,1 1,0 3,55-2,-72 10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27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1,'-10'2,"1"1,-1 0,0 0,1 1,0 0,-1 1,2 0,-1 0,0 1,-11 10,-3 0,-41 28,3 2,1 3,-92 97,144-137,0 0,1 1,1-1,-11 22,16-29,0-1,0 1,0 0,0 0,1 0,-1 0,0-1,1 1,0 0,-1 0,1 0,0 0,0 0,0 0,0 0,1 0,-1 0,0 0,1 0,0 0,-1 0,1 0,0-1,0 1,0 0,0 0,0-1,0 1,1-1,-1 1,0-1,1 1,-1-1,1 0,-1 0,1 0,3 2,17 5,1-1,-1-1,1-1,35 4,-6-2,78 15,222 47,-271-53,-52-12,50 15,-71-17,-1 0,0 1,0 1,0-1,0 1,-1 0,1 1,-1-1,0 1,0 1,7 7,-12-10,1 0,0 0,-1 0,0 0,1 0,-1 0,0 0,-1 1,1-1,0 0,-1 1,0-1,0 0,0 1,0-1,-1 0,1 1,-1-1,0 0,0 0,0 0,0 0,0 1,-1-2,1 1,-1 0,-3 4,-6 9,-1 0,0-1,-22 20,20-20,-60 57,-3-2,-100 69,168-133,-1 0,0-1,0 0,0 0,0-1,-1-1,0 0,0 0,-20 2,-2-3,-65-3,55-1,22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3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288 636,'12'-2,"0"-1,0 0,0-1,0-1,-1 0,0 0,0-1,0 0,17-15,-3 6,37-26,-1-2,65-60,-98 77,-2-1,0 0,-2-2,-1-1,-2-1,23-43,-41 69,0-1,0 0,-1 0,0-1,0 1,0 0,-1-1,0 1,0-1,-1-11,0 15,-1 1,0 0,1-1,-1 1,0 0,-1-1,1 1,0 0,-1 0,1 0,-1 0,1 0,-1 0,0 1,0-1,0 1,0-1,0 1,0 0,0-1,-1 1,1 0,0 0,-1 1,1-1,0 0,-1 1,1 0,-1-1,-4 1,-17-2,0 1,0 1,0 2,0 0,0 1,-24 7,-140 46,150-44,-14 5,1 2,1 2,0 2,2 3,-68 47,111-69,-1 1,1 0,1 0,-1 0,1 1,0 0,0 0,1 0,-1 0,1 0,1 1,-1-1,1 1,0 0,1-1,0 1,-1 9,1 5,1 0,1-1,0 1,8 32,-7-46,0 0,0-1,1 1,0 0,0-1,1 1,0-1,0 0,0 0,1-1,-1 1,11 8,7 4,0-1,26 14,-3-1,-37-25,0-1,0 1,0-1,1-1,-1 1,1-2,0 1,0-1,0 0,0-1,0 0,0 0,0-1,0-1,10 0,13-5,0 0,60-22,8-2,115-8,-125 25,174-51,-240 56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31.4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1163,'-13'9,"0"0,0-1,-1 0,-17 6,25-11,67-19,0 4,105-9,-52 9,984-118,-625 75,-87 3,371-31,-524 65,258-55,186-3,-188 29,-144 10,133-20,-71-13,425-58,-618 104,474-45,-445 41,-18 2,-200 21,0 0,-1-2,1-1,-1 0,-1-2,44-24,30-13,-87 44,-1-1,0-1,0 0,0 0,-1 0,14-12,-11 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35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1,'22'39,"41"57,-13-23,10 31,22 32,-63-106,-2 1,-1 0,-1 1,14 45,30 144,-21-73,-11-54,54 213,-52-160,-7 1,5 219,-19-217,33 179,-38-310,12 102,-10-69,1-1,3 0,2-1,24 67,-11-63,31 54,-31-60,20 54,0 2,-10-35,-8-18,-2 2,-2 1,21 79,5 30,-6-27,-7-12,20 88,-48-176,-1-9,-1 1,1 32,1 44,5-1,5 0,4-1,46 135,8 51,-49-176,76 208,150 359,-210-563,5-2,106 184,-90-167,-6 2,53 184,50 121,34-31,-39-85,-120-247,66 153,-94-208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38.3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1,'0'28,"-7"528,-45-4,39-473,1-20,4 0,-2 72,14-108,-4-22,0-1,0 0,1 0,-1 0,0 0,0 0,1 0,-1 0,0 0,0 0,1 0,-1 0,0 0,0 0,1 0,-1-1,0 1,0 0,1 0,-1 0,0 0,0 0,0 0,1-1,-1 1,0 0,0 0,0 0,1-1,-1 1,0 0,0 0,0 0,0-1,0 1,0 0,0 0,1-1,-1 1,0-1,15-40,-3-23,-3-1,-2 0,-4-74,2-7,77-631,-78 747,-1 6,1 0,1 0,11-31,-16 55,1-1,-1 1,1 0,0-1,-1 1,1 0,-1 0,1 0,0 0,-1-1,1 1,0 0,-1 0,1 0,0 0,-1 0,1 0,0 1,-1-1,1 0,0 0,-1 0,1 1,0-1,-1 0,1 1,-1-1,1 0,-1 1,1-1,-1 1,1-1,-1 1,1 0,26 21,-24-20,203 147,-46-37,-83-52,20 17,4-3,111 59,-141-100,1-3,2-4,1-2,1-4,128 17,-201-37,0 1,0-1,0 1,0-1,-1 1,1 0,0 0,-1 1,1-1,0 0,-1 1,0 0,1-1,-1 1,0 0,0 0,0 0,3 5,-4-7,-1 1,0 0,0 0,1 0,-1-1,0 1,0 0,0 0,0-1,0 1,0 0,0 0,0 0,0-1,-1 1,1 0,0 0,0 0,-1-1,1 1,0 0,-1-1,1 1,-2 1,0 0,0 0,0-1,0 1,-1 0,1-1,0 1,-1-1,1 0,-1 0,-5 1,-19 4,-1-2,1 0,-1-2,0-1,-48-5,-24 1,18 8,1 3,1 4,-135 37,-225 107,52 44,161-74,222-123,0-1,0 1,-1-1,1 0,0-1,-1 1,-9 1,0-4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0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1,'3'31,"1"1,2-1,1-1,2 1,1-1,22 48,-2-3,87 296,-16-47,-94-305,-2-3,0 1,2-1,0 0,1 0,13 18,-19-31,0-1,1 0,-1 0,1 0,0 0,-1-1,1 1,0-1,0 0,0 0,0 0,0 0,0 0,0 0,1-1,2 0,56-1,-43 0,28-5,-1-2,0-2,0-1,77-33,7 0,24 5,-134 31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1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1 379,'0'-4,"1"-1,0 1,0-1,0 1,0-1,1 1,0 0,0-1,0 1,0 0,1 0,-1 1,1-1,0 0,0 1,0 0,1 0,-1 0,5-3,11-7,1 0,34-15,-17 9,29-14,108-38,7-3,-176 72,0-1,1 0,-1 0,-1-1,1 1,0-1,4-5,3-6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2.1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0 413,'0'-5,"0"0,1-1,-1 1,1-1,0 1,0 0,1 0,0-1,0 1,0 0,0 1,1-1,0 0,0 1,0-1,0 1,1 0,4-4,5-2,0 1,0 0,1 1,26-11,-20 10,17-12,-1-2,-1-1,61-55,-34 26,-42 34,-18 16,1 1,-1-1,1 0,0 1,-1 0,1-1,0 1,0 0,0 1,1-1,-1 1,0-1,1 1,-1 0,1 0,4-1,5 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3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1,'-11'0,"-1"2,1 0,0 0,0 1,0 1,0-1,1 2,0-1,-13 9,-6 5,-48 37,12-6,33-26,0 2,-47 47,78-71,-1 1,1-1,0 0,-1 1,1-1,0 1,0 0,-1-1,1 1,1 0,-1-1,0 1,0 0,1 0,-1 0,1 0,-1 0,1 0,0 0,0 0,0 0,0 0,0 0,0 0,1 0,-1 0,1-1,-1 1,1 0,0 0,-1 0,1 0,0-1,0 1,0 0,1-1,-1 1,0-1,1 1,-1-1,1 0,-1 0,3 2,8 4,0 0,1-1,0 0,0-1,16 4,-6-1,62 27,135 80,-128-64,-88-49,0 0,-1 0,1 1,-1 0,1-1,-1 1,0 0,0 1,0-1,-1 0,1 1,-1 0,0-1,0 1,0 0,0 0,-1 0,2 8,-2-6,0 1,-1 0,0 0,0 0,0-1,-1 1,0 0,-1-1,1 1,-1 0,-4 7,2-4,0-1,-1 0,0 0,-1 0,0 0,0-1,-1 0,0 0,0-1,-1 0,1 0,-2-1,1 0,-1 0,0-1,-11 5,-1-5,-1 0,-1-2,1 0,-1-1,1-2,-1 0,1-1,-44-9,40 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4.3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1,'460'15,"-214"-10,11 1,-255-6,0 0,-1 0,1 0,-1 0,1 0,0 0,-1 0,1 1,-1-1,1 1,-1-1,1 1,-1-1,1 1,-1 0,0 0,1 0,-1 0,0 0,0 0,0 0,0 0,0 0,0 1,0-1,0 0,0 1,0-1,-1 0,1 1,-1-1,1 1,-1 0,1-1,-1 1,0-1,0 1,0-1,0 1,0 0,0-1,-1 3,-1 7,-1 0,-1 0,0 0,0 0,-7 11,-2 6,-118 374,72-204,-25 95,59-200,22-85,1 1,-1-1,0 0,-7 13,2-11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5.0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0,'1'41,"3"0,1-1,2 0,24 79,73 150,-50-139,-30-69,55 130,-62-154,2-1,2-1,25 32,-43-62,0-1,0 0,0-1,1 1,-1 0,1-1,0 0,0 0,0 0,1 0,-1-1,1 0,-1 1,1-2,0 1,0 0,0-1,0 0,0 0,0-1,0 0,0 1,0-2,0 1,0 0,0-1,0 0,0 0,0-1,0 1,0-1,-1 0,1 0,-1-1,6-3,17-8,0-1,0-2,-2 0,26-24,-39 29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5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1 412,'0'-4,"0"-6,8-5,12-5,7-3,6-6,8-7,0 3,2-2,2 2,-2-4,-5 6,-3 4,-9 1,-4 6,-2 2,-3 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8.4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148 339,'-30'2,"-50"7,58-5,22-4,-1 0,1 0,-1 1,0-1,1 0,-1 0,0 0,1 0,-1 0,0 0,1 0,-1 0,0 0,1 0,-1-1,0 1,1 0,-1 0,1 0,-1-1,0 1,1 0,-1-1,0 0,7-10,23-15,39-19,2 2,2 4,2 3,1 3,1 3,96-23,-132 43,0 1,1 3,0 1,0 2,0 2,0 1,72 11,-81-5,0 1,-1 1,0 2,-1 1,0 1,0 2,-2 1,1 1,-2 2,34 27,-53-39,0 1,-1 0,0 1,0-1,-1 1,0 0,-1 1,1-1,-1 1,-1 0,0 1,0-1,-1 1,4 17,-6-15,0 1,-1 0,-1 0,0 0,0 0,-1-1,-1 1,0 0,-1-1,0 0,-7 14,-8 13,-1-2,-2 0,-52 65,-99 92,132-150,-342 381,-260 268,627-678,18-17,30-22,293-134,-111 57,-50 15,114-53,-266 135,1 0,-1 0,1 2,0 0,0 0,0 1,22 1,17-1,-17-3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6.4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0 376,'1'-3,"-1"0,1 1,0-1,0 0,0 1,0-1,1 1,-1-1,1 1,-1 0,1 0,0-1,4-2,33-31,-26 26,16-13,2 1,47-25,18-13,-50 27,-15 9,2 1,49-25,-56 37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0:47.7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0,'-18'21,"2"1,-24 38,23-33,8-11,0 1,1 0,1 1,1 0,0 0,2 0,0 0,1 1,0 0,2-1,1 33,1-47,0-1,-1 0,2 0,-1 1,0-1,1 0,-1 0,1 0,0 0,0-1,0 1,0 0,1-1,-1 0,1 1,-1-1,1 0,0 0,0-1,0 1,0 0,0-1,0 0,0 0,0 0,1 0,4 1,12 2,0-1,1-1,26 0,-36-1,28 0,-1 2,1-3,-1-1,53-7,-47-8,-28 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0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379 310,'1'-17,"1"0,1 0,1 1,0-1,7-17,-6 22,-1 1,0-1,-1 0,0 0,-1 0,-1-1,1 1,-2 0,0-1,-1 1,-1-14,1 25,1-1,0 1,-1-1,1 0,-1 1,0-1,1 1,-1-1,0 1,0-1,0 1,0 0,0-1,0 1,0 0,-1 0,1 0,0 0,-1 0,1 0,-1 0,1 0,-1 1,-2-2,1 2,0 0,0 0,0 0,0 0,0 0,0 1,0-1,0 1,1 0,-1 0,0 0,-5 2,-6 6,0-1,1 2,-24 20,-4 7,2 2,-42 55,65-74,2 1,0 0,1 2,1-1,1 1,1 1,-8 29,16-46,1 1,-1-1,1 1,1 0,-1 0,1-1,1 1,-1 0,1 0,1-1,-1 1,1 0,1-1,-1 0,5 8,-2-6,0-1,1 0,0 0,1-1,-1 0,1 0,1-1,-1 1,1-2,0 1,16 8,51 19,2-2,0-4,134 29,-35-11,-168-43,1 1,-1-1,0 2,0-1,0 1,0 0,-1 0,0 1,9 7,-14-9,1 0,-1 0,0 0,0 0,0 0,0 1,-1-1,0 1,1-1,-1 1,0 0,-1-1,1 1,-1 0,1 0,-1-1,0 1,-1 0,1 0,-1-1,1 1,-1 0,-2 5,-5 13,-1 1,-1-2,0 0,-2 0,-1-1,0 0,-1-1,-1 0,-1-2,-1 0,0 0,-1-2,-1 0,0-1,-1-1,0-1,-39 17,37-21,-1-2,-25 5,19-5,5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1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174 283,'-34'73,"3"2,3 1,3 1,-26 146,50-215,-1-1,1 1,1 0,-1-1,1 1,1 0,0 0,2 13,-2-19,0 0,0 0,0 0,1 0,-1 0,1 0,-1 0,1 0,-1-1,1 1,0 0,0-1,0 0,0 1,0-1,0 0,0 0,0 0,1 0,-1-1,0 1,0-1,1 1,-1-1,0 0,1 0,-1 0,1 0,-1 0,0 0,1-1,-1 1,3-2,39-7,-1-2,0-2,58-27,-55 22,502-247,-541 262,-1-1,1 0,0 0,-1-1,0 1,0-1,-1-1,1 1,8-13,-13 16,1-1,-1 0,0 1,0-1,0 0,-1 0,1 0,-1 0,0 0,1 0,-1 0,0 0,-1 0,1 0,-1 0,1 1,-1-1,0 0,0 0,0 0,0 1,0-1,-1 0,1 1,-1-1,0 1,0 0,-2-3,-12-12,0 0,0 1,-2 0,-31-20,-85-46,119 73,-72-42,-1 4,-179-68,223 103,10 6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2.1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0 560,'4'6,"0"0,1 0,-1-1,1 0,0 0,1 0,-1 0,1-1,0 0,0 0,0 0,7 2,84 32,-87-35,31 9,0-2,0-1,1-3,43 2,-11-6,107-10,-154 5,0 0,0-2,0-1,-1-1,0-2,0 0,-1-2,0 0,23-16,-46 26,0 0,-1 0,1-1,0 1,-1 0,1-1,-1 1,1-1,-1 0,0 1,0-1,1 0,-1 0,0 0,-1 0,1 1,0-1,-1 0,1-1,-1 1,1 0,-1 0,0 0,0 0,0 0,0 0,0 0,-1 0,1 0,0-1,-1 1,0 0,1 0,-1 1,0-1,0 0,-2-3,-5-5,1-1,-2 1,0 0,-18-16,20 20,-488-439,471 425,15 17,13 13,28 35,68 74,-53-66,-3-1,103 110,-122-138,0-2,1-1,1-1,44 25,-48-34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2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1 818,'17'1,"1"1,-1 0,0 2,0 0,33 12,75 41,-90-39,-1 1,-2 2,0 0,34 32,-57-45,0 0,-1 0,0 1,0 0,-1 1,0-1,-1 1,0 1,-1-1,0 1,0 0,-1 0,-1 1,0-1,0 1,-1-1,0 23,-1-32,-1 1,0-1,0 1,0 0,-1-1,1 1,-1-1,1 1,-1-1,0 1,0-1,0 1,0-1,0 0,-1 0,1 0,-1 1,1-1,-1 0,0-1,0 1,0 0,0-1,0 1,0-1,0 1,-1-1,1 0,0 0,-1 0,1 0,-3 0,1-1,0 0,1 0,-1 0,0 0,0-1,1 0,-1 0,1 0,-1 0,0 0,1-1,0 0,-1 1,1-1,0-1,0 1,0 0,0-1,1 1,-1-1,-3-5,-9-13,1-1,1 0,2 0,-17-44,-23-100,33 87,3-1,-8-131,22-164,18 201,-12 143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3.3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0,'-1'1,"-1"0,0 0,1 0,-1 1,1-1,0 0,-1 0,1 1,0-1,0 1,0-1,0 1,0 0,-2 3,-1 2,-42 63,3 2,3 2,3 1,-51 155,87-225,-3 8,0-1,1 1,1 1,-1 13,3-24,0 0,0 0,0-1,0 1,1 0,-1 0,1-1,-1 1,1 0,0-1,0 1,0-1,1 1,-1-1,0 0,1 1,0-1,0 0,-1 0,1 0,0 0,1 0,-1-1,0 1,0 0,4 0,4 2,1 0,0-1,0 0,1-1,-1-1,22 1,76-6,-76 2,26-2,87-17,-122 15,0 0,-1-1,1-1,-1-1,-1-2,28-16,-30 12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4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1 660,'419'-224,"-387"208,88-45,171-116,-281 171,-1-2,0 1,-1-1,14-16,-20 23,-1-1,0 1,1-1,-1 0,0 0,0 0,0 0,0 0,0 0,-1 0,1 0,-1 0,1 0,-1 0,0-1,0 1,0 0,0 0,0 0,0 0,0-1,-1 1,1 0,-1 0,0 0,0 0,0 0,1 0,-2 0,1 0,-3-3,-2-1,-1 0,0 0,0 1,-1 0,0 0,0 0,0 1,0 1,-1-1,1 1,-1 1,0 0,0 0,0 0,0 1,0 1,0-1,-11 2,-3 1,-1 0,1 1,0 2,0 0,-43 16,25-3,1 1,0 1,2 3,1 1,1 2,1 1,1 2,2 1,-52 62,75-80,1 0,1 1,0-1,0 2,1-1,1 0,1 1,-6 26,9-33,0-1,0 0,1 1,0-1,0 0,1 1,-1-1,1 0,1 0,-1 1,1-1,0 0,1 0,-1-1,1 1,0 0,1-1,-1 0,1 0,0 0,0 0,6 4,6 4,1-1,1-1,-1-1,2 0,0-1,20 6,123 34,-139-44,33 10,-1-3,2-2,81 4,-109-14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6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20 530,'-1'0,"0"0,0 1,0-1,0 1,0-1,0 1,0-1,0 1,0 0,0-1,1 1,-1 0,0 0,0 0,1 0,-1-1,0 1,1 0,-1 0,1 0,-1 0,1 1,0-1,-1 0,1 0,0 0,0 0,0 0,-1 0,1 0,1 3,-2-1,1 1,0-1,0 0,0 1,1-1,-1 1,1-1,0 1,1 2,0-4,-1 0,1-1,0 1,-1-1,1 1,0-1,0 0,0 1,0-1,0 0,0 0,1-1,-1 1,0 0,0-1,1 1,-1-1,0 0,1 0,-1 0,0 0,1 0,-1 0,0-1,0 1,4-2,61-20,-63 20,19-6,-13 4,-1 1,1-1,-1-1,11-7,-17 10,0 0,-1-1,1 1,-1-1,0 1,1-1,-1 0,0 0,-1 0,1 0,-1 0,1 0,-1 0,0-1,0 1,1-7,1-19,-1-1,-2 0,0 0,-2 1,-10-50,-4 9,-29-81,44 147,0 1,-1 0,0-1,1 1,-1 0,0 0,-1 0,1 0,0 1,-1-1,1 1,-5-4,5 5,1 0,0 0,-1 1,1-1,-1 0,1 1,-1-1,1 1,-1-1,1 1,-1 0,0 0,1 0,-1 0,1 0,-1 0,0 0,1 0,-1 1,1-1,-1 1,1-1,-1 1,1-1,-1 1,1 0,0 0,-1 0,0 1,1-2,1 0,-1 1,1-1,0 0,-1 1,1-1,-1 1,1-1,0 0,0 1,-1-1,1 1,0-1,0 1,-1-1,1 1,0-1,0 1,0-1,0 1,0-1,0 1,0-1,0 1,0-1,0 1,0-1,0 1,0-1,0 1,1-1,-1 1,0-1,0 1,1 0,19 16,30 6,195 61,88 35,-285-99,-1 3,-1 2,-1 2,68 53,-101-71,-1 1,0-1,0 2,-1 0,-1 0,1 1,-2 0,0 0,0 1,-1 0,-1 0,0 1,-1 0,-1 0,5 23,-4-14,0 0,2 0,0-1,20 40,-25-59,-1 1,1-1,-1 1,0-1,0 1,0-1,0 1,0 0,-1-1,0 1,0 0,0 0,0-1,0 1,-1 0,0-1,0 1,0-1,0 1,-2 4,-1-3,1-1,0 0,-1 0,0-1,1 1,-2-1,1 0,0 0,-1 0,1 0,-1-1,0 0,0 0,-6 2,-6 2,-199 60,188-59,0-1,-1-2,1-1,-1-1,-51-4,78 2,0 0,-1 0,1 0,0 0,0-1,-1 1,1-1,0 0,0 0,0 0,0 0,0 0,0 0,0 0,0-1,1 1,-1-1,0 1,1-1,-1 1,1-1,0 0,-1 0,1 0,0 0,0 0,0 0,1 0,-1 0,0 0,1-1,-1 1,1 0,0 0,0-1,0 1,0 0,0 0,0-1,1 1,-1 0,2-4,6-17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6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0 116,'0'-4,"5"-6,1-5,-1-5,4 1,-1 0,4 3,-1 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48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0,'24'1,"1"2,-1 0,0 1,0 2,26 8,116 52,-129-50,68 29,-3 4,-2 5,-3 4,-2 4,89 77,-138-100,-1 3,-3 1,-1 2,-3 2,-2 2,-1 1,-3 1,-3 2,-1 1,-3 2,21 68,-25-44,-4 1,-3 1,-4 1,-1 153,-52 330,-5-292,40-232,-1 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8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155 742,'5'0,"0"1,0 0,0 0,-1 0,1 1,0-1,-1 1,0 0,1 0,-1 1,4 2,47 39,-32-24,191 163,31 24,-231-196,-1-1,0 2,0 0,-1 0,-1 1,12 17,-23-30,1 1,-1-1,1 0,-1 1,0-1,1 1,-1-1,0 1,1 0,-1-1,0 1,0-1,1 1,-1-1,0 1,0 0,0-1,0 1,0 0,0-1,0 1,0-1,0 1,0 0,0-1,0 1,-1-1,1 1,0 0,0-1,-1 1,1-1,0 1,-1-1,1 1,-1 0,-24-2,-30-23,20 0,1-1,-56-54,-53-73,115 122,-199-234,190 215,2-1,2-1,-44-96,71 134,1 0,0 0,1-1,1 1,0-1,1 0,-1-24,3 30,1 0,0 0,0-1,1 1,0 0,1 0,-1 1,2-1,-1 0,1 1,0 0,0 0,1 0,7-7,8-8,1 1,0 1,2 0,1 2,0 1,1 1,1 1,45-19,-66 33,0-1,-1 2,1-1,0 1,-1-1,1 1,0 1,0-1,-1 1,1 0,-1 0,1 0,0 0,-1 1,0 0,1 0,-1 0,0 0,0 1,0 0,0-1,-1 2,7 6,-3-4,-1 0,1 1,-2 0,1 0,-1 1,0 0,0-1,-1 2,0-1,-1 0,5 16,-6-9,-1 0,0 0,-1 0,-1 0,0 0,-1 0,-8 28,-4 5,-23 48,17-46,-132 318,115-283,32-74,3-6,-1 0,0 1,1-1,0 0,0 1,1-1,-1 1,1 0,1-1,-1 1,1 0,0 11,1-17,-1 0,1 0,-1 1,1-1,-1 0,1 0,-1 0,1 0,-1 0,1 0,-1 0,1 0,-1 0,1 0,-1 0,1 0,-1 0,1 0,-1 0,1 0,-1-1,1 1,-1 0,1 0,-1-1,0 1,1 0,-1-1,1 1,0-1,20-14,-17 11,9-5,1 1,0 0,0 1,0 0,1 1,0 1,0 0,0 1,1 1,-1 0,1 1,19 0,162-9,81-1,-270 11,0 1,0-2,1 1,-1-1,0 0,-1-1,1 0,0 0,-1-1,10-5,9-9,34-27,-27 19,67-59,-84 72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08.4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0.0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53 278,'16'19,"-1"0,-1 1,12 22,13 18,129 176,313 472,-466-686,22 39,-36-58,1 1,0-1,-1 0,0 1,1-1,-1 1,-1-1,1 1,0-1,-1 1,0 0,0-1,0 8,-1-11,1 1,0-1,-1 1,1-1,-1 1,1-1,-1 1,1-1,-1 0,1 1,-1-1,1 0,-1 1,1-1,-1 0,1 0,-1 1,0-1,1 0,-1 0,0 0,1 0,-1 0,1 0,-1 0,0 0,1 0,-1 0,0 0,1 0,-1 0,1-1,-1 1,0 0,1 0,-1-1,1 1,-1 0,1-1,-2 0,-27-18,25 17,-72-60,3-2,-110-125,123 124,-188-227,222 257,2-2,2-1,1 0,2-2,2 0,-22-73,35 92,1 0,1 1,0-1,2 0,1 0,0 0,1 0,9-35,-1 20,1 0,2 1,1 0,20-33,-33 65,1-1,-1 1,1-1,0 1,1 0,-1 0,0 0,1 0,0 0,0 1,0-1,0 1,0-1,0 1,0 0,1 1,-1-1,1 0,-1 1,1 0,0 0,0 0,0 0,-1 1,1-1,0 1,0 0,0 0,0 1,0-1,-1 1,1 0,0 0,6 2,151 46,18 3,-165-49,-1 0,0 1,0 1,0 0,-1 0,16 11,-25-15,0 1,0 0,-1 0,0 1,1-1,-1 0,0 1,0-1,0 1,0 0,-1 0,1-1,-1 1,1 0,-1 0,0 1,0-1,-1 0,1 0,-1 0,1 1,-1-1,0 0,0 0,0 1,-1-1,1 0,-1 0,0 1,0-1,0 0,-2 4,-19 41,-3-2,-39 58,9-17,-83 164,124-226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2.7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4 156,'-1'-39,"-1"24,2 0,0 0,1 0,5-29,-6 44,0-1,0 1,0-1,0 1,0-1,0 1,0-1,0 1,1-1,-1 1,0-1,0 1,0-1,1 1,-1 0,0-1,0 1,1-1,-1 1,1 0,-1-1,0 1,1 0,-1-1,0 1,1 0,-1 0,1-1,-1 1,1 0,-1 0,1 0,-1 0,1-1,-1 1,1 0,-1 0,1 0,0 0,14 18,6 32,36 187,-25-91,80 221,-102-342,0 1,2-2,28 44,-34-60,0-1,1 1,0-1,0 0,0-1,1 0,0 0,1-1,-1 0,1 0,0-1,0 0,18 5,9-2,0-1,1-1,-1-3,1 0,0-3,0-1,40-8,-40 1,-1-1,-1-3,0 0,0-2,-2-2,48-31,-26 15,60-24,-99 50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3.5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0 288,'1'-4,"-1"0,1 0,0 0,0 0,0 0,1 1,-1-1,1 0,0 1,0-1,0 1,1 0,-1-1,1 1,0 0,0 1,0-1,0 0,0 1,5-3,10-7,1 2,34-14,-31 14,128-51,51-26,-180 77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4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1 394,'0'-10,"0"-1,1 1,0-1,1 1,0-1,1 1,0 0,0 0,1 0,1 1,-1-1,2 1,-1 0,1 0,1 1,8-9,8-12,-5 7,37-36,-50 53,1 0,0 1,0 0,0 0,0 0,0 1,1 0,-1 0,1 0,0 1,0 0,9-1,11-1,-1-1,29-10,-30 8,-1 1,44-5,-2-1,-50 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5.9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27,'-3'-3,"-1"1,1-1,-1 1,0 0,0 0,0 0,0 0,0 1,0 0,0 0,0 0,-9-1,-58 0,49 2,-118 3,127-2,0 1,-1 1,1 0,0 0,1 1,-1 1,1 0,-16 9,27-14,0 1,0-1,0 1,0 0,0-1,0 1,0 0,0 0,0 0,0-1,0 1,0 0,1 0,-1 0,0 1,1-1,-1 0,0 0,1 0,0 0,-1 0,1 1,0-1,0 0,-1 0,1 1,0 0,1 0,0 0,0 0,0-1,0 1,0 0,0-1,1 1,-1-1,0 0,1 1,-1-1,1 0,0 0,-1 0,4 2,10 4,0-1,1 0,18 5,-25-9,120 32,-74-21,0 2,62 27,-115-41,0 0,1-1,-1 1,0 1,1-1,-1 0,0 1,0-1,0 1,0-1,0 1,0 0,-1 0,1 0,-1 0,1 0,-1 0,0 1,0-1,0 0,0 1,0-1,0 1,-1-1,1 1,-1-1,1 1,-1-1,0 1,0-1,0 1,-1-1,0 4,-3 6,0-2,0 1,-1 0,-1-1,0 0,-8 10,13-19,-32 48,-1-1,-58 60,76-92,0-1,-1-1,-1-1,0 0,0-1,-1-1,-1-1,0 0,-36 11,49-19,-58 22,50-14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6.9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1,'-2'9,"0"1,-1-1,0 0,0 0,-1 0,0 0,-1-1,0 1,-9 11,-4 10,-116 210,109-202,18-28,0 0,1 0,0 0,0 1,1 0,-5 17,10-25,-1 0,1 0,0 0,0 0,0 0,0 0,0 0,1 0,0 0,-1 0,1 0,0 0,0 0,1-1,-1 1,1 0,-1-1,1 1,0-1,0 0,0 1,0-1,0 0,1 0,-1 0,0 0,1-1,0 1,-1-1,6 2,26 14,1-3,54 16,35 15,288 170,-361-181,-33-21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7.6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1,'12'19,"0"-1,1 0,25 27,0 1,188 255,-223-296,1 0,0-1,0 1,1-1,0 0,-1 0,1 0,0 0,1-1,-1 0,8 3,-5-4,1 1,0-2,0 1,0-1,1 0,17-2,98 0,75-4,-178 2,-6-3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8.2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1 346,'0'-5,"4"-5,6-5,6-5,4-3,2-1,3-2,5 0,6-5,2 4,2-3,-1 4,-3 6,-3 3,-4 3,-5 1,-4 2,-5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55.6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1 355,'0'-5,"0"1,0-1,0 1,1 0,0-1,-1 1,2 0,-1-1,0 1,1 0,0 0,0 0,0 0,4-5,-4 7,1 0,-1 0,1 0,-1 1,1-1,0 1,-1 0,1-1,0 1,0 1,0-1,0 0,0 1,0-1,0 1,0 0,0 0,0 0,0 1,0-1,0 0,4 3,25 4,-1 3,-1 0,51 25,82 57,-89-47,-2 4,104 91,-152-118,-2 1,0 1,-1 0,-1 2,-2 0,0 1,-2 1,-1 1,-1 0,13 42,-25-64,0 1,-1 0,0 0,0 0,-1 0,1 0,-2 1,-1 8,2-15,0 0,-1 0,1 0,-1 0,1 0,-1 0,0 0,0 0,0-1,0 1,0 0,0 0,0-1,-1 1,1-1,-1 1,1-1,-1 1,0-1,1 0,-1 0,0 0,0 0,0 0,0 0,0-1,0 1,0 0,0-1,0 0,0 1,0-1,0 0,0 0,0 0,-3-1,-7-1,1-1,-1-1,0 1,1-2,0 0,0 0,0-1,1 0,0-1,0 0,1-1,-11-10,-14-16,-50-62,18 11,-61-104,97 138,3-1,2-1,-32-98,55 143,-1-1,0-1,1 0,0-1,-1-15,3 24,0 0,0 0,0 0,0 0,0 1,0-1,1 0,-1 0,1 0,0 1,-1-1,1 0,0 1,0-1,0 0,0 1,0-1,0 1,1 0,-1-1,0 1,1 0,-1 0,1 0,-1 0,1 0,0 0,-1 0,1 0,0 1,-1-1,3 0,15-2,0 1,0 0,1 1,-1 1,0 1,0 1,0 1,0 0,0 2,30 10,-6 1,-2 3,0 1,53 34,-46-21,-1 2,-1 2,-2 2,-2 2,-2 1,67 92,-106-132,1 1,0-1,-1 0,1 0,0 0,0 0,0-1,0 1,1 0,-1-1,0 0,4 2,-5-3,-1 0,0 1,1-1,-1 0,1 0,-1 0,0 0,1 0,-1 0,0-1,1 1,-1 0,0 0,1 0,-1 0,0 0,1 0,-1-1,0 1,0 0,1 0,-1 0,0-1,0 1,1 0,-1 0,0-1,0 1,1 0,-1-1,0 1,0-1,1-22,-10-27,3 0,0-98,7 131,0 1,2-1,0 1,1-1,0 1,1 0,1 0,1 1,0 0,1 0,1 1,17-24,-8 18,1 1,1 1,1 0,0 2,2 0,-1 1,2 2,0 0,0 2,1 0,1 2,0 1,0 1,0 1,1 1,0 1,45 0,-60 5,-1 0,0 1,0 0,0 1,0 0,-1 0,1 2,-1-1,0 1,0 0,0 1,-1 0,0 1,0 0,0 1,11 12,9 14,-2 0,45 74,-37-52,-9-17,-3-6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19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1 231,'18'-14,"2"1,-1 1,1 1,1 0,0 2,1 0,31-7,0-3,0-2,91-51,-133 68,-1 0,1 0,0 1,0 1,0-1,1 2,-1 0,0 0,1 1,11 1,-1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0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1,'-5'0,"0"1,1 0,-1 0,0 1,0-1,1 1,-1 0,1 0,-1 0,1 1,-5 3,-46 39,37-29,-23 17,2 2,1 1,2 2,2 1,-41 61,60-78,8-12,0 1,0-1,1 1,0 0,1 0,1 1,-1-1,-2 15,7-24,0 1,0-1,1 0,-1 0,0 0,1 1,-1-1,1 0,0 0,0 0,0 0,0 0,0 0,0 0,0-1,1 1,-1 0,1-1,-1 1,1-1,0 1,0-1,-1 0,1 1,0-1,0 0,0 0,0-1,0 1,1 0,-1-1,0 1,0-1,0 0,3 0,12 3,0-2,0 0,26-3,-25 1,70-1,-1-3,0-5,0-3,116-34,166-66,-348 105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3.9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335 387,'0'-76,"-3"1,-21-124,24 197,0 0,0 0,-1 1,1-1,0 0,-1 0,1 1,-1-1,0 0,1 1,-1-1,0 1,0-1,0 1,0-1,0 1,0 0,-1 0,1-1,0 1,-1 0,-2-1,3 2,-1 0,1 0,0 0,-1 1,1-1,-1 1,1-1,0 1,0-1,-1 1,1 0,0-1,0 1,0 0,-1 0,1 0,0 0,1 0,-1 0,0 0,-1 2,-7 10,0 1,0 1,-8 21,-123 310,122-289,1 2,4 0,2 0,-4 73,14-127,1 0,0 0,0 0,0 0,1 0,0 0,0 0,0 0,1 0,-1 0,1 0,5 7,-5-9,1 1,0-1,0-1,0 1,0 0,0-1,0 0,1 1,0-1,-1-1,1 1,0 0,0-1,-1 0,1 0,6 1,59 9,0-3,106-1,139-21,-224 8,79-6,304-7,-460 19,0 1,1 0,-1 1,0 1,0 0,0 0,14 7,-21-7,-1 0,0 0,0 0,0 0,0 1,-1 0,0 0,1 0,-1 0,-1 1,1-1,-1 1,1 0,-1 0,-1 1,1-1,-1 1,3 8,0 11,0-1,-2 1,-1 0,-1 0,-1 0,-1-1,-1 1,-2 0,0 0,-2-1,0 0,-2 0,0-1,-22 42,4-17,-3-1,-1-1,-2-2,-2-1,-68 65,77-83,6-5,-1-1,0-1,-31 20,45-34,0 0,0-1,-1 0,1 0,-1 0,0-1,0 0,0-1,0 1,0-1,0-1,0 1,0-1,0 0,0-1,-1 0,-9-2,-7-4,3 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4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5,5 5,5 7,5-1,5 4,2 5,-1 1,-1-5,-4-5,1-5,-4-8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4.7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5.6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0 453,'26'0,"0"1,48 8,-68-8,-1 0,0 0,0 0,0 0,-1 1,1 0,0 0,-1 0,1 1,-1 0,1-1,-1 1,0 1,-1-1,1 1,0-1,-1 1,0 0,0 0,0 1,4 8,-6-12,-1 0,1 0,-1 0,1 0,-1 0,0 0,1 0,-1 0,0 0,0 0,0 1,0-1,0 0,0 0,0 0,0 0,-1 0,1 0,0 0,-1 1,1-1,0 0,-1 0,0 0,1 0,-1-1,1 1,-1 0,0 0,0 0,0 0,1-1,-1 1,0 0,0-1,0 1,0-1,0 1,0-1,0 1,0-1,0 0,-1 1,1-1,0 0,0 0,0 0,-2 0,-1 0,0 0,1 0,-1-1,0 0,0 1,1-1,-1 0,1-1,-1 1,1-1,-1 1,1-1,-6-4,4-1,0 1,0-1,1 1,0-1,0-1,1 1,-1 0,1-1,1 0,0 0,0 1,0-1,1 0,1-1,-1-9,1-5,0 1,2 0,0 0,9-32,-4 30,1 1,2 0,0 0,1 1,2 0,0 1,1 1,27-30,-37 45,0 1,1-1,0 1,0 0,0 1,0-1,1 1,0 0,-1 0,1 0,0 1,0 0,1 0,-1 1,0 0,0 0,1 0,-1 1,1 0,-1 0,0 1,1-1,-1 1,0 1,1-1,-1 1,12 5,9 6,0 1,0 2,-1 0,37 32,-46-35,1 1,150 123,-149-119,0 1,-1 1,0 1,-2 0,26 46,-30-42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6.1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0,'4'6,"1"0,-1 1,0-1,-1 1,0 0,0 0,3 11,7 14,152 298,234 344,-344-591,-45-68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7.3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0,'-2'5,"0"0,0-1,0 1,-1 0,0-1,0 0,0 0,0 0,-1 0,1 0,-6 4,-5 6,-161 211,19-20,121-160,120-83,-59 28,-1 1,1 1,0 1,1 1,48-4,137 7,-16 2,-169-3,-5-2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9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72 752,'0'0,"0"0,0-1,0 1,0 0,0-1,0 1,0 0,0-1,0 1,0 0,0-1,0 1,0 0,0-1,0 1,0 0,0-1,0 1,0 0,0-1,-1 1,1 0,0-1,0 1,0 0,-1 0,1-1,0 1,0 0,-1 0,1 0,0-1,0 1,-1 0,1 0,0 0,-1-1,-10 10,-6 17,10-14,1-1,0 1,1 1,0-1,-3 16,7-27,1 1,0-1,0 0,-1 1,1-1,0 1,0-1,0 1,1-1,-1 0,0 1,0-1,1 0,-1 1,1-1,-1 0,1 1,0-1,0 0,-1 0,1 0,0 1,1 0,1-1,-1 0,1 0,-1-1,1 1,-1 0,1-1,-1 0,1 1,0-1,-1 0,1-1,0 1,-1 0,1-1,-1 1,1-1,4-2,43-15,-1-2,-1-2,46-29,-37 20,1 1,62-34,114-80,-202 117,-32 26,0 1,1 0,-1-1,0 1,0 0,0-1,1 1,-1-1,0 1,0 0,0-1,0 1,0-1,0 1,1 0,-1-1,0 1,0-1,0 1,-1-1,1 1,0 0,0-1,0 1,0-1,0 1,0 0,-1-2,-20-4,-7 5,0 1,0 2,0 0,0 2,-40 11,-133 51,4 19,196-84,0 0,0-1,0 1,0-1,0 1,0-1,-1 0,1 1,0-1,0 0,-1 0,1 0,0 0,0 0,0 0,-1 0,1 0,0-1,-2 1,3-1,0 0,0 0,0 1,0-1,0 0,0 0,0 0,1 1,-1-1,0 0,0 1,1-1,-1 0,0 0,1 1,-1-1,1 1,-1-1,1 0,-1 1,2-1,38-39,87-62,-11 10,161-165,-275 255,10-10,-1 0,0-1,-1 0,0-1,-1 0,11-24,-19 38,-1-1,0 1,0-1,1 1,-1-1,0 0,0 1,1-1,-1 1,0-1,0 0,0 1,0-1,0 1,0-1,0 0,0 1,0-1,0 1,0-1,-1 0,1 1,0-1,0 1,0-1,-1 1,1-1,0 1,-1-1,1 1,-1-1,1 1,0-1,-1 1,1 0,-1-1,1 1,-1 0,1-1,-1 1,1 0,-1 0,0-1,0 1,0 0,0 0,0 0,0 0,0 1,0-1,0 0,0 0,1 1,-1-1,0 1,0-1,0 1,0-1,0 1,1 0,-1-1,0 1,1 0,-1-1,0 1,1 0,-1 0,1 0,-1 0,1-1,-1 3,0 0,1 0,-1 0,1 0,-1 0,1 0,0 0,0 0,1 0,-1 1,1-1,-1 0,1 0,2 5,21 40,-17-35,246 382,-119-198,256 492,-381-673,-2 0,0 1,0 0,-2 0,0 1,4 32,-9-44,0 0,0 0,0 0,-1 1,0-1,0 0,0 0,-1-1,0 1,0 0,0 0,-1-1,0 1,0-1,-1 0,1 0,-1 0,0-1,0 1,-1-1,1 0,-1 0,-7 5,-2 0,0 0,-1 0,0-1,0-1,-1-1,-26 8,17-9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29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47 429,'-2'1,"-1"-1,1 0,-1 0,1 0,0-1,-1 1,1 0,0-1,-1 0,1 1,0-1,0 0,0 0,-1 0,1-1,-3-1,5 1,-1 1,0-1,1 1,-1-1,1 1,-1-1,1 0,0 1,0-1,0 0,0 1,0-1,0 1,0-1,0 0,1 1,-1-1,1 1,-1-1,1 0,-1 1,1-1,0 1,0 0,1-3,9-14,0 0,1 1,1 0,1 1,29-27,90-62,-87 72,58-56,-86 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56.5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703 533,'4'-2,"1"1,-1-1,0 0,0 0,1 0,-1-1,0 1,-1-1,1 0,0 0,3-5,19-12,-18 15,38-21,-2-2,80-66,-114 86,-1 0,0-1,-1 0,0-1,0 0,-1 0,0 0,-1-1,0 0,-1-1,0 1,-1-1,0 0,0 0,-2 0,0 0,0-1,0-17,-2 26,-1-1,0 1,1 0,-1 0,-1 0,1 0,0 0,-1 0,0 0,0 0,0 1,-1-1,1 1,-1 0,0-1,0 1,0 0,0 0,0 1,-1-1,1 1,-1 0,1 0,-1 0,0 0,0 1,0-1,-7-1,-10-1,1 0,-1 1,0 2,-31 0,38 1,-23 2,-1 1,1 2,0 1,0 2,1 2,0 1,1 2,-50 26,26-8,2 2,2 3,-99 83,132-100,0 1,1 0,2 2,0 1,-31 47,47-64,-1 1,1-1,0 1,0 0,1-1,0 1,0 0,1 0,-1 1,2-1,-1 0,1 0,0 0,0 1,1-1,0 0,1 0,-1 0,1 0,1 0,-1 0,1-1,0 1,1-1,-1 1,1-1,1-1,-1 1,7 6,7 6,2-2,-1 0,2-1,0 0,1-2,0-1,1-1,38 14,20 1,100 18,-103-27,1-4,1-4,88 0,-118-10,0-3,0-1,0-3,-1-2,0-2,51-20,-63 19,-1-2,0-2,-1-1,-1-1,-1-2,-1-2,-1-1,-1-1,-1-1,-1-2,40-52,-51 58,0 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31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157 633,'4'2,"0"0,0 0,0 1,0-1,0 1,-1 0,1 0,-1 0,0 1,5 6,4 3,97 91,127 159,-226-251,34 49,-41-58,-1 1,0 0,0 0,0-1,0 1,-1 1,0-1,0 0,0 0,0 0,0 1,-1-1,0 7,0-10,-1 0,1 0,0 0,-1 0,1 1,-1-1,0 0,1 0,-1 0,0 0,0 0,1 0,-1-1,0 1,0 0,0 0,0 0,0-1,0 1,0-1,0 1,0-1,-1 1,1-1,0 1,0-1,0 0,-1 0,1 0,0 0,0 0,-1 0,1 0,0 0,0 0,0 0,-1-1,-1 0,-4 0,-1-2,1 1,-1-1,-12-7,-14-10,1-1,1-2,1-2,1 0,2-2,0-2,2 0,-30-45,18 19,3-3,3 0,2-3,-24-67,42 93,1 0,2 0,1-1,2 0,1 0,2-1,2 1,1-1,1 1,3-1,14-67,-18 102,1-1,-1 1,0-1,1 1,0 0,0-1,-1 1,1 0,1 0,-1-1,0 1,0 0,1 0,-1 0,1 1,0-1,0 0,-1 1,1-1,0 1,0-1,0 1,1 0,-1 0,0 0,0 0,1 0,-1 0,0 1,1-1,-1 1,1 0,-1 0,1 0,-1 0,0 0,1 0,-1 0,1 1,-1 0,0-1,1 1,-1 0,0 0,1 0,-1 0,2 2,4 1,-1 1,0-1,-1 1,1 0,-1 1,0 0,0 0,-1 0,0 0,0 1,0 0,-1 0,4 9,-4-5,-1 0,-1 1,0-1,-1 0,0 1,0-1,-1 1,-1-1,0 1,-5 21,-4 7,-28 67,7-22,7-24,17-46,1 0,0 0,1 0,1 0,-4 26,8-40,0 0,1 0,-1 0,0 0,1-1,-1 1,0 0,1 0,-1-1,1 1,-1 0,1 0,0-1,-1 1,1-1,0 1,-1-1,1 1,0-1,0 1,-1-1,1 1,0-1,0 0,0 0,-1 1,1-1,0 0,0 0,0 0,0 0,0 0,0 0,-1 0,1 0,0 0,0-1,1 1,47-7,-32 4,93-5,193 11,-274 1,-7 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31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1:32.8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1 274,'3'1,"-1"0,1 0,-1 0,0 1,1-1,-1 1,0-1,0 1,0 0,0 0,0 0,0 0,-1 1,4 3,0 1,39 54,61 108,-62-94,596 1057,-617-1092,13 30,-35-70,0 0,0 0,0 0,0 0,1 0,-1 0,0 0,0 0,0 0,0 0,0 1,0-1,1 0,-1 0,0 0,0 0,0 0,0 0,0 1,0-1,0 0,0 0,0 0,0 0,0 1,0-1,0 0,0 0,0 0,0 0,0 0,0 1,0-1,0 0,0 0,0 0,0 0,0 1,0-1,0 0,0 0,0 0,0 0,-1 0,1 0,0 1,0-1,0 0,0 0,0 0,0 0,0 0,-1 0,1 0,0 0,0 0,0 0,0 1,0-1,-1 0,1 0,0 0,0 0,0 0,0 0,-1 0,1 0,0 0,-14-11,-17-23,-118-149,8-6,-116-207,134 155,107 202,1-2,3 1,1-2,-7-53,9 23,3 0,4 0,6-73,-3 140,-1 1,1 0,1 0,-1-1,0 1,1 0,0 0,0 1,0-1,0 0,1 1,-1-1,1 1,0 0,0-1,0 2,1-1,-1 0,1 1,5-4,8-2,-1 0,1 1,31-7,4-3,-10-1,-25 10,-1 1,1 0,1 1,-1 1,21-3,-33 8,0-1,0 1,0 0,-1 1,1-1,0 1,0 0,-1 0,1 0,-1 1,1-1,-1 1,1 0,-1 1,0-1,0 1,0 0,0 0,-1 0,1 0,-1 1,0-1,0 1,4 6,20 36,-1 2,-3 0,26 79,-36-91,7 18,67 191,-72-194,-2 2,11 94,-23-144,-1 1,0-1,-1 1,1 0,-1-1,1 1,-1-1,0 0,0 1,-1-1,1 0,-1 0,1 1,-1-1,0 0,0-1,-1 1,1 0,0-1,-1 1,0-1,1 0,-1 0,0 0,0 0,0 0,-4 1,-11 5,0-2,0 0,0-1,-21 3,2 1,-88 24,-227 52,326-81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5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1273 383,'1'-31,"-2"-1,-1 1,-12-57,12 78,-1 1,0-1,-1 1,0 0,-1 0,0 0,0 1,-1-1,0 1,0 1,-1-1,0 1,0 0,-1 1,1-1,-12-5,3 3,0 1,-1 1,0 0,0 1,0 1,-1 1,0 0,0 2,0 0,0 0,-1 2,1 0,0 1,0 1,0 1,0 1,-28 9,3 1,2 3,0 1,1 2,1 2,0 1,-36 31,19-11,2 3,2 2,-62 75,85-87,1 2,1 0,3 2,1 1,2 1,-16 46,32-74,0 0,1 0,0 1,2-1,0 1,0 0,1 0,1-1,1 1,0 0,0 0,2-1,0 1,1-1,0 1,1-1,0-1,1 1,1-1,0 0,1 0,0-1,1 0,19 19,-6-11,2-1,0-1,1-1,0-1,2-1,0-1,0-2,1-1,1-1,-1-1,48 8,30-2,206 4,-194-15,-64-2,-10-2,1 2,-1 2,0 2,77 20,-112-22,-1-1,0 2,0-1,0 1,0 0,-1 1,1 0,-1 0,-1 1,1-1,-1 2,-1-1,1 0,-1 1,0 0,-1 0,0 1,0-1,-1 1,0 0,2 13,-1-3,-1-1,-1 1,0 0,-2 0,0 0,-1 0,-1-1,-1 1,-8 29,-5 3,-2-2,-1 0,-50 84,54-108,-1 0,-1-1,-1-1,-1-1,-1-1,-2-1,1 0,-38 24,44-36,0 0,0-1,-1-1,0-1,0 0,-1-1,1-1,-1 0,0-1,-17-1,-2-1,0-1,0-3,-57-11,-97-38,6 1,152 45,0 1,0-2,-56-22,88 30,-10-5,10 5,0 0,0 0,0 0,0-1,0 1,0 0,0 0,0 0,-1 0,1 0,0 0,0 0,0-1,0 1,0 0,0 0,0 0,0 0,0 0,0-1,0 1,0 0,0 0,0 0,0 0,0 0,0-1,0 1,0 0,0 0,0 0,0 0,0 0,0-1,0 1,0 0,0 0,1 0,-1 0,0 0,0 0,0 0,0-1,0 1,0 0,0 0,1 0,-1 0,0 0,0 0,0 0,0 0,0 0,1 0,-1 0,0 0,10-3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6.5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0,'2'39,"3"-1,1 1,2-1,1 0,18 43,-6-13,127 374,1 9,-106-278,-37-154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7.1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39 441,'-2'0,"1"0,-1 0,1 0,0 0,-1 0,1 0,-1 0,1 0,0-1,-1 1,1-1,0 1,-1-1,1 1,0-1,-1 0,1 0,0 0,0 1,0-1,0 0,0 0,0 0,0-1,0 1,1 0,-1 0,0 0,0-1,1 1,-1 0,1-1,0 1,-1 0,1-1,0 1,0-1,0 1,0-1,0 1,0 0,0-1,0 1,0-1,1-1,0-1,0 0,1 0,-1 0,1 0,0 0,0 0,0 0,0 1,1-1,-1 1,1-1,0 1,0 0,6-5,5 2,0 0,1 0,-1 2,1 0,0 0,0 1,18 0,29-8,-31 4,362-95,-328 81,-1-3,-2-3,114-66,-151 76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8.0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208 954,'1'0,"0"0,0 0,0 1,0-1,0 1,-1-1,1 1,0-1,0 1,-1-1,1 1,0 0,-1-1,1 1,0 0,-1 0,1 0,-1-1,0 1,1 0,-1 0,0 0,1 0,-1 0,0-1,0 3,6 32,-5-24,21 89,-11-53,9 89,-19-135,-1 0,0 0,0 0,0 0,0 0,0 0,0 0,0 0,0 0,0 0,0 0,-1 0,1 0,0 0,-1 0,1 0,-1 0,0 2,-11-10,-13-35,-77-291,74 232,-3-11,4-2,6 0,-13-212,34 315,0 1,0-1,1 1,1 0,0 0,0-1,4-10,-4 17,0 0,0 0,0 1,0-1,1 1,-1-1,1 1,0 0,0 0,0 0,1 1,-1-1,0 1,1-1,0 1,0 0,-1 1,1-1,8-1,6-3,1 1,0 1,0 1,0 1,0 1,1 0,-1 1,0 2,1 0,-1 0,0 2,-1 0,1 2,-1 0,0 1,0 0,-1 2,0 0,0 1,16 13,11 11,-1 3,-3 2,-1 1,-1 2,50 75,137 254,-180-291,57 129,-93-186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8.4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11 256,'0'-4,"-4"-6,-2-5,5-1,3-1,4 2,11-1,6-1,8-3,12 2,6-4,4-3,-3 3,-1 1,-9 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8.9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0,-1 1,1-1,-1 0,0 1,1 0,-1-1,0 1,-1 0,3 5,1-2,214 354,-95-149,-57-101,84 188,-144-278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39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10 206,'0'-1,"-1"1,1 0,0 0,0 0,-1 0,1 0,0 0,0 0,-1 0,1 0,0 0,-1 0,1 0,0 0,0 0,-1 0,1 0,0 0,0 0,-1 0,1 0,0 0,0 1,-1-1,1 0,0 0,0 0,0 0,-1 1,1-1,0 0,0 0,0 0,-1 1,1-1,0 0,0 0,0 1,0-1,0 0,0 0,0 1,0-1,0 0,0 1,0-1,0 0,0 0,0 1,0-1,0 0,0 0,0 1,0-1,0 0,0 0,0 1,0-1,1 1,-1-1,1 1,0 0,-1 0,1 0,0-1,0 1,-1 0,1-1,0 1,0-1,0 1,0-1,0 0,0 1,0-1,0 0,1 1,18-1,-1-2,1 1,-1-2,1-1,19-6,-35 9,45-14,68-30,-70 25,71-20,-99 35,0-1,0-1,0-1,-1-1,0 0,23-17,-21 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58.0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0 581,'12'1,"-1"0,0 1,0 0,0 1,0 0,19 9,64 34,-67-31,-6-4,48 25,94 66,-161-101,0 1,0 0,0 0,0 0,0 0,-1 0,1 0,-1 0,1 0,-1 1,0-1,1 0,-1 1,-1-1,1 1,0 0,-1-1,1 1,-1-1,0 1,1 0,-1-1,-1 4,1-4,-1-1,1 1,-1-1,0 1,0-1,1 1,-1-1,0 0,0 1,0-1,0 0,-1 0,1 0,0 0,0 0,-1 0,1 0,-1 0,1 0,0-1,-1 1,0-1,1 1,-1-1,1 1,-1-1,0 0,1 0,-1 0,1 0,-1 0,0 0,1 0,-1 0,1-1,-1 1,0-1,-1 0,-4-1,0-1,0 0,1-1,-1 1,1-1,0-1,0 1,0-1,0 0,1 0,0 0,0-1,0 0,-6-11,-4-7,1-1,-16-37,24 45,0 0,0 0,2-1,0 0,2 0,-1 0,2 0,1 0,0 0,1 0,1 0,1 0,0 0,7-21,-5 24,1-1,1 1,0 0,0 0,2 1,0 0,0 1,1 0,1 0,0 1,1 0,0 1,1 1,0 0,27-15,-32 20,1 2,0-1,0 1,1 1,-1-1,1 2,-1-1,1 1,-1 1,1 0,0 0,-1 1,1 0,-1 0,1 1,-1 1,0-1,0 2,0-1,0 1,16 10,4 5,0 1,-1 1,-2 2,42 44,1 10,-68-76,-1-1,0 1,1-1,-1 1,1-1,-1 1,1-1,-1 0,1 1,-1-1,1 0,-1 1,1-1,0 0,-1 0,1 0,-1 1,1-1,0 0,-1 0,1 0,0 0,-1 0,1 0,-1 0,1 0,0 0,-1-1,1 1,0 0,-1 0,1 0,0-1,9-22,-8-40,-2 57,-2-77,0-58,3 137,-1 0,1 1,0-1,0 0,0 0,0 1,0-1,1 1,0-1,0 1,0 0,0 0,0-1,1 2,4-6,-1 3,-1 1,1 0,1 0,-1 0,0 1,1 0,12-5,8 1,-1 2,1 0,39-2,-60 7,82-6,91 5,-142 4,0 0,0 3,0 1,-1 1,42 16,-71-21,0 0,0 0,0 1,0 0,0 0,-1 1,0 0,0 0,0 0,9 12,-6-4,0 0,-2 1,0 0,7 20,11 21,-13-32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0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9,'0'0,"0"-1,0 1,0 0,0-1,0 1,0 0,0-1,-1 1,1 0,0-1,0 1,0 0,0-1,0 1,-1 0,1-1,0 1,0 0,0 0,-1-1,1 1,0 0,0 0,-1 0,1-1,0 1,-1 0,1 0,0 0,0 0,-1 0,1-1,0 1,-1 0,1 0,0 0,-1 0,1 0,-1 0,1 0,0 0,-1 0,1 0,0 0,-1 1,1-1,0 0,0 0,-1 0,1 0,0 0,-1 1,1-1,0 0,0 0,-1 1,1-1,0 0,-1 1,-19 14,19-14,-18 17,0 1,2 1,0 1,1 0,-20 37,-51 124,54-101,4 2,-30 135,49-165,2 0,3 0,1 1,3-1,9 78,-6-113,2 0,0 0,0 0,2 0,0 0,1-1,1 0,1-1,0 0,20 27,-19-32,0 0,1 0,0-2,1 1,0-1,0-1,1 0,0-1,0 0,1-1,-1 0,1-1,27 5,1-3,0-2,1-2,-1-1,1-3,79-11,-30-4,143-45,-163 38,136-64,-175 70,-1-2,-1-1,-1-1,0-2,-2 0,29-32,-43 37,-4 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0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0,'-7'10,"-1"-1,1 1,1 0,0 0,0 1,1 0,0 0,1 0,-5 18,-2 17,-4 49,9-58,-22 177,24-168,2 0,7 77,-5-118,1 0,-1 0,1 0,0-1,1 1,-1 0,1-1,0 1,0-1,0 0,0 0,1 0,0 0,0 0,0 0,0-1,7 6,-4-5,1-1,-1 1,1-2,0 1,0-1,0 0,0 0,1-1,-1 0,0 0,8 0,101 3,0-5,-1-4,1-6,186-42,-291 51,-1-1,1 0,-1-1,13-6,-22 9,1 0,-1 1,1-1,-1 0,0 0,1 0,-1 0,0 0,1 0,-1-1,0 1,0 0,0-1,0 1,0-1,-1 1,1-1,0 1,-1-1,1 1,-1-1,1 0,-1 1,0-1,1 0,-1 1,0-1,0 0,-1 1,1-1,0 0,0 1,-1-1,1 0,-2-1,-6-11,0 0,-2 0,0 1,0 0,-1 1,-24-20,0-3,-31-32,-3 2,-3 4,-2 2,-2 5,-164-89,216 132,-1 1,0 2,-1 0,0 2,0 0,0 2,-1 1,0 1,1 1,-32 3,35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2.2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101 338,'160'137,"-42"-41,-115-93,36 30,-2 1,-2 2,-1 1,48 69,-81-105,0 1,0-1,0 0,0 1,0 0,-1-1,1 1,0-1,-1 1,1 0,-1-1,0 1,1 0,-1 0,0-1,0 1,0 0,-1 0,1 2,-1-3,0 0,1-1,-1 1,0 0,0-1,1 1,-1 0,0-1,0 1,0-1,0 1,0-1,0 0,0 1,0-1,0 0,0 0,0 0,0 0,0 0,0 0,0 0,-1 0,-7-1,0-1,0 1,0-2,0 1,-15-7,-6-7,1-1,0-1,1-1,1-2,1-1,0-1,-28-33,-11-22,-61-97,121 169,-12-20,-26-48,40 68,0 0,0 0,1 0,0-1,0 1,0-1,1 1,0-1,0 1,1-1,0 0,0 1,1-1,1-11,0 14,0 1,0 0,0-1,0 1,0 0,0 0,1 0,0 1,-1-1,1 0,0 1,0 0,0 0,1 0,-1 0,0 0,1 1,-1 0,1-1,0 1,-1 0,1 1,5-1,11-2,0 1,1 2,21 1,-23 0,18 1,-1 1,1 2,-1 2,0 2,-1 0,0 3,0 1,49 26,358 186,-415-204,-25-18,1-1,-1 0,1 1,0-1,-1 0,1 0,0-1,0 1,5 1,-7-3,-1 0,1 0,-1 0,1-1,-1 1,1 0,-1-1,1 1,-1 0,1-1,-1 1,0-1,1 1,-1-1,1 1,-1-1,0 1,0-1,1 1,-1-1,0 1,0-1,0 0,0 1,1-1,-1 1,0-1,0 1,0-1,0 0,1-24,-1 22,2-76,-2 32,1 0,3 0,1 0,22-82,-26 125,1 1,-1-1,1 1,0 0,0-1,0 1,0 0,1 0,-1 1,1-1,0 0,0 1,0 0,0-1,0 1,1 0,-1 1,0-1,1 1,0-1,-1 1,1 0,0 0,-1 1,1-1,0 1,0 0,0 0,-1 0,1 0,0 1,5 1,9 1,-1 1,1 0,-1 1,0 2,26 12,14 14,-1 3,-2 3,97 89,-11-9,50 25,-157-114,-20-15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4.8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2,'-34'0,"7"-1,-1 1,0 1,1 1,-1 2,1 1,-34 10,3 8,2 2,0 3,2 2,1 3,-77 62,108-76,0 0,2 2,1 0,0 1,-16 26,27-36,1 0,0 0,1 1,0 0,1 0,1 1,0-1,1 1,0 0,1 0,0 0,1 18,3-22,-1-1,1 1,1-1,0 0,0 0,1 0,0 0,1-1,-1 0,2 0,-1 0,1 0,0-1,1 0,0 0,10 8,12 7,0-1,62 34,469 197,-14-8,-522-232,-2 0,0 0,-1 1,27 22,-43-32,-1 1,0 0,0 0,0 1,0-1,-1 1,0-1,0 1,0 0,0 1,-1-1,0 0,0 1,0-1,-1 1,0-1,0 1,0 0,-1 0,0 6,-2 12,-2 0,-1 0,0 0,-2 0,-1-1,-1 0,0-1,-20 33,4-17,-1-2,-1 0,-56 54,-3-3,-178 139,210-194,51-31,0 0,0 0,1 0,-1 0,0 0,0-1,0 1,0-1,0 0,0 0,-1 0,1 0,0 0,0-1,0 1,0-1,-5-2,-5-6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5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1 455,'153'174,"161"141,514 402,-793-690,101 75,-135-101,0-1,0 1,0 0,0-1,0 1,0-1,1 1,-1-1,0 1,0-1,0 0,1 1,-1-1,0 0,0 0,1 0,1 0,-2-1,0 1,-1-1,1 1,0 0,-1-1,1 1,-1-1,1 0,-1 1,1-1,-1 1,1-1,-1 0,1 1,-1-1,0 0,1 1,-1-1,0 0,0 0,1-1,-1-50,-1 39,-78-739,46 487,-44-333,76 592,0 0,0 1,1 0,-1 0,1 0,0 0,0-1,1 1,-1 0,1 0,0 0,1 0,-1 0,1 0,3-5,6-3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6.2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0,'-14'1,"-1"1,1 0,0 1,0 0,0 1,0 1,1 0,-1 1,1 0,1 1,-1 0,1 1,1 1,-1 0,1 0,-9 12,-18 20,3 1,-55 84,81-111,-67 110,68-109,1 0,0 0,1 0,1 1,0 0,-2 22,7-32,0 0,0 0,1 0,0 0,1 0,-1 0,1 0,1-1,-1 1,1-1,0 1,1-1,-1 0,1 0,0-1,1 1,0-1,-1 0,8 6,10 8,1-1,1 0,31 15,11 6,2-4,1-2,2-3,0-4,2-3,1-3,1-3,101 10,-163-26,70 1,-76-2,-1-1,1 0,0 0,0-1,-1 1,1-1,-1-1,0 1,10-7,1-3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47.6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34,'-8'-25,"3"17,5 16,28 109,4-1,56 129,-58-166,723 2092,-124 47,-245-465,-50 11,-53-262,33-1,385 1236,91-13,-414-1481,33-20,-381-1145,17 50,6-1,89 162,-128-267,2 0,1-1,0 0,29 28,-40-45,0 1,1-2,-1 1,1 0,0-1,0 0,0 0,1 0,-1-1,0 0,1 0,0 0,0 0,-1-1,1 0,0-1,0 1,0-1,0 0,0 0,0-1,0 0,0 0,6-2,13-8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2:50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3021,'331'-82,"-206"47,548-165,274-71,997-117,-398 158,12 44,-1507 180,1263-165,45-6,6 69,-92 114,-3 63,-458-20,-432-32,506-41,556-87,-1153 91,847-116,-7-65,234-37,-596 106,62-10,-152 89,2 56,-588-1,-1 5,1 3,-2 4,156 45,-221-51,0-1,0-1,1-2,-1 0,1-2,0-1,0 0,0-2,0-1,0-1,0-1,41-13,239-71,477-118,-677 185,194-15,-269 35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00.6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1,'-1'56,"3"0,2 0,16 73,65 218,104 530,-127-134,-37-345,67 530,16-188,-7-43,-34-205,52 547,-93-822,79 317,-22-147,-71-278,-9-72,10 51,-8-72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02.5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1862,'0'-2,"1"0,0 1,-1-1,1 0,0 1,0-1,0 0,0 1,0 0,0-1,0 1,1-1,-1 1,0 0,1 0,-1 0,1 0,-1 0,1 0,0 0,-1 1,1-1,2 0,43-12,432-45,-224 30,244-30,1453-182,-1740 211,963-114,-527 117,1 39,275-4,-818-16,1-5,-2-4,198-58,298-140,-386 131,-37 26,317-58,-219 57,578-83,-154 33,765-93,-1245 182,254-56,-341 53,1 5,0 6,169 8,-248 1,73-11,-58 4,-58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4:59.2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1,'45'53,"-2"1,-2 3,36 68,-9-15,37 73,2 1,-103-178,0 0,0 0,0-1,1 1,10 8,-14-13,0 0,0 0,0-1,0 1,0-1,0 1,1-1,-1 1,0-1,0 0,1 1,-1-1,0 0,0 0,1 0,-1 0,0 0,0 0,1-1,-1 1,0 0,0-1,1 1,-1 0,0-1,0 0,0 1,0-1,0 0,0 1,0-1,0 0,0 0,0 0,0 0,0 0,-1 0,2-2,12-14,1 0,1 0,1 2,0 0,0 1,2 1,-1 0,2 1,0 2,26-12,8 1,1 3,1 2,1 2,81-9,236 3,-313 19,1 3,-1 2,0 4,0 1,60 19,-115-26,-1 0,1 0,-1 1,0-1,0 1,0 0,0 1,0-1,5 6,-9-8,0 0,-1 0,1 0,0 1,0-1,-1 0,1 0,0 1,-1-1,1 1,-1-1,0 0,0 1,1-1,-1 1,0-1,0 1,0-1,0 1,-1-1,1 1,0-1,-1 1,1-1,-1 0,1 1,-1-1,1 0,-1 1,0-1,0 0,0 0,0 0,0 0,0 0,0 0,0 0,0 0,-2 1,-16 14,-1-1,0-1,-1-1,-1-1,0-1,-33 12,-11 0,-69 14,16-15,-166 11,221-31,-1-2,0-3,-69-13,80 11,32 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04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0,'40'40,"1"-1,59 75,236 397,-42 29,199 548,-161-332,28 67,-167-296,57 138,13-93,28 66,-109-242,-11-66,-161-313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05.7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3216,'6'-5,"1"1,0 0,0 0,0 0,0 1,0 0,1 1,-1-1,1 1,12-1,7-3,649-163,1 27,297-66,-11-39,-829 208,1355-422,-450 48,-420 140,-315 127,90-36,395-73,-258 89,-221 41,-55 19,3-11,-130 55,-40 7,-74 48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14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510 541,'-1'17,"-1"0,0 0,-1 0,-1-1,0 1,-8 17,-47 95,43-96,-204 383,45-90,165-298,8-18,10-17,2-11,0-1,-1 0,-1-1,-1 0,5-23,-2 9,159-440,-72 209,8-11,23-70,-106 272,-15 71,2 13,7 22,-12-23,12 17,1 1,1-2,1 0,2-1,40 37,131 93,-116-97,426 296,-291-210,-190-129,-9-6,1 1,-1 0,-1 0,13 14,-24-23,1 0,-1 1,1-1,-1 0,0 1,1-1,-1 1,1-1,-1 1,0-1,1 1,-1-1,0 1,0 0,0-1,1 1,-1-1,0 1,0 0,0-1,0 1,0-1,0 1,0 0,0-1,0 1,0-1,-1 1,1 0,0-1,0 1,0-1,-1 1,1-1,0 1,-1-1,1 1,0-1,-1 1,1-1,-1 1,1-1,-1 0,1 1,-1-1,1 0,-1 1,1-1,-1 0,1 0,-1 0,0 1,1-1,-1 0,1 0,-1 0,-1 0,-42 5,40-5,-68 5,1 3,0 3,1 4,-81 26,-263 117,71-25,266-110,43-14,-53 22,54-20,16-8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15.2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0 353,'4'1,"0"0,-1 1,0-1,1 1,-1 0,0 0,0 0,0 0,0 1,0-1,-1 1,1-1,-1 1,1 0,1 4,8 6,279 326,-19-21,-124-160,8-6,6-8,191 131,-353-274,0-1,1 1,-1-1,1 1,0-1,-1 1,1-1,-1 0,1 0,-1 1,1-1,0 0,-1 0,1 1,0-1,-1 0,1 0,0 0,-1 0,1 0,0 0,-1 0,1 0,0-1,-1 1,1 0,0 0,-1 0,1-1,0 1,5-22,-13-41,5 52,-158-824,35 209,116 572,-4-99,13 123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19.4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0,'-11'2,"0"1,0 0,0 0,1 1,-1 0,1 1,0 0,-14 10,6-5,-8 6,2 0,0 2,0 1,2 1,0 1,2 1,-24 31,13-10,2 1,2 1,-28 63,45-84,0 1,2 0,0 0,2 1,1 0,1 0,1 1,2-1,0 1,2-1,0 1,2-1,2 0,0 0,1 0,2-1,0 0,2 0,1-1,21 35,-23-45,1-1,1-1,0 1,1-2,0 1,1-2,0 0,1 0,0-1,1-1,22 10,-28-14,1-1,0 0,-1 0,1-1,0 0,0-1,0 0,0 0,0-1,1 0,-1-1,0-1,0 1,0-1,-1-1,1 0,0 0,-1-1,16-9,-2-3,-1 0,0-2,-1-1,30-35,64-93,-112 144,5-9,-1 0,0-1,-1 0,0 0,-1 0,0-1,-1 0,0 0,-2 0,1 0,-2-1,0 1,-1 0,0-1,-1 1,0 0,-1-1,-1 1,-1 0,0 0,0 1,-1-1,-11-19,-64-128,17 29,50 107,10 19,0 0,0 0,0 0,-1 1,1 0,-7-7,7 9,0 1,0 0,0 0,-1 0,1 1,0-1,-1 1,1 0,-1 0,1 0,-1 0,1 1,-1-1,-6 1,-7 0,5-1,0 1,0-1,-19-5,28 5,-1 0,0 0,0-1,0 0,1 0,-1 0,1 0,0 0,0-1,-1 0,1 1,1-1,-1 0,-3-6,-6-9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23.6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0 879,'1'-1,"-1"-1,1 0,-1 1,1-1,0 0,0 1,0-1,0 1,0-1,0 1,1 0,-1-1,0 1,1 0,-1 0,1 0,-1 0,1 0,0 0,-1 0,3 0,41-17,-40 17,45-12,0 3,1 2,77-3,-38 4,-48 3,1298-150,-1110 117,328-98,-389 87,-82 26,122-50,-176 53,-28 9,-22 3,-725-111,625 96,0 4,-165-3,248 19,31-2,18-3,36-5,2 2,-1 3,1 1,0 3,62 5,117-10,-117-9,-71 9,0 2,0 2,57 1,-98 3,0 0,0 1,0-1,1 1,-1-1,0 1,0 0,0 0,0 0,0 1,0-1,0 1,-1-1,1 1,0 0,2 3,-3-3,-1 0,0 0,0 0,0 0,0 0,0 0,0 0,-1 1,1-1,-1 0,1 1,-1-1,0 0,0 1,0-1,0 0,-1 4,-3 9,-1 0,0 0,-1-1,0 0,-13 21,1-1,-84 200,54-117,-5-1,-102 164,124-240,19-29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24.8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1,'37'1,"1"1,-1 3,0 1,0 1,-1 2,0 2,69 30,-71-21,-1 1,-2 2,0 1,-1 2,29 32,16 12,-69-64,0 1,0 0,-1 0,0 0,0 1,-1 0,0 0,0 0,-1 0,0 0,-1 1,1 0,-2-1,1 1,-1 0,0 0,-1 0,0-1,-1 1,-2 13,-3 18,-2-1,-2 0,-19 46,15-43,3-10,2 0,1 0,2 1,0 0,3 1,1-1,1 1,4 35,-2-66,-1 0,1-1,0 1,0 0,0-1,1 1,-1-1,1 1,-1-1,1 0,0 1,0-1,0 0,0 0,0 0,0 0,0-1,1 1,-1-1,1 1,-1-1,1 0,0 0,-1 0,1 0,0-1,0 1,-1-1,1 1,5-1,10 1,0-1,0 0,29-5,-39 4,43-9,-29 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25.4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28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1,'1'11,"1"1,1-1,-1 0,2 0,0 0,6 13,-1-2,137 287,-79-175,-19-35,89 176,-135-270,1-1,0 0,0 0,0 0,1 0,-1 0,1-1,0 0,0 1,0-2,1 1,-1 0,1-1,-1 0,1 0,0 0,0 0,0-1,0 0,0 0,0 0,0-1,0 1,8-2,12-1,-1-1,1-1,47-14,-13 3,-7 5,-15 3,0-1,40-14,-60 14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0.4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1,'-2'8,"0"0,-1-1,0 1,-1-1,1 1,-1-1,-1 0,-9 11,14-18,-172 238,-305 441,464-664,13-15,0 0,0 0,-1 0,1 0,0 0,0 0,0 1,0-1,0 0,0 0,-1 0,1 0,0 0,0 0,0 0,0 0,0 0,0 0,-1 0,1 0,0 0,0-1,0 1,0 0,0 0,0 0,-1 0,1 0,0 0,0 0,0 0,0 0,0 0,0 0,0 0,0-1,-1 1,1 0,0 0,0 0,0 0,0 0,0 0,0-1,0 1,0 0,0 0,0 0,0 0,0 0,0 0,0-1,0 1,0 0,0 0,0-2,1-1,-1 1,1 0,-1 0,1-1,0 1,-1 0,1 0,0 0,1 0,-1 0,2-3,3-1,1 0,-1 1,1-1,0 1,0 1,1-1,-1 1,1 1,0-1,0 1,0 0,1 1,15-2,13-2,70 0,-81 6,129-2,1 8,-2 6,0 7,187 47,-330-63,0 0,0 0,0-1,0 0,21 0,-30-1,0-1,-1 0,1-1,-1 1,1 0,-1 0,1-1,-1 1,0-1,1 1,-1-1,1 0,-1 1,0-1,0 0,1 0,-1 0,0 0,0 0,0 0,0 0,0 0,0-1,0 1,0 0,-1-1,1 1,0 0,-1-1,1 1,-1-1,0 1,1-1,-1 1,0-1,0 1,0-1,0 1,0-1,0 1,-1-1,1 1,-1-3,-5-20,-1 1,-1 0,-1 0,-1 1,-20-32,26 46,-306-498,213 356,74 115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6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1,'1'12,"0"0,1-1,0 1,1 0,0-1,8 20,38 69,-22-50,214 377,-94-177,-117-195,-20-33,1 0,2-1,0 0,1-1,1-1,18 19,-29-35,-1-1,1 0,-1 1,1-1,0-1,0 1,0-1,0 1,0-1,0 0,0 0,0-1,6 1,59-5,-34 1,164-15,282-64,-399 66,-23 2,-52 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0.5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391 711,'84'-47,"-2"-4,-3-4,74-66,35-40,-158 132,-2-2,0-1,44-68,-71 99,-1 1,1-1,0 0,0 0,0-1,-1 1,1 0,0 0,-1 0,1 0,-1-1,1 1,-1 0,0 0,0-1,1 1,-1 0,0-1,0 1,0 0,0 0,-1-1,1 1,0 0,0-1,-1 1,1 0,-1 0,1 0,-1-1,1 1,-1 0,0 0,0 0,0 0,1 0,-1 0,0 0,0 0,0 1,0-1,-1 0,1 1,0-1,0 0,0 1,0-1,-1 1,1 0,0-1,0 1,-2 0,-6-1,0 0,1 0,-1 1,1 0,-1 1,-17 3,-26 9,0 3,0 2,2 2,0 2,2 3,-83 56,56-27,2 4,2 3,-71 80,139-138,-137 161,126-145,0 0,2 1,0 1,2 0,0 1,1 0,-6 25,14-44,0 1,1 0,-1 1,1-1,-1 0,1 0,1 0,-1 0,0 0,1 0,0 0,0 0,0 0,0 0,1-1,0 1,0 0,0-1,0 1,0-1,1 0,-1 1,1-1,0 0,0-1,0 1,0 0,0-1,1 0,-1 0,1 0,0 0,-1-1,6 2,13 5,1-2,0 0,0-2,41 3,-49-5,112 5,1-4,0-7,-1-4,0-7,-1-5,182-53,-62-10,-220 72,0-2,0 0,-1-2,-1-1,0-1,38-35,-51 39,-1 0,0 0,-1-1,-1 0,0-1,0 0,-2 0,0-1,0 1,-2-1,0 0,-1-1,0 1,-2-1,1-19,-3 1,0-1,-3 1,0 0,-3 1,-1-1,-13-36,16 58,1 0,-2 1,1 0,-2 0,0 0,0 1,-1 0,-12-14,14 20,0-1,-1 1,1 0,-1 1,0 0,-1 0,1 0,0 1,-1 0,0 0,0 1,0 0,0 1,-15-2,-36 0,-112 10,167-6,1-1,0 0,0 1,0 0,0 0,0 0,0 0,1 0,-1 0,-3 3,5-3,0-1,0 1,1 0,-1-1,0 1,0 0,1 0,-1 0,1 0,-1 0,1 0,-1 0,1 0,0 0,-1 0,1 0,0 0,0 0,-1 0,1 2,1 0,0 0,0 1,0-1,0 0,1 0,-1 0,1 0,0-1,0 1,0 0,0-1,0 1,0-1,1 1,-1-1,1 0,3 2,87 56,3-3,182 78,-78-42,-176-80,439 229,-451-235,1 1,-1 0,0 1,-1 0,0 1,18 20,-27-28,0 1,-1-1,1 1,0-1,-1 1,0 0,0 0,0 0,0-1,0 1,0 0,-1 0,1 0,-1 0,0 0,0 1,0-1,0 0,-1 0,1 0,-1 0,0 0,0-1,0 1,0 0,0 0,0 0,-1-1,0 1,1-1,-1 1,0-1,0 0,0 0,-1 1,1-2,0 1,-1 0,-2 1,-43 25,40-25,1 0,0 1,0 0,0 0,1 1,0 0,0 0,-7 7,13-11,0 0,0-1,0 1,0-1,1 1,-1-1,0 1,1-1,-1 1,0-1,1 1,-1-1,1 1,-1-1,1 1,-1-1,1 0,-1 1,1-1,-1 0,1 1,-1-1,1 0,-1 0,1 0,0 1,-1-1,1 0,-1 0,1 0,0 0,-1 0,1 0,0 0,-1 0,1-1,0 1,31 2,147-2,1-9,321-57,-429 53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1.5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1 179,'0'-4,"0"-1,1 1,0 0,0-1,0 1,0 0,1-1,0 1,-1 0,2 0,-1 0,0 1,6-7,-1 2,0 1,1-1,0 2,0-1,15-9,-5 6,0 1,0 1,0 0,1 1,35-7,-46 12,-1 0,1 1,0 0,0 1,1-1,-1 1,0 1,0 0,0 0,0 0,-1 1,1 0,0 1,-1 0,1 0,-1 0,0 1,0 0,0 1,-1-1,1 1,-1 1,0-1,-1 1,1 0,-1 0,0 0,-1 1,0 0,0 0,0 0,4 11,-2 2,0 1,0-1,-2 1,-1 0,1 37,-3-19,-3-1,-7 50,1-48,-1 0,-3-1,-1 0,-29 60,-92 135,129-226,0 0,1 0,0 1,0-1,1 1,1 0,-1 0,1 0,1 0,-1 0,2 0,-1 1,1-1,1 0,0 0,0 1,1-1,0 0,0 0,1 0,0-1,6 13,2-5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1.9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3.2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1,'-13'1,"0"0,1 1,-1 1,0 0,1 1,-1 0,1 1,0 1,1 0,-1 0,1 1,1 0,-1 1,1 0,0 1,-15 17,6-3,0 0,1 2,2 0,0 0,2 1,-15 37,20-35,0 1,2 1,1-1,1 1,2 0,1 0,1 0,2 1,1-1,7 39,-7-58,1 0,1 1,0-2,0 1,1 0,0-1,1 0,0 0,1-1,0 0,0 0,1 0,0-1,12 9,-12-11,-1-1,1 0,0-1,0 0,1 0,-1-1,1 0,0 0,0-1,0 0,0-1,0 1,1-2,-1 0,0 0,0 0,0-1,13-3,-2-1,0-1,-1-1,0-1,0 0,-1-2,0 0,20-15,9-11,50-51,-96 85,36-45,-27 35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7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452 225,'-13'28,"5"-15,-177 394,146-299,4 1,-36 210,68-306,2-14,2-30,5-52,86-655,-38 417,-54 319,0 0,0 0,0 0,0 0,1 0,-1 0,1 0,-1 0,1 0,0 1,0-1,0 0,0 0,0 1,0-1,0 0,1 1,-1-1,0 1,1 0,-1-1,1 1,0 0,-1 0,1 0,0 0,0 0,0 0,0 1,2-2,3 3,-1 0,0 0,1 0,-1 1,0-1,0 2,0-1,7 4,-7-3,80 35,120 46,455 151,-652-232,51 23,-58-25,0 0,0 0,1 1,-1-1,0 0,0 1,-1 0,1-1,0 1,0 0,-1 0,1 0,-1 0,0 0,0 0,1 1,-2-1,1 0,0 1,0-1,0 3,-1-3,0-1,-1 1,1-1,-1 1,1-1,-1 1,1-1,-1 0,0 1,0-1,0 0,0 1,1-1,-2 0,1 0,0 0,0 0,0 0,0 0,-1 0,-1 0,-35 18,23-13,-177 79,-77 37,193-84,-581 307,533-278,105-54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38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0 788,'74'2,"-1"3,-1 3,75 19,206 75,-303-85,0 1,99 22,-147-40,0 0,-1 0,1 0,0 0,-1-1,1 1,-1 0,1-1,0 1,-1-1,1 0,-1 1,1-1,-1 0,0 0,1 0,-1 0,0 0,1 0,-1 0,0 0,0-1,0 1,0 0,0-1,0 1,-1-1,1 1,0-1,-1 1,1-1,-1 0,0 1,1-1,-1 1,0-1,0-2,2-12,-1 1,-1-1,-1-18,0 17,-7-111,-38-191,-7-74,52 365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2.6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1399,'1'-10,"-1"0,2 0,0 1,0-1,0 1,1-1,1 1,0 0,0 0,0 1,1-1,1 1,-1 0,1 0,1 0,13-11,8-6,2 2,1 0,35-18,-36 23,632-347,24 42,-388 185,-286 133,-7 3,-1 0,1 0,-1 0,1-1,-1 1,0-1,0 0,4-5,-7 8,-1 0,0-1,0 1,0-1,0 1,0 0,0-1,0 1,0 0,0-1,0 1,0 0,0-1,0 1,0 0,-1-1,1 1,0 0,0-1,0 1,0 0,-1-1,1 1,0 0,0-1,-1 1,1 0,0 0,0 0,-1-1,1 1,0 0,-1 0,1 0,0-1,-1 1,1 0,0 0,-1 0,1 0,0 0,-1 0,1 0,-1 0,1 0,0 0,-1 0,1 0,0 0,-1 0,1 0,-1 1,-22-3,22 2,-673 6,634-3,33-1,-1-1,1 0,-1 0,1-1,-1 0,1-1,-1 1,1-1,-15-4,22 4,0 1,0-1,0 0,0 1,-1-1,1 1,0-1,0 1,0-1,0 1,0-1,0 1,1-1,-1 0,0 1,0-1,0 1,0-1,1 1,-1-1,0 1,1-1,-1 1,0 0,1-1,-1 1,0-1,1 1,-1 0,1-1,-1 1,1 0,-1-1,1 1,-1 0,1 0,-1-1,1 1,-1 0,2 0,24-15,70-18,1 4,169-26,45-13,-296 64,0-1,0 1,0 0,0 1,0 1,21 0,-32 2,-1 0,0 0,1 1,-1-1,0 1,0 0,1 0,-1 0,0 0,0 1,0-1,0 1,-1 0,1 0,0 0,-1 0,1 1,-1-1,0 0,0 1,0 0,0-1,0 1,0 0,-1 0,0 0,1 0,-1 0,0 1,1 4,3 26,-1-1,-2 1,-1 0,-4 43,0-5,2 75,-36 261,21-349,8-39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3.5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1 382,'0'-4,"1"0,0-1,0 1,0-1,1 1,-1 0,1 0,0 0,0 0,0 0,3-3,35-42,-32 39,22-24,1 2,2 1,1 1,40-26,-57 44,-1 2,1 0,1 1,-1 1,1 0,1 2,0 0,0 1,0 1,0 0,39-1,-49 6,0-1,1 1,-1 1,0 0,0 0,-1 1,1 0,0 0,-1 1,0 0,0 0,0 1,12 10,-10-6,0 1,-1 0,0 1,0 0,-2 0,1 0,-1 1,7 17,2 15,-2 0,-1 1,-3 1,6 61,-4-11,0 138,-13-177,-3-1,-2 0,-25 102,7-99,19-50,1 0,0 1,1-1,0 1,0 0,-2 18,5-27,0 0,0 0,1 0,-1 0,1 0,-1 0,1 1,0-1,-1 0,1-1,0 1,0 0,-1 0,1 0,0 0,0-1,0 1,0 0,0-1,0 1,0-1,0 1,1-1,-1 1,0-1,0 0,0 0,0 1,1-1,-1 0,0 0,0 0,0 0,1-1,1 1,15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3.9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0,'4'0,"2"5,0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5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1,'1'8,"1"1,-1 0,2-1,-1 0,1 1,1-1,5 10,40 71,-28-53,56 97,107 141,-180-269,0 0,0-1,1 1,-1-1,1 0,0 0,0-1,8 5,-11-7,0 0,0 0,0 0,0-1,0 1,0-1,0 1,0-1,0 1,0-1,0 0,1 0,-1 0,0-1,0 1,0 0,0-1,0 1,0-1,0 0,0 1,0-1,0 0,0 0,-1-1,1 1,2-2,6-9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6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1,'-1'28,"-2"0,0 0,-2-1,-14 45,-46 102,48-132,-134 311,99-246,-78 122,108-207,17-20,12-12,-3 6,1 0,1 0,-1 0,1 0,-1 1,1 0,0 0,0 1,0-1,0 1,1 1,-1-1,1 1,12-1,12 1,58 4,-57-1,564 50,-200-15,-368-34,-13-1,-1-1,1-1,19-1,-33 1,0 0,0 0,-1-1,1 1,0 0,-1 0,1-1,0 1,-1-1,1 1,0 0,-1-1,1 1,-1-1,1 1,-1-1,1 0,-1 1,0-1,1 0,-1 1,0-1,1 0,-1 1,0-1,0 0,1 1,-1-1,0 0,0 0,0 1,0-1,0 0,0 0,0 1,-1-1,1 0,0 0,0 1,0-1,-1 0,1 0,-16-36,13 31,-90-171,-145-203,100 167,118 184,3 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2.0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569 1485,'-6'0,"0"1,0 1,0-1,1 1,-1 0,0 1,1-1,0 1,0 0,-8 6,2-2,-41 28,1 3,2 1,3 3,0 1,3 3,2 1,-43 65,73-95,0-1,1 2,1-1,1 1,-8 27,15-42,0 0,0 1,0-1,0 0,1 1,-1-1,1 0,0 1,0-1,0 0,1 1,-1-1,1 0,-1 1,1-1,0 0,1 0,-1 0,1 0,-1 0,1 0,0 0,0 0,0-1,0 1,0-1,1 1,-1-1,1 0,0 0,-1 0,1 0,0-1,0 1,0-1,1 1,-1-1,0 0,5 0,20 5,-1-2,1-1,0-1,0-1,0-1,0-2,37-7,-1-4,0-2,62-25,-65 18,-2-2,0-4,75-47,-108 58,-1-1,0-1,-1 0,-2-2,0-1,-1-1,-1-1,-1 0,19-33,-31 43,0 0,-1-1,0 0,-1 0,-1 0,0-1,-1 0,-1 1,0-1,-2-21,0 29,0 0,-1 0,-1 1,1-1,-1 1,0-1,-1 1,0 0,0 0,-1 0,1 0,-2 1,1-1,-1 1,0 0,0 1,0-1,-1 1,0 0,0 0,0 1,-14-8,1 3,-1 2,0 0,0 0,-1 2,1 1,-38-3,-131 4,61 12,1 5,0 6,-212 61,441-125,418-155,850-354,-1355 546,287-136,-233 106,0-3,66-53,-128 88,-1 0,0 0,0-1,0 0,0 0,8-12,-14 16,1 1,0 0,-1-1,1 1,-1-1,1 1,-1-1,0 0,0 1,0-1,0 1,0-1,0 1,0-1,0 0,-1 1,1-1,0 1,-1-1,0 1,1-1,-1 1,0 0,0-1,1 1,-1 0,0 0,0-1,0 1,-1 0,1 0,0 0,0 0,-1 0,1 1,0-1,-1 0,1 1,-3-2,-52-25,-1 3,-101-29,150 51,-104-32,-229-36,331 68,0 1,0 1,0-1,0 2,-16 1,25-2,-1 1,1-1,-1 1,0-1,1 1,-1 0,1-1,-1 1,1 0,0 0,-1 0,1 0,0 0,0 0,0 1,-1-1,1 0,1 0,-1 1,0-1,0 1,0-1,1 1,-1-1,1 1,-1-1,1 1,0 0,-1-1,1 1,0 0,0-1,0 1,0 0,0-1,1 1,-1 0,1-1,-1 1,1-1,0 3,3 6,1 0,-1 0,2-1,-1 0,1 0,1 0,-1-1,9 9,9 11,231 314,-16 10,271 532,-452-769,-5 2,-4 3,-7 1,45 205,-86-323,-1-1,1 1,0-1,-1 1,0 0,0 0,0-1,0 1,0 0,0-1,-1 1,0 0,1-1,-1 1,0-1,-2 5,0-5,1 0,0 0,0 0,-1-1,0 1,1-1,-1 1,0-1,1 0,-1 0,0-1,0 1,0 0,0-1,-5 0,-27 5,-2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7.7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1 202,'8'-9,"-1"-1,0 1,-1-1,7-13,24-35,-29 51,0-1,0 1,1 1,0-1,1 2,-1-1,1 1,0 1,1 0,-1 0,1 1,-1 0,17-2,12 0,0 2,58 3,-63 2,0 1,65 15,-80-14,-1 2,1 0,-1 1,-1 1,1 0,27 20,-41-25,0 1,-1-1,1 1,-1 0,0 0,0 0,-1 0,1 0,-1 1,0-1,0 1,0 0,-1 0,0-1,0 1,0 0,0 0,-1 0,0 0,0 0,0 0,-1 0,1 0,-2 6,-4 13,-1 1,0-1,-18 36,13-30,-13 32,9-28,2 0,2 1,1 1,2 0,-7 49,12-22,4 94,2-130,1-1,1 1,1-1,2 1,0-1,12 26,-18-49,1 1,-1-1,1 0,-1 0,1 0,0 0,0 0,1-1,-1 1,0 0,1-1,0 0,-1 1,1-1,0 0,0-1,0 1,0 0,1-1,-1 0,4 2,14-3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8.2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49.4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3,'-28'-1,"16"0,0 1,0 0,0 1,-21 4,30-4,-1 0,1 0,0 0,-1 1,1-1,0 1,0 0,0 0,0 0,0 1,1-1,-1 1,1-1,-1 1,1 0,0 0,0 0,0 0,1 0,-3 5,-10 34,2 0,1 1,3 0,1 0,2 1,2 51,2-92,1 1,0-1,1 1,-1-1,1 1,-1-1,1 1,0-1,0 1,1-1,-1 0,1 0,-1 0,1 0,0 0,0 0,0 0,1 0,-1-1,6 5,-2-4,0 1,0-1,0 0,1-1,-1 0,1 0,0 0,-1-1,1 0,7 1,64 2,82-5,-50-2,-105 3,-1 0,0 0,1 0,-1-1,0 0,0 0,1 0,-1 0,0-1,0 0,0 1,0-2,-1 1,1 0,4-4,-2-1,1 0,-1-1,0 0,-1 0,6-10,10-16,-9 19,0 1,0 1,2 0,-1 0,29-19,-6 5,-31 23,1-1,-1 0,0 0,-1-1,7-8,0-5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3:54.1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2418 721,'-8'-2,"-1"1,1-1,-1-1,1 0,-1 0,1 0,-11-7,-10-4,-131-65,110 52,0 3,-56-20,-89-26,92 31,-153-37,-26-2,230 67,-56-5,-133-22,-7 0,190 30,2-2,-1-3,2-2,-1-3,-102-49,138 58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00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1761 1,'0'11,"0"1,0 0,-1-1,0 1,-1-1,0 1,-1-1,-1 0,1 0,-2 0,0 0,0-1,0 0,-2 0,-12 16,-97 112,-204 188,118-125,169-166,-61 79,14-13,45-64,-2 0,-56 43,83-75,0 1,1-2,-1 1,-1-1,1-1,-13 3,-31 12,15-2,0 1,1 3,1 1,0 1,-57 48,63-45,27-23,0 1,0 0,0 0,1 0,-1 0,1 0,0 1,0 0,0-1,0 1,1 0,0 0,-1 1,2-1,-1 0,-2 9,-3 23,-4 57,-1 10,5-64,-40 276,21 251,13-253,1 12,12-268,4 0,1-1,3 0,20 72,35 183,-4-12,-7-83,39 128,91 201,-122-348,-42-133,-13-36,-1 0,-1 0,-1 0,-1 1,-2-1,-1 0,-1 0,-2 0,-10 39,14-65,1 0,-1 0,0 0,0 0,1 0,-1 0,-1 0,1 0,0-1,0 1,-1 0,1-1,-1 1,1-1,-1 1,0-1,0 0,1 0,-1 0,0 0,0 0,0 0,0 0,0-1,0 1,-1-1,1 1,0-1,0 0,0 0,0 0,0 0,-1 0,1 0,0-1,0 1,0-1,-3-1,1 1,1 0,-1 0,0-1,1 0,-1 1,1-1,0-1,0 1,0 0,0-1,0 0,0 1,1-1,-1 0,1 0,0-1,0 1,0 0,0-1,1 1,-3-6,-17-154,-26-97,15 65,1 37,-15-227,38 295,-3 0,-4 1,-50-164,46 184,3-1,-14-131,19-146,12 281,0-22,-18-169,8 165,3-1,8-114,1 64,-4 43,-4 1,-4 0,-34-148,14 68,20 116,6 39,1 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05.5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0,'9'11,"0"1,0 0,-2 0,0 0,0 1,5 14,12 21,170 282,-162-282,-24-35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07.0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1496,'-1'-3,"1"0,-1 0,0 0,-1 1,1-1,-1 0,1 1,-1-1,0 1,1-1,-1 1,-1 0,1 0,0 0,-3-2,-41-29,41 29,-130-74,19 12,-574-301,415 231,-288-106,144 90,375 133,2-2,1-2,0-2,-73-59,81 59,14 11,-1 1,0 0,0 2,-1 1,-1 0,0 2,0 0,-31-6,-180-49,213 56,4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16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3276 6188,'-12'-2,"0"-1,1 0,-1-1,1 0,0-1,1 0,-1 0,1-2,-15-10,-12-6,-315-162,-15-8,250 125,-116-90,159 107,-125-64,113 68,-82-58,8-8,-171-131,-10 6,138 105,-139-102,306 206,1-1,-31-36,66 65,-1-1,1 1,-1 0,1 0,-1 0,1 0,0-1,0 1,-1 0,1 0,0-1,0 1,0 0,0 0,1-1,-1 1,0 0,0 0,1 0,-1-1,1 1,-1 0,1 0,0 0,-1 0,1 0,0 0,0 0,-1 0,1 0,0 0,0 1,0-1,0 0,0 0,2 0,48-35,-42 31,913-571,-875 547,124-79,159-94,-237 151,164-64,-219 99,0-1,-2-2,37-25,98-80,-71 50,198-136,-239 166,-33 23,1 2,32-17,-11 7,-1-2,52-45,37-24,-85 64,65-63,-34 29,-67 57,-1 0,-1-1,23-31,44-48,-53 67,1 1,0 2,2 1,61-35,4-2,131-86,-203 128,-1-2,22-22,20-17,-2 5,-32 26,1 1,64-40,-64 47,50-41,12-8,-39 35,-17 13,-1-3,-1-1,51-45,-83 65,0 0,0-1,0 1,0-1,-1 1,0-1,0 0,0 0,0 0,-1 0,0 0,0-1,0 1,-1 0,1 0,-1-1,-1 1,1 0,-2-6,-3-15,0 2,-17-44,11 32,-98-250,50 138,51 127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18.3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1754,'-1'-9,"0"-1,-1 1,1 0,-2-1,1 1,-1 0,-1 0,0 1,0-1,0 1,-1 0,-1 0,1 0,-1 1,-1 0,-9-9,15 15,1 0,-1 1,1-1,-1 0,0 0,1 0,-1 0,1 0,0 1,-1-1,1 0,0 0,-1 0,1 0,0 0,0 0,0 0,0 0,0 0,0 0,0 0,0 0,1 0,-1 0,0 0,0 0,1 0,-1 0,1 0,-1 0,1 0,-1 0,1 1,0-1,-1 0,1 0,0 1,-1-1,1 0,0 1,0-1,0 1,0-1,1 0,49-24,-46 23,697-265,-5 2,-122 48,-311 121,-180 64,154-83,-233 112,1-1,-2 0,1 0,-1 0,1-1,-1 0,0 0,4-7,-5 7,0 1,0 0,0 0,0 0,1 0,0 0,0 1,0 0,0-1,0 2,7-5,14-3,-15 6,0 0,0-1,0 0,13-9,-20 11,0 1,0-1,-1 0,1 1,-1-1,0-1,0 1,0 0,0 0,0-1,-1 1,1-1,-1 1,0-1,0 0,1-7,-1-21,0-1,-3 0,0 1,-8-37,-4-49,13 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1.3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5 268,'0'1,"0"-1,-1 0,1 0,0 1,0-1,-1 0,1 0,0 1,0-1,-1 0,1 0,0 1,0-1,0 0,-1 1,1-1,0 0,0 1,0-1,0 1,0-1,0 0,0 1,0-1,0 0,0 1,0-1,0 1,0-1,0 0,0 1,0 0,13 2,23-7,-32 3,12-3,-1-1,1-1,-1-1,0 0,0 0,-1-2,0 0,0 0,19-19,53-33,-53 45,-1 1,55-16,-50 20,67-33,-88 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2.6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0 566,'2'-7,"1"1,-1 0,1-1,0 1,0 0,1 0,0 1,0-1,0 1,7-7,1-3,54-64,3 2,4 3,87-68,-134 123,1 1,1 2,56-26,-58 31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2.4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37 106,'-7'17,"1"1,0 0,1 0,1 0,1 0,0 1,1-1,1 1,1 0,1-1,1 1,0-1,1 1,6 18,-6-25,0 0,1-1,1 1,-1-1,2 0,0-1,0 1,1-1,0 0,0-1,1 0,1 0,-1 0,2-1,-1-1,1 0,0 0,0 0,1-2,0 1,0-1,18 5,-25-9,1 0,-1 0,1 0,-1 0,1-1,0 0,-1 0,1 0,0-1,-1 0,1 0,-1 0,1 0,-1 0,0-1,1 0,-1 0,0 0,0-1,0 1,0-1,-1 0,1 0,-1 0,0 0,0-1,0 0,0 1,0-1,-1 0,0 0,0 0,0-1,2-5,0-2,0-1,-1 1,0-1,-1 0,-1 0,0 0,0 0,-2 0,1 0,-2-1,-3-14,-5-10,-2 2,-1-1,-2 1,-1 1,-29-44,41 72,-2-5,-2 1,1-1,-1 1,-1 1,-12-13,19 21,0 0,-1 0,1 1,0-1,-1 1,1-1,-1 1,1 0,-1 0,1 0,-1 0,0 1,1-1,-1 1,0 0,0-1,1 1,-1 0,0 1,0-1,0 0,1 1,-1 0,0-1,1 1,-1 0,1 0,-1 1,1-1,-1 1,1-1,-4 4,-9 10,4 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2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3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1,'1'9,"0"1,1 0,0 0,0-1,1 1,0-1,1 0,0 0,0 0,1 0,6 8,11 14,39 41,-43-51,28 31,5 4,84 123,-121-157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6.4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1 203,'233'2,"250"-5,-427-2,-1-3,0-2,61-20,-93 24,12-2,0 2,40-1,-39 4,-1-1,37-10,38-17,-46 12,1 2,121-15,-159 30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7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0,'-2'89,"0"-17,3-1,11 74,-9-126,0 0,1-1,1 1,1-1,0 0,2-1,0 1,1-1,0-1,2 0,0 0,19 21,-20-28,1 0,0 0,0-1,1-1,0 0,0 0,24 8,-27-12,0 0,-1 0,1-1,0 0,0-1,0 0,1-1,-1 1,0-2,0 1,0-1,15-4,-22 4,1 0,-1 1,0-1,0 0,0-1,0 1,0 0,0-1,0 1,0-1,0 1,-1-1,1 0,-1 0,1 1,-1-1,0 0,0-1,0 1,0 0,2-4,-2 1,-1 0,1 0,-1 0,0 0,0-1,0 1,-1 0,1 0,-4-9,-3-6,0-1,-2 1,-17-30,25 49,-28-43,-3 1,-1 1,-2 2,-46-41,46 46,27 25,-2 1,1 0,-1 0,0 1,-1 0,0 1,0 0,-22-9,11 10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7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28.8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31,'148'-13,"-3"1,-98 10,-31 0,0 1,1 1,-1 0,0 1,0 1,23 6,-35-7,-1 1,1 0,-1 1,0-1,1 1,-1-1,0 1,-1 0,1 0,0 0,-1 0,0 1,0-1,0 1,0-1,0 1,-1 0,0-1,1 1,-1 0,-1 0,2 7,0 12,0 0,-4 43,1-38,1 45,-4-1,-3 0,-26 114,33-185,0-1,-1 1,1-1,0 1,-1-1,1 1,0-1,0 1,-1-1,1 1,0-1,0 1,0 0,0-1,0 1,0-1,0 1,0-1,0 1,0 0,0-1,0 1,0-1,0 1,1-1,-1 1,0-1,0 1,1-1,-1 1,0-1,1 1,-1-1,0 1,1-1,-1 0,1 1,-1-1,1 1,-1-1,1 0,-1 0,1 1,-1-1,1 0,-1 0,1 0,-1 0,1 1,-1-1,1 0,0 0,-1 0,1 0,-1 0,1 0,0-1,-1 1,1 0,-1 0,1 0,-1 0,1-1,-1 1,1 0,-1-1,1 1,-1 0,1-1,46-28,-38 23,26-15,1 1,1 2,0 2,1 1,73-18,204-19,-255 44,-13-3,-31 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32.8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0 137,'123'-1,"142"-20,-207 12,0-2,-1-3,-1-2,86-37,-118 42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33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0,'-10'107,"6"-80,2 0,0 1,2 27,3-26,1 0,1-1,1 1,1-1,2-1,1 1,1-2,17 31,-19-43,0 0,0 0,1-1,1 0,1-1,0 0,0-1,1 0,0-1,1-1,0 0,0-1,1 0,0-1,29 9,-33-13,0 0,0 0,0-1,0 0,1-1,13 0,-23-1,1-1,-1 1,1-1,-1 1,0-1,1 0,-1 0,0 0,0 0,0 0,0-1,0 1,0-1,0 1,0-1,0 0,-1 1,1-1,-1 0,1 0,-1 0,0 0,0-1,0 1,0 0,0 0,0-1,-1 1,1 0,-1-1,0 1,1-1,-1 1,0-1,-1-2,1-14,-1 1,-1-1,0 1,-1 0,-2 0,1 0,-2 0,-1 1,0 0,-1 0,0 1,-2 0,0 0,-22-25,-10-8,-3 3,-96-76,132 115,0 0,0 1,0 0,-1 0,0 1,0 1,0 0,-1 0,1 1,-1 0,0 0,0 2,-13-2,2 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34.3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4.1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1471 1,'-21'2,"-1"2,1 0,0 1,0 1,0 1,-36 19,14-8,-268 115,-81 32,311-133,-34 11,-171 91,282-132,0 0,0 0,1 1,-1 0,1-1,-1 1,1 1,0-1,0 0,0 1,1 0,-1-1,1 1,0 0,0 0,0 0,1 1,-2 4,1 3,1 0,1 1,0-1,1 0,3 18,-4-22,20 124,6-1,5-1,93 241,-64-238,5-2,6-3,170 230,-207-315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35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479 105,'-16'-15,"0"0,0 2,-22-15,29 23,0 1,0 0,0 0,-1 1,1 0,-1 0,0 1,0 0,-10 0,6 1,1 0,0 1,-1 1,1 0,0 1,0 0,0 1,0 1,0 0,1 0,-22 11,26-10,0 1,1 0,-1 0,1 0,0 1,1 0,0 0,0 0,0 1,1 0,0 0,1 1,-1-1,2 1,-1 0,1 0,-2 11,3-12,1 0,-1 0,1 0,1 0,-1 0,1 0,1 0,0-1,0 1,0 0,1 0,0 0,0-1,7 15,-6-17,1 0,0 0,0 0,0-1,0 1,0-1,1 0,0 0,0-1,0 1,0-1,1 0,-1-1,1 1,0-1,0 0,0 0,0-1,0 0,6 1,-4-2,0 0,0 0,0 0,0-1,-1 0,1-1,0 0,0 0,-1 0,0-1,1-1,-1 1,0-1,0 0,-1 0,1-1,-1 0,0 0,9-11,9-11,-1-2,-1 0,20-35,-9 12,-15 20,-16 26,1 1,-1-1,1 1,0 0,1 0,-1 0,1 0,0 0,1 1,-1 0,8-6,-10 10,0-1,0 1,0 0,0 0,0 0,-1 0,1 1,0-1,0 0,0 1,0 0,0-1,0 1,-1 0,1 0,0 0,-1 0,1 0,-1 0,1 0,-1 1,1-1,-1 1,2 1,34 45,-30-38,82 112,131 237,-212-343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1.1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86,'0'0,"-1"0,1 0,0 0,0 0,-1 0,1 0,0 0,-1 0,1 0,0 0,0 0,-1 0,1 0,0 0,-1 0,1 1,0-1,0 0,-1 0,1 0,0 0,0 0,-1 1,1-1,0 0,0 0,0 1,-1-1,1 0,0 0,0 1,0-1,0 0,0 0,0 1,-1-1,1 0,0 1,0-1,0 0,0 0,0 1,0-1,0 0,0 1,0-1,0 0,0 0,1 1,-1-1,0 0,0 1,0-1,0 0,1 1,-1-1,0 1,0-1,0 1,1 0,-1-1,0 1,0-1,0 1,0-1,0 1,0 0,0-1,0 1,0-1,0 1,0-1,-1 1,1-1,0 1,0 0,-1-1,1 1,0-1,-1 0,1 1,0-1,-1 1,1-1,0 1,-1-1,1 0,-1 1,1-1,-1 0,0 1,-39 15,-42 11,45-16,-64 28,144-35,-6-9,68-20,-39 7,67-15,131-27,-219 52,0-2,0-2,44-18,-67 20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2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54,'-3'0,"-1"0,0 1,1-1,-1 1,1-1,-1 1,1 0,-1 1,1-1,0 0,-1 1,1 0,0 0,0 0,0 0,1 0,-6 6,4-3,0 0,1 0,-1 1,1-1,0 1,1 0,0 0,-1 0,0 9,-1 6,1 1,1-1,1 1,4 41,-2-55,0 1,0-1,1 0,0 0,0 0,1 0,0-1,0 1,1-1,0 1,1-1,-1 0,1-1,0 1,1-1,6 5,-3-3,1-1,1 0,-1-1,1 0,0-1,0 0,0-1,1 0,22 4,4-3,-1-2,1-1,-1-2,1-2,74-12,-97 12,0-1,0-1,0 0,-1-1,1 0,20-11,-32 14,1 0,-1-1,0 1,0-1,0 0,0 0,0 0,0 0,-1-1,0 1,1-1,-1 1,-1-1,1 0,0 0,-1 0,0 0,0 0,0 0,0 0,-1 0,0 0,1 0,-2 0,1-1,0 1,-1 0,-1-7,-3-4,0 0,0 1,-2 0,0 0,0 0,-1 1,-1 0,-19-22,3 6,-2 2,-43-35,58 54,0 0,0 1,-1 0,0 1,0 1,-1 0,1 0,-1 2,0-1,-25-1,-13 1,-85 6,61 0,57-1,0 1,-33 8,42-8,-11 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2.6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4.1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1 208,'6'-2,"0"0,0 1,0-2,0 1,0-1,0 0,-1 0,1-1,-1 1,0-1,9-9,6-3,13-7,1 2,1 0,45-18,-57 30,0 1,0 1,0 2,1 0,-1 1,42-1,-45 4,9 0,44 5,-67-4,0 1,0 0,-1 0,1 0,0 1,-1 0,1 0,-1 1,0-1,1 1,-1 0,-1 0,1 1,4 4,-8-7,1 1,-1-1,-1 1,1-1,0 1,0 0,-1-1,1 1,-1 0,1-1,-1 1,0 0,1 0,-1 0,0-1,0 1,0 0,-1 0,1 0,0-1,-1 1,1 0,-1-1,0 1,1 0,-1-1,0 1,0 0,0-1,-1 2,-5 6,0 0,-1-1,-15 14,11-11,-121 143,30-32,121-136,1 1,0 1,1 0,0 2,1 0,25-8,15-8,-4 3,1 2,1 2,95-16,-127 30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6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0 167,'34'-1,"0"-1,0-2,-1-1,48-13,41-6,-89 20,0-2,0-2,55-20,-69 19,-1 1,0-2,27-20,-33 21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7.1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1,'-3'2,"1"0,-1 0,1 0,-1 1,1-1,0 1,-1-1,1 1,1 0,-1 0,0 0,1 0,-1 0,1 0,-1 4,-2 2,-3 6,0 1,1 0,1 0,0 1,2-1,0 1,0 0,2 0,0 0,1 0,3 29,-1-33,1-1,0 1,0-1,1 0,1 0,0 0,1 0,0-1,1 0,0 0,0-1,1 0,1 0,0-1,0 0,12 9,5 0,1-1,1-2,0 0,2-2,-1-1,52 13,-30-13,0-2,0-2,70 1,-114-9,-1 0,1 0,-1 0,1-1,-1 0,1 0,-1-1,0 0,9-3,-13 3,0 1,0 0,0-1,0 1,-1-1,1 0,0 1,-1-1,1 0,-1 0,0 0,1 0,-1-1,0 1,0 0,-1 0,1-1,0 1,-1 0,1-1,-1 1,0 0,0-1,0 1,0-1,0 1,0-1,-2-4,-2-8,0 0,0 0,-2 1,0-1,-1 1,0 0,-1 1,-13-18,-86-95,105 123,-36-39,-2 2,-2 2,-1 1,-2 2,-50-28,89 59,0 1,0-1,0 2,0-1,-1 1,1 0,-1 0,1 1,-1-1,0 1,0 1,1 0,-1 0,0 0,0 1,1 0,-1 0,0 0,1 1,-9 3,-1 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7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48.7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1 129,'5'-3,"-1"-1,2 1,-1-1,0 1,1 1,-1-1,1 1,6-2,27-13,-32 13,23-15,48-20,-67 35,-1 0,0 0,1 2,0-1,0 1,0 1,0 0,0 0,12 2,-20-1,-1 1,1 0,0 0,0 0,-1 0,1 0,-1 0,1 1,-1-1,1 1,-1 0,0 0,0 0,0 0,0 0,0 0,0 0,-1 1,1-1,-1 1,0-1,1 1,-1-1,0 1,-1 0,1 0,0-1,-1 1,1 0,-1 6,1 10,0 1,-1-1,-4 29,3-34,-12 66,8-57,1 0,-1 46,5-66,0-1,1 1,0-1,-1 1,1-1,0 1,0-1,0 0,1 0,-1 1,1-1,-1 0,1 0,-1 0,1-1,0 1,0 0,0 0,0-1,0 0,1 1,-1-1,0 0,1 0,-1 0,1 0,-1-1,1 1,-1-1,1 1,-1-1,4 0,14 2,1-1,-1-1,25-2,-17 0,50-2,-47 1,1 2,-1 0,0 2,1 2,43 8,-73-10,0-1,0 0,0 1,0 0,0-1,0 1,0 0,0 0,0 0,0 0,0 0,-1 1,1-1,-1 0,1 1,-1-1,1 1,-1 0,0-1,0 1,1 0,-2 0,1 0,0 0,0 0,0 0,-1 0,1 0,-1 0,0 0,1 0,-1 0,0 0,0 0,-1 1,1-1,0 0,-1 0,1 0,-1 0,0 0,-1 2,-3 9,-2 0,0 0,-1-1,-18 23,20-27,-488 543,483-539,-1-1,0-1,0 0,-1 0,-1-2,1 1,-2-2,1 0,-1 0,-20 5,11-7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50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1,'-11'53,"-1"-4,12-43,-7 147,7-131,1 1,1-1,2 0,10 40,-14-60,1 1,0-1,1 1,-1-1,0 0,1 1,-1-1,1 0,0 0,-1 0,1 0,0 0,0 0,1-1,-1 1,0-1,0 1,1-1,4 2,-1-2,0 1,0-1,0 0,0-1,0 1,0-1,0 0,9-2,8-2,0-2,-1 0,34-15,-53 20,1 0,0-1,-1 0,1 0,-1 0,1 0,-1-1,0 1,0-1,0 1,-1-1,1 0,0 0,-1-1,0 1,2-4,-1 0,-1 0,0 0,-1 0,0 0,0 0,0-1,-1 1,0-8,0-18,0 3,-5-50,4 73,0 0,0 1,-1-1,0 0,0 1,-1 0,0-1,0 1,0 0,-1 1,1-1,-2 1,-4-7,4 9,1 0,-1 1,1 0,-1-1,0 1,0 1,0-1,0 1,0 0,0 0,0 0,0 1,-1-1,-6 2,-9-1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4.7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0 362,'2'-4,"0"1,0-1,0 0,0 1,0 0,1-1,-1 1,1 0,0 0,0 0,0 1,1-1,-1 1,0 0,7-4,6-4,3-4,2 1,35-18,11-5,34-22,193-78,-268 125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50.8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52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1,'-2'0,"1"0,-1 0,1-1,-1 1,1 0,0 0,-1 1,1-1,-1 0,1 0,0 1,-1-1,1 1,-1-1,1 1,0 0,0-1,-1 1,1 0,0 0,0 0,0 0,0 0,0 0,0 0,0 0,1 0,-1 1,0-1,0 0,1 0,-1 1,1-1,-1 1,1-1,0 0,0 1,-1-1,1 1,0 1,1 1,-1-1,1 0,0 0,0 0,0 0,1 0,-1 0,1 0,-1 0,1-1,0 1,0 0,0-1,0 0,1 1,-1-1,5 3,5 2,1-1,-1 0,1 0,0-2,1 0,22 5,88 7,-105-14,-9-1,34 2,-42-2,-1-1,1 0,-1 0,1-1,-1 1,1 0,-1 0,1-1,-1 1,1-1,-1 1,1-1,-1 0,0 0,1 1,-1-1,0 0,0 0,1 0,-1-1,1-1,-1 2,-1 0,0 1,0-1,0 0,0 0,0 0,0 0,-1 0,1 0,0 0,0 1,-1-1,1 0,0 0,-1 0,1 0,-1 1,1-1,-1 0,1 0,-1 1,0-1,1 1,-1-1,0 0,0 0,-26-19,18 14,-4-3,1 1,-1 1,-1 0,0 0,0 1,0 1,-19-4,-5 0,-62-4,98 13,0 0,0 0,1 0,-1 0,0 0,0 0,0 0,1 1,-1-1,0 1,0-1,1 1,-1 0,0 0,1 0,-1 0,1 0,-1 0,1 0,0 0,-1 0,0 3,-1-1,1 0,0 1,1 0,-1 0,1-1,-1 1,1 0,0 0,0 7,-1 8,2 1,0-1,4 26,-4-40,1 4,1 0,0 0,0 0,1 0,0 0,0-1,1 1,0-1,1 0,0 0,0-1,1 1,0-1,0 0,0-1,9 8,-1-4,0 0,1-1,0-1,1 0,-1-1,2 0,29 7,-43-13,0 1,0-1,0-1,0 1,1 0,-1-1,0 1,0-1,0 0,0 0,0 0,1-1,-1 1,0-1,0 0,0 0,0 0,0 0,0 0,0 0,-1-1,1 0,0 1,-1-1,1 0,-1 0,0-1,0 1,1 0,-2-1,1 1,0-1,0 0,-1 1,1-1,-1 0,0 0,0 0,0 0,0 0,-1 0,1 0,-1-6,1 6,-1 0,0 0,1 0,0 0,0 0,0 0,0 0,0 0,1 0,-1 1,1-1,0 1,0-1,-1 1,2 0,3-4,-5 5,1 1,0 0,0-1,0 1,0 0,0 0,0 0,-1 0,1 0,0 1,0-1,0 1,0-1,0 1,-1-1,1 1,0 0,-1 0,1 0,0 0,-1 0,1 0,-1 1,0-1,1 0,-1 1,0-1,2 3,27 32,-1 0,30 50,-19-26,79 133,-110-181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4:53.4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19,'0'-1,"1"0,-1 0,0 0,1 0,-1 0,1 0,-1 0,1 0,-1 1,1-1,0 0,0 0,-1 1,1-1,0 0,0 1,0-1,-1 1,1-1,0 1,0-1,0 1,0 0,0-1,0 1,0 0,0 0,0 0,0 0,0 0,0 0,0 0,0 0,0 0,0 0,0 1,0-1,0 0,1 1,41 10,-13 5,-1 0,-1 2,-1 1,0 1,44 45,-60-54,14 13,-1 1,32 43,-47-57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5:17.6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0,'-2'1,"1"0,-1 0,1 0,-1 0,1 0,-1 0,1 0,-1 0,1 1,0-1,0 0,0 1,-1 0,2-1,-1 1,0-1,0 1,0 0,1 0,-1 2,-13 38,-19 179,25-146,-4 53,5 0,11 129,52 253,157 576,-186-951,14 186,-6-26,-14-128,17 86,-27-187,4 72,7 46,47 236,-48-323,-18-76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5:20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1 731,'0'-5,"1"0,0 0,0 0,0 0,1 1,-1-1,1 0,0 1,0-1,1 1,0 0,-1 0,1 0,1 0,-1 0,0 1,1-1,0 1,8-5,8-6,1 2,43-19,-24 13,121-63,237-132,-392 209,0-1,0 0,-1 0,0 0,0-1,0 0,-1 0,0 0,5-10,-4 6,1 1,0 0,13-14,20-21,-29 31,1 1,0 0,0 1,25-19,-14 7,-18 12,-14 12,1 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5:35.5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680 64,'1'2,"0"0,1 0,-1 0,0 0,1 0,0 0,0 0,-1 0,1-1,0 1,0-1,0 1,1-1,-1 0,0 0,0 0,1 0,3 1,2 2,334 158,587 190,393 5,-974-281,433 115,-769-188,-1 1,0 0,0 0,0 1,0 1,17 12,-26-16,0-1,0 1,0 0,-1 1,1-1,0 0,-1 0,0 1,0-1,0 0,0 1,0-1,0 1,0 0,-1-1,0 1,1 0,-1-1,0 1,0 0,0-1,-1 1,1-1,-1 1,1 0,-1-1,0 1,0-1,0 1,0-1,-1 0,1 1,0-1,-1 0,-3 3,-25 36,-3-1,-65 61,6-6,-409 460,-227 249,276-297,98-108,283-328,-87 69,67-62,83-72,1 0,-2-1,1 0,-16 8,22-13,1 1,0-1,0 1,-1-1,1 1,0-1,-1 0,1 0,0 0,-1 0,1 0,0 0,-1 0,1 0,0 0,-1-1,-1 0,2 0,0 1,1-1,-1 0,0 0,1 0,-1 0,1 0,-1 0,1 0,0 0,-1 0,1-1,0 1,0 0,0 0,0 0,0 0,0 0,0 0,0 0,0 0,1-1,-1 1,0 0,1 0,0-1,1-5,0 0,1 1,0-1,0 1,1-1,-1 1,2 0,-1 1,0-1,11-9,64-47,-18 15,658-532,-613 500,200-165,-249 200,-41 32,1 0,-2-1,22-24,134-154,74-90,-137 146,51-66,227-221,-319 364,-43 39,0-2,30-33,-53 53,0 0,0 0,0 0,0 0,0-1,0 1,0 0,0 0,-1-1,1 1,0-1,-1 1,1 0,-1-1,0 1,1-1,-1 1,0-1,0 1,0-1,0 0,0 1,0-1,-1 1,1-1,0 1,-1-1,1 1,-1 0,1-1,-1 1,0 0,0-1,0 1,0 0,1 0,-2-1,1 1,0 0,0 0,-2-1,-7-4,1 1,-1 0,0 1,-1 0,-11-3,-7-3,-321-148,11 4,-847-268,-28 71,1151 333,-608-154,252 67,394 99,-2-1,0 0,-26-12,48 17,0 0,0 0,1 0,-1-1,1 1,-1-1,1-1,0 1,0 0,1-1,-1 0,1 0,-1 0,1 0,1-1,-1 1,-2-7,4 10,1 0,0 0,-1 0,1 0,0 0,0 0,-1 0,1 0,0 0,0 0,0 0,1 0,-1 0,0 0,0 0,0 0,1 0,-1 0,1 0,-1 0,1 0,-1 0,1 0,-1 0,1 0,0 0,0 1,-1-1,1 0,0 0,0 1,0-1,0 1,0-1,0 1,-1-1,1 1,1-1,-1 1,0 0,0 0,0-1,0 1,2 0,4 0,1-1,-1 1,1 0,-1 1,11 2,38 11,-1 3,0 3,-1 2,75 42,-53-26,100 48,627 274,-619-302,284 50,-355-86,1047 212,-1024-214,-90-16,-1 3,66 18,195 47,-106-31,-147-29,-31-8,0 0,-1 2,1 0,36 18,-57-24,0 1,0-1,-1 1,1-1,0 1,0-1,-1 1,1 0,0-1,-1 1,1 0,-1 0,1-1,-1 1,1 0,-1 0,0 0,1-1,-1 1,0 0,0 0,1 0,-1 0,0 0,0 0,0 0,0 0,0 0,-1 0,1 2,-1 0,0 0,-1-1,1 1,0-1,-1 1,1-1,-1 0,-3 4,-45 38,-122 85,-155 153,-133 169,321-310,-273 289,77-78,-117 180,432-507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2.7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851 548,'6'88,"3"0,34 140,-28-154,87 391,32 163,-126-590,-2-14,-2 0,0 0,-2 1,0-1,-3 36,-4-55,-3-13,-7-22,13 27,-36-77,-301-639,40-14,209 453,75 222,3-1,-9-112,21 162,-1 0,2-1,-1 1,1 0,1 0,-1-1,2 1,-1 1,1-1,5-9,-5 12,0 1,1-1,0 1,0 0,0 1,1-1,0 1,0 0,0 0,0 0,0 1,1 0,0 0,-1 0,10-3,-3 2,0-1,1 2,0 0,0 0,0 1,0 1,14-1,-20 3,0 0,1 0,-1 0,0 1,0 0,0 1,-1-1,1 1,0 1,-1-1,0 1,0 0,0 0,6 7,2 1,-1 1,0 1,0 0,-2 0,0 1,0 1,-1 0,10 25,-16-32,-1-1,0 1,-1 0,0 0,-1 0,1 0,-2 1,1-1,-1 0,-1 0,0 0,0 1,-1-1,0 0,0 0,-1-1,0 1,-1 0,-5 8,-44 67,-4-3,-92 101,93-115,-359 409,412-473,-3 3,1 0,0 0,0 0,1 1,0 0,-5 10,9-17,0 1,0-1,-1 0,1 1,0-1,0 1,0-1,0 0,0 1,0-1,0 1,0-1,0 1,0-1,0 0,0 1,0-1,0 1,0-1,1 0,-1 1,0-1,0 0,0 1,1-1,-1 0,0 1,0-1,1 0,-1 1,0-1,1 0,-1 0,0 1,1-1,-1 0,0 0,1 0,-1 0,1 1,-1-1,0 0,1 0,-1 0,1 0,-1 0,0 0,1 0,-1 0,1 0,-1 0,0 0,1 0,-1 0,1-1,0 1,14-2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3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2013,'24'-13,"0"-1,-1-2,-1 0,-1-1,28-29,-11 6,55-76,-66 75,-2-1,-2-1,-2-1,-2 0,-2-2,-1 0,-3-1,11-76,-10 10,-4 1,-9-179,-5 213,-3 0,-28-131,27 176,-2 0,0 1,-3 1,0-1,-2 2,-1 0,-2 1,-37-48,50 72,0-1,-1 1,1 0,-1 1,0-1,0 1,0 0,-1 1,-7-4,13 7,-1-1,1 1,-1-1,0 1,0 0,1 0,-1 0,0-1,1 2,-1-1,0 0,0 0,1 0,-1 1,0-1,1 1,-1 0,0-1,1 1,-1 0,1 0,-1 0,1 0,0 0,-1 0,1 0,0 1,0-1,0 0,0 1,0-1,0 1,0-1,0 1,1-1,-1 1,0 0,1-1,0 1,-1 0,1-1,0 1,0 2,-6 31,2-1,2 0,3 66,0-50,9 139,66 362,94 181,-95-434,29 96,-104-393,0-1,0 0,0 1,0-1,0 1,0-1,0 0,0 1,0-1,0 1,0-1,0 0,0 1,0-1,0 0,1 1,-1-1,0 0,0 1,0-1,1 0,-1 1,0-1,0 0,1 1,-1-1,0 0,0 0,1 1,-1-1,0 0,1 0,-1 0,0 0,1 1,-1-1,1 0,-1 0,0 0,1 0,-1 0,1 0,-1 0,0 0,1 0,-1 0,0 0,1 0,10-23,2-38,38-263,-34 243,55-154,-70 229,1-1,-1 1,1 0,0 1,1-1,-1 0,1 1,1 0,-1 0,0 0,11-8,-11 11,0 0,0 0,-1 1,1-1,0 1,0 0,0 0,1 1,-1-1,0 1,0 0,0 0,0 0,0 1,1-1,-1 1,0 0,0 0,0 1,4 1,17 8,-1 0,-1 2,0 1,0 0,-1 2,34 32,108 125,-90-90,-5 3,-3 3,95 171,-153-246,-2 1,1 1,-2-1,0 1,-1 0,3 20,-4-7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5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0 689,'1'11,"0"0,0 0,1 0,1 0,0-1,0 1,1 0,10 18,5 4,29 38,-32-47,42 55,4-2,3-4,3-2,2-3,140 102,-209-170,9 8,0-2,0 1,1-1,-1 0,20 6,-28-11,0-1,-1 0,1 1,0-1,0 0,0 0,0 0,-1 0,1 0,0 0,0-1,0 1,-1-1,1 1,0-1,-1 0,1 1,1-2,-1 0,0 0,0 0,0 0,-1 0,1 0,-1 0,0-1,1 1,-1-1,0 1,0 0,-1-1,1 1,0-1,-1 0,1-3,4-62,-3 1,-11-123,4 104,-1-43,2 23,-4-1,-34-167,39 262,1 4,0-1,0 1,-1 0,0 0,-7-14,12 61,24 54,69 161,-48-137,286 641,-68-167,-253-563,69 182,-71-178,-2-1,-1 1,-1 0,2 59,-8-85,-1 0,1 0,-1 0,0 0,-1 0,0-1,0 1,0 0,0-1,-1 0,0 1,0-1,-1 0,1-1,-1 1,0 0,-7 5,-7 5,-1 0,0-2,-26 14,-16 12,-14 20,54-40,-1-1,-1-1,0-1,-1-1,-1-1,-40 17,62-30,1 0,-1 0,1 0,-1 0,0-1,0 1,1-1,-1 0,0 0,0 0,1 0,-1 0,0 0,0-1,0 1,1-1,-1 0,1 0,-1 0,0 0,1 0,0-1,-1 1,1-1,0 1,0-1,-1 0,1 0,1 0,-1 0,0 0,0-1,1 1,0-1,-1 1,1-1,0 1,0-1,0 1,0-4,-3-12,0 0,2 0,0 0,1 0,2-19,-1 28,3-74,4 0,29-130,60-161,-55 227,211-710,-51 191,-156 471,-42 175,0-1,-2 0,0 1,-2-1,0 0,-1 1,-8-32,8 47,0 0,-1 0,0 0,1 1,-2-1,1 1,-1-1,1 1,-1 0,0 1,-1-1,1 1,-1 0,1 0,-1 0,0 0,0 1,0 0,0 0,-1 0,1 1,0 0,-1 0,1 0,-1 1,1-1,-1 1,1 1,-1-1,1 1,-1 0,1 0,-1 0,1 1,0 0,0 0,0 0,0 1,0 0,-8 6,12-8,-1 1,0 0,1 0,0 0,-1 0,1 0,0 1,0-1,0 0,1 0,-1 1,0-1,1 1,0-1,-1 0,1 1,0-1,0 1,0-1,1 1,-1-1,1 0,-1 1,1-1,0 0,0 1,0-1,0 0,0 0,0 0,1 0,-1 0,3 3,7 8,0 0,0-1,23 18,-33-29,103 79,196 113,-136-93,-115-70,90 63,-127-83,0 0,-1 1,0 0,0 1,-1 0,-1 1,0 0,9 17,-14-20,-1 1,0-1,-1 0,0 1,-1 0,0-1,0 1,-1 0,0-1,-1 1,-1 0,1-1,-2 1,-5 17,-7 12,-1 0,-26 46,-70 114,88-163,-2 0,-1-2,-36 35,63-70,0 1,-1 0,1-1,-1 1,1 0,-1-1,1 1,-1-1,1 1,-1-1,1 1,-1-1,1 0,-1 1,0-1,1 0,-1 1,0-1,1 0,-1 0,0 0,0 1,1-1,-1 0,0 0,0 0,1 0,-1 0,0 0,1-1,-1 1,0 0,0 0,1 0,-2-1,1-1,0 0,0 1,0-1,1 0,-1 0,0 0,1 0,0 0,-1 0,1 1,0-1,0-4,0-7,1 0,1 1,4-20,4 5,2 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5.9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9,4 2,-2 9,2 4,6 7,1 7,4 1,-2 3,-1-2,0 1,-4-2,-5-4,-5-3,0-7,-1-8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5.7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0 431,'2'22,"1"0,0 0,2-1,8 24,3 19,-1 24,-4 0,-4 0,-5 122,-2-210,0 0,0 0,0 0,0 0,-1 0,1 0,0 0,0 0,0 0,0 0,0 0,0 0,0 0,0 0,0 0,0 0,0 0,-1 0,1 0,0 0,0 0,0 0,0 0,0 0,0 0,0 1,0-1,0 0,0 0,0 0,0 0,0 0,0 0,0 0,0 0,-1 0,1 0,0 0,0 0,0 1,0-1,-5-16,-4-25,-2-99,15-281,-1 371,2-1,2 1,2 0,3 1,28-77,-37 119,0 0,0 1,1-1,0 1,0 0,0 0,1 1,0-1,0 1,0 0,1 0,0 1,0-1,0 1,0 1,1-1,0 1,-1 0,1 1,0-1,0 1,1 1,-1-1,0 1,0 1,1-1,-1 1,1 1,-1-1,0 1,0 0,1 1,-1 0,0 0,0 0,0 1,-1 0,1 1,-1-1,0 1,1 0,-2 1,1 0,-1 0,6 6,295 297,75 31,-330-292,-39-31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6.3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68,'0'-4,"-4"-6,-2-5,1-5,0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6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0,'-9'1,"1"0,0 0,0 0,-1 1,1 1,1-1,-1 1,0 1,1-1,-1 1,1 0,0 1,1 0,-1 0,1 0,0 1,0 0,0 0,1 1,0-1,-4 9,-6 9,1 1,2 1,0 0,-14 54,12-30,-13 92,24-117,1 0,1 0,1 0,2 0,7 45,-6-60,0-1,0 0,1 0,0 0,1-1,0 1,0-1,1 0,0-1,0 1,1-1,-1 0,2-1,-1 0,1 0,0-1,0 1,0-2,1 1,0-1,16 5,9 1,1-2,0-1,0-1,57 1,113-1,377-38,-554 29,0-1,0-1,51-17,-56 13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8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385 980,'-7'1,"-1"0,1 0,0 1,0 0,0 0,0 1,0 0,1 0,-1 1,1-1,0 2,0-1,-8 8,-8 8,-35 42,32-31,1 0,2 1,1 1,2 1,1 1,-14 40,23-48,0 1,2-1,1 1,2 1,0-1,2 1,1-1,1 1,4 29,-1-45,-1 0,2 0,0 0,0-1,1 1,1-1,0-1,13 21,-17-29,0 0,0-1,0 1,0 0,0-1,1 1,-1-1,1 1,0-1,0 0,0 0,0-1,0 1,0 0,0-1,0 0,1 0,-1 0,0 0,1-1,-1 1,1-1,-1 0,1 0,-1 0,1 0,-1 0,1-1,-1 0,0 0,1 0,-1 0,0 0,0-1,1 1,-1-1,4-3,5-4,-1-1,0 0,0-1,-1 0,-1 0,14-22,44-85,-41 69,83-167,-91 173,-2-1,-1-1,9-49,-24 91,0 0,0 0,1 0,0 1,-1-1,1 0,0 1,0-1,0 0,1 1,-1-1,1 1,-1 0,1-1,0 1,0 0,0 0,0 0,0 1,0-1,3-2,-1 4,-1 0,0-1,0 1,0 0,1 1,-1-1,0 0,0 1,0 0,0 0,0 0,0 0,0 0,0 1,0-1,-1 1,1 0,0-1,2 4,192 144,29 18,644 328,-849-484,-14-6,0-1,0 0,1-1,-1 1,1-1,-1-1,1 1,0-2,0 1,0-1,0 0,9 0,-15-2,-1 1,0-1,1 1,-1-1,0 1,0-1,1 0,-1 0,0 0,0 0,0 0,0 0,0 0,0 0,0 0,-1 0,1-1,0 1,0 0,-1 0,1-1,-1 1,1-1,-1 1,0-2,4-42,-4 37,-2-71,-4 0,-17-85,-45-153,-94-223,114 417,-5 2,-85-141,135 258,-13-26,-2 2,0 0,-3 1,-40-43,61 70,0-1,-1 0,1 1,-1-1,1 0,-1 1,1-1,-1 1,1-1,-1 1,1-1,-1 1,0 0,1-1,-1 1,0 0,1-1,-1 1,0 0,0 0,1-1,-1 1,0 0,1 0,-1 0,0 0,0 0,1 0,-1 0,0 1,0-1,1 0,-1 0,0 0,0 1,1-1,-1 0,1 1,-1-1,0 1,1-1,-1 1,1-1,-1 1,1-1,-1 1,1-1,-1 1,1 0,-1-1,1 1,0 0,-1-1,1 1,0 0,0-1,0 1,0 0,-1 1,-2 51,4-46,-1 66,3 0,3 0,4-1,36 138,-19-137,3-1,3-1,3-2,3-1,3-2,71 85,232 303,-246-328,-79-97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8.8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861 102,'1'0,"4"-11,0 0,-1 0,6-20,-10 30,1 0,-1 0,1 0,-1 0,0 0,0 0,1 0,-1 0,0 0,0-1,0 1,0 0,0 0,0 0,-1 0,1 0,0 0,-1 0,1 0,0 0,-1 0,1 0,-1 0,1 0,-1 0,0 0,0 0,1 0,-1 1,0-1,0 0,0 0,0 1,1-1,-1 1,0-1,0 1,0-1,0 1,-1 0,1-1,0 1,0 0,0 0,0 0,0 0,0 0,0 0,0 0,0 0,-1 0,1 0,0 1,0-1,0 0,-1 1,-21 6,1 0,0 1,1 1,-1 1,-21 15,-100 71,71-42,3 2,-87 93,122-111,1 1,2 2,1 1,3 1,-38 80,57-106,2 0,0 1,1-1,0 1,-3 28,8-39,0 0,0 1,0-1,0 0,1 0,1 1,-1-1,1 0,0 0,1 0,0-1,0 1,0-1,1 1,0-1,8 10,2-2,1 0,0-1,1-1,0-1,0 0,2-1,-1-1,25 10,162 47,-105-38,-54-13,136 46,-148-48,0 1,-1 2,36 24,-62-35,1 1,-1 0,0 0,-1 0,0 1,0 0,0 0,-1 0,0 1,0-1,-1 1,1 0,-2 0,1 0,-2 0,1 0,-1 1,0-1,0 1,-1 9,-1 8,-1 0,-1 1,-1-1,-1 0,-10 31,6-34,-1 1,-22 37,12-26,9-13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9.2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0,'5'5,"4"5,2 5,-1 5,2-2,-2 6,3 2,-2-3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09.6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93,'0'-5,"0"-5,-5-5,-5-5,-1-3,1 3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0.3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1 357,'161'-96,"-40"43,2 5,145-35,-180 58,116-15,-158 34,0 2,0 2,0 3,67 7,-101-6,0 0,0 1,1 0,-2 1,1 0,0 1,-1 0,0 1,0 0,12 9,-17-10,-1 1,1-1,-1 1,0 0,0 1,-1-1,0 1,0 0,0 0,-1 0,0 0,0 1,-1-1,0 1,0 0,-1-1,0 10,0 14,-1 0,-2 1,-1-1,-1 0,-2-1,-1 1,-2-1,-1 0,-22 46,-2-8,-3-1,-81 110,-13-26,118-137,13-11,12-7,27-11,-5 1,14 0,1 1,1 3,0 2,0 2,0 2,1 3,-1 2,1 1,-1 3,0 3,0 1,-1 3,-1 2,83 34,-92-28,0 2,-2 2,0 1,-2 1,-1 3,-1 0,-1 2,-2 2,-1 0,-2 2,-1 1,-2 1,27 56,-29-47,-2 0,-3 1,-1 1,-2 0,-3 1,-1 1,-3-1,-2 1,-2 1,-2-1,-10 80,5-101,-1-1,-2 0,-1 0,-1-1,-2 0,0-1,-2 0,-1-1,-22 31,23-38,-1-1,-1 0,-1-1,-1 0,0-2,0 0,-2-1,0 0,0-2,-1 0,0-1,-31 10,23-12,0 0,-1-2,1-1,-1-2,0 0,0-2,-1-1,1-2,-43-7,53 5,-1 0,1-2,0 0,1-2,-1 0,1 0,1-2,0 0,0-1,1-1,0-1,1 0,1-1,-22-26,16 13,2 0,1-1,2 0,0-1,2-1,1-1,1 0,2 0,1-1,2 0,1 0,-1-57,6 40,3 0,2 1,2 0,2 0,3 1,1 0,38-88,-5 43,3 2,4 2,4 2,118-134,-112 147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1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581 981,'1'-37,"1"0,2 0,1 0,2 1,2 0,24-67,16-10,-33 81,-1-1,-1 0,-2-1,-2-1,-1 0,7-60,-16 85,-1 1,-1-1,1 0,-2 0,1 1,-2 0,1-1,-1 1,0 0,-1 1,0-1,0 1,-1 0,0 0,-1 1,-7-8,5 6,0 0,-1 0,0 1,0 1,-1 0,0 0,-1 1,1 0,-1 1,0 0,-24-6,29 11,1 0,-1 0,0 0,0 0,0 1,0 1,0-1,0 1,1 0,-1 0,1 1,-1 0,1 0,0 1,0-1,0 1,1 1,0-1,-1 1,-4 5,-11 13,1 1,2 1,-19 31,35-53,-49 81,4 2,3 2,5 2,3 1,5 2,-21 102,44-161,3 1,0 0,1 65,5-88,0 0,0-1,1 1,0 0,1-1,1 0,-1 0,2 0,0 0,0 0,1-1,0 0,1 0,0-1,13 14,2-4,1-1,1 0,1-2,0-1,53 23,147 42,-122-51,2-5,182 19,-136-32,204-13,-350 2,36-5,-40 5,0 0,0 0,-1-1,1 1,0 0,0-1,0 1,0 0,0-1,-1 1,1-1,0 1,0-1,-1 0,1 1,0-1,-1 0,1 0,0 1,-1-1,1 0,-1 0,0 0,1 1,-1-1,0 0,1 0,-1 0,0 0,0 0,0 0,0 0,0 0,0-1,-3-9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3.5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1437 0,'-148'322,"-224"418,-477 978,838-1696,2 0,-2-1,-17 26,19-36,13-18,17-21,-10 19,1 2,-1-1,1 2,1 0,-1 0,1 1,0 0,21-4,116-13,-144 21,176-13,0 8,327 31,355 121,5 92,-346-86,-235-82,-280-69,-7-1,0 0,0 0,0 0,0 0,0 0,0 0,0 0,0 1,0-1,0 0,0 1,0-1,0 1,0-1,-1 1,1-1,0 1,0 0,0-1,-1 1,2 1,-4 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6.9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1355 164,'-100'-55,"74"39,0 0,-1 2,-1 1,-1 2,0 0,-54-11,55 19,1 1,-1 2,1 0,-1 2,1 1,0 2,0 0,0 2,1 1,0 1,0 1,1 1,-47 28,26-9,2 1,1 2,1 2,2 2,1 2,-36 48,40-43,3 2,1 1,3 2,2 1,-32 86,48-109,1 1,1 0,1 1,2 0,1 0,2 0,0 0,2 1,1-1,2 0,1 0,11 44,-10-57,1-1,1 0,1 0,0-1,0 0,2-1,0 1,0-2,1 1,1-2,0 1,0-2,1 1,27 15,3-3,1-2,1-1,85 24,28-1,285 40,173-30,-565-51,-35-3,1 1,0 0,0 2,0 0,-1 0,1 2,-1 0,0 1,23 10,-36-12,1 0,-1 0,0 0,0 0,0 0,0 0,0 1,-1-1,0 1,1 0,-1 0,-1 0,1 0,-1 0,1 0,-1 1,0-1,-1 0,1 1,-1-1,1 0,-2 1,1-1,0 1,-1-1,0 0,0 1,-2 4,-2 11,-1-1,-1 1,-1-1,-18 30,-30 40,-89 107,113-156,-91 106,107-130,-1 0,-1-1,0 0,0-2,-2 0,-24 12,13-15,9-9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6.3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0 239,'4'0,"11"-4,10-2,10-8,8-2,4-2,8-7,3 1,-4 0,-3 0,-2 0,0 0,-4 3,-10 6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7.3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0,'4'9,"10"15,11 17,11 18,19 29,27 42,20 30,15 12,4 12,-1-9,-4-16,-17-23,-18-26,-17-23,-16-22,-16-18,-9-17,-9-13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7.8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3 745,'-3'-3,"10"-4,27-17,52-27,651-339,-442 238,-94 52,-166 83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8.5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1184,'7'4,"0"2,0-1,0 1,-1 0,0 0,0 1,0-1,-1 2,7 9,9 14,365 514,-28 22,-343-542,-5-12,-1 0,-1 1,0 0,-1 1,0 0,-1 0,-1 0,0 1,4 29,-9-44,1 0,-1 0,0 0,0 0,0 0,0 0,0 0,0 0,0 0,0 0,0 0,0 0,-1 0,1 0,0 0,-1 0,1 0,-1 0,1 0,-1 0,1 0,-1 0,0-1,1 1,-1 0,0 0,0-1,0 1,1-1,-1 1,0 0,0-1,0 0,0 1,0-1,0 0,0 1,0-1,0 0,0 0,0 0,0 0,0 0,0 0,0 0,0 0,0 0,0 0,0-1,0 1,0 0,-2-2,-6-1,0-1,0-1,0 1,-12-10,-44-35,-112-106,-45-82,116 111,5-3,7-5,5-4,6-4,7-4,-72-191,118 252,-32-152,53 186,2 0,2 0,3 0,5-79,-1 113,1 1,0 0,1 0,1 0,0 0,2 1,-1 0,2 0,0 1,1 0,0 0,1 1,0 0,1 1,1 0,0 0,1 2,0-1,0 2,1 0,0 0,1 1,0 1,0 1,0 0,1 1,0 0,0 2,26-4,8 3,-1 2,1 2,-1 3,1 1,-1 3,0 2,-1 2,87 32,-40-5,-2 4,-3 3,111 75,-116-59,-2 3,-3 3,-3 5,-4 2,109 142,-148-173,1-2,69 60,-88-87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8.9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0 704,'0'-5,"4"-5,11-5,10-9,23-13,20-13,24-16,31-21,20-14,16-6,6-2,-25 17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9.3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16,'0'0,"0"-1,0 0,0 1,0-1,0 1,0-1,1 0,-1 1,0-1,0 1,0-1,0 1,1-1,-1 1,0-1,1 1,-1-1,0 1,1-1,-1 1,0-1,1 1,-1 0,1-1,-1 1,1 0,-1-1,1 1,-1 0,1 0,-1-1,1 1,0 0,-1 0,1 0,-1 0,1 0,-1 0,1 0,0 0,-1 0,1 0,-1 0,1 0,-1 0,1 0,0 0,-1 1,1-1,-1 0,1 1,-1-1,1 0,-1 1,1-1,-1 0,1 1,31 23,57 71,90 127,-87-105,545 645,-602-721,-13-13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19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0 363,'5'0,"9"0,7 0,8-4,13-6,20-10,12-1,11-6,12-7,7-1,7-4,2 5,-6-1,1-2,-10 0,-21 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0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0,'-3'1,"-1"0,1 0,-1 0,1 0,-1 0,1 0,0 1,-1 0,1 0,0 0,0 0,0 0,1 0,-1 1,0-1,1 1,0 0,0 0,0 0,-3 6,-7 10,2 1,-10 27,11-25,-18 44,3 2,4 0,-24 136,36-150,3 0,3 0,1 0,3 0,16 96,-13-125,1 0,2 0,0-1,1-1,17 32,-20-45,1 0,0 0,0 0,1-1,0 0,0 0,1-1,0 0,1-1,0 0,0 0,0-1,16 7,-1-4,0-1,1-1,-1-2,51 6,108-7,-179-4,70-1,0-3,0-4,-1-2,0-5,131-42,-169 44,-1-1,0-2,-1-1,-1-2,-1-2,-1 0,0-2,-2-2,-1 0,0-2,-3-1,0-1,29-45,-34 42,-1-2,-2 0,-2-1,22-70,-28 64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0.8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19 130,'-1'0,"0"1,0-1,0 1,0-1,1 0,-1 1,0-1,0 1,1 0,-1-1,0 1,1 0,-1-1,0 1,1 0,-1 0,1-1,0 1,-1 0,1 0,-1 0,1 0,0-1,0 1,0 0,-1 0,1 2,-2 27,3-20,0 0,1 0,0-1,1 1,0 0,1-1,0 0,0 0,1 0,0 0,0-1,1 0,1 0,11 12,7 4,0-2,1 0,31 19,20 7,2-2,165 66,-120-66,183 42,-295-85,24 6,-1-1,1-2,0-1,72 0,-102-6,-1 1,1-1,-1 0,0-1,0 1,1-1,-1 0,0 0,-1 0,1-1,0 0,-1 0,1 0,-1 0,8-9,-7 6,0-1,0 0,-1 0,0 0,0-1,-1 0,0 1,0-1,2-12,0-6,-2 1,-1-1,-1 0,-1 0,-6-42,3 45,-1 1,-1 0,0 0,-2 0,-1 0,-1 1,0 1,-2 0,0 0,-1 1,-1 0,-1 1,-1 1,0 0,-1 1,-1 0,0 2,-1 0,-1 1,0 1,-1 0,0 2,0 0,-1 1,-30-8,7 5,-1 2,0 1,-85-4,-140 13,203 2,59-3,-1 1,1 0,0 1,0 0,0 0,0 1,0-1,0 2,1-1,-1 1,1 1,-1-1,1 1,0 0,0 1,1 0,-1 0,-10 11,5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2.2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1324,'82'124,"140"164,-137-183,-9-11,330 429,-398-513,-2-2,0-1,0 1,-1 0,0 0,0 0,-1 1,0 0,-1 0,0 0,0 0,2 15,-5-23,0 0,0 0,0 1,0-1,0 0,0 0,-1 1,1-1,-1 0,1 0,0 0,-1 1,0-1,1 0,-1 0,0 0,0 0,1 0,-1 0,0 0,0-1,0 1,0 0,0 0,-2 0,0 0,0 0,0 0,-1 0,1 0,0-1,0 0,0 1,-1-1,1-1,-4 1,-4-2,0 0,0 0,0-1,1-1,-12-4,-9-9,1-1,0-1,2-2,0-1,1-1,1-1,-37-46,6-3,-82-137,83 113,4-4,-76-206,105 236,4 0,2-1,4-1,2 0,0-115,10 167,1 0,1 1,1-1,1 1,1-1,0 1,15-38,-18 56,1-1,1 0,-1 1,0-1,0 1,1 0,0 0,-1 0,1 0,0 0,0 0,0 1,0 0,0-1,0 1,0 0,1 0,-1 1,0-1,0 1,1 0,-1-1,1 2,-1-1,6 1,9 1,0 2,1 0,23 8,-39-11,69 26,-1 2,-1 4,-2 2,65 46,243 195,280 321,-502-447,-111-98,-48-62,1 0,0 0,0-1,1 1,-2-16,-1 0,-78-347,15-3,-35-732,103 1092,0 3,1 0,0 0,1 0,0 0,5-19,-5 29,-1 1,1 0,0 0,0 0,0 0,0 0,0 0,1 0,-1 1,1-1,-1 0,1 1,-1-1,1 1,0 0,0-1,0 1,0 0,-1 0,2 0,-1 0,0 0,0 1,0-1,0 1,0-1,1 1,-1 0,0 0,0 0,1 0,-1 0,0 0,0 1,0-1,0 1,1 0,2 1,19 7,-1 1,-1 1,0 0,-1 2,0 1,28 24,-1-3,105 74,264 197,-335-238,-3 3,128 150,-176-180,-2 1,-2 1,27 57,49 144,-56-128,-32-79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4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1699 0,'-4'2,"1"0,0 0,-1 0,1 0,0 0,0 0,1 1,-1 0,0-1,1 1,0 0,0 0,0 0,-3 5,-2 3,-460 678,334-484,-817 1251,859-1312,90-143,1 1,-1-1,0 0,1 1,-1-1,0 1,1-1,0 0,-1 1,1-1,0 1,0-1,0 1,0-1,0 3,0-3,0-1,1 0,-1 1,0-1,1 1,-1-1,1 0,-1 1,0-1,1 0,-1 0,1 1,-1-1,1 0,-1 0,1 0,-1 0,1 1,-1-1,1 0,-1 0,1 0,-1 0,1 0,-1 0,1 0,-1 0,1-1,0 1,55-20,-30 10,70-18,198-30,108 25,-272 32,234 29,127 55,-292-47,234 60,-399-88,8 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7.0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933 1,'-29'1,"0"1,0 2,0 1,1 1,-1 1,1 2,-48 22,-28 13,-122 73,190-96,1 2,1 1,2 2,0 1,2 2,-48 58,71-78,1-1,1 1,-1 0,1 0,1 1,0 0,0-1,-2 12,6-18,-1-1,1 1,0 0,0-1,0 1,0-1,0 1,0-1,1 1,-1-1,1 1,0-1,-1 0,1 1,1-1,-1 0,0 1,0-1,1 0,-1 0,1 0,0 0,-1 0,1-1,0 1,0-1,0 1,0-1,1 1,-1-1,0 0,1 0,-1 0,0-1,1 1,-1 0,5 0,18 4,1-2,30 2,37 4,-26 2,0-4,1-2,0-3,0-4,100-14,-45-5,0-6,123-45,-170 48,-12 4,94-41,-130 47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4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1127 1,'-6'1,"-1"1,0 0,1 0,-1 0,1 1,0 0,0 0,0 1,0 0,1 0,-1 0,-4 6,-6 3,-58 46,3 4,3 3,3 3,3 2,-102 155,84-96,7 4,-110 275,57-1,105-316,5 1,-6 140,21-205,1 0,1 0,2 1,0-1,9 30,-9-47,0-1,1 0,0 0,1-1,0 1,0-1,1 0,0 0,0-1,1 1,1-2,-1 1,1-1,0 0,1 0,13 7,-1-4,0 0,1-1,1-2,-1 0,44 7,122 4,-165-17,610 6,-191-8,-2 34,-375-24,128 36,-174-40,-1 2,0 0,0 1,0 0,-1 2,0 0,-1 1,0 1,-1 0,-1 1,16 18,-20-17,-1 0,-1 0,0 1,-1 1,-1-1,0 1,-1 0,-1 1,0-1,-2 1,2 25,-2 11,-2 0,-11 71,-2-24,-5-1,-4 0,-5-2,-4-1,-4-1,-4-2,-91 157,109-216,-2-1,-1 0,-1-2,-2-2,-1 0,-54 42,62-56,-1-1,-1-2,0 0,0-1,-1-1,0-1,-1-1,0-2,0 0,-1-1,-47 2,43-7,-1-1,0-2,1-1,0-1,-1-1,2-2,-1-1,1-1,1-1,-31-18,-1 4,43 20,0-1,1-1,0-1,-17-11,26 10,6 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5.2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1354,'1'15,"1"0,1 1,0-1,1 0,0-1,2 1,11 24,-5-12,52 112,6-4,6-2,5-4,7-4,4-3,134 134,-66-96,7-8,7-7,299 192,-441-316,-4-2,2 0,1-2,49 20,-79-37,0 1,0-1,0 1,0-1,0 0,0 1,0-1,0 0,0 0,1 1,-1-1,0 0,0 0,0 0,0-1,0 1,0 0,0 0,0 0,0-1,0 1,0-1,0 1,0-1,0 1,0-1,0 1,0-1,0 0,0 0,-1 1,1-1,0 0,-1 0,1 0,0 0,-1 0,1 0,-1 0,1 0,-1 0,0 0,0 0,1 0,-1 0,0 0,0 0,0 0,0 0,0 0,0-1,0 0,-1-10,0-1,-1 0,-6-21,5 21,-120-784,66-8,44 598,-34-1091,50 1154,3 37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26.0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1242 1,'-35'2,"0"1,0 1,0 2,1 2,0 1,0 2,-56 25,9 5,-134 90,157-90,1 2,3 2,1 3,3 2,2 2,-66 93,91-112,1 2,1 0,3 1,0 1,3 1,1 0,2 1,1 1,3 0,1 0,2 1,-1 75,7-98,1 0,0-1,1 1,1-1,1 0,0 0,12 25,-12-32,1 0,0 0,1-1,0 0,0 0,1-1,0 0,0 0,1-1,0 0,0-1,20 11,-4-6,1 0,1-2,-1-2,1 0,0-1,33 1,172 2,-216-9,148-4,-1-8,0-7,-1-8,-2-6,-1-7,-2-7,243-108,-201 46,-104 53,-74 45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46.9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259 609,'-18'-31,"-2"1,-37-44,21 28,21 29,15 25,22 39,644 1333,-615-1262,-85-163,-16-29,-231-380,176 247,9-5,10-4,-88-337,168 530,1 6,1-1,0 0,1 0,1 0,1 0,1-32,0 49,0 0,0 0,0 0,0 0,1 0,-1 0,0 0,1 0,-1 0,0 0,1 0,-1 1,1-1,0 0,-1 0,1 1,-1-1,1 0,0 1,0-1,-1 0,1 1,0-1,0 1,0 0,0-1,-1 1,1-1,0 1,0 0,0 0,0 0,0 0,0-1,0 1,0 0,0 0,0 1,0-1,0 0,0 0,0 0,0 1,-1-1,1 0,0 1,0-1,0 1,1 0,53 35,-40-25,210 151,-7 9,-8 9,-9 10,322 389,-381-391,-141-187,0 1,1 0,-1 0,0-1,1 1,-1 0,1-1,0 1,0-1,-1 0,1 0,0 0,0 0,0 0,0 0,3 0,-4-1,-1 0,1 0,0-1,-1 1,1 0,0-1,-1 1,1 0,0-1,-1 1,1-1,-1 1,1-1,-1 0,1 1,-1-1,1 1,-1-1,0 0,1 1,-1-1,0 0,1 0,-1 1,0-1,0 0,0 0,0 1,0-2,2-10,-2 1,1-1,-2 0,-2-17,-50-650,51 604,-1 26,3-1,2 0,2 1,12-59,-16 105,1 0,0 0,0 0,0 0,0 0,0 1,1-1,-1 0,1 1,0-1,0 1,0 0,0-1,0 1,0 0,0 0,1 0,-1 1,1-1,0 1,-1-1,1 1,0 0,0 0,0 0,0 0,0 1,0-1,0 1,0 0,0-1,0 1,0 1,0-1,5 1,11 3,-1 1,0 1,0 0,29 15,-27-11,54 26,-2 3,-2 4,-2 2,85 75,225 241,-368-351,166 181,-146-155,-3 0,-1 2,35 67,-36-64,-15-32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48.1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1130,'1'18,"1"0,1 0,1 0,0 0,1 0,1-1,1 1,1-2,10 19,16 23,46 57,-70-101,44 60,66 68,-100-120,2 0,1-2,1-1,0 0,1-2,1-1,30 14,-42-24,1-1,0 0,1 0,-1-2,1 0,-1 0,19-1,-30-2,1 1,-1-1,1-1,-1 1,0-1,1 0,-1 0,0 0,0 0,0-1,0 0,0 1,0-2,0 1,0 0,-1-1,1 1,-1-1,0 0,0-1,0 1,0 0,0-1,-1 1,0-1,1 0,-1 0,-1 0,3-7,1-10,-1-1,-1 1,-1-1,-1 0,0 0,-2 1,-5-31,-37-152,38 186,-17-73,-42-101,52 160,12 32,0 0,0 0,0 0,-1 0,1 0,0 0,0 0,0 0,0-1,0 1,0 0,0 0,0 0,0 0,0 0,0 0,0-1,0 1,0 0,0 0,-1 0,1 0,0 0,0 0,0-1,1 1,-1 0,0 0,0 0,0 0,0 0,0-1,0 1,0 0,0 0,0 0,0 0,0 0,0 0,0 0,0-1,1 1,-1 0,0 0,0 0,0 0,0 0,0 0,0 0,0 0,1 0,-1 0,0 0,0 0,0 0,0 0,0 0,0 0,1 0,-1 0,0 0,0 0,12 7,12 17,20 24,1-2,3-2,2-2,1-2,2-2,72 38,112 35,-205-98,0-3,0 0,1-2,0-2,58 4,-87-10,0 0,0 0,1 0,-1-1,0 0,0 0,0 0,0 0,0-1,0 0,0 0,-1 0,1 0,-1 0,1-1,-1 1,0-1,0 0,0 0,0 0,0-1,-1 1,0-1,1 1,-1-1,0 0,-1 0,1 0,-1 0,0 0,0 0,1-4,2-15,-1 0,-1 0,-1 0,-2-35,-4-10,-4 1,-24-100,-52-130,70 248,-4-15,-95-278,92 287,-2 1,-3 1,-2 2,-37-50,62 96,1 0,-2 1,1-1,0 1,-11-7,14 10,1 1,-1-1,1 1,-1 0,0-1,1 1,-1 0,1 0,-1 0,0-1,1 1,-1 0,0 0,0 0,1 0,-1 0,0 0,1 0,-1 0,0 1,1-1,-1 0,-1 1,1 0,1 0,-1 0,0 0,1 0,-1 0,0 0,1 0,-1 0,1 0,0 1,-1-1,1 0,0 0,0 1,0-1,0 0,0 0,0 3,1 9,0 0,1 0,1 0,0-1,1 1,0 0,11 22,52 84,-65-117,63 95,4-3,5-3,4-4,3-3,4-4,3-3,121 80,-202-151,1-1,0 0,1 0,-1-1,1 0,0 0,0-1,0 0,0-1,0 0,1 0,-1-1,1-1,-1 1,1-1,-1-1,1 0,-1 0,1-1,-1 0,0-1,13-5,120-47,249-140,-384 191,3-1,-1-1,0 1,-1-2,10-7,-12 5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48.5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0 111,'5'0,"5"0,5 0,5 0,3-4,10-2,9-4,9 0,10-3,6-3,1-3,-3 1,-12 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49.2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89,'2'2,"1"-1,0 0,-1 0,0 1,1-1,-1 1,0 0,0 0,0 0,0 0,0 0,0 0,2 5,2 0,30 33,1-2,2-2,80 58,-89-74,0-1,1-2,1-1,1-2,0-1,63 16,-89-27,1-1,-1 0,0 0,1 0,-1-1,0 0,1-1,-1 1,0-1,1-1,8-2,-12 2,-1 0,1 0,-1 0,0 0,0 0,0-1,0 1,0-1,-1 0,1 0,-1 0,0 0,0 0,0-1,0 1,0-1,-1 1,1-1,-1 1,0-1,0 0,-1 0,1-5,2-24,-2 0,-2 0,-1 0,-1 0,-2 0,-1 1,-2 0,-19-52,22 54,5 30,1 0,-1-1,0 1,0 0,0-1,0 1,1 0,-1 0,0-1,0 1,0 0,1 0,-1-1,0 1,1 0,-1 0,0 0,0-1,1 1,-1 0,0 0,1 0,-1 0,0 0,1 0,-1 0,0 0,1 0,-1 0,1 0,-1 0,0 0,1 0,-1 0,0 0,1 0,-1 0,1 0,6 3,0 1,-1 0,1 0,11 9,190 121,-55-38,-132-80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0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575 1000,'0'-1,"-1"0,1 0,-1 0,1 0,-1 0,0 0,1 0,-1 0,0 0,0 0,1 0,-1 0,0 1,0-1,0 0,0 0,0 1,0-1,0 1,0-1,-1 1,1 0,0-1,0 1,0 0,0 0,-2 0,-39-5,38 5,-9 0,1 1,0 1,0 0,0 0,0 1,0 1,0 0,1 0,0 1,0 1,0 0,1 0,0 1,-16 14,-11 11,2 2,-39 47,57-60,-24 25,-59 89,98-134,1 1,0 0,0 0,0 0,0 0,0 0,0 0,0 0,1 1,-1-1,1 0,0 0,-1 4,2-5,-1-1,0 1,0-1,0 1,1-1,-1 1,0-1,1 1,-1-1,1 1,-1-1,1 1,-1-1,0 0,1 1,-1-1,1 0,0 0,-1 1,1-1,-1 0,1 0,-1 0,1 1,0-1,-1 0,1 0,-1 0,1 0,1 0,5-1,0 0,1-1,-1 0,0 0,0 0,11-6,59-29,-2-3,-1-4,108-85,-167 117,-1 0,0-2,-1 1,13-18,-20 24,-1-1,-1 0,1 0,-1 0,0-1,-1 1,0-1,-1 0,0 0,2-10,18 58,-4-8,2-1,0 0,2-2,1 0,1-2,1-1,2 0,38 26,-31-27,0-2,2-1,1-2,0-2,1-1,1-2,40 9,-64-19,0-1,-1-1,1-1,1 0,-1 0,0-2,0 0,0 0,0-2,14-3,-18 2,-1 1,-1-1,1-1,-1 0,1-1,-1 1,-1-2,1 1,-1-1,0 0,-1-1,0 0,0 0,10-16,-4 2,-2 1,0-1,-2-1,0 0,-1 0,8-45,-10 30,-2 0,-2-1,-4-67,-8 18,-4 2,-4-1,-29-83,41 151,-71-215,62 196,-1 1,-2 1,-2 1,-25-34,44 67,0-1,-1 1,1 0,-1 1,0-1,0 0,1 0,-1 1,0-1,0 1,0 0,-1-1,1 1,0 0,-5-1,6 2,0 0,0 0,0 0,0 0,-1 0,1 1,0-1,0 0,0 1,0-1,0 1,0-1,0 1,0-1,1 1,-1 0,0 0,0-1,0 1,1 0,-1 0,0 0,1 0,-2 1,-1 5,0-1,1 1,-1 0,1 1,0-1,1 0,0 1,-1 12,3 1,0-1,2 0,0 0,1 0,1 0,1-1,10 25,69 130,-69-146,39 64,5-3,88 102,67 98,-168-219,-28-45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1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1252 36,'0'-1,"-1"-1,1 1,0 0,-1-1,1 1,-1-1,0 1,1 0,-1-1,0 1,0 0,0 0,0 0,0-1,0 1,0 0,0 0,0 1,0-1,-1 0,1 0,0 0,-1 1,1-1,-1 1,-1-1,-2-1,1 1,-1 0,0 0,0 0,0 0,0 1,-7 0,-4 3,0 0,0 1,1 0,-1 2,1 0,0 0,0 1,-26 19,-10 10,-47 42,-5 16,4 5,4 4,5 4,5 4,5 3,-82 156,129-207,-33 86,55-117,0 1,3 0,0 1,-4 56,11-83,1-1,0 1,0-1,1 1,0-1,0 1,0-1,1 0,0 1,0-1,0 0,1 0,0 0,0-1,1 1,7 9,-4-9,-1 0,1 0,1-1,-1 0,1-1,0 1,0-1,0-1,0 1,1-2,-1 1,10 1,30 4,0-2,0-1,0-3,88-8,192-43,24-34,-292 65,-2-4,0-1,96-57,-127 63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1.9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1,'-17'0,"-9"0,0 0,0 2,0 0,-30 8,47-8,1 1,-1 1,1-1,0 1,0 0,0 1,1 0,-1 0,1 1,1 0,-1 0,1 1,0 0,0 0,1 0,-5 8,-2 6,1 1,1 0,0 1,2 0,1 0,1 1,1 0,1 0,1 0,1 0,1 29,2-35,0-1,1 1,1-1,0 1,1-1,1 0,1 0,1-1,0 0,1 0,0 0,1-1,1-1,1 0,0 0,14 13,-4-9,1-2,1 0,0-2,1 0,0-2,1 0,1-2,0-1,0-1,0-1,1-2,28 3,43 1,194-8,-239-2,-15 1,36-1,-69 0,0 1,0-1,-1 0,1 0,0 0,-1-1,1 1,-1-1,1-1,-1 1,5-4,-7 5,-1-1,0 0,1 1,-1-1,0 0,0 0,0 0,-1 0,1 0,0 0,-1 0,1-1,-1 1,0 0,1 0,-1 0,0 0,-1 0,1-1,0 1,0 0,-1 0,-1-3,-20-55,14 44,2 3,-1 0,0 1,-1 0,0 0,-1 1,0 0,-1 0,0 1,-1 1,0-1,-16-9,-8-3,-1 2,-65-26,80 39,-1 0,1 2,-1 1,0 0,0 2,-33 0,25 0,20 1,0-1,0 0,0-1,0 0,0 0,1-1,-1-1,1 0,-10-6,-2-1,4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7.7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5,'5'-4,"4"11,8 11,300 455,-198-286,34 63,-75-118,-61-105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2.8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5,4 3,6 1,6 2,3 0,4 1,2-1,5 0,-2-1,-2 1,-5-1,-7-4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3.9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1 403,'152'93,"-68"-57,-62-29,0 2,0 0,-1 2,0 0,-1 1,-1 1,23 20,-41-33,0 1,0 0,0 0,0 0,-1 0,1 0,0 0,-1 0,1 0,0 0,-1 0,1 0,-1 0,0 0,1 0,-1 1,0-1,0 0,0 0,0 0,0 1,0-1,0 0,0 2,-1-3,1 1,-1-1,1 0,-1 1,0-1,1 0,-1 1,0-1,1 0,-1 0,0 1,0-1,1 0,-1 0,0 0,1 0,-1 0,0 0,0 0,1 0,-1 0,0-1,1 1,-1 0,0 0,0-1,1 1,-1 0,1-1,-1 1,0 0,1-1,-1 1,1-1,-1 1,1-1,-1 1,0-2,-10-9,0-1,1 0,0-1,1 0,0 0,1-1,1 0,-8-18,-4-7,-3-5,-25-69,39 90,2 1,0-1,1-1,2 1,-1-31,4 50,0 1,0-1,0 0,1 0,-1 1,1-1,0 1,0-1,1 0,-1 1,1 0,-1-1,1 1,0 0,1 0,-1 0,0 0,1 0,0 1,-1-1,1 1,0 0,0 0,0 0,1 0,-1 0,0 0,1 1,-1 0,1 0,0 0,-1 0,8 0,8-1,1 0,0 2,-1 0,1 2,22 3,10 5,-1 1,-1 3,0 2,67 31,-31-5,121 80,-150-80,-53-39,-1 1,1-1,-1 1,0-1,0 1,0 0,-1 0,1 0,-1 1,0-1,3 9,-11-41,2 0,1 0,1 0,1 0,6-56,-4 72,1 0,0 1,1 0,0 0,1 0,0 0,1 0,0 1,0-1,1 1,1 1,0-1,0 1,0 0,1 1,1 0,16-13,-20 19,0 0,-1 0,1 0,0 0,0 1,0 0,1 0,-1 0,0 1,0 0,1 0,-1 0,0 0,10 3,9 2,44 17,-46-14,26 11,0 3,-2 1,0 2,-2 3,-1 1,-1 2,-2 2,-1 2,46 52,-76-77,0 1,-1 0,11 17,-7-4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5.1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17 400,'13'15,"0"2,-2 0,0 0,-1 1,14 31,1 4,634 1361,-622-1324,34 133,-69-217,-1 1,0-1,0 0,-1 1,1-1,-2 8,1-13,0 0,0-1,0 1,0-1,0 1,0-1,0 1,-1-1,1 1,0-1,0 1,-1-1,1 1,0-1,-1 1,1-1,0 0,-1 1,1-1,-1 1,1-1,0 0,-1 0,1 1,-1-1,1 0,-1 0,0 1,-1-1,0-1,1 1,-1 0,1-1,-1 0,0 1,1-1,0 0,-1 0,1 1,-1-1,1 0,0-1,0 1,-2-1,-25-29,1 0,1-1,-41-72,28 43,-302-511,263 417,-106-303,166 403,2-1,3-1,-8-81,19 117,1 0,1 0,1 0,0 0,2 0,1 0,0 0,2 1,0 0,1 0,1 0,17-30,-4 17,0 1,2 1,2 0,1 2,1 1,1 1,1 2,65-43,-89 66,1 0,0 0,0 0,0 1,0 0,1 0,-1 0,0 1,0 0,0 0,1 1,-1-1,0 1,0 1,0-1,0 1,6 3,17 6,-1 2,30 17,-43-22,44 23,-1 3,-2 2,-1 2,71 67,-123-103,-1 1,1 0,-1 0,1 0,-1 0,0 0,0 1,0-1,-1 1,1-1,-1 1,0 0,0-1,1 8,-2-8,0 0,0 0,-1 0,1-1,-1 1,0 0,0 0,0-1,0 1,-1 0,1-1,0 1,-1-1,0 0,0 1,0-1,0 0,0 0,-4 3,-26 18,-1-2,-1-1,-1-2,-50 19,-52 27,-281 196,396-246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6.8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413 509,'36'-8,"1"-3,-2 0,0-3,0-1,36-21,-23 11,41-18,16-6,-3-5,149-103,-245 153,-1-1,0 1,0-1,0 0,0-1,5-8,-9 13,-1 0,1 0,-1 0,1 0,-1 0,0 0,1 0,-1 0,0 0,0 0,0 0,1 0,-1 0,-1 0,1 0,0-1,0 1,0 0,-1-2,0 2,0 0,0 0,0 0,0 0,0 0,0 0,0 0,-1 0,1 0,0 1,-1-1,1 0,0 1,-1-1,1 1,-1 0,1-1,-3 1,-19-3,0 1,-1 1,1 1,0 1,0 1,0 2,-41 10,12 1,0 3,-60 29,39-9,2 2,1 3,-124 103,117-78,3 4,-114 142,177-200,1 0,1 0,0 1,1 0,1 1,0 0,1 0,0 1,-4 27,9-37,0-1,1 1,-1 0,2-1,-1 1,1-1,0 1,0-1,1 1,-1-1,1 0,1 1,0-1,-1 0,2-1,-1 1,1-1,0 1,0-1,0 0,1 0,-1-1,1 1,0-1,1 0,-1-1,11 6,17 7,1-1,0-1,1-3,1 0,65 9,187 6,-264-25,325 13,469-42,-782 25,-11 2,0-1,0-1,0-1,0-2,0 0,38-17,-59 22,-1-2,1 1,0 0,-1-1,1 0,-1 1,0-1,0-1,0 1,0 0,-1-1,1 1,-1-1,0 0,0 0,0 0,-1 0,0 0,1 0,-1 0,1-8,-1-6,-1 1,-1 0,0-1,-5-22,4 26,0 1,0-1,1 1,1-1,0 0,4-21,7 3,1 0,1 1,25-41,-36 69,0-1,0 1,0 0,0 0,0 0,1 0,-1 0,1 0,0 1,0-1,0 1,0 0,0 0,0 0,1 0,4-1,-5 2,0 1,0-1,0 1,1 0,-1 1,0-1,0 0,0 1,0 0,0-1,0 1,0 0,0 1,-1-1,1 0,0 1,0 0,-1-1,1 1,-1 0,3 3,35 36,-2 2,-2 2,48 76,-83-119,44 64,-3 2,39 83,-77-139,-6-11,-14-21,-20-37,15 11,2-1,2-1,2 0,2-1,2 0,3-1,2 0,-1-80,7 114,1 0,0 0,1 0,0 0,1 0,1 1,8-19,-11 29,2 0,-1 1,0-1,1 1,0 0,0 0,0 0,1 0,-1 0,1 1,0-1,0 1,0 0,0 0,1 1,-1-1,1 1,-1 0,1 0,0 0,0 1,0 0,0 0,0 0,10 0,0 2,0 0,0 2,0-1,0 2,-1 0,1 1,-1 0,-1 1,1 0,-1 1,0 1,0 0,-1 1,0 0,13 15,10 10,-2 2,-1 1,38 59,142 240,-192-309,-3-9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7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0 951,'18'-14,"0"0,1 1,0 1,1 0,0 2,34-12,-17 5,310-146,352-224,-652 359,-1 1,-2-2,0-1,72-67,-115 95,0 1,1 0,-1 0,0-1,0 1,0-1,0 1,0-1,0 0,0 1,0-1,-1 0,1 0,-1 1,1-1,-1 0,0 0,0-3,0 4,0 0,-1 0,0-1,1 1,-1 0,1 0,-1 0,0 0,0 0,0 0,0 0,1 0,-1 0,-1 0,1 0,0 1,0-1,0 0,-2 0,-7-3,0 1,-1 0,1 0,-21-1,26 3,-21-1,0 0,-1 2,1 1,-1 1,1 1,0 2,0 0,1 2,-1 0,2 2,-33 16,28-10,0 2,1 0,1 2,1 1,0 2,2 0,0 1,-33 44,18-15,-62 111,89-140,0 1,2 0,1 1,1 0,1 0,1 1,-4 45,10-61,0 0,1 1,0-1,0 0,1 1,0-1,1 0,0 0,1-1,0 1,0-1,8 12,-3-8,1 0,0-1,1 0,0-1,1 0,0-1,18 11,15 6,1-2,2-3,86 29,-128-49,374 118,121 46,-486-160,54 25,-65-28,1 0,-1-1,0 1,1 1,-2-1,1 1,0 0,-1-1,1 1,-1 1,3 5,-5-7,0 0,0 0,-1-1,1 1,-1 0,0 0,0 0,0 0,0 0,-1 0,1-1,-1 1,0 0,1 0,-1-1,0 1,-1 0,1-1,0 1,-1-1,-2 4,-48 55,35-42,-184 221,-58 65,238-282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8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1131,'-16'0,"-1"1,1 0,0 1,-25 6,33-6,1 0,0 1,0 1,1-1,-1 1,1 0,0 0,0 1,0 0,0 0,1 0,-6 8,-10 16,2 1,1 0,1 2,1 0,2 1,2 0,1 1,1 1,2-1,-7 70,14-95,1 1,-1 0,2-1,0 1,0 0,1-1,0 1,5 15,-6-23,0 1,0-1,0 0,1 1,-1-1,1 0,-1 0,1 0,0 0,-1 0,1-1,0 1,0-1,0 1,1-1,-1 1,0-1,0 0,1 0,-1 0,1 0,-1-1,1 1,-1-1,1 1,-1-1,1 0,-1 0,1 0,0 0,-1-1,1 1,-1-1,1 1,-1-1,1 0,2-2,1 1,1-2,-1 1,0 0,-1-1,1 0,-1-1,1 1,-1-1,-1 0,1 0,-1-1,0 1,5-10,5-9,-2-1,10-27,-16 37,9-27,-2 0,-2-1,8-58,2-135,-20 130,3 101,4 13,10 22,-12-21,12 18,2-1,1-1,45 41,82 55,21 0,-141-103,1-2,1-1,1-1,36 11,-64-24,1 0,-1 0,0 0,0 0,0-1,1 0,-1 0,0 0,0 0,1 0,-1 0,0-1,5-1,-6 1,-1 0,1 0,-1 0,1 0,-1 0,1-1,-1 1,0-1,0 1,0-1,0 1,0-1,0 1,0-1,0 0,0 0,-1 1,1-1,-1 0,1 0,-1 0,0 0,0-3,3-74,-4-1,-13-99,-3 27,-60-241,51 299,-4 2,-3 2,-81-152,106 225,6 12,-1 0,1 0,-1 0,0 0,0 0,0 1,-1-1,1 1,-1 0,0 0,0 0,-1 0,-6-3,11 7,0 0,-1-1,1 1,-1 0,1 0,-1 0,1 0,-1 0,1 0,-1 0,1 0,0 0,-1 0,1 0,-1 0,1 1,-1-1,1 0,0 0,-1 0,1 1,-1-1,1 0,0 0,-1 1,1-1,0 0,-1 1,1-1,0 0,0 1,-1-1,1 1,-5 19,8 22,3-20,1 0,1 0,0-1,20 34,56 81,-39-68,26 50,93 141,-129-211,1-1,3-2,47 44,-77-80,0 0,1-1,0 0,0-1,0 0,1 0,0-1,1-1,-1 0,1 0,0-1,0-1,1 0,-1-1,1 0,-1-1,14 0,-4-2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9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6 135,'-5'0,"4"-4,6-2,10-4,7-4,13-5,18-7,20-3,-1 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6:59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1,'-1'0,"-1"1,1-1,0 1,0 0,-1-1,1 1,0 0,0 0,0 0,0 0,0 0,0 0,0 0,0 0,0 1,1-1,-1 0,1 0,-1 1,0-1,1 0,0 1,-1-1,1 1,0-1,0 0,0 1,0-1,0 1,0 2,2 47,4-22,1 0,1 0,2-1,25 53,69 99,-81-145,-11-18,0 1,-1 0,-1 0,-1 1,-1 1,7 22,-10-16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0.0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1.7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148 129,'-13'0,"1"0,-1 1,0 1,1 0,-1 1,-17 6,28-9,-1 1,1 0,0 0,0 0,-1 0,1 1,0-1,0 1,0-1,0 1,1-1,-1 1,0 0,1 0,-1 0,1 0,0 0,-1 0,1 1,0-1,1 0,-1 1,0-1,0 0,1 1,0-1,-1 1,1-1,0 1,0-1,0 1,1-1,-1 1,1-1,-1 0,1 1,0-1,0 1,0-1,1 3,2 0,-1 0,1 0,0 0,0-1,0 1,1-1,-1 0,1 0,0-1,0 1,1-1,-1 0,1-1,6 3,9 3,1 0,32 6,-44-11,1-1,0-1,0 0,0 0,0-1,0-1,0 1,0-2,13-2,-22 3,1 0,0 0,-1 0,1-1,-1 1,1 0,-1-1,0 0,0 0,0 1,1-1,-2 0,1-1,0 1,0 0,1-4,-1 3,-1-1,0 1,0-1,-1 0,1 1,-1-1,1 0,-1 0,0 1,-1-1,1 0,-1 0,1 1,-1-1,-2-5,-1-2,0 0,-1 0,0 1,-1-1,0 1,0 1,-1-1,-9-9,-8-5,-39-31,39 35,23 19,1 1,-1 0,1 0,0-1,-1 1,1 0,0 0,-1-1,1 1,0 0,-1-1,1 1,0-1,0 1,-1 0,1-1,0 1,0-1,0 1,-1 0,1-1,0 1,0-1,0 1,0-1,0 1,0-1,0 1,0-1,0 1,0 0,0-1,1 0,14-6,32 3,-43 4,29 2,0 0,0 2,0 2,-1 1,0 1,0 2,-1 1,0 2,-1 0,0 3,31 20,-20-8,0 1,-2 2,-2 2,0 2,-3 1,54 71,-59-62,-2 1,-2 1,-2 1,-2 1,-3 0,21 84,-36-119,8 42,-10-52,-1-1,1 1,-1-1,0 0,0 1,-1-1,1 1,-1-1,1 0,-1 1,0-1,-3 6,3-9,1 1,0-1,-1 1,1-1,0 0,-1 1,1-1,-1 0,1 0,-1 1,1-1,-1 0,1 0,-1 0,1 0,-1 0,1 0,-1 0,1 1,-1-1,1 0,-1-1,1 1,-1 0,1 0,-1 0,1 0,-1 0,1 0,0-1,-1 1,1 0,-1 0,1-1,-1 1,1 0,0-1,-1 1,1 0,0-1,-1 1,1-1,0 1,-1 0,1-1,0 0,-16-22,5-3,1 0,0-1,2 0,-7-44,-7-117,18 151,2 16,1-1,0 0,2 1,0-1,9-38,-7 47,2 0,0 0,0 0,1 1,0 0,1 0,1 0,0 1,0 0,13-11,-2 1,2 1,0 2,1 0,40-25,-55 39,1 0,0 0,0 1,1 0,-1 0,1 1,-1 0,14-1,-16 3,-1 0,0 1,1-1,-1 1,0 0,1 0,-1 1,0-1,0 1,0 1,0-1,0 0,-1 1,1 0,4 4,9 10,0 1,0 0,-2 1,-1 1,0 1,21 40,58 145,-87-190,55 132,-53-129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08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1 464,'29'-2,"1"-1,0-2,46-14,-20 5,91-20,-2-6,225-95,-347 128,-1 0,1 2,0 0,0 1,0 2,1 0,-1 2,37 3,51-3,344-55,-2-30,-411 77,-19 3,0-1,34-14,-57 20,10-3,-11 3,1 0,0 0,0 0,0 0,0 0,0 0,0 0,0 0,0 1,0-1,0 0,0 0,0 0,0 0,0 0,0 0,0 0,0 0,0 0,0 0,0 0,0 1,0-1,0 0,0 0,0 0,0 0,0 0,0 0,0 0,0 0,0 0,0 0,0 1,0-1,0 0,0 0,0 0,0 0,0 0,0 0,0 0,0 0,0 0,0 0,0 0,1 0,-1 0,0 0,0 0,0 0,0 0,0 0,0 0,0 1,0-1,0 0,0 0,0 0,1 0,-1 0,-7 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2.8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0,'-5'0,"-9"0,0 0,0 1,-1 0,-17 5,27-4,-1 0,1 0,0 0,0 1,0 0,1 0,-1 0,1 0,0 1,-1 0,2 0,-1 0,0 0,-3 6,-3 7,0-1,2 2,0-1,0 1,2 0,0 0,-3 21,2 3,1 0,0 48,6-73,1 0,1 0,1-1,0 1,1-1,0 0,2 0,0 0,1-1,0 0,11 17,-13-25,0 0,1 0,-1 0,1-1,1 0,-1 0,1-1,0 0,0 0,10 5,-11-8,0 1,0-1,-1-1,1 1,0-1,1 0,-1-1,0 1,0-1,0 0,0-1,0 1,0-1,0 0,11-4,-13 3,-1 1,0-1,1 0,-1 0,0 0,0 0,0 0,0-1,-1 1,1-1,-1 0,1 0,-1 0,0 0,0 0,0 0,-1-1,1 1,-1-1,2-5,1-8,0 0,-2 0,2-23,-1 5,0 19,-1 0,-1 0,-1 0,0 1,0-1,-2 0,0 0,-1 0,0 1,-2 0,0-1,0 2,-1-1,-13-22,-95-132,98 149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4.6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0 167,'225'-16,"-76"2,628 11,4 53,-511-30,252 19,1058 55,177-79,-253-6,2 53,-270 63,-9 55,-562-86,904 13,-538-121,-2-34,-983 45,687-68,-81 4,566 16,-4 117,90 38,-1212-106,0-4,0-5,-1-3,125-37,339-139,-156 46,-353 129,0 3,1 1,0 2,0 3,89-1,-54 3,0-4,-1-3,80-22,-152 31,258-64,-44-17,-50 16,-146 57,-1-1,-1-1,0-1,31-22,-39 23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5.9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25639 0,'-6'1,"1"0,0 0,0 0,0 1,0 0,-8 3,-8 3,-768 201,629-171,-1128 209,-22-104,-1890 38,814-189,443-7,-186 55,0 63,1341-40,-405 24,3-70,285-100,-69-3,779 86,-361 45,409-21,1 8,1 5,-143 59,-412 193,405-147,-34 14,254-125,-2-3,-115 26,-24-17,-337 14,152-51,13-2,317 7,28-1,-1-2,1-2,-1-2,-46-8,73 6,0-1,0-1,1-1,-1 0,1-1,-27-19,43 27,-1 0,0 0,1-1,0 1,-1 0,1-1,-1 1,1 0,-1-1,1 1,0-1,-1 1,1 0,0-1,-1 1,1-1,0 1,0-1,-1 1,1-1,0 1,0-1,0 0,0 1,0-1,0 1,0-1,0 1,0-1,0 1,0-1,0 0,0 1,0-1,1 0,5-5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8.6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1156 0,'-3'33,"-1"0,-2 0,-1 0,-2-1,-20 50,13-35,-330 809,319-795,-299 701,155-391,91-194,-50 116,128-283,8-12,0-5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09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1701 1,'54'40,"-1"3,48 50,-12-10,322 250,-303-257,4-6,126 59,483 170,-619-260,724 229,-440-160,-264-68,128 61,-239-96,-1 1,1 0,16 14,-25-19,-1 0,1 1,-1-1,0 0,0 1,1-1,-1 1,0 0,0-1,0 1,-1 0,1-1,0 1,0 3,-1-4,0 0,0 0,-1 0,1 0,0 0,-1 0,1 0,-1 0,1 0,-1 0,1 0,-1 0,0 0,1-1,-1 1,0 0,0 0,0-1,1 1,-1-1,0 1,0-1,0 1,0-1,0 1,0-1,0 0,-2 1,-158 45,60-20,-694 175,116-32,598-147,-57 14,-176 72,-11 35,-199 83,-17-32,-142 54,142-45,482-183,-41 14,-127 26,189-57,37-3,0 0,0 0,0 0,0 0,1-1,-1 1,0 0,0 0,0 0,1-1,-1 1,0-1,0 1,1 0,-1-1,0 1,1-1,-1 1,0-1,1 0,-1 1,1-1,-1 0,1 1,-1-1,1 0,0 0,-1 1,1-1,0 0,-1 0,1 0,0 1,0-1,0 0,0 0,0 0,0-1,4-15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1.1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1,'17'20,"-1"2,0 0,-2 1,0 0,-2 2,10 26,15 26,358 741,535 1605,-828-2101,426 1456,-410-1284,55 205,-116-499,93 220,-135-385,24 52,-3 1,40 162,-41-113,105 262,-123-361,3-1,1-1,49 64,-41-62,-2 1,30 60,-50-86,-5-11,0 1,0 0,0-1,-1 1,1 0,-1 0,0 0,0 0,0 0,0 0,-1 0,1 1,-1-1,0 0,0 6,-3-7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2.5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0,'131'304,"-78"-173,79 218,-71-175,156 306,-207-461,1-1,0-1,1 0,1-1,0 0,18 16,-15-20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3.1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1,'37'3,"-1"2,1 1,-1 2,70 25,-91-28,705 301,-505-205,-49-24,566 245,-668-297,721 254,-755-271,-7-3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4.0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1038 0,'-1'0,"0"1,0-1,0 1,0-1,0 1,0 0,0-1,0 1,0 0,0 0,0-1,0 1,1 0,-1 0,0 0,1 0,-1 0,0 0,1 0,0 0,-1 2,-12 30,10-24,-106 374,32 10,26-120,-48 168,-187 516,180-651,-84 404,164-600,22-98,0-1,0 1,-1-1,-1 0,0 0,-14 18,9-17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6.1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1,'-3'46,"-2"-1,-2 1,-17 61,-8 50,-14 67,14-78,9-28,-5 0,-55 141,72-234,-1-5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7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76,'4'0,"6"0,2-4,2-2,3 1,4 1,1 1,7 1,6 1,2 0,-2-3,-1-2,1-3,-1-1,-2 2,-2 2,-2 2,-5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0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986 122,'-8'-7,"-1"1,0 0,0 0,-1 1,-16-8,5 4,-11-5,0 2,0 2,-1 1,0 1,-1 2,0 1,-62-1,78 7,0 1,1 0,-1 2,0 0,1 0,0 2,0 0,0 1,-25 15,33-17,1-1,0 1,1 1,-1 0,1 0,0 0,1 1,-1 0,1 0,1 0,-1 1,1 0,1 0,0 0,0 1,0-1,1 1,0 0,1 0,-2 11,4-14,0 0,0-1,1 1,0 0,0-1,1 1,-1-1,1 1,0-1,1 0,-1 0,1 0,0 0,1-1,-1 1,1-1,-1 0,1 1,5 2,10 9,2-1,-1 0,26 11,-5-1,411 229,-426-240,-16-9,8 4,0 1,33 24,-47-31,0 1,-1-1,1 1,-1 0,1-1,-1 2,0-1,-1 0,1 0,-1 1,0 0,0-1,0 1,-1 0,1 0,-1 0,0 6,0 14,-1 0,-1 0,-2 1,0-2,-2 1,0 0,-19 46,19-56,-2-1,1-1,-2 1,0-1,0-1,-2 0,1 0,-1 0,-1-1,0-1,-1 0,0 0,0-1,-20 10,20-14,0 0,-1-1,1-1,-1 0,1-1,-1 0,0-1,-23-1,-108-14,108 10,-97-20,-256-78,360 93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6.7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0,'14'2,"-1"0,0 1,0 0,0 1,-1 1,1 0,-1 0,16 10,6 2,1408 561,-574-309,-774-241,-66-17,1-2,1-1,0-1,0-2,0-1,31 0,-9-1,-33 2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7.6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1,'0'128,"-12"821,-77-4,27-605,-23 160,81-453,-6 26,6-57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8.1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1,'168'5,"0"8,166 34,258 72,4 1,-433-86,62 8,-199-37,-5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8.7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949 1,'-2'29,"-2"-1,-1 1,-1-1,-2 0,-17 44,10-29,-180 571,-101 288,-37-85,282-700,42-102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19.6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1,'120'228,"221"313,198 173,-353-478,328 395,-341-417,76 97,-221-278,-18-22,-1 0,0 0,13 23,-13-16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1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0,'-2'1,"1"-1,0 1,0-1,-1 1,1 0,0 0,0-1,0 1,0 0,0 0,0 0,0 0,0 1,0-1,0 0,1 0,-1 0,0 2,-14 30,13-29,-11 31,3 1,-13 69,7-24,-201 698,-45-18,186-526,71-218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1.7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1,'37'3,"0"1,-1 2,0 1,60 21,9 1,153 31,3-12,298 17,-61-61,-307-6,-163 2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2.5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1,'1'7,"2"-1,-1 0,1 1,-1-1,2 0,-1 0,1-1,0 1,0-1,0 1,1-1,6 5,4 7,508 569,-15-17,-134-141,-329-368,-33-41,2-1,0 0,26 24,-24-29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3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1,'4'1,"0"1,-1 0,1 0,0 0,-1 0,1 0,-1 1,0 0,0 0,0 0,0 0,3 4,7 7,66 54,3-2,3-5,103 57,380 165,-244-127,-266-127,374 177,-300-150,182 52,-156-74,-109-26,-1 3,0 1,64 27,-10 13,-2 5,165 125,-43-27,287 139,-480-280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4.2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0,'-31'11,"2"1,0 2,0 0,1 2,1 1,-43 37,38-31,-238 175,261-189,1 0,0 0,0 0,1 1,0 1,1-1,0 1,1 0,0 0,-5 19,6-18,-1 1,0-1,-1 0,0 0,-1-1,0 0,0 0,-12 11,5-9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2.0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1100 666,'-50'2,"0"2,0 2,1 2,0 3,0 1,1 3,1 2,0 2,2 2,-61 37,42-17,1 4,2 2,2 3,2 2,3 3,-49 64,101-117,-5 6,1 0,0 0,0 0,1 0,0 1,-5 12,10-20,0 0,-1 1,1-1,0 0,0 1,0-1,0 0,0 1,0-1,0 0,0 1,0-1,1 0,-1 1,1-1,-1 0,1 1,-1-1,1 0,1 2,0-1,0-1,0 1,0 0,0-1,1 1,-1-1,1 0,-1 0,1 0,-1 0,1 0,0 0,-1-1,4 1,287 46,-233-34,49 11,0-5,172 9,-279-28,1 0,0 0,-1 0,1 0,0-1,-1 1,1-1,0 0,-1 1,1-1,-1-1,0 1,1 0,-1 0,0-1,1 1,-1-1,0 0,0 0,-1 0,1 0,0 0,-1 0,1 0,-1 0,1-1,-1 1,0-1,0 1,0-1,0 1,-1-1,1 0,-1 1,0-1,1-3,-1-9,0 0,-1 1,0-1,-1 0,-6-19,-35-116,-7 1,-69-141,108 263,-140-303,109 247,-102-144,85 155,270 352,-140-180,4 4,48 63,154 280,-274-440,-1-3,-1 0,1 0,0 0,0-1,0 1,1-1,-1 0,1 1,0-1,0 0,0-1,0 1,0 0,1-1,3 2,8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26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34.8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3384 15,'0'0,"-1"0,1-1,0 1,-1 0,1 0,0 0,0 0,-1-1,1 1,0 0,0 0,-1 0,1-1,0 1,0 0,-1 0,1-1,0 1,0 0,0-1,0 1,0 0,0-1,-1 1,1 0,0-1,0 1,0 0,0 0,0-1,0 1,0 0,0-1,0 1,1 0,-1-1,0 1,0 0,0-1,0 1,0 0,0-1,1 1,-1 0,0 0,0-1,0 1,1 0,-1 0,0 0,0-1,1 1,-1 0,0 0,1 0,-16-1,0 1,0 1,0 1,1 0,-1 1,-24 7,-8 2,-1186 200,-515-36,1689-176,40 0,0 0,0 1,1 0,-1 2,-20 5,37-7,0 0,0 0,-1 1,1-1,0 1,0-1,0 1,1 0,-1 0,0 0,1 0,-1 0,1 0,0 0,-1 0,1 1,0-1,0 1,1-1,-1 0,0 1,1-1,0 1,-1 0,1-1,0 1,0-1,1 1,-1-1,0 1,1-1,0 3,3 14,0 0,2 0,8 20,-9-25,226 605,37 101,-126-338,-139-373,-3-7,1-1,-1 1,0-1,1 1,0-1,-1 0,1 1,0-1,0 1,0-1,0 0,0 0,0 0,0 1,0-1,2 1,0-4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37.3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1577,'2'-4,"0"0,0 1,1-1,0 1,-1-1,1 1,1 0,-1 0,0 0,1 0,-1 0,1 1,5-3,0-1,44-30,107-52,67-14,-218 98,1015-373,-157 65,-19-69,-505 221,-309 144,-19 8,0 0,1 1,0 1,0 0,1 2,22-5,-37 10,-1-1,0 0,0 0,0 1,0-1,0 1,0-1,0 1,0-1,0 1,0 0,0-1,0 1,0 0,0 0,-1 0,1 0,0 0,0 0,-1 0,1 0,0 1,15 32,-7-15,94 174,33 58,295 393,-385-578,23 32,118 161,-178-246,-4-4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43.4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1571 0,'-16'1,"0"0,0 0,-20 6,-415 108,-299 56,667-162,50-7,0 2,0 1,-43 13,75-18,-1 1,1-1,-1 1,1 0,-1 0,1-1,0 1,-1 0,1 0,0 0,0 1,0-1,-1 0,1 0,1 1,-1-1,0 0,0 1,0-1,1 1,-1-1,1 1,-1-1,1 1,-1 0,1-1,0 1,0-1,0 1,0 0,0-1,0 1,1-1,-1 1,0 0,1-1,-1 1,1-1,0 1,1 1,3 10,2-1,0 0,16 21,-10-15,388 724,-296-529,-99-201,1-1,0 1,10 12,-1-7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44.2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1,'1'6,"1"-1,-1 1,1-1,1 1,-1-1,1 0,0 0,0 0,1 0,5 5,2 5,235 396,-120-192,-92-158,45 115,-54-110,-11-25,3 0,25 45,-32-69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45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1124,'1'-4,"0"-1,0 1,0 0,0 0,1-1,-1 1,1 0,0 0,0 0,1 1,-1-1,1 1,6-7,48-43,-46 44,339-253,-172 136,-100 69,685-477,-760 531,0 1,1 0,0 0,-1 0,1 0,0 1,0-1,0 1,-1 0,2 0,-1 0,6 0,-8 2,1 0,-1 0,0-1,0 1,0 1,0-1,0 0,0 0,0 1,0-1,-1 1,1-1,0 1,-1 0,1 0,-1 0,0 0,0 0,1 0,-1 0,-1 0,1 0,1 3,48 99,71 108,27 49,187 358,-283-533,5-2,80 93,-124-160,-3-3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47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2998 1,'0'1,"-1"0,0 1,1-1,-1 0,1 0,-1 0,0 0,0 0,0 0,0 0,0 0,0 0,0 0,0 0,0 0,0-1,0 1,-1 0,1-1,-2 1,-34 13,29-11,-514 174,100-37,-1351 404,1676-523,-13 4,109-24,1-1,-1 0,1 0,0 0,-1 0,1 1,-1-1,1 0,0 0,-1 1,1-1,0 0,0 1,-1-1,1 0,0 1,0-1,-1 0,1 1,0-1,0 1,0-1,0 0,-1 1,1-1,0 1,0-1,0 0,0 1,0-1,0 1,0-1,0 1,0-1,1 0,-1 1,0-1,0 1,0-1,0 0,1 1,-1-1,0 1,1-1,13 20,-10-15,51 70,57 105,341 769,-372-762,-24-58,-49-106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49.5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1 139,'2'7,"0"1,1 0,0-1,0 0,1 1,0-1,0-1,0 1,9 9,-4-4,20 26,1-2,59 55,84 56,-95-83,-46-37,37 30,-2 2,76 89,-77-77,-45-49,0 0,33 49,-41-44,-12-26,-1 0,0-1,1 1,-1 0,0-1,1 1,-1 0,0-1,0 1,0 0,0 0,1-1,-1 1,0 0,0 0,0-1,-1 1,1 0,0 0,0-1,0 1,-1 0,1-1,0 1,0 0,-1-1,1 1,-1 0,1-1,-1 1,1-1,-1 1,0 0,-1-2,0 0,1 0,-1 0,1 0,-1 0,1-1,0 1,-1-1,1 1,0-1,0 1,0-1,0 0,0 0,0 1,1-1,-2-3,-1-1,-168-307,8 19,140 249,-125-261,124 239,22 62,1 0,0-1,0 1,0-1,1 0,0 1,0-1,0 1,2-11,-2 15,0 1,0 0,0-1,0 1,0 0,0-1,0 1,0-1,0 1,0 0,0-1,1 1,-1 0,0-1,0 1,0 0,0-1,1 1,-1 0,0-1,0 1,0 0,1 0,-1-1,0 1,1 0,-1 0,0 0,0-1,1 1,-1 0,0 0,1 0,-1 0,1 0,-1-1,0 1,1 0,-1 0,1 0,7 15,2 25,-6-23,0 0,2 0,0 0,1 0,0-1,16 24,68 86,-12-21,-48-58,-6-12,-2 0,-2 1,23 56,-36-69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56.2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940 40,'0'-3,"0"0,0 0,0 0,0 0,-1 0,0 0,1 0,-1 0,0 1,-2-5,3 6,-1 1,1 0,0 0,0-1,0 1,-1 0,1 0,0 0,0 0,-1 0,1-1,0 1,0 0,-1 0,1 0,0 0,0 0,-1 0,1 0,0 0,0 0,-1 0,1 0,0 0,-1 0,1 0,0 0,0 0,-1 0,1 0,0 0,0 1,-1-1,1 0,0 0,0 0,0 0,-1 1,-13 19,-32 88,-39 139,26-69,-541 1364,482-1299,139-255,19-19,-34 26,64-47,3 2,2 4,1 3,3 3,1 4,1 4,2 3,1 3,2 5,96-13,-125 29,0 2,0 3,0 2,101 17,-79-2,-1 2,138 56,-63-5,-3 6,226 156,-78-21,-200-139,-94-69,0-1,0 1,0 1,-1-1,1 0,-1 1,4 6,0 4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57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4597,'-1'0,"-1"0,1 1,0-1,-1 0,1 0,0-1,-1 1,1 0,0 0,-1-1,1 1,0 0,0-1,-1 0,1 1,0-1,0 0,0 1,-2-2,3 1,0 0,0 0,0 1,0-1,0 0,0 0,0 1,0-1,0 0,0 0,0 1,0-1,0 0,1 1,-1-1,0 0,1 1,-1-1,0 0,1 1,-1-1,1 1,-1-1,2 0,3-5,1 0,0 1,1 0,-1 0,13-6,76-33,2 4,150-40,-121 41,1238-333,22 68,1392-235,-674 136,573-188,-1687 309,-19-38,-530 181,-89 30,-335 103,0-1,-1-1,0-1,0 0,0-1,-1 0,21-20,3-8,40-51,-14 16,-35 42,33-36,-58 61,0-1,-1 1,1-1,-1 0,-1 0,1 0,-1 0,3-13,-6 18,0 0,1-1,-1 1,-1 0,1 0,0 0,0-1,-1 1,1 0,-1 0,0 0,0 0,0 0,0 0,0 0,0 0,0 0,0 0,-1 0,1 1,-1-1,0 0,1 1,-1 0,-4-3,-4-2,0 0,0 1,-20-7,27 11,-89-30,-171-33,165 44,-1536-304,758 157,842 160,-408-89,403 83,39 13,0 0,0 0,0 0,0 0,0 0,0 0,0-1,0 1,1 0,-1 0,0 0,0 0,0 0,0-1,0 1,0 0,0 0,0 0,0 0,0 0,0-1,0 1,0 0,0 0,0 0,0 0,0-1,0 1,0 0,0 0,-1 0,1 0,0 0,0 0,0-1,0 1,0 0,0 0,0 0,0 0,0 0,-1 0,1 0,0 0,0-1,0 1,0 0,0 0,-1 0,1 0,0 0,0 0,0 0,0 0,0 0,-1 0,1 0,0 0,0 0,0 0,64 4,724 119,-74-9,297 14,1-48,-962-81,-38 1,0-1,0 1,0 1,0 0,0 1,16 4,-28-6,0 0,1 0,-1 0,1 0,-1 1,0-1,1 0,-1 0,1 0,-1 1,0-1,1 0,-1 0,0 1,0-1,1 0,-1 0,0 1,0-1,1 0,-1 1,0-1,0 1,0-1,1 0,-1 1,0-1,0 0,0 1,0-1,0 1,0-1,0 1,0-1,0 0,0 1,0-1,0 1,0-1,0 0,-1 1,1-1,0 0,0 1,0-1,0 1,-1-1,1 0,0 1,0-1,-1 0,1 0,-1 1,-20 17,17-16,-67 54,1 4,-63 69,-112 148,183-205,-147 185,-273 440,-98 331,479-836,-172 247,265-427,6-9,0 1,-1 0,1-1,-1 0,0 1,0-1,0 0,0-1,0 1,0 0,-1-1,-6 4,9-6,0 0,1 0,-1 0,0 0,1 0,-1 0,1 0,-1 0,0-1,1 1,-1 0,1 0,-1 0,0-1,1 1,-1 0,1-1,-1 1,1-1,0 1,-1-1,1 1,-1-1,1 1,0-1,-1 1,1-1,0 1,-1-1,1 1,0-1,0 0,0 1,0-1,0 1,-1-1,1 0,0 1,0-1,0 1,1-2,-1-31,0 30,11-142,5-151,-64-401,-60 2,-133-334,222 956,-3 1,-3 1,-37-71,48 120,3 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2.9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613 712,'11'-10,"1"0,0 1,20-11,14-11,146-138,-159 135,-2-1,-1-2,35-57,-58 82,-1 0,0 0,0 0,-2-1,0 0,0 0,-1-1,1-13,-3 23,0-1,-1 1,0 0,0-1,-1 1,1 0,-1 0,1 0,-2-1,1 1,0 0,-1 0,1 0,-1 0,0 1,-1-1,1 1,-1-1,1 1,-1 0,0-1,0 1,0 1,-1-1,1 0,-1 1,1 0,-1 0,-5-2,-9-2,-1 0,1 2,-1 0,0 1,-38-1,6 4,-54 8,74-4,1 2,0 2,0 0,1 2,0 1,0 2,2 1,-1 0,2 2,0 2,1 0,-37 35,23-14,1 2,2 1,1 2,3 1,2 2,-29 58,46-79,0 0,2 0,1 1,1 0,1 1,2 0,1 1,-3 43,8-64,1-1,1 0,-1 1,1-1,0 0,1 0,-1 0,1-1,1 1,-1 0,1-1,1 0,-1 0,1 0,0-1,0 0,0 0,1 0,0 0,0-1,10 6,12 5,0 0,1-2,48 14,-77-27,92 28,1-5,171 22,195-15,-417-27,44 0,-80-3,0 0,0-1,0 0,0 0,0 0,0-1,-1 0,1 0,-1 0,10-6,-11 5,-1-1,1-1,-1 1,0 0,0-1,0 0,-1 0,1 0,-1 0,0 0,-1 0,1 0,-1-1,1-6,9-29,2 14,24-39,-1 2,-2 5,1 2,4 1,72-81,-94 115,-6 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7:59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1,'2'17,"1"0,0 0,1 0,1-1,0 0,2 0,0 0,16 27,3 10,60 130,373 785,-214-514,-170-333,148 181,-175-246,98 127,-252-343,76 121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00.6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1329 196,'-3'-14,"1"1,-2 0,0 0,0 1,-1-1,-1 1,0 0,0 0,-1 1,-1 0,0 0,-16-16,23 25,-1 1,1-1,0 0,-1 1,1 0,-1-1,1 1,-1 0,1 0,-1 0,0 0,0 0,0 0,1 0,-1 1,0-1,0 1,0-1,0 1,0 0,0 0,0-1,0 2,0-1,0 0,0 0,0 1,0-1,0 1,0-1,0 1,0 0,0 0,0 0,1 0,-1 0,0 0,1 0,-1 1,1-1,-1 1,1-1,-1 2,-7 9,1 0,1 1,0-1,1 1,-5 16,3-9,-340 710,-30-18,348-655,-78 140,-129 249,230-422,7-24,0 1,0-1,0 1,0-1,0 1,0-1,1 1,-1-1,0 1,0-1,1 1,-1-1,0 1,1-1,-1 0,0 1,1-1,-1 1,1-1,-1 0,1 0,-1 1,1-1,0 1,3-1,1 1,-1 0,1-1,-1 0,0 0,1 0,6-2,8 0,37 1,0 2,98 14,111 36,-217-41,883 261,-293-74,-385-140,-250-56,1 0,-1-1,0 1,1-1,-1 0,0 0,1 0,-1 0,1-1,-1 1,0-1,0 0,1 0,-1 0,0 0,0-1,0 1,0-1,0 0,0 0,2-2,-3 1,-1 1,1-1,-1 0,0 1,0-1,0 0,0 0,-1 0,1 0,-1 1,0-1,0 0,0 0,0 0,0 0,0 0,-1 0,0 0,1 0,-1 0,0 1,0-1,-1 0,-1-2,-483-1061,-49 31,399 817,124 197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05.8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1 970,'1'-6,"1"-1,0 1,0-1,0 1,1 0,0 0,0 0,0 0,8-9,3-8,47-74,4 2,4 3,3 4,5 2,3 4,103-80,-152 136,2 2,71-40,-84 54,0 1,1 0,1 2,-1 1,1 0,0 2,24-2,-26 4,1 1,0 1,-1 1,1 1,33 7,-43-6,1 1,-1 0,0 0,-1 2,1-1,-1 1,0 0,0 1,-1 1,0-1,11 13,-2 2,-1 0,-1 1,-1 0,-1 2,-1-1,-2 2,10 28,1 13,20 115,-23-60,-6 1,-5 0,-6 1,-21 199,-12-98,-94 351,106-518,13-41,0 0,1 0,1 1,-2 19,10-34,7-9,14-15,-22 18,54-43,2 2,2 3,1 2,92-40,276-96,-1 38,-351 117,1 4,1 4,126-4,-183 15,0 2,-1 1,1 0,-1 2,1 0,-1 2,-1 1,1 0,26 14,-36-14,0 0,0 1,-1 0,-1 1,1 0,-1 1,-1 0,1 0,-2 1,0 1,0-1,-1 1,0 0,-1 1,-1 0,5 15,-2 3,-1-1,-2 1,-1 0,-2 0,-1 1,-1-1,-2 0,-6 39,-8 15,-45 143,23-118,-5-2,-5-1,-4-3,-4-2,-87 117,62-112,-5-3,-4-5,-4-3,-134 104,170-154,-1-4,-87 47,121-75,-1-1,0-2,-1-1,0-1,-1-1,0-1,0-2,-57 4,82-9,0 1,0-1,0 0,0 0,0-1,0 1,1-1,-1 1,0-1,0 0,0 0,0 0,1 0,-1-1,0 1,1-1,-1 1,1-1,0 0,-1 0,1 0,0-1,0 1,1 0,-1-1,0 1,1-1,-1 1,1-1,0 0,0 0,0 0,0 1,1-1,-1 0,1 0,-1-5,2-7,0 0,0 0,1 1,1-1,1 0,6-16,15-40,3 1,4 1,2 1,44-62,190-235,-223 311,1 1,95-80,-121 116,1 1,1 0,1 2,0 1,1 1,0 0,1 2,0 1,1 1,36-6,-55 13,0 0,1 0,-1 1,0 0,1 1,-1 0,0 0,1 0,-1 1,0 0,0 0,0 1,-1 0,1 0,10 7,-9-3,0-1,-1 1,0 0,0 1,-1 0,0 0,0 0,-1 1,0-1,4 13,4 14,-2 0,-2 0,-1 1,-2 0,2 43,-3 19,-3 1,-5-1,-4 0,-5 0,-4-1,-4-1,-4 0,-4-2,-4-1,-5-1,-3-3,-4-1,-4-2,-115 154,121-188,-59 56,86-94,-1 0,0 0,-1-2,-1 0,0-1,0-1,-35 14,51-23,-1 0,0 0,1 0,-1 0,0-1,1 0,-1 1,0-1,0 0,0 0,1 0,-1-1,0 1,0-1,1 1,-4-2,5 1,-1 0,1 0,0 0,0 0,0 0,0 0,0 0,0 0,0-1,0 1,0 0,1-1,-1 1,0-1,1 1,-1 0,1-1,0 1,0-1,-1 0,1-1,0-6,1 0,0 0,0 0,1 1,0-1,0 0,1 1,7-14,23-44,3 1,2 3,3 1,3 2,3 2,2 2,100-87,-138 132,1 0,1 1,0 1,0 0,1 0,0 2,17-7,-26 12,1-1,-1 1,1 1,0-1,0 1,-1 0,1 0,0 0,0 1,-1 0,1 0,0 1,-1-1,0 1,1 1,-1-1,0 1,0-1,0 1,0 1,-1-1,6 5,16 18,0 0,-2 2,-1 1,22 35,69 132,-79-127,-3 1,-3 1,32 122,-52-156,-2 1,-1 0,-2 0,-2 1,-1-1,-2 1,-2-1,-1 0,-12 49,-5-16,-4-2,-45 92,-83 124,78-160,-6-3,-4-5,-6-3,-177 173,-491 413,750-692,4-3,-1 0,0 0,-1 0,1 0,-11 4,16-8,0-1,0 1,0-1,-1 1,1-1,0 0,0 0,-1 0,1 0,0 0,-1 0,1 0,0 0,0 0,-1-1,1 1,0 0,0-1,0 1,-1-1,1 1,0-1,0 0,0 1,0-1,0 0,0 0,0 0,0 0,1 0,-1 0,0 0,0 0,1 0,-1 0,1 0,-1 0,0-3,-5-10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07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1547 334,'35'-53,"77"-109,-93 139,-13 17,0-1,-1 0,0 0,0 0,0 0,-1-1,4-10,-7 17,-1 1,0-1,0 0,0 0,0 0,1 1,-1-1,0 0,0 0,-1 0,1 0,0 1,0-1,0 0,0 0,-1 0,1 1,0-1,-1 0,1 0,-1 1,1-1,-1 0,1 1,-1-1,1 1,-1-1,0 0,1 1,-1-1,0 1,1 0,-1-1,0 1,0 0,1-1,-1 1,0 0,0 0,0-1,-1 1,-39-3,34 4,-18 0,1 2,-1 0,1 2,1 1,-1 1,1 1,-35 16,-149 90,206-113,-92 57,2 5,4 3,2 4,4 4,3 3,3 4,4 2,3 4,-102 174,111-151,4 3,-62 187,92-220,4 1,3 0,4 2,-6 148,19-195,2 0,1 1,1-1,13 50,-13-76,0 1,1 0,0-1,0 1,1-1,1-1,-1 1,2-1,-1 0,1 0,1 0,0-1,0-1,0 1,1-1,0-1,19 11,-6-7,1-2,1 0,0-2,-1 0,2-2,-1 0,0-2,1-1,26-2,38-5,98-19,-151 19,-30 5,84-13,122-36,-188 43,0-2,0 0,-1-1,0-2,-1 0,0-1,-1-2,-1 0,37-35,-25 8,-30 39,0 1,-1-1,0 0,0 1,1-1,-1 0,-1 0,1 1,0-1,-1 0,0 0,1 0,-1 0,-1-5,1 7,0 1,0-1,0 1,0 0,-1-1,1 1,0-1,0 1,0 0,-1-1,1 1,0-1,-1 1,1 0,0-1,-1 1,1 0,0 0,-1-1,1 1,-1 0,1 0,0 0,-1-1,1 1,-1 0,1 0,-1 0,1 0,-1 0,1 0,0 0,-2 0,-19 8,-21 20,-25 27,-93 101,-50 85,59-55,-129 212,190-252,7 5,-79 195,162-346,-65 177,58-151,0 1,2 0,1-1,-1 48,5-68,0-1,0 1,1 0,0 0,0 0,0-1,0 1,1 0,0-1,0 0,1 1,0-1,0 0,0 0,0 0,1-1,0 1,0-1,0 0,0 0,1 0,-1-1,1 1,0-1,0 0,0-1,1 1,-1-1,8 2,11 2,0-1,1-1,0-1,0-1,40-3,61-5,0-6,150-33,242-88,-54-29,-401 135,-1-3,-2-3,-1-2,-2-3,62-53,-98 71,0 0,-1-1,-1-2,-1 0,-2-1,28-50,-37 60,-1-1,0 0,0-1,-2 0,0 0,-1 0,0 0,-1 0,-1 0,-1-1,0 1,-1 0,-5-28,4 37,0 0,-1 0,1 0,-1 0,0 0,-1 1,0-1,0 1,0 0,-1 0,0 1,0-1,0 1,-1 0,-8-6,10 9,-1-1,1 1,-1-1,0 1,0 1,0-1,0 1,0 0,0 0,0 0,0 1,0-1,-1 1,1 1,0-1,0 1,0 0,0 0,0 0,0 1,0 0,-5 2,-7 5,0 2,1-1,1 2,0 0,0 1,1 0,1 1,-14 19,-3 8,-49 85,35-38,3 1,4 2,5 1,3 2,5 1,3 1,5 1,4 0,1 183,14-219,2-1,17 74,-16-105,2-2,0 1,2-1,2 0,0-1,28 44,-35-63,1 1,0-1,0 0,0 0,1-1,0 0,0 0,1-1,0 0,0 0,0-1,0 0,1 0,12 3,-9-4,0-1,1 0,0-1,-1-1,1 1,-1-2,1 0,-1-1,20-4,2-5,1-1,-1-2,-1-2,-1 0,0-2,39-30,-13 6,81-76,-115 94,-1 0,-1-2,-2 0,0-1,24-47,-40 66,-1 1,-1 0,1-1,-1 1,-1-1,2-9,-3 16,1 0,-1 0,0 0,0 0,0 0,0 0,0 0,0 0,0 0,0 0,0 0,-1 0,1 1,0-1,0 0,-1 0,1 0,-1 0,1 0,-1 0,1 1,-1-1,1 0,-1 0,0 1,0-1,1 0,-1 1,0-1,0 1,0-1,1 1,-1-1,0 1,0 0,0-1,0 1,0 0,0 0,0 0,0 0,0-1,0 1,0 1,0-1,0 0,0 0,0 0,0 0,0 1,0-1,1 0,-1 1,0-1,0 1,0-1,0 1,0 0,-11 5,1 0,1 0,-1 1,1 1,0 0,1 0,-15 16,-55 77,37-37,4 2,2 1,3 1,4 2,2 2,3 0,-15 84,15-27,5 0,6 2,5 174,15-151,7-1,6-1,7-1,6-1,66 183,47 56,205 387,-347-767,3 4,0 1,0-1,1 0,14 16,-19-25,1-1,0 1,0-1,0 0,0 0,0-1,1 1,-1-1,1 0,0 0,-1 0,1-1,0 0,0 0,0 0,0 0,6-1,42 0,0-2,-1-3,1-2,59-16,200-70,-302 89,280-101,-6-12,295-170,-268 95,-267 160,-2-2,-1-2,-2-1,56-71,-93 105,18-21,-2 0,0-2,-2 0,-1-1,16-39,-31 65,1-1,-1 1,0 0,1-1,-1 1,0-1,0 1,0-1,0 1,0-1,-1 1,1 0,0-1,0 1,-1-1,1 1,-1 0,0-1,1 1,-1 0,0 0,0 0,1-1,-1 1,0 0,0 0,0 0,-1 0,1 0,0 1,0-1,0 0,-1 0,1 1,0-1,-1 1,1-1,0 1,-1 0,1 0,-1-1,1 1,-1 0,-1 0,-12-1,0 0,0 1,-23 2,19-1,-42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09.0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0,'51'126,"-13"-28,576 1201,-417-902,-186-376,430 857,52-30,-223-430,-268-415,0 1,0 0,1-1,0 1,-1-1,1 1,1-1,-1 0,0 0,6 3,1-3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09.5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1,'21'37,"1"-2,44 52,-7-9,709 1106,-510-769,298 532,-324-490,-217-427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10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1,'6'1,"-1"0,1 1,-1-1,1 1,-1 1,0-1,0 1,0 0,-1 0,1 0,-1 1,1 0,-1 0,0 0,5 6,5 4,391 444,-338-377,729 1004,-81 61,-244-296,-37 14,-333-660,94 160,-86-164,-101-185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12.1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5082 1,'-24'20,"0"-1,-1-1,0-1,-2-1,0-2,-55 22,34-14,-779 315,394-166,321-126,-1216 507,36 75,1270-616,-589 353,592-351,0 1,1 1,0 0,1 2,-20 25,31-34,0 0,1 1,1-1,-1 1,1 0,1 1,0-1,0 0,1 1,0 0,1 0,0-1,0 1,1 0,1 14,2-4,1 0,1 0,0-1,1 1,16 31,58 94,-41-77,1072 1891,343 731,-602-1076,-654-1289,-142-242,112 129,-157-200,1 0,0-1,1 0,0 0,1-2,0 1,20 9,-23-15,1 0,-1 0,0-1,1-1,0 0,-1 0,1-1,0-1,0 0,0 0,13-4,22-4,-1-3,-1-2,0-1,-1-3,62-32,200-131,-297 174,438-291,-35 23,715-474,-40-56,-846 599,-189 155,-2-2,58-80,-104 128,-1 0,0 0,0-1,0 1,-1-1,0 0,0 0,0 0,0 0,-1 0,1 0,-2 0,1-1,0 1,-1 0,0-1,0 1,-1 0,1 0,-1-1,0 1,-1 0,1 0,-1 0,0 0,0 0,-1 0,1 1,-1-1,-5-5,-256-335,191 257,-724-932,64-49,685 993,-244-419,284 481,1 0,0-1,1 0,1 0,-7-29,10 24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13.2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3,'0'-1,"0"1,0 0,1 0,-1 0,0-1,0 1,1 0,-1 0,0 0,0 0,1 0,-1 0,0 0,0 0,1-1,-1 1,0 0,0 0,1 0,-1 0,0 0,0 0,1 0,-1 1,0-1,0 0,1 0,-1 0,0 0,0 0,1 0,-1 0,0 1,0-1,1 0,-1 0,0 0,0 0,0 1,0-1,1 0,-1 0,0 0,0 1,0-1,0 0,0 0,0 1,0-1,1 0,-1 0,0 1,0-1,16 19,155 240,-50-72,44 56,51 69,877 1163,63-46,-347-467,-526-609,-202-240,79 150,-138-224,-7-13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14.5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2853,'298'-120,"-136"61,516-200,647-262,-515 169,-20-47,-647 314,-4-6,-4-6,-4-6,126-128,-175 151,92-68,-127 113,1 3,1 1,102-44,-85 48,1 3,1 3,1 3,1 3,0 3,115-5,-145 16,1 2,0 2,-1 2,0 1,0 3,0 0,-1 3,0 1,-2 2,1 2,-2 1,0 2,35 26,-14 0,-1 2,-3 2,-2 3,70 95,148 261,364 804,-53-88,161 43,-590-963,10-6,7-8,273 239,-274-294,-165-135,-1 0,0 0,0 0,0 0,0 0,0 1,0-1,0 0,0 0,-1 1,1-1,-1 0,1 1,0-1,-1 1,0-1,1 3,-1-3,0 0,-1 0,1 0,0 0,-1-1,1 1,-1 0,1 0,0 0,-1 0,0 0,1-1,-1 1,0 0,1-1,-1 1,0 0,0-1,1 1,-3 0,-5 3,-1 0,-1 0,1-1,-17 3,-2 1,-236 86,18-3,-96 40,-105 38,-3648 1475,3639-1452,-866 442,1243-588,29-16,-74 31,99-55,24-5,1 0,-1 0,1 0,0 0,-1 0,1-1,0 1,-1 0,1 0,0 0,-1-1,1 1,0 0,-1 0,1-1,0 1,0 0,-1-1,1 1,0 0,0-1,0 1,-1-1,1 1,0 0,0-1,0 1,0 0,0-1,0 1,0-1,11-37,-10 38,10-24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3.7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0 589,'9'1,"0"0,1 1,-2 0,1 0,0 1,0 0,-1 1,0 0,1 0,-1 0,13 11,9 9,40 39,-52-46,316 329,-170-170,-162-174,1 1,-1 0,1-1,0 1,0-1,0 0,0 0,0 0,0 0,0-1,7 3,-8-4,-1 0,0 0,1-1,-1 1,1 0,-1-1,1 1,-1-1,0 1,1-1,-1 0,0 1,0-1,0 0,1 0,-1 0,0 0,0 0,0 0,0 0,0 0,-1-1,1 1,0 0,-1-1,1 1,0 0,-1-1,0 1,1 0,-1-2,9-26,-2 0,-2 0,0 0,-2-1,-1-32,2 8,7-489,-8 183,1 305,1 17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23.4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1,'-4'0,"-2"4,1 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5.4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820 1,'2'21,"0"1,1-1,2 1,0-1,12 31,54 116,-34-83,-21-46,2-1,1 0,2-2,2 0,1-1,41 46,-38-54,-14-15,-1 0,0 1,-1 1,0 0,-1 0,16 31,-26-45,0 0,0 1,0-1,1 0,-1 1,0-1,0 0,0 1,0-1,0 0,0 1,0-1,0 0,0 1,0-1,0 0,0 1,0-1,0 0,0 1,0-1,-1 0,1 1,0-1,0 0,0 0,0 1,-1-1,1 0,0 1,0-1,-1 0,1 0,0 0,-1 1,-15 0,-21-9,34 7,-33-8,0 0,-1 3,0 1,1 2,-2 1,1 2,0 1,0 2,1 2,-1 2,1 0,0 3,1 1,0 2,1 1,0 1,1 2,1 2,1 1,0 1,-50 46,41-26,2 2,2 2,2 0,2 3,2 0,2 2,3 1,1 2,3 0,3 1,1 0,3 2,3 0,2 0,2 1,2 108,6-149,1 0,0-1,0 1,2-1,0 0,1 0,0 0,1-1,10 17,-13-25,0-1,1 0,0 0,0 0,0 0,0-1,1 1,0-1,-1 0,2-1,-1 1,0-1,1 0,-1-1,1 1,0-1,0 0,0 0,0-1,0 0,0 0,1 0,-1-1,0 0,9-1,1-1,-1-2,0 0,1-1,-2 0,1-1,-1-1,0 0,0-1,16-12,17-16,46-45,-84 73,296-284,-27 25,-195 191,3-1,-2-4,74-94,-157 173,8-9,0 0,-1-1,-1 0,12-25,-18 35,0 0,-1 0,1 0,-1 0,1 0,-1 0,1 0,-1 0,0 0,0-1,0 1,0 0,0 0,-1 0,1 0,-1 0,1 0,-1 0,0 0,0 0,0 0,0 0,0 1,0-1,0 0,0 1,-1-1,1 0,-1 1,1 0,-1-1,0 1,0 0,1 0,-1 0,0 0,0 0,0 0,0 1,0-1,-2 0,-23-8,0-2,1 0,1-2,0-1,0-1,2-1,0-1,1-1,-31-32,28 26,2-2,-23-32,38 47,1-1,1 0,0 0,0 0,1 0,1-1,0 0,-3-20,7 33,0 0,-1 0,1 0,0 0,0-1,0 1,0 0,0 0,0 0,0 0,0 0,-1 0,1 0,0 0,0 0,0 0,0 0,0 0,0 0,-1 0,1-1,0 1,0 0,0 0,0 0,0 0,-1 0,1 1,0-1,0 0,0 0,0 0,0 0,0 0,-1 0,1 0,0 0,0 0,0 0,0 0,0 0,0 0,0 0,0 1,-1-1,1 0,0 0,0 0,0 0,0 0,0 0,0 1,0-1,0 0,0 0,0 0,0 0,0 0,0 0,0 1,0-1,0 0,0 0,0 0,0 0,0 0,0 1,-16-15,-14-21,-162-233,188 262,-19-29,22 33,0 1,0-1,0 1,0-1,0 0,1 1,-1-1,1 0,0 0,-1 0,1 1,0-1,0 0,0 0,0 0,0 0,1-2,0 3,0 1,0-1,-1 1,1 0,0 0,0-1,0 1,-1 0,1 0,0 0,0 0,0 0,0 0,-1 0,1 0,0 0,0 0,0 0,0 1,-1-1,1 0,0 1,0-1,-1 0,1 1,0-1,-1 1,1-1,0 1,-1 0,1-1,-1 1,1 0,0 0,27 24,498 468,-443-419,19 18,147 101,-231-182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5.8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0,'4'4,"2"6,8 1,2 3,6 3,5-1,1 1,4 2,-3 2,3 2,-1 1,-5-4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6.6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1164,'1'-8,"0"1,0 0,0 0,1 0,0 0,1 0,0 0,0 0,0 1,1-1,0 1,7-9,9-9,37-36,-35 38,843-910,-852 912,-15 13,0 7,0 1,1 0,-1 0,0 0,0 0,0 0,1 0,-1 0,0 0,1 1,-1-1,1 1,-1-1,1 1,-2 2,-9 14,0 0,1 1,1 1,1 0,1 0,0 1,-7 35,-20 158,29-165,2-17,-17 183,20-187,1 0,2 0,0-1,2 1,12 44,-13-65,0 0,0 0,0-1,1 1,0-1,0 0,0 0,1 0,0-1,0 0,1 1,-1-2,1 1,0-1,0 0,1 0,-1-1,1 1,0-2,0 1,0-1,0 0,0 0,0-1,9 1,17 1,0-2,0-1,0-1,40-8,-65 8,68-10,-46 5,1 1,-1 2,62 2,-89 1,0 0,0 1,-1 0,1 0,0 0,-1 0,1 0,-1 0,1 1,-1-1,1 1,-1 0,0-1,0 1,0 0,0 0,0 1,0-1,-1 0,1 1,-1-1,0 0,1 1,-1 0,0-1,0 1,-1 0,1 0,0 2,1 11,0 0,-1 1,-1-1,-1 17,0-8,1 75,-3 85,1-151,-2 0,-1-1,-13 44,17-71,-1-1,0 0,0 0,0 0,-1 0,-5 7,-3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7.0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574 1,'-2'20,"-1"0,0 1,-2-1,0-1,-9 21,4-11,-370 1265,293-985,38-144,34-119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7.5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1,'0'0,"0"0,-1 0,1 0,-1 0,1 0,-1 0,1 0,0 0,-1 0,1 1,-1-1,1 0,0 0,-1 0,1 0,0 1,-1-1,1 0,0 1,-1-1,1 0,0 0,0 1,-1-1,1 0,0 1,0-1,0 1,-1-1,1 0,0 1,0-1,0 1,0-1,0 0,0 1,4 21,16 19,9 5,2-2,63 68,90 73,-78-82,40 47,300 278,-445-427,15 12,0 0,1-1,26 14,-39-24,0 0,-1 0,1-1,0 1,0-1,0 0,0 0,0 0,0-1,1 1,-1-1,0 0,0 0,0 0,0-1,1 0,-1 0,0 0,0 0,0 0,-1-1,1 0,5-3,12-13,-1-1,-1-1,-1-1,-1-1,0 0,18-35,-16 28,128-224,-123 217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7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0 255,'9'0,"6"0,6 0,8-4,11-15,16-16,16-20,13-17,-9 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8.6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308 0,'-4'1,"-1"-1,1 1,0 0,0 0,0 0,0 1,0 0,0-1,1 1,-1 0,1 1,-1-1,1 1,0 0,-1-1,2 1,-1 1,0-1,0 0,1 1,0-1,0 1,-2 5,-7 12,2 1,1 1,-6 23,5-17,-39 150,8 2,7 1,-10 234,39-371,1-18,0 0,2 0,1 1,1-1,2 0,8 42,-9-65,-1 0,1 0,-1-1,1 1,0 0,1-1,-1 1,0-1,1 0,0 0,0 0,0 0,0 0,0 0,1-1,-1 0,1 0,-1 0,1 0,0 0,0-1,0 1,0-1,0 0,0-1,0 1,1-1,-1 1,0-1,0 0,0-1,0 1,1-1,-1 0,0 0,0 0,0 0,-1-1,1 0,0 0,0 0,-1 0,1 0,-1-1,0 1,0-1,0 0,0 0,0 0,0-1,-1 1,0-1,0 1,0-1,0 0,2-6,6-29,-1-1,-3 1,-1-1,-1-1,-4-64,0 45,0-696,0 748,3-34,-3 42,0-1,0 0,0 0,0 1,1-1,-1 0,0 1,1-1,-1 0,0 1,1-1,-1 1,1-1,-1 0,1 1,-1-1,1 1,0 0,-1-1,1 1,0-1,-1 1,1 0,0 0,-1-1,1 1,0 0,-1 0,1 0,0 0,0 0,-1-1,1 2,0-1,0 0,-1 0,1 0,0 0,-1 0,1 1,0-1,0 0,-1 0,1 1,-1-1,2 1,11 7,0 0,-1 1,0 1,0 0,16 18,7 7,191 159,-182-160,2-2,1-2,70 32,-90-50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9.3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81,'0'0,"0"-1,0 0,1 0,-1 0,0 1,0-1,1 0,-1 0,1 1,-1-1,0 0,1 1,-1-1,1 0,0 1,-1-1,1 1,-1-1,1 1,0-1,-1 1,1-1,0 1,0 0,-1 0,1-1,0 1,0 0,0 0,-1 0,1-1,0 1,0 0,0 0,0 1,-1-1,1 0,0 0,0 0,0 0,-1 1,2-1,36 13,79 55,-4 5,125 104,-228-169,694 609,-695-608,5 5,-12-13,-7-8,-14-21,2-1,1 0,-15-40,-32-101,56 152,-54-172,-48-250,108 435,0 1,1 0,-1 0,1-1,0 1,0 0,0-1,1 1,1-6,-2 9,1 0,-1 0,1 0,0 0,-1 0,1 0,0 0,0 0,-1 0,1 1,0-1,0 0,0 1,0-1,0 0,0 1,0-1,0 1,0 0,0-1,0 1,1 0,-1 0,0 0,0 0,0-1,0 2,0-1,0 0,1 0,-1 0,0 0,0 1,0-1,0 0,0 1,2 0,31 13,0 0,48 30,-9-5,273 140,-249-122,130 98,-203-136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39.7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1,'-2'0,"1"1,-1-1,0 1,0-1,0 1,0 0,0 0,1 0,-1 0,0 0,1 1,-1-1,1 0,-1 1,1-1,0 1,0-1,-1 1,0 2,-19 36,-6 33,4 0,2 1,4 1,3 1,4 1,3 0,3 0,7 85,-2-142,10 101,-10-111,1 0,1-1,-1 1,1-1,1 0,0 1,0-2,1 1,8 12,-10-19,-1 1,1-1,-1 0,1 0,0 0,0 0,0 0,0 0,1-1,-1 0,0 1,1-1,-1-1,0 1,1 0,-1-1,1 0,0 0,-1 0,1 0,-1 0,1-1,-1 1,7-3,4-1,-1-1,1-1,-1 0,22-14,163-121,-139 96,29-22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4.2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1,'0'4,"8"10,4 7,7 9,6 11,6 8,7 4,1 2,3 3,-2 2,-3-6,-8-8,-5-2,-6-6,-7-4,-4-8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0.5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 1215,'1'-4,"1"1,0 0,0 0,1 0,-1 0,1 0,-1 0,1 1,0-1,0 1,0 0,0 0,0 0,5-2,9-8,26-26,-1-2,-2-2,67-92,-47 46,57-116,-75 123,37-104,-68 155,-2 0,0-1,-3 0,0-1,-2 0,-2 1,-1-35,0 63,-1 1,0-1,-1 0,1 0,0 1,-1-1,1 0,-1 1,0-1,0 1,0-1,0 1,-1-1,1 1,0 0,-1 0,0-1,0 1,1 0,-1 0,0 1,-1-1,1 0,0 1,0-1,-1 1,-4-2,3 2,0 1,0 0,0 0,1 0,-1 0,0 0,0 1,0 0,0 0,0 0,0 0,1 1,-1-1,1 1,-1 0,1 0,-1 0,1 1,-3 2,-27 23,2 1,1 2,-32 42,-71 110,86-111,2 2,-56 128,86-166,2 1,1 0,2 0,2 1,1 1,2 0,1-1,3 49,1-84,0 1,0-1,0 1,1 0,0-1,0 0,0 1,0-1,0 1,1-1,-1 0,1 0,0 0,0 0,0 0,1 0,-1-1,0 1,1-1,0 1,0-1,0 0,0 0,0 0,0 0,0-1,0 0,1 1,-1-1,1 0,-1 0,1-1,-1 1,1-1,-1 0,1 0,6 0,13-2,0-1,0-1,-1-1,38-13,-55 16,105-36,158-81,98-77,-284 150,145-91,-191 113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1.7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888 2120,'-136'-218,"-44"-77,169 274,0-1,1 0,-13-40,22 39,1 23,0-1,1 1,-1 0,0-1,0 1,1 0,-1 0,0 0,0-1,1 1,-1 0,0 0,1 0,-1 0,0 0,1-1,-1 1,0 0,1 0,-1 0,0 0,1 0,-1 0,0 0,1 0,-1 0,0 0,1 0,-1 1,0-1,1 0,-1 0,1 0,33 25,158 176,-90-88,299 289,-275-279,-120-117,-1-1,1 0,-2 0,1 0,-1 1,1-1,5 12,-65-46,-66-51,4-5,3-6,4-4,5-5,4-4,-100-134,131 144,4-3,4-2,4-3,5-3,5-2,-59-191,97 262,1 0,2-1,1 0,2-1,1-49,4 70,0 1,2 0,0-1,0 1,2 0,0 0,0 1,2 0,0 0,1 0,0 1,1 0,0 0,16-16,-13 17,1 1,1 0,0 1,0 1,1 0,0 1,1 0,0 1,0 1,1 1,-1 0,1 1,1 1,20-2,-24 4,1 1,-1 1,0 1,0-1,1 2,-1 0,0 1,0 1,-1 0,1 0,-1 1,0 1,0 1,0 0,-1 0,0 1,-1 0,13 13,38 42,-2 4,-4 2,68 107,-105-144,-1 0,-1 2,-2 0,-1 1,-2 0,-1 1,11 68,-18-74,-2 0,-1 1,-1 0,-1-1,-2 0,-1 1,-2-1,0-1,-2 1,-12 29,17-54,0 1,-1 0,1-1,-1 1,0-1,-1 0,1 0,-10 7,9-8,0 0,0 1,1 0,0-1,0 2,0-1,0 0,1 1,-5 11,-4 16,2 1,-10 62,19-94,1 1,-1-1,1 0,0 0,0 1,0-1,0 0,0 1,1-1,-1 0,1 1,-1-1,1 0,0 0,0 0,0 0,0 0,0 0,0 0,1 0,-1 0,3 2,-2-2,1-1,0 1,0-1,-1 0,1 0,0 0,0 0,0 0,0-1,0 1,0-1,1 0,-1 0,4-1,11-1,0-1,-1-1,1-1,23-10,232-109,5-3,-237 112,1 2,0 2,1 1,86-8,155 18,-243 1,-12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2.5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146 2146,'1'-6,"1"0,-1 1,1-1,0 0,0 1,1-1,-1 1,1 0,0 0,6-6,3-8,42-76,-4-2,-5-2,-4-2,-4-2,37-170,-71 258,0-1,-2 1,0-1,-1 1,-2-27,2 39,-1 0,1 1,-1-1,1 0,-1 0,0 0,0 1,0-1,0 1,-1-1,1 1,-1-1,1 1,-1 0,0-1,0 1,0 0,0 0,0 1,-1-1,1 0,0 1,-1-1,1 1,-1 0,0 0,1 0,-1 0,0 0,0 1,1-1,-1 1,0 0,0 0,0 0,0 0,0 0,-5 2,-1 0,-1 1,1 0,0 1,-1 0,2 0,-1 1,1 0,-1 1,1 0,1 0,-1 1,1 0,-8 10,-11 14,-40 63,38-46,1 1,3 2,2 0,2 1,3 2,2-1,2 2,2 0,3 0,-1 72,9-108,0 1,1-1,1 1,1-1,1 0,0 0,2 0,0-1,1 0,11 22,-11-28,1-1,0 0,0 0,1-1,0 0,1-1,0 0,1 0,0-1,0 0,1-1,-1-1,2 0,-1 0,18 5,1-2,1-2,1 0,-1-3,1 0,-1-2,1-2,57-6,-31-2,-1-3,0-2,77-30,-113 36,-1-2,1 0,-2-2,1 0,-2-1,0-1,0-1,-1-1,-1 0,0-1,-1-1,-1-1,-1 0,0-1,-1 0,-1-1,-1-1,13-33,-5 0,-2 0,-3-2,-1 1,-4-2,4-67,-10 47,-4 0,-2 0,-19-102,8 112,-3 0,-3 2,-2 0,-4 2,-2 1,-3 1,-76-113,64 115,-3 2,-2 1,-3 3,-2 2,-2 3,-2 2,-82-51,127 90,-1-2,1 1,-1 0,0 1,0 1,-1 0,0 1,0 0,0 1,-26-4,39 8,-1 0,1 0,-1 0,1 0,-1 0,1 0,-1 1,1-1,0 0,-1 1,1-1,-1 1,1-1,0 1,-1 0,1 0,0-1,0 1,0 0,-1 0,1 0,0 0,0 1,1-1,-1 0,0 0,0 1,0-1,1 0,-1 1,1-1,-1 0,1 1,0-1,-1 1,1-1,0 1,0-1,0 1,0-1,0 1,0-1,0 1,1 2,1 5,1 1,-1 0,2 0,-1-1,7 12,6 8,1 1,2-2,1 0,1-2,30 31,134 109,-178-160,249 196,9-11,8-12,420 205,-626-354,-17-9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3.2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258 420,'-8'5,"0"0,1 0,0 1,0 0,0 0,0 1,-9 14,-39 60,41-59,-6 9,2 1,1 1,2 0,-13 41,22-54,1 0,0 1,2-1,0 1,2 0,0-1,1 1,6 38,-5-52,1 0,0 0,1 0,-1-1,1 1,1-1,-1 1,1-1,0 0,1-1,-1 1,1-1,0 1,0-1,1-1,9 7,-12-9,0 0,0-1,0 0,0 1,0-1,0 0,0 0,0-1,0 1,0-1,0 0,0 1,1-2,-1 1,0 0,0 0,0-1,0 0,0 1,0-1,0-1,0 1,0 0,0-1,0 1,-1-1,1 0,0 0,-1 0,0 0,1 0,-1-1,0 1,0 0,-1-1,1 0,0 0,-1 1,2-5,1-2,0 0,0-1,-1 1,0-1,-1 0,0 0,0 0,-1 0,0-15,-2-14,-8-44,6 50,-12-101,-40-506,57 608,-2 32,0-1,0 1,0-1,0 1,1-1,-1 1,0 0,0-1,0 1,0 0,1-1,-1 1,0-1,0 1,1 0,-1 0,0-1,1 1,-1 0,0-1,1 1,-1 0,0 0,1 0,-1-1,0 1,1 0,-1 0,1 0,-1 0,1 0,2 1,1 1,-1 0,0 0,0 0,0 0,0 0,-1 1,1 0,-1-1,1 1,1 3,187 195,424 341,-582-517,-7-8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4.2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1 493,'0'4,"1"0,0 0,0 1,0-1,1 0,-1 0,1 0,0 0,0 0,0 0,3 3,34 40,-33-40,21 21,1 0,1-2,2-1,0-2,2-1,52 27,-59-36,0-1,1-2,0 0,0-2,1-1,0-1,0-2,1 0,46-1,-71-4,-1 1,1 0,0-1,0 1,-1-1,1 0,0-1,-1 1,1 0,-1-1,0 0,1 0,-1 0,0 0,0-1,0 1,4-5,-4 2,0 0,0 1,0-1,-1 0,0-1,0 1,0 0,0-1,-1 1,1-10,0-9,-2 0,0 0,-2 0,-7-34,0 8,-3 0,-2 0,-2 1,-2 1,-27-49,29 65,-1 2,-2 0,-1 1,-2 1,0 1,-2 1,-1 1,-35-27,54 49,18 15,25 22,105 72,5-6,296 150,-338-203,133 42,-231-87,-1 0,0 1,0 0,0 0,0 1,0 0,-1 0,0 0,0 0,0 1,0 0,4 6,2 5,0 1,14 33,-14-28,60 122,328 606,-161-377,-51-85,-174-268,-6-11,-1 1,0 0,0 0,-1 0,-1 0,1 1,-2 0,4 14,-7-24,0 1,0-1,0 1,0-1,0 0,0 1,-1-1,1 1,-1-1,1 0,-1 0,1 1,-1-1,0 0,1 0,-1 1,0-1,0 0,0 0,0 0,0 0,-2 1,-31 17,22-14,-322 131,245-104,-565 184,504-177,-1-7,-227 19,333-48,-1-2,1-2,-1-2,1-1,-49-13,79 14,-1-1,1-1,-1-1,2 0,-1-1,1 0,0-1,0-1,1 0,0-1,1 0,0-1,1 0,0-1,0 0,2-1,-16-25,14 12,0 1,2-1,2-1,0 0,1 0,2 0,1 0,1-1,1 0,2 1,1-1,7-37,2 5,3 2,2 0,3 0,43-89,-4 36,4 3,5 3,127-152,280-254,-453 490,-15 13,0 1,0 1,1-1,0 1,1 0,0 0,-1 1,2 0,11-5,-6 8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4.8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3113,'1'-4,"-1"0,1 0,0 1,0-1,0 0,1 0,-1 1,1-1,0 1,0-1,0 1,1 0,-1 0,1 0,0 0,3-2,56-44,-48 40,480-325,109-76,315-313,-32-41,-651 558,-175 154,434-414,-460 428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5.4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2208,'0'-3,"1"-1,0 0,0 1,0-1,0 1,0-1,1 1,0-1,0 1,0 0,0 0,0 0,3-3,41-41,-25 27,480-454,25 21,66-59,-542 468,502-478,-541 510,-7 9,0 0,0 0,-1-1,0 1,1-1,-1 0,0 0,-1-1,1 1,-1 0,0-1,0 0,0 1,1-7,-3 11,-1-1,1 1,-1-1,1 1,0-1,-1 1,1-1,-1 1,1 0,-1-1,0 1,1-1,-1 1,1 0,-1 0,1-1,-1 1,0 0,1 0,-1 0,0 0,1 0,-1 0,0 0,1 0,-1 0,0 0,1 0,-1 0,1 0,-1 1,0-1,1 0,-1 0,1 1,-1-1,0 0,1 1,-1 0,-28 12,29-13,-27 16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3:18:46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4376,'60'-87,"5"4,116-119,-88 103,330-382,-153 171,179-142,28 31,-70 66,1046-821,-1117 948,444-223,-773 447,42-17,-48 20,0 0,0 1,0-1,0 1,0 0,0-1,0 1,0 0,0-1,0 1,0 0,1 0,-1 0,0 0,0 0,0 0,0 0,0 0,0 1,0-1,0 0,0 1,0-1,0 1,0-1,0 1,0-1,0 1,0 0,0-1,-1 1,1 0,0 0,1 1,-2 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4.6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11,'0'-4,"0"-2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5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963 0,'-25'2,"1"1,0 1,0 1,-34 13,-7 0,24-8,-288 84,295-81,0 1,1 2,0 1,1 2,1 1,1 1,-33 31,54-43,0 0,1 1,0 0,0 0,1 1,0 0,1 0,-7 20,11-27,1-1,0 1,0 0,0 0,0 0,1 0,-1 0,1 0,0 0,0 0,1 0,-1 0,1 0,0 0,0-1,0 1,1 0,-1 0,1-1,0 1,0-1,0 1,0-1,1 0,-1 0,1 0,0 0,0-1,0 1,0-1,4 3,17 9,1-1,1-1,0-1,50 14,117 17,-115-27,30 8,33 7,149 12,-259-41,-1-1,1-1,-1-2,33-8,123-35,-39 8,85-1,53-12,-243 36,-30 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17.1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 1368,'33'-47,"-29"40,0 0,1 1,-1-1,1 1,1 0,-1 0,7-5,15-11,-1-1,-1-1,-1-1,-1-1,26-39,-39 50,0 0,-1-1,-1-1,0 1,-1-1,-1 0,-1-1,0 0,-1 0,-1 0,1-33,-4 47,-1 1,1-1,-1 0,1 1,-1-1,0 1,-1-1,1 1,0-1,-1 1,0 0,0 0,0-1,0 1,0 1,-1-1,1 0,-1 1,0-1,0 1,0 0,0 0,0 0,0 0,-1 0,1 1,-1 0,1-1,-1 1,1 1,-1-1,0 0,1 1,-1 0,-4 0,0-1,0 1,0 1,0-1,-1 1,1 1,0-1,0 2,1-1,-1 1,0 0,1 0,-1 1,1 0,0 0,-8 7,7-2,0 1,0-1,1 1,0 1,1-1,0 1,1 0,-6 17,-25 100,31-105,-12 38,7-26,1 0,-4 43,13-75,0-1,0 1,0 0,0-1,1 1,-1-1,1 1,-1-1,1 1,0-1,0 1,0-1,0 0,1 1,-1-1,1 0,-1 0,1 0,0 0,0 0,-1-1,1 1,1 0,-1-1,0 0,0 1,0-1,1 0,-1 0,1 0,-1 0,4 0,9 2,1 0,-1-1,0 0,21-2,-27 0,159-2,174-25,165-47,-471 68,5-1,523-95,-551 99,11-2,0-1,-1-1,34-15,-51 19,-1 1,1-2,-1 1,0-1,0 1,0-1,0-1,-1 1,1-1,-1 0,0 0,-1 0,1 0,-1-1,0 1,0-1,-1 0,3-9,-1-4,-1-1,-1 1,-1-1,0 0,-4-25,-17-100,15 112,-10-43,-2 1,-4 1,-3 0,-4 2,-53-102,76 164,0 1,-1 0,0 0,0 1,-1-1,0 1,-1 1,0-1,0 2,0-1,-12-6,13 10,0 0,0 0,0 0,-1 1,1 1,-1-1,1 1,-1 0,1 1,-1 0,0 0,0 1,1 0,-1 0,1 1,-9 2,-4 2,1 1,-1 1,1 1,1 0,0 2,0 0,1 1,0 1,1 0,1 1,0 1,1 0,0 1,2 0,0 1,0 1,2 0,0 1,-10 26,19-41,-1 0,1 0,0 1,0-1,1 0,-1 0,1 1,0-1,0 0,1 1,-1-1,1 0,0 0,0 1,0-1,0 0,1 0,0 0,0-1,0 1,0 0,1-1,-1 1,1-1,0 0,0 1,5 3,7 4,1-1,0-1,0 0,1-1,21 7,-11-4,262 128,-242-113,-2 3,-1 1,-2 3,39 38,-73-64,-1 0,-1 0,1 1,-2 0,1 0,-1 1,0 0,0 0,-1 0,-1 0,4 13,-6-16,0 1,0-1,-1 1,0 0,0-1,0 1,-1-1,0 1,-1-1,1 1,-1-1,0 0,-1 1,0-1,0-1,0 1,-6 8,-271 346,269-345,-2-1,0-1,0 0,-21 16,27-25,1 0,-1 0,0-1,0 0,0 0,-1-1,1 0,0 0,-1 0,0-1,1 0,-1-1,-10 0,-167-8,151 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30.3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1153,'6'-19,"0"1,2-1,0 2,1-1,0 1,17-23,81-91,-92 114,68-74,4 4,3 3,4 5,165-106,-175 133,2 3,2 5,3 3,0 5,3 3,116-24,-181 51,1 1,-1 1,1 2,0 0,47 5,-68-2,0 0,-1 1,1 0,-1 0,0 0,0 1,0 1,0-1,0 1,-1 0,1 1,-1 0,0 0,-1 1,1 0,-1 0,0 0,-1 1,1-1,-1 1,-1 1,1-1,6 16,-3 3,-1 0,-1 0,-2 1,0-1,-2 1,-1 42,-4-3,-19 101,6-87,-3-1,-4-1,-3-1,-49 99,48-122,-3-1,-2-2,-2 0,-2-3,-2-1,-69 66,96-103,0 1,0-2,-1 0,0 0,0-1,-1-1,0 0,-18 7,31-14,0 0,0 0,0 0,-1 0,1 0,0 0,0 0,0 1,-1-1,1 0,0 0,0 0,0 0,0 0,-1 0,1 0,0 0,0-1,0 1,-1 0,1 0,0 0,0 0,0 0,0 0,-1 0,1 0,0 0,0 0,0-1,0 1,0 0,-1 0,1 0,0 0,0-1,0 1,0 0,0 0,0 0,0 0,0-1,0 1,0 0,-1 0,5-12,12-11,2 4,1 0,1 2,0 0,30-17,97-52,-124 74,104-58,248-96,-362 162,-2-1,1 1,0 1,0 0,21-2,-31 4,0 1,0 0,0 0,1 0,-1 1,0-1,0 0,0 1,0-1,0 1,0 0,0 0,0-1,-1 1,1 1,0-1,0 0,-1 0,1 1,-1-1,1 1,-1-1,1 1,-1-1,0 1,0 0,0 0,0 0,0 0,0 0,-1-1,1 1,0 4,3 24,-1 1,-2 0,-1 0,-8 60,2-10,2-19,-11 68,9-101,-1 0,-1-1,-2 0,-20 42,-34 43,-4-2,-5-4,-95 107,165-209,0-1,0 0,1-1,-1 1,0-1,-1 0,1 0,-1 0,1 0,-1 0,0-1,0 0,0 1,0-1,-7 1,-1-3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31.0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1,'54'29,"0"3,-2 2,-2 3,-1 1,-2 3,-2 2,-2 1,42 57,-27-23,-3 3,-3 2,-4 2,52 130,-74-149,-3 1,-3 1,-3 2,8 72,-20-84,-5-36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3.17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0,'12'18,"0"-1,0-1,2 0,0 0,1-1,27 21,1 1,675 641,-164-123,-537-537,-10-12,-1-1,0 1,-1 1,0-1,0 1,0 0,-1 0,0 0,4 9,-6-3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8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638 1,'-5'1,"0"1,1 0,-1 0,1 0,-1 1,1-1,0 1,0 0,-6 6,-6 3,-40 28,2 3,2 2,2 3,2 1,2 3,2 1,-62 103,85-120,1 1,3 1,-16 47,27-68,1 0,1 1,1-1,0 0,1 1,1 0,1 0,0-1,1 1,5 20,-4-30,1 0,0 0,1 0,0 0,0-1,1 0,0 1,0-2,1 1,0 0,0-1,0 0,1-1,0 0,0 0,0 0,0-1,1 0,0 0,9 3,18 5,1-1,0-2,49 7,-64-13,84 14,2-5,148-1,-201-13,-1-2,1-2,-1-2,-1-3,1-2,86-33,-101 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37.9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0 573,'5'-1,"0"-1,-1 1,0-1,1-1,-1 1,0-1,0 1,0-1,0 0,0 0,-1-1,0 1,6-8,13-11,75-51,183-106,121-29,-397 206,12-6,-1 0,1 1,1 1,-1 1,21-4,-34 8,0 1,1-1,-1 1,0 0,1 0,-1 0,0 0,1 1,-1 0,0-1,1 1,-1 0,0 1,0-1,0 0,0 1,0 0,0 0,-1-1,1 2,0-1,-1 0,0 1,1-1,-1 1,0-1,0 1,-1 0,1 0,-1 0,1 0,-1 0,2 5,2 17,0 1,-1-1,-2 1,0-1,-5 52,2-29,-2 69,-22 159,17-229,-2-1,-2 0,-2 0,-2-1,-3-1,-28 52,8-35,-2-2,-3-2,-2-1,-2-3,-3-2,-2-3,-2-1,-95 60,80-68,53-31,-1 1,1 1,-29 23,46-33,0 0,0 0,1 0,-1 0,0 0,0 0,1 0,-1 0,0 0,0 1,0-1,1 0,-1 0,0 0,0 0,0 0,0 0,1 0,-1 1,0-1,0 0,0 0,0 0,1 0,-1 1,0-1,0 0,0 0,0 0,0 1,0-1,0 0,0 0,0 0,0 1,0-1,0 0,0 0,0 0,0 1,0-1,0 0,0 0,0 1,0-1,0 0,0 0,0 0,0 1,22-7,670-231,-642 224,67-9,14-3,538-161,-630 176,-31 9,0 0,0-1,0 0,0-1,0 1,-1-2,1 1,-1-1,0 0,10-7,-12 0,-6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39.0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72,'9'0,"0"1,0 0,-1 1,1 0,-1 0,0 1,0 0,0 1,0 0,13 8,7 7,37 34,-32-25,33 29,-1 2,-4 4,99 128,-121-135,-2 1,-3 2,-3 1,-2 1,34 103,-60-155,-1-1,0 1,0 0,-1 0,1 12,-2-21,0 0,0 0,0 1,0-1,0 0,0 0,0 0,-1 0,1 0,0 0,0 1,0-1,0 0,0 0,-1 0,1 0,0 0,0 0,0 0,0 0,-1 0,1 0,0 0,0 0,0 0,0 0,-1 0,1 0,0 0,0 0,0 0,0 0,-1 0,1 0,0 0,0 0,0 0,0 0,-1 0,1 0,0-1,0 1,0 0,0 0,0 0,0 0,-1 0,1 0,0-1,0 1,0 0,0 0,0 0,0 0,0-1,0 1,0 0,0 0,0 0,0 0,0-1,0 1,-17-20,-16-26,-162-296,162 273,3-1,3-2,-20-85,45 148,-2-7,0 1,1-1,1 0,0-30,2 42,0 1,1-1,0 0,-1 1,1-1,0 0,1 1,-1 0,1-1,-1 1,1 0,0 0,0 0,1 0,-1 0,0 0,1 0,0 1,0 0,0-1,0 1,0 0,0 0,0 1,1-1,4-1,77-26,2 4,1 4,0 4,176-12,-228 27,1 2,0 2,-1 1,1 2,-1 1,50 15,-69-15,1 1,-1 0,-1 2,1 0,-1 0,-1 1,0 1,0 1,-1 0,-1 1,0 0,-1 1,0 1,15 23,2 16,29 75,-1-2,26 43,190 349,-206-439,-65-74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0.4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1625 757,'-71'2,"1"4,0 2,1 4,-69 21,-254 101,27 24,301-125,0 3,2 3,-82 68,131-97,1 1,0 1,1 1,0-1,1 1,0 1,-11 22,19-31,-1 0,1 0,0 0,1 1,-1-1,1 0,0 1,1-1,-1 1,1-1,0 1,0-1,1 1,0-1,0 1,0-1,0 0,1 1,0-1,0 0,0 0,1 0,0-1,0 1,0 0,4 3,14 15,2-1,0-1,1-1,48 30,-14-16,73 32,-105-56,0-1,0-1,1-1,0-2,1 0,-1-2,1-1,-1-2,1 0,29-5,3-3,-1-3,-1-3,89-32,-116 34,0 0,-1-3,0 0,-1-2,-1-1,-1-1,43-39,-57 45,0-1,0 0,-2-1,0-1,0 0,-1 0,-2-1,1 0,-2 0,0-1,-1 0,-1 0,-1-1,0 1,0-22,-2-6,-2-1,-2 1,-3 1,-1-1,-22-79,9 63,-3 0,-3 2,-47-83,11 42,-79-100,-84-78,213 265,-21-25,30 37,0 0,1 0,-1 0,0 0,0 0,0 1,-1-1,1 1,0-1,-1 1,1 0,-5-2,8 13,30 48,2-1,79 103,-45-70,-18-21,2-3,4-1,3-4,86 73,-111-104,-1 2,41 52,8 8,118 133,-182-205,-4-4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1.8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823 1201,'12'-9,"0"1,0 0,1 1,0 0,0 1,0 0,25-6,16-7,1-4,835-364,-650 269,363-241,-583 346,45-35,-61 45,0-1,0 1,-1-1,1 0,-1 0,0 0,-1 0,1-1,-1 1,1-1,-1 0,1-6,-2 9,-1 0,0 0,-1 0,1 0,0 0,0 0,-1 0,1 0,-1 0,0 0,0 0,1 0,-1 0,-1 1,1-1,0 0,0 1,0-1,-1 0,1 1,-1 0,1-1,-1 1,0 0,0 0,1 0,-1 0,-2-1,-8-4,0 1,-1 0,-14-4,24 8,-39-9,0 1,-1 2,1 2,-56 1,-177 19,95 10,1 7,-298 96,270-56,-375 191,281-90,262-148,1 3,2 1,1 1,1 2,-40 50,62-67,2 0,0 1,0 0,2 0,0 1,1 1,0-1,2 1,0 0,1 0,1 1,0-1,2 1,0-1,1 1,3 22,1-11,3 0,0-1,2 0,1 0,1-1,2 0,0-1,2-1,22 31,47 52,4-4,167 156,-208-216,2-2,2-2,2-2,1-2,72 36,-101-62,0 0,0-1,1-1,0-2,0-1,1 0,0-2,0-2,0 0,0-2,0 0,0-2,0-1,0-2,32-8,-8-4,-2-2,0-2,-1-2,-1-2,-2-3,0-1,-2-2,-1-2,-2-2,-2-1,-1-2,-1-2,-3-1,-1-2,-2-1,-2-1,40-91,-60 112,0 0,-2 0,5-49,-2 13,-9 60,0-1,0 1,0 0,0 0,0 0,0 0,0-1,0 1,0 0,0 0,0 0,1 0,-1 0,0-1,0 1,0 0,0 0,0 0,0 0,0 0,1 0,-1 0,0 0,0-1,0 1,0 0,0 0,1 0,-1 0,0 0,0 0,0 0,0 0,1 0,-1 0,0 0,0 0,0 0,0 0,1 0,-1 0,0 0,0 0,0 0,0 1,1-1,-1 0,0 0,0 0,0 0,0 0,13 11,19 26,-20-23,49 51,4-4,113 85,-134-114,-24-19,-1 0,0 2,-1 1,-1 0,25 30,-33-33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3.2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429 993,'11'-1,"0"-2,0 0,0 0,-1-1,1 0,-1-1,0 0,0 0,13-11,9-3,44-24,82-63,-122 79,-2-2,0-1,-2-2,32-41,-56 62,-1 1,1-1,-2-1,0 0,0 0,-1 0,0 0,-1-1,0 0,-1 0,-1 0,0 0,-1 0,0 0,-1 0,-1-1,0 1,0 0,-2 0,1 0,-2 0,0 0,0 1,-1 0,-1 0,0 0,0 0,-1 1,-10-12,3 5,0 1,-1 1,-1 0,-1 1,0 0,-1 2,-1 0,0 1,0 1,-39-16,41 21,-1 0,0 1,0 1,-1 1,1 0,-1 1,1 1,-1 1,0 1,1 1,-1 0,1 1,-28 8,33-5,0 0,0 0,0 1,1 1,0 0,0 1,1 0,0 1,-10 12,-82 103,99-119,-44 56,4 3,2 2,3 1,-38 92,74-154,1 0,-1 1,1-1,1 1,-1-1,1 1,0-1,0 1,1 0,0 0,0-1,1 1,0 0,0-1,0 1,1-1,0 1,0-1,1 0,0 0,0 0,0 0,1 0,0-1,0 1,0-1,1 0,-1-1,1 1,0-1,1 0,-1 0,1 0,8 3,26 16,1-2,1-2,1-1,48 11,183 37,-232-57,62 15,145 25,-243-49,0 0,0 0,0-1,0 0,0 0,0 0,-1-1,1 1,0-1,-1-1,1 1,-1-1,0 0,0 0,0-1,0 1,6-7,-3 4,0 0,1 0,0 1,0 0,11-5,160-69,-117 50,-43 21,-1 2,1 0,0 2,29-4,26-6,58-17,-109 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4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1 637,'13'2,"1"1,-1 0,0 1,0 0,0 1,-1 0,1 1,14 10,-14-9,52 29,-3 3,0 2,106 95,-129-94,-38-40,1 0,0 1,-1-1,1 0,-1 1,0-1,0 1,0-1,0 1,0 0,0-1,-1 1,1 0,-1-1,0 1,0 0,0 3,0-6,-1 0,1 1,0-1,0 0,-1 0,1 0,0 1,0-1,-1 0,1 0,0 0,-1 1,1-1,0 0,-1 0,1 0,0 0,-1 0,1 0,0 0,-1 0,1 0,-1 0,1 0,0 0,-1 0,1 0,0 0,-1 0,1-1,0 1,-1 0,1 0,0 0,0 0,-1-1,1 1,0 0,0 0,-1-1,1 1,0 0,0 0,-1-1,1 1,0-1,-17-14,16 14,-16-17,2-1,0 0,2-1,0 0,1-1,-12-30,9 17,3-1,0-1,-9-53,20 74,0-1,0 1,1 0,1 0,1 0,0 0,1 0,0 0,1 1,1-1,1 1,0 0,12-21,3 1,1 1,2 0,54-55,-53 63,1 2,1 1,1 1,1 1,0 2,2 1,62-26,-64 33,0 0,0 2,1 1,-1 2,2 0,-1 2,0 2,0 0,46 6,-60-2,-1 1,0 1,0 0,0 1,0 0,-1 1,0 1,-1 0,0 1,0 0,-1 1,14 14,14 18,-3 1,34 49,-55-70,157 252,-131-202,-31-56,-2-3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5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1194,'193'-163,"-60"56,-50 29,-74 68,1-1,-1 0,-1-1,0 0,-1 0,7-14,-12 21,0 1,-1-1,1 0,-1 0,0 0,0 0,-1-1,1 1,-1 0,0 0,-1 0,1 0,-1 0,0 0,0 0,0 0,-4-7,2 7,0-1,-1 0,0 1,0 0,0 0,-1 0,0 1,0-1,0 1,0 0,-12-6,-1 1,0 1,-1 1,0 0,-1 2,0 0,1 1,-36-2,44 5,0 0,1 0,-1 1,0 1,0 0,0 0,1 1,-1 1,1-1,-1 2,1-1,0 2,0-1,1 1,-1 1,1 0,0 0,1 1,-1 0,1 0,1 1,0 0,0 0,-8 13,-7 12,2 2,1 0,2 2,2 0,-13 43,10-15,3 1,-8 83,22-142,0 1,0-1,1 1,0 0,1-1,-1 1,2-1,2 12,-3-17,0 1,1-1,-1 0,1 1,-1-1,1 0,0 0,0 0,0 0,0 0,0-1,1 1,-1-1,1 1,-1-1,1 0,-1 0,1 0,-1 0,1 0,0 0,0-1,-1 0,1 1,0-1,3 0,76 1,117-11,-63 1,-32 4,897-67,-959 68,-17 2,0-1,0 0,0-2,-1-1,0-1,0-1,34-16,-52 20,-1 1,0-1,0-1,-1 1,1-1,-1 1,0-1,0 0,-1-1,1 1,-1-1,0 1,-1-1,1 0,-1 0,0 0,-1 0,1-1,-1 1,-1 0,1-1,-1-8,-1-13,-1 0,-1 1,-12-47,14 68,-22-92,-5 0,-3 2,-5 1,-81-153,104 226,-1 0,0 1,-2 0,0 2,-37-35,46 47,-1 1,-1 0,1 1,-1-1,0 2,0-1,0 1,0 1,-1-1,0 2,1-1,-1 1,0 1,0 0,-1 0,1 1,-17 2,24-2,0 0,0 1,1 0,-1-1,0 1,0 0,1 0,-1 1,1-1,-1 0,1 1,-1 0,1-1,0 1,0 0,0 0,0 1,0-1,0 0,0 0,-1 5,1-2,0 0,0 0,1 0,0 0,0 1,1-1,-1 0,1 0,0 1,1-1,0 6,1 3,1 0,1-1,0 1,1-1,0 0,1-1,0 1,12 16,-3-12,0-1,1-1,0 0,1-1,1 0,0-2,1 0,1-1,27 11,29 8,94 25,-97-34,-42-11,-3-2,0 1,0 1,48 26,-69-32,0 0,-1 1,1 0,-1 0,0 0,0 1,-1 0,0 0,0 1,0 0,-1-1,0 1,0 1,0-1,-1 0,-1 1,1 0,2 14,7 72,2 148,-15-226,-1 1,0-1,-7 23,-3 31,11-69,1 0,0 0,0 0,0 1,0-1,0 0,1 0,-1 0,0 1,0-1,1 0,-1 0,1 0,-1 0,1 0,-1 0,1 0,0 0,0 0,-1 0,1 0,0 0,0 0,0 0,0-1,1 2,1-1,-1 0,1-1,0 1,-1 0,1-1,0 0,0 1,-1-1,1 0,0 0,3-1,11-2,-1-1,0 0,17-8,-26 9,97-37,-45 16,0 2,82-17,-103 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7.7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100 1178,'-3'1,"-1"0,1 0,0 0,-1 0,1 0,0 1,0-1,0 1,0 0,0 0,0 0,1 0,-1 1,1-1,-1 1,1-1,0 1,0 0,0 0,0 0,1 0,-1 0,1 0,-2 6,-4 9,1 0,1 1,-3 19,4-12,2 1,0-1,2 0,0 1,2-1,1 1,2-1,0 0,2-1,0 1,2-1,1-1,0 0,2 0,29 43,-14-30,2-1,1-1,1-1,2-2,2-1,1-2,0-2,56 32,-87-56,1 0,-1 0,1 0,0-1,0 0,0 0,0-1,0 1,0-1,8 0,-12-1,0 0,0-1,0 1,0-1,0 1,0-1,0 0,0 0,0 1,0-2,0 1,-1 0,1 0,0 0,-1-1,1 1,-1-1,0 1,1-1,-1 0,0 1,0-1,0 0,0 0,0 0,0 0,-1 0,1 0,-1 0,1 0,-1 0,0 0,0-4,2-23,-3-1,0 0,-2 1,-1-1,-10-38,6 27,-17-79,-64-187,65 242,-3 2,-3 1,-2 2,-59-83,81 128,-1 2,-26-26,33 35,0 1,-1-1,1 1,-1 0,0 0,0 1,0-1,0 1,-1 0,1 0,-1 1,-10-2,16 3,0 0,0-1,-1 1,1 0,0 0,0 0,0 0,-1 0,1 0,0 0,0 0,-1 0,1 0,0-1,0 1,-1 0,1 1,0-1,0 0,0 0,-1 0,1 0,0 0,0 0,-1 0,1 0,0 0,0 0,0 0,-1 1,1-1,0 0,0 0,0 0,-1 0,1 1,0-1,0 0,0 0,0 0,0 1,0-1,0 0,-1 0,1 0,0 1,0-1,0 0,0 0,0 1,0-1,0 0,0 1,13 12,23 10,39 20,-1 2,98 82,124 131,-86-71,-109-103,3-4,3-4,192 100,-296-174,9 4,0 1,1-1,-1-1,1-1,0 0,0 0,1-1,-1-1,19 1,-30-3,0 0,0-1,1 1,-1-1,0 1,0-1,0 0,0 0,0 0,0 0,-1-1,1 1,0 0,-1-1,1 1,0-1,-1 0,0 1,1-1,-1 0,0 0,0 0,0 0,0 0,0 0,-1 0,1 0,-1 0,1 0,-1 0,1-3,0-11,0 1,0 0,-3-24,0 17,-5-92,-4 0,-6 1,-5 0,-4 2,-5 0,-67-155,58 176,-4 2,-4 2,-4 2,-3 2,-4 2,-3 4,-130-125,164 175,0 1,-2 2,-1 1,-1 1,-64-32,95 53,0-1,0 1,0-1,0 1,0-1,0 1,0 0,0-1,0 1,0 0,0 0,0 0,0 0,0 0,0 0,0 0,0 0,0 0,0 0,0 1,0-1,-1 1,2 0,-1-1,1 1,0 0,0 0,0 0,0-1,0 1,0 0,0 0,0 0,0-1,0 1,0 0,0 0,1 0,-1-1,0 1,1 0,-1 0,0-1,1 2,30 44,-29-44,189 238,30 40,102 184,-294-421,-23-33,1 0,0-1,1 0,0 0,1-1,9 8,-13-12,-1-2,1 1,0 0,0-1,1 0,-1 0,0-1,1 1,-1-1,1 0,-1-1,1 1,-1-1,12-1,417-9,-122 7,-239-6,-56 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8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1 130,'9'0,"11"0,27-5,37-5,37-1,38-3,24 1,21-2,1-2,-21 1,-30 4,-32 3,-32 4,-32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8.7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0,'0'5,"0"5,0 5,0 5,9 2,6 7,10 3,5 4,2 4,3 1,1 0,2-1,-5-4,0-7,-5-5,-8-3,-6-4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59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1466 219,'-85'3,"1"2,0 5,1 3,0 3,1 5,-155 60,174-54,1 2,2 4,1 2,1 2,2 3,2 3,2 1,-90 102,116-115,-29 46,49-69,1 1,0 0,1 0,0 1,0-1,1 1,0 0,1 0,0 0,-1 18,3-25,1 1,-1-1,1 1,-1-1,1 0,0 1,0-1,1 0,-1 1,1-1,-1 0,1 0,0 0,0 0,0-1,1 1,-1-1,1 1,-1-1,1 0,0 0,0 0,0 0,0 0,6 2,6 1,1 0,0 0,0-2,22 3,28 2,-1-4,1-2,0-4,86-12,-47-3,198-59,-237 55,-1-3,0-3,-3-3,92-57,-126 68,-1 0,-1-2,-1-1,0-1,-2-1,-1-1,-1-1,-1-1,-2-1,0 0,21-50,143-318,-129 286,-53 110,0 0,0 0,0 0,0 0,0 0,0 0,0 0,0 1,0-1,1 0,-1 0,0 0,0 0,0 0,0 0,0 0,0 0,0 0,0 0,1 0,-1 0,0 0,0 0,0 0,0 0,0 0,0 0,0 0,1 0,-1 0,0 0,0 0,0 0,0 0,0 0,0 0,1 0,-1 0,0 0,0 0,0 0,0 0,0 0,0 0,0 0,0 0,0-1,1 1,-1 0,0 0,0 0,0 0,0 0,0 0,0 0,0 0,0-1,2 21,-2 27,0-47,0 54,2 0,3 0,2-1,23 84,-19-84,-7-32,1 0,8 22,-10-36,0 0,1 0,0 0,0-1,0 1,1-1,0 0,0 0,9 7,0 0,-1 1,16 21,16 17,-27-37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49.0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50.8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584 280,'-9'2,"0"0,1 1,-1 0,1 0,0 1,0 0,0 0,0 1,-9 8,-12 5,-24 13,2 2,1 2,-57 53,84-67,1 1,1 1,1 1,1 1,2 1,0 0,1 1,-14 37,27-56,0 0,0 0,1 0,0 0,1 0,0 0,0 1,1-1,0 1,0-1,1 0,0 1,0-1,6 15,-2-11,0-1,1 0,1 0,-1 0,2-1,0 0,0 0,19 16,31 23,2-2,3-3,1-3,2-2,90 37,-122-61,0-2,46 12,-63-21,0-1,-1 0,1-2,0 0,0 0,0-2,21-2,-31 0,0 1,0-1,0 0,0 0,0-1,0 0,-1 0,0-1,0 0,0 0,0 0,-1 0,0-1,0 0,-1 0,1-1,-1 1,-1-1,1 0,2-8,7-17,-1-1,15-65,-18 61,-3-1,0 1,-3-1,-1 0,-5-64,1 84,-1 0,0 0,-1 1,-1-1,0 1,-2 0,0 0,-1 1,0 0,-1 1,-1 0,-1 0,0 1,-14-14,16 21,0 0,-1 1,0 0,0 1,0 0,-1 1,1 0,-1 1,0 0,-1 0,-13-1,7 1,1-1,0 0,-28-13,39 15,-11-6,0 0,0-1,1-1,1-1,-20-15,34 25,0 0,0 0,0 0,-1-1,1 1,1 0,-1 0,0 0,0-1,0 1,1-1,-1 1,1 0,-1-1,1 1,-1-1,1 1,0-1,0 1,0-1,0 1,0-1,0 1,0-1,1-2,0 2,0 0,1 0,-1 0,1 0,-1 0,1 0,0 0,0 1,0-1,0 1,0-1,0 1,0 0,4-2,3 0,0-1,0 1,0 1,1 0,0 0,-1 1,17-1,13 6,-1 2,1 1,69 23,106 55,181 116,-202-98,-157-84,-14-9,-1 1,0 1,-1 0,20 17,-39-28,0 1,1-1,-1 1,0-1,0 1,0-1,0 1,0 0,0-1,0 1,-1 0,1 0,-1 0,1 0,-1 0,1-1,-1 1,0 0,0 0,0 0,0 0,-1 0,1 0,0 0,-1 0,1 0,-1-1,0 1,0 0,1 0,-1-1,0 1,-1 0,1-1,0 1,0-1,-1 0,1 1,-1-1,1 0,-1 0,1 0,-1 0,0 0,1 0,-1 0,0-1,0 1,0 0,0-1,1 0,-4 1,3-2,0 1,0 0,0-1,0 0,0 1,0-1,0 0,1 0,-1 0,0 0,1 0,-1 0,0-1,1 1,-1-1,1 1,0-1,0 1,-1-1,1 0,0 0,-1-2,-22-51,18 42,-24-66,3-2,4 0,3-1,4-2,-10-163,26 238,-1-1,1 0,1 0,0 1,0-1,1 0,3-8,-3 13,0 1,0 1,0-1,0 0,1 0,0 1,0-1,0 1,0 0,0 0,1 0,-1 1,1-1,-1 1,1-1,0 1,7-2,13-5,0 2,0 0,1 2,0 0,42-1,129 7,-155 2,0 1,0 2,0 1,61 21,-85-22,0 0,-1 1,0 0,0 2,0-1,-1 2,-1 0,0 1,0 1,-1 0,0 1,-1 0,11 17,-12-8,-1 1,0 1,-2-1,-1 1,-1 1,-2-1,4 43,7 27,6 17,5-1,4-2,71 165,-93-256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57.2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551 0,'-13'2,"1"0,-1 1,1 1,0 0,0 0,0 1,-20 13,9-6,-18 8,0 3,2 1,0 2,-46 40,69-51,0 1,0 0,2 1,0 1,1 0,1 0,0 2,2-1,0 1,1 1,-7 24,14-37,1-1,-1 1,1 0,0-1,1 1,0 0,0 0,1 0,0-1,0 1,1 0,0-1,0 0,1 1,0-1,0 0,1 0,0 0,0-1,0 1,1-1,0 0,0 0,1-1,-1 0,1 0,0 0,12 7,10 4,0-1,1-1,0-2,1-1,55 13,477 84,-554-107,45 5,-41-6,0 0,0 1,0 1,-1 0,1 1,0 0,-1 1,0 0,13 6,-23-9,0 0,0 0,0 0,1 0,-1 0,0 1,0-1,-1 0,1 0,0 1,0-1,0 0,-1 1,1-1,-1 1,1-1,-1 1,0-1,1 1,-1-1,0 4,-1-2,1 1,-1-1,0 1,0-1,0 1,0-1,-1 0,1 0,-3 5,-6 5,0 1,0-1,-16 14,21-21,-19 16,1 0,-2-1,-1-1,-1-1,0-2,-1-1,-1-1,-51 19,36-20,-1-2,-1-2,1-2,-1-1,-69-1,94-5,-1 0,0-1,0-1,-26-4,24-1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5:59.1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1,'0'4,"0"10,5 3,5 7,9 4,11 5,8 10,7 2,4 2,-2-2,-1-6,-4 0,-4-6,-1-1,-1-2,-4-1,-6-6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0.0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1 498,'10'-10,"1"2,1-1,0 2,13-8,17-11,-9 5,70-32,-77 42,1-2,-1-1,-1-2,-1 0,25-21,3-9,2 4,114-70,-148 99,-16 10,0 0,0 0,1 0,-1 0,1 1,0 0,0 0,-1 0,1 1,1-1,7 0,-5 4,-6 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1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0 593,'3'1,"-1"-1,1 1,-1-1,1 1,-1 0,1 0,-1 0,1 0,-1 0,0 1,0-1,0 1,0-1,0 1,0 0,0 0,0 0,-1 0,1 0,-1 0,3 4,25 59,-21-42,2 2,-2 0,-1 1,-1-1,-1 1,-2 0,0 1,-2 36,-9-93,-6-40,-7-149,-16-353,37 566,0 0,0 0,0 1,1-1,0 0,2-11,-2 16,-1 0,0 0,1 1,-1-1,1 0,-1 0,1 0,0 1,-1-1,1 0,0 1,0-1,-1 0,1 1,0-1,0 1,0-1,0 1,0 0,-1-1,1 1,0 0,0-1,0 1,0 0,0 0,0 0,0 0,0 0,0 0,0 0,0 1,0-1,0 0,0 0,0 1,0-1,0 0,0 1,-1-1,1 1,0 0,1 0,33 19,0 2,-1 2,40 36,-4-4,37 24,4-5,3-5,162 73,-250-133,-6-4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1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0 243,'5'-4,"5"-6,5-1,5-3,3-4,1 2,2-1,0-2,0-2,0 3,0 4,-4 1,-3 1,-3 0,-1 1,2-1,1 0,-1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2.1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1,'2'5,"-1"0,1 0,0 0,1-1,-1 1,1 0,0-1,0 0,0 0,0 0,1 0,6 5,0 2,155 159,262 209,-338-307,-73-55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3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1 479,'2'-1,"0"1,1-1,-1 0,1 0,-1 0,0 0,0-1,0 1,0-1,0 1,3-4,13-8,90-31,30-16,-79 30,-39 21,0 0,-1-2,0 0,-1-1,-1-1,31-29,-35 30,1 1,1 0,0 1,0 1,1 0,0 1,25-9,-15 6,47-27,-72 37,17-11,0 0,0 2,1 0,28-10,-23 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4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79 20,'0'-1,"0"1,0-1,0 0,0 0,-1 0,1 1,0-1,0 0,0 0,-1 1,1-1,-1 0,1 1,0-1,-1 0,1 1,-1-1,1 1,-1-1,1 0,-1 1,0-1,1 1,-1 0,0-1,1 1,-1-1,0 1,0 0,1 0,-1-1,0 1,0 0,1 0,-1 0,0 0,0 0,0 0,1 0,-1 0,0 0,0 0,0 1,1-1,-1 0,0 1,1-1,-1 0,0 1,0-1,1 0,-1 1,1-1,-1 1,0 0,1-1,-1 1,1-1,0 1,-1 0,1-1,-1 1,1 0,0 0,-1 0,-5 11,0 0,0 0,1 0,1 1,0 0,1 0,0 0,1 0,0 22,0 16,7 55,-5-103,3 40,2 0,18 69,-18-94,0-1,2 1,0-1,1-1,0 1,2-1,0-1,22 27,-27-38,-1 0,1 0,-1-1,1 0,0 0,1 0,-1-1,0 0,1 0,-1 0,1-1,0 1,-1-1,1-1,0 1,9-1,10-1,1-1,36-8,-39 6,63-13,-2-3,-1-5,0-3,142-70,-213 92,10-5,0 0,35-27,-52 35,-1-1,0 1,1-1,-1 0,-1 0,1-1,-1 1,0-1,0 0,0 0,0 0,-1 0,0 0,0 0,-1-1,1 1,-1-1,1-5,1-35,0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0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0,'12'21,"1"-1,0-1,2 0,18 18,15 18,422 566,-250-333,92 130,-284-377,26 54,-46-81,-2 1,0 1,0-1,-1 1,-1-1,-1 1,2 26,-10-13,5-28,-1 0,1-1,-1 1,1 0,-1-1,1 1,-1 0,0-1,1 1,-1-1,0 1,1-1,-1 1,0-1,0 0,0 1,1-1,-1 0,0 0,0 1,0-1,0 0,0 0,1 0,-1 0,0 0,0 0,0 0,-1-1,-15-4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4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54,'-1'1,"0"-1,0 1,0-1,0 1,-1-1,1 1,0 0,0 0,0-1,1 1,-1 0,0 0,0 0,0 0,1 0,-1 0,0 0,1 0,-1 0,1 0,-1 1,1-1,0 0,-1 0,1 0,0 1,0-1,0 1,-5 42,5-39,0 9,1-1,0 1,1-1,1 0,0 0,1 0,0 0,1-1,12 24,9 8,37 52,-45-70,11 16,3 6,2-1,57 59,-84-99,1 0,0-1,1 0,-1 0,1-1,0 0,1-1,-1 1,1-2,0 0,0 0,0 0,0-2,0 1,15 0,-20-2,1-1,-1 1,1-1,-1 0,1 0,-1-1,0 1,1-1,-1-1,0 1,0-1,-1 1,1-1,0-1,-1 1,0-1,0 1,0-1,0 0,-1-1,1 1,-1-1,0 1,-1-1,1 0,-1 0,0 0,0-1,0 1,1-7,1-8,-1 0,0 0,-2 0,0 0,-1-1,-1 1,-1 0,0 0,-2 0,0 0,-2 1,0-1,-1 1,-1 1,0-1,-17-24,12 23,0 1,-2 0,0 1,-1 1,-1 0,0 1,-1 1,-1 1,0 1,-1 0,-1 1,0 1,-41-14,15 9,17 4,-2 2,1 1,-1 1,-51-5,61 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6.6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282 813,'10'2,"0"0,0 1,0 0,-1 1,0 0,1 0,-1 1,-1 0,1 1,15 13,7 3,-25-18,0 0,0 1,-1 0,0 0,7 8,-11-12,0 0,0 0,-1 0,1 0,0 0,0 0,0 0,-1 0,1 0,-1 0,1 0,-1 0,1 1,-1-1,0 0,1 0,-1 1,0-1,0 0,0 0,0 1,0-1,0 0,-1 1,1-1,0 0,-1 0,1 0,0 1,-1-1,0 0,1 0,-1 0,0 0,1 0,-1 0,0 0,-1 1,-1-1,0 0,0 0,0 0,0-1,0 0,-1 1,1-1,0 0,0-1,0 1,0 0,0-1,0 0,0 0,0 0,0 0,0 0,0 0,-5-4,-55-34,23 6,1-3,1-1,3-2,1-1,2-1,-30-51,53 77,0 1,1-2,0 1,2-1,-1 0,-4-25,10 37,0 1,0-1,0 0,1 1,0-1,0 1,0-1,0 0,0 1,1-1,-1 0,1 1,0-1,0 1,1-1,-1 1,1 0,-1 0,1 0,0-1,0 1,1 1,-1-1,0 0,1 1,0-1,0 1,0 0,0 0,0 0,0 0,0 0,0 1,1-1,-1 1,7-1,1 0,-1 0,0 1,1 0,-1 0,1 2,0-1,-1 1,0 1,17 4,10 5,46 20,-34-11,60 20,-2 5,-2 5,120 75,-115-62,-73-44,0 3,34 25,-77-55,0 1,1-1,1-1,-8-16,5 10,-28-67,-39-138,70 206,1 4,-29-96,-25-139,56 240,1 0,-1 0,1 0,0 0,0 1,0-1,1 0,0 0,0 0,0 0,0 1,1-1,2-4,-3 7,0 0,1 1,-1-1,1 1,0-1,-1 1,1-1,0 1,0 0,0 0,0 0,0 0,0 0,0 0,0 1,0-1,1 1,-1-1,0 1,0 0,0 0,1 0,-1 0,0 0,0 1,0-1,1 1,-1-1,0 1,3 1,15 6,0 1,-1 1,-1 0,0 2,0 0,18 16,-8-7,105 88,165 176,-229-216,-15-13,50 46,-80-82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07.7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 1,'1'96,"-4"0,-4 0,-39 186,40-255,4-18,1 0,-2 0,1 0,-1 0,0-1,-1 1,0-1,0 0,-1 0,0-1,-9 12,0-7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0.5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987 305,'-5'-1,"-1"-1,0 0,1 0,-1 0,1-1,0 1,0-1,0 0,0-1,1 1,-1-1,-4-5,-4-2,-66-55,-67-49,130 104,-1 1,0 1,0 0,-1 1,0 1,0 1,-28-6,41 12,-1-1,0 1,0 0,0 1,1-1,-1 1,0 0,1 1,-1-1,0 1,1 0,0 1,-1-1,1 1,0 0,1 0,-1 1,-5 4,-9 9,2 1,0 0,-14 21,10-12,-24 29,2 2,3 2,-33 66,57-94,1 0,2 2,1-1,1 2,3-1,0 1,2 1,-1 37,7-64,0 0,0 1,1-1,0 0,0 0,1 1,0-1,1 0,0-1,0 1,1-1,0 1,1-1,0 0,8 10,-4-9,0-1,0 0,1 0,0-1,1 0,0 0,0-1,0-1,1 0,22 6,15 1,0-3,1-2,-1-1,93-4,12 2,-107 0,0 1,80 21,-108-20,1 0,-1 1,0 1,-1 1,0 0,-1 2,0 0,31 26,-44-34,0 1,0 0,-1 0,1 0,-1 0,0 1,0-1,0 1,-1 0,1 0,-1 0,-1 0,1 0,0 0,-1 0,0 1,-1-1,1 1,-1-1,0 0,-1 10,-2-6,1 0,-1-1,-1 0,1 1,-1-1,-1-1,0 1,0-1,0 0,-1 0,0 0,-9 7,-42 40,-1-3,-3-3,-2-2,-136 73,-149 57,334-169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1.8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778 1,'-39'0,"-45"-1,-101 13,157-7,-1 0,1 2,0 1,0 1,1 1,0 2,-32 18,43-20,-1 1,2 1,0 1,0 0,1 0,1 2,0 0,1 0,1 1,0 0,1 1,-14 34,18-35,0 0,2 0,0 1,0-1,2 1,0 0,1 0,0 0,2 0,0-1,1 1,0 0,1 0,1-1,8 20,-9-29,0 0,1 0,-1 0,2 0,-1-1,1 1,0-1,0 0,1-1,-1 1,1-1,0 0,1-1,-1 1,1-1,0-1,0 1,12 3,8 1,0-2,1 0,53 3,-25-4,97 10,98 15,-219-23,-2 1,1 1,-1 2,-1 0,0 2,29 18,-55-29,-1-1,1 0,-1 1,1-1,-1 1,0 0,0 0,0 0,0 0,0 0,0 0,-1 1,1-1,-1 0,1 1,-1-1,1 5,-2-5,0 1,0-1,-1 1,1-1,-1 0,0 1,0-1,0 1,0-1,0 0,0 0,0 0,-1 1,1-1,-1 0,0-1,1 1,-1 0,-3 2,-41 36,-60 41,1-1,84-64,0-1,-1-1,0-1,-1-1,0-1,-1-1,-26 6,40-11,0 0,-1 0,2 1,-14 9,7-3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3.0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828 0,'-24'3,"0"0,-1 2,2 1,-1 0,1 2,-27 12,-21 7,70-27,-106 34,3 5,-150 77,246-111,-1 0,1 1,-1 0,2 0,-1 1,1 0,0 0,0 0,-10 16,15-20,1 0,0 0,-1 0,1 0,0 0,0 1,1-1,-1 0,1 1,0-1,0 0,0 1,0-1,0 0,1 1,-1-1,1 0,0 0,0 0,0 1,1-1,-1 0,1 0,-1-1,1 1,0 0,0-1,0 1,1-1,-1 1,1-1,4 3,24 19,2-3,0 0,54 23,-50-26,211 103,405 136,-482-208,-169-49,-1 1,0-1,0 0,0 1,0 0,0-1,0 1,0-1,0 1,0 0,-1 0,1-1,0 1,0 0,0 0,-1 0,1 0,-1 0,1 0,-1 0,1 0,-1 0,1 0,-1 0,0 2,0-1,0 1,0-1,0 0,-1 1,1-1,-1 0,0 1,1-1,-1 0,0 0,-3 4,-3 5,-1 0,-1-1,-14 14,21-21,-43 42,-22 26,-3-4,-155 115,214-175,-20 14,-46 21,61-35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4.0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1,'-2'4,"0"-1,0 1,0-1,0 1,0-1,0 0,-1 0,0 0,0 0,1-1,-5 4,-11 12,-16 31,3 1,2 2,-28 70,21-45,26-57,6-14,1 0,0 0,0 0,1 1,0-1,-1 7,2-10,1 0,0 0,0-1,1 1,-1 0,1-1,-1 1,1 0,0-1,0 1,0-1,0 1,0-1,0 0,1 1,-1-1,1 0,0 0,2 2,11 11,0-2,1 0,0 0,1-2,0 0,20 9,120 46,-75-33,-69-27,1-1,0-1,0 0,0 0,1-1,16 0,-24-2,1-1,-1-1,0 1,0-2,0 1,0 0,0-1,0-1,-1 1,1-1,-1 0,1 0,-1-1,8-6,76-73,-75 69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5.4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254 454,'-3'1,"0"-1,1 1,-1 0,1 0,0 0,-1 0,1 1,0-1,-1 1,1-1,0 1,0 0,0-1,-2 4,-27 33,27-32,-17 24,1 1,2 0,1 1,2 2,-13 39,10-20,4 1,-14 93,27-144,1 0,-1 0,1 1,0-1,-1 0,2 1,-1-1,0 0,1 0,-1 1,1-1,0 0,0 0,0 0,0 0,1 0,-1 0,1 0,0 0,2 2,-1-2,1-1,-1 0,1-1,0 1,-1 0,1-1,0 0,0 0,0 0,0 0,0-1,0 0,0 0,0 0,0 0,5-1,59-6,85-21,-34 5,39-1,1 7,259 6,-409 11,0 1,-1 0,1 0,-1 1,1 0,14 6,-21-7,-1-1,1 1,-1 0,0 0,1 0,-1 0,0 0,1 0,-1 0,0 0,0 0,0 1,0-1,0 1,0-1,-1 0,1 1,0-1,-1 1,1-1,-1 1,0 0,1-1,-1 1,0 0,0-1,0 1,0-1,0 1,0 0,0-1,-1 1,1 0,-1-1,1 1,-1-1,0 1,1-1,-1 1,0-1,0 0,-1 2,-13 17,1 0,-2-2,-1 0,-32 27,13-12,-531 505,566-536,-1 1,-1-1,1 0,0-1,0 1,-1 0,1-1,-1 1,1-1,-1 1,0-1,1 0,-1-1,0 1,0 0,-4 0,6-1,0-1,0 1,0 0,1 0,-1-1,0 1,0-1,1 1,-1-1,0 1,1-1,-1 1,0-1,1 0,-1 1,1-1,-1 0,1 1,-1-1,1 0,-1 0,-5-32,4-24,-4 1,-2 0,-2 0,-20-61,-5-2,-12-31,-51-298,95 418,2 0,1 0,1 0,2 0,0 1,3-1,0 1,2 0,1 0,1 1,2 0,16-29,-6 12,2 1,2 2,2 0,38-43,-70 89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7.0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15,'0'-1,"0"1,0-1,0 1,0-1,0 1,0-1,0 0,1 1,-1-1,0 1,0-1,0 1,1-1,-1 1,0-1,1 1,-1-1,0 1,1 0,-1-1,1 1,-1-1,1 1,-1 0,0-1,1 1,-1 0,1 0,0-1,-1 1,1 0,-1 0,1 0,-1 0,1 0,-1 0,1 0,0 0,-1 0,1 0,-1 0,1 0,-1 0,1 0,0 0,-1 1,1-1,-1 0,2 1,28 15,54 57,121 138,-152-153,161 168,166 185,-364-390,-7-5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8.0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87 0,'8'2,"-1"1,0 0,1 0,-1 0,0 1,-1 0,1 0,-1 1,1 0,-1 0,8 9,2 1,481 429,-496-443,0 1,1 0,-1 0,0 0,0 0,0 0,-1 0,1 0,0 0,-1 0,1 0,-1 0,0 0,1 0,-1 0,0 1,-1-1,1 0,0 0,0 0,-1 0,1 0,-1 0,0 0,0 0,0 0,0 0,0 0,-2 3,-6 8,0 0,-1-1,-14 14,4-4,-64 85,-38 44,98-125,0-2,-2-1,-47 34,41-38,-1-2,-1-1,0-1,-63 17,77-24,4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0.8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1 160,'7'-5,"1"-1,0 1,0 1,0 0,1 0,-1 0,15-3,6-3,29-15,-15 5,1 3,86-23,-119 37,1 1,0 0,0 1,0 1,0-1,0 2,0 0,0 0,0 1,0 0,-1 1,1 1,-1 0,0 0,0 1,16 10,5 9,-1 1,-1 1,-1 2,-2 1,0 1,29 45,-21-22,-2 3,-3 0,27 70,-53-117,0 1,-1 0,0-1,-1 1,0 0,0 1,-1-1,0 0,-1 0,0 0,-3 12,2-14,-1-1,-1 0,0 0,0 0,0-1,-1 1,1-1,-2 0,1 0,-1 0,0 0,0-1,0 0,-1 0,-12 8,-7 5,-2-2,1-1,-2-1,0-1,-1-1,0-2,-1-1,1-1,-2-1,1-2,-1-1,0-2,-38-1,42-2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19.3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0,'59'55,"68"46,-10-9,558 549,-629-602,-29-30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20.4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1 328,'45'-38,"1"1,72-41,-83 55,0 1,1 2,2 1,-1 1,2 3,0 1,45-10,-51 17,-1 2,1 1,0 2,0 1,-1 1,1 2,0 2,42 9,9 7,-2 5,0 2,-2 5,-1 3,78 47,-153-80,-1-1,1 2,-1-1,1 0,-1 1,0-1,0 1,0 0,-1 0,1 1,-1-1,1 0,-1 1,0-1,0 1,-1 0,1 0,-1-1,0 1,1 5,-2-5,0 0,-1 0,0 1,0-1,0 0,0 0,-1 0,0 0,1-1,-1 1,-1 0,1-1,0 1,-1-1,0 0,0 0,0 0,0 0,-5 3,-65 55,-91 57,102-77,-39 27,-200 100,270-154,-1-2,-1 0,0-2,-1-2,-48 7,81-15,-1 0,1 1,-1-1,1 0,-1 0,1 0,-1 0,1 0,0 0,-1 0,1-1,-1 1,1 0,-1-1,1 1,0-1,-1 1,1-1,0 0,0 0,0 0,-1 1,1-1,0 0,0 0,0-1,0 1,0 0,1 0,-1 0,0-1,1 1,-1 0,0 0,1-1,-1-1,3-9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21.6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563 0,'-22'1,"1"0,0 1,-1 1,1 1,0 1,1 1,-1 1,-30 14,39-16,-33 14,1 2,1 1,0 3,-75 58,114-80,1 0,0-1,1 1,-1 1,0-1,1 0,-1 1,1-1,0 1,0-1,1 1,-1 0,1 0,0 0,0 0,0 0,0 5,1-4,1-1,-1 1,1 0,1-1,-1 1,0-1,1 1,0-1,0 0,0 0,1 0,-1 0,1 0,6 7,53 54,100 83,-37-36,227 216,-329-308,-4-6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22.5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1 295,'5'0,"0"0,0-1,1 1,-1-1,0 0,0 0,0 0,0-1,0 0,0 0,-1 0,1-1,-1 0,1 1,-1-2,0 1,0 0,0-1,-1 0,1 1,-1-2,0 1,5-9,1 3,0 0,1 0,1 1,13-9,13-13,5-5,84-54,-111 81,-2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24.3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229 2,'-6'-1,"1"1,-1-1,0 2,0-1,0 1,0-1,1 2,-1-1,0 1,1-1,-1 2,1-1,-1 0,1 1,0 0,0 1,1-1,-1 1,1 0,-1 0,1 0,0 0,1 1,-1 0,1-1,-4 9,-8 15,2 1,1 0,1 1,1 1,2-1,1 1,1 1,2-1,1 1,2 47,2-66,-2-1,0 0,2 0,-1 0,2 0,-1 0,2 0,-1 0,2 0,0-1,0 0,1 0,11 20,-7-20,0-1,1 0,-1 0,2-1,0 0,0-1,0 0,1-1,0-1,0 1,25 7,10 1,94 19,-130-32,0 0,0-1,0 0,0-1,0 0,0 0,0-1,0-1,0 0,-1-1,19-6,-15 2,-1 0,1-1,-1-1,0 0,-1 0,0-2,17-18,57-60,-77 77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2.7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1,'4'0,"6"8,5 4,9 11,5 7,10 7,2 14,8 7,-1 2,1-1,0-1,-9-7,-1-7,-9-8,-4-9,-7-5,-7-6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3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1003 1,'-34'3,"0"2,1 1,0 1,0 2,-60 25,32-11,-60 20,1 5,3 5,-111 70,216-115,-1 0,2 1,-1 0,1 1,-12 13,22-21,-1-1,1 1,0 0,-1 0,1-1,0 1,0 0,1 0,-1 0,0 0,1 0,-1 1,1-1,0 0,-1 0,1 0,0 0,1 3,0-3,0 0,0 0,0 0,0 0,1 0,-1 0,1 0,-1-1,1 1,0-1,-1 1,1-1,0 1,0-1,0 0,0 0,0 0,1 0,-1 0,0-1,3 1,31 9,1-2,-1-2,75 3,-44-4,-63-5,0 1,1 0,-1 1,0-1,0 1,0 0,0 0,0 0,-1 0,1 1,-1 0,1 0,4 5,41 52,-25-28,-2-7,-8-10,0 1,-2 1,1 0,-2 0,12 24,-22-37,1 0,0 0,-1 1,0-1,0 0,0 1,0-1,-1 1,0 0,0-1,0 1,0-1,-1 1,0-1,0 1,0-1,0 0,-1 1,0-1,0 0,0 0,0 0,-1 0,1 0,-1-1,0 1,0-1,0 0,-7 5,5-4,1-1,-1 0,-1 0,1 0,0-1,-1 1,1-1,-1-1,0 1,1-1,-12 1,-72-2,10 0,48 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4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912 1,'0'2,"-1"0,0 0,0 0,-1 0,1 0,0 0,-1 0,1 0,-1 0,0-1,1 1,-1 0,-3 1,-2 3,-79 71,-2-3,-142 89,98-66,3-19,61-38,-66 51,118-79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5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10,'-4'0,"-2"-4,1-2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7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14 195,'-14'-194,"50"272,73 117,-58-108,196 349,-233-417,-14-19,0 0,0 0,1 0,-1 0,0 0,0 0,0 0,1 0,-1 0,0 0,0 0,0 0,1 0,-1 0,0 0,0 0,1 0,-1 0,0 0,0 0,0 0,1 0,-1 0,0 0,0 0,0-1,0 1,1 0,-1 0,0 0,0 0,0 0,0-1,1 1,-1 0,0 0,0 0,0-1,0 1,0 0,0 0,0 0,0-1,0 1,0 0,5-44,-5 40,-2-169,2-49,2 182,2 1,1 0,17-58,-21 94,0-1,0 1,0-1,0 1,1 0,0 0,-1 0,1 0,0 0,1 0,-1 0,0 0,1 1,0-1,-1 1,1 0,0 0,0 0,6-3,-2 3,1 1,-1-1,0 1,1 0,-1 1,0 0,1 0,12 2,7 4,0 1,0 1,-1 1,0 2,-1 0,0 2,27 18,-24-16,223 139,-226-137,-12-8,-1 1,0 0,-1 1,0 0,0 0,-1 1,-1 1,0 0,-1 0,0 1,11 27,0 12,-3 0,11 56,-8-29,-9-39,-6-20,1 0,1-1,0 0,2 0,18 33,-15-37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1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609 40,'-67'32,"2"4,2 1,1 4,-63 54,104-77,0 1,2 2,0 0,1 1,2 0,0 1,1 1,1 1,2 0,0 1,2 0,1 1,-12 53,19-64,1 0,0 0,1 0,1 0,0 0,1-1,1 1,5 18,-6-28,-1-1,1 1,0-1,0 0,1 0,-1 0,1 0,0 0,1 0,-1-1,1 1,0-1,0 0,0-1,0 1,1-1,0 1,-1-1,1-1,1 1,-1-1,0 0,0 0,1 0,-1-1,7 2,-7-4,0 1,0 0,0-1,0 0,0 0,0-1,0 1,0-1,-1 0,1 0,-1-1,1 1,-1-1,0 0,0 0,0-1,0 1,-1-1,1 0,4-7,6-8,-1-1,0 0,9-24,11-23,-3-1,-4-2,-2-1,-4-1,17-107,-32 142,0-5,1-1,15-48,-20 90,-1-1,0 1,1 0,-1-1,1 1,-1 0,1-1,0 1,-1 0,1-1,0 1,0 0,0 0,0 0,0 0,0 0,0 0,0 0,1 0,-1 0,0 1,1-1,1 0,-1 1,-1 0,1 0,0 0,-1 1,1-1,-1 0,1 1,0 0,-1-1,1 1,-1 0,0 0,1 0,-1 0,0 0,1 0,1 2,7 7,-1 2,0-1,13 23,-17-26,65 102,5-3,169 185,-170-217,2-2,151 108,-209-169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8.8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360 249,'-29'-1,"1"2,-1 1,1 1,-54 13,73-13,1 0,0 0,0 0,0 1,0 1,0-1,1 1,0 1,0-1,0 1,1 0,0 1,0-1,0 1,1 1,0-1,1 1,-1-1,2 1,-5 11,1 10,1 1,1 1,1-1,2 1,1 0,5 47,-2-30,-2-43,0 0,0 0,1 0,0 1,0-1,0 0,0 0,1 0,0 0,0-1,5 10,-4-12,-1 1,1 0,0-1,0 1,0-1,0 0,0 0,0 0,1-1,-1 1,1-1,-1 1,1-1,0-1,-1 1,1 0,5 0,15 0,-1-1,0 0,1-2,-1-1,25-6,112-35,-151 42,-1-1,0 0,0-1,0 0,-1 0,1 0,-1-1,0 0,0-1,-1 0,8-8,-10 9,-1 0,1 0,-2 0,1-1,0 1,-1-1,0 0,0 0,-1 1,0-1,0 0,0 0,-1 0,1-1,-1 1,-2-10,-4-15,-1 0,-2 1,0 0,-3 1,-16-34,12 29,-82-150,66 127,23 41,-1 1,0 0,-16-20,11 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9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1,'3'2,"-1"0,1 0,0 1,-1-1,0 1,0-1,0 1,0 0,0 0,0 0,-1 0,2 3,2 4,224 439,-84-148,-104-217,-27-52,1 0,2-2,1 0,1 0,24 27,-38-53,-1 1,1-1,-1-1,1 1,0-1,1 1,-1-1,0-1,1 1,0-1,-1 0,1 0,0-1,0 0,0 0,0 0,0-1,1 0,-1 0,0 0,7-2,9-3,1-1,-1 0,0-2,26-13,2 0,-29 14,-2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0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0 243,'16'-1,"0"-2,-1 1,1-2,-1 0,0-1,17-8,20-5,-43 15,83-26,107-19,321-53,-473 89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1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0,'1'11,"1"0,0-1,1 0,0 1,1-1,0 0,0-1,1 1,12 16,6 15,133 304,-106-230,-14-26,15 36,-39-99,-1 2,11 49,-2-9,-6-26,-1 1,10 67,-20-82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2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0,'1'25,"0"0,2-1,1 1,1-1,0 0,2-1,1 1,1-1,16 30,301 693,-295-670,-1 14,-32-110,1 0,2-32,0-2,-4-5,1 33,1 0,1 0,1 0,1-1,10-43,-11 68,-1-1,1 1,0 0,0 0,0-1,0 1,0 0,1 0,-1 0,1 1,-1-1,1 0,0 0,0 1,0-1,-1 1,1 0,1-1,-1 1,0 0,0 0,0 0,1 1,-1-1,0 0,1 1,-1 0,0-1,1 1,-1 0,1 0,-1 0,0 1,1-1,-1 1,0-1,1 1,3 1,10 4,0 1,-1 0,0 1,20 14,-20-13,21 13,0 2,-1 2,-2 1,-1 1,-1 2,-1 1,-2 2,-1 0,24 40,-47-63,0 1,0 0,-1 0,0 0,-1 1,0-1,-1 1,0 16,3 19,7 74,-10-98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4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1 354,'69'66,"112"85,-134-118,1-1,2-2,90 38,-130-64,-1 0,1-1,0 0,0 0,0-1,0-1,20 1,-27-2,0 0,0-1,-1 1,1-1,0 0,0 0,0 0,0-1,-1 1,1 0,-1-1,1 0,-1 0,1 1,-1-2,0 1,0 0,0 0,0-1,0 1,-1-1,1 1,-1-1,0 0,0 1,1-1,-2 0,1 0,0 0,0-5,12-71,-4 0,-2-145,-3 50,-5 171,1 0,1 1,-1-1,0 0,1 1,-1-1,1 0,0 1,0-1,0 1,0-1,0 1,0 0,3-3,-3 4,0 1,0-1,0 1,0 0,0 0,0-1,1 1,-1 0,0 0,0 0,0 0,0 0,0 1,1-1,-1 0,0 0,0 1,0-1,0 1,0-1,0 1,0-1,0 1,0 0,0-1,0 1,0 0,-1 0,1 0,0-1,0 1,-1 0,1 0,0 2,165 185,-92-100,738 947,-668-798,-123-196,-2 1,-2 1,24 88,-37-106,-1 1,-1 0,-1 0,-1 0,-2 0,0 0,-2 0,0 0,-2-1,-1 0,-12 30,-3-3,-2-2,-2 0,-3-1,-37 48,59-86,0-1,-1-1,0 1,-1-1,0-1,-18 14,25-21,0 0,-1 1,1-1,-1 0,1 0,-1 0,0-1,1 1,-1-1,0 1,0-1,1 0,-1 0,0 0,0 0,1-1,-1 1,0-1,1 1,-1-1,0 0,1 0,-1 0,1-1,-1 1,1-1,0 1,0-1,0 0,0 1,0-1,0 0,0-1,0 1,-2-4,-11-15,2 0,0 0,1-2,-11-28,-30-100,39 107,-32-111,6-2,-32-270,54 215,12-334,9 498,2 1,2 1,2-1,22-63,-29 104,0 0,1 0,0 0,0 0,1 1,0-1,0 1,0 0,0 0,1 0,0 1,0 0,0 0,0 0,9-4,-10 6,0 0,0 0,0 1,1 0,-1 0,1 0,-1 0,1 0,-1 1,1 0,-1 0,1 0,0 1,-1 0,1-1,-1 1,0 1,1-1,-1 1,0 0,0 0,7 4,56 42,-2 4,-3 2,57 63,-108-106,0 0,-1 1,0 1,-1 0,0 0,-1 0,-1 1,0 1,-1-1,0 1,-1 0,-1 0,0 0,-1 1,-1 0,-1-1,0 1,-1 0,-2 25,2-39,0-1,-1 1,1 0,0-1,0 1,-1-1,1 1,-1-1,1 1,-1-1,0 1,1-1,-1 0,0 1,0-1,0 0,0 0,-2 2,3-3,-1 0,0 0,0 1,1-1,-1 0,0 0,0 0,1 0,-1-1,0 1,0 0,1 0,-1 0,0 0,0-1,1 1,-1 0,0-1,1 1,-1-1,0 1,1-1,-1 1,1-1,-2 0,-2-4,1 1,-1-1,1 1,-1-1,1 0,1-1,-1 1,-2-9,-23-102,5-1,-9-147,22 62,11 180,0-1,1 1,2 0,0 0,1 0,15-40,-17 56,0 1,0-1,0 1,0 0,1 0,6-7,4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6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158 192,'-2'-8,"0"0,-1 0,1 0,-2 0,1 1,-1-1,0 1,-9-11,1 0,10 14,-22-33,23 35,-1 0,1 1,0-1,-1 0,1 1,-1-1,0 1,0-1,0 1,1 0,-1 0,0 0,-1 0,1 0,-2-1,3 3,0-1,1 1,-1 0,0-1,1 1,-1 0,1 0,-1 0,1-1,0 1,-1 0,1 0,0 0,-1 0,1 0,0 0,0-1,0 1,0 0,0 0,0 0,0 0,0 0,0 0,1 0,-1 0,1 1,4 29,3-8,1-1,20 38,2 3,27 62,39 100,-88-184,-9-41,0 0,0 0,0 0,0 0,0 0,0 0,0-1,0 1,0 0,0 0,0 0,0 0,-1 0,1 0,0 0,0 0,0 0,0 0,0 0,0 0,0 0,0 0,0 0,0 0,-1 0,1 0,0 0,0 0,0 0,0 0,0 0,0 0,0 0,0 0,0 0,0 0,0 1,-1-1,1 0,0 0,0 0,0 0,0 0,0 0,0 0,0 0,0 0,0 0,0 0,0 0,0 0,0 1,0-1,0 0,0 0,-10-22,-142-356,141 350,0-3,-2 1,-21-36,18 36,12 22,0 0,-1 0,0 1,-9-12,4 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6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7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439 129,'-4'-2,"0"0,0 0,1 0,-1 0,0 0,1-1,0 0,0 0,-1 0,2 0,-4-4,-14-12,5 9,0 0,0 1,-1 0,0 2,0 0,0 0,-31-6,38 12,1 0,0 0,0 1,-1 0,1 0,0 1,0 1,-1-1,1 1,0 0,1 1,-1 0,0 0,1 1,0 0,-1 0,2 1,-13 9,16-11,-4 2,1 0,-1 1,1 0,1 0,-1 0,-6 11,11-15,0 0,0 0,1 0,-1 0,1 0,-1 0,1 0,0 0,0 0,0 0,0 0,0 0,0 0,1-1,-1 1,0 0,1 0,0 0,-1 0,1 0,0 0,0-1,0 1,0 0,0-1,1 1,-1-1,0 1,1-1,-1 0,1 1,3 1,19 14,1-1,1-1,0-2,50 19,30 16,-63-23,-2 2,0 2,-2 2,-1 1,43 49,-15-7,92 136,-154-205,-1 0,0 1,0 0,0-1,0 1,-1 0,0 0,-1 0,1 1,-1-1,0 0,-1 0,0 8,0-10,-1 0,1-1,-1 1,0-1,0 0,0 1,-1-1,1 0,-1 0,0 0,0 0,0 0,0 0,-1 0,1-1,-1 1,1-1,-1 0,0 0,0 0,0 0,0 0,0 0,-6 1,-22 9,0-1,0-1,-1-2,1-2,-2 0,1-3,-34 1,29-4,-4 2,1-2,-1-2,1-1,0-2,-46-12,62 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8.5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1398 1,'-8'2,"0"0,0 0,1 1,-1 0,1 0,-1 1,1 0,-11 9,-13 5,-106 61,99-54,-1-2,-1-1,-74 27,-12-9,-164 57,281-93,-88 35,0-3,-170 37,265-73,1 1,-1-1,1 1,-1-1,1 0,-1 0,1 0,-1 0,1 0,-1 0,1 0,-1 0,1 0,-1-1,1 1,-1-1,1 1,0-1,-1 0,-1 0,3 0,0 0,0 0,-1 0,1 0,0 0,0 1,0-1,0 0,0 0,0 0,0 0,1 0,-1 0,0 1,0-1,1 0,-1 0,0 0,1 1,-1-1,1 0,-1 0,1 1,0-2,5-5,0 0,1 0,-1 0,16-11,-12 11,3-2,0 0,0 1,1 0,0 1,26-9,-20 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2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400 0,'-4'1,"-1"0,0 0,0 0,1 1,-1 0,1 0,-1 0,1 0,0 1,-6 4,-39 32,24-15,2 1,0 2,2 0,1 1,-24 45,5 2,-30 84,65-147,-2 0,1 1,1 0,0-1,1 2,-2 17,4-28,1-1,0 0,0 0,0 0,1 0,-1 0,0 0,1 1,-1-1,1 0,0 0,0 0,0-1,0 1,0 0,0 0,0 0,1-1,-1 1,1-1,-1 1,1-1,0 1,-1-1,1 0,0 0,0 0,0 0,0 0,0 0,0-1,0 1,0 0,0-1,0 0,0 1,0-1,0 0,1 0,-1-1,3 1,38-3,1-1,-1-3,0-1,0-2,65-25,-61 15,47-27,-85 43,14-8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09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0,'-2'1,"1"-1,0 1,0 0,0-1,0 1,0 0,0-1,0 1,0 0,0 0,0 0,0 0,1 0,-1 0,0 0,1 0,-1 1,1-1,-1 0,1 0,0 0,-1 1,1-1,0 0,0 0,0 1,0 0,-4 39,5-30,0 0,0 0,1 0,0-1,1 1,1-1,5 14,41 72,-37-72,4 6,146 255,-109-200,81 98,-131-179,1 0,-1 0,1 0,0-1,0 0,0 0,0 0,1 0,-1-1,1 0,0 0,-1-1,1 1,0-1,0-1,0 1,10-1,12-1,1-1,41-8,-25 3,424-74,-442 75,0-1,27-10,-47 14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0.0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26,'1261'-19,"-906"13,-327 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1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184 365,'-29'-1,"18"0,0 1,-1-1,1 2,-1-1,1 2,0 0,-1 0,1 1,0 0,0 1,-12 6,22-10,1 0,-1 1,1-1,-1 0,1 1,-1-1,1 0,0 1,-1-1,1 1,0-1,-1 0,1 1,0-1,0 1,-1-1,1 1,0-1,0 1,0 0,0-1,0 1,-1-1,1 1,0-1,0 1,0-1,1 1,-1 0,0-1,0 1,14 17,33 12,-39-26,89 54,-39-20,2-3,1-2,2-4,85 29,-138-55,1 0,0-1,0 0,0 0,0-1,0-1,0 0,14-2,-19 1,-1 0,0-1,0 1,-1-1,1 0,0 0,0-1,-1 0,0 0,1 0,-1 0,0 0,-1-1,1 0,-1 1,1-2,-1 1,0 0,3-7,5-13,-1 0,-1-1,-2 0,0-1,-2 0,0 0,-2 0,-1 0,-1-1,-3-32,2 56,0-1,-1 1,1 0,-1 0,1 0,-1 0,0 0,0 0,-1 0,1 0,-1 0,1 0,-1 1,0-1,0 0,0 1,0 0,-1-1,1 1,0 0,-1 0,0 0,1 1,-1-1,0 1,-4-2,-6-1,1 1,-1 1,0 0,0 1,-19 0,20 1,1 0,-1-1,1 0,0-1,-1 0,-13-5,18 3,-4 0,0-1,0 0,1-1,0-1,-14-10,24 17,-1-1,1 1,-1 0,1 0,-1-1,1 1,0 0,-1 0,1-1,0 1,-1-1,1 1,0 0,-1-1,1 1,0-1,0 1,-1 0,1-1,0 1,0-1,0 1,0-1,0 1,0-1,0 1,0-1,0 1,0-1,0 1,0-1,0 1,0-1,0 1,0-1,0 1,1-1,-1 1,0-1,0 1,1 0,-1-1,0 1,1-1,-1 1,0 0,1-1,-1 1,0 0,1-1,-1 1,1 0,-1 0,1 0,-1-1,1 1,-1 0,0 0,1 0,-1 0,1 0,-1 0,1 0,-1 0,1 0,-1 0,2 0,36 0,10 10,-1 2,0 2,-1 2,61 30,-7-4,294 104,-48-19,-335-123,0 0,0 1,-1 0,0 1,0 0,14 13,-19-14,0 0,0 0,-1 1,0-1,0 1,-1 0,0 1,0-1,0 0,-1 1,1-1,0 10,9 28,-3-7,7 43,-15-71,0 0,-1 0,0 0,0 0,-1 0,0 0,0 0,-1-1,0 1,-5 12,4-16,0-1,-1 0,1 0,-1 0,0 0,0 0,0-1,0 0,-1 0,1 0,-1 0,0-1,0 0,0 0,0 0,0 0,0-1,0 0,-1 0,1-1,-10 1,-10 0,-1-1,0-1,-28-5,46 4,1 0,-1 0,1-1,0 0,0 0,0-1,0 0,1 0,-1-1,1 0,0 0,1 0,-1 0,1-1,0 0,0-1,1 1,0-1,0 1,0-1,-3-11,-6-14,2-1,0 0,-6-46,13 61,1 1,1-1,1-1,1 1,0 0,1 0,7-34,0 23,1 0,2 1,0 0,16-27,-3 9,23-47,109-159,-145 237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2.7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3.7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1988 1,'-41'3,"-1"2,1 2,0 1,-64 23,-20 3,-1027 190,1093-214,-7 3,-2-3,-129 1,167-15,10-2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0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834 258,'1'-73,"-3"-80,2 152,1-1,-1 1,0-1,-1 1,1-1,0 1,0-1,-1 1,1-1,0 1,-1 0,0-1,1 1,-1 0,0-1,1 1,-1 0,0 0,0 0,0 0,-2-2,2 3,-1 0,1 0,0 0,0 0,0 0,0 0,0 1,0-1,0 0,0 1,0-1,0 0,0 1,0 0,0-1,0 1,0-1,1 1,-1 0,0 0,-1 1,-7 8,1 1,0-1,-9 18,-142 216,52-85,19-27,-181 206,266-335,0 1,0-1,-1 1,0-1,1 0,-1 0,-8 4,11-7,1 0,-1 0,1 1,-1-1,1 0,-1 0,1 0,-1 0,0 0,1 0,-1 0,1 0,-1 0,1 0,-1 0,1-1,-1 1,0 0,1 0,-1 0,1-1,-1 1,1 0,0-1,-1 1,0-1,0 0,0-1,0 0,0 1,1-1,-1 1,1-1,-1 0,1 0,-1 1,1-1,0 0,0-3,-1-74,2 57,-1 0,-1-1,-1 1,-6-28,-9-14,5 22,1 1,3-2,1 1,-1-53,8 65,2-58,-2 81,1 0,1 0,-1 0,1 0,0 1,0-1,1 1,0-1,7-10,-9 15,1 1,-1 0,1-1,0 1,0 0,-1 0,1 0,0 0,0 0,0 0,0 1,0-1,0 1,0-1,0 1,0 0,1-1,-1 1,0 0,0 1,0-1,0 0,0 1,0-1,0 1,0-1,0 1,3 2,9 3,0 0,24 17,-27-16,692 366,-591-307,-111-66,1 1,0-1,0 0,-1 0,1 0,0 0,0 0,0 0,-1 0,1-1,0 1,-1-1,1 1,0-1,-1 0,1 0,0 0,-1 1,0-1,1-1,-1 1,1 0,-1 0,0 0,2-3,33-44,-22 28,72-84,78-106,-141 176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1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2755 206,'1'-8,"-1"-1,-1 1,0 0,0-1,0 1,-1 0,-4-11,3 14,1 0,-1 0,0 1,-1-1,1 1,-1 0,0 0,0 0,0 0,-1 1,1 0,-7-4,-10-4,0 0,-1 2,0 0,-1 2,0 0,0 2,0 0,-1 2,1 0,-1 2,0 1,0 0,-28 6,-22 4,1 5,-136 44,59-6,3 6,2 7,4 6,2 6,-133 101,163-98,5 4,3 5,4 5,4 3,5 5,-95 143,150-197,2 2,3 0,1 2,3 1,3 2,-23 89,41-134,1 1,1-1,0 1,0 0,1-1,1 1,0 0,4 18,-3-23,0-1,1 1,0 0,0-1,1 1,-1-1,1 0,1 0,-1 0,1-1,0 0,1 0,-1 0,13 8,2-1,1-2,0 0,1 0,0-2,1-1,0-1,0-1,35 3,198 4,-243-12,182-2,0-9,282-52,-345 35,-2-5,-2-5,-1-7,185-91,-261 109,-1-2,-1-3,-2-1,-1-3,-2-1,-2-2,-1-3,-2 0,-2-3,50-78,-79 108,0 0,-1-1,-1 0,0 0,-1 0,-1 0,0-1,-1 0,-1 0,-1 0,0 0,-1 0,-1 0,-1 0,0 0,-1 0,-1 1,-1-1,0 1,-12-25,1 9,-2 0,-1 1,-1 1,-2 1,-1 1,-1 1,-1 1,-46-36,-4 4,-2 4,-3 3,-127-60,149 89,37 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2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457 0,'-2'55,"-2"1,-3-1,-3-1,-16 55,-79 209,70-218,33-95,0 0,0 1,-1-1,0 0,0 0,-3 4,5-8,1-1,0 0,0 0,0 1,0-1,-1 0,1 0,0 1,0-1,-1 0,1 0,0 0,0 0,-1 0,1 1,0-1,0 0,-1 0,1 0,0 0,-1 0,1 0,0 0,0 0,-1 0,1 0,0 0,-1 0,1 0,0 0,0 0,-1 0,1 0,0 0,-1-1,1 1,0 0,0 0,-1 0,-5-25,8-56,0 67,-1 0,-1-1,0 1,0 0,-2 0,0 0,0 0,-7-20,8 31,-1-1,0 1,0-1,0 1,0 0,-1 0,1 0,-1 1,1-1,-1 0,0 1,0 0,-1 0,1 0,0 0,-1 0,1 1,-1-1,-4 0,-5-1,0 1,0 0,-1 1,-15 1,16 0,1-1,-1 0,-18-3,22 0,19 5,24 6,79 40,36 12,-129-53,1 0,0-2,0 0,0-1,33-1,-27-3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4.0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1301 63,'0'-3,"0"1,0 0,0-1,0 1,-1 0,1-1,-1 1,1 0,-1 0,0 0,0-1,0 1,0 0,-1 0,1 1,0-1,-1 0,1 0,-1 0,0 1,1-1,-5-1,2 0,-1 1,1 0,-1 1,0-1,0 1,0 0,0 0,0 1,0-1,-6 1,-9 2,0 0,0 1,0 0,-25 10,-9 5,1 3,2 3,0 1,1 3,-63 47,59-34,2 2,1 3,3 2,-49 61,76-83,2 1,0 1,-29 58,44-77,1 1,0-1,0 0,1 1,0 0,0 0,0 18,3-23,-1 1,1-1,0 0,0 0,0 0,1 0,0 0,0-1,0 1,0 0,1-1,-1 1,1-1,1 0,-1 0,4 4,4 0,0 1,0-1,1-1,0 0,0-1,0 0,1-1,0 0,26 5,14 1,63 4,-80-11,252 13,-103-8,-174-9,0 1,0 1,-1 0,1 0,0 1,-1 0,0 1,0 0,0 1,10 6,-14-7,-1 1,1-1,-1 1,0 0,0 1,-1-1,0 1,0 0,0 0,0 0,-1 0,0 1,-1-1,1 1,-1 0,1 8,1 11,0-1,-2 1,-2 0,0 0,-1 0,-2 0,0 0,-2-1,-1 0,-1 0,-1 0,-1-1,-1 0,-1 0,-2-2,0 1,-1-1,-1-1,-1-1,-1 0,-1-1,0-1,-2-1,0 0,0-2,-2 0,0-1,0-1,-1-2,-27 10,6-8,0-2,-1-2,0-2,0-2,0-2,-88-5,35-8,0-3,-105-30,154 28,40 11,-1 0,0 1,0 0,0 0,0 1,0 1,-1 0,-13 0,10 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4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0,'4'12,"0"0,1 0,0 0,1-1,7 13,11 21,358 738,-332-699,-33-57,-1 0,-1 1,-1 1,10 30,-18-35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2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0,'9'4,"2"6,4 6,0 4,5 3,4 1,2 7,0 1,-3-5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5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0 461,'1'-3,"0"0,-1 0,1 1,1-1,-1 0,0 1,1-1,-1 1,1 0,0-1,-1 1,1 0,0 0,1 0,-1 0,5-2,40-27,17 0,1 2,96-28,145-24,-9 2,-241 62,-1-2,88-45,-141 63,-1 0,1 0,-1 1,1-1,-1 0,1 0,-1 1,1-1,-1 0,1 1,0 0,-1-1,1 1,0 0,-1 0,1 0,0 0,2 0,3 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6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25 613,'0'-10,"1"-17,2 26,3 15,1 15,-2-1,0 1,-3 0,0 0,-2 0,-5 50,-5-43,2-31,3-25,-14-193,11-314,8 521,0 0,0 0,1 0,0 0,0 0,1 1,0-1,0 0,0 1,0-1,1 1,0 0,0-1,6-6,-5 9,0-1,0 1,1 1,-1-1,1 1,-1-1,1 2,0-1,0 0,0 1,-1 0,2 0,-1 0,0 1,0-1,0 1,7 1,14 1,0 0,0 2,0 1,43 15,94 46,-67-25,-81-35,-1 1,0 1,-1 0,0 1,0 1,-1 0,21 21,-1 5,33 50,7 9,184 199,-231-266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6.8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0 509,'1'-2,"-1"0,1 0,0 1,-1-1,1 0,0 1,0-1,0 1,0-1,0 1,0 0,1-1,-1 1,0 0,1 0,2-2,28-18,-29 20,70-39,2 4,2 3,0 3,129-30,171-24,198-50,-493 111,-22 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7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1,'0'7,"1"-1,0 1,0 0,1 0,-1 0,2-1,-1 1,1-1,6 11,40 53,-21-33,250 382,-230-354,-32-43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8.3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0 164,'6'-5,"1"0,-1 0,1 0,0 1,0 0,0 1,1 0,-1 0,1 0,0 1,-1 0,13-1,12 0,60 1,-38 1,569-60,-287 21,-307 36,-7-2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49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473 0,'-19'1,"0"1,1 0,-1 1,1 1,0 1,0 1,0 0,1 1,0 1,0 1,-18 12,-8 10,0 1,-61 63,98-90,-1 2,2-1,-1 1,0 0,1 0,-4 9,8-14,0 0,0-1,0 1,1 0,-1 0,1 0,0 0,-1 0,1 0,0 0,0 0,0 0,1 0,-1 0,0 0,1 0,-1-1,1 1,0 0,-1 0,1 0,0-1,0 1,0 0,0-1,1 1,-1-1,0 1,1-1,-1 1,1-1,-1 0,3 1,20 13,1-2,0-1,1-1,0-1,1-1,0-1,30 4,58 18,-102-25,8 2,1 0,42 7,-56-13,0-1,-1 0,1 0,0 0,-1-1,1-1,-1 1,1-1,-1 0,0-1,0 1,10-7,11-7,-2-3,40-33,-44 34,-7 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0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0,'-4'1,"0"-1,0 1,1 0,-1 0,0 1,1-1,-1 1,1 0,-1 0,1 0,0 0,0 0,0 1,0-1,0 1,0 0,1 0,-1 0,1 0,-4 7,-3 7,0 0,-12 32,20-47,-8 23,1 0,1 1,1 0,1 0,1 0,2 1,1-1,1 1,1-1,7 46,-7-68,0-1,0 1,1 0,-1-1,1 1,-1-1,1 0,0 0,0 0,1 0,-1 0,1 0,-1 0,1-1,0 1,0-1,0 0,0 0,1 0,-1 0,1-1,-1 1,1-1,-1 0,1 0,4 1,9 0,0-1,1 0,-1-1,28-4,-2 1,14 2,0-2,0-3,-1-2,97-28,-150 35,1 0,-1 0,1 0,-1-1,0 0,0 1,1-1,-1 0,0-1,-1 1,1 0,0-1,-1 1,1-1,-1 0,0 0,0 0,0 0,0-1,-1 1,1 0,-1-1,0 1,1-7,-1 3,-1 0,-1 1,0-1,1 0,-2 1,1-1,-1 0,0 1,-1 0,1-1,-1 1,-6-9,-13-23,-1 1,-1 2,-3 0,0 1,-51-46,72 75,-1 1,0-1,0 1,-1 0,1 1,-1 0,0 0,0 0,0 1,0 0,0 1,-10-1,-12 1,0 1,-32 5,-6-1,43-4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6:52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0 203,'1'27,"1"0,2 0,0-1,2 0,10 32,56 120,-22-59,-43-97,-18-34,-17-37,2-15,3-1,2-1,-20-119,38 166,0-1,1 0,1 1,0-1,2 0,5-34,-5 49,0 0,0 0,0 0,1 1,0-1,0 0,0 1,0 0,0-1,1 1,0 0,0 0,0 1,1-1,-1 1,1-1,0 1,0 0,0 0,0 1,0-1,1 1,-1 0,1 0,-1 1,1-1,0 1,0 0,-1 0,1 0,0 1,8 0,-5 1,0 0,0 0,0 1,0 0,0 0,0 1,0 0,-1 1,1-1,9 8,10 8,32 28,-21-16,-14-12,124 94,239 238,-385-349,26 23,-28-25,1 1,-1-1,1 0,-1 0,1 1,-1-1,1 0,0 0,-1 0,1 0,0 0,-1 0,1 0,-1 0,1 0,0 0,-1 0,1 0,-1 0,1 0,0-1,-1 1,1 0,-1 0,1-1,-1 1,1 0,-1-1,1 1,-1-1,1 1,-1-1,1 1,-1 0,0-1,1 0,-1 1,0-1,0 1,1-1,-1 1,0-1,0 0,0 1,0-1,1 1,-1-1,0 0,0 1,0-1,-1 1,1-2,5-42,-3 1,-1-1,-6-45,1-11,3 43,2-92,-1 146,0 1,1 0,-1-1,0 1,1 0,0-1,0 1,-1 0,1 0,1 0,-1 0,0 0,0 0,1 0,-1 0,1 0,-1 0,1 1,0-1,0 1,0-1,0 1,0 0,0 0,0 0,0 0,1 0,-1 0,0 1,0-1,1 1,-1-1,0 1,1 0,-1 0,1 0,-1 0,0 0,1 1,3 0,4 1,0 0,0 1,0 0,-1 1,1 0,-1 0,0 1,13 8,332 281,-84-45,-250-233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5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1,'1'0,"0"-1,-1 1,1 0,0 0,0 0,-1 0,1 1,0-1,-1 0,1 0,0 0,-1 0,1 1,0-1,-1 0,1 1,0-1,-1 1,1-1,-1 0,1 1,-1-1,1 1,-1-1,1 1,-1 0,0-1,1 2,22 20,39 44,606 692,-648-730,-16-21,-1-1,1 0,1 0,-1-1,1 1,0-1,0 0,0 0,11 7,-15-12,-1 0,1 0,0 0,-1-1,1 1,0 0,-1 0,1 0,-1-1,1 1,-1 0,1-1,0 1,-1 0,1-1,-1 1,0-1,1 1,-1-1,1 1,-1-1,0 1,1-1,-1 0,0 1,1-1,-1 1,0-1,0 0,0 1,0-1,1 0,-1 1,0-1,0 1,0-1,-1 0,1 1,0-2,2-32,-2 32,-2-100,-1 38,7-69,-3 116,2-1,0 0,1 0,0 1,2 0,0 0,1 0,13-23,-12 29,-1 1,1 0,1 0,0 1,0 0,1 1,0 0,0 1,1 0,0 0,0 1,1 1,0 0,23-7,9 1,1 2,84-5,-86 10,399-17,-372 23,0 2,0 4,-1 3,89 26,-132-29,48 22,-67-26,0-1,-1 1,1 0,-1 1,0-1,0 1,0 1,-1-1,0 1,0 0,5 8,-9-12,0-1,0 1,-1 0,1 1,-1-1,1 0,-1 0,0 0,0 0,0 0,0 0,0 0,0 0,0 1,-1-1,1 0,-1 0,0 0,1 0,-1 0,0-1,0 1,0 0,-1 0,1 0,0-1,-1 1,1-1,-1 1,-2 1,-6 6,-1-1,1-1,-22 12,21-13,-55 29,-1-3,-134 44,-153 18,212-58,104-27,0-1,-61 4,84-11,0 0,-1-2,1 0,0-1,-1 0,1-1,0-1,1 0,-21-9,23 6,1 0,-1-1,2-1,-18-16,1 2,13 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7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441 449,'-4'2,"0"0,0 0,0 0,1 0,-1 1,0-1,1 1,0 0,0 0,-1 0,2 0,-1 1,-4 7,2-5,-361 518,364-521,0 0,0 0,0 0,1 1,-1-1,1 1,-1-1,1 1,-1 7,2-10,1 0,-1 0,0 0,1 0,-1 0,1 0,-1 0,1 0,0 0,-1 0,1 0,0-1,0 1,-1 0,1 0,0-1,0 1,0 0,0-1,0 1,0-1,0 1,0-1,0 0,0 1,1-1,-1 0,0 0,0 0,0 0,0 0,0 0,0 0,1 0,1-1,2 1,0 0,0 0,0-1,0 1,0-1,-1 0,1-1,0 1,0-1,-1 0,1 0,-1 0,0-1,1 0,-1 0,0 0,-1 0,1 0,-1-1,1 0,2-4,5-8,-1-1,-1 0,-1 0,9-24,6-15,14-27,-4-2,23-93,-55 175,-1 0,1 1,0-1,0 0,0 1,0-1,0 1,1-1,-1 1,1-1,-1 1,1 0,0 0,0 0,0 0,0 0,0 0,1 1,3-3,-3 3,-1 1,1 0,0-1,0 1,0 0,0 1,0-1,0 0,0 1,0 0,-1-1,1 1,0 0,0 1,-1-1,1 0,-1 1,4 2,244 173,-170-116,104 93,-182-152,-1-1,1 1,0-1,0 1,-1-1,1 0,0 0,0 0,0 0,1 0,-1 0,0 0,0-1,0 1,1-1,-1 0,0 0,0 0,1 0,-1 0,0 0,0 0,1-1,-1 1,0-1,0 0,0 1,0-1,0 0,0 0,0 0,0-1,0 1,0 0,-1-1,1 1,0-1,-1 0,1 0,-1 1,0-1,0 0,1 0,0-3,5-10,-1 1,-1-1,0 0,-1 0,3-20,42-280,-43 256,-3-1,-2 0,-11-80,-5 68,14 69,0 0,0 0,0 0,-1 0,1 0,-1 0,1 0,-1 1,0-1,0 0,0 1,-1 0,1 0,0-1,-1 1,1 0,-1 1,0-1,-5-2,6 4,1 0,-1 0,0 0,0 1,1-1,-1 0,0 1,1-1,-1 1,1 0,-1-1,1 1,-1 0,1 0,-1 0,1 0,0 0,-1 1,1-1,0 0,0 0,0 1,0-1,0 1,0-1,1 1,-1-1,0 1,1 0,-1-1,0 4,-13 52,12-43,0 0,1 0,1 0,0 1,1-1,4 21,-3-28,0-1,0 0,1 1,-1-1,2 0,-1 0,0-1,1 1,0-1,1 0,-1 0,1 0,0 0,0-1,11 7,24 13,1-2,56 20,-48-21,-2 0,0 3,-1 2,-1 1,-2 3,51 44,-90-71,-1 0,1 1,-1-1,0 1,0 0,0 0,0 0,-1 0,0 0,0 0,0 1,0-1,-1 1,1-1,0 9,-2-10,0 0,-1 0,1 0,-1 0,0 0,0 0,0-1,0 1,-1 0,1-1,-1 1,1-1,-1 1,0-1,0 0,0 1,0-1,0 0,-1-1,1 1,-1 0,1-1,-1 1,1-1,-1 0,-4 2,-88 32,63-25,1 2,-37 20,-109 62,158-84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3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48 105,'0'-9,"-4"-2,-1-9,-5-4,-4 1,-1 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19.1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81 836,'5'-1,"0"-2,0 1,-1 0,1-1,-1 0,1 0,-1-1,0 1,0-1,6-7,4-3,-8 9,22-18,-1-1,-2-1,43-53,36-64,46-68,-140 194,-1 0,-1-1,-1 0,0 0,4-20,-9 31,0 0,-1-1,0 1,0-1,0 1,-1-1,0 0,0 1,0-1,-1 0,0 1,-1-1,1 1,-1 0,-1-1,1 1,-5-8,5 12,0-1,0 1,0 0,0-1,0 1,-1 0,1 0,-1 1,1-1,-1 0,0 1,0 0,0-1,1 1,-1 0,0 1,0-1,-1 0,1 1,0 0,0 0,0 0,0 0,0 0,0 0,0 1,0 0,0-1,0 1,0 0,0 1,0-1,-4 3,-10 6,1 0,0 1,0 1,-18 18,9-9,-37 30,-77 84,114-108,2 2,1 0,1 1,2 1,-23 49,37-69,1 0,1 0,0 0,0 0,1 1,0-1,1 1,1 0,0-1,0 1,1-1,1 1,0-1,0 1,1-1,1 0,-1 0,2 0,0-1,0 1,1-1,0 0,1-1,0 0,0 0,1 0,0-1,1 0,0 0,0-1,0-1,1 1,0-1,0-1,1 0,21 7,17-1,1-2,0-2,0-2,1-2,-1-3,56-6,-12-13,-75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0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988 762,'-20'1,"1"1,0 1,1 0,-1 2,1 0,-1 1,-33 16,-117 75,146-82,-70 44,-145 122,204-152,2 2,1 1,2 2,1 1,2 1,1 1,-23 48,43-76,1 0,0 0,1 1,0-1,1 1,0 0,0 0,1 0,0 18,1-24,1 1,0-1,0 1,0-1,0 0,1 0,0 0,0 0,0 0,0 0,1 0,-1 0,1-1,0 1,0-1,0 0,0 0,1 0,0-1,-1 1,1-1,0 0,6 3,17 7,1-2,0 0,0-2,1-1,0-2,33 3,179-4,-217-5,-20 1,0 0,0-1,0 0,0 0,0 0,0 0,0-1,-1 1,1-1,-1 0,1 0,-1 0,0-1,1 1,-1-1,0 0,-1 0,1 0,-1 0,1 0,-1 0,0-1,0 1,0-1,-1 0,1 1,1-9,3-10,-1-1,0 0,1-41,-4 35,15-731,-19 672,-4 1,-3 0,-4 0,-46-160,55 233,-1 0,0 1,-1-1,-1 1,0 0,0 1,-2-1,1 2,-2-1,-12-12,14 23,9 12,8 16,30 61,71 119,67 71,-170-268,73 111,151 174,-215-277,-1 1,0 1,-2 0,0 1,19 45,-24-52,0-2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2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1939 1113,'-16'-1,"0"-1,1 0,-1-1,-17-6,-23-4,-62-5,-2 4,0 6,0 6,0 4,-137 21,215-16,1 1,0 2,0 2,1 2,0 1,2 2,0 2,0 2,2 1,1 1,1 2,1 2,1 1,1 1,2 2,-31 41,17-15,3 2,-54 103,74-119,1 0,3 2,1 0,-16 89,29-124,1-1,0 1,0 0,1 0,1 0,0 0,0 0,1-1,5 18,-5-21,1 0,0 0,1 0,-1 0,1 0,0-1,1 1,-1-1,1 0,0-1,0 1,1-1,-1 0,1 0,6 2,18 9,1-1,1-2,0-2,0-1,66 10,-37-11,1-4,84-4,-127-1,-1-1,1 0,20-6,-33 6,0 1,-1-1,1-1,0 1,-1-1,0 0,1 0,-1-1,-1 1,1-1,0 0,-1-1,7-7,188-303,-117 179,170-321,-218 382,-3-2,-4-1,-3-1,19-108,-40 158,-1 0,-1 0,-2 0,-1 0,-1 0,-1 0,-2 0,-1 1,-1 0,-1 0,-26-52,4 22,-3 1,-2 2,-3 1,-53-57,64 80,-60-52,87 82,0 0,1 0,-1 0,0 1,0-1,0 0,0 1,0-1,1 0,-1 1,0-1,-1 1,1 0,0-1,0 1,0 0,0 0,0-1,0 1,0 0,-2 0,3 1,-1 0,1 0,0-1,-1 1,1 0,0 0,0-1,0 1,0 0,-1 0,1-1,0 1,0 0,1 0,-1 0,0-1,0 1,0 0,0 0,1-1,-1 2,22 49,75 103,170 206,-87-125,-149-188,-2 2,32 74,3 5,12 22,-65-128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3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321 633,'1'-1,"0"1,0 0,0-1,0 1,0-1,-1 1,1-1,0 1,0-1,0 0,0 1,-1-1,1 0,0 0,-1 0,1 1,0-1,-1 0,1 0,-1 0,0 0,1 0,-1 0,0 0,1 0,-1 0,0-2,6-36,-5 28,4-25,20-177,-24 189,-1 0,-1 0,-1 0,-1 0,-1 0,-12-39,14 57,-1-1,0 1,0 0,0 0,-1 0,0 1,0-1,0 1,-1 0,0 0,0 1,0-1,0 1,-1 0,1 1,-1-1,0 1,-10-4,11 6,0-1,-1 1,1 0,-1 0,1 1,-1-1,1 1,-1 0,1 1,-1 0,1 0,-1 0,1 0,0 1,-1 0,1 0,0 0,0 1,0-1,1 1,-1 0,1 1,-5 3,-4 5,1 0,0 1,0 0,2 1,-1 0,2 1,-15 29,19-33,1 1,0-1,1 1,0 0,1 0,0 1,1-1,1 0,-1 0,2 1,3 22,10 35,23 69,-26-106,2 0,1 0,2-1,20 31,-30-55,0 0,1-1,0 0,1 0,0-1,0 0,0 0,1-1,-1 0,1-1,0 1,1-2,-1 1,1-1,0-1,-1 0,1 0,15 0,4 0,0-2,0-1,0-1,0-1,33-9,-42 6,0-1,-1 0,0-2,-1 0,20-14,31-15,164-56,-77 34,-96 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4.3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0 534,'93'92,"323"338,-399-409,-15-17,1 1,-1-2,1 1,0 0,0-1,0 1,1-1,-1 0,1 0,0 0,0-1,0 1,0-1,7 3,-10-5,0 0,0 0,0 0,0-1,-1 1,1 0,0-1,0 1,0 0,0-1,-1 1,1-1,0 1,0-1,-1 0,1 1,0-1,-1 0,1 1,-1-1,1 0,-1 0,1 1,-1-1,1 0,-1 0,0 0,1 0,-1 0,0 1,0-1,0-2,4-35,-4 34,2-97,0-5,23-168,2 142,-13 72,-3-1,7-110,-19 12,1 183,1 1,1 0,9 40,-6-46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5.0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1,'5'0,"0"4,5 6,0 10,3 5,3 4,4 0,-3 0,2-1,-4 0,-4-2,-3 0,-4-1,-2 0,-2 0,0-4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5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6.6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374 0,'-16'1,"1"0,0 1,0 1,0 0,1 1,-1 0,1 1,0 1,0 0,1 1,-20 13,5 1,0 1,1 1,-43 49,67-69,0 1,1 0,-1-1,1 1,0 0,0 0,0 1,0-1,1 0,-1 1,1-1,0 1,1-1,-1 1,1-1,0 1,0 0,0-1,1 1,-1-1,1 1,0-1,1 1,-1-1,1 0,0 1,0-1,0 0,0 0,1 0,3 3,9 13,1-1,0-1,2-1,29 24,-34-30,1-1,0 0,1-1,0 0,0-2,30 12,-36-16,0-1,-1 0,1 0,0-1,0 0,0-1,1 0,-1 0,0-1,0 0,0-1,-1 0,1 0,14-7,-4 2,-3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7:27.7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287 278,'13'0,"-1"-1,0 0,1-1,-1 0,0-1,0 0,13-6,-21 8,0-1,0 0,0 0,0 0,0-1,-1 0,1 1,-1-1,1 0,-1-1,0 1,0 0,-1-1,1 0,-1 1,0-1,0 0,0 0,0-1,-1 1,1 0,0-7,-1 4,0 1,-1-1,0 1,0-1,-1 0,0 1,0-1,0 0,-1 1,0 0,0-1,-1 1,0 0,0 0,0 0,-1 1,0-1,0 1,0 0,0 0,-1 0,0 1,0 0,-1-1,1 2,-1-1,1 1,-1 0,0 0,-1 0,1 1,0 0,-1 0,1 1,-1 0,1 0,-1 0,0 1,1 0,-1 0,0 1,1 0,-1 0,1 0,-9 4,4 0,2 0,-1 1,1 0,-1 0,2 1,-1 1,1-1,-9 12,-55 75,57-73,3-4,0-2,1 1,0 1,2 0,-11 24,18-36,0 0,0 1,1-1,0 0,0 1,1-1,0 1,0-1,0 0,0 1,1-1,0 1,0-1,0 0,1 1,0-1,0 0,0 0,1 0,3 5,14 21,1 0,2-2,2 0,50 47,-61-65,0 0,1 0,0-1,0-1,1-1,0 0,1-1,0-1,0 0,0-2,0 0,22 2,2-2,85-4,-111-1,-1-1,1 0,0-1,0-1,-1 0,0-1,0-1,0 0,13-9,55-38,-71 48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4.8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931 258,'-5'-6,"1"0,0 0,0-1,0 1,-4-13,-7-11,-10-22,16 34,1-1,-16-21,21 36,0 0,0 0,0 1,0-1,0 1,-1 0,0 0,0 0,0 0,0 1,0-1,0 1,-1 0,-7-2,9 3,-1 1,1 0,-1 0,1 0,0 0,-1 1,1-1,0 1,0 0,-1 0,1 0,0 0,0 0,0 1,0 0,0-1,1 1,-1 0,-3 3,-7 7,1 0,-17 22,12-14,-210 246,-28 29,247-286,-14 14,21-23,1 0,-1 1,1-1,-1 0,1 0,-1 0,1 0,-1 0,1 0,-1 0,0 0,1 0,-1 0,1 0,-1 0,1 0,-1 0,1 0,-1 0,1-1,-1 1,1 0,-1 0,1-1,-1 1,1 0,-1-1,1 1,-1-1,1 1,0 0,-1-1,1 1,0-1,0 1,-1-1,1 1,0-1,0 1,-1-1,1 1,0-1,0 1,0-1,0 0,0 1,0-2,-41-190,35 171,-32-140,33 126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4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1,'2'6,"-1"0,1 0,1 0,-1 0,1-1,0 1,0 0,0-1,1 0,7 8,3 6,630 968,-629-965,-3-2,1-1,1 0,20 19,-29-33,0-1,0 1,1-1,-1-1,1 1,0-1,0 0,0 0,0 0,0-1,1 0,-1 0,1-1,-1 0,13 1,577-11,-577 9,-8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5.3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1,'7'6,"1"-1,-1 1,1-1,1-1,12 6,12 7,93 58,394 217,-446-259,24 12,-80-34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6.2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1948 35,'-737'24,"567"-7,0 7,-211 59,283-56,-186 79,277-103,-1 0,1 1,0 1,0-1,0 1,1 0,-1 1,1-1,1 1,-1 0,1 1,-7 9,9-8,0-1,0 0,1 1,0 0,1-1,-1 1,1 0,1 0,-1 0,2-1,-1 1,1 0,1 8,4 11,0 0,2-1,1 0,1-1,23 45,2-12,46 63,-45-72,2-3,2-1,2-2,2-2,93 67,-98-82,2-2,0-2,2-2,0-1,1-3,1-1,0-3,54 8,-4-8,0-4,1-5,-1-4,1-4,146-26,-121 6,-1-5,-2-4,211-94,-317 122,11-3,0-2,-1 0,0-2,-1 0,0-1,29-27,-48 37,1 0,0 0,-1 0,0 0,0-1,0 1,-1-1,0 1,1-1,-1 0,-1 0,1 1,-1-1,0-6,-8-75,4 58,-4-24,-3-1,-2 1,-2 1,-37-84,23 72,-4 2,-1 1,-50-64,66 100,0 1,-2 1,0 1,-1 1,-1 0,-47-31,23 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7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1262 562,'11'-4,"0"-1,0-1,0 0,-1-1,15-11,1-1,582-422,-602 437,-1 0,1 0,-1-1,0 0,6-7,-11 11,0 1,0 0,1-1,-1 1,0 0,0-1,0 1,0-1,1 1,-1-1,0 1,0 0,0-1,0 1,0-1,0 1,0-1,0 1,0-1,0 1,0 0,0-1,-1 1,1-1,0 1,0 0,0-1,0 1,-1-1,1 1,-1-1,-24-6,-9 7,-1 1,1 1,0 2,-41 10,-135 45,172-48,-629 226,494-162,-286 170,436-230,0 0,1 1,1 1,1 1,-35 39,47-48,1 2,0-1,1 1,0 0,1 0,0 0,1 1,0 0,1 0,0 0,1 0,1 0,-1 1,2-1,1 16,3 14,2 0,2 0,2-1,1 0,29 64,-14-47,3-1,2-1,43 56,-46-74,2-2,2 0,1-2,2-2,1-1,2-1,0-3,2-1,1-2,1-1,1-3,0-1,2-2,0-3,67 14,-30-14,0-4,1-4,-1-3,1-4,-1-4,1-3,107-25,-111 15,-2-4,0-3,-1-4,-2-2,-1-4,-2-4,105-73,-150 91,0-2,-1 0,-2-2,0-1,-2 0,0-2,26-49,-25 35,-1-1,-3 0,-2-2,21-90,-34 112,1 4,-3 19,0 0,-1 1,1-1,0 0,0 1,-1-1,1 1,-1-1,1 1,0-1,-1 1,1 0,-1-1,1 1,-1 0,1-1,-1 1,0 0,1-1,-1 1,0 0,0 0,1 0,-1-1,0 2,37 63,2-2,88 107,-85-117,-31-39,75 96,92 155,-177-263,10 15,-11-17,0-1,0 1,0 0,0 0,0 0,0 0,0-1,0 1,0 0,0 0,0 0,0-1,0 1,0 0,1 0,-1 0,0 0,0 0,0-1,0 1,0 0,0 0,1 0,-1 0,0 0,0 0,0 0,0 0,1-1,-1 1,0 0,0 0,0 0,0 0,1 0,-1 0,0 0,0 0,0 0,1 0,-1 0,0 0,0 0,0 0,0 0,1 1,-1-1,0 0,0 0,0 0,0 0,1 0,-1 0,0 0,0 0,0 1,0-1,0 0,1 0,-1 0,0 0,0 1,0-1,0 0,0 0,0 0,0 0,0 1,1-12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8.1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1,'-1'-1,"1"2,-1-1,1 0,-1 0,1 0,0 0,-1 0,1 0,-1 0,1 0,0 1,-1-1,1 0,-1 0,1 1,0-1,-1 0,1 1,0-1,-1 0,1 1,0-1,0 0,-1 1,1-1,0 0,0 1,0-1,0 1,-1-1,1 1,0-1,0 0,0 1,0-1,0 1,0-1,0 1,0-1,0 1,0-1,0 0,1 1,-1-1,0 1,0-1,0 0,0 1,1-1,-1 1,0-1,0 0,1 1,16 28,-14-25,257 333,-167-227,536 724,-574-759,-33-47,-2 0,0 1,27 56,-40-65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19.1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0 891,'1'-5,"-1"0,1 0,0 0,0 0,0 0,1 1,0-1,0 1,0-1,0 1,1 0,0 0,0 0,0 0,0 0,1 0,-1 1,1 0,0 0,0 0,0 0,0 0,0 1,8-3,12-6,1 2,0 1,39-8,-30 8,714-193,-18-54,-470 129,-147 41,-18 26,-75 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0.2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623 91,'-9'1,"0"0,-1 1,1 0,0 0,0 1,0 0,1 0,-1 1,1 0,0 1,0 0,0 0,-9 9,-11 11,-49 55,65-66,-35 41,2 1,3 3,2 1,-40 85,58-99,3 0,1 1,3 1,1 0,3 1,2 0,-3 54,11-86,0 1,2-1,0 1,1-1,0 1,2-1,0 0,1-1,0 1,2-1,0 0,0 0,2-1,0 0,0 0,2-1,0 0,0-1,1-1,1 1,0-2,1 0,0-1,0 0,1-1,1 0,-1-2,19 7,3 0,0-1,1-2,0-2,0-2,1-1,0-2,0-1,1-3,-1-1,0-2,0-1,68-17,-67 9,0-1,0-1,-2-3,0-1,-1-2,-1-1,-1-2,0-2,-2-1,-2-1,53-58,-50 42,-2-1,-3-2,-1-1,-2-1,-2-1,-3-1,-2-1,-1-1,-4-1,-1 0,-3-1,4-71,-13 114,0 0,-1 0,-1 0,1-1,-2 1,0 0,0 0,-1 0,0 1,-1-1,0 1,-1-1,-9-13,5 12,0 1,-1 0,0 1,0 0,-1 1,-1 0,0 1,0 0,0 1,-14-6,-62-27,-129-42,-101-9,251 72,62 18,1 1,-1-1,0 1,1 0,-1 0,0 0,1 1,-1-1,0 1,1 0,-1 1,1-1,-1 1,1 0,0 0,-5 3,-9 6,2 1,-25 21,6-4,-164 125,190-146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1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721 5,'-95'-2,"44"0,0 1,-85 12,121-7,0 0,0 1,0 1,0 0,1 1,0 1,0 0,1 1,0 0,1 1,0 0,-18 21,0 3,3 1,0 2,-26 48,51-80,-7 9,1 0,0 1,1 1,-9 30,15-43,1-1,-1 1,0 0,1-1,0 1,0 0,0-1,0 1,0-1,0 1,1 0,-1-1,1 1,0 0,-1-1,1 1,1-1,-1 0,0 1,0-1,1 0,0 0,-1 0,1 0,0 0,0 0,0 0,0-1,0 1,0 0,1-1,-1 0,0 0,1 0,-1 0,1 0,-1 0,1-1,3 1,23 4,1-2,-1-1,1-1,58-7,44 1,-125 6,1 0,0 0,0 1,0 0,-1 0,1 1,-1 0,0 0,0 0,0 1,0 1,0-1,-1 1,0 0,0 0,0 1,6 7,-10-9,1-1,-1 1,0-1,0 1,0 0,0 0,-1 0,0 0,1 0,-1 1,-1-1,1 0,-1 0,1 1,-1-1,-1 0,1 0,0 1,-1-1,0 0,0 0,0 0,-1 0,0 0,1 0,-1 0,0 0,-1 0,1-1,-1 1,1-1,-1 0,-4 3,-17 16,-2-1,0-2,-1-1,0-1,-41 19,-18 11,33-17,-79 52,114-68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2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0,'5'2,"0"0,1 0,-1 0,-1 0,1 1,0 0,-1 0,1 1,-1-1,7 8,5 3,6 4,-1 2,-2 0,0 1,0 1,-2 1,25 44,-37-54,-1 0,0 1,0-1,-2 1,1 0,-2 0,0 0,0 0,-2 0,0 0,0 0,-1 0,-1 0,-6 20,3-18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4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1654 404,'-28'-42,"-3"1,-46-47,55 66,-1 1,-1 1,-1 2,-53-31,41 31,-1 2,-1 1,0 2,0 2,-2 2,1 1,-1 2,0 2,0 2,0 1,0 3,-1 1,2 2,-1 1,1 3,0 1,0 2,-38 17,40-12,1 1,0 1,2 2,0 2,2 1,0 1,-55 58,65-57,1 1,1 1,2 0,0 1,2 2,2-1,0 2,3 0,-18 66,24-71,1-1,2 1,1-1,0 1,2 0,2 0,8 48,-6-55,1-1,1 0,1 0,0-1,1 0,2-1,0 1,0-2,2 1,0-2,19 20,-2-8,2-1,1-2,1-2,1 0,0-3,2 0,71 24,-4-9,179 34,337 17,-449-66,-130-15,-5-1,44 10,-70-11,-1 0,1 1,-1 0,0 0,1 1,-1 0,-1 1,1 0,13 11,-18-13,0 0,-1 1,1-1,-1 1,0 0,0-1,0 1,0 0,-1 0,0 0,1 0,-2 1,1-1,0 0,-1 0,0 1,0-1,0 0,-1 7,-2 8,-1-1,-1 0,-7 21,6-22,-49 133,-5-3,-8-3,-168 265,230-400,4-5,0 0,-1 0,1 0,-1 0,0-1,0 1,0-1,-7 6,9-9,1 0,-1 0,1 0,0 0,-1 0,1 0,-1 0,1 0,0-1,-1 1,1 0,-1 0,1 0,0 0,-1 0,1-1,0 1,-1 0,1 0,0-1,-1 1,1 0,0 0,0-1,-1 1,1 0,0-1,0 1,-1 0,1-1,0 1,0-1,0 1,0-1,-9-33,-51-791,51 608,-53-703,59 845,3-1,18-126,-15 159,5-29,-2 55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6.0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237 245,'-16'-10,"0"1,1-2,1 0,0-1,-25-27,-55-77,66 79,59 83,-2 1,31 67,-39-72,168 310,156 332,-264-484,-74-178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06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0 889,'16'-7,"0"2,0 0,0 1,32-4,8-2,113-33,125-25,268-39,-521 98,-1-2,0-1,-1-3,68-34,-106 48,0 1,0-1,0 1,0-1,0 1,-1 0,1-1,0 1,0 0,0 0,0 0,0 0,0 0,0 0,0 0,0 0,0 0,0 0,2 1,-3-1,1 1,-1-1,0 0,1 1,-1 0,1-1,-1 1,0-1,0 1,1-1,-1 1,0 0,0-1,0 1,0-1,1 1,-1 0,0-1,0 1,0 0,-1-1,1 2,-14 47,8-33,-1 10,0 1,2 0,1 1,1-1,2 1,0-1,2 1,7 42,-5-52,2 0,0-1,1 0,0 0,2 0,0-1,1 0,0 0,1-1,1-1,0 1,1-2,28 25,-9-14,1-2,1-1,1-1,1-2,0-1,1-2,1-1,0-2,76 13,-104-23,0-1,1-1,-1 1,0-1,1-1,-1 0,0 0,0-1,0 0,0 0,0-1,0 0,-1-1,15-8,-14 5,0 0,-1 0,0-1,0 0,-1 0,0-1,0 0,-1 0,0-1,-1 0,8-20,-1 0,-1 0,-2-2,-2 1,0-1,3-57,-10 83,0 1,0-1,-1 1,0 0,0-1,-1 1,1 0,-1-1,0 1,-1 0,1 0,-1 1,0-1,0 0,0 1,-1 0,0 0,1 0,-9-6,-7-4,1 2,-1 1,-35-16,14 7,-298-138,317 149,0 0,-33-22,50 29,0-1,0 1,1-1,-1 0,1 0,-1 0,1 0,0 0,1-1,-1 0,1 1,-1-1,1 0,0 0,0 0,1-1,-1 1,1 0,0-1,0 1,0-7,1 9,1-1,0 1,-1-1,1 1,0 0,0-1,1 1,-1 0,0 0,1-1,-1 1,1 0,0 1,0-1,0 0,0 0,0 1,0-1,5-2,51-22,-43 19,35-13,1 1,0 3,2 2,62-9,-92 20,0 1,1 1,0 1,-1 1,1 1,-1 1,0 1,0 1,0 1,-1 1,1 1,21 11,-4 4,0 2,-2 2,-1 1,60 60,113 148,-163-180,317 372,-351-413,-1 0,-1 0,0 1,-1 1,11 24,-20-38,0 0,0 0,0 0,0 0,0 0,-1 0,1 1,-1-1,0 0,0 0,0 1,0-1,-1 0,1 0,-1 0,0 0,0 1,0-1,0 0,0 0,-1-1,1 1,-1 0,0 0,0-1,0 1,0-1,0 0,-1 1,1-1,-1 0,0 0,1-1,-1 1,0-1,0 1,0-1,0 0,-6 2,-3 1,0-1,-1 0,1 0,-1-1,1-1,-1 0,0-1,0 0,1-1,-1-1,0 0,1 0,-1-1,1-1,0 0,-20-10,18 7,0-1,1 0,0-1,0-1,1 0,0-1,1 0,1 0,-1-1,2-1,0 0,0 0,-8-18,3-1,1 0,2-1,2 0,0-1,3 0,-4-44,7 28,3 1,1-1,16-89,3 46,5 2,3 0,4 2,47-92,-62 146,6-15,33-51,-56 101,0 0,0 0,0 1,0-1,0 0,0 0,0 0,0 0,0 1,0-1,1 0,-1 0,0 0,0 0,0 0,0 1,1-1,-1 0,0 0,0 0,0 0,0 0,1 0,-1 0,0 0,0 0,0 0,1 1,-1-1,0 0,0 0,0 0,1 0,-1 0,0-1,0 1,0 0,1 0,-1 0,0 0,0 0,0 0,0 0,1 0,-1 0,0 0,0-1,0 1,1 0,-1 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6.6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0 370,'16'-1,"-1"-1,0 0,0-1,0-1,17-7,27-6,512-108,109-28,-548 111,-108 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7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0 574,'13'-10,"0"1,0 0,0 1,17-7,-5 2,132-67,241-86,157-69,-544 230,1-1,0 2,0-1,14-2,-6 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29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990 1274,'7'-2,"1"0,-1 0,0 0,0-1,0 0,0 0,10-7,9-4,13-5,-2-2,0-1,-2-2,0-2,-2-1,-1-1,42-49,-20 15,-4-3,83-139,-102 148,-2-2,31-86,-50 115,-2-1,-1 0,-1 0,-1 0,-2-1,-1 0,-3-37,1 63,-1 0,0 0,0 0,-1 1,1-1,-1 0,0 1,0-1,-1 1,1-1,-1 1,0 0,0 0,-1 0,1 1,-1-1,0 1,1 0,-2 0,1 0,0 0,0 1,-1 0,0 0,1 0,-1 0,-8-1,-13-3,1 2,-1 0,0 2,-30 0,40 2,-57 1,1 4,0 2,0 4,1 2,-128 44,79-14,3 6,-163 94,233-117,2 3,1 1,1 2,2 1,1 3,-62 73,90-93,0 0,2 1,0 0,1 0,1 1,0 0,1 1,1 0,-4 25,8-29,1 0,0 1,1-1,1 0,1 1,0-1,0 0,2 0,0 0,1-1,0 1,1-1,10 18,-3-9,0-1,2-1,0 0,1-2,1 1,1-2,1 0,0-1,1-1,1-1,1-1,0-1,0 0,1-2,1-1,0-1,43 11,175 20,383 13,-555-49,-26 0,1-2,0-1,77-11,-76-3,-36 9,0 1,0 0,20-2,-26 5,-1 0,1 0,0 0,0 1,-1-1,1 1,0 0,-1 0,1 0,0 1,-1-1,0 1,1 0,4 4,10 9,-1 2,0 0,-1 1,-2 1,1 0,-2 1,17 34,29 40,-59-93,1 0,-1 0,0 0,1 1,-1-1,0 0,1 0,-1 0,0 1,0-1,0 0,0 0,0 0,-1 1,1-1,0 0,0 0,-1 0,1 0,-1 0,1 1,-1-1,1 0,-1 0,0 0,1 0,-1 0,0-1,0 1,-1 1,-3 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0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189 278,'29'30,"40"57,-3-4,492 492,-531-548,274 255,-291-272,-5-7,-1 0,0 0,0 1,0 0,0 0,-1 0,0 0,1 1,-2-1,1 1,0 0,-1 0,0 0,0 0,1 5,-3-9,0 0,-1 0,1 0,0 0,-1 0,1 0,-1 0,1 0,-1 0,1 0,-1 0,0-1,1 1,-1 0,0 0,0-1,1 1,-1-1,0 1,0-1,0 1,0-1,0 1,0-1,0 0,0 1,0-1,0 0,0 0,0 0,0 0,0 0,0 0,0 0,0 0,0 0,-2-1,-42-8,19-3,0-2,0 0,1-2,1-1,-34-30,10 9,-159-127,-265-270,303 240,146 165,2-1,1-1,1 0,-25-65,41 88,0 0,0 0,1 0,0 0,0 0,1-1,1 1,0-17,1 21,0 0,0 1,0-1,1 1,0-1,0 1,0 0,0 0,1 0,-1 0,1 0,0 0,0 1,1 0,-1-1,1 1,-1 0,9-4,12-7,1 2,0 0,0 2,1 1,1 0,-1 2,41-5,15 3,99 1,-126 10,1 1,-1 4,0 1,-1 3,0 3,0 1,-2 3,60 29,-57-20,-1 3,-1 1,-2 3,-1 2,-1 3,-3 1,49 55,-80-79,-1 1,-1 1,0 0,-2 1,0 0,-1 1,14 39,-21-49,0 0,-1 0,0 1,-1-1,0 1,-1 0,0-1,0 1,-1 0,-1-1,0 1,0-1,-1 0,0 0,-1 0,0 0,0 0,-7 9,0-3,0 0,-1 0,-1-1,-1-1,0 0,-26 19,2-7,-68 35,94-56,13-9,21-12,46-17,2 4,1 2,1 4,93-18,-26 16,192-9,-297 31,-14 1,0 0,0 1,-1 2,1 0,0 0,0 2,32 9,-48-11,0 1,0 0,-1 0,1 1,-1-1,0 1,0 0,0-1,0 2,0-1,0 0,-1 0,0 1,1-1,-1 1,-1 0,1 0,0-1,-1 1,0 0,0 1,0-1,0 0,-1 0,0 0,0 0,0 0,0 1,-1 4,-1 8,-1 1,-1-1,0 0,-1 0,-12 27,-2-4,-2-1,-2-2,-2 0,-1-1,-1-1,-3-2,0-1,-2-1,-1-2,-47 32,29-26,-1-3,-1-2,-2-2,0-3,-2-2,-114 28,70-30,-110 7,206-28,0 1,0-1,1 0,-1-1,0 1,-8-2,11 1,1 1,0-1,0 1,-1-1,1 0,0 1,0-1,0 0,0 0,0 1,0-1,0 0,0 0,1 0,-1 0,0-1,0 1,1 0,-1 0,1 0,-1 0,1-1,0 1,-1 0,1 0,0-1,0 1,0-3,1-12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1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0,'15'1,"0"0,0 1,0 1,0 0,-1 1,1 1,-1 0,14 8,107 65,-67-36,282 170,341 271,-674-470,-6-5,1 1,-2 0,1 1,12 15,-18-15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2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0 544,'54'-20,"66"-5,-1-5,151-61,-55-8,-16 6,233-83,-409 168,-9 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3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517 0,'-5'1,"0"-1,0 1,1 0,-1 0,0 0,0 1,1 0,-1 0,1 0,0 0,-8 7,-43 39,44-38,-54 55,2 2,3 4,3 2,-47 81,99-145,-1 0,1 0,0 0,0 1,-4 14,8-22,1-1,-1 1,1 0,-1 0,1 0,0-1,0 1,0 0,0 0,0 0,0 0,0 0,1-1,-1 1,1 0,-1 0,1-1,0 1,0 0,0-1,0 1,0-1,0 1,0-1,0 1,0-1,1 0,-1 1,1-1,-1 0,1 0,1 1,17 5,0-1,0-1,1 0,-1-2,1 0,0-2,27 0,2 1,386 10,-432-12,-1 1,0-1,0 1,1 0,-1 0,0 0,0 1,0-1,0 1,-1 0,1 0,0 0,-1 0,1 0,-1 0,0 1,0-1,0 1,0 0,0-1,0 1,-1 0,1 0,-1 0,0 0,0 0,0 1,0-1,-1 0,1 0,-1 1,0 2,1 1,-1-1,1 0,-2 0,1 1,-1-1,0 0,0 0,-1 0,1 0,-1 0,-1 0,1 0,-1-1,0 1,0-1,-6 8,-16 8,0 0,-1-2,-2-1,-53 28,40-24,-310 147,315-155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4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0,'0'0,"-1"0,0 0,1 0,-1 1,0-1,1 0,-1 0,0 0,1 1,-1-1,0 0,1 1,-1-1,1 0,-1 1,1-1,-1 1,1-1,-1 1,1-1,-1 1,1 0,0-1,-1 1,1-1,0 1,0 0,-1-1,1 1,0 0,0-1,0 1,0 0,0-1,0 1,0 0,0-1,0 1,0 0,0-1,0 1,0 0,1-1,-1 2,12 30,14 11,2-1,54 61,-14-19,-37-42,395 507,-423-545,0-1,1 1,0-1,0 1,0-1,0 0,0-1,0 1,1-1,-1 0,1 0,0 0,0-1,0 1,-1-1,1 0,0-1,0 1,0-1,1 0,-1 0,6-2,10-2,0 0,0-2,-1-1,22-9,-1 0,-37 14,346-114,-273 95,2 2,126-11,-188 28,1 1,0 1,0 1,-1 0,1 1,-1 1,1 1,22 8,-32-9,0 1,0 0,0 0,-1 1,0 0,1 0,-2 1,1 0,-1 0,0 1,0 0,-1 0,0 0,0 0,0 1,-1 0,-1 0,5 12,-1 2,-2 1,0 0,-2 0,0 0,-2 0,0 0,-2 1,0-1,-2 0,0 0,-2 0,0-1,-2 1,0-1,-2 0,0-1,-2 0,0-1,-1 0,-1-1,-1 0,0-1,-1 0,-2-1,1-1,-39 27,5-10,-2-3,-1-3,-74 29,-176 38,262-85,0-2,-1-2,-71 1,-124-23,226 16,-1-1,1-1,0 0,0 0,0-1,0 0,1-1,0 0,0-1,0 0,-16-14,22 16,0 1,1-1,-1 1,1-1,0 0,0 0,1-1,-1 1,1-1,0 1,0-1,0 0,1 1,-1-1,1 0,0 0,1 0,-1 0,1 0,0 0,1 0,-1 0,1 0,0 0,0 0,0 0,1 0,3-8,2 1,0 0,1 0,0 1,0 1,1-1,16-13,26-32,-45 45,-1 1,0-2,-1 1,0 0,0-1,-2 0,1 0,0-17,8-30,14-38,-18 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7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437 634,'-28'0,"0"1,-33 5,48-3,1 0,-1 1,1 0,0 1,1 0,-1 1,-11 8,7-2,0 0,0 1,1 1,1 0,1 1,0 1,1 0,0 1,2 0,0 1,0 0,2 0,-9 28,10-24,1 1,1 0,0 0,2 0,1 1,1-1,1 0,1 1,1-1,1 0,8 34,-7-43,1 0,1-1,0 1,0-1,1 0,1 0,1-1,-1 0,2-1,0 0,16 15,-17-19,-1 0,2-1,-1 0,1 0,0-1,0-1,0 1,1-2,-1 1,1-1,0-1,0 0,0-1,0 0,18 0,-26-1,-1-1,1 1,-1 0,1-1,-1 1,1-1,-1 0,1 0,-1 0,0 0,0 0,1 0,-1-1,0 1,0-1,0 0,0 1,-1-1,1 0,0 0,-1 0,1 0,-1 0,0-1,0 1,0 0,0-1,0 1,0 0,-1-1,1 1,-1-1,0 1,1-6,-1-7,-1-1,0 0,-1 1,-6-25,5 24,-70-273,-4-27,73 272,4 43,0 1,0 0,0-1,0 1,0 0,1 0,-1-1,0 1,0 0,0 0,0 0,0-1,0 1,1 0,-1 0,0-1,0 1,0 0,0 0,1 0,-1 0,0-1,0 1,1 0,-1 0,0 0,0 0,1 0,-1 0,0 0,0 0,1 0,-1 0,0 0,0 0,1 0,-1 0,0 0,0 0,1 0,18 15,49 54,3-3,121 88,-125-105,2-3,129 64,-191-106,1-1,-1-1,1 1,13 1,-20-3,0-1,0 0,0 0,0 0,0 0,0 0,0 0,0 0,0 0,0 0,0 0,0 0,0-1,0 1,0-1,0 1,-1 0,1-1,0 1,0-1,0 0,0 1,-1-1,1 0,0 1,-1-1,1 0,0 0,-1 0,1 0,-1 0,1 1,-1-1,0 0,1 0,-1 0,0 0,0 0,1 0,-1 0,0 0,0 0,0 0,0 0,-1 0,1-2,-6-40,-3 0,-1 1,-25-66,27 83,-280-674,277 676,4 7,0-1,-1 1,-1 1,-1-1,0 2,-1-1,-18-18,13 24,11 15,15 24,1-13,1-2,0 1,1-1,1-1,0-1,18 14,106 68,-118-82,284 174,70 46,-352-219,-2 1,1 0,-2 2,21 22,-35-34,-1 0,0 0,-1 0,1 0,-1 1,0-1,-1 1,1 0,-1 0,0 0,-1 0,1 0,-1 0,0 0,-1 0,1 1,-1-1,-1 0,1 1,-1-1,0 0,-3 9,-5 9,-1 0,0-1,-2 0,-1-1,-18 25,-88 97,65-81,19-29,19-25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8.1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134 833,'10'-1,"0"0,0-1,1 0,-1 0,-1-1,1 0,0-1,9-5,77-47,-53 30,-11 6,0-1,-2-1,0-2,-1-1,-2-1,0-2,-2 0,23-35,-33 40,-1-1,-1 0,-1-1,0 0,-3-1,0 0,-1 0,-2-1,0 0,-2 0,1-52,-5 74,0 0,0 0,0 0,-1 0,0 1,1-1,-2 0,1 0,-1 1,1-1,-1 1,-1-1,1 1,-1 0,1 0,-1 0,0 0,-5-4,4 5,1 1,-1 0,0 0,0 1,0-1,0 1,0 0,0 0,0 0,0 1,0-1,0 1,0 0,-1 0,1 0,0 1,0 0,0 0,0 0,0 0,0 0,-4 3,-18 7,0 0,1 3,1 0,0 1,-33 28,-101 102,147-134,-27 28,0 2,3 1,-39 62,60-82,1 1,1 0,1 0,1 1,1 1,1 0,1 0,2 0,-4 33,9-47,1 0,0 0,0 0,1 0,1-1,0 1,0-1,1 1,0-1,1 0,0 0,1-1,0 0,0 0,1 0,0-1,13 12,9 7,1-2,1-1,52 30,-80-52,157 88,-140-80,0-2,1 0,0-1,0-1,0 0,28 2,-45-8,1 0,-1 0,0 0,0-1,1 0,-1 0,0 0,0 0,0 0,0-1,0 0,0 0,6-4,41-39,-16 11,124-116,-108 99,-23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4.34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1582,'0'-9,"1"0,0-1,1 1,-1 0,2 0,0 0,0 0,0 0,1 0,0 1,1 0,0 0,0 0,1 0,0 1,10-10,10-6,1 1,0 2,39-23,-2 2,253-182,435-399,-730 602,-2 0,0-1,-1-1,-1-1,-1-1,-1 0,-1-1,20-47,26-85,-51 133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15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0,'11'27,"0"1,11 54,1 1,292 971,-138-501,-109-379,104 192,-113-260,5-3,139 173,-145-210,4-2,2-2,3-4,116 79,-123-100,1-3,1-2,2-3,2-3,0-3,1-3,1-3,1-2,0-4,1-3,0-3,0-3,0-3,0-3,0-3,101-23,-72 1,145-61,85-64,104-43,-282 144,197-44,-354 97,1 0,0-1,-1 0,1 0,0 0,0 0,-1-1,-4-2,-11-3,-448-115,-212-62,666 180,9 2,1 1,0 0,-1-1,1 0,0 0,0-1,0 0,0 1,1-2,-6-3,10 7,-1-1,1 1,0 0,0-1,-1 1,1-1,0 1,0 0,0-1,-1 1,1-1,0 1,0 0,0-1,0 1,0-1,0 1,0-1,0 1,0 0,0-1,0 1,0-1,0 1,1-1,-1 1,0 0,0-1,0 1,0-1,1 1,-1 0,0-1,1 1,17-13,29-3,-44 15,372-78,8 30,-234 32,-54 6,786-58,-869 69,4 0,-1 0,1 1,-1 0,30 8,-42-8,1 0,-1 1,0-1,0 0,0 1,0 0,0 0,0 0,-1 0,1 0,-1 1,1-1,-1 1,0-1,0 1,0 0,0 0,-1 0,1 0,-1 0,1 0,-1 0,0 1,-1-1,1 0,0 1,-1 5,0 9,0 0,-2-1,0 1,-1-1,0 0,-2 1,0-2,-1 1,-9 17,-13 23,-44 63,32-55,-109 169,-58 103,172-274,4 3,3 0,-30 104,30-92,21-61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39.1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356 887,'-6'1,"1"1,0 0,-1 1,1 0,0 0,0 0,0 0,1 1,-1-1,1 1,0 0,-7 8,-2 1,-23 20,2 1,1 2,-45 64,66-80,0 0,1 0,1 1,2 1,0 0,0 0,2 0,1 1,-4 42,7-41,2 0,0 1,1-1,2 0,5 25,-4-35,0 0,1-1,0 1,1-1,0 0,1 0,1-1,0 0,17 20,-23-30,0 0,0 0,0 0,0 0,0 0,0 0,1 0,-1-1,1 1,-1-1,1 1,-1-1,1 0,0 0,0 0,-1-1,1 1,0-1,0 1,0-1,0 0,0 0,0 0,-1-1,1 1,4-2,-3 0,0 0,-1 0,1 0,-1-1,1 0,-1 1,0-1,0 0,0-1,0 1,-1 0,1-1,-1 0,0 1,0-1,0 0,1-6,19-62,-3-1,-3-1,7-91,-5 36,-15 114,51-396,-48 331,-3 0,-4 0,-14-94,10 131,-3 0,-17-54,21 84,-1 0,0 1,-1 0,0 0,-1 1,-1 0,1 0,-2 0,1 1,-2 0,-18-15,28 25,-1-1,1 1,0 0,0 0,-1-1,1 1,0 0,-1 0,1 0,0-1,-1 1,1 0,0 0,-1 0,1 0,-1 0,1 0,0 0,-1 0,1 0,0 0,-1 0,1 0,-1 0,1 0,0 0,-1 0,1 0,0 1,-1-1,1 0,0 0,-1 0,1 1,0-1,-1 0,1 0,0 1,0-1,-1 0,1 0,0 1,0-1,-1 1,-5 25,8 29,8-3,3-1,25 66,-3-13,4 19,42 156,29 300,-107-544,-1-9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0.6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2174 889,'0'-3,"0"0,0 0,-1 0,1 1,0-1,-1 0,0 0,0 1,0-1,0 0,0 1,0-1,-1 1,1 0,-1-1,0 1,1 0,-1 0,0 0,0 0,-3-2,0 1,0 1,0-1,0 1,0 0,0 1,0-1,-1 1,1 0,-1 0,-6 0,-14 2,0 0,0 1,-42 10,63-10,-94 21,2 5,0 4,3 5,1 3,-166 100,135-61,5 6,3 5,-154 155,188-160,5 3,-71 106,101-124,3 2,3 2,-50 130,89-201,-4 10,1 0,1 0,0 1,0 0,1-1,1 1,0 0,1 27,2-38,-1 0,1 0,0 0,0 0,1 0,-1-1,1 1,-1 0,1-1,0 1,0-1,0 0,0 0,0 1,1-1,-1-1,1 1,-1 0,1 0,0-1,0 0,-1 0,1 1,0-2,0 1,0 0,0 0,0-1,1 0,-1 0,5 0,13 0,0 0,1-2,32-7,-42 7,103-22,-2-4,177-71,208-121,-453 199,-8 4,374-186,-321 153,-3-3,115-94,-189 137,-1-1,-1-1,0 0,0-1,-1 0,-1-1,0 0,-1 0,0-1,10-28,-10 14,-1-1,-1 0,-1 0,0-58,-5 41,-3-1,-1 1,-3 0,-15-57,-65-179,79 260,-142-355,126 331,-1 1,-2 1,-3 1,-1 2,-63-66,84 98,0 1,-1 0,0 1,-19-11,27 18,1-1,-1 1,0 0,0 0,1 0,-1 1,0-1,0 1,0-1,0 1,0 0,-3 0,4 1,1-1,-1 1,1-1,-1 1,1 0,0-1,-1 1,1 0,0 0,0 0,-1 0,1 0,0 0,0 0,0 1,0-1,1 0,-1 1,0-1,0 0,1 1,-1-1,1 1,-1 2,-3 11,2 0,0 0,1 1,0-1,1 1,1-1,0 0,1 1,1-1,0 0,1 0,7 15,7 18,3-1,33 54,-26-53,2-2,2-2,71 77,-46-65,3-3,71 49,116 96,-140-108,138 89,-226-167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2.1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486 1259,'110'-186,"-34"63,-72 116,0-1,0 1,-1-1,0 0,-1 0,1 0,-1 0,-1 0,0 0,0 0,-1-1,0 1,0 0,-1-1,0 1,-2-11,1 13,0 1,-1-1,1 1,-1-1,0 1,-1 0,1 0,-1 1,0-1,0 1,0 0,0 0,-1 0,0 0,0 1,0 0,0 0,-1 0,1 1,-1 0,1 0,-1 0,-6-1,-9-1,0 1,0 1,0 0,0 2,0 1,0 0,0 1,1 2,-1 0,1 1,0 1,0 1,0 1,1 0,0 2,1 0,0 1,0 1,1 0,1 1,0 1,1 1,1 0,0 1,1 0,0 1,2 1,0 0,1 1,1-1,0 2,2-1,0 1,1 1,-4 29,7-31,0 0,2 1,0 0,1 0,4 27,-3-40,1 1,0 0,0-1,1 1,0-1,0 0,1 0,0 0,0 0,1-1,0 0,0 0,0 0,1 0,-1-1,12 8,17 9,1-2,1-1,1-1,65 21,163 28,-204-55,1-2,-1-3,1-3,92-6,-150 2,-1 0,1-1,-1 0,1 0,-1 0,1 0,-1 0,0-1,1 1,-1-1,0 0,0 0,0-1,-1 1,1 0,0-1,-1 1,0-1,1 0,-1 0,0 0,0 0,-1-1,3-4,1-6,-1-1,-1 0,0 0,2-25,1-5,4-29,-2-2,-3-78,-18-151,4 153,9 149,0 0,0 0,0 0,0 0,0 0,1 1,-1-1,1 0,0 0,1-4,-1 6,0 0,0 1,-1-1,1 0,0 1,0-1,0 0,0 1,0-1,0 1,0 0,0-1,0 1,0 0,0 0,0 0,0-1,0 1,0 0,1 0,-1 0,0 1,0-1,0 0,0 0,0 1,0-1,0 0,0 1,0-1,0 1,1 1,32 15,-1 3,0 0,-2 2,38 35,-24-21,601 476,-644-510,-1-1,0 0,0 0,1 0,-1 0,1 0,-1 0,1-1,-1 1,1 0,-1-1,1 1,0-1,-1 0,1 1,0-1,-1 0,1 0,3 0,-4-1,0 1,0-1,0 0,0 1,0-1,-1 0,1 0,0 0,0 0,0 1,-1-1,1 0,0 0,-1 0,1-1,-1 1,1 0,-1 0,0 0,1-2,0-6,0 1,0-1,-1 1,0-1,0 0,-3-9,-56-307,-22-150,78 453,-4-48,-3 1,-4 1,-29-91,38 151,1 10,3 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2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0,'4'0,"6"4,1 6,3 2,4 6,7 5,3 7,6 3,1 0,-1 3,-2-5,-6-3,-4-3,-1 0,-4-5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3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1,'0'4,"5"6,0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3.6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302 1,'-6'0,"0"1,0 1,0-1,0 1,1 0,-1 0,1 1,-1 0,1 0,0 0,0 0,0 1,1 0,-6 5,-9 10,-29 36,29-29,1 1,2 1,0 0,2 1,1 1,2 0,0 1,2 0,2 0,-6 50,12-75,1 0,-1 0,1 1,1-1,-1 0,1 0,0 1,1-1,-1 0,1 0,0 0,1-1,0 1,0 0,0-1,0 0,1 1,5 5,-3-6,0 0,0-1,0 1,1-1,0-1,0 1,0-1,0 0,0-1,1 1,-1-2,1 1,0-1,11 1,3 0,0-1,0-1,0 0,1-2,-1-1,-1 0,1-2,0-1,36-14,78-44,-98 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45.2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155 1382,'33'-40,"-1"-2,-3-1,-1-1,35-78,-27 52,-4 9,-2-2,-4-2,-2 0,-3-1,15-84,-33 132,-1 1,0 0,-1-1,-1 1,-4-33,3 46,1 0,-1 1,0-1,0 1,-1-1,1 1,-1-1,1 1,-1 0,0 0,0 0,-1 0,1 0,0 0,-1 1,0-1,0 1,0-1,0 1,0 0,0 0,0 1,-1-1,1 1,-1 0,1-1,-1 2,1-1,-1 0,0 1,1-1,-1 1,-5 0,-6 2,0 0,0 0,0 1,1 1,-1 0,1 2,0-1,0 2,0-1,1 2,0 0,1 1,0 0,0 0,1 2,0-1,-12 16,-11 16,2 1,2 1,-37 73,60-101,0 1,1 0,1 0,0 1,1-1,1 1,1 0,0 0,2 0,0 0,1 0,0 0,2-1,0 1,1 0,1-1,9 22,-12-32,1-1,-1 0,2 0,-1 0,1 0,0 0,0-1,0 0,1 0,0 0,0 0,0-1,1 0,-1 0,1 0,0-1,0 1,0-2,1 1,-1-1,1 0,-1 0,9 1,11 0,0-1,0-2,0-1,48-7,43-9,147-42,109-54,-332 99,-1 3,-2-2,1-2,-2-1,63-37,-94 48,-1 0,1 0,-1 0,0 0,-1-1,1 0,-1 0,0-1,0 1,-1-1,0 1,0-1,-1 0,0 0,0 0,0-1,-1 1,0 0,-1-1,0 1,-1-14,-2-8,-1 0,-1 0,-2 1,-11-30,-5-10,-55-113,59 145,-1 1,-2 1,-1 1,-45-49,27 47,39 34,1 0,-1 0,1 0,0 0,-1 0,0 1,1-1,-1 0,1 1,-1-1,0 1,1 0,-1-1,0 1,0 0,1 0,-1 0,0 1,1-1,-1 0,0 0,1 1,-1-1,0 1,1 0,-1-1,-1 2,2-1,0 1,0-1,1 1,-1-1,0 1,1-1,-1 1,1-1,0 1,-1 0,1-1,0 1,0-1,0 1,0 0,0-1,0 1,1-1,-1 1,0 0,1-1,0 1,-1-1,1 1,0-1,-1 0,1 1,0-1,2 3,31 39,-5-16,0-2,2-1,1-2,1-1,39 19,-9-4,930 608,-984-637,97 77,-95-73,0-1,-1 2,0-1,0 1,-2 1,12 20,-19-30,1 1,-1-1,0 1,0 0,0-1,-1 1,0 0,1 0,-1-1,0 1,-1 0,1 0,-1-1,0 1,0 0,0-1,0 1,0-1,-1 1,-3 5,-4 5,0-1,-1 0,-18 18,12-14,-395 380,409-395,-70 61,-2-4,-3-3,-2-3,-3-4,-1-3,-166 64,162-85,39-14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50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1041 23,'8'-19,"-6"15,-6 13,-106 196,-499 878,567-1014,-2-3,-3-1,-3-3,-74 72,124-133,0-1,0 1,0-1,-1 0,1 1,0-1,-1 0,1 0,0 1,-1-1,1 0,0 0,-1 1,1-1,0 0,-1 0,1 0,-1 0,1 0,0 1,-1-1,1 0,-1 0,1 0,-1 0,1 0,0 0,-1 0,1-1,-1 1,1 0,0 0,-1 0,1 0,-1 0,1-1,0 1,-1 0,1 0,0-1,-1 1,-5-23,10-42,-3 54,1-24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50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1,'5'1,"1"1,-1 0,0 0,0 1,0-1,0 1,-1 0,1 1,-1-1,1 1,-1 0,0 0,3 4,14 12,546 393,29-46,-374-234,212 142,-398-254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51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0 170,'78'-19,"274"9,-137 9,39-10,-1-10,356-77,-572 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17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504 406,'3'-5,"0"0,-1 0,0 0,0 0,0 0,-1-1,1 1,-1-1,-1 1,1-1,-1 1,0-9,1-3,0 3,1-7,0 0,-1 0,-2-1,-3-25,3 41,0-1,-1 0,0 1,-1 0,0-1,0 1,0 0,0 0,-1 1,0-1,0 1,-1 0,1 0,-1 0,0 0,0 1,-9-5,0 1,0 0,-1 1,0 1,0 0,0 1,-1 1,-22-3,5 2,0 2,-54 2,81 1,-1 1,1-1,0 1,0 0,-1 0,1 1,0 0,0 0,0 0,1 1,-1 0,1 0,-1 0,1 1,0-1,-6 7,6-3,0-1,0 1,1 1,0-1,0 1,1-1,0 1,0 0,0 0,1 1,-1 12,-1 8,1 1,1-1,1 1,2 0,1-1,2 1,1-1,1 0,15 44,-8-37,2-1,2-1,1 0,2-1,1-1,48 56,-33-50,2-1,1-2,1-2,2-2,1-1,2-3,0-1,2-2,1-3,0-1,65 16,-33-17,2-3,0-4,0-4,118-2,-141-8,0-3,-1-2,0-3,0-3,-1-1,108-45,-150 52,1 0,-1-1,-1-1,0-1,0 0,23-21,-31 24,0 0,0 0,-1-1,0 0,0 0,-1 0,0-1,0 1,-1-1,0 0,-1 0,0 0,2-17,-3 9,-1-1,0 1,-1 0,-1 0,0 0,-1 0,-1 1,-1-1,0 1,-1 0,-1 0,-1 1,0 0,-1 0,0 1,-1 0,-18-19,-4-2,-1 2,-1 1,-2 2,-1 1,-2 2,0 2,-70-33,33 25,-1 3,-1 4,-122-25,-13 19,38 8,91 13,0 4,-112 6,182 1,-12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51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1,'1'7,"0"0,1 0,0 0,0-1,1 1,0-1,0 1,0-1,1 0,5 7,9 16,144 275,123 235,-150-279,70 143,-190-372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8:52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3112 122,'-75'-27,"-1"4,0 3,-157-19,104 28,-211 9,202 12,-1 5,2 6,0 7,2 5,-163 63,203-58,2 3,1 5,3 3,2 4,2 4,3 4,-138 132,180-150,1 1,2 2,2 2,3 1,1 1,3 2,-36 91,53-114,2 1,1-1,1 1,1 1,2-1,1 1,2 0,0 0,3 0,0-1,2 1,1-1,2 1,0-2,2 1,18 38,-8-33,2 0,1-1,2-1,1-1,2-2,1 0,1-2,2-1,61 42,-2-11,3-5,150 64,-62-45,3-8,251 53,392 24,-310-83,-1-42,-472-18,-1-2,0-2,0-1,-1-3,0-1,0-2,-2-2,0-2,0-1,-2-2,0-2,-2-2,0-1,-2-1,0-2,-2-2,37-44,-53 53,0-2,-2 0,0-1,-2 0,-1-1,0-1,-2 0,-1 0,-1 0,3-32,0-20,-4 0,-6-100,-3 99,-4 0,-4 0,-3 1,-3 1,-4 0,-3 1,-3 2,-4 0,-56-98,54 122,-2 0,-1 3,-3 1,-2 1,-2 3,-1 1,-93-64,91 74,-2 2,-1 3,-1 1,-1 2,-1 3,-1 2,0 3,-92-15,109 26,-1 2,0 1,1 2,-44 7,-138 40,56-16,38-8,81-16,-1-1,-69 2,84-9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16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1237 330,'-1'-17,"0"1,-1-1,0 0,-1 1,-1-1,-1 1,0 0,-1 0,-1 1,-1 0,-12-21,14 27,-1 0,0 1,0 0,0 0,-1 0,-1 1,1 0,-1 0,0 1,-1 1,1-1,-1 2,0-1,-1 1,1 1,0 0,-1 0,-14-1,3 3,1 1,-1 0,0 2,1 1,-1 1,1 0,0 2,0 0,1 2,0 0,0 1,1 1,-21 14,-24 20,2 3,-72 69,124-108,-58 55,-113 131,161-170,2 1,1 1,1 0,1 1,1 0,2 2,0-1,2 1,-9 48,17-66,0 0,1 1,1-1,0 0,0 0,1 1,1-1,0 0,0 0,1 0,1 0,0-1,0 1,1-1,0 0,1 0,0-1,0 0,1 0,0 0,1-1,0 0,13 10,10 4,1-1,0-2,1-2,1 0,45 13,187 48,-253-74,362 83,41 12,-286-63,142 62,-243-87,-1 2,0 2,-1 0,-1 2,-1 0,0 2,27 26,-45-38,0 0,-1 1,0 0,0 0,-1 1,0-1,0 1,-1 0,0 1,0-1,-1 1,-1-1,1 1,-2 0,1 0,-1 0,-1 0,0 0,0 0,-1 0,0 0,-1 0,0 0,-1 0,-7 18,3-14,-1 1,-1-1,0-1,-1 1,-1-2,0 1,0-2,-1 1,-1-2,0 0,0 0,-26 13,-19 8,-107 41,162-71,-136 50,-2-7,-2-6,-1-6,-2-6,0-7,-2-6,-158-7,233-13,53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17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1,'1'6,"1"0,0 1,1-1,-1 0,1-1,0 1,0 0,1-1,0 0,0 0,0 0,5 4,2 5,573 808,-578-812,29 45,-2 1,27 66,-49-90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18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0 396,'1'-2,"0"0,-1 0,1 0,0 0,0 1,0-1,0 0,0 0,0 1,0-1,1 1,-1-1,1 1,-1 0,1-1,0 1,-1 0,1 0,2-1,43-22,-35 19,103-42,219-59,-58 22,-45-4,-209 78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18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460 721,'-25'452,"0"-77,25-363,0 1,0 1,-1-1,-1 0,-6 25,2-33,-2-14,-4-19,11 26,-150-477,126 392,-88-337,39-9,71 406,1 12,0 1,1 0,0-1,2 1,-1-1,6-25,-5 38,-1 0,1 0,0 0,0 0,0 1,0-1,0 0,0 0,1 1,-1-1,0 0,1 1,-1 0,1-1,0 1,0 0,-1 0,1 0,0 0,2-1,1 0,0 1,0 0,0 0,0 0,0 1,0 0,0 0,6 0,9 3,-1 0,-1 2,26 8,39 17,139 73,67 63,-48-26,-114-69,160 117,-255-163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19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0 273,'18'-1,"1"-2,-1-1,0 0,-1-1,1-1,-1-1,0 0,22-14,12-3,249-126,-266 132,9-4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0.1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1,'26'43,"2"-1,1-1,42 44,-38-46,248 259,-61-71,-207-212,-1-3,0 2,-1-1,0 2,-1-1,12 24,-16-20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1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1 421,'7'-2,"0"0,0 0,0 0,0-1,0 0,0 0,-1-1,1 1,-1-2,10-7,10-6,21-9,2 3,1 1,69-21,163-29,-267 68,1-1,-1 0,0 0,-1-2,0 0,14-10,-8 5,41-19,116-30,-156 56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2.0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0,'-4'1,"0"0,1 0,-1 0,0 0,1 1,-1-1,1 1,0 0,-1 0,1 0,0 0,0 1,-3 2,-34 37,27-25,1 0,1 1,0 0,2 0,0 1,1 1,1-1,-5 26,5-19,3 0,0 1,1-1,2 1,0 0,4 27,-1-40,0 1,2-1,-1 0,2 0,0 0,0 0,2-1,-1 0,2 0,14 19,-9-16,1 0,1-2,0 1,1-2,1 0,32 19,-6-10,1-2,1-1,0-3,2-1,81 14,-68-19,109 6,-142-15,1-2,-1-1,1-1,-1-2,0 0,35-13,-40 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17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685 0,'-45'0,"-71"10,96-7,1 1,0 1,0 1,0 1,1 1,-19 10,6-1,0 2,2 2,0 0,1 2,2 1,0 1,2 2,-24 32,35-42,1 1,1 1,1 0,0 0,2 1,0 0,1 1,1 0,1 0,1 0,1 0,0 1,2-1,2 37,2-43,0-1,1 1,0-1,2-1,-1 1,1-1,1 0,1 0,0-1,0 1,1-2,1 0,0 0,0 0,1-1,0-1,1 0,16 9,-2-1,0-2,2-1,-1-2,2 0,-1-2,2-1,54 9,-71-15,1 0,0-1,0-1,0-1,0 0,0-1,0 0,0-1,0 0,-1-1,1-1,-1 0,0-1,23-12,36-25,104-44,-128 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3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274 510,'-5'0,"1"0,0 1,-1 0,1-1,0 1,0 1,0-1,0 1,0-1,0 1,0 0,0 1,1-1,-1 1,1-1,-1 1,1 0,0 0,1 1,-1-1,0 1,1-1,0 1,0 0,0 0,0 0,0 0,1 0,-2 6,2-5,0-1,0 1,1 0,0 0,-1 0,2-1,-1 1,0 0,1 0,0 0,0-1,0 1,1 0,0-1,0 1,0-1,0 0,0 0,1 1,0-2,0 1,0 0,1-1,-1 1,1-1,5 4,14 7,1-2,0 0,1-2,0-1,32 8,135 21,-157-32,50 9,434 55,-512-69,1 0,-1-1,1 0,0 0,-1-1,1 0,14-4,-20 4,0 0,1-1,-1 0,0 1,0-1,0 0,-1 0,1 0,0 0,-1-1,1 1,-1 0,0-1,1 1,-1-1,-1 1,1-1,0 1,0-1,-1 0,0 1,1-1,-1 0,0 1,-1-5,6-90,1 22,-4-1,-13-133,9 188,-2 0,0 0,-2 1,0 0,-1 0,-1 0,-1 1,-1 0,-1 1,0 0,-1 1,-1 0,-1 0,-25-23,26 30,0 1,-1 1,0 0,0 1,-1 0,0 1,0 1,0 0,-1 1,1 0,-32-1,-4 2,0 2,-72 9,113-7,1 1,0 0,-1 1,1 0,0 1,1 0,-1 0,1 1,-1 0,-9 8,-10 9,-35 37,53-49,-76 87,67-74,-1 0,0-1,-1-1,-2 0,0-2,-35 22,-194 108,233-138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5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28 477,'2'13,"1"1,0-1,1 0,0 0,1 0,0 0,1-1,1 0,9 14,-2 0,97 144,-23-40,-86-126,17 29,-19-32,1-1,-1 1,1 0,-1-1,1 1,-1 0,0 0,1-1,-1 1,0 0,0 0,0 0,1 0,-1-1,0 1,0 0,0 0,0 0,0 0,0-1,-1 1,1 0,0 0,0 0,-1-1,1 1,0 0,-1 0,1-1,-1 1,1 0,-1-1,0 2,-1-3,0 1,-1-1,1 0,0 0,0 1,0-2,0 1,0 0,0 0,0-1,0 1,0-1,1 1,-1-1,1 0,-1 0,1 0,0 0,-3-3,3 2,-26-36,3-1,-35-75,-24-94,71 179,-2-4,1 0,2 0,2-1,0-1,-5-65,14 99,0 0,0 1,0-1,0 0,0 0,0 0,1 0,-1 0,1 1,-1-1,1 0,0 0,-1 1,1-1,0 1,0-1,0 0,1 1,-1 0,0-1,0 1,1 0,-1-1,3 0,-1 1,0 0,0 0,0 0,0 1,1-1,-1 1,0 0,0 0,0 0,1 0,-1 0,0 1,4 0,8 4,1 0,-1 1,0 0,21 14,191 125,-129-80,-60-41,0 2,-1 1,-2 3,59 61,-76-73,-18-18,1 0,-1 1,0-1,0 0,0 0,1 0,-1 0,0 0,0 0,1 1,-1-1,0 0,1 0,-1 0,0 0,0 0,1 0,-1 0,0 0,0 0,1 0,-1 0,0 0,1 0,-1 0,0-1,0 1,1 0,-1 0,0 0,0 0,1 0,-1-1,0 1,0 0,0 0,1-1,0-2,0-1,0 0,-1 0,1 0,-1 0,0 1,0-1,-1-6,1-55,4 0,2 0,3 1,3 0,2 1,45-118,-58 176,1 0,0 0,0 0,0 0,1 1,0-1,0 1,0 0,0 0,0 0,1 0,0 0,0 1,0 0,0 0,1 0,-1 0,9-3,-8 4,0 1,1 1,-1-1,0 1,0 0,1 0,-1 0,0 1,1 0,-1 0,0 0,0 0,0 1,0 0,0 0,-1 0,1 1,7 5,35 26,-1 3,-1 1,-3 2,72 87,-75-86,65 53,-63-61,-2 3,34 40,-55-54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5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1 922,'263'-8,"-207"2,1-2,91-26,689-244,-14-37,-735 280,241-100,-296 114,-30 11,-21 4,-56-3,18 3,1-2,-67-18,72 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6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1,'18'1,"0"0,0 1,0 1,0 1,0 1,-1 0,24 11,112 67,-41-20,-43-31,1-2,2-4,127 29,-195-54,0 0,0 0,1 0,-1 0,0 1,0-1,0 1,-1 0,1 1,6 3,-9-4,0-1,-1 0,1 1,0-1,0 1,-1-1,1 1,-1-1,1 1,-1-1,0 1,0-1,0 1,0 0,0-1,0 1,0-1,0 1,0 0,-1-1,1 1,-1-1,1 1,-1-1,0 1,1-1,-1 0,0 1,0-1,0 0,-2 2,-135 229,88-127,-70 215,0 120,110-405,1-11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7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1326 433,'-2'-21,"-1"-1,-1 1,-1 1,-1-1,0 1,-2 0,0 0,-1 1,-1 0,-1 0,-1 2,0-1,-1 1,-1 1,-26-24,26 28,-1 2,0-1,0 2,-1 0,0 1,-1 1,0 0,0 1,-18-3,9 3,1 3,-1 0,0 1,0 1,-45 6,27 1,1 3,1 1,0 2,0 2,1 2,1 1,-44 27,54-26,1 1,1 1,1 1,1 2,1 1,1 1,1 1,1 1,2 0,0 2,2 0,2 2,0 0,2 0,1 1,2 1,1 0,-5 36,7-26,2-1,2 1,2 0,1 1,3-1,1 0,2-1,3 1,1-1,23 68,-19-77,2 0,0-1,3 0,0-1,2-2,1 0,1 0,2-2,1-1,1-2,1 0,0-1,40 23,-5-11,132 56,80 7,-102-39,-122-40,326 128,-310-117,-1 3,-1 3,86 65,-143-96,0 1,0 0,0 0,-1 1,0 0,0 0,7 12,-12-17,0 0,-1 0,1 0,0 0,-1 0,1 0,-1 0,1 1,-1-1,0 0,0 0,0 0,0 1,-1-1,1 0,0 0,-1 0,0 0,1 0,-1 0,0 0,0 0,0 0,0 0,-1 0,1 0,0-1,-1 1,1 0,-1-1,0 1,1-1,-1 0,0 0,-4 2,-14 9,0-2,-2 0,-38 12,-12 5,23-7,-1-2,-1-3,0-1,-1-3,0-2,-1-3,-91 1,-141-12,258 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28.8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971 0,'-83'59,"3"3,2 3,3 4,4 3,2 2,-59 88,99-122,2 1,-42 87,58-103,0 1,2 1,1 0,2 0,0 1,-3 48,9-67,0 1,1-1,0 1,0 0,1-1,0 0,1 1,0-1,0 0,1 0,0-1,6 9,-2-5,0-1,1-1,0 1,1-1,0-1,1 0,17 11,11 3,2-2,0-1,85 26,-30-15,1-4,2-4,0-5,1-4,162 2,-262-16,18 0,0 0,0-1,0-1,0-1,20-5,-34 6,0 1,0-1,0 0,0 0,0 0,-1 0,1-1,-1 1,1-1,-1 0,0 0,0 0,0 0,-1-1,1 1,-1-1,0 0,0 0,0 0,0 0,-1 0,1 0,-1 0,0 0,-1 0,1-9,2-40,-3 0,-2-1,-2 1,-3 0,-2 1,-2 0,-3 0,-2 1,-22-48,-8-1,-3 3,-6 2,-88-119,132 199,-4-7,-1 1,-1 1,-23-23,34 38,1 1,-1-1,0 1,0 0,-1 0,1 1,-1 0,1 0,-1 1,0-1,0 1,0 1,-1 0,1 0,0 0,-12 1,-279 38,58-4,185-28,-13 1,1-2,-100-6,166 1,0 0,1 1,-1-1,0 0,1 0,-1 0,0 0,0 0,1 0,-1-1,0 1,1 0,-1 0,0 0,0-1,1 1,-1 0,1-1,-1 1,0-1,1 1,-1 0,1-1,-1 1,1-1,-1 0,0 0,16-10,33-6,47 1,-68 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0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1431,'1'10,"1"1,1-1,0 0,0 0,1 0,0 0,1 0,0-1,0 0,10 12,7 14,53 87,139 171,118 94,-275-323,438 445,-483-497,-1-1,1-1,0 0,0 0,1-1,14 7,-25-15,0 0,1 0,-1 0,0 0,1 0,-1-1,1 1,-1-1,1 1,-1-1,0 0,1 0,-1 0,1 0,-1-1,1 1,-1-1,1 1,-1-1,0 0,1 0,-1 0,0 0,0 0,0-1,0 1,0-1,0 1,0-1,0 0,-1 0,1 1,0-1,-1-1,0 1,0 0,1 0,0-3,6-14,0 0,-1 0,-1-1,-1 0,-1 0,3-25,3-133,-9 124,9-246,-33-344,-11 423,30 199,-2 0,-1 0,-1 0,-1 1,0 0,-2 1,-21-31,27 45,0 1,0-1,-1 1,0 1,1-1,-12-5,16 9,0 1,0-1,0 1,0-1,-1 1,1-1,0 1,0 0,-1 0,1-1,0 1,-1 0,1 0,0 0,0 1,-1-1,1 0,-2 1,2-1,0 1,1 0,-1 0,0 0,0 0,0 0,1 0,-1 0,1 0,-1 0,1 0,-1 0,1 0,0 1,-1-1,1 0,0 0,0 0,0 1,0-1,0 0,0 0,0 0,0 2,1 3,0-1,1 1,-1 0,1-1,0 1,0-1,1 1,0-1,0 0,0 0,6 7,53 55,-40-44,109 111,4-6,219 158,-348-281,0-1,1 1,-1-2,1 1,0-1,1 0,12 4,-18-7,1 0,0 0,0 0,-1 0,1 0,0 0,0-1,-1 1,1-1,0 0,-1 0,1 0,-1 0,1 0,-1 0,0-1,1 1,-1-1,0 0,0 0,0 0,0 0,0 0,2-3,45-66,-3-2,59-126,-104 198,265-607,-221 479,-6-2,42-253,-75 346,-2 1,-1-1,-2 0,-1 0,-8-49,8 84,-1-1,0 0,0 1,0-1,0 0,0 1,-1-1,0 1,1 0,-1 0,0 0,-1 0,1 0,-1 0,1 0,-1 1,0-1,0 1,0 0,0-1,0 2,0-1,-1 0,1 1,-1-1,1 1,-1 0,1 0,-1 0,0 1,0 0,1-1,-7 2,-11 0,0 2,0 0,1 1,-40 14,28-8,-16 4,1 2,0 3,-58 31,86-39,0 1,0 0,1 1,0 1,2 1,-1 1,2 0,0 1,-23 35,34-46,0 1,1-1,0 1,0 0,1 0,0 0,0 0,1 0,-1 1,2-1,-1 0,1 1,0-1,0 0,2 9,1-7,0 1,0-1,0 0,1 0,1 0,-1-1,1 0,1 1,0-2,8 10,8 5,1-2,1 0,1-1,1-1,0-2,32 15,43 17,202 66,118 2,-351-98,-52-13,-4-3,-1 2,0 0,0 0,22 12,-32-14,0 0,0 0,0 0,-1 0,1 1,-1-1,1 1,-1-1,0 1,0 0,0 0,0 0,-1 0,1 0,-1 0,0 1,0-1,0 0,0 1,0-1,-1 1,0-1,0 6,-37 382,22-326,10-45,0 0,-3 26,8-40,0 0,0-1,0 1,0-1,1 1,0 0,0-1,1 1,-1-1,1 0,0 1,6 8,5 5,2 0,0-1,1-1,1 0,0-1,2-1,32 21,-19-16,1-1,1-2,1-1,37 11,-62-23,-1-1,1-1,-1 0,1 0,0 0,0-1,0-1,0 0,-1 0,1-1,0 0,0-1,0 0,-1-1,1 1,-1-2,0 0,17-8,7-7,1 1,1 2,0 2,45-13,-56 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1.5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993 1,'-30'1,"0"2,0 1,0 1,0 2,1 1,-43 18,0 5,-88 53,114-56,0 2,2 1,2 3,1 1,-52 58,70-67,1 1,2 1,0 1,2 1,1 0,1 2,2 0,1 0,-12 50,22-68,0 1,1-1,1 1,0 0,1 0,1-1,0 1,1 0,1-1,0 1,1-1,0 0,1 0,9 17,-4-13,1 0,1-1,1 0,1-1,0 0,1-1,0-1,1 0,24 15,-4-5,1-1,1-2,42 17,-64-31,1-1,0-1,0 0,0-1,1-1,-1-1,1 0,0-1,0-1,21-3,-30 0,1 0,-1-1,0 0,0-1,0 0,-1-1,1 0,-1 0,-1 0,10-11,31-22,48-17,-43 28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2.6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481 662,'2'-5,"0"1,0-1,0 1,0 0,1 0,-1 0,1 0,0 1,0-1,1 1,-1 0,1 0,-1 0,6-3,5-6,10-11,391-390,-408 406,-1 0,1-1,-2 1,1-1,-1 0,7-16,-11 22,0 0,-1 0,1 0,-1 0,0 0,0 0,1 0,-1 0,-1 0,1 0,0 0,0 0,-1 0,1 0,-1 0,0 0,1 0,-1 0,0 0,0 1,0-1,-1 0,1 1,0-1,0 1,-1-1,1 1,-1 0,0-1,1 1,-1 0,0 0,0 0,1 0,-1 0,0 1,-3-2,-9-3,0 1,-1 0,1 1,-1 0,1 1,-1 1,0 0,0 1,1 1,-1 0,0 1,1 1,-1 0,1 1,0 0,0 1,-15 8,-3 3,1 1,0 2,1 1,1 1,-50 48,10 4,2 2,5 3,2 3,-54 99,91-139,1 1,-20 57,35-82,2 1,0-1,1 1,1 1,0-1,2 0,0 1,3 34,0-42,1 1,1-1,0 0,0 0,1 0,0-1,1 1,0-1,1 0,0-1,0 0,10 10,14 11,66 49,-79-66,199 144,-175-131,0-1,2-2,65 24,-103-44,1-1,-1 0,1 0,-1-1,1 0,0 0,-1 0,1-1,0 0,0-1,0 1,-1-1,1-1,9-2,-4-1,-1-1,0 0,-1-1,0 0,0-1,17-17,-18 17,316-272,-245 219,278-219,-321 248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4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1543 1,'1'0,"-1"0,0 0,1 0,-1 1,0-1,1 0,-1 0,0 0,0 1,1-1,-1 0,0 0,0 1,1-1,-1 0,0 1,0-1,0 0,0 1,1-1,-1 0,0 1,0-1,0 0,0 1,0-1,0 1,0-1,0 0,0 1,0-1,0 0,0 1,0-1,-1 0,1 1,0-1,0 0,0 1,0-1,-1 1,-7 20,7-19,-125 244,52-109,-341 682,-124 234,496-971,-269 524,292-574,12-20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19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266 828,'1'9,"0"0,1 0,0 0,0 0,1 0,1-1,-1 1,1-1,0 0,1 0,0 0,1 0,-1-1,11 10,12 11,61 49,-76-67,132 95,169 92,-84-56,-221-135,57 42,-63-46,0 0,-1 0,0 0,1 1,-1-1,0 1,0-1,0 1,0 0,-1 0,1 0,-1 0,0 0,0 0,0 0,0 0,0 1,-1-1,1 6,-2-7,0 0,1-1,-1 1,0-1,0 1,-1 0,1-1,0 0,0 1,-1-1,1 0,-1 0,1 1,-1-1,1 0,-1-1,0 1,1 0,-1 0,0-1,0 1,0-1,1 1,-1-1,0 0,0 0,-3 0,-59 0,58-1,-22-2,1-1,-1-2,1-1,0-1,0-2,-42-21,-144-92,140 75,2-3,3-3,2-2,-113-127,147 144,2-2,2 0,2-2,-22-48,34 59,1-1,2 0,1-1,1 0,2-1,-3-53,9 67,2 0,1 0,0 0,2 0,0 0,1 1,1-1,2 1,-1 1,2 0,16-26,-9 18,2 0,1 2,2 0,0 1,1 2,49-40,-62 56,-1 0,1 0,0 1,0 0,1 1,-1-1,1 2,0 0,0 0,0 1,1 0,12-1,-14 3,-1 1,1 0,-1 0,1 0,-1 1,1 1,-1-1,0 1,0 1,0 0,-1 0,1 0,-1 1,0 0,8 8,14 14,-1 1,-1 2,-1 1,25 41,72 141,-83-136,60 161,-91-209,0 1,-2-1,-1 1,-2 0,-1 1,-1-1,-1 1,-2-1,-5 38,2-48,-1 0,0 0,-2 0,0 0,-1-1,-1-1,-1 1,-1-1,0-1,-1 0,-17 19,17-29,14-16,13-18,2 9,1 1,0 1,1 1,1 0,41-22,117-48,-143 70,33-14,138-37,-165 56,1 2,0 2,0 1,79 3,-107 3,-1 1,1 0,0 1,-1 0,0 1,0 1,0 0,0 1,-1 0,0 1,0 0,-1 1,1 0,-2 1,1 0,-1 1,-1 0,0 0,0 1,-1 1,-1-1,0 1,0 0,-1 1,0-1,-2 1,1 1,-1-1,3 25,-7-28,0 0,0 0,-1 0,0 1,-1-1,0-1,-1 1,0 0,0 0,-1-1,0 0,-1 0,0 0,0 0,-1-1,0 0,-1 0,-12 11,-14 13,-1-2,-68 46,88-66,-311 194,270-175,-1-3,-2-2,0-3,-75 17,123-36,0 0,0 0,0-1,-1 0,1-1,-11-1,16 0,0 0,1 0,-1 0,1-1,-1 0,1 0,0 0,0 0,0-1,0 1,0-1,0 0,1 0,0-1,-5-5,-67-88,-80-140,118 177,-13-18,9 15,2-1,-41-95,80 159,-2-4,0-1,0 1,0-1,1 1,0-1,0 0,0 0,1 0,0-5,2 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5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1140 0,'-98'0,"0"5,1 3,-180 40,239-38,0 1,0 3,1 0,1 3,0 0,1 3,1 1,1 1,1 2,1 1,2 2,-35 38,54-53,0 1,1 0,1 0,0 1,1 0,0 1,1 0,0 0,2 0,-1 0,2 1,-2 16,5-20,-1 1,2-1,-1 1,2-1,0 0,0 1,1-1,1 0,0-1,1 1,0-1,0 1,1-1,1-1,14 19,-2-7,2-2,0 0,1-1,1-1,1-1,47 26,167 65,-210-96,141 52,91 40,-255-102,0 1,0-1,0 1,0 0,-1 1,1-1,-1 1,0 0,5 5,-9-7,1-1,0 1,0-1,-1 1,1-1,-1 1,1 0,-1-1,1 1,-1 0,0-1,0 1,0 0,0-1,0 1,0 0,-1-1,1 1,0-1,-1 1,0 0,1-1,-1 1,0-1,1 1,-1-1,0 0,0 1,0-1,0 0,-1 0,1 1,0-1,-2 1,-35 30,-2-2,-74 44,84-56,-54 35,-2-4,-3-4,-96 34,155-70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5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0,'5'4,"0"6,9 10,2 6,6 2,5 5,-4 2,4-1,-3 2,-1-5,-1 1,-3-1,-1-6,-4-7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6.1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15,'0'-4,"5"-1,1-1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7.0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1 155,'3'1,"0"-1,1 1,-1 0,0 0,0 1,0-1,0 1,4 2,6 3,73 34,-2 4,-3 3,-1 4,92 78,-137-100,6 4,-2 1,-1 2,44 55,-79-87,1 0,-1 0,0 1,0-1,-1 1,1 0,-1 0,-1 0,1 0,-1 0,0 0,0 10,-1-15,0-1,0 0,-1 0,1 0,0 0,0 0,-1 0,1 0,0 0,0 0,-1 0,1 0,0 0,0 0,-1 0,1 0,0 0,0 0,0 0,-1 0,1 0,0-1,0 1,-1 0,1 0,0 0,0 0,0 0,0-1,-1 1,1 0,0 0,0 0,0 0,0-1,0 1,-1 0,1 0,0-1,0 1,0 0,0 0,0 0,0-1,0 1,0 0,0 0,0-1,0 1,0 0,-11-18,-29-66,4-1,3-2,-36-158,66 234,1-1,0 0,0 0,1 0,1 0,0 0,3-22,-1 28,-1 1,1-1,0 1,1 0,-1 0,1 0,0 0,0 0,0 1,1-1,0 1,0 0,0 0,0 0,1 1,-1-1,1 1,8-4,9-4,0 0,1 1,1 1,-1 2,2 0,-1 2,0 0,40-2,-45 7,1 0,-1 1,0 1,0 1,-1 1,1 0,-1 2,1 0,-1 0,-1 2,30 17,-8 0,0 1,42 38,-68-52,-1 0,-1 0,0 2,0-1,-1 1,-1 1,-1 0,0 0,9 24,45 148,-54-170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7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1,'4'4,"6"10,5 12,5 5,7 10,8 11,11 10,6 11,2 6,1-2,0-1,-5-5,-4-10,-8-12,-7-9,-8-8,-9-4,-6-8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39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398 1,'-4'2,"0"1,1 0,-1 0,1 1,0-1,0 1,0-1,0 1,1 0,0 0,-4 8,1-4,-2 5,-1-1,0-1,-1 0,-1 0,1 0,-2-1,1-1,-1 0,-1 0,-23 12,-34 20,-68 52,136-92,0 0,-1 0,1 0,0 0,0 0,0 0,0 0,0 0,0 1,0-1,0 0,0 1,1-1,-1 1,0 1,1-3,0 1,0-1,0 1,0-1,0 1,1 0,-1-1,0 1,0-1,1 0,-1 1,0-1,0 1,1-1,-1 1,1-1,-1 0,0 1,1-1,-1 0,1 1,-1-1,1 0,-1 0,1 1,-1-1,1 0,0 0,54 8,-32-6,16 6,-1 3,0 1,42 20,66 21,100 21,-241-73,-1 0,0 0,1 1,-1-1,0 1,0 0,0 0,0 1,0-1,-1 1,1 0,-1 0,6 6,1 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9:59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1046 0,'-4'3,"1"-1,-1 0,1 1,0 0,0-1,0 1,1 0,-1 1,1-1,-1 0,1 1,0-1,-2 7,-4 4,-167 222,-241 252,386-455,-2-3,-1 0,-37 25,51-42,0 0,-1-2,-1-1,0 0,0-1,-1-2,-35 9,34-14,5-4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0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0,'10'2,"1"0,-1 0,0 1,0 1,-1-1,1 2,-1-1,1 1,8 7,7 2,248 143,111 57,131 3,-410-199,-92-13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0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0,'0'11,"2"0,0 0,0 0,1 0,8 20,4 16,30 102,94 215,-138-361,96 222,-90-209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2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1867 355,'-701'-301,"688"296,-20-8,0 2,-51-9,75 18,0 1,0 0,-1 0,1 1,0 0,0 1,-1 0,1 1,0 0,0 0,0 1,0 0,1 0,-12 7,-5 6,2 2,0 0,1 1,-26 30,-72 98,84-102,-261 378,245-334,4 2,4 2,-33 101,67-166,2 0,1 1,1-1,2 2,0-1,2 0,3 40,0-53,1 0,1-1,1 1,0-1,1 0,0 0,1-1,1 0,0 0,1 0,1-1,0 0,1-1,0 0,15 13,19 13,2-1,2-3,1-2,1-3,2-1,84 32,-2-12,212 46,257 24,-572-114,-1-1,1-2,-1-1,33-4,-46 1,0 0,0-1,-1-1,1 0,-1-1,0-1,-1-1,25-15,-7-2,-1-1,-1-1,-1-2,-2-1,-1-1,-2-1,0-1,25-49,-7 2,-4-2,49-147,-67 168,-2-2,-4-1,-2 0,-3-1,3-97,-14 156,0 0,0-1,0 1,-1 0,0 0,0 0,0 0,-1 0,0 0,0 1,-1-1,1 1,-1 0,0 0,-1 0,1 1,-1 0,-5-5,-14-8,0 1,-48-24,19 10,-97-66,-210-175,336 254,0 1,-30-16,26 16,-39-28,59 38,0-1,0 0,1 0,0-1,1 0,0 0,0 0,-9-17,-4-14,9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4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1185,'-19'-264,"8"147,-3-50,-47-405,48 508,49 128,105 248,266 552,-368-788,4-1,98 131,-123-185,0 0,2-1,0-1,1-1,0 0,2-2,0-1,1 0,0-2,1-1,0-1,1-1,28 6,-4-6,1-2,0-3,0-2,1-2,68-8,-24-5,178-46,-236 49,-1-3,0-1,59-29,-89 38,-8 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5.9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512 0,'-13'1,"1"1,-1 0,0 0,1 1,-1 1,1 0,0 1,0 0,0 1,-19 13,-9 9,-55 50,80-65,-17 14,1 1,1 1,2 2,-46 62,72-90,1-1,-1 1,1 0,0 0,0-1,0 1,0 0,0 0,1 0,0 0,-1 6,1-8,0 1,1 0,-1-1,1 1,-1-1,1 0,-1 1,1-1,0 1,0-1,-1 0,1 1,0-1,0 0,1 0,-1 0,1 1,5 2,-1 0,1-1,0 0,0 0,0-1,1 0,-1 0,8 0,265 35,-184-29,0 5,109 30,-142-24,0 4,-1 2,83 48,-136-68,-2-1,1 2,0-1,-1 1,0 0,-1 1,1 0,-1 0,-1 0,10 15,-13-18,0 0,-1 0,0 0,1 0,-1 0,-1 0,1 1,-1-1,1 0,-1 0,-1 1,1-1,0 0,-1 0,0 1,0-1,0 0,-1 0,1 0,-1 0,0-1,0 1,0 0,-1-1,-3 5,-12 13,-2 0,-1-1,-40 29,1 0,13-7,-2-2,-62 38,97-69,0 0,-1-2,0 1,0-2,-1 0,0-1,0 0,0-2,-1 0,1 0,-1-2,1 0,-28-2,24-4,5-2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6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1,'0'4,"9"14,6 13,10 9,5 16,10 15,11 16,5 12,3 5,-2-2,-5-10,-3-8,-2-4,-8-13,-7-18,-9-12,-8-8,-7-10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7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0 706,'57'-53,"2"2,2 3,86-51,213-100,-53 17,-218 126,-69 46,-4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8.2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1 380,'1'11,"2"-1,-1 1,2-1,-1 0,1 0,1 0,0-1,0 0,9 12,13 26,38 87,-25-58,56 159,-78-192,-14-37,-12-27,-34-92,-52-226,61 203,7 23,-15-153,41 233,0 32,0 1,0-1,0 1,1-1,-1 1,0-1,0 1,1-1,-1 1,0 0,0-1,1 1,-1-1,1 1,-1 0,0-1,1 1,-1 0,1-1,-1 1,1 0,-1 0,1-1,-1 1,1 0,-1 0,1 0,-1 0,1 0,-1 0,1 0,-1 0,1 0,-1 0,1 0,-1 0,1 0,-1 0,1 0,-1 0,1 1,-1-1,1 0,-1 0,1 1,-1-1,1 0,-1 1,0-1,1 0,-1 1,0-1,1 1,-1-1,0 0,1 1,-1 0,135 104,184 153,-260-195,-47-48,1-1,0 0,1-1,16 12,-16-16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8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1 134,'4'0,"2"-4,3-1,1-5,3-4,-1-5,2 2,2 3,0 0,0 2,-2-1,-4 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09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1,'8'0,"-1"1,1 1,-1-1,0 1,1 1,-1-1,0 1,10 6,54 35,-64-39,64 49,125 121,-182-162,-5-5,0 1,0 1,-1-1,0 1,8 14,-7-5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0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745 1,'-7'1,"-1"1,1 0,-1 0,1 0,0 1,0 0,0 1,-7 4,-11 5,-175 89,-49 21,65-55,169-61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1.5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1,'-3'0,"0"1,0-1,1 1,-1 0,0 0,0 0,1 1,-1-1,0 1,1-1,-1 1,1 0,0 0,0 0,0 0,0 0,0 0,0 1,0-1,1 1,-1-1,-1 5,-5 9,1 1,-9 26,10-25,-9 32,1-1,2 2,3-1,2 2,2-1,3 1,5 81,-3-131,0 1,1 0,-1 0,1 0,0 0,-1-1,1 1,0 0,0-1,1 1,-1-1,1 1,-1-1,1 1,0-1,0 0,0 0,0 0,0 0,4 2,-2-2,-1 0,1-1,0 1,0-1,0 0,1 0,-1-1,0 1,0-1,0 0,0 0,7-1,4-2,0 0,-1-1,0 0,0-1,0-1,25-14,48-29,-40 23,83-59,-71 40,-18 14,-1-1,-1-2,47-54,-77 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2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246 508,'-4'-1,"0"1,-1 0,1 0,0 0,0 0,0 1,0-1,0 1,0 0,0 1,0-1,0 0,0 1,1 0,-1 0,1 0,-1 1,1-1,0 1,0 0,0 0,0 0,0 0,1 0,-1 1,1-1,0 1,0-1,0 1,1 0,-1 0,1 0,0 0,0 0,0 6,-5 16,2 0,0 1,2-1,1 1,1-1,2 1,0 0,7 26,-5-33,0-1,2 1,0-1,1-1,1 1,1-1,0-1,1 1,1-2,1 1,18 19,-22-29,1 1,0-1,0-1,0 1,1-2,-1 1,1-2,1 1,-1-1,1-1,20 5,-26-7,1 0,-1-1,1 1,0-1,-1-1,1 1,0-1,-1 0,1 0,-1 0,1-1,-1 0,0 0,1-1,-1 1,0-1,-1 0,1 0,0-1,-1 1,0-1,0 0,0 0,5-8,2-6,-1 0,0 0,-2-1,0 0,-1-1,-1 0,-1 0,0 0,1-29,0-25,-5-92,-1 131,-2-16,-1-1,-2 1,-3 0,-23-82,23 111,0 0,-2 0,0 1,-1 0,-18-24,20 33,0 1,0 1,-1-1,-1 1,1 1,-2 0,1 1,-1 0,-21-10,24 14,1 1,-1 1,0-1,0 1,0 0,0 1,0 0,0 1,0 0,-1 0,1 1,0 0,0 1,0 0,0 0,0 1,1 0,-14 7,5-1,0 1,0 0,1 2,1 0,0 0,0 2,-21 26,33-38,2 1,-1-1,0 1,1 0,-1 0,1 0,0 0,0 0,0 0,0 0,0 0,1 0,0 1,-1-1,1 0,0 0,1 1,-1-1,0 0,1 0,0 0,0 0,0 0,0 0,0 0,1 0,2 5,6 7,1 0,0-1,1 0,13 12,12 16,-26-27,-3-1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4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178 509,'0'139,"0"-139,0 0,-1-1,1 1,0 0,0 0,0 0,0 0,0 0,0 0,0 0,0 0,0 0,0 0,0 0,0 0,0 0,-1 0,1 0,0 0,0 0,0 0,0 0,0 0,0 0,0 0,0 0,0 0,0 0,0 0,-1 0,1 0,0 0,0 0,0 0,0 0,0 0,0 0,0 0,0 0,0 1,0-1,0 0,0 0,0 0,0 0,0 0,0 0,-1 0,1 0,0 0,0 0,0 0,0 0,0 0,0 1,-7-14,-10-22,15 31,-30-69,4-2,3-1,3-1,-16-110,37 183,0 0,1 0,-1-1,1 1,0 0,0-1,0 1,1 0,0 0,0-1,0 1,0 0,0 0,1 0,0 0,-1 0,5-5,-3 6,0 1,1-1,0 0,-1 1,1 0,0-1,0 2,0-1,1 0,-1 1,0 0,0 0,1 0,-1 0,1 1,7 0,21 0,0 1,-1 2,0 2,1 0,-2 2,1 2,-1 1,0 1,30 16,28 18,134 93,-192-118,2 0,-1 2,-1 2,-1 0,46 49,-59-48,-17-24,1 0,0-1,-1 1,1 0,-1 0,0 0,1 0,-1-1,0 1,1 0,-1 0,0 0,0 0,0 0,0 0,0 0,0 0,0 0,0 0,0-1,0 1,-1 0,1 0,0 0,-1 0,1 0,-1 1,0-4,-1 1,1 0,0 0,-1-1,1 1,0 0,0-1,0 1,0-1,1 0,-1 1,0-1,1 0,-1 1,1-1,-1 0,1-2,-1 2,-12-36,1-1,2 0,2-1,1 0,3 0,-1-55,6 92,-1-1,0 1,1 0,0 0,0 0,0 0,0 1,0-1,0 0,1 0,-1 0,1 1,0-1,0 1,0 0,0-1,0 1,0 0,1 0,-1 0,1 1,0-1,-1 0,1 1,0 0,0 0,0 0,0 0,0 0,0 0,3 0,2 1,-1-1,1 1,0 0,-1 0,1 1,-1 0,1 0,-1 1,1 0,-1 0,13 7,35 21,-2 3,-1 2,-2 3,48 45,173 190,-194-191,-38-38,50 73,-72-93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5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1657 1,'0'2,"-1"-1,1 1,-1 0,0 0,1 0,-1 0,0-1,0 1,0 0,0-1,0 1,0 0,-1-1,1 0,0 1,-1-1,1 0,-3 2,-34 21,27-18,-116 62,-2-5,-178 60,-285 60,274-90,229-61,64-19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4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1,'4'0,"10"0,7 0,4 0,7 0,10 0,3 8,1 3,3 4,5 4,-3-2,-4-3,-8 0,-5 2,-8-2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5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395 1,'-19'1,"1"1,0 0,-1 2,1 0,1 1,-1 1,1 0,-28 15,19-7,2 1,0 1,1 1,-41 38,60-51,-1 1,1-1,0 1,1 0,-1 0,1 1,0-1,0 1,0-1,1 1,0 0,-2 6,4-9,0 0,0 0,0 0,0 0,0 0,1 0,0 0,-1 0,1 0,0 0,0 0,1-1,-1 1,0 0,1-1,0 1,-1-1,1 0,0 1,1-1,-1 0,0 0,0 0,1-1,-1 1,6 2,8 5,0-2,1 0,0-1,27 7,34 12,-75-24,-1 0,1 0,0 1,-1-1,0 1,1-1,-1 1,0 0,0 0,1 0,-2 0,1 0,0 1,0-1,-1 1,1-1,-1 1,0-1,0 1,2 5,-2-3,-1 0,0 0,0 0,0 0,-1-1,1 1,-1 0,0 0,-1 0,1-1,-4 7,-5 9,0 0,-2-1,0-1,-20 22,-22 24,-42 55,84-100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6.4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556 1,'-4'0,"-6"4,-9 6,-6 9,-12 11,-8 8,-5 7,-2 3,-6-1,4 4,6-7,7-7,6-5,5-4,3-6,6-8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6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8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1517 1,'-8'0,"0"2,0-1,1 1,-1 0,0 1,1 0,0 0,-1 1,1 0,-10 7,0-1,-212 128,6 10,8 10,-341 321,532-455,2-4,0 1,2 1,1 0,0 2,2 0,-16 30,32-53,0 0,0 1,1-1,-1 1,0-1,1 1,-1 0,1-1,-1 1,1 0,0-1,0 1,-1 0,1-1,1 1,-1 0,0-1,0 1,1 0,-1-1,0 1,1 0,0-1,-1 1,1-1,0 1,0-1,0 0,0 1,0-1,0 0,0 1,1-1,-1 0,0 0,1 0,-1 0,1 0,-1-1,1 1,-1 0,1-1,-1 1,1-1,0 1,-1-1,1 0,3 0,10 2,1 0,-1-2,1 0,19-2,-30 2,92-9,0-5,-1-3,-1-4,-1-5,106-44,-156 51,0-3,-2-2,75-54,-96 62,-1-2,0 0,-1-1,-1-1,-2-1,1 0,-2-1,20-39,-23 28,-1-1,-1-1,-2 1,5-40,1-6,-8 51,29-118,-29 123,2 1,1 1,0 0,15-24,2 110,-5-23,3-1,1 0,1-2,52 56,-26-31,179 236,-207-271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19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1439 1,'-30'0,"-250"7,226-3,1 4,0 1,-61 20,48-7,1 3,1 3,2 3,1 2,-77 56,95-58,2 2,1 2,2 2,1 1,3 2,0 1,-44 74,69-101,1 1,1 0,0 1,1-1,0 1,-3 18,9-30,-1 0,0 0,1 0,0 1,0-1,1 0,-1 0,1 0,0 0,0 0,0 0,0 0,1 0,-1 0,1-1,0 1,0-1,1 1,-1-1,1 0,0 0,0 0,0 0,0 0,0 0,0-1,1 0,-1 0,1 0,4 2,27 10,1-2,0-1,1-2,0-1,65 4,-26-2,224 32,687 107,-928-139,115 24,-150-28,0 2,-1 0,0 1,39 22,-59-29,1 0,-1 1,1-1,-1 1,0 0,0 0,-1 0,1 0,0 1,-1-1,0 1,0-1,0 1,0 0,-1 0,1 0,-1 0,1 4,-2 0,1 0,-1-1,0 1,0 0,-1 0,0-1,-1 1,1-1,-4 10,-4 4,0 0,-1 0,-1-1,-1-1,-23 31,15-26,-1-2,0 0,-2-2,-1 0,0-1,-41 23,-2-6,-104 38,-133 53,244-102,40-16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0.4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459 1366,'3'-43,"1"1,3 0,14-50,0-6,-7 26,-3 0,-4-1,-2 0,-4-1,-11-96,6 140,-2 0,-2 0,0 0,-2 1,-1 0,-22-40,21 49,0 1,-2 0,0 1,-1 0,-1 2,0-1,-1 2,-1 0,-32-19,26 19,-1 2,-42-17,58 26,-1 1,1 0,-1 0,0 1,1 1,-1 0,0 0,0 1,0 0,-19 3,27-3,0 1,0-1,0 1,0 0,1 0,-1 0,0 0,0 0,1 0,-1 0,1 1,-1-1,1 0,-1 1,1-1,0 1,0 0,0-1,0 1,0 0,0 0,0 0,1 0,-1 0,1 0,-1 0,1 0,0 0,-1 0,1 0,0 0,0 0,1 0,-1 0,0 0,1 0,0 2,3 11,0-1,1-1,1 1,7 14,-10-22,223 368,-132-229,-16-23,30 46,86 183,-164-276,-3 1,-4 2,23 138,-25-108,-11-82,-9-26,-1 0,1 0,-1 0,1-1,-1 1,1 0,-1-1,0 1,1 0,-1-1,0 1,1-1,-1 1,0-1,1 1,-1 0,0-1,0 1,0-1,1 1,-1-1,0 0,0 1,0-1,0 1,0-1,0 0,8-57,-9-9,-3 0,-17-98,-2 0,23 162,-1 0,1 0,0 0,0 0,0 0,0 0,0 0,1 0,-1 1,1-1,0 0,0 0,0 0,0 0,0 1,0-1,1 1,0-1,-1 1,4-4,-2 4,0 0,1 1,0-1,-1 0,1 1,0 0,0 0,-1 0,1 0,0 1,0-1,0 1,0 0,0 0,5 1,12 2,0 0,0 1,0 1,-1 1,21 8,98 50,-90-41,-3-1,-1 3,-1 1,45 35,-73-49,-1 1,0 1,-1 0,0 1,-1 0,-1 1,-1 1,0 0,-1 0,-1 1,8 20,-11-14,-2-3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1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21,'1'20,"1"-1,2 1,0-1,0 0,2 0,1 0,0 0,1-1,1-1,11 18,6 6,2-2,63 70,-84-102,7 9,1-1,1 0,33 23,-45-35,-1-1,1 0,-1-1,1 1,0-1,0 1,0-1,0 0,0-1,0 1,7 0,-9-2,1 1,-1-1,1 1,-1-1,0 0,0 0,1 0,-1 0,0 0,0 0,0-1,0 1,0-1,-1 1,1-1,0 0,-1 0,1 0,-1 1,1-2,0-2,3-7,-1-1,0 0,-1 1,-1-1,0-1,-1 1,0 0,-1 0,0-1,-3-15,1-6,-21-274,23 305,0 4,0 1,0-1,0 0,0 0,1 0,-1 0,0 0,0 1,0-1,1 0,-1 0,0 0,0 0,0 0,1 0,-1 0,0 0,0 0,0 0,1 0,-1 0,0 0,0 0,1 0,-1 0,0 0,0 0,0 0,1 0,-1 0,0 0,0 0,0-1,1 1,-1 0,0 0,0 0,0 0,0 0,1-1,-1 1,0 0,0 0,0 0,0 0,0-1,0 1,0 0,1 0,-1-1,0 1,0 0,0 0,0-1,14 20,150 240,44 66,-207-323,8 11,0 1,0 0,9 23,-12-17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2.8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1 580,'19'1,"0"1,1 0,-2 2,1 0,0 2,-1 0,0 1,21 10,133 85,-140-81,23 13,-2-2,-1 3,-2 1,79 75,-112-78,-17-22,-12-21,8 3,0 1,0-1,0 0,1 0,0-1,1 1,-1 0,1-1,1 0,-2-15,1-86,2 71,0 15,5-111,-3 118,1 0,0 0,1 0,1 1,1-1,9-18,-1 9,2 0,1 1,1 1,1 0,1 1,25-21,12-5,76-49,-77 59,72-36,-106 63,1 1,0 1,0 1,1 1,0 1,43-6,-57 12,0 0,1 0,-1 1,0 0,1 1,-1 0,0 1,0 0,0 0,16 9,-11-3,-1 0,0 0,-1 1,0 1,-1 0,12 14,10 16,-3 2,-1 1,27 56,-52-92,6 12,-1 2,-1-1,0 1,-2 1,-1 0,5 25,-6-2,-1 1,-3 50,-2 43,1-117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3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0,'1'16,"1"0,1 0,0 0,0-1,2 0,0 0,14 29,62 97,-63-113,113 175,146 255,-275-454,1 0,-1 0,1 0,0-1,1 0,-1 1,0-1,1 0,0-1,-1 1,1-1,0 1,0-1,1 0,-1-1,0 1,1-1,-1 0,1 0,8 1,9 0,0-2,1 0,25-3,-17 0,107-10,52-2,-164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6.2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1010 1,'-20'103,"16"-25,3 0,4 0,3-1,3 1,30 118,-29-161,0-1,3 0,0-1,2 0,2-1,35 51,-43-71,-1-1,2 0,0 0,0-1,0-1,1 0,1 0,0-1,0-1,0 0,1 0,0-1,0-1,1 0,0-1,-1 0,1-1,1-1,21 1,-35-3,0 1,0-1,1 0,-1 0,0 0,0 0,1 0,-1-1,0 1,0 0,1 0,-1-1,0 1,0-1,0 1,0-1,0 1,0-1,0 0,0 0,1 0,-1 0,-1 0,0 0,0 0,0 1,0-1,0 0,-1 0,1 0,0 1,0-1,0 0,-1 0,1 0,0 1,-1-1,1 0,-1 1,1-1,-1 0,1 1,-1-1,1 0,-2 0,-43-34,-49-21,-35-23,-3 6,-152-61,113 72,-337-76,457 130,13 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4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975 1,'-20'2,"0"0,0 2,1 1,-1 0,1 1,0 1,-22 12,-48 15,35-17,0-2,-1-3,0-2,-1-3,-63 1,91-6,0 0,1 2,-52 14,-14 3,61-15,5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6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1644 482,'-5'1,"1"1,-1-1,1 1,0 0,-1 0,1 0,0 0,-7 7,-8 3,-137 59,55-28,-191 84,-159 78,368-162,1 5,3 2,-88 75,164-123,-25 21,2 2,-35 39,56-58,0 0,0 0,0 0,1 1,0-1,1 1,-1 0,1 1,1-1,-1 0,1 1,1 0,-1-1,1 1,1 0,-1-1,2 17,1-19,0 0,1 0,-1 0,1-1,0 1,0-1,0 1,1-1,-1 0,1 0,0 0,1-1,-1 0,0 0,1 0,0 0,0 0,0-1,0 0,0 0,0-1,9 3,10 2,1-1,0-1,40 1,-56-5,0 0,0-1,0-1,0 1,0-2,0 1,0-1,-1 0,1-1,-1 0,11-7,10-8,43-39,-49 39,538-481,-543 483,-1-1,-1-1,-1 0,26-43,-35 52,-1-1,-1-1,0 1,0 0,-1-1,-1 0,0 0,0 0,-1 0,-1 0,0 0,-2-15,-4-6,0-1,-3 2,0-1,-16-34,-65-124,71 152,9 19,-22-44,-40-61,71 124,1-1,-1 1,1 0,-1 0,0 0,0 0,1 0,-1 0,0 0,0 0,0 0,0 1,0-1,0 0,0 0,0 1,0-1,0 1,-1-1,1 1,0-1,0 1,-3 0,4 1,-1 0,1 0,-1 0,1 0,0 0,-1 0,1 1,0-1,0 0,0 0,0 0,0 0,0 1,0-1,0 0,1 0,-1 0,0 0,1 0,-1 1,1-1,-1 0,1 0,-1 0,2 1,15 28,0-1,2-1,1-1,33 35,-12-13,323 351,-308-342,36 52,-65-75,2 0,43 38,-41-46,-18-18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7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506 634,'23'-21,"-18"18,-1-1,0 1,0-1,0 0,0 0,-1-1,6-7,-9 10,1 0,0 0,-1 0,1-1,-1 1,0 0,0-1,0 1,0 0,0 0,0-1,0 1,-1 0,1-1,-1 1,0 0,0 0,0 0,0 0,0 0,0 0,0 0,-2-2,-2-2,0 1,0 0,0 0,-1 0,0 1,0 0,0 0,0 0,-1 1,1-1,-1 2,0-1,0 1,0 0,0 0,0 1,0 0,-9 0,-2 0,0 0,0 2,0 0,0 1,0 0,-23 7,19-1,-1 1,1 1,0 0,1 2,1 0,-1 2,2 0,0 1,1 1,-22 25,36-38,1 1,0 0,0-1,1 1,-1 0,1 0,0 1,0-1,0 0,1 1,-1-1,1 1,0-1,0 1,1 0,-1 0,1-1,0 1,1 0,-1-1,1 1,0 0,0-1,0 1,0-1,1 1,0-1,0 0,0 1,1-1,-1 0,1 0,0-1,5 6,1 0,0 0,0-1,1 0,0 0,1-1,0-1,0 0,0 0,0-1,1-1,0 0,13 3,48 4,97 2,-69-7,40-3,-127-3,1-1,-1-1,1 0,-1-1,0-1,0 0,21-10,-32 12,1-1,-1 0,0 0,0 0,0 0,-1 0,1-1,-1 1,0-1,0 1,0-1,0 0,0 0,1-6,15-67,-14 55,4-28,-2 1,-2-92,-2 21,-2 118,0 0,0-1,0 1,0-1,1 1,-1 0,1-1,-1 1,1 0,0-1,0 1,0 0,0 0,1 0,-1 0,0 0,1 0,2-3,-2 4,-1 1,1-1,0 0,-1 1,1 0,-1-1,1 1,0 0,-1 0,1 0,0 0,-1 0,1 0,0 0,-1 0,1 1,0-1,-1 1,1-1,1 2,11 5,-1 1,-1 0,1 1,18 18,-19-17,128 109,97 80,-223-188,1 0,0-2,0 1,23 8,-37-17,0-1,0 1,0-1,0 0,0 0,0 1,0-1,0 0,0 0,0 0,0 0,1 0,-1-1,0 1,0 0,0 0,0-1,0 1,0-1,0 1,0-1,0 1,0-1,0 1,-1-1,1 0,0 0,0 1,0-1,-1 0,1 0,0 0,-1 0,1 0,-1 0,1 0,-1 0,0 0,1 0,-1 0,0 0,0 0,1 0,-1 0,0 0,0 0,-1-2,3-9,-2-1,0 1,-1-18,0 18,-45-378,34 308,-10-78,20 136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8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1,'4'0,"6"4,5 2,1 4,1 0,-2 7,1 1,-3 1,2 2,1 1,-1 2,-4 1,-3-4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8.7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29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0,'-17'0,"-1"1,1 0,0 1,0 1,-28 9,39-10,0 0,0 0,1 1,-1 0,1 0,0 1,-1-1,1 1,1 0,-1 1,1-1,-1 1,1 0,1 0,-1 0,1 0,0 1,-5 9,8-14,-1 1,1-1,0 0,-1 1,1-1,0 0,0 1,0-1,0 1,0-1,0 0,0 1,0-1,1 0,-1 1,1-1,-1 0,1 1,-1-1,1 0,0 0,-1 0,2 2,1-1,-1 1,1-1,-1 0,1 0,0 0,0 0,0 0,0-1,4 2,6 2,1-2,-1 1,24 1,0-3,-1-1,1-2,0-2,-1-1,0-2,70-21,17 4,-84 18,57-16,-80 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30.5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366 306,'15'-13,"1"1,0 1,35-18,-30 17,-1 0,22-18,-35 25,7-6,-1 0,0-2,14-16,-25 26,1 0,-1 0,0 0,0 0,0-1,-1 1,1 0,-1-1,1 0,-1 1,0-1,-1 1,1-1,-1 0,0 0,1 1,-2-1,1 0,0 0,-1 1,-1-7,0 7,1 1,-1 0,0-1,0 1,0 0,0 0,0 0,0 0,0 0,-1 1,1-1,-1 1,0-1,1 1,-1 0,0 0,0 0,1 0,-1 1,0-1,0 1,-6 0,-70 0,71 1,-16 1,0 2,1 1,0 0,-41 17,-89 47,31-12,117-55,-1 0,1 0,0 1,0 0,0 0,0 0,0 1,-6 6,10-9,1 0,-1 0,0 1,1-1,-1 1,1-1,-1 0,1 1,-1-1,1 1,0-1,0 1,0-1,0 1,0-1,0 1,0-1,1 0,-1 1,0-1,1 1,-1-1,1 0,-1 1,1-1,0 0,0 1,0-1,-1 0,1 0,0 0,0 0,1 0,-1 0,0 0,0 0,0 0,2 0,25 20,1-2,1-1,1-1,0-1,52 17,22 12,-87-37,1-1,0-1,1 0,-1-2,1 0,0-1,0-1,21 0,20-4,79-13,-77 7,-17 0,0-2,57-20,32-9,-31 14,-80 17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42.5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1,'6'202,"-2"-168,1 1,2-1,20 60,-2-24,4-1,3-1,3-1,2-3,4-1,2-1,3-3,2-2,3-2,2-2,2-2,95 66,-112-91,1-1,1-1,1-3,1-1,1-2,0-2,58 13,-2-12,-50-10,-1 2,0 2,82 31,-115-35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46.4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907 193,'-6'-9,"-1"1,0 1,0-1,-1 1,0 0,0 1,-1-1,0 2,0-1,-15-6,-2-2,-2-3,-2 1,0 2,-63-22,81 33,0 0,0 0,-1 1,1 1,0 0,-1 1,1 0,0 1,-1 0,1 1,0 0,0 1,0 1,-12 4,-4 6,0 1,1 1,0 1,1 1,1 2,1 1,1 0,1 2,-23 29,30-31,0-1,1 2,2 0,0 0,1 1,1 1,2 0,0 0,1 1,2-1,-5 50,9-63,1-1,1 0,-1 0,2 0,-1 1,1-1,1 0,0-1,0 1,1 0,0-1,1 0,0 0,0 0,11 13,-6-12,0 0,1 0,0-1,1 0,0-1,0-1,1 0,0 0,0-1,23 6,7 1,1-3,1-1,76 5,137-11,-249-3,7 0,0 0,0-2,28-5,-41 6,0 1,1-1,-1-1,0 1,0 0,0-1,0 1,0-1,0 0,0 0,-1 0,1 0,-1-1,1 1,-1-1,0 1,0-1,0 0,0 0,-1 0,1 0,-1 0,1 0,0-4,14-62,-3-1,-2 0,-4-1,-3 0,-6-83,2 152,0 0,-1 0,1 0,0 0,0 0,0 0,1 0,-1 0,0 0,1 0,-1 0,1 0,1-3,-2 5,1 0,-1-1,1 1,-1-1,1 1,-1 0,1 0,-1-1,1 1,-1 0,1 0,-1-1,1 1,-1 0,1 0,0 0,-1 0,1 0,-1 0,1 0,-1 0,1 0,0 0,-1 0,1 0,-1 1,1-1,-1 0,1 1,7 3,-1 0,1 1,-1 0,12 12,-1-2,316 222,-327-232,6 6,0 0,-1 2,0-1,-1 1,-1 1,0 0,12 23,6 8,-17-29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47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0,'2'6,"0"0,0-1,1 1,0-1,0 1,0-1,1 0,0 0,0 0,0-1,0 0,9 7,1 4,703 800,-709-805,21 26,-28-35,0 1,0-1,1 0,-1 1,0-1,1 0,-1 0,1 0,0 0,-1 0,1 0,0 0,0-1,-1 1,1-1,0 1,3-1,-4 0,0 0,-1-1,1 1,-1 0,1-1,-1 1,1-1,-1 1,1 0,-1-1,1 0,-1 1,0-1,1 1,-1-1,0 1,0-1,1 0,-1 1,0-1,0 0,0 1,0-1,1 1,-1-1,0 0,0 1,0-1,-1 0,1 1,0-1,0 0,-5-28,4 24,-22-100,-17-110,39 210,0 0,1-1,0 1,0 0,0-1,1 1,-1 0,2-1,-1 1,0 0,1 0,0 0,0 0,0 0,1 1,0-1,0 1,0-1,7-6,-3 5,0 1,1-1,0 2,0-1,0 1,0 0,1 1,-1 0,1 0,18-2,13-3,0 3,1 1,0 2,0 2,-1 1,48 8,-84-8,-1-1,1 1,-1 0,1 0,-1 0,0 1,1-1,-1 1,0-1,0 1,0 0,0 0,-1 1,1-1,0 0,-1 1,0 0,1 0,-1-1,0 1,2 5,-3-3,1 0,-1 1,0-1,0 1,0-1,-1 1,0 0,0-1,-1 1,1-1,-1 1,-2 6,-6 15,0-1,-2 0,0 0,-20 28,-8 13,-3-2,-54 62,93-123,-1 0,1 0,-1 0,0-1,0 1,-1-1,1 0,-1-1,1 1,-1-1,0 0,0 0,0 0,0-1,-8 2,-1-2,0-1,1 0,-1-1,-21-4,26 4,-12-2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7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815 1,'-16'1,"0"1,0 0,0 1,1 1,0 1,-1 0,2 1,-1 1,1 0,0 1,0 0,-23 20,-10 12,-82 89,113-111,-40 44,2 3,4 1,-53 91,81-116,1 0,2 1,2 1,1 1,3 0,1 1,-7 67,17-102,2 0,-1-1,1 1,1 0,0-1,0 1,1 0,0-1,1 1,0-1,4 10,-3-13,-1 0,1-1,0 1,1-1,-1 0,1 0,0 0,0-1,0 1,1-1,0-1,0 1,0-1,0 0,0 0,13 3,18 4,1-2,0-2,0-1,1-2,62-3,-5-7,103-20,-176 23,96-21,-108 22,-1 0,0-1,0 0,0-1,-1 0,1-1,-1 0,13-11,-19 13,1 0,-1 0,0 0,-1 0,1-1,-1 1,1-1,-2 0,1 0,0 0,-1 0,0 0,0 0,0-9,0-8,-1-1,-3-25,0 9,-67-650,69 674,4 15,9 27,-4-11,124 238,233 335,-297-495,-47-66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48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72 890,'2'-99,"26"-168,-18 207,-3 0,-2 0,-3 0,-3-1,-10-72,10 126,-1 0,0 0,-1 1,1-1,-1 1,0-1,-1 1,1 0,-7-7,9 11,0 1,0 0,-1-1,1 1,0 0,0 0,-1 0,1 0,-1 0,1 0,-1 0,1 0,-1 1,1-1,-1 1,0-1,1 1,-1 0,0-1,0 1,1 0,-1 0,0 0,1 0,-1 0,0 1,0-1,1 1,-1-1,1 1,-1-1,0 1,1 0,-1 0,1 0,-1 0,1 0,0 0,-1 0,1 0,0 0,0 1,-2 1,1 0,1 0,-1 0,1 0,-1 0,1 0,0 0,0 0,0 0,1 0,-1 0,1 0,0 1,-1-1,1 0,1 0,-1 1,0-1,1 0,0 0,0 0,0 0,0 1,0-1,1-1,2 6,2 3,0 0,1 0,1-1,0 0,12 13,15 5,1-1,1-2,2-1,79 36,-57-30,387 170,-439-197,0 1,0 0,0 0,-1 1,13 9,-19-13,-1 0,0 0,1 1,-1-1,0 0,0 1,1-1,-1 1,0-1,0 1,-1-1,1 1,0 0,0-1,-1 1,1 0,-1 0,0-1,1 1,-1 0,0 0,0 0,0 0,0-1,-1 1,1 0,0 0,-1 0,1-1,-1 1,0 0,1-1,-1 1,0 0,0-1,-2 3,-8 11,-1-1,0-1,-1 0,0-1,-1 0,-19 12,20-15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0.3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 41,'-4'0,"1"1,-1-1,1 1,-1 0,1 0,-1 0,1 1,0-1,-1 1,1 0,0 0,0 0,0 0,1 0,-1 1,0-1,1 1,0 0,-1-1,1 1,0 0,1 1,-3 4,-4 9,1 0,0 1,-5 23,9-30,-4 23,0 1,3 0,0 0,3 0,1 0,1 0,2 1,12 54,-13-77,2 0,0 0,1 0,0 0,1-1,0 0,1 0,0 0,1-1,0 0,1-1,0 0,1 0,0-1,0 0,1-1,0 0,1 0,-1-1,1-1,1 0,-1-1,1 0,0-1,0-1,1 0,24 3,44 1,-1-2,145-13,-221 8,0 0,0-1,1 0,-1 0,0-1,0 0,6-2,-10 3,0 0,0 1,0-1,0 0,0 1,0-1,0 0,0 0,-1 0,1 0,0 0,-1 0,1 0,-1 0,1 0,-1 0,1 0,-1 0,0 0,1 0,-1 0,0 0,0-1,0 1,0 0,0 0,0 0,0 0,0-1,-1 1,1 0,0 0,-1 0,1 0,0 0,-1 0,-1-2,-12-20,-1 0,-1 2,-1 0,-32-30,2 0,-52-52,-140-113,164 152,66 56,0 0,1 0,0-1,0 0,1 0,-7-13,12 20,1 0,0 0,1 1,-1-1,0 0,0 0,1 0,0-1,-1 1,1 0,0 0,0 0,0 0,0 0,0 0,0 0,1 0,-1-1,1 1,0 0,-1 0,1 1,0-1,0 0,0 0,0 0,0 0,1 1,-1-1,1 1,-1-1,1 1,-1-1,1 1,0 0,0 0,-1 0,1 0,0 0,0 0,3 0,18-7,1 1,0 1,0 1,0 2,1 0,48 2,-36 0,37-2,0 4,-1 3,1 4,-1 2,0 4,132 43,-178-48,146 59,-155-59,0 0,-1 1,0 1,-1 0,0 2,0-1,14 18,-27-27,0 1,0 0,-1 0,1 0,-1 0,0 0,0 0,-1 0,1 1,-1-1,0 1,0-1,0 1,-1 0,1-1,-1 1,0 0,-1-1,0 8,-1-4,0-1,-1 0,0 0,0 0,0 0,-1-1,0 1,0-1,0 0,-1 0,-7 7,10-10,-1-1,1 0,-1 0,1 0,-1 0,0 0,1-1,-1 1,0-1,0 0,0 0,0 0,0 0,-1 0,1-1,0 1,0-1,0 0,-1 0,1 0,0 0,0-1,-1 1,1-1,0 0,0 0,0 0,0 0,0-1,0 1,1-1,-1 0,0 0,1 0,-1 0,-2-3,-10-9,1-1,0 0,2-1,-18-26,24 32,-86-141,81 130,1 0,2-1,0 0,1 0,-6-35,12 32,4 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1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0,'3'5,"-1"-1,1 1,0-1,0 0,1 0,-1 0,1 0,0-1,0 0,0 1,6 2,-1 1,78 65,216 181,-22 22,-250-227,-13-81,-2 12,1 0,1 2,1 0,27-20,-7 4,182-155,-169 149,1 3,85-45,-135 81,-1 0,1 1,0 0,1-1,-1 1,0 1,0-1,0 0,1 1,-1-1,0 1,1 0,-1 0,0 1,1-1,-1 0,0 1,0 0,0 0,1 0,3 2,-3 0,1 0,-1 1,1 0,-1-1,0 1,-1 1,1-1,-1 0,1 1,-1 0,3 8,2 5,-1 0,0 1,-2 0,0 0,-1 0,1 26,-3-24,0-8,-1 1,0 0,-1 0,-1 0,0 0,-1 0,-4 17,5-29,0 1,-1-1,0 0,1 0,-1 0,0 0,0 0,0 0,0 0,0-1,0 1,-1-1,1 0,0 1,-1-1,1 0,-1 0,1-1,-1 1,-3 0,-62 7,39-6,-451 74,381-62,90-13,0-1,1 0,-1 0,0-1,0 0,1-1,-1 0,1 0,-9-4,7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2.7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607 1,'-1'7,"-1"1,0-1,0 0,-1 0,0 0,0 0,-5 9,-8 16,-181 606,162-510,-90 482,116-570,-2 0,-2-1,-1 0,-2-2,-38 66,-31 73,78-154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4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370 104,'-9'1,"0"0,1 0,-1 1,1 0,-1 0,1 1,0 1,-1-1,2 1,-1 0,0 1,1 0,0 0,0 1,1 0,-1 0,-7 9,-9 14,0 1,-32 58,38-58,-9 11,9-15,1 1,-23 52,38-77,1-1,-1 0,0 0,1 1,-1-1,1 0,0 1,-1-1,1 0,0 1,0-1,0 0,0 1,0-1,0 1,0-1,1 0,-1 1,0-1,1 0,-1 1,1-1,-1 0,1 0,0 0,-1 1,1-1,0 0,1 2,1-2,-1 0,1 0,0-1,-1 1,1 0,-1-1,1 0,0 1,-1-1,1 0,0 0,-1-1,1 1,3-1,13-3,0-1,-1-1,20-9,-31 12,0 0,-1-1,0 0,1-1,-1 1,-1-1,1 0,-1 0,0-1,0 0,-1 0,1 0,-1 0,-1-1,1 0,-1 1,5-15,0-9,-1 1,-2-1,3-37,2-12,-2 35,-4 14,1 1,2 0,11-29,-18 57,1 1,-1-1,1 0,-1 1,0-1,1 1,-1-1,1 1,0-1,-1 1,1 0,-1-1,1 1,0 0,-1-1,1 1,0 0,-1 0,1-1,0 1,-1 0,1 0,0 0,-1 0,1 0,0 0,0 0,-1 0,1 0,0 0,-1 1,1-1,0 0,-1 0,1 1,0-1,-1 0,1 1,-1-1,1 1,0-1,-1 1,1-1,-1 1,0-1,1 1,-1-1,1 2,29 31,-28-30,342 497,-44 28,-266-466,143 286,-172-335,34 91,-36-95,-1 1,1 0,-2 0,0 1,0-1,-1 0,0 0,-2 16,2-23,0-1,-1 1,1-1,-1 1,1-1,-1 1,0-1,0 1,0-1,0 0,-1 0,1 1,-1-1,1 0,-1 0,0 0,0 0,1-1,-1 1,-1-1,1 1,0-1,0 1,0-1,-1 0,1 0,-1 0,1 0,-1-1,1 1,-1-1,1 0,-1 1,1-1,-1 0,0 0,1-1,-1 1,1 0,-6-2,-3-2,-1 0,1-1,0 0,0 0,1-1,-1-1,-12-10,-89-72,-103-107,173 153,3-2,2-1,1-1,3-2,-35-71,63 112,1-1,1 0,0 0,0-1,1 1,0-1,0 1,1-1,0 1,1-1,0 0,1 0,3-15,2 0,2 1,1 0,22-42,-26 56,10-20,19-41,66-103,-78 144,37-39,-56 67,-1-1,1 1,0 0,0 0,0 0,0 1,0-1,5-1,8-2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5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0 657,'79'-73,"-49"48,44-50,-59 57,58-68,114-176,-184 257,0-1,0 0,0 1,-1-1,0 0,0-1,-1 1,0 0,0 0,0-8,-1 12,0 0,0 0,-1 0,1 0,0 0,-1 0,0 1,1-1,-1 0,0 0,0 1,0-1,0 0,0 1,0-1,-1 1,1 0,-1-1,1 1,-1 0,1 0,-1 0,1 0,-1 0,0 0,0 0,1 0,-1 1,0-1,0 1,0-1,0 1,0 0,0 0,0 0,-3 0,-4 1,1 0,-1 0,1 1,-1 0,1 1,0-1,0 2,0-1,0 1,0 0,1 1,0 0,0 0,0 1,1-1,0 1,0 1,-8 10,-1 1,1 1,1 1,1 0,1 1,-15 37,1 19,-17 97,18-67,19-89,1 0,0 0,2 1,0-1,1 19,1-33,1 1,-1-1,1 1,0-1,0 1,0-1,1 0,-1 0,1 0,0 0,1 0,-1 0,0 0,1 0,0-1,0 0,0 1,1-1,-1 0,0 0,1-1,0 1,0-1,0 0,8 3,3 0,0-1,0 0,1-1,-1-1,27 1,83-7,-53 0,-35 4,-22 1,1-1,-1-1,26-4,-37 5,-1-1,1-1,0 1,0 0,-1-1,1 0,-1 0,1 0,-1 0,0 0,0-1,0 1,0-1,0 0,-1 0,1 0,-1 0,4-7,16-35,-10 20,1 0,20-27,-11 21,-1 0,-1-2,-2 0,17-43,-27 51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7.0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1 156,'5'1,"0"1,0-1,0 1,-1 1,1-1,-1 1,1 0,-1 0,0 0,0 0,0 1,5 6,6 4,37 30,-2 3,-2 2,-3 2,62 88,-105-136,0 0,-1 1,1-1,-1 1,1-1,-1 1,0 0,-1-1,1 1,0 0,-1 4,0-7,0 0,0-1,0 1,0-1,0 1,-1 0,1-1,0 1,0-1,0 1,-1-1,1 1,0-1,-1 1,1-1,0 1,-1-1,1 1,-1-1,1 0,-1 1,1-1,0 0,-1 1,0-1,1 0,-1 1,-1-1,0 0,1 0,-1 0,0-1,1 1,-1 0,0 0,1-1,-1 1,1-1,-1 0,1 1,-1-1,-2-2,-4-3,-1 0,1 0,1-1,-1-1,1 1,0-1,1 0,-7-11,-41-78,47 84,-3-10,1-1,0 0,2 0,1-1,1 0,1 0,1 0,1 0,1-1,2 1,4-36,-4 58,-1 0,1-1,0 1,0 0,0 0,0 0,0-1,1 1,-1 1,1-1,0 0,0 0,0 1,0-1,0 1,1-1,-1 1,6-3,-3 2,0 0,0 1,1 0,-1 0,1 0,-1 1,1 0,0 0,11 0,4 1,0 1,-1 2,1 0,38 11,-48-12,-1 2,1-1,0 1,-1 1,0 0,0 0,-1 1,1 0,-1 1,0 0,-1 0,0 1,0 0,0 0,-1 1,6 10,56 96,-57-99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0:59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1 929,'2'-1,"1"1,-1-1,1 1,-1-1,0 0,1 0,-1 0,0 0,0 0,0 0,1-1,-1 1,-1-1,4-3,27-30,-18 17,13-11,-1 0,-2-1,-1-1,-2-2,19-35,-31 50,4-7,-2 1,12-38,-21 57,0 0,-1 0,0 0,0 0,0 0,0 0,-1-1,0 1,0 0,-1 0,1-1,-1 1,0 0,-1 0,1 0,-1 0,0 0,0 0,-3-5,1 7,0 0,0-1,0 1,0 0,0 1,-1-1,1 1,-1 0,1 0,-1 0,0 1,0-1,0 1,0 0,0 1,0-1,0 1,0 0,0 0,0 1,-9 1,9-1,0 0,0 0,0 0,0 0,0 1,0 0,0 0,0 0,1 1,-1-1,1 1,0 0,0 0,0 1,0-1,1 1,-1 0,1 0,0 0,0 0,-4 8,2 10,1 1,1 0,1 0,0 0,2 0,5 39,-2 6,-3-11,-1-23,1 1,2 0,2-1,12 58,-13-84,1-1,0 1,0-1,1 0,-1 0,2 0,-1 0,1-1,0 0,0 0,8 5,9 7,46 27,-42-30,51 22,-70-34,-1 0,1-1,0 0,0 0,-1 0,1-1,0-1,0 1,0-1,0-1,0 1,11-3,-16 1,0 1,0-1,0 0,0 0,0 0,-1 0,1 0,-1 0,1-1,-1 1,0-1,0 0,0 0,0 0,-1 0,1 0,0-4,21-61,-18 49,29-122,-6-2,-6-2,7-289,-28 400,1 10,-4-45,2 64,0 1,-1 0,0-1,0 1,0 0,0 0,-1 0,1-1,-1 2,0-1,0 0,-1 0,1 1,-1-1,0 1,-5-6,7 9,0-1,0 0,-1 1,1-1,0 0,-1 1,1 0,-1-1,1 1,0 0,-1-1,1 1,-1 0,1 0,-1 0,1 1,-1-1,1 0,0 0,-1 1,1-1,0 1,-1-1,1 1,0 0,-1 0,1-1,0 1,0 0,0 0,0 0,0 0,0 0,0 0,0 0,0 1,0-1,1 0,-1 0,0 1,1-1,-1 3,-3 3,1 0,0 0,1 0,0 1,0-1,-1 14,3-12,1 0,0 0,1-1,0 1,0 0,1-1,0 0,0 1,1-1,0-1,1 1,0 0,10 11,9 10,51 45,-69-68,25 23,-11-8,1-2,42 30,-60-47,0 0,0 0,0 1,-1-1,1 1,-1-1,0 1,0 0,0 0,0 0,0 1,0-1,-1 0,0 0,0 1,0-1,0 1,0-1,-1 1,1 0,-1 4,0 9,-1-1,-1 0,-7 27,1 5,5-25,-6 107,9-118,1 1,0 0,0-1,2 1,-1-1,1 0,1 1,5 10,-8-20,0 0,0-1,0 1,1-1,-1 1,1-1,-1 1,1-1,0 0,0 0,0 0,0 0,0 0,1 0,-1-1,0 1,1-1,-1 1,1-1,0 0,-1 0,1 0,0-1,0 1,0 0,-1-1,1 0,0 0,0 0,0 0,0 0,0-1,-1 1,1-1,0 1,0-1,-1 0,1 0,0-1,-1 1,5-3,3-3,0 0,-1 0,0-1,0-1,0 1,-1-2,-1 1,11-16,-6 6,1 1,0 0,1 1,2 1,-1 0,2 1,25-18,-30 24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01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312 1405,'-2'0,"0"0,1 0,-1 0,0 0,0 0,1 1,-1-1,0 1,1-1,-1 1,0 0,1 0,-1-1,1 1,-1 0,1 0,0 1,-1-1,1 0,0 0,0 1,0-1,-2 3,1 0,1 0,-1 0,1 0,0 0,0 0,0 0,1 0,-1 0,1 8,2 9,0-1,2 0,6 24,-8-37,7 30,45 152,-43-158,1-1,1 0,2-2,19 30,-32-55,0 0,0-1,0 1,0 0,0-1,1 0,-1 0,1 1,-1-1,1-1,0 1,0 0,0-1,0 1,0-1,4 1,-6-2,1 0,-1 0,0 0,0 0,0 0,0 0,0 0,0-1,0 1,0 0,0-1,0 1,0 0,0-1,0 1,-1-1,1 0,0 1,0-1,1-1,-1 0,1 0,-1 0,0 0,0 0,0-1,0 1,0-1,0 1,0 0,-1-1,1-3,3-25,-2 0,-1 0,-2 1,-5-41,-30-118,5 33,31 155,0 0,-1 0,1 0,0 0,0 0,0 0,0 0,0 0,0 0,0 0,0-1,0 1,0 0,0 0,1 0,-1 0,0 0,1 0,-1 0,1 0,-1 1,1-1,0 0,1-1,-1 1,0 1,0 0,0 0,0-1,1 1,-1 0,0 0,0 0,0 1,1-1,-1 0,0 0,0 1,0-1,0 1,0-1,0 1,2 0,55 42,-46-34,38 30,87 90,-134-126,0 0,0 0,0 0,1-1,-1 0,1 1,-1-1,1 0,0-1,0 1,0-1,6 2,-9-3,0 0,0 0,0 1,0-2,0 1,0 0,0 0,0 0,0 0,0 0,0-1,0 1,-1 0,1-1,0 1,0-1,0 1,-1-1,1 1,0-1,0 0,0-1,0 0,0 0,0 0,0 0,0 0,-1 0,1 0,-1 0,0 0,0 0,1-1,-1 1,0 0,-1 0,0-4,-5-24,-1-1,-1 1,-24-53,9 24,-74-193,-195-357,229 492,-126-210,183 317,1 2,1 1,-1 0,0 0,-1 0,1 1,-1-1,-1 1,1 1,-1-1,-14-7,21 12,0 1,-1 0,1 0,0 0,0 0,0-1,-1 1,1 0,0 0,0 0,0 0,-1 0,1 0,0 0,0 0,-1 0,1 0,0 0,0 0,-1 0,1 0,0 0,0 0,-1 0,1 0,0 0,0 0,-1 0,1 0,0 0,0 0,-1 1,1-1,0 0,0 0,0 0,-1 0,1 1,0-1,0 0,0 1,4 11,17 19,-19-28,469 695,-448-659,3-1,0-1,3-1,60 59,-72-80,1-1,0 0,1-1,0-1,1-1,0-1,1 0,0-2,0 0,1-2,37 7,-54-12,1-1,-1 1,1-1,-1 0,1 0,8-2,2-4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02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0 319,'5'-1,"0"-1,0 1,0-1,0 0,0-1,0 1,-1-1,1 0,6-5,7-5,9-2,-1-2,-1-1,42-39,-29 25,-27 24,-1 0,-1 0,1-1,13-18,-16 19,0 1,0 0,1 0,0 1,0 0,0 0,1 1,12-6,-7 4,2-2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8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1,'1'5,"0"0,0 0,1-1,0 1,0 0,1-1,-1 1,1-1,3 5,6 10,325 658,-314-624,37 93,-53-124,0-1,-2 1,0 0,2 41,-49-280,31 161,0 6,2-1,3-1,-1-84,8 132,-1-1,1 0,0 0,0 1,1-1,0 1,-1-1,1 1,1 0,-1 0,1 0,-1 0,1 0,0 0,1 1,-1-1,0 1,1 0,0 0,0 0,0 1,0-1,0 1,1 0,-1 0,0 1,1-1,0 1,-1 0,6-1,16-2,1 1,0 1,0 1,30 3,-33-1,-14-1,13 1,-1 0,40 7,-53-5,-1 0,1 0,-1 0,1 1,-1 0,0 1,-1 0,1 0,-1 0,7 7,47 52,-3 2,-2 3,49 82,-37-54,-33-45,55 111,-81-143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03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234 279,'3'-64,"-1"45,-1 0,-1-1,0 1,-2 0,0-1,-1 1,-7-24,10 41,-1 0,0 0,0 0,0 0,0 0,0 0,0 0,0 1,-1-1,1 0,-1 1,1-1,-1 1,0-1,1 1,-1 0,0-1,0 1,0 0,0 0,0 1,0-1,0 0,-3 0,1 1,0 0,0 1,0-1,1 1,-1 0,0 0,0 0,1 0,-1 0,1 1,-1 0,-5 4,-2 1,1 1,0 0,0 1,1 0,0 0,1 1,-11 15,12-12,1 1,0-1,1 1,1 0,0 0,1 0,0 1,1-1,0 1,2-1,0 1,0 0,1-1,1 1,1-1,0 1,8 22,2-1,2 0,2-1,1-1,1-1,36 46,-53-76,0 0,0 0,0-1,1 1,-1-1,1 1,-1-1,1 0,0 0,0 0,0 0,0-1,0 1,0-1,1 0,-1 0,0 0,1 0,-1 0,0-1,1 0,6 0,1-1,-1-2,1 1,-1-2,0 1,0-1,11-7,-5 2,1-1,-2-1,1-1,-2 0,1-1,22-27,16-13,-37 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05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1,'10'0,"-1"0,1 1,-1 0,0 1,1 0,-1 0,0 1,17 7,-10-1,-1 1,0 0,24 23,330 345,-255-240,-100-118,-1 1,-1 0,-1 1,-1 0,9 29,-2-1,-10-29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35.0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100 385,'-1'194,"2"188,5-259,23 130,38 80,-81-432,-154-696,161 755,1 0,2 0,2-1,2 1,1-1,3 1,1-1,1 1,3 1,14-44,-15 58,1-1,0 1,2 1,1 0,1 1,1 0,1 1,0 0,26-26,-36 45,0-1,-1 1,1 0,0 1,0-1,1 1,-1 0,0 1,1-1,-1 1,1 0,-1 0,1 1,10 0,9 1,1 1,25 6,-26-4,810 192,-767-177,100 43,-147-53,0 2,0 0,-1 2,0 0,-1 1,0 1,-2 0,24 27,-26-19,-1 0,-2 0,0 1,-1 1,-2 0,0 0,5 30,14 36,-16-63,1 0,1-1,2-1,0 0,32 36,5 10,-41-51,-1 1,0 0,-2 1,-1 0,11 47,-12-44,-3-9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3.2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1 107,'909'0,"-889"-1,1-2,-1 0,0-2,0 0,37-15,-31 10,1 2,35-8,-56 15,6 0,0-1,0-1,0 0,0 0,19-9,-15 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4.91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759 554,'31'-24,"13"-13,-42 35,0 0,1 0,-2 0,1 0,0-1,0 1,-1 0,1-1,-1 0,0 1,0-1,0 0,1-4,-2 6,0 0,0 0,0-1,-1 1,1 0,0 0,-1 0,1 0,-1 0,0 0,1 0,-1 0,0 0,1 0,-1 0,0 0,0 0,0 1,0-1,0 0,0 1,0-1,0 0,0 1,0-1,0 1,0 0,0-1,-1 1,1 0,0 0,0 0,0 0,0 0,-2 0,-46 1,-4 10,0 2,-73 28,98-31,-7 3,1 1,0 1,1 2,1 2,1 0,0 2,-38 36,48-37,1 0,2 2,0 0,1 1,1 0,1 2,2-1,0 2,2 0,-11 35,13-31,1 0,2 0,1 1,2-1,0 1,2 0,2 0,5 38,-4-52,2-1,0 1,1-1,0-1,1 1,1-1,0 0,1 0,1-1,1 0,0 0,0-1,1-1,1 0,0 0,24 17,-18-16,1-1,1 0,0-1,1-2,0 0,27 8,-38-15,-1 0,1 0,0-1,0 0,0-1,0 0,0 0,0-1,-1 0,1-1,0 0,-1-1,1 0,-1 0,0-1,15-9,0-3,-1-2,0 0,-2-1,0-2,-2 0,0-1,-1-1,20-34,-31 43,0 0,-1 0,-1-1,0 0,-1 0,0 0,-2 0,1 0,-2-1,0 1,-1-1,-1 1,0-1,-1 1,-6-23,-7-19,-3 1,-44-95,29 74,-42-111,-80-315,127 406,50 183,31 96,-48-172,1 1,0-1,1 0,0 0,0-1,1 0,9 8,-6-6,0 1,0 1,8 14,46 70,80 94,49 70,-160-204,-11-18,41 52,-51-75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5.7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0 333,'3'3,"-1"0,1 0,-1 0,1 0,0-1,0 1,0-1,0 0,1 0,5 3,5 3,340 271,-51-39,-156-117,-146-121,0-1,0 0,0 0,1 0,-1 0,1 0,-1 0,1 0,-1 0,1 0,-1-1,1 1,0-1,-1 1,1-1,0 1,0-1,-1 0,1 0,0 0,1 0,-1-1,-1 0,0 0,0 1,0-1,0 0,0 0,0 0,0 0,0 0,0-1,-1 1,1 0,0 0,-1 0,1-1,-1 1,1 0,-1-1,0 1,1-3,1-12,-1 0,-1 0,-2-28,1 23,1-219,-4-111,-6 290,8 53,-1 0,2 0,-1 0,1 0,0-1,1 1,0 0,0 0,0-1,1 1,1 0,-1 0,5-12,40-76,-39 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6.8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923 139,'-21'2,"0"1,0 1,0 1,1 1,0 0,0 2,-21 11,5-4,-41 18,1 4,2 3,2 3,1 3,-103 89,158-119,0 0,1 1,0 0,2 1,0 1,1 0,1 1,1 0,-14 38,21-51,1 1,0 0,0-1,1 1,0 0,0 0,1 0,0 0,0 0,1 0,0 0,0 0,1-1,0 1,0 0,1-1,0 1,0-1,1 0,0 0,0-1,1 1,0-1,0 0,0 0,1 0,0-1,0 0,0 0,12 7,3-1,0-1,0 0,1-2,0 0,1-2,23 4,4-2,89 4,-126-12,0-1,0 0,0 0,0-2,0 1,-1-2,1 1,-1-2,0 0,0 0,14-9,-18 9,0-1,0 0,-1 0,0 0,0-1,0 0,-1-1,0 0,0 0,-1 0,0 0,0-1,-1 0,0 0,4-16,4-40,-3-1,-3 0,-3-1,-6-83,1 41,0 10,3-122,-1 217,1 0,-1 0,1 0,0 1,0-1,0 0,0 0,3-3,-4 6,0 1,1-1,-1 0,1 1,-1-1,1 1,-1-1,1 1,0 0,-1-1,1 1,-1-1,1 1,0 0,-1 0,1-1,0 1,0 0,-1 0,1 0,0 0,-1 0,1 0,0 0,0 0,-1 0,1 0,0 0,-1 0,1 1,0-1,-1 0,1 0,0 1,-1-1,1 0,0 1,-1-1,1 1,-1-1,1 1,-1-1,1 1,-1-1,1 1,-1 0,0-1,1 1,-1 0,27 32,-1 1,33 57,-35-52,223 375,84 129,-237-421,-91-114,-4-3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7.9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1 426,'11'1,"1"0,-1 1,1 0,-1 1,0 1,0 0,0 0,-1 1,1 0,15 11,13 11,46 41,-50-39,406 375,-433-395,-2-3,0 0,0 0,0 0,-1 1,0 0,0 0,-1 1,6 12,-10-20,0 0,0 0,0 0,0 0,1 0,-1 0,0 1,0-1,0 0,0 0,0 0,0 0,0 0,0 0,0 0,1 1,-1-1,0 0,0 0,0 0,0 0,0 0,0 0,0 1,0-1,0 0,0 0,0 0,0 0,0 0,0 1,0-1,0 0,0 0,0 0,0 0,0 0,0 0,-1 1,1-1,0 0,0 0,0 0,0 0,0 0,0 0,0 0,0 1,0-1,-1 0,1 0,0 0,0 0,0 0,0 0,0 0,0 0,-1 0,1 0,0 0,0 0,0 0,0 0,0 0,-1 0,-10-9,-12-20,10 3,1 1,1-2,1 0,1 0,2-1,-7-47,8 15,1 0,6-69,1 107,1 1,1-1,1 1,0 0,2 0,1 0,0 1,2 1,0-1,1 1,1 1,0 0,2 1,0 0,18-15,-3 4,1 2,2 1,0 1,2 2,0 2,1 1,53-20,-72 32,0 1,0 1,1 0,0 1,0 1,0 1,1 1,-1 0,0 1,1 1,-1 0,0 1,0 1,0 1,0 1,-1 0,0 1,0 0,22 13,9 9,-1 2,-2 1,-1 3,50 50,-15-3,72 97,-119-138,-1 2,-3 1,-1 2,-2 0,-3 1,31 95,-42-105,2 0,2-1,1-1,1 0,2-1,2-1,43 56,-47-70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8.6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0,'2'11,"-1"0,2 0,0 0,0-1,1 1,0-1,1 0,0 0,1 0,8 10,7 16,277 595,-243-503,-4-8,-21-45,3-1,3-3,50 76,-80-139,1 0,0-1,1 0,0 0,0-1,0 0,1 0,-1-1,1 0,1-1,-1 1,1-2,0 0,-1 0,15 2,15 1,1-1,63-1,-79-4,531-26,-518 21,-12-1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49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35 272,'-4'0,"-6"0,-1-4,1-6,11-6,10-4,7-3,13-1,6-2,5 0,4 0,-1 0,-5 4,-4 6,-9 2,-4 3,-7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8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329 645,'1'-87,"-5"-159,1 209,-2 0,-1 0,-2 0,-17-50,22 78,0 1,-1-1,0 1,-1-1,-8-10,13 18,-1-1,0 1,0 0,0 0,0 0,-1 0,1 0,0 1,0-1,-1 0,1 0,0 1,-1-1,1 1,0-1,-1 1,1 0,-1 0,1-1,-1 1,1 0,-1 0,1 0,0 1,-1-1,1 0,-1 0,1 1,-1-1,1 1,0-1,-1 1,1 0,0 0,0-1,-1 1,1 0,0 0,0 0,0 0,0 0,-1 2,-16 18,2 0,0 1,1 1,1 1,-20 46,28-57,-6 10,1 2,1-1,1 1,1 1,1-1,2 1,0 1,0 26,5-48,1 0,0 0,0-1,0 1,1 0,-1-1,1 1,0-1,1 0,-1 0,1 1,0-2,0 1,0 0,0 0,0-1,1 0,0 0,0 0,0 0,0 0,0-1,0 0,1 0,-1 0,1 0,8 1,13 4,0-1,0-2,48 3,-58-6,281 10,43 3,-279-7,0 2,0 3,87 28,-136-36,-1 1,0 0,19 11,-27-15,-1 1,-1-1,1 0,0 0,0 1,0-1,-1 1,1 0,0 0,-1-1,0 1,1 0,-1 0,0 0,0 0,0 0,0 1,-1-1,1 0,-1 0,1 1,-1-1,0 0,1 0,-1 1,-1 2,1-3,-1-1,0 1,0 0,0-1,0 1,0 0,-1-1,1 0,0 1,-1-1,1 0,-1 1,1-1,-1 0,0 0,1 0,-1-1,-2 2,-42 13,21-8,-63 28,59-19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0.42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994 0,'-36'0,"0"1,0 2,1 2,0 1,0 1,0 2,-37 15,-29 18,-121 68,185-89,1 2,0 2,2 1,1 1,1 2,-35 42,58-59,0 0,1 0,1 1,0 0,0 1,2-1,0 1,0 0,1 1,1-1,-2 20,4-25,0-1,1 0,1 0,-1 1,1-1,0 0,1 0,0 0,0 0,1 0,0-1,0 1,1-1,0 1,0-1,1-1,0 1,0 0,0-1,1 0,9 7,13 7,0-1,2-2,0 0,0-3,2 0,-1-2,2-1,36 6,-66-16,1 0,-1-1,1 1,-1-1,1 0,-1 0,1-1,0 1,-1-1,1 0,-1 1,0-2,1 1,-1 0,0-1,1 1,-1-1,0 0,0 0,-1 0,1 0,0-1,-1 1,1-1,-1 0,0 0,0 0,3-4,2-7,-1-1,0 0,-1 0,-1-1,3-18,0 6,114-581,-119 593,-1 10,-1-1,1 1,0-1,0 1,1 0,0 0,0 0,0 0,1 0,0 0,0 1,1-1,4-5,-7 10,0 1,0 0,0-1,0 1,0 0,0-1,1 1,-1 0,0 0,0 0,0 0,0 0,1 0,-1 0,0 1,0-1,0 0,0 1,0-1,1 0,-1 1,0 0,0-1,0 1,0 0,0-1,-1 1,1 0,0 0,0 0,0 0,-1-1,1 1,0 2,31 43,-28-39,302 507,-276-456,-25-45,1 0,0-1,1 1,1-2,0 1,0-1,1 0,20 18,-15-18,-1 1,19 20,-21-18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1.8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707 1,'-95'36,"3"4,-123 73,170-88,32-18,-115 70,114-67,1 0,0 0,1 2,0-1,1 1,-18 27,27-37,0 0,1 1,0-1,-1 0,1 1,0-1,0 1,0 0,1-1,-1 1,1 0,-1-1,1 1,0 0,0-1,0 1,0 0,1 0,-1-1,1 1,-1 0,1-1,0 1,0-1,0 1,1-1,-1 1,0-1,1 0,0 0,-1 0,1 0,0 0,0 0,0 0,1 0,3 2,9 5,0-1,1 0,0-2,32 10,-30-10,42 14,1-3,1-2,0-3,1-3,0-3,122-3,-179-4,-1 0,1 0,-1 0,1 0,-1-1,0 0,1 0,-1-1,0 1,0-1,-1 0,1-1,0 1,-1-1,0 0,0 0,0 0,-1 0,1-1,4-7,2-7,0-1,-1-1,-2 0,7-22,8-24,82-169,-103 233,1-1,0 1,0-1,0 1,0 0,0 0,1 0,5-5,-7 7,-1 1,1 0,-1 0,1-1,-1 1,1 0,-1 0,1 0,-1 0,1 0,-1 0,1-1,0 1,-1 0,1 1,-1-1,1 0,-1 0,1 0,-1 0,1 0,-1 0,1 1,0-1,15 20,46 131,9 17,388 636,72-47,-501-717,127 177,-125-166,-1 0,31 76,-55-112,-1 1,-1 0,-1 0,0 0,-1 0,-1 0,0 1,-1 0,-2 24,-1-27,-1 0,0 1,-1-1,0-1,-1 1,-1-1,0 0,-1 0,0-1,-1 1,-10 11,-5 2,-1 0,-1-1,-2-2,0 0,-1-2,-1-1,-1-2,-1 0,-1-2,-36 13,7-7,-1-3,0-3,-1-2,-107 9,144-20,0-2,-1-1,1-2,-1 0,1-2,0 0,0-2,0-1,1-1,0-1,1-1,0-2,0 0,1-1,1-2,0 0,1-1,1-1,1-1,0-1,1-1,1 0,-18-29,7 2,2-2,1-1,4 0,1-2,2-1,3 0,-11-77,14 50,4-1,4 0,3 0,14-118,1 101,50-172,53-83,-48 154,-1-74,-59 227,-8 43,0 1,-1-1,1 1,0-1,0 1,0 0,1 0,-1-1,0 1,1 0,-1 0,1 0,0 0,0 1,0-1,0 0,0 1,0-1,0 1,1 0,-1 0,0 0,1 0,2-1,7 0,-1-1,1 2,0 0,15 0,27-3,151-41,-170 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3.4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1161,'14'-15,"-2"0,0 0,-1-1,0-1,-2 0,0-1,0 1,-2-2,0 1,-2-1,0 0,4-25,-3-9,-2 0,-2-1,-6-64,4 109,-1 0,0 0,-1 0,0 0,0 0,-1 0,0 0,0 1,-1 0,-9-15,9 18,0 0,-1 0,0 0,0 0,0 1,0 0,-1 0,0 0,0 1,0 0,0 0,0 0,-1 1,-12-3,5 2,0 0,0 1,0 0,0 2,0-1,-1 2,1 0,0 1,0 0,0 1,0 0,1 1,-1 1,1 0,-22 13,17-7,0 1,1 2,1-1,0 2,1 0,0 1,1 0,1 1,-20 34,13-16,1 1,2 1,1 1,2 0,2 1,2 0,-8 51,15-69,1 0,1 1,1-1,1 1,0-1,2 1,0-1,2 0,0 0,2-1,0 1,1-1,1-1,1 0,17 27,-4-17,2-1,0-1,2-1,1-1,45 31,169 88,-178-110,2-3,1-3,2-3,0-3,1-3,1-3,106 9,-162-23,-1-2,1 0,0-1,0 0,-1-1,1-1,25-7,-34 7,0 1,0-1,0 0,0-1,-1 1,1-1,-1 0,0 0,0-1,-1 0,1 0,-1 0,0 0,0-1,-1 1,1-1,-1 0,-1 0,4-11,4-17,-3-1,0-1,1-47,-3-112,-5 166,-34-465,-44 5,36 302,33 160,0 0,-1 1,-2 0,-25-40,34 60,-1 1,0 0,-1 1,1-1,-1 1,0 0,0 0,-6-4,10 7,0 1,0-1,0 0,-1 1,1-1,0 1,0 0,0-1,0 1,-1 0,1 0,0 0,0 0,-1 0,1 0,0 0,0 0,0 0,-1 0,1 1,0-1,0 1,0-1,0 1,0-1,0 1,0-1,0 1,0 0,0 0,0 0,0-1,0 1,0 0,1 0,-1 0,0 0,1 0,-1 0,0 1,1-1,0 0,-1 0,1 0,0 0,-1 1,1-1,0 2,-5 30,1 1,2-1,1 1,1 0,7 39,-5-36,3 21,2 0,3-1,2 0,2-1,3-1,35 79,-36-101,1-1,2-1,0-1,2 0,2-2,0 0,2-2,1 0,1-2,1-1,47 30,-39-33,1-2,0-1,1-1,60 15,160 20,-49-11,-201-39,-1 1,1 0,-1 0,0 1,0 0,0 0,0 1,0 0,-1 0,10 9,-13-9,1 0,-1 0,0 1,0-1,0 1,-1 0,0 0,0 0,0 0,0 0,-1 0,0 1,0-1,0 0,-1 11,0 5,-1 0,-1 1,-1-1,-1 0,-1-1,-1 1,-14 32,2-12,-2-1,-41 62,35-66,-2-2,-2-1,0-1,-2-2,-2-1,0-2,-57 34,67-48,0-1,-44 13,52-19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5.0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1189,'-16'9,"0"2,0 0,1 0,1 2,0 0,-14 17,12-14,-76 86,5 4,5 4,-72 125,150-228,-9 13,1 0,1 1,1 1,-14 40,23-60,1 0,-1-1,0 1,1 0,-1 0,1-1,0 1,0 0,-1 0,1 0,0 0,1-1,-1 1,0 0,0 0,1 0,-1-1,1 1,0 0,-1-1,1 1,0 0,0-1,0 1,0-1,0 1,1-1,-1 0,0 1,1-1,-1 0,1 0,-1 0,1 0,1 1,3-1,1 0,-1 0,1 0,0-1,-1 0,1 0,-1 0,1-1,6-2,82-16,163-54,87-56,-343 128,31-12,141-61,-150 62,0-1,-1-1,-1-1,36-31,-55 43,0 0,0 0,0 0,-1 0,1 0,-1-1,0 1,0-1,0 0,0 1,-1-1,1 0,-1 0,0 0,-1 0,1 0,-1 0,1-1,-1 1,0 0,-1 0,1 0,-1 0,1 0,-1 0,-1 0,1 0,-1 0,1 0,-1 1,0-1,0 0,-3-2,-5-8,-1 0,0 1,-1 1,0 0,-1 1,-25-17,17 14,-1 1,-1 1,0 1,-1 1,0 1,0 1,-1 1,0 1,0 1,0 2,-1 0,-40 2,17 4,1 2,0 2,1 2,0 3,-76 28,2 3,103-35,30-8,38-7,302-61,503-166,-293 18,-463 171,-3-4,-1-4,133-101,-203 135,-1-1,-1-1,-1-2,-1 0,-1-1,26-41,-41 57,0 0,0 0,-1-1,-1 0,1 1,-1-1,-1-1,0 1,0 0,-1 0,0-1,0 1,-1-1,-1 1,1-1,-2 1,1-1,-1 1,-1 0,1 0,-1 0,-1 0,0 1,0-1,-9-11,1 5,0 0,-2 0,0 1,0 1,-1 1,-1 0,0 0,-1 2,-29-15,32 19,-1 0,1 0,-1 1,0 1,0 0,0 2,0-1,-1 2,1 0,-1 1,1 0,-29 5,41-4,1 0,-1 0,1 0,-1 0,1 0,0 1,-1-1,1 1,0 0,0 0,0 0,0 0,0 0,1 0,-1 0,0 0,1 1,0-1,0 0,0 1,0 0,0-1,0 1,0 3,-2 7,1 1,1 0,0 22,0-22,3 54,2 0,4-1,2 1,4-2,2 0,3-1,42 98,242 417,-241-471,250 488,-241-437,90 310,-143-404,138 560,-127-478,-7 0,5 193,-27-327,1 0,-2-1,0 1,-1 0,-5 20,6-31,0 0,0 0,0 1,-1-1,0 0,1-1,-1 1,0 0,-1 0,1-1,0 1,-1-1,1 0,-1 0,0 0,0 0,1 0,-2 0,1-1,0 0,0 1,0-1,0 0,-1-1,1 1,0 0,-7-1,-5 0,1-1,-1-1,1 0,-1-1,1 0,0-1,0-1,1 0,-1-1,1 0,1-1,-16-11,-21-16,-72-67,95 79,-152-140,7-8,-220-283,379 437,-8-9,1-1,2 0,-18-35,32 55,0 0,0-1,1 0,-1 0,2 0,-1 0,1 0,0 0,0 0,1 0,0 0,0-1,0 1,1 0,1 0,-1 0,1 0,0 0,6-13,13-11,2 1,1 0,2 2,1 1,45-37,-25 22,7-6,-10 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6.2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1 565,'5'-1,"1"0,-1 0,0-1,1 0,-1 0,0 0,0-1,8-5,13-6,236-123,-87 40,-80 42,-67 37,1 1,2 1,62-22,227-49,-288 79,16-3,68-26,-99 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7.4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1454 2,'-39'-1,"0"1,0 3,0 1,0 1,1 3,0 1,0 1,-52 24,25-1,3 2,0 3,3 3,1 2,2 3,3 3,1 1,-53 68,45-42,4 3,3 2,4 2,3 2,-54 143,74-159,3 0,3 2,3 0,-14 142,30-199,1 0,0 0,0 0,2 1,0-1,0 0,7 19,-6-26,0 0,0-1,1 1,0-1,0 0,0 0,1 0,0-1,0 0,0 0,1 0,0 0,0-1,0 0,0 0,8 3,16 5,2-2,0-1,0-1,0-1,1-2,46 1,92 3,205-15,178-41,-292 22,-231 22,791-50,-801 52,-1 0,1 1,-1 1,1 0,-1 1,33 9,-50-10,0 0,0 0,-1 0,1 0,0 1,-1-1,1 1,0 0,-1 0,0 0,0 0,1 0,-1 0,0 1,-1-1,1 1,0-1,-1 1,3 4,-3-2,0 0,0 0,0 0,-1 0,0 0,0 0,0 0,0 0,-1 0,0 0,-1 5,-5 11,-1 1,0-1,-2-1,-14 23,20-36,-28 48,-2-2,-69 84,81-112,-2-1,0-1,-2-1,0-1,-1-1,-56 30,49-34,-1 0,-1-3,0 0,-1-3,-43 7,52-13,-1-1,0-2,0-1,0-1,0-2,1 0,-39-11,44 8,12 2,1 1,-1 0,1 1,-1 1,0 0,0 0,-14 1,9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7.8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0,'0'7,"1"0,0-1,1 1,-1-1,1 1,0-1,1 0,0 0,4 8,40 56,-27-41,102 138,170 183,178 115,-307-319,-139-121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8.5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0 571,'6'-2,"0"1,0-1,-1 0,1 0,-1-1,0 0,1 0,-1 0,8-7,7-4,85-47,3 4,216-80,-258 115,226-80,-227 76,-2-3,85-53,-133 72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9.3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1384,'41'28,"-12"-10,1 5,-1 2,-2 1,0 1,-2 2,-1 0,-1 2,-2 0,0 2,-3 0,28 68,-44-95,0-1,-1 1,1-1,-1 1,0 0,-1 0,1 0,-1 0,-1 10,0-15,1 0,0 1,-1-1,1 0,-1 0,1 1,-1-1,0 0,0 0,1 0,-1 0,0 0,0 0,0 0,0 0,0 0,0 0,-2 0,1 0,-1 0,1 0,0-1,-1 1,1-1,0 0,-1 0,1 0,0 0,-1 0,1 0,0-1,-1 1,-2-2,-12-3,1-1,0 0,0-2,0 0,1 0,0-2,-26-21,-88-91,113 104,-55-55,4-4,3-2,-76-124,114 159,3 0,1-1,3-2,1 0,3-1,1 0,3-1,-10-98,19 115,2 1,0 0,2 0,2 0,10-43,-9 56,1 0,1 0,1 1,0 0,1 0,1 1,0 1,2-1,0 2,14-15,22-16,2 2,1 3,2 2,1 2,67-32,-109 62,0 0,0 1,0 0,1 1,0 1,0 0,0 0,0 1,0 1,0 0,0 1,0 0,1 1,-1 1,0 0,0 1,0 0,-1 1,1 0,-1 1,0 0,17 11,34 24,-1 3,-2 2,77 76,147 178,-235-244,16 16,220 263,-48 4,-168-230,65 140,-122-222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1:59.9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1 463,'1'-7,"-1"0,2 0,-1 0,1 0,0 1,0-1,1 1,0 0,0-1,1 1,0 1,-1-1,7-6,10-11,39-34,-32 31,14-15,3-3,2 1,2 2,58-37,-85 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5.4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541 741,'7'1,"1"1,-1 0,0 0,0 1,0-1,0 2,0-1,0 1,-1 0,0 1,10 8,1-1,75 58,138 135,58 106,-255-273,311 386,-342-421,25 43,-27-46,1 1,-1 0,0 0,1-1,-1 1,0 0,1 0,-1 0,0-1,0 1,0 0,0 0,0 0,0 0,0-1,0 1,0 0,0 0,0 0,-1-1,1 1,0 0,-1 0,1-1,0 1,-1 0,1 0,-1-1,1 1,-1 0,1-1,-1 1,0-1,1 1,-1-1,0 1,1-1,-1 1,0-1,1 0,-1 1,0-1,0 0,0 0,1 0,-1 1,0-1,0 0,0 0,0 0,1 0,-1 0,-1-1,-14 0,1 0,0-1,0-1,0 0,0-2,-19-7,-89-46,94 43,-187-100,5-9,-257-201,394 267,2-2,-76-85,128 123,1-1,1 0,1-1,1-1,1-1,1 0,2 0,0-2,2 1,1-2,-6-33,13 42,1 0,1 0,1 0,0 0,2 0,0 0,2 1,0 0,0-1,2 2,1-1,0 1,1 0,20-28,-2 7,3 1,1 2,2 0,1 3,39-31,-57 52,1 1,0 1,0 1,1 0,0 1,1 1,-1 1,1 1,1 0,-1 1,1 1,30 0,-7 2,1 3,-1 1,0 2,72 18,-53-5,0 2,76 37,111 70,-216-109,156 86,177 91,-246-137,140 45,119 15,-268-85,-101-31,-6-1,0 0,-1 0,1 0,0 1,-1-1,1 1,-1 0,1 0,-1 0,5 4,-5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9.4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1,'4'0,"6"0,6 0,3 4,4 2,2 3,1 1,0 3,0 4,0-2,0 1,-5-2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0.4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0,'76'87,"93"138,-89-114,437 638,-455-644,-43-70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1.2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1 295,'13'-1,"1"0,-1-1,1-1,-1 0,0-1,19-7,78-41,-69 30,210-117,-217 119,38-11,-57 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2.1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1,'-6'1,"0"1,0 0,0 0,0 0,0 1,0 0,1 0,-1 0,1 1,0-1,-8 10,0-3,-58 47,3 4,2 2,-109 137,128-136,3 2,2 1,3 2,-52 132,79-171,2 0,1 1,1 0,-4 40,11-63,0 0,1 0,0 0,0 0,1 0,0 0,1 0,0 0,0 0,0-1,1 1,0-1,1 1,0-1,0 0,0-1,1 1,0-1,0 1,1-2,-1 1,10 6,5 2,1-1,1-2,0 0,0-1,1-1,48 12,154 19,-171-33,367 45,-296-43,175-10,-282-1,1 0,-1-1,0-1,0 0,0-2,-1 0,27-13,-17 4,-1-2,-1 0,39-35,-9 12,-33 28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4.1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421 327,'-5'7,"-1"-1,1 1,0 0,1 1,0-1,0 1,0 0,1 0,0 0,-2 12,-2 13,-3 41,9-68,-3 69,2 1,4 0,3-1,4 0,2 0,26 85,-32-141,1 0,0 0,2-1,0 0,1 0,15 21,-22-35,0-1,1 1,0 0,0-1,0 0,0 0,0 0,1 0,-1 0,1 0,0-1,0 0,0 0,0 0,0 0,0-1,0 1,1-1,-1 0,1-1,-1 1,0-1,1 0,-1 0,1 0,-1 0,1-1,-1 0,1 0,-1 0,0 0,0-1,8-3,-9 3,0-1,0 1,-1-1,1 0,0 1,-1-1,0 0,0 0,0-1,0 1,0 0,-1-1,1 1,-1-1,0 1,0-1,-1 0,1 1,-1-1,1 0,-1-6,0-3,0-1,-1 0,-1 0,-5-23,-82-220,42 131,27 67,6 17,-1 1,-26-51,41 92,-1-1,1 0,0 0,0 1,-1-1,1 0,0 1,-1-1,1 1,-1-1,1 0,-1 1,1-1,-1 1,1-1,-1 1,0-1,1 1,-1 0,0-1,1 1,-1 0,0 0,0-1,1 1,-1 0,0 0,1 0,-1 0,-1 0,1 1,0-1,0 1,0 0,0 0,0 0,0 0,0 0,0 0,1 0,-1 0,0 1,1-1,-1 0,1 0,-1 2,-12 53,12-46,-2 15,1-1,1 1,2 26,-1-46,0 0,1 1,0-1,0 0,0 0,1 0,-1 0,1 0,0 0,1-1,-1 1,1-1,0 1,0-1,0 0,1 0,-1 0,1-1,0 1,0-1,6 4,1-2,1 0,0-1,0 0,1-1,-1 0,24 2,83-4,-104-1,146-9,219-40,154-64,-450 93,3 0,126-45,-210 64,0 0,0 0,-1 0,1 0,0 0,-1-1,1 1,-1-1,0 0,1 0,-1 0,0 0,0 0,0 0,0-1,-1 1,1 0,-1-1,1 0,-1 1,0-1,0 0,0 1,0-1,-1 0,1 0,-1 0,1 0,-1 0,0 0,0 0,-1 0,1 0,0 1,-1-1,0 0,0 0,-1-2,-5-11,0 1,-1 0,-1 1,0 0,-16-18,16 21,-22-28,-2 1,-2 2,-1 1,-71-51,74 63,-1 1,-1 2,-1 1,-1 2,0 1,-55-14,73 26,-1 1,1 1,-1 0,1 1,-1 2,0 0,0 0,-24 7,-17 7,-74 28,18-4,28-19,-31 10,106-25,1 0,-1 0,1 2,0-1,1 2,-15 10,3 4,-34 38,8-6,-454 411,483-448,-31 36,37-33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5.63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444 707,'0'7,"1"-1,1 0,0-1,-1 1,2 0,-1 0,1-1,3 7,6 11,74 173,9-3,185 279,-238-418,-27-36,-1 1,17 29,-30-46,0 0,0-1,0 1,0 0,-1 0,1-1,-1 1,1 0,-1 0,0 0,1 0,-1 0,0 3,0-5,-1 1,1-1,0 1,0-1,-1 1,1-1,0 1,-1-1,1 1,0-1,-1 0,1 1,-1-1,1 0,-1 1,1-1,-1 0,1 0,-1 1,1-1,-1 0,1 0,-1 0,1 0,-1 0,1 1,-1-1,1 0,-2 0,-2-1,-1 0,0 0,0 0,1 0,-1-1,1 1,0-1,-1 0,-4-4,-30-20,1-1,1-3,1-1,2-1,2-2,-31-41,-156-239,193 272,-225-386,205 333,3-2,-49-172,88 254,-2-4,1-1,1 1,-2-29,5 45,1 0,0 0,0-1,0 1,0 0,0 0,1-1,-1 1,1 0,0 0,0 0,0 0,1 0,-1 0,1 0,-1 0,1 0,0 1,0-1,0 1,1-1,-1 1,0 0,1 0,0 0,-1 0,6-2,4 0,-1 1,1 0,1 1,-1 1,0 0,0 0,1 1,-1 1,0 0,21 4,11 5,66 24,-47-9,-2 2,-1 3,88 58,154 136,271 313,-367-332,-175-162,-34-54,0 0,1 0,0 0,1-1,1 1,-1 0,2-1,-1 1,4-13,23-108,-21 110,21-71,3 1,5 2,55-103,163-241,-236 407,-11 15,0 1,1 0,1 1,-1-1,2 1,-1 1,1 0,1 0,11-8,-19 16,-1 0,1 1,0-1,-1 0,1 1,0 0,0-1,-1 1,1 0,0 0,0 0,-1 0,1 0,0 0,0 0,-1 1,1-1,0 1,-1-1,1 1,0 0,-1 0,1 0,-1 0,1 0,1 2,35 38,-34-35,155 224,-58-80,468 604,-568-753,3 4,0-1,0 0,-1 1,1 0,-1-1,0 1,-1 1,1-1,-1 0,2 9,-3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06.92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3375,'0'-7,"1"0,1 0,-1 0,1 1,1-1,-1 0,1 1,0-1,0 1,1 0,0 0,0 1,0-1,1 1,0 0,0 0,0 0,1 1,11-8,3-1,1 1,0 1,1 1,39-14,78-13,253-33,-295 56,1114-133,-245 36,2600-527,-2112 378,10 89,-1101 136,919-71,-1143 97,0-6,-1-6,166-47,374-147,132-35,124 48,-343 140,-51 8,-96-34,-5-33,-252 67,-147 43,772-254,-783 253,-2-1,1-1,-2-1,0-2,-1 0,39-36,-51 39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1.8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12,'0'-1,"0"1,0-1,0 1,0-1,0 1,0-1,0 1,0 0,0-1,1 1,-1-1,0 1,0-1,0 1,1 0,-1-1,0 1,1 0,-1-1,0 1,1 0,-1-1,0 1,1 0,-1 0,0-1,1 1,-1 0,1 0,-1 0,1-1,-1 1,0 0,1 0,-1 0,1 0,-1 0,1 0,-1 0,1 0,-1 0,1 0,-1 0,0 1,1-1,-1 0,1 0,-1 0,0 0,1 1,-1-1,1 0,-1 0,0 1,1-1,-1 0,0 1,1-1,-1 1,25 18,0 10,-1 1,-1 1,21 39,-4-7,301 496,-323-525,-2 1,-1 0,-2 1,10 46,-18-59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2.47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1,'86'42,"-2"4,145 106,-107-49,152 165,-207-193,-3 4,-4 2,68 120,-100-147,-1 1,-4 1,-2 1,-2 1,-3 0,16 112,-27-119,-2 0,-2 0,-3 0,-1 0,-3 0,-2-1,-3 0,-24 72,31-110,-2 0,1-1,-1 1,-1-1,-8 10,4-5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4.0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850 1844,'-7'-8,"0"0,1-1,0 0,-5-11,7 12,-1 1,1 0,-1 0,0 0,-11-11,16 19,0-1,0 0,0 0,0 0,1 0,-1 0,0 1,0-1,0 0,0 0,0 0,0 1,0-1,-1 0,1 0,0 0,0 0,0 0,0 1,0-1,0 0,0 0,0 0,0 0,0 0,0 1,-1-1,1 0,0 0,0 0,0 0,0 0,0 0,-1 0,1 1,0-1,0 0,0 0,0 0,-1 0,1 0,0 0,0 0,0 0,0 0,-1 0,1 0,0 0,0 0,0 0,0 0,-1 0,1 0,0 0,0-1,0 1,0 0,0 0,-1 0,1 0,0 0,0 0,0 0,0 0,0-1,0 1,-1 0,1 0,3 17,7 13,2 0,1-1,26 43,-8-17,-4-5,546 964,-550-980,-16-25,0 1,-1-1,0 1,0 1,-1-1,0 1,3 14,-7-25,-1 1,0-1,0 0,1 1,-1-1,0 1,0-1,0 1,0-1,0 1,0-1,0 0,0 1,0-1,0 1,0-1,0 1,0-1,0 1,0-1,0 1,0-1,-1 1,1-1,0 0,0 1,0-1,-1 1,1-1,0 0,-1 1,1-1,0 0,-1 1,1-1,0 0,-1 1,1-1,-1 0,1 0,-1 0,1 1,-1-1,1 0,0 0,-1 0,1 0,-1 0,1 0,-1 0,1 0,-1 0,1 0,-1 0,0-1,-27-11,-21-22,2-2,-74-71,-73-99,-50-80,-236-361,419 553,3-2,5-3,4-1,-62-187,100 252,2 0,2 0,1-1,-1-45,7 56,0 0,2-1,1 1,2 0,0 0,16-46,0 21,2 1,2 1,2 1,2 1,38-46,-9 23,3 2,89-75,-134 128,1 0,0 2,0 0,2 2,-1-1,1 2,1 1,-1 0,1 2,31-7,-33 10,1 1,-1 1,1 1,-1 1,1 0,-1 1,1 1,-1 1,0 0,0 2,-1 0,20 10,-6-2,0 2,-2 1,0 1,-1 2,0 1,38 39,-51-44,-1 1,0 0,-1 1,-2 0,1 1,-2 1,-1 0,0 0,-2 1,0 0,6 30,-7-7,-2 0,-2 0,-1 0,-3 0,-1 0,-3 0,-15 60,-2-18,-3 0,-63 133,44-130,-106 159,-84 58,230-301,-27 36,-2-2,-2-1,-73 59,88-84,21-13,0-1,0 1,0 0,0 0,0 0,0 0,0 0,0 0,0 0,0 0,0 0,0 0,0 0,0-1,0 1,0 0,0 0,0 0,0 0,0 0,0 0,0 0,0 0,0 0,0 0,-1 0,1 0,0 0,0 0,0 0,0 0,0 0,0 0,0-1,0 1,0 0,0 0,0 0,0 0,-1 0,1 0,0 0,0 0,0 0,0 0,0 0,0 0,0 1,0-1,0 0,0 0,2-3,1 0,0 1,0 0,0-1,0 1,1 1,-1-1,5-2,34-11,1 2,1 2,-1 2,69-5,182 8,-137 17,-1 8,-1 6,295 88,-347-77,-1 5,-1 4,-3 4,155 105,-227-136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5.49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1099 1091,'-65'1,"-71"-2,135 1,0 0,0 0,0 0,0 0,-1 0,1 0,0 0,0 0,0 0,0 0,0-1,0 1,0 0,0-1,-1 1,1-1,1 1,-1-1,0 0,0 1,0-1,0 0,0 0,0 1,1-1,-1 0,0 0,1 0,-1 0,1 0,-1 0,1 0,-1 0,1 0,0 0,-1 0,1-1,0 1,0 0,0 0,0 0,0 0,0 0,0-1,0 1,1 0,-1 0,0 0,1 0,-1 0,0 0,1 0,0 0,-1 0,1 0,-1 0,1 0,0 0,1-1,8-11,1 0,0 1,16-16,-14 17,108-112,-5-5,117-169,-223 282,-1 1,-1-2,0 1,-1-1,-1-1,-1 1,0-1,5-34,-9 43,0 1,-1 0,0 0,0 0,-1-1,0 1,0 0,-1 0,1 0,-2 0,1 0,-1 1,0-1,0 1,-1 0,0 0,0 0,0 0,-1 0,0 1,0 0,0 0,-1 0,-6-4,-3 1,-1 0,0 0,0 1,-1 1,0 1,0 1,0 0,0 1,-1 1,1 0,-1 1,-26 3,7 1,-1 2,1 2,0 1,-64 23,33-3,0 3,3 3,0 3,3 3,1 2,2 3,2 2,2 3,2 2,3 3,-77 108,109-137,2 1,1 0,1 1,1 1,2 0,1 1,1 0,-7 45,14-60,0 0,1 0,1 0,0 0,1 0,1 0,0 0,1 0,0 0,2-1,0 1,0-1,1 0,1-1,0 0,1 0,0 0,1-1,15 16,-3-8,1 0,1-2,1 0,0-2,1 0,35 15,-19-14,1-1,1-2,66 13,5-10,1-6,151-3,-146-9,0-5,-1-5,0-5,-2-6,177-56,-271 71,0-2,-1 0,0-1,35-23,-50 27,1 0,-1 0,-1 0,1-1,-1 0,0 0,-1 0,0-1,0 0,0 0,-1-1,-1 1,1-1,-1 0,2-12,2-20,-2 1,-1-1,-3 0,-1 0,-7-53,-6 2,-30-108,22 121,-2 1,-37-77,48 128,-1 0,-1 1,-2 1,0 1,-2 0,0 1,-2 1,0 1,-25-20,38 35,1 1,-1 0,-1 0,1 0,-1 1,1 0,-1 0,-1 1,1 0,0 1,-1 0,1 0,-11-1,18 3,0 0,0 0,1 0,-1 0,0 0,1 0,-1 0,0 0,0 0,1 0,-1 0,0 1,1-1,-1 0,0 0,1 1,-1-1,0 0,1 1,-1-1,1 1,-1-1,1 1,-1-1,1 1,-1-1,1 1,-1-1,1 1,0 0,-1-1,1 2,0 0,0-1,0 1,1-1,-1 1,1-1,-1 1,1-1,-1 1,1-1,0 1,0-1,0 0,2 3,40 37,13-2,1-4,75 35,133 45,-72-33,-115-47,67 30,178 107,-314-167,-1 0,0 1,0 0,0 1,-1-1,12 16,-17-20,0 1,-1 0,1 0,-1 0,0 0,0 0,0 0,0 0,0 0,-1 0,0 0,1 0,-1 0,0 1,-1-1,1 0,0 0,-1 0,0 0,0 0,0 0,0 0,0 0,-3 5,-36 58,-3-1,-3-3,-83 89,29-36,-174 199,270-310,-8 10,0-1,0 2,-9 15,16-17,6-12,-1-1,0 0,0 1,0-1,0 0,0 0,0 1,1-1,-1 0,0 0,0 1,0-1,1 0,-1 0,0 0,0 1,0-1,1 0,-1 0,0 0,1 0,-1 0,0 0,0 1,1-1,-1 0,0 0,1 0,-1 0,0 0,0 0,1 0,-1 0,0 0,1 0,13-2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39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1,'4'0,"6"0,10 0,5 0,-1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6.62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1441,'5'1,"0"-1,-1 1,1 0,0 1,-1-1,1 1,-1 0,1 0,-1 0,0 1,5 2,44 39,-42-34,475 478,-294-285,-28-36,-163-165,1 0,0 0,-1 0,1 0,-1 0,0 1,0-1,0 0,0 1,0-1,1 4,-2-5,0 0,0 0,0 0,0 0,0 0,0 0,0 0,-1 0,1 0,0 0,-1 0,1 0,0 0,-1-1,1 1,-1 0,1 0,-1 0,0 0,0 0,-1 1,-1-1,1 0,0 0,0 0,0 0,-1 0,1-1,-1 1,1-1,0 1,-1-1,1 0,-1 0,1 0,-1 0,1 0,0-1,-1 1,1-1,-1 0,-2-1,-8-3,0-1,1 0,-1-1,1-1,-21-17,-56-58,52 47,-153-155,9-9,-186-265,167 173,-195-383,370 631,2-1,2-1,3-1,-20-73,37 116,-1-1,1 1,1-1,-1 0,1 1,-1-1,1 0,1 1,-1-1,1 0,0 1,0-1,0 1,0-1,1 1,2-5,-1 6,0-1,0 1,0 1,1-1,-1 0,1 1,0 0,-1 0,1 0,0 0,0 0,1 1,-1 0,0 0,0 0,1 0,6 0,82-6,-1 4,1 4,0 3,158 30,-128-10,-1 6,-1 5,-2 5,149 72,-255-106,0 0,-1 2,1-1,-1 1,-1 1,12 11,-20-17,-1 0,1 0,-1 0,0 0,0 0,0 1,0-1,0 1,-1 0,0-1,0 1,0 0,0 0,0 0,-1 0,0 0,1-1,-1 1,-1 0,1 0,-1 0,1 0,-1 0,0 0,-1-1,-2 7,-7 12,-1-1,-2 0,0-1,-28 31,-2 2,-483 531,502-559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18.5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298 607,'-3'0,"-1"1,1-1,0 1,0 0,0 0,0 0,0 0,0 1,0-1,0 1,0 0,1 0,-1 0,0 0,1 0,0 0,-3 4,-35 52,32-45,-22 40,2 1,3 0,2 2,3 1,2 1,3 1,2 0,3 0,3 1,2 0,3 70,3-108,0-1,2 1,0-1,1 0,2 0,0-1,1 1,1-2,0 1,2-1,1 0,0-1,1 0,1-1,0 0,1-1,1-1,1 0,0-1,1 0,0-2,36 20,-16-16,1 0,0-3,1-1,72 11,-46-14,0-3,80-3,-122-4,1-1,-1-1,0 0,-1-2,1-1,-1-1,0 0,0-2,-1-1,-1 0,33-22,-39 21,0 0,0-1,-1-1,-1 0,0 0,-1-1,-1-1,0 0,-1 0,0-1,-1 0,-1-1,-1 0,0 0,5-27,-8 18,0 0,-2-1,0 1,-2 0,-1 0,-2 0,0 0,-1 0,-2 1,-1-1,0 2,-2-1,-16-28,-2 4,-1 0,-3 3,-1 0,-3 2,-45-43,49 56,-2 1,-1 1,-1 2,-1 2,-2 1,-80-36,109 55,2 2,0 0,0 0,1-1,-13-9,19 12,0 1,1-1,-1 1,0-1,1 0,-1 0,0 1,1-1,-1 0,1 0,-1 0,1 1,-1-1,1 0,0 0,0 0,-1 0,1 0,0 0,0 0,0 0,0 0,0 0,0 0,0 0,0 0,0 1,1-1,-1 0,0 0,1 0,-1 0,0 0,1 0,-1 0,1 1,-1-1,1 0,0 0,-1 1,1-1,0 0,0 1,-1-1,1 1,0-1,0 1,0-1,0 1,1-1,9-6,1 1,0 0,0 1,0 0,1 1,0 0,22-3,99-6,-79 9,40-4,-1 5,1 3,181 25,-235-17,0 0,0 3,-1 2,0 1,-1 2,-1 2,0 1,-2 2,0 1,-2 2,43 38,-54-38,-1 1,-1 1,-2 0,0 2,-2 0,-1 1,24 60,58 230,-84-264,-9-38,11 40,-3 1,8 76,-24-106,3-28,0 0,-1 1,1-1,0 0,0 0,-1 1,1-1,0 0,0 0,-1 0,1 1,0-1,-1 0,1 0,0 0,-1 0,1 1,0-1,-1 0,1 0,-1 0,1 0,0 0,-1 0,1 0,0 0,-1 0,1 0,0 0,-1-1,1 1,-1 0,1 0,0 0,-1-1,-3-2,0 0,0 0,0 0,0-1,1 0,0 0,0 0,-3-5,-21-34,2-1,2-1,2-1,-28-92,25 51,-23-169,41 198,2 0,2 0,3 0,3 0,12-62,-7 75,3 0,1 1,2 0,3 1,1 1,45-73,-41 78,67-96,-79 118,1 1,0 1,2 0,-1 0,1 1,22-13,-31 23,-1 0,1 0,1 0,-1 1,0 0,0 0,0 0,1 1,-1 0,0 0,1 0,-1 1,0-1,0 1,1 1,-1-1,0 1,0-1,0 2,5 2,12 6,0 1,37 28,-59-40,94 73,86 86,74 98,-147-146,27 36,-120-127,0-1,-2 2,0 0,-1 0,-1 1,8 28,-4-6,2-1,2 0,39 68,-45-92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0.9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1342 1101,'-33'0,"0"1,0 1,1 2,-1 1,1 2,0 1,0 1,-37 17,4 6,2 2,1 4,-62 48,-155 157,227-191,2 3,2 1,4 3,1 1,4 3,2 1,-35 84,65-130,0 0,2 0,0 1,-3 25,7-40,0 0,1 0,0 0,0 0,0 0,0 1,1-1,-1 0,1 0,0 0,0 0,1 0,-1 0,1-1,0 1,0 0,0-1,1 1,-1-1,1 0,0 0,-1 0,1 0,1 0,-1-1,4 3,6 1,0-1,1 0,0-1,0 0,0-2,0 1,1-2,24 1,117-12,-117 7,0-3,0-1,-1-1,-1-2,1-2,66-31,-99 40,-1-1,1 1,-1 0,0-1,1 0,-2 0,1-1,0 1,-1-1,0 1,0-1,0 0,-1 0,0-1,0 1,0 0,0-1,-1 1,1-7,0-10,0-1,-2 1,-4-37,0 5,-4-232,-51-313,29 434,-62-197,58 260,-5 1,-3 2,-57-94,78 161,15 25,1 0,0-1,1 1,0-1,0 0,0 0,1-1,-4-14,7 23,1 0,-1-1,0 1,1 0,-1 0,0 0,1 0,-1-1,0 1,1 0,-1 0,0 0,1 0,-1 0,0 0,1 0,-1 0,1 0,-1 0,0 0,1 0,-1 0,0 1,1-1,-1 0,0 0,1 0,-1 0,0 1,1-1,-1 0,0 0,0 1,1-1,-1 0,0 0,0 1,0-1,1 0,-1 1,18 13,234 269,-180-196,83 90,75 94,-176-201,-4 2,44 85,-77-121,22 68,-2-1,-18-59,34 55,-43-83,0-1,1 0,1-1,0 0,1-1,24 20,-23-23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1.4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1,'4'0,"2"4,8 1,6 9,4 6,2 4,5 11,6 7,1 2,3 2,-2-4,-3 1,-3-8,-8-5,-3-8,-6 2,-5-5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1.7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2.6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1,'1'5,"1"1,-1-1,1 1,0-1,1 1,-1-1,1 0,0 0,0 0,1-1,-1 1,1-1,7 7,6 8,225 332,-29 17,-199-343,-8-15,1 0,-1 1,-1 0,0 0,-1 0,0 1,-1-1,3 14,-6-25,0 1,1-1,-1 1,0-1,0 0,0 1,0-1,1 1,-1-1,0 1,0-1,0 1,0-1,0 1,0-1,0 0,0 1,0-1,-1 1,1-1,0 1,0-1,0 1,0-1,-1 0,1 1,0-1,0 1,-1-1,1 0,0 1,-1-1,1 0,0 1,-1-1,1 0,-1 0,1 1,0-1,-1 0,1 0,-1 0,1 0,-1 1,1-1,-1 0,1 0,-1 0,1 0,0 0,-1 0,1 0,-1 0,1-1,-1 1,1 0,-1 0,1 0,0 0,-1 0,1-1,-1 1,1 0,0 0,-1-1,1 1,-1 0,1-1,-1 0,-25-24,3-4,1 0,2-2,1 0,-29-65,43 83,1 1,0-1,1 0,1-1,0 1,1 0,0-1,1 1,0-1,1 1,1 0,0 0,1-1,0 1,1 1,11-25,7-5,1 0,3 1,1 2,63-69,-87 103,1 1,0 0,0 0,1 0,-1 0,1 1,0-1,0 1,0 0,0 1,1 0,-1-1,1 2,-1-1,1 0,0 1,0 0,-1 1,1-1,0 1,0 0,0 1,0-1,-1 1,1 0,0 1,-1-1,1 1,-1 0,1 1,-1-1,10 7,63 42,-1 3,-3 3,77 78,-106-94,243 241,-226-212,-3 3,63 103,-108-153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3.9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482 155,'-84'-46,"-60"-29,129 69,-2 0,1 0,-1 2,0 0,0 1,0 1,-20-1,32 3,0 0,1 1,-1-1,1 1,-1 0,1 0,-1 0,1 1,-1-1,1 1,0 0,0 1,0-1,0 1,0-1,1 1,-1 0,-4 6,6-6,0 0,0 0,1 0,-1 0,1 0,0 1,0-1,0 0,0 1,1-1,-1 0,1 1,0-1,0 1,0-1,0 1,1-1,0 1,-1-1,1 0,0 1,1-1,-1 0,0 0,5 6,3 6,1-1,1 0,1-1,0 0,1 0,0-1,1-1,29 19,-5-8,0-1,61 23,-82-36,1-2,0 0,0-1,1-1,23 3,-38-7,0 0,0 1,1-2,-1 1,0 0,1-1,-1 0,0 0,0 0,0-1,0 1,0-1,0 0,0 0,-1 0,1-1,-1 1,1-1,-1 0,0 0,0 0,0 0,-1 0,1-1,-1 1,1-1,-1 0,2-6,17-46,18-83,-28 73,10 120,45 118,168 308,-193-406,-10-21,-2 1,-3 2,-2 0,20 70,-26-42,-4 0,-3 2,-4-1,-6 139,-9-111,-5-2,-4 1,-34 110,0-62,43-141,0 0,-2-1,0 0,-1-1,0 0,-15 15,20-26,0 0,-1-1,0 0,0 0,0 0,0-1,-1 0,0-1,0 0,0 0,0-1,0 1,-1-2,1 1,-1-1,1-1,-1 0,1 0,-1 0,1-1,-14-3,4 0,1 0,0-2,0 0,0 0,1-2,0 0,0-1,1 0,-19-16,-5-10,1-2,2-1,2-1,-44-68,28 28,-65-140,100 188,-1-2,2 0,0 0,-11-50,23 76,0 0,1 0,0 0,0-1,0 1,1 0,1 0,-1-1,1 1,0 0,0 0,1 0,0 0,0 0,1 0,0 1,0-1,1 1,0-1,0 1,0 1,0-1,7-5,15-11,1 2,1 2,1 0,38-16,128-48,-184 78,19-5,0 1,0 2,1 1,-1 1,1 2,0 1,36 3,-29-1,9-1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4.7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998 77,'0'-2,"-1"0,1 0,-1 0,0 0,1 0,-1 0,0 0,0 0,-1 0,1 1,0-1,0 0,-1 1,1-1,-1 1,0-1,1 1,-1 0,0 0,0 0,0 0,0 0,-3-1,-51-16,22 11,-1 2,0 1,0 2,-1 1,1 2,0 1,0 2,0 1,-49 14,58-10,-1 0,1 1,1 2,0 1,0 1,2 0,0 2,0 1,2 1,0 1,1 0,-25 33,23-22,1 1,1 1,2 1,2 0,0 1,3 1,1 0,1 1,2 0,-7 59,14-71,0 1,2 0,0 0,2 0,1 0,1-1,1 1,1-1,1 0,1-1,1 0,1 0,2-1,0 0,1-1,28 36,-9-24,1-2,1-1,2-1,1-2,1-2,1-1,1-3,86 34,6-9,221 47,-173-53,349 90,-511-125,0 1,0 1,-1 1,0 0,19 13,-33-19,0 1,1-1,-1 1,0-1,0 1,-1 0,1 0,-1 0,1 0,-1 1,0-1,0 1,0-1,-1 1,1 0,-1-1,0 1,0 0,-1 0,1 0,-1 0,1 0,-1 0,0 0,-1 0,1 0,-1 0,0 0,0 0,-2 5,-8 14,-1-1,-1 0,0 0,-2-1,-1-1,-19 19,-14 20,-590 679,614-713,-6 6,-37 30,59-55,0 1,-1-1,1 0,-1-1,0 0,0 0,-1-1,1-1,-18 4,6-5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5.9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1036,'1'15,"0"0,1 0,1 0,0-1,1 1,6 15,42 84,-42-94,242 428,30-11,-33-52,-244-377,-1-3,-1 0,1 1,-1 0,-1-1,1 1,1 7,-4-13,0 1,0-1,1 1,-1-1,0 1,0-1,0 1,0-1,-1 1,1-1,0 1,0-1,0 1,0-1,0 1,-1-1,1 1,0-1,0 1,-1-1,1 1,0-1,-1 0,1 1,0-1,-1 0,1 1,-1-1,0 1,-1-1,0 1,0-1,-1 0,1 1,0-1,0 0,0 0,0-1,-1 1,1 0,-4-2,-1-1,0 0,0 0,0-1,1 0,-1 0,1-1,0 1,0-2,1 1,-1 0,-6-11,-8-5,-123-129,-212-288,300 358,4-3,3-1,4-3,-34-95,51 106,4-1,3-1,3 0,4-2,-4-103,16 143,3-1,1 1,1 0,3 0,1 0,2 1,2 0,1 1,2 0,37-66,-33 73,2 0,0 1,2 2,1 0,1 1,2 2,0 0,2 2,0 1,2 2,0 1,38-17,-61 32,0 0,0 1,0 1,1-1,-1 1,1 0,13 0,-18 2,-1 0,1 1,0-1,-1 1,1 0,-1 0,1 0,-1 0,1 0,-1 1,0 0,0 0,0 0,0 0,0 0,0 0,0 1,-1 0,1-1,1 4,14 16,-2 0,-1 1,-1 1,-1 0,0 1,-2 0,10 37,-20-55,0 1,0-1,-1 1,0 0,-1-1,0 1,0-1,0 1,-1-1,0 1,-1-1,1 0,-1 0,-1 0,1-1,-1 1,0-1,-7 9,-11 10,0-1,-1-1,-26 20,22-20,-100 85,-117 110,208-181,2 1,1 1,2 2,-34 59,55-81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7.1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1165,'6'-1,"0"0,0-1,0 1,0-1,0 0,0-1,0 1,-1-1,1-1,5-3,10-5,498-250,158-87,-673 346,6-2,0-1,0-1,-1 1,13-13,-20 18,0-1,-1 0,1 0,0 0,-1-1,0 1,1 0,-1 0,0-1,0 1,0-1,-1 1,1-1,-1 1,1-1,-1 1,0-1,0 0,0 1,0-1,0 1,-1-1,1 0,-1 1,-1-4,-5-11,-1 1,-1 0,0 0,-2 0,1 2,-2-1,0 1,-1 1,-19-16,0 2,-2 2,-1 1,-38-19,35 22,-1 2,0 2,-2 1,-71-18,97 31,0 0,0 1,-1 1,1 0,-1 1,1 0,-1 1,1 1,0 1,0 0,-1 1,2 1,-1 0,1 1,0 0,-23 14,8 2,2 1,0 1,2 1,1 1,-33 45,-92 158,140-215,-311 567,253-437,6 3,-48 178,103-304,0-1,1 0,0 0,1 1,0 28,3-45,1 0,0 1,1-1,-1 0,1 0,0 1,0-1,0 0,1 0,-1 0,1 0,0 0,0-1,0 1,1 0,-1-1,1 0,0 0,0 1,0-2,0 1,0 0,1-1,-1 1,1-1,7 3,15 5,-1-2,1-1,0-2,34 4,113 3,-124-10,729 5,-498-9,-266 1,1 0,0-1,0-1,-1-1,1 0,-1 0,25-14,94-57,-97 52,229-155,-161 103,3 5,124-60,-193 113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2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711 1772,'4'0,"0"-1,0 0,0 0,0 0,0 0,0-1,0 1,0-1,-1 0,1 0,-1 0,1-1,-1 1,0-1,0 0,0 0,0 0,-1 0,1 0,-1-1,0 1,0-1,0 0,0 1,-1-1,3-7,0-1,0-1,-1 0,0-1,-1 1,-1 0,0-1,-1-13,-1 17,-1 0,0 0,0 1,-1-1,0 1,-1-1,0 1,-1 0,0 1,0-1,-1 1,0 0,0 0,-1 1,0 0,0 0,-1 0,1 1,-2 0,-12-7,0 1,-1 1,0 1,0 1,-1 1,0 1,-1 1,-35-5,42 9,1 1,-1 1,1 0,-1 1,1 1,0 0,-1 1,1 1,0 1,1 0,-1 1,1 1,0 0,1 1,0 1,0 0,0 1,1 0,1 1,0 0,1 1,0 1,0 0,2 0,-1 1,2 0,-10 21,4-7,1 1,2 0,1 1,1 0,2 0,1 1,1 0,-1 60,6-88,0 0,0 0,1 1,-1-1,1 0,0 0,0 1,0-1,0 0,1 0,-1 0,1-1,0 1,-1 0,1-1,1 1,-1-1,0 1,0-1,1 0,0 0,-1 0,1 0,0-1,0 1,0-1,0 1,3 0,8 1,0 0,0-2,0 1,0-1,20-2,-11 0,393-22,-339 12,0-2,-2-5,106-37,-165 49,0-1,0-1,-1 0,0-1,-1-1,0 0,0-1,14-14,-21 18,0-1,-1 0,0-1,0 1,-1-1,0 0,-1-1,0 1,0-1,-1 0,0 0,-1 0,0 0,1-20,-6-42,0 51,2-1,2-36,-1 52,1 1,0-1,0 1,1 0,-1 0,1-1,0 1,1 0,-1 0,1 1,0-1,0 1,0-1,1 1,5-5,-7 8,-1-1,1 1,0 0,0 0,0 1,0-1,0 0,0 1,0-1,0 1,0 0,0-1,0 1,0 0,1 0,-1 1,0-1,0 0,0 1,0-1,0 1,0 0,0-1,0 1,0 0,0 0,-1 0,1 1,0-1,-1 0,1 1,-1-1,1 1,1 2,8 8,0 0,-1 0,12 19,-18-25,182 310,-75-119,-19-26,-82-164,-7-20,-5-23,-11-45,-4 1,-35-100,12 46,34 110,-21-66,5-1,-20-185,41 273,1 0,0-1,-1 1,1 0,1-1,-1 1,0-1,1 1,0 0,-1-1,2 1,-1 0,0 0,0 0,1 0,0 0,-1 0,1 0,4-4,-3 6,-1 0,1 0,0 1,0-1,0 1,0-1,0 1,0 0,0 0,0 0,0 0,0 1,-1-1,1 1,0-1,0 1,0 0,-1 1,1-1,0 0,-1 1,1-1,2 3,47 27,-2 2,55 47,88 90,-133-115,72 70,109 93,-240-217,1 0,0 0,0 0,0 0,0 0,0 0,0-1,0 1,0-1,1 1,-1-1,0 0,0 0,0 0,0 0,1 0,-1 0,0-1,0 1,0-1,0 1,0-1,0 0,0 0,0 0,0 0,0 0,0-1,-1 1,1 0,1-3,9-6,-2-1,1 0,13-21,-9 13,111-153,117-211,-242 380,151-276,-129 229,-2-1,-2-2,21-94,-38 137,-1 1,0-1,0 1,-1 0,0-1,0 1,-1-1,-1 1,0-1,0 1,0 0,-1 0,-1 0,-7-14,5 13,-2 0,1 1,-1-1,-1 1,0 1,0 0,0 0,-1 1,0 0,-20-10,-62-25,-1 3,-153-41,244 80,1-1,-1 1,1-1,-1 1,1-1,-1 1,1 0,-1 0,0 0,1 0,-1 0,1 0,-1 0,1 1,-1-1,-2 1,4 0,-1-1,1 1,0-1,-1 1,1-1,0 1,-1-1,1 1,0 0,0-1,0 1,-1-1,1 1,0 0,0-1,0 1,0-1,0 1,0 0,0-1,1 1,-1 0,0-1,0 1,0-1,1 1,-1 0,30 50,-27-49,112 150,156 157,159 106,47-25,-463-380,1 2,1-1,34 17,-47-27,0 1,0-1,0 1,0-1,0 0,0-1,1 1,-1 0,0-1,0 0,1 0,-1 0,0 0,1 0,-1-1,0 1,1-1,-1 0,0 0,0 0,0-1,0 1,4-3,11-12,-2-2,0 0,-1 0,19-31,5-5,3 1,-3-3,-2-1,-2-1,-3-2,-3-1,25-74,-32 63,-3 0,15-124,-30 158,-2 0,-1-1,-2 1,-1 0,-3 0,-1 0,-11-39,13 66,1 1,-2 0,1 0,-1 0,-1 0,0 1,0 0,-1 0,0 0,0 1,-1 0,-11-8,14 12,-2-1,1 2,0-1,-1 1,1 0,-1 0,0 0,0 1,0 0,0 1,-1 0,1 0,0 0,0 1,-1 0,1 0,0 1,-1 0,-6 2,13-3,0 0,0 0,0 0,0 0,0 1,0-1,0 0,0 1,0-1,1 0,-1 1,0-1,0 1,0-1,1 1,-1 0,0-1,1 1,-1 0,0 0,1-1,-1 1,1 0,-1 0,1 0,0-1,-1 3,1-2,0 1,1-1,-1 1,0-1,1 1,0-1,-1 0,1 1,0-1,0 0,-1 0,1 0,0 0,0 1,3 0,56 41,-52-38,254 150,155 102,-414-255,191 138,-157-110,-2 0,-2 2,32 40,-58-64,-1 0,0 0,0 1,-1 0,0 0,-1 0,5 16,-8-22,0 0,-1-1,0 1,1 0,-1 0,0-1,0 1,-1 0,1 0,0-1,-1 1,0 0,0-1,0 1,0-1,0 1,0-1,0 1,-1-1,1 0,-1 1,0-1,0 0,0 0,0 0,0-1,0 1,0 0,-1-1,1 0,-5 3,-6 1,0 0,0-1,0 0,0-1,-26 2,-26 6,-170 41,-311 27,510-75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8.1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717 889,'1'-6,"-1"0,2 0,-1 0,1 0,0 0,0 0,0 0,1 0,7-10,35-47,-38 55,24-29,3 2,0 2,2 1,2 1,81-49,-24 25,153-62,-155 80,-34 15,-1-3,-1-2,103-67,-158 93,1-1,-1 1,0-1,0 0,0 0,0 0,0 0,-1 0,1 0,0 0,-1 0,0-1,1 1,-1 0,0-1,0 0,-1 1,1-1,0 1,-1-1,0 0,1-4,-2 4,0 1,0-1,0 1,0-1,-1 1,1-1,-1 1,1-1,-1 1,0 0,0 0,0 0,0 0,0 1,0-1,-1 0,1 1,-1-1,1 1,-1 0,-4-2,-13-2,0 0,0 1,0 1,0 0,-1 2,1 1,-35 3,6-2,-24 3,0 3,1 3,0 3,1 3,1 4,0 2,-79 38,28-2,2 6,3 4,-107 84,165-110,2 2,1 2,3 3,-57 68,105-112,-1 1,1-1,1 1,-1 0,1 0,0 1,0-1,1 1,0-1,0 1,0 0,0 8,2-11,1 0,-1 0,1 0,0-1,0 1,0 0,0 0,1-1,0 1,-1-1,1 1,1-1,-1 0,0 1,1-1,-1 0,1-1,0 1,0-1,0 1,1-1,5 4,38 20,0-2,82 30,-62-27,987 330,-1011-343,-1 0,1-1,1-2,-1-2,1-2,49 1,-86-8,0-1,-1 0,1 0,-1-1,1 0,-1 0,0 0,0-1,0 0,0 0,6-5,60-50,-31 21,80-58,441-373,-528 436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29.4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1167,'-9'1,"1"0,-1 1,1 0,0 1,0 0,0 0,1 0,-1 1,-12 9,1-2,-26 14,1 3,1 1,1 2,2 2,1 2,2 1,-46 60,74-84,0 0,1 1,1 0,0 0,1 1,0 0,1 0,1 1,-5 26,8-32,1 1,0-1,0 0,1 1,0-1,1 0,0 0,0 0,1 0,0 0,0 0,1-1,0 1,1-1,0 0,12 14,30 29,3-3,109 83,-80-70,-37-27,332 261,21-28,-387-262,41 19,-48-23,0-1,0 1,0-1,0 0,0 1,0-1,0 0,1 0,-1 0,0 0,0 0,0 0,0 0,0 0,1 0,-1-1,0 1,0 0,0-1,0 1,0-1,0 1,0-1,0 1,0-1,0 0,0 0,-1 1,1-1,0 0,0 0,-1 0,1 0,0 0,-1 0,1 0,-1 0,0 0,1-1,2-14,-1 0,-1 0,-1 0,0 0,-1 0,-1 1,-6-31,-1-7,-66-654,3 21,-37 77,98 567,-2 0,-2 1,-2 1,-1 0,-2 1,-2 1,-1 1,-2 1,-54-58,69 82,-2-2,-1 1,0 0,-27-21,39 34,1-1,-1 1,1 0,-1-1,0 1,1-1,-1 1,0 0,1 0,-1-1,0 1,1 0,-1 0,0 0,0 0,1 0,-1 0,0 0,0 0,1 0,-1 0,0 0,1 0,-1 1,0-1,1 0,-1 0,0 1,1-1,-1 1,-1 0,-9 25,8 37,3-62,7 93,37 170,-31-198,-9-42,50 219,-42-201,2 0,2-1,36 66,230 392,38 74,-317-568,-1 0,0 0,-1 0,1 0,-1 0,0 0,0 1,-1-1,1 1,-1-1,-1 0,1 1,-1-1,1 0,-2 1,1-1,-4 10,-3 14,4-8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2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1 241,'7'13,"2"0,-1-1,13 13,11 17,446 553,-248-328,-230-266,1 1,0-1,-1 0,1 0,0 0,0 0,0 0,0 0,0 0,0-1,0 1,0 0,0 0,0-1,1 1,-1-1,0 1,0-1,1 0,-1 1,0-1,0 0,1 0,1 0,-2 0,0-1,0 0,0 0,0 0,0 0,0 0,0 0,0 0,0 0,-1 0,1-1,0 1,-1 0,1 0,-1-1,0 1,1 0,-1 0,0-2,3-14,-2 0,0-30,-1 39,-3-890,3 872,1 1,1-1,1 0,1 1,13-44,-9 51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3.4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356 1,'-12'-1,"0"1,0 0,0 1,0 1,0 0,0 0,0 1,1 0,-1 1,1 1,0-1,0 2,1 0,0 0,0 1,0 0,0 0,1 1,1 1,-12 13,5-3,1 0,1 1,1 1,1 0,-16 42,21-48,1 1,1 0,1 0,0 0,1 1,1-1,0 1,1-1,3 23,-2-33,1-1,-1 1,1-1,0 1,0-1,0 0,1 1,0-1,0 0,0-1,0 1,1-1,0 1,0-1,7 5,-4-4,1 1,1-2,-1 1,1-1,0 0,-1-1,2 0,14 3,-2-3,-1 0,1-2,-1 0,1-2,-1 0,1-1,33-9,-12 0,-1-2,41-20,-66 25,1-1,-1 0,-1-1,1-1,-2-1,0 0,14-15,-28 27,0-1,0 0,0 0,0 0,0 0,0 0,0 0,-1 0,1 0,0 0,-1-1,1 1,-1 0,0 0,1-1,-1 1,0 0,1 0,-1-1,0 1,0 0,0-1,0 1,-1 0,1-1,0 1,0 0,-1 0,1-1,-1 1,1 0,-2-2,0 1,0 0,0 0,0 1,0-1,0 1,-1-1,1 1,-1 0,1 0,-1 0,1 0,-1 0,1 0,-4 0,-19-2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4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1,'12'0,"-1"0,1 0,-1 1,1 1,-1 0,0 1,22 8,-26-8,0 1,0 1,-1 0,1 0,-1 0,0 0,0 1,-1 0,1 1,-1-1,-1 1,5 8,99 155,-88-130,-15-22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5.5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0,'2'24,"0"0,1-1,1 1,1-1,1 0,2-1,11 28,86 147,-65-126,250 511,-289-579,1 0,-1 0,1 0,0 0,-1 0,1-1,0 1,1-1,-1 1,4 2,-5-4,1 0,-1-1,0 1,1-1,-1 0,0 1,1-1,-1 0,0 0,1 0,-1 0,0 0,1 0,-1 0,0-1,1 1,-1 0,0-1,1 1,-1-1,0 1,0-1,0 0,1 1,-1-1,2-2,10-7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6.2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0,'0'10,"2"-1,-1 0,1 0,0 0,1 0,0 0,0 0,9 14,46 69,-27-46,197 360,-223-394,0 0,2 0,-1 0,1-1,15 17,-19-25,0 0,0 0,0-1,0 1,1-1,-1 0,1 0,-1-1,1 1,0-1,0 1,0-1,-1 0,1-1,0 1,0-1,0 1,0-1,1 0,-1-1,0 1,7-3,199-55,-183 50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6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11 240,'-10'-4,"18"-5,20-5,179-54,320-63,-462 118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8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585 296,'-56'-1,"31"-1,1 2,-1 0,1 2,-1 0,1 2,-43 11,43 1,23-16,1 1,-1-1,1 1,-1 0,1-1,0 1,0-1,-1 1,1 0,0-1,0 1,-1-1,1 1,0 0,0-1,0 1,0 0,0 0,0-1,0 1,0 0,1-1,-1 2,1-1,1 1,-1 0,0-1,1 1,-1-1,1 1,0-1,-1 0,1 0,0 0,0 0,0 0,0 0,0 0,0-1,0 1,0-1,0 1,0-1,3 0,88 9,-85-9,1 0,-1 0,0-1,1 0,-1 0,0-1,0 0,15-6,-22 7,-1 1,0-1,0 1,0-1,0 0,0 1,0-1,0 1,0-1,0 1,-1-1,1 0,0 1,0-1,0 1,-1-1,1 1,0-1,-1 1,1 0,0-1,-1 1,1-1,0 1,-1 0,1-1,-1 1,1 0,-1-1,1 1,-1 0,1 0,-2-1,-26-19,21 14,-129-115,109 92,-2 2,-1 0,-1 3,-1 0,-65-35,94 58,1 0,0-1,-1 1,1 0,-1 0,1 1,-1-1,0 0,1 1,-1 0,0-1,1 1,-1 0,0 0,0 1,1-1,-1 1,0-1,1 1,-1 0,-3 1,4 0,0 0,0 0,1 1,-1-1,0 1,1-1,-1 1,1-1,0 1,0 0,0 0,0-1,0 1,1 0,-1 0,1 0,0 0,0 0,0 4,-1 4,2 0,-1 0,1 0,0 0,4 12,-4-20,0 0,0 0,0 0,0 0,1 0,-1 0,1-1,0 1,0-1,0 1,0-1,0 0,0 0,1 0,-1 0,1 0,-1 0,1 0,0-1,0 0,-1 1,6 0,44 8,1-2,-1-2,1-3,58-4,-80 1,-28 0,0 0,0 0,0 0,0 0,0 1,1-1,-1 1,0 0,0 0,0 0,0 0,-1 1,1-1,0 1,0 0,-1-1,1 1,2 3,0 1,-1 0,-1 1,1-1,-1 1,0 0,3 10,0-1,43 117,-14-36,54 106,-73-174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9.8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460 130,'1'-10,"-1"0,-1 1,0-1,0 1,-1-1,-4-15,4 22,1 0,-1 1,1-1,-1 0,0 1,0-1,0 1,0-1,-1 1,1 0,-1 0,1 0,-1 0,1 1,-1-1,0 1,0 0,0-1,0 1,0 0,0 1,0-1,-6 0,-5 0,0 0,0 1,0 1,0 0,0 1,0 1,1 0,-1 1,1 0,0 1,0 0,0 1,1 1,-1 0,2 0,-1 1,1 1,0 0,1 1,-17 19,26-28,1-1,-1 1,1 0,0-1,-1 1,1 0,-1 0,1-1,0 1,-1 0,1 0,0-1,0 1,0 0,0 0,0 0,0-1,0 1,0 0,0 0,0 0,0-1,0 1,0 0,1 0,-1 0,0-1,1 1,-1 0,1 0,-1-1,0 1,1-1,0 1,-1 0,1-1,-1 1,1-1,0 1,-1-1,1 1,0-1,-1 0,1 1,0-1,0 0,0 1,-1-1,1 0,0 0,0 0,0 0,-1 0,3 0,51 5,-51-4,10-2,1 0,-1 0,0-1,0-1,-1 0,1-1,18-8,-27 11,-1 1,1-1,0 0,-1 1,1 0,0 0,0 0,-1 0,1 1,0 0,0-1,-1 1,1 0,-1 1,1-1,-1 1,1-1,-1 1,0 0,0 0,0 1,0-1,0 1,4 5,8 8,-1 1,-1 0,14 23,-12-17,97 153,-8 5,147 353,-192-383,45 183,-85-256,-3 1,-4 1,-4 0,-1 110,-8-162,-1 1,-1-1,-2 0,0 0,-2 0,-1-1,-2 0,-14 30,18-46,0 0,-1 0,0 0,-1-1,0 0,-1-1,0 0,0 0,-1-1,0 0,-1-1,1 0,-1 0,-1-1,1-1,-1 0,0 0,0-2,-1 1,-16 2,9-4,0-1,0-1,0-1,1 0,-1-1,0-2,1 0,-1-1,1 0,1-2,-1 0,1-1,0-1,1-1,0 0,-23-19,0-4,2-2,1-1,1-2,3-1,-36-54,26 30,3-2,3-1,-35-89,53 108,3-1,2 0,2-1,2-1,-7-96,17 111,2 0,1 0,2 0,2 1,1 0,1 0,2 1,1 0,23-43,-13 35,1 1,2 2,2 0,2 1,1 2,56-51,-80 81,0 1,0 0,1 0,-1 1,9-4,-10 5,0 0,0 0,0-1,0 1,-1-1,1 0,-1-1,0 1,0-1,6-7,99-125,-83 105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2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0 187,'2'-2,"-1"1,1-1,-1 1,1-1,0 1,-1-1,1 1,0 0,0 0,0 0,0 0,0 0,0 0,0 0,1 1,2-1,6-3,51-22,2 2,0 4,0 2,2 3,0 3,80-4,-119 13,-1 0,1-2,39-12,-51 14,-4 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00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1 638,'5'-1,"1"1,0-1,-1-1,1 1,-1-1,1 0,-1 0,0 0,0-1,0 0,9-7,51-46,-41 33,20-16,71-85,-101 107,-1-1,-1-1,-1 0,0 0,-1-1,-1 0,-1-1,6-27,-13 43,0 0,0 0,-1 0,1 0,-1 0,0 0,-1 0,0 0,1 0,-1 0,-1 0,1 0,-1 0,0 0,0 1,0-1,-1 1,-4-7,2 6,0-1,0 1,0 0,-1 1,1-1,-1 1,0 0,-1 0,1 1,-1 0,1 0,-10-2,9 3,0 0,0 0,-1 0,1 1,-1 0,0 1,1-1,-1 2,1-1,-1 1,1 0,-1 0,1 1,-1 0,1 1,0 0,0 0,0 0,1 1,-1-1,1 2,0-1,0 1,0 0,0 0,-4 7,1 2,1 1,1 0,0 0,1 0,1 1,0 0,-4 28,-8 119,16-154,-2 22,2 1,0-1,2 0,2 1,1-1,11 45,-14-73,0-1,0 1,1-1,-1 1,1-1,-1 0,1 1,0-1,0 0,0 0,0-1,0 1,0 0,1-1,-1 1,1-1,-1 0,1 1,4 0,59 12,-36-10,152 34,367 65,-544-102,47 7,0-2,78-1,-126-5,0-1,0 1,1-1,-1 0,0 0,0 0,0 0,0-1,0 0,0 0,0 0,0 0,-1-1,1 1,-1-1,0 0,0 0,5-7,-1 0,0-1,-2 0,1 0,-1-1,3-11,5-11,-4 11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36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2 805,'0'-34,"-1"-7,2-1,7-41,-5 68,0 1,1-1,0 1,1 0,1 0,1 1,0-1,0 1,12-15,7-2,0 1,2 1,1 1,1 2,65-42,178-83,-234 131,0 1,1 2,54-13,-78 25,-1 1,1 1,0 0,0 1,0 1,0 0,-1 1,1 1,0 1,0 0,-1 1,18 6,-5 3,0 1,0 2,-1 0,-1 2,46 40,-36-24,-2 1,-2 2,32 45,-44-51,-2 0,-1 2,-1 0,-2 1,-2 0,0 1,9 56,-10-23,-3 1,-3 0,-4 77,-2-107,-2 0,-2-1,-1 1,-2-1,-2 0,-1-1,-2 0,-2-1,-1 0,-1-2,-3 0,0-1,-2 0,-2-2,-34 37,46-59,0 1,-1-1,0-1,0 0,-1-1,0-1,0 0,-1-1,-21 6,12-4,0 1,-28 14,52-22,-1 0,0 0,1 0,-1 1,0-1,1 0,-1 0,0 1,1-1,-1 0,1 1,-1-1,1 0,-1 1,1-1,-1 1,1-1,-1 1,1-1,-1 1,1 0,0-1,-1 1,1-1,0 1,0 0,-1-1,1 1,0 0,0-1,0 1,0 0,0-1,0 1,0 0,0 0,1 0,0-1,1 1,-1-1,0 1,0-1,1 1,-1-1,0 0,1 0,-1 0,0 0,1 0,-1 0,0 0,1 0,-1 0,0-1,1 1,-1-1,1 0,55-18,78-38,-18 6,73-27,-69 25,224-63,-287 105,-37 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36.6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0,'9'2,"0"-1,0 1,1 1,-1 0,-1 0,1 0,0 1,-1 1,0-1,14 11,2 1,545 318,222 134,-758-447,135 86,-142-88,-1 1,-1 1,-1 1,21 26,-35-36,-1 1,0 0,-1 0,-1 0,0 1,-1 0,0 0,-1 0,-1 1,0 0,-1-1,-1 1,0 16,-2 13,-2 0,-1 0,-12 46,8-51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2.8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577 199,'0'-21,"1"6,-1-1,-1 0,0 1,-1-1,-6-19,7 31,0 1,0-1,-1 0,0 1,0 0,0-1,0 1,0 0,-1 0,1 0,-1 1,0-1,0 0,0 1,0 0,0 0,0 0,-1 0,1 0,-1 1,1-1,-1 1,0 0,0 0,1 0,-1 1,-4-1,-6 1,0 1,0 0,0 1,0 0,0 1,1 1,-1 0,1 1,0 0,0 1,-20 12,2 2,1 0,0 2,-34 34,50-42,0 1,1 1,0 0,1 0,1 1,1 1,1 0,0 0,1 1,1 0,1 1,0-1,2 1,0 0,1 1,1-1,1 0,1 1,1-1,1 0,0 1,2-1,0 0,1-1,1 1,1-1,1 0,0-1,2 0,16 25,-6-17,2-1,0-1,2 0,0-2,2-1,0-1,2-2,0 0,0-2,2-1,39 14,15 0,2-3,169 27,-218-47,5 0,-1 2,46 15,-84-22,-1 0,1 1,0-1,0 1,0-1,-1 1,1 0,-1 0,0 1,1-1,-1 0,0 1,0-1,-1 1,1 0,0-1,1 5,-1 0,1 0,-2 0,1 0,-1 0,0 0,0 0,-1 11,-1 5,-2 0,0 0,-13 40,6-31,-2 0,-1-2,-1 0,-2 0,0-1,-3-1,0-1,-2-1,0 0,-2-2,-36 31,35-35,-1-1,0-2,-1 0,-1-2,-1-1,0-1,0-1,-2-2,1 0,-1-2,0-2,-47 5,69-11,1 1,-1-1,0 0,0-1,1 1,-1-2,1 1,-1-1,1 0,-1-1,1 0,0 0,-11-7,3-1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3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0,'5'7,"0"-1,0 1,-1 0,0 0,-1 0,6 15,1 2,106 238,139 285,-247-530,4 8,1-1,2 0,0-1,30 35,-42-55,1 0,-1-1,1 1,0-1,-1 0,1 0,0 0,0-1,0 1,1-1,-1 0,0 0,0-1,1 1,-1-1,0 0,1 0,5-1,10-1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4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1 204,'13'-1,"0"-1,1 0,23-8,-2 1,-9 3,302-61,-89 19,35-4,-211 46,-42 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5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68 182,'-2'0,"1"1,-1-1,1 1,-1-1,1 1,-1 0,1-1,-1 1,1 0,-1 0,1 0,0 0,0 0,0 0,0 1,-1-1,1 0,1 1,-1-1,0 0,0 1,0-1,1 1,-1-1,1 1,-1 2,-10 46,11-46,-6 51,2 1,3 0,2 0,2 0,4-1,1 0,30 103,-13-102,-24-54,0 1,1-1,-1 0,1 1,0-1,-1 0,1 0,0 0,1 0,-1-1,0 1,0-1,1 1,-1-1,1 0,-1 0,1 0,3 1,-5-2,1 0,-1 0,0 0,0-1,0 1,0 0,0-1,1 1,-1 0,0-1,0 0,0 1,0-1,0 0,-1 1,1-1,0 0,0 0,0 0,-1 0,1 0,0 0,-1 0,1 0,-1 0,1 0,-1 0,1 0,-1 0,0-2,9-42,-7 34,55-362,-54 353,1-1,-2 1,0-1,-2-38,0 54,0 0,-1 0,0 0,0 0,-1 0,1 0,-1 0,0 1,-1-1,1 1,-1-1,0 1,0 0,0 0,0 0,-1 0,1 1,-1 0,0-1,-8-4,-5-1,0-2,1 0,0 0,1-2,0 0,1-1,1 0,0-1,1 0,1-1,-11-18,22 32,-1 1,0 0,1 0,-1 0,1-1,-1 1,1 0,0 0,-1-1,1 1,0 0,0-1,0 1,0 0,0-1,0 1,0 0,1-1,-1 1,0 0,1-2,0 2,0 0,0 0,0 1,0-1,0 0,-1 1,1-1,0 1,0-1,0 1,1 0,-1-1,0 1,0 0,0 0,0 0,0 0,0 0,0 0,2 0,4 1,0 0,0 0,-1 1,1 0,0 0,0 1,6 3,50 31,71 57,-38-25,-48-36,72 64,-101-79,-1 1,-1 1,0 1,-2 0,0 1,11 24,0 11,-20-40,1-1,0 0,2-1,0 0,19 26,-16-30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6.7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0,'1'7,"0"-1,0 0,0 0,1 0,0 0,0 0,1 0,3 6,6 14,145 327,-28-69,21 62,-150-345,0 0,0-1,0 1,1 0,-1-1,0 1,0-1,0 1,0 0,1-1,-1 1,0-1,1 1,-1-1,0 1,1-1,-1 1,1-1,-1 1,1-1,-1 0,1 1,-1-1,1 1,-1-1,1 0,-1 0,1 1,-1-1,1 0,0 0,-1 0,1 0,0 0,-1 0,1 0,-1 0,1 0,0 0,-1 0,1 0,0 0,-1 0,1 0,-1-1,1 1,-1 0,1-1,0 1,-1 0,1-1,-1 1,1 0,-1-1,0 1,1-1,-1 1,1-1,-1 1,0-1,1 1,-1-1,0 0,0 1,1-1,24-52,-19 36,15-21,1 1,1 0,2 2,2 1,1 1,2 1,45-38,-64 62,-1 1,1 0,0 1,1 0,0 1,0 0,0 1,0 0,1 1,-1 0,1 1,0 1,-1 0,1 0,0 2,0-1,0 2,0-1,-1 2,1 0,18 7,-1 0,-1 3,-1 0,1 2,-2 0,0 3,-1 0,39 36,-60-50,0 0,-1 1,0-1,1 1,-2 0,1 0,-1 0,1 0,3 11,-6-15,-1 1,0-1,1 1,-1-1,0 1,0-1,0 1,0-1,-1 1,1-1,0 1,0-1,-1 1,1-1,-1 0,0 1,0 1,-1 0,0-1,0 0,-1 1,1-1,0 0,-1 0,0 0,1 0,-1-1,0 1,-3 1,-27 9,0-1,0-1,-1-2,-50 5,-28 7,-138 25,145-26,84-16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7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10,6 1,1 6,3 6,8 3,4 8,2 0,1-3,-1 1,-5-4,-2-3,-4-7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7.5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3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1004 22,'-1'-1,"0"0,1 0,-1-1,0 1,0 0,0 0,1 0,-1 0,0 0,0 0,-1 0,1 1,0-1,0 0,0 0,0 1,-1-1,1 1,0-1,-1 1,1 0,0-1,-1 1,1 0,-1 0,-1 0,-42-2,29 4,-1 2,1 0,0 1,1 1,-1 0,1 1,1 0,-1 2,1-1,-15 14,13-12,-63 44,3 3,2 3,-110 116,146-134,2 2,2 1,2 1,3 2,1 1,2 1,-30 84,48-107,0-1,2 1,1 0,1 1,1-1,2 1,1 0,3 33,0-42,1 1,0-1,2 0,0 0,1-1,1 1,0-2,2 1,0-1,1 0,0-1,18 18,-5-10,2-1,1-1,0-2,1 0,2-2,0-1,0-2,1-1,65 20,-12-11,0-4,153 15,-13-19,-179-14,-1-2,86-15,-119 14,-1 0,0-1,1 0,-2-1,1 0,0 0,-1-1,0 0,0-1,0 0,-1-1,12-10,-9 4,-2 0,1 0,-2-1,0 0,0 0,-1-1,6-20,5-14,-2 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8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761 1906,'-2'-52,"-2"0,-3 0,-2 0,-22-71,-81-194,92 264,-311-704,295 681,-137-272,173 346,-1 0,0 0,0 0,0 1,0-1,-1 0,1 1,0-1,-1 1,1 0,-1-1,1 1,-3-2,3 3,1 0,-1 0,1 0,-1 0,1 0,-1 1,1-1,0 0,-1 0,1 0,-1 0,1 1,-1-1,1 0,0 0,-1 1,1-1,0 0,-1 0,1 1,0-1,0 1,-1-1,1 0,0 1,0-1,-1 0,1 1,0-1,0 1,0-1,0 1,0-1,0 1,-2 8,0-1,1 1,1-1,0 1,0 9,6 40,3 0,2 0,2-1,30 78,105 215,-134-320,77 149,-81-162,1-1,1 1,1-2,0 0,1 0,0-1,31 22,-40-33,1 0,0 0,-1-1,1 0,0 0,1 0,-1 0,0-1,0 0,1-1,-1 1,0-1,1-1,-1 1,0-1,7-1,11-4,-1-1,43-19,-24 9,82-31,-3-4,124-75,-232 119,0 0,-1 0,18-18,-26 23,-1-1,0 1,0-1,0 0,0 0,-1 0,0 0,1-1,-2 1,1-1,0 1,-1-1,0 1,1-9,49 74,-38-44,27 35,47 48,-67-79,-4-2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48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0.0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52,'0'-1,"0"-1,0 0,1 1,-1-1,0 0,1 1,-1-1,1 0,0 1,0-1,-1 1,1-1,0 1,0-1,0 1,0 0,1-1,-1 1,0 0,1 0,-1 0,3-1,1-1,0 1,0 0,0 0,0 0,1 1,-1-1,8 0,3 1,-1 0,1 1,0 1,23 3,-32-3,0 1,0 0,-1 0,1 0,0 1,-1 0,0 0,0 0,0 1,0 0,0 0,-1 1,0 0,0 0,0 0,0 0,-1 1,0-1,0 1,4 8,-4-2,0-1,0 1,-1 0,-1-1,1 2,-2-1,0 0,-1 0,0 0,0 0,-4 15,-2 6,-1 0,-2-1,-1 1,-28 58,-76 118,86-162,-30 44,36-59,1 2,-21 45,41-78,0 1,0 0,0 0,1-1,-1 1,1 0,-1 0,1 0,0 0,0 0,-1 0,1 0,1 0,-1 0,0 0,0-1,1 1,-1 0,1 0,-1 0,1 0,1 2,0-2,0 0,0-1,1 1,-1 0,0-1,1 0,-1 1,1-1,-1 0,1 0,0 0,-1-1,1 1,0-1,4 1,23 0,1-1,-1-2,0-1,57-12,-64 10,369-77,33-7,-2 34,-385 53,-1 1,0 1,1 2,69 14,-94-13,1 1,-1 0,0 1,-1 1,1 0,-1 1,0 0,0 0,-1 1,0 1,-1 0,0 1,0 0,-1 0,0 1,8 13,-2 4,-1 0,-2 0,-1 1,-1 1,-1 0,-2 0,0 1,2 56,-5 10,-12 145,5-185,-3 0,-2-1,-3 1,-31 95,35-133,-1 0,-1-1,0 0,-2-1,0 0,0 0,-2-1,0 0,-1-2,0 1,-1-2,-1 0,0 0,-1-2,0 0,-32 15,15-13,0-1,-1-2,0-2,-54 7,-149 2,110-11,83-2,4 0,-57-2,88-3,-1 0,0 0,1-1,-1 0,1-1,0 0,-1 0,2-1,-1-1,-13-7,19 8,0 0,0 0,0 0,0 0,1-1,-1 0,1 0,0 0,1 0,-1 0,1 0,0-1,0 1,1-1,0 1,0-1,-1-7,0-16,1 1,4-38,-2 24,59-1217,-57 1214,-2 10,2 0,8-37,-10 65,1-1,0 1,0 0,1 0,-1 0,2 0,-1 0,1 1,0 0,0-1,1 2,0-1,0 0,0 1,9-7,-7 9,-1 0,1 0,0 1,0-1,0 2,1-1,-1 1,0 0,1 0,-1 1,0 0,1 1,12 2,4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2:51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693 446,'69'-52,"-20"17,-40 28,0-1,0 0,-1 0,0-1,0 0,-1 0,0-1,-1 0,0 0,-1 0,0-1,0 0,-1 0,-1 0,0-1,0 1,-1-1,0-19,-1 24,0 0,-1-1,0 1,0-1,-1 1,0-1,0 1,-1 0,0 0,-5-13,5 16,-1 0,0 0,0 1,0-1,0 1,-1 0,0 0,1 0,-1 0,0 0,0 1,0 0,-1 0,1 0,-1 0,1 1,-1-1,-4 1,-4-2,-1 2,1-1,0 2,0 0,-1 0,1 2,0-1,0 2,0 0,0 0,0 1,1 1,0 0,-20 11,-12 10,0 2,-54 47,97-75,-60 53,2 3,3 2,2 3,-71 105,111-145,0 0,-17 40,28-55,0 0,1 1,0 0,0-1,0 1,1 0,0 0,0 0,1 0,0 0,0 0,1 0,0 0,2 9,-1-12,0 0,0 0,1-1,-1 1,1-1,0 0,0 0,0 0,0 0,0 0,1-1,-1 1,1-1,-1 0,1 0,0 0,0-1,0 1,0-1,6 1,10 3,0-2,37 3,-53-6,55 5,0-3,1-3,-1-2,0-3,-1-2,108-30,-50 6,-70 20,80-30,434-216,-540 248,1-1,33-26,-48 31,-7 3,-12 6,2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07.0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0 481,'1'-10,"1"-1,0 0,0 1,1 0,0 0,1-1,0 2,0-1,1 0,0 1,1 0,0 0,1 1,9-10,14-13,1 1,39-29,-39 35,0 1,2 2,0 1,1 1,1 2,1 2,0 1,1 1,0 2,1 2,0 2,1 1,-1 2,1 2,0 1,0 2,0 2,-1 1,62 15,-54-7,0 3,71 31,-100-38,1 1,-2 1,1 0,-2 2,1 0,-2 0,1 1,-2 1,17 22,-25-29,0 1,-1 1,0-1,-1 1,0-1,0 1,0 0,-2 0,1 0,-1 0,0 1,-1-1,0 0,0 0,-1 0,0 1,-1-1,0 0,-4 11,-6 15,-2-1,-1 0,-28 44,-16 13,-4-1,-133 144,32-42,158-184,3-4,0 0,0 0,0-1,0 1,-1-1,0 0,-6 5,3-8,11-10,13-11,2 3,2 1,0 1,1 1,0 2,1 0,1 1,48-17,-55 23,1 0,0 2,0 0,0 1,1 1,-1 0,1 2,-1 0,1 1,-1 1,1 1,20 5,-29-5,-1 1,0-1,0 2,0-1,0 1,-1 1,0 0,0 0,0 0,-1 1,0 0,0 1,8 11,-8-8,-1 1,0 0,0 0,-1 0,0 1,-1 0,-1 0,0 0,1 15,-2 0,-2-1,0 1,-2-1,-1 1,-1-1,-1 0,-2 0,0-1,-14 32,-7 3,-2-1,-2-2,-3-2,-2 0,-3-3,-2-1,-76 71,117-121,-1-1,1 1,-1-1,0 0,1 1,-1-1,0 0,0 0,0 0,0 0,0-1,0 1,0 0,-2-1,3 0,1 0,-1 0,0 0,1 0,-1 0,0-1,1 1,-1 0,1-1,-1 1,0 0,1-1,-1 1,1-1,-1 1,1 0,-1-1,1 0,-1 1,1-1,0 1,-1-1,1 1,0-1,0 0,-1 1,1-2,-2-5,1-1,0 0,0 1,1-1,1-12,-1 19,1-28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07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0,'1'4,"0"1,0-1,1 0,-1 0,1 0,0 0,0 0,0 0,1 0,-1-1,6 6,1 4,83 114,66 106,-77-94,-6 4,65 176,-124-271,-3 1,-2 1,-2 0,-2 0,-2 1,-3 0,-2 0,-2-1,-12 73,-5-51,8-48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08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1134 24,'0'-1,"-1"0,1 0,0 0,-1 1,1-1,-1 0,1 0,-1 1,0-1,1 0,-1 1,0-1,1 1,-1-1,0 0,0 1,1 0,-1-1,0 1,0 0,0-1,0 1,1 0,-1 0,-2-1,-27-4,27 5,-29-2,-1 1,0 2,0 1,0 1,1 3,-1 0,1 2,1 1,0 2,0 1,1 1,0 2,-45 30,19-7,2 2,2 3,2 1,2 4,-72 89,93-103,2 2,1 0,1 2,3 0,1 2,2 0,1 1,-15 66,27-87,1 1,1 0,1-1,1 1,0 0,2 0,0-1,9 33,-6-36,1-1,1 1,0-1,1-1,1 0,0 0,1 0,0-2,2 1,-1-1,19 15,-15-15,0-1,1-1,0-1,1 0,0-1,0-1,1-1,0 0,19 4,-8-5,0-1,0-1,0-2,1-1,34-3,21-8,0-4,162-50,250-107,-459 156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0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460 87,'-6'0,"0"1,0 0,0 1,0-1,0 1,0 0,0 1,1 0,-1-1,1 2,0-1,0 0,-6 6,-9 8,-29 35,46-49,-22 28,1 1,1 1,3 0,0 2,-26 66,15-18,-30 132,44-140,3 1,4 1,3 0,3 83,4-152,0 0,1 1,0-1,1 0,0 1,0-1,1 0,0 0,0-1,1 1,9 13,-8-15,-1-1,1 0,0-1,0 1,1-1,-1 0,1 0,0-1,0 0,0 0,1 0,-1-1,1 0,-1 0,9 1,25 3,0-2,0-1,0-2,0-3,76-10,-12-8,103-34,97-47,-243 76,-2-2,107-66,-160 90,-1-1,1 0,-1 0,0 0,0-1,0 0,-1 1,0-2,0 1,6-10,-9 11,0 1,0 0,-1 0,1-1,-1 1,0 0,0 0,0-1,0 1,-1 0,1-1,-1 1,0 0,0 0,0 0,0 0,-1 0,1 0,-1 0,0 0,0 0,0 1,-4-5,-27-31,-3 1,-51-43,29 28,-77-65,-290-191,395 290,17 10,0 1,0-2,0 1,1-2,1 0,0 0,0-1,-14-18,24 28,1 0,-1 0,0 0,1 0,-1 0,1 0,-1 0,1 0,-1 0,1 0,0 0,-1 0,1 0,0 0,0-1,0 1,0 0,0 0,0 0,0 0,0 0,1 0,-1 0,0 0,1 0,-1-1,1 1,-1 0,1 1,-1-1,1 0,0 0,-1 0,1 0,0 0,0 1,0-1,-1 0,1 1,0-1,0 0,0 1,0-1,0 1,0 0,0-1,1 1,-1 0,0 0,0-1,0 1,0 0,0 0,0 0,2 1,6-2,0 0,0 2,1-1,-1 1,14 3,54 17,0 4,138 65,133 97,-82-30,-207-117,-1 2,67 63,-107-87,0 1,21 30,-33-41,0 1,-1 0,0 0,-1 0,0 1,0 0,-1-1,4 17,-10-38,-1-1,0 1,-10-20,-3-9,-100-337,98 296,4-1,-7-146,21 222,1-1,0 1,1-1,-1 0,1 1,1-1,-1 1,1-1,4-7,-5 13,1 0,-1 0,1 0,-1 0,1 0,0 0,0 1,0-1,0 1,0-1,1 1,-1 0,0 0,0 0,1 0,-1 0,1 0,-1 1,1-1,-1 1,1-1,-1 1,1 0,0 0,-1 1,1-1,-1 0,1 1,-1-1,4 2,21 6,-1 2,0 0,0 1,-1 2,28 18,-7-4,599 379,-637-401,9 7,0-1,-1 2,0 0,19 22,-17-11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0.7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1,'2'12,"1"1,0 0,1-1,0 0,1 0,0 0,1 0,0-1,15 21,-5-7,333 488,-128-200,-214-303,0 1,0-1,1 0,1-1,-1 0,14 10,-17-16,0 0,0 0,0-1,0 0,0 0,1 0,-1-1,1 0,-1 0,1 0,-1 0,1-1,0 0,-1 0,1-1,7-1,18-5,0 0,-1-3,0 0,0-2,55-31,-66 34,-3 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1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999 1,'-26'1,"0"2,0 0,0 2,0 1,1 1,0 1,1 1,-41 22,25-12,-587 257,590-263,11-7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4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0,'-5'1,"-1"-1,0 1,1 0,-1 0,1 1,-1-1,1 1,0 1,0-1,0 1,0 0,0 0,0 0,1 0,-1 1,1 0,0 0,-4 5,-6 10,0 0,2 0,-13 26,9-14,0-4,2 2,0 0,3 0,0 1,2 0,1 1,-7 55,15-81,0-1,-1 1,2-1,-1 1,0-1,1 1,0-1,0 1,0-1,1 0,-1 1,4 3,-4-6,0-1,0 0,0 0,0 1,0-1,1 0,-1 0,0 0,1-1,-1 1,1 0,-1 0,1-1,0 1,-1-1,1 1,0-1,-1 0,1 0,0 1,-1-1,1 0,0-1,-1 1,1 0,0 0,-1-1,1 1,-1-1,1 1,0-1,-1 0,1 0,1-1,3-1,-1 1,0-2,0 1,0 0,0-1,0 0,-1 0,1-1,-1 1,0-1,-1 0,7-9,-4 0,0 0,-1 0,6-24,-8 26,0-1,1 1,1 0,0 0,0 1,14-22,-18 32,0-1,0 0,0 1,0 0,1-1,-1 1,0 0,1 0,-1 0,1-1,0 2,-1-1,1 0,0 0,-1 0,1 1,0-1,0 1,0 0,-1-1,1 1,0 0,0 0,3 0,-1 1,-1 0,1 1,-1-1,0 1,1 0,-1-1,0 1,0 1,0-1,0 0,4 6,6 7,-1 1,0 0,15 28,-25-40,105 187,-98-174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2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0 576,'29'-23,"0"2,1 1,1 1,1 2,61-24,-32 13,-13 7,1 2,0 2,1 2,0 2,99-11,-139 23,0 0,0 1,0 0,0 1,0 0,0 0,0 1,-1 1,1-1,0 1,-1 1,0 0,0 0,0 1,-1 0,1 1,-1 0,0 0,-1 1,0 0,0 0,0 0,-1 1,0 0,0 0,-1 1,0 0,-1 0,0 0,0 0,-1 1,0-1,-1 1,0 0,0 0,-1 0,0 0,-1 0,0 0,-1 0,-2 13,-2 2,0 0,-2-1,-14 34,16-47,0 0,-1 0,0-1,-1 0,0 0,0 0,-1-1,-1 0,-12 10,20-18,0 0,0 0,-1 0,1 0,0-1,0 1,-1 0,1-1,0 1,-1-1,1 0,0 1,-1-1,1 0,-1 0,1 0,-1 0,1 0,0 0,-1 0,1 0,-1-1,1 1,-1 0,1-1,0 1,-1-1,1 0,0 1,0-1,0 0,-1 0,1 0,0 0,0 0,0 0,0 0,0 0,1 0,-1 0,0-1,0 1,1 0,-1-1,1 1,-1-3,-5-10,0 0,2-1,-6-24,6 21,-16-60,-12-43,4-2,-15-171,42 287,1-1,0 0,0 1,3-15,-3 21,0-1,1 1,-1 0,0 0,1 0,-1 0,1 0,-1-1,1 1,0 0,-1 0,1 0,0 0,0 1,0-1,0 0,0 0,-1 0,2 1,-1-1,0 0,0 1,0-1,0 1,0-1,0 1,0 0,1 0,-1-1,0 1,0 0,0 0,1 0,-1 0,0 0,0 0,1 1,1-1,10 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3.2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283 0,'-12'0,"1"0,-1 1,0 1,0 0,1 0,-1 1,1 1,0 0,0 0,0 1,0 0,1 1,0 0,0 1,1 0,0 1,0 0,0 0,1 0,0 1,1 1,0-1,1 1,0 1,0-1,1 1,0 0,1 0,1 0,-1 0,2 1,0 0,-1 13,2-16,0 3,0 0,1 0,0 0,1 0,0 0,3 12,-3-21,0 0,1 0,-1 0,0-1,1 1,-1 0,1-1,0 0,0 1,0-1,0 0,0 0,1 0,-1 0,1 0,-1-1,1 1,0-1,-1 0,1 1,0-1,0 0,0-1,0 1,0-1,0 1,0-1,0 0,4 0,258-7,-257 7,-1-1,1 0,-1 0,0-1,0 0,1 0,-1-1,0 1,-1-2,1 1,-1-1,1 0,-1 0,0-1,9-8,-10 6,0 0,0 0,0 0,-1-1,0 0,-1 0,1 0,-2 0,1 0,-1 0,0-1,-1 1,1-14,-1 10,-1 1,0-1,-1 0,0 0,-1 0,0 0,-1 1,0-1,-8-16,9 23,0 0,-1 1,0-1,1 1,-2 0,1 0,0 0,-1 0,0 0,0 1,0 0,0-1,-1 2,1-1,-1 0,0 1,1 0,-1 0,0 1,0-1,0 1,-1 0,-7-1,-12 2,3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4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0,'1'4,"0"-1,0 1,0-1,0 1,1-1,-1 0,1 1,0-1,0 0,0 0,5 4,4 9,179 329,-40-68,-116-215,-19-33,1 0,1-2,1 1,43 46,-56-70,0 0,0 0,1 0,0-1,0 0,0 0,0-1,0 0,0 0,11 2,70 6,-52-8,-10 0,-4-1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9.0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0,'69'73,"84"111,-100-113,152 217,-177-242,-2 0,-3 2,-1 0,25 83,-40-101,-5-19,0-1,1 0,0 0,7 15,-4-24,-1-11,1-11,4-20,0 1,3 1,1 0,2 1,2 0,33-53,-19 44,2 1,1 2,3 1,52-46,-70 71,2 0,1 1,0 1,1 2,0 0,1 1,1 2,0 0,0 2,39-8,-52 14,1 1,0 1,0 0,0 0,-1 2,1-1,0 2,0 0,-1 1,1 0,-1 1,1 0,-2 1,1 1,0 0,-1 1,0 0,-1 1,1 0,-2 1,1 0,15 18,-6-3,-1 0,-1 2,16 32,-26-43,0 1,-1 0,-1 0,0 1,-1 0,-1 0,2 19,-6-31,0 0,-1-1,0 1,1-1,-1 1,-1 0,1-1,-1 0,0 1,0-1,0 0,0 0,-1 0,0 0,0-1,0 1,0-1,0 1,-1-1,1 0,-1 0,0-1,0 1,0-1,0 0,-7 2,-14 7,-1-1,0-2,-37 8,35-10,-54 10,0-3,-1-5,-92-1,88-4,58-1,0 1,0 2,0 1,1 1,0 1,-37 17,46-18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19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231 2,'-30'-1,"18"1,-1 0,1 0,0 1,-14 2,22-2,0 1,0-1,0 1,0-1,0 1,0 0,1 1,-1-1,1 0,-1 1,1 0,0 0,0 0,0 0,-4 7,-2 6,0 0,1 0,1 1,0 0,2 1,0-1,1 1,0 0,-1 32,3-17,2 1,1-1,2 0,10 49,-12-77,0 0,0 0,0 0,1 0,0-1,0 1,0 0,0-1,1 0,-1 1,1-1,0 0,1 0,-1-1,1 1,4 3,-2-4,0 0,0-1,0 0,0 0,1 0,-1-1,1 1,-1-2,1 1,-1-1,12-1,12-1,0-1,0-2,-1-1,0-1,0-2,-1-1,0-1,33-18,19-16,100-73,-176 115,1-1,0 1,-1-1,1 0,-1 0,0 0,-1-1,1 1,3-8,-6 10,-1 1,1-1,-1 0,1 0,-1 1,0-1,0 0,0 0,0 1,0-1,0 0,0 0,-1 0,1 1,0-1,-1 0,0 1,1-1,-1 0,0 1,0-1,0 1,0-1,0 1,0-1,-1 1,1 0,0 0,-1 0,1 0,-1 0,-2-2,-11-7,-1 1,0 1,-1 1,0 0,0 1,0 0,-1 2,1 0,-1 1,0 0,-33 1,-17 3,-116 18,176-18,-27 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0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1,'1'17,"1"0,1 0,0 0,1 0,1-1,0 0,2 1,14 26,10 12,40 52,-43-67,79 110,58 91,-104-154,-53-75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1.3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0,'4'1,"0"-1,0 1,0 0,0 1,0-1,0 1,-1-1,1 1,0 0,-1 0,1 1,-1-1,0 1,0 0,4 3,46 58,-29-32,72 85,129 206,-216-309,0 2,0-1,-1 2,-1-1,-1 1,0-1,-1 2,-1-1,-1 1,2 22,-3-71,2 0,1 1,2-1,0 1,2 0,15-32,-23 59,1 0,-1 0,1-1,0 1,-1 1,2-1,-1 0,0 0,0 1,1-1,-1 1,1 0,0 0,0 0,0 0,0 0,0 1,5-3,-2 3,-1 0,1 0,-1 0,1 1,0 0,0 0,-1 0,1 1,0 0,7 1,9 5,-1 1,0 0,0 2,28 17,17 10,-16-10,76 56,-103-65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1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1 100,'4'-4,"6"-2,10-4,1-4,6 0,2-2,1-3,-4 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2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510 14,'-12'1,"0"0,1 1,-1 1,1 0,0 0,0 1,0 0,0 1,1 1,-1-1,1 2,1-1,-1 1,-9 10,-14 15,0 1,-32 44,59-70,-23 30,2 2,1 0,-26 55,41-70,0 1,1 1,1 0,2 0,1 1,-6 54,11-78,1-1,0 1,0 0,0-1,0 1,1 0,-1 0,1-1,-1 1,1 0,0-1,0 1,0-1,0 1,1-1,-1 0,1 0,-1 1,1-1,0 0,0 0,0 0,3 2,-3-4,0 1,0-1,-1 1,1-1,0 0,0 0,0 0,0 0,0 0,0 0,0 0,0-1,0 1,0-1,0 0,0 1,-1-1,1 0,0 0,0 0,-1 0,1 0,-1-1,1 1,-1 0,1-1,-1 1,0-1,0 1,0-1,2-3,41-63,-3-3,-3-1,37-101,-28 64,-14 26,-19 45,24-44,-38 81,1-1,0 1,-1 0,1 0,0-1,0 1,0 0,0 0,0 0,0 0,0 0,0 0,1 0,-1 0,0 0,1 1,-1-1,0 1,1-1,-1 1,1-1,-1 1,1 0,-1-1,1 1,-1 0,1 0,-1 0,1 0,-1 1,1-1,-1 0,0 1,1-1,-1 1,1-1,-1 1,0-1,1 1,-1 0,0 0,0 0,1 0,-1 0,0 0,1 1,8 8,0 0,-1 0,0 1,8 12,-9-11,231 319,-232-323,1-1,-1 0,1-1,0 0,0 0,1-1,0 0,0 0,0-1,0 0,12 3,46 22,-51-19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3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1,'-16'2,"1"1,-1 0,1 1,0 1,0 0,-26 14,22-11,-5 2,3-2,1 1,-1 1,-33 23,50-31,1 0,0 0,0 0,1 1,-1-1,0 1,1-1,-1 1,1 0,0 0,0 0,0 0,1 1,-1-1,1 0,-1 1,1-1,0 1,1 0,-1-1,1 1,-1 0,1-1,0 1,0 0,1-1,-1 1,1 0,0-1,1 6,3 0,-1 0,2-1,-1 0,1 0,0 0,1-1,12 12,60 44,-58-48,100 69,221 114,-338-196,0 0,0 0,0 0,1-1,-1 1,0-1,1 0,-1-1,1 1,-1-1,1 1,0-1,7-1,-4-1,0-1,-1 0,1 0,-1 0,0-1,13-8,1-1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5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259 826,'2'13,"0"0,1 0,0 0,1-1,1 1,0-1,0 0,1 0,1-1,14 21,5 10,203 332,85 156,-300-505,-5-9,0 0,-2 1,0-1,7 24,-14-40,0 0,0 0,0 1,0-1,0 0,0 0,0 1,0-1,0 0,0 0,0 0,0 1,0-1,0 0,0 0,0 0,0 1,0-1,0 0,0 0,0 0,0 1,0-1,0 0,0 0,-1 0,1 1,0-1,0 0,0 0,0 0,-1 0,1 0,0 1,0-1,0 0,0 0,-1 0,1 0,0 0,0 0,-1 0,1 0,0 0,0 0,0 0,-1 0,1 0,0 0,-1 0,-16-5,-18-16,-11-15,1-3,-44-48,-74-97,128 144,-50-59,4-3,-121-202,176 255,2-1,3-1,-25-89,37 103,1 0,3-1,1 0,2 0,1 0,5-46,1 54,0 1,2 0,2 0,0 1,2 0,1 0,1 1,22-32,-17 31,2 0,1 1,1 1,1 2,2 0,0 1,29-19,-46 36,0 1,0 0,1 0,-1 1,1 0,11-2,-17 5,0 0,0 0,0 1,0 0,0-1,0 1,0 0,0 1,0-1,0 0,0 1,0 0,0 0,0 0,0 0,0 0,0 0,-1 1,1 0,0-1,-1 1,0 0,3 3,10 13,-1 2,-1 0,-1 0,-1 1,-1 0,12 37,9 14,68 128,57 131,-154-325,3 4,-1 1,-1-1,0 1,4 22,-7-30,0 0,0 0,0 0,-1 0,1 0,-1 0,1 0,-1-1,0 1,0 0,0 0,-1 0,1-1,-1 1,1-1,-1 1,0-1,0 1,0-1,0 0,-1 0,-4 3,-15 10,-2-1,0-2,0 0,-43 14,-109 23,131-38,-41 11,-225 48,299-68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4.8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 40,'-13'-1,"0"-1,0 0,1-1,-1 0,1-1,-13-6,-14-4,39 14,0 0,0 0,-1 0,1 0,0 0,0 0,0 0,0 0,0 0,0 0,-1 0,1 0,0 0,0 0,0 0,0 0,0 0,0 0,0 0,-1 0,1 0,0 0,0 0,0 0,0 0,0 1,0-1,0 0,0 0,-1 0,1 0,0 0,0 0,0 0,0 0,0 0,0 1,0-1,0 0,0 0,0 0,0 0,0 0,0 0,0 1,0-1,0 0,0 0,0 0,0 0,0 0,0 0,0 1,0-1,0 0,0 0,0 0,0 0,0 0,0 0,0 0,0 0,1 1,-1-1,0 0,0 0,0 0,9 16,19 24,-24-35,156 248,-32-47,-55-98,4-4,99 103,-173-205,-1 1,1-1,0 0,0 0,0 0,0 0,0-1,0 1,0-1,0 1,1-1,-1 0,1-1,-1 1,1 0,-1-1,1 0,-1 0,1 0,4-1,4-1,1-1,-1-1,0 0,15-8,17-5,-20 8,-2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5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1 228,'0'-5,"4"0,10-5,7-4,13-5,9 2,10-1,9-2,-2 3,-3-1,-2 0,-2-3,-1 3,-6 5,-6 4,-10 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5.9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0,'0'5,"0"5,4 9,6 7,10 6,1 3,6 4,2 3,6 4,-4-2,1 0,0 1,-1-2,-2-1,-2-3,-5-3,-2-9,-4-8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6.2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26,'0'-5,"0"-5,0-1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7.1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0 256,'1'3,"1"0,-1-1,0 1,1-1,-1 1,1-1,0 0,0 1,0-1,0 0,0 0,5 3,2 2,444 435,-449-437,0-1,1 0,-1-1,1 1,0-1,0 0,0-1,1 1,10 3,-15-6,1 0,0 1,0-1,0 0,-1-1,1 1,0 0,0 0,0-1,-1 1,1-1,0 0,0 1,-1-1,1 0,-1 0,1 0,-1 0,1 0,-1 0,0-1,1 1,-1 0,0-1,0 1,0-1,0 1,0-1,0 1,0-1,-1 0,1 0,-1 1,1-4,4-11,-2 1,0-1,0 1,-2-1,1-27,-11-83,6 94,-19-146,-5-83,27 239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28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157 359,'8'0,"0"-1,-1 0,1-1,0 0,-1 0,1 0,-1-1,0 0,0-1,0 0,0 0,0 0,-1-1,0 1,0-2,0 1,-1-1,0 0,0 0,0 0,-1 0,5-9,3-6,-2-1,0 0,-1-1,-1 0,9-48,-16 69,0 0,0-1,-1 1,0-1,1 1,-1-1,0 1,0-1,0 1,0-1,-1 1,1 0,-1-1,1 1,-1-1,0 1,0 0,0-1,0 1,0 0,-1 0,1 0,-1 0,1 0,-1 0,-4-3,1 3,0 0,0 0,-1 0,1 0,-1 1,1 0,-1 0,0 0,1 1,-1 0,-6 0,5 1,-1 0,0 1,0-1,1 2,-1-1,1 1,0 0,0 0,0 1,0 0,0 0,1 1,0 0,0 0,0 0,0 1,1 0,0 0,-6 10,-9 15,1 0,-28 64,36-70,2-4,0 1,2 0,0 1,2 0,0 0,2 0,0 0,2 1,0-1,6 42,-5-61,1-1,0 1,0-1,0 1,1-1,-1 1,1-1,0 0,0 1,0-1,0 0,1 0,-1-1,1 1,0 0,0-1,0 0,0 0,0 0,0 0,0 0,1 0,-1-1,1 0,-1 1,1-1,0-1,4 2,13 1,1-1,-1 0,40-3,-35 0,41-4,-1-4,1-2,79-24,-63 14,-69 18,0 0,-1-2,1 0,-1 0,0-1,0-1,18-12,-19 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31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76 531,'-3'0,"1"0,-1 0,0 0,0 0,1 1,-1 0,0-1,1 1,-1 0,1 0,-1 1,1-1,0 0,-1 1,1 0,0-1,0 1,0 0,-3 4,2-2,0 1,1-1,-1 1,1 0,0-1,1 1,-1 0,1 1,-2 8,2 1,1-1,0 1,0 0,1-1,1 1,7 24,-6-27,1-1,0 1,1-1,1 0,0 0,0-1,1 1,0-1,1-1,0 1,0-1,1-1,0 0,1 0,0-1,0 0,22 11,-30-17,0 0,0 0,0 0,0-1,0 1,0 0,0-1,0 0,0 1,0-1,1 0,-1 0,0 0,0 0,0-1,0 1,0 0,0-1,1 0,-1 1,0-1,0 0,-1 0,4-2,-3 1,1-1,0 0,-1 0,0 0,0 0,0-1,0 1,0 0,-1-1,1 1,-1-1,1-6,2-10,-1 0,-1 0,-1-39,-4 34,1 21,1 0,0-1,1 0,-1 1,1-1,0 1,0-1,0 0,1 1,-1-1,1 1,2-7,0 10,0 1,0-1,-1 1,1 0,0 0,0 0,0 0,-1 0,1 1,0-1,0 1,-1 0,1 0,0 0,-1 0,1 0,3 3,5 0,109 42,-66-24,103 28,100 0,-256-49,1-1,0 0,0 0,-1 0,1 0,0 0,-1 0,1-1,0 1,-1-1,1 1,0-1,-1 1,1-1,-1 0,1 0,-1 0,1 0,-1 0,0 0,1 0,-1 0,0-1,0 1,0 0,0-1,0 1,0-1,0 1,-1-1,1 0,0 1,-1-1,0 0,1 1,-1-3,3-8,-1-1,0 0,-1-22,-1 25,3-90,-15-147,8 213,-1 0,-2 0,-1 1,-2 0,-2 0,0 1,-2 1,-20-32,30 57,-1 0,0 0,0 1,0 0,0 0,-8-4,12 8,1 0,-1 0,0 1,1-1,-1 0,0 1,0-1,1 1,-1-1,0 1,0-1,0 1,0 0,0-1,0 1,1 0,-1 0,0 0,0 0,0 0,0 0,0 0,0 0,0 0,0 0,0 0,0 0,0 1,0-1,0 0,1 1,-1-1,0 1,0-1,0 1,1-1,-1 1,0 0,0-1,1 1,-1 0,1 0,-1-1,0 1,1 0,0 0,-1 0,1 0,-1 0,1-1,0 1,0 0,0 0,-1 0,1 0,0 1,0 2,0 0,0 0,1 0,-1 0,1-1,-1 1,1 0,1 0,-1-1,0 1,1-1,0 1,0-1,4 6,39 45,-35-43,115 112,171 132,-173-154,-60-51,-37-31,-1 0,-1 2,-1 1,38 46,-60-66,0 0,0-1,0 1,0 0,0 0,0 0,-1 0,1 0,-1 0,1 0,-1 0,0 0,0 0,0 0,0 1,0-1,0 0,-1 0,1 0,-1 0,1 0,-1 0,0 0,0 0,0-1,0 1,0 0,0 0,0-1,-1 1,1-1,-1 1,1-1,-1 1,-1 0,-9 7,1-1,-1 0,0-1,-16 7,18-9,-12 7,2-2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32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1 162,'1'23,"1"0,1 0,1 0,2 0,0-1,1 0,19 39,89 142,-79-144,120 166,-153-220,0 0,1 0,0 0,0-1,0 1,5 3,-8-7,0 0,0-1,0 1,-1-1,1 0,0 1,0-1,0 0,0 1,0-1,0 0,0 0,0 0,0 0,0 0,0 0,0 0,0 0,0 0,0 0,0-1,0 1,0 0,-1-1,1 1,0-1,0 1,0-1,0 1,-1-1,1 1,0-1,0 0,-1 1,1-1,-1 0,1 0,0 0,-1 0,1 1,-1-1,0 0,1 0,-1 0,0-2,15-31,-2-2,13-56,-2 7,13-62,-8 33,-29 112,0 1,0-1,1 1,-1-1,1 1,0-1,-1 1,1-1,0 1,0 0,0-1,0 1,0 0,0 0,0-1,0 1,0 0,1 0,-1 1,0-1,1 0,-1 0,1 0,-1 1,1-1,-1 1,1-1,-1 1,1 0,-1 0,1 0,0 0,-1 0,1 0,-1 0,1 0,0 0,-1 1,1-1,-1 1,1-1,-1 1,1-1,-1 1,0 0,1 0,1 2,12 6,-1 1,-1 0,23 22,-16-13,280 204,-285-213,12 6,-18-21,-5-15,-13-308,5 285,-2 0,-2 1,-2-1,-2 2,-25-63,27 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34.6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172 1489,'6'-1,"0"1,1-1,-1 0,0 0,0-1,0 1,0-1,-1-1,1 1,0-1,-1 0,10-7,-12 7,-1 1,1 0,-1 0,1-1,-1 1,0-1,0 0,0 0,-1 0,1 0,-1 0,1 0,-1 0,0 0,0-1,0 1,-1 0,1-1,-1 1,0 0,0-1,0 1,0-1,-1 1,0-5,0 6,0 0,1 0,-1 0,0 0,0 0,0 0,0 0,-1 1,1-1,0 0,-1 1,1-1,-1 0,0 1,1 0,-1-1,0 1,0 0,-3-1,0 0,0 0,-1 1,1-1,0 2,-1-1,1 0,-11 1,4 1,-1 0,1 1,-1 0,1 1,0 1,-15 6,20-7,0 0,1 1,-1-1,1 2,0-1,1 1,-1 0,1 0,0 0,0 1,0 0,1 0,0 0,0 0,1 1,-1-1,2 1,-1 0,1 0,0 0,0 1,0-1,1 0,1 1,-1-1,2 10,-1-6,2 0,0 0,0 0,1 0,0 0,1-1,0 0,1 0,0 0,1 0,-1-1,2 0,0 0,0 0,0-1,1 0,11 8,13 8,1-3,1 0,51 22,117 38,-130-54,-29-8,-30-12,1-1,-1 0,1-1,0-1,0 0,1-1,-1 0,24 0,-35-3,-1-1,1 0,-1 1,1-1,0-1,-1 1,0 0,1-1,-1 1,0-1,0 1,0-1,0 0,0 0,0 0,0 0,-1 0,1-1,-1 1,1 0,-1-1,0 1,0-1,0 0,1-4,2-10,0 1,-2-1,2-20,-1 9,16-140,-7-1,-7 0,-24-241,8 317,-5 0,-3 1,-5 2,-3 0,-77-168,97 243,0 0,-1 0,-1 0,0 1,-1 1,-1 0,0 0,-1 1,0 0,-1 1,0 0,-17-9,28 18,1 1,-1 1,0-1,0 0,0 0,0 1,0-1,-1 1,1-1,0 1,0 0,0 0,0 0,0 0,0 0,-1 1,1-1,0 1,0-1,0 1,0 0,0 0,0 0,0 0,1 0,-1 0,0 0,1 1,-1-1,0 1,1-1,0 1,-1-1,-1 4,-4 6,1 0,1 0,-1 1,-5 21,9-30,-11 43,2 0,1 0,-5 91,15 144,4-232,1-1,3 0,2 0,2-1,2 0,2-1,3-1,1 0,2-2,1 0,3-2,1-1,3-1,34 37,19 13,109 94,-144-143,3-1,1-3,2-2,63 29,-112-60,85 33,-84-34,1 0,-1 0,0-1,1 0,-1 0,1-1,0 1,-1-2,1 1,-1-1,1 0,7-2,-11 2,0-1,0 0,-1 1,1-1,0 0,-1-1,0 1,1 0,-1-1,0 1,0-1,-1 0,1 1,0-1,-1 0,0 0,1 0,-1 0,-1 0,1-1,0-3,2-10,-1 0,0-32,-2 33,-9-648,-1 544,-6 0,-55-210,51 263,-34-77,43 118,-1 1,-2 1,-1 0,0 1,-36-41,47 60,0 1,-1-1,1 1,-1 0,0 0,-9-4,14 6,-1 1,0 0,0-1,0 1,1 0,-1-1,0 1,0 0,0 0,0 0,0 0,0-1,1 1,-1 1,0-1,0 0,0 0,0 0,0 0,0 1,1-1,-1 0,0 1,0-1,0 0,1 1,-1-1,0 1,1 0,-1-1,0 1,1-1,-1 1,0 0,1 0,0-1,-1 1,1 0,-1 0,1 0,0-1,-1 1,1 0,0 0,0 0,0 0,0 0,0 0,0-1,0 1,0 1,0 9,0-1,1 1,1-1,0 1,0-1,1 0,0 0,6 13,45 82,-42-83,678 1110,-689-1130,24 37,54 63,-68-90,0 0,1-1,0 0,1-1,0-1,1 0,0-1,25 11,-18-12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36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221 500,'-2'25,"-1"-1,-1 1,0-1,-17 46,4-15,-32 113,-30 110,65-215,3 0,-5 95,15-143,1 0,1 1,1-1,0 0,1 0,0 0,1-1,1 1,1-1,0 0,0 0,11 15,-7-14,1-1,1 0,0-1,1 0,0-1,1-1,0 0,1-1,0 0,18 8,11 2,0-1,1-3,0-1,1-3,1-2,0-1,0-3,1-2,57-2,-100-1,-1-1,1 0,-1-1,1 1,-1-1,0 0,1 0,-1 0,0-1,1 0,-1 1,0-1,0-1,-1 1,1-1,0 1,3-5,-4 3,-1 0,1-1,-1 1,0-1,-1 0,1 0,-1 0,0 0,0 0,-1 0,1 0,-1 0,0 0,-1-9,-4-167,-14-203,11 318,-2 1,-3 0,-38-112,43 157,0 0,-1 1,-1 0,-20-30,25 43,0 0,1 0,-2 1,1 0,-1 0,0 0,0 1,0-1,-1 2,1-1,-1 1,0 0,0 0,0 0,0 1,-11-1,0 0,-47-7,62 9,0 1,0-1,0 0,0 0,0 0,1-1,-1 1,0-1,1 1,-1-1,1 0,-1 0,1 0,0 0,0 0,-3-5,5 6,-1 1,1 0,0-1,0 1,0-1,0 1,0-1,0 1,-1 0,1-1,0 1,0-1,0 1,1-1,-1 1,0-1,0 1,0-1,0 1,0 0,0-1,1 1,-1-1,0 1,0 0,1-1,-1 1,0 0,0-1,1 1,-1 0,1-1,18-7,23 5,25 8,-1 3,0 3,109 34,-166-43,130 37,-3 6,-1 6,167 89,-229-99,-1 3,-2 3,-2 3,-2 3,-3 3,-3 3,57 70,3 34,-119-160,0-1,1 0,-1 1,1-1,0 0,0 0,0 0,0 0,0 0,0 0,0-1,1 1,-1-1,0 0,1 1,-1-1,1 0,0 0,-1-1,1 1,3 0,-3-2,0 0,0 0,0 0,-1-1,1 1,0-1,-1 1,1-1,-1 0,0 0,0 0,0-1,0 1,0 0,0-1,0 1,-1-1,1 0,0-3,19-36,-2-1,-2-1,-2-1,13-64,-11 45,9-36,-5-1,-4-1,5-120,-21 175,-1 0,-2 0,-3 0,-1 0,-2 1,-3 0,-1 0,-3 2,-24-54,31 80,-1 2,0-1,-1 1,-1 0,0 1,-2 0,1 1,-2 1,0 0,-22-16,34 27,0 1,0 0,0-1,0 1,-1 0,1 0,0 1,-1-1,1 0,-1 1,1-1,-1 1,1 0,-1 0,1 0,-1 0,1 0,-1 1,1-1,0 1,-3 0,2 1,1-1,1 1,-1-1,0 1,0 0,0-1,1 1,-1 0,1 0,0 0,-1 0,1 1,0-1,0 0,0 0,1 1,-2 3,1 1,0 0,0-1,0 1,1 0,0 0,1 0,-1 0,1 0,1 0,-1-1,1 1,0-1,1 1,5 9,-1-5,1-2,1 1,0-1,0-1,0 1,1-1,21 11,86 42,-83-45,556 261,-546-254,-2 1,0 2,-1 2,39 36,-54-40,-1 1,-1 2,-1 0,-1 1,-2 1,24 45,-28-44,-2 2,0 0,-3 0,0 1,-2 1,-2 0,-1 0,3 68,-9-83,-1 0,-1 0,-1-1,0 1,-1-1,-1 0,-1 0,-1 0,0-1,-1 0,-1 0,0-1,-1 0,-1-1,-1 0,0-1,-1 0,-15 12,17-16,-2 0,1-1,-2 0,1-1,-16 7,4-5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6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1624 1,'-36'3,"0"1,0 2,0 1,-44 17,11-5,-467 149,418-120,3 4,-157 96,242-129,0 1,1 1,1 2,1 1,1 0,-33 43,52-58,0 1,1 0,0 0,0 0,1 1,1 0,0 0,0 0,1 1,0-1,1 1,0 0,1-1,1 1,0 0,0 0,1 0,1-1,-1 1,2 0,0-1,0 0,7 14,-5-14,0 0,1 0,0-1,1 0,0 0,0-1,1 0,0 0,18 14,-18-17,-1-1,1-1,0 1,1-1,-1-1,1 1,-1-2,1 1,0-1,0 0,0-1,0 0,15-1,9-2,0-2,-1-1,1-1,-2-2,1-1,-1-2,41-20,-3-4,128-88,-139 80,-2-2,-2-3,78-88,-60 48,95-150,-113 152,-52 85,-1 0,0 0,1 1,-1-1,0 0,1 1,-1-1,1 1,-1-1,1 1,-1 0,1 0,-1-1,1 1,0 0,-1 0,1 1,-1-1,1 0,-1 0,1 1,-1-1,1 1,-1-1,1 1,-1 0,0 0,1-1,0 3,42 27,-41-28,71 65,98 113,-98-100,7 7,257 287,-319-349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0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290 0,'-4'0,"-6"0,-6 0,-4 0,-2 0,-3 0,-1 5,-5 9,-1 7,1 4,1 2,5 1,12 0,8-5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1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1761,'2'-6,"0"1,1-1,-1 1,1 0,0 0,0 0,1 0,7-7,4-9,365-603,-240 411,233-396,-364 594,-1-1,-1 0,-1 0,0 0,4-23,-9 36,-1-1,1 0,-1 0,0 0,0 1,0-1,-1 0,1 0,-1 0,0 1,0-1,0 0,-1 1,1-1,-1 1,0 0,0-1,0 1,0 0,-1 0,1 0,-1 1,0-1,1 0,-1 1,0 0,-1 0,1 0,-5-3,-1 1,0 1,0-1,-1 1,1 1,-1 0,0 0,1 1,-1 0,0 1,0 0,0 0,0 1,1 0,-1 1,0 0,1 1,-1 0,-15 7,-9 7,1 2,0 1,-45 36,47-33,-35 26,-95 90,140-118,1 0,1 2,1 0,1 1,1 1,1 0,1 1,-10 28,21-46,0 0,0 1,1-1,0 0,0 1,1-1,0 1,1-1,0 1,0 0,0-1,2 1,-1-1,1 1,0-1,0 0,1 1,0-1,1-1,0 1,0 0,1-1,0 0,0 0,0 0,1-1,0 0,0 0,1 0,0-1,0 0,14 8,30 17,2-3,65 25,111 17,-84-28,-89-26,34 10,-83-22,1 0,-1 0,0 1,0-1,-1 2,1-1,-1 1,12 11,-15-12,0 1,0 0,-1 0,0 0,0 1,0-1,0 0,-1 1,0-1,0 1,0 0,-1-1,0 1,0-1,-1 9,-2 12,-11 47,14-71,-15 47,-9 39,23-84,0 1,0 0,1-1,0 1,0 0,0-1,0 1,1 0,0-1,0 1,0-1,0 1,1-1,0 0,2 5,-1-6,0 0,0 0,1 0,-1-1,1 0,0 1,-1-1,1 0,0-1,0 1,0-1,1 0,-1 0,0 0,0 0,1-1,-1 1,9-2,9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2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54 712,'3'-6,"0"1,0 0,0 1,0-1,1 0,-1 1,1 0,0 0,0 0,1 0,4-3,1-1,70-62,62-61,-122 110,-1 0,-1-2,-1 0,23-44,-25 38,34-73,-45 94,-1-1,0 0,-1 0,0 0,0 0,-1 0,0 0,-1-1,-1-13,0 20,0 0,0 0,0 1,0-1,0 0,-1 0,0 0,1 1,-1-1,0 1,0-1,-1 1,1 0,0 0,-1 0,1 0,-1 0,0 1,1-1,-1 1,0 0,0 0,0 0,0 0,0 0,0 0,0 1,-1 0,1-1,-6 2,-1-2,0 1,1 1,-1 0,0 0,1 1,-1 0,1 1,-1 0,-8 4,-1 3,0 1,1 1,1 0,0 1,0 1,2 1,0 0,0 1,1 1,1 0,1 0,1 2,0-1,1 1,-12 35,-54 185,68-200,1 0,1 0,3 0,1 54,2-85,1-1,0 0,0 1,0-1,1 0,0 0,0 0,1 0,0 0,0-1,0 1,1-1,0 0,1 0,-1 0,1-1,9 9,-4-7,0 0,1 0,0-1,0-1,1 0,-1 0,1-1,0 0,19 2,55 6,0-4,1-3,132-11,-189 4,-1-2,0-1,0-1,0-1,-1-1,0-2,0-1,-1-1,-1-2,0 0,39-29,-44 26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3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688 96,'-59'-10,"11"1,33 8,0 1,1 1,-1 0,0 1,1 1,0 0,-1 1,1 1,1 0,-1 0,1 2,0 0,0 0,1 1,0 1,0 0,-12 12,-8 10,1 2,2 2,1 0,-31 54,34-49,2 1,1 1,-19 58,33-79,2 1,0 1,1-1,2 1,0-1,1 1,1 0,5 42,-1-51,0 1,2-2,-1 1,2 0,0-1,0 0,1 0,1-1,0 0,15 17,-15-19,1-1,0 0,0 0,1-1,0-1,1 1,-1-1,1-1,1 0,-1-1,1 0,16 4,-24-8,-1-1,1 0,-1 0,1 0,0 0,-1 0,1-1,-1 0,1 0,-1 0,0 0,1 0,-1-1,0 1,0-1,0 0,0 0,0 0,0 0,-1-1,1 1,-1-1,1 1,-1-1,0 0,0 0,2-4,6-10,-1-1,-1-1,11-30,-13 30,81-221,92-420,-165 614,-14 46,0-1,1 0,-1 1,0-1,1 0,-1 1,0-1,1 1,-1-1,1 1,-1-1,1 1,0-1,-1 1,1-1,-1 1,1 0,0-1,-1 1,1 0,1-1,-2 2,1-1,0 0,0 1,0-1,0 1,-1-1,1 1,0-1,-1 1,1-1,0 1,-1 0,1 0,-1-1,1 1,-1 0,1 0,-1-1,1 1,-1 0,0 0,1 1,44 86,87 126,-91-151,-32-51,1-1,0 0,0-1,1 0,0-1,1 0,0-1,21 12,-20-13,0 0,-1 2,0-1,0 1,-1 1,0 0,17 21,-11-7,-9-13,0-1,-1 1,7 15,-6-7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4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412 1,'-11'1,"0"0,0 1,0 1,0 0,0 0,1 1,-1 1,1-1,0 2,0-1,1 1,0 1,0 0,0 0,1 1,-15 17,-5 8,2 2,1 0,-20 40,29-45,1 1,1 0,2 1,1 0,2 1,1 0,1 1,2 0,2 0,1 0,1 0,7 58,-5-87,-1 0,2-1,-1 1,0-1,1 1,0-1,0 0,0 0,1 0,-1 0,1 0,0 0,0-1,0 1,1-1,-1 0,1 0,0 0,0-1,0 1,0-1,0 0,0 0,1 0,-1-1,1 1,-1-1,1 0,-1-1,7 1,16 2,-1-2,0-1,1-1,30-6,-40 5,120-17,236-65,-279 53,-71 25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0,'1'15,"0"0,1 0,1 0,0 0,1-1,1 0,0 0,11 20,10 14,34 45,-13-21,145 259,81 128,-250-424,0 0,3-2,0-1,2-2,2 0,0-2,2-1,48 31,-24-21,53 31,-93-61,-5-6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6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7 142,'-7'6,"7"-6,14-3,2 0,0 0,0-1,-1-1,0 0,0-1,0-1,0 0,15-11,17-7,-23 15,0 1,1 2,0 0,25-2,8-3,-3 5,-36 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6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0,'4'0,"6"5,6 5,3 5,4 0,2 3,1 1,0-2,-8-4,-7-4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7.8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0 623,'11'9,"0"-1,1 0,0 0,0-1,1-1,-1 0,20 6,28 14,-14 0,-2 3,47 40,-44-31,60 34,-60-42,78 67,-66-49,-55-45,1 1,0-1,0 0,0 0,0 0,0-1,0 0,1 0,-1 0,7 0,-10-2,0 1,0-1,-1 0,1 0,0-1,0 1,0 0,0-1,-1 1,1-1,0 1,0-1,-1 0,1 0,0 0,-1 0,1 0,-1 0,0 0,1 0,-1-1,0 1,1 0,-1-1,0 1,0-1,0 0,0 1,-1-1,1 0,0 1,-1-1,1 0,-1-2,5-19,-2 0,0 0,-2 0,-2-39,1-31,58-355,-37 328,-11 50,36-121,-45 188,-1 0,1 0,1 0,-1 0,0 0,1 1,0-1,-1 0,1 1,4-4,1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49.0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499 495,'15'-3,"0"0,0 0,0-2,0 0,-1 0,0-2,0 1,0-2,17-12,-12 8,427-279,-442 288,1 0,-1 0,0-1,0 0,-1 0,1 0,-1 0,0 0,0-1,0 0,2-6,-5 10,1 0,-1-1,0 1,1 0,-1-1,0 1,0 0,0-1,0 1,-1 0,1-1,0 1,0 0,-1-1,1 1,-1 0,1 0,-2-3,0 2,0 0,1 1,-1-1,0 0,0 0,-1 1,1-1,0 1,0 0,-1 0,1 0,-1 0,-2-1,-16-3,-1 1,0 0,0 2,-39 1,-13-3,41 1,0 2,-1 1,-53 6,65-2,1 1,0 0,0 2,1 0,0 1,-33 19,-14 15,-123 101,-46 70,230-207,-1 0,1 1,0 0,0 0,0 1,-6 11,11-17,0 1,1-1,-1 0,0 0,1 1,-1-1,1 0,0 0,-1 1,1-1,0 1,1-1,-1 0,0 1,1-1,-1 0,1 0,0 1,-1-1,1 0,0 0,1 0,-1 0,0 0,0 0,1 0,0 0,-1-1,1 1,3 2,35 26,2-1,2-2,81 37,-46-25,-21-8,6 3,78 30,-118-55,-1-2,1 0,0-2,0-1,1 0,-1-2,34-1,26-8,-1-3,0-4,95-29,229-102,-353 119,87-57,-90 51,-31 22,-7 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7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1,'-3'1,"-1"1,0 0,1 0,-1 0,1 0,0 1,0-1,0 1,0 0,0 0,0 0,1 0,0 0,-1 1,1-1,-2 5,-4 4,-90 135,87-128,1 0,1 0,1 2,0-1,1 1,-4 23,11-40,-1 0,0 0,1-1,0 1,0 0,0 0,0 0,1-1,0 1,-1 0,1-1,0 1,1 0,-1-1,1 1,0-1,-1 0,1 0,5 6,-3-6,0 1,0-1,0 0,0-1,1 1,-1-1,1 0,0 0,0 0,-1-1,1 1,0-1,6 0,7 1,1-2,0 0,0-1,-1 0,1-2,-1 0,19-6,181-43,-28 9,166-39,-297 61,-41 13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50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134 412,'16'9,"-1"2,-1 0,1 0,-2 2,0 0,-1 0,0 1,12 18,4 4,159 195,252 410,-424-618,26 51,-39-70,0 0,-1 1,1-1,-1 0,0 0,0 1,-1-1,1 1,-1-1,0 0,0 1,0-1,-1 1,1-1,-3 5,3-7,-1-1,1 0,-1 0,0 0,1 0,-1 0,0 0,0 0,0 0,0 0,0 0,0 0,0-1,0 1,0 0,-1-1,1 1,0-1,0 1,0-1,-1 0,1 1,0-1,-1 0,1 0,0 0,-1 0,1 0,0 0,0 0,-1 0,1-1,0 1,-1 0,1-1,0 1,0-1,-2-1,-6-1,1-2,0 1,0-1,-9-7,-30-28,2-2,-54-64,48 50,-74-83,-113-161,192 233,2-1,4-3,3-1,-55-153,86 208,0-1,2 1,0-1,2 0,0 0,0-20,2 32,1-1,0 1,0 0,0-1,1 1,0 0,0 0,1 0,0 0,0 0,0 1,1-1,0 1,0 0,0 0,0 0,1 1,0-1,0 1,7-4,14-8,0 1,2 2,-1 1,2 1,0 1,43-9,187-19,-144 26,1 6,203 14,-304-6,0 0,0 1,0 1,-1 1,0 0,1 0,-2 1,20 12,-29-15,0-1,0 1,-1 0,1 0,-1 0,0 1,1-1,-1 1,-1 0,1 0,-1 0,1 0,-1 0,0 0,-1 1,1-1,-1 1,1-1,-2 1,1 0,0-1,-1 1,0 0,0-1,0 1,-1 0,1-1,-1 1,0 0,-3 6,-4 10,-1-1,-1 0,-1 0,0-1,-2 0,-15 18,-5 1,-60 55,31-42,-1-3,-3-2,-1-4,-3-2,-1-4,-94 34,91-46,48-18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51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1239 153,'-56'2,"0"3,1 2,0 2,0 3,1 2,1 3,-56 25,27-4,1 3,3 4,-117 86,145-93,-71 72,103-92,1 2,1 0,0 0,2 2,0 0,-17 39,29-56,-1 0,2 0,-1 1,1-1,-1 0,1 1,1-1,-1 0,1 1,0-1,0 1,1-1,-1 0,1 1,1-1,-1 0,1 1,-1-1,6 8,-1-4,0-1,1 0,0 0,0-1,1 1,0-2,0 1,1-1,13 7,53 25,2-2,2-5,102 28,-159-51,1-2,0 0,0-1,1-2,-1 0,43-1,-62-3,1 0,0 0,-1-1,1 1,0-1,-1-1,0 1,0 0,1-1,-1 0,-1 0,1 0,3-4,44-53,-33 37,7-8,152-206,-160 209,-1 1,-1-2,-2 0,0-1,-2 0,-2-1,7-37,-14 54,-1 1,0-1,-1 1,-1-1,0 1,-1 0,0-1,-1 1,-1 0,0 0,-1 1,0-1,0 1,-2 0,1 1,-2-1,1 1,-2 1,1-1,-1 2,-14-12,-167-171,128 125,61 65,-1 1,0-1,0 0,0 1,1-1,-1 0,1 0,0-1,-1 1,1 0,0 0,0-1,-1-3,4-3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52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0 475,'0'-1,"0"0,0 1,0-1,1 0,-1 0,0 1,0-1,0 0,1 1,-1-1,0 0,1 1,-1-1,1 1,-1-1,1 0,-1 1,1-1,-1 1,1 0,-1-1,1 1,0-1,-1 1,1 0,0-1,-1 1,1 0,0 0,-1 0,1-1,0 1,0 0,-1 0,1 0,0 0,-1 0,1 0,0 0,0 1,-1-1,1 0,0 0,-1 0,1 1,0-1,-1 0,1 1,0 0,36 19,87 93,-62-55,3-2,73 50,-104-85,38 19,-60-34,0-1,0 0,0-1,0-1,1 0,0-1,18 2,-28-4,1-1,-1 1,1-1,-1 0,0 0,1 0,-1 0,0-1,1 1,-1-1,0 0,0 0,0 0,-1 0,1-1,0 1,-1-1,0 1,1-1,-1 0,0 0,-1 0,1 0,0 0,-1-1,0 1,2-7,3-9,-1 0,0-1,2-30,-7 47,7-45,-3-1,-2 0,-2 0,-11-82,1 104,6 19,4 14,3 0,0 1,0 0,1-1,-1 0,1 0,1 0,-1 0,8 6,49 44,-42-39,73 56,115 71,-19-16,-168-111,-14-11,0-1,0 0,1 0,0-1,-1 0,11 5,-16-9,0 0,0 1,0-1,0 0,0 0,0 0,0 0,0 0,0 0,0 0,0 0,0 0,0 0,0-1,0 1,0 0,0-1,0 1,0 0,0-1,-1 1,2-2,0 0,-1 1,1-1,-1 0,0 0,0 0,0-1,0 1,0 0,0 0,-1 0,1-1,-1 1,1-4,2-25,0 0,-3 0,-5-57,-24-97,8 60,7 13,7 41,-26-108,25 157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3:54.2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 2002,'12'-1,"1"-1,0 0,-1-1,1 0,-1 0,0-2,0 1,-1-2,22-12,-9 3,-1-1,-1-1,30-30,-14 8,-1-2,-3-1,-1-2,47-82,-65 97,-1-1,-1 0,-1-1,-2 0,-1-1,-1 0,-2 0,-2-1,2-39,-7 52,-1 0,0 1,-1 0,-2 0,1 0,-2 0,-1 1,-13-27,15 36,0 0,0 1,-1 0,0 0,-1 0,0 0,0 1,-9-6,11 9,0 1,0 0,0 0,0 0,-1 1,1 0,-1 0,0 0,0 1,1 0,-1 0,0 0,0 1,-9 0,9 1,1 0,-1 0,1 1,-1 0,1 0,0 0,0 1,0 0,0 0,0 0,1 0,-1 1,1 0,-7 6,-6 10,-28 41,31-41,-31 45,4 1,-40 85,65-116,2 0,1 1,1 1,3 0,1 1,-6 60,15-88,-1 0,1 1,1-1,-1 0,2-1,-1 1,2 0,-1-1,1 1,0-1,1 0,0 0,1-1,0 0,0 0,1 0,0-1,10 10,15 10,1-2,2 0,40 20,-55-32,106 59,194 83,-242-124,1-3,1-4,1-4,85 11,-147-28,0-2,1 1,-1-2,0-1,0 0,30-7,-39 5,-1 0,1 0,-1-1,0-1,0 1,0-1,-1-1,0 0,0 0,0 0,-1-1,0-1,0 1,7-11,6-12,-1 0,-2-1,-1-2,13-37,39-140,-37 87,-5-1,-6-1,-5-1,-6 0,-12-215,-4 241,-5-1,-28-111,25 154,-2 1,-3 0,-2 1,-56-99,74 148,-1 0,1 0,-1 0,-1 1,1 0,-1 0,0 0,-7-4,11 8,0 1,-1 0,1 0,0 0,0 0,-1 0,1 0,0 1,-1-1,1 1,-1 0,1 0,-1 0,1 0,0 0,-1 0,1 1,-1-1,1 1,0-1,-1 1,1 0,0 0,0 0,0 0,-1 1,1-1,0 1,1-1,-4 3,-3 5,0 0,1 0,0 0,0 1,1 0,1 1,-1-1,2 1,-1 0,2 0,-5 18,-2 18,-5 66,15-106,-4 37,3 0,1 0,2 0,3 0,1 0,2-1,2 0,18 49,-15-58,1 0,1-1,2-1,2-1,1 0,1-1,1-2,2 0,1-1,37 31,-14-25,-39-28,-1 1,1-1,-1 1,-1 0,1 1,-1 0,0 0,0 1,-1 0,0 0,6 12,-1 4,0-3,-2 1,0 1,-1 0,6 31,-5 6,-2 1,-2 0,-3 0,-9 84,1-92,0-3,2 0,4 99,1-141,0 0,1 0,-1 0,2 0,-1 0,1 0,1-1,-1 1,1-1,1 0,-1 0,1-1,0 1,1-1,-1 0,1-1,10 8,-5-5,2-1,-1 0,1-1,0 0,0-1,1 0,0-1,0-1,14 2,9 2,-24-4,0-1,1 0,21 0,-30-3,1 1,-1-1,0 0,0 0,0-1,0 1,-1-1,1 0,0-1,-1 1,1-1,-1 0,5-3,5-9,0 1,0-2,-1 0,-1 0,-1-1,0 0,-2-1,0-1,7-19,23-42,-26 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2.2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247 0,'-6'1,"1"-1,-1 1,0 1,1-1,0 1,-1 0,1 0,0 0,0 1,0 0,0 0,0 0,1 1,0-1,-1 1,1 0,1 0,-1 1,1-1,-1 1,-2 5,-6 11,1 0,0 1,-10 33,1 3,3 1,2 1,3 0,2 0,4 1,2 1,2-1,13 117,-9-161,1 0,1-1,0 0,1 0,1 0,0 0,1-1,1 0,15 22,-19-32,0 1,1-1,0 0,0-1,0 0,1 1,-1-1,1-1,0 1,0-1,0 0,1-1,-1 0,1 1,-1-2,1 1,0-1,-1 0,1-1,0 1,0-1,0-1,0 1,-1-1,1-1,7-1,13-6,0-2,0 0,-2-2,1-1,-2-1,43-34,-12 11,373-269,-412 296,0 1,28-14,-36 21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3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37 273,'-3'4,"-1"-1,1 1,0 0,0 0,0 0,1 0,0 0,-1 0,1 1,1-1,-1 1,1-1,0 1,0 0,0 0,0-1,1 1,0 0,0 0,0 0,1 0,0-1,0 1,0 0,0-1,1 1,-1-1,1 1,0-1,1 1,-1-1,1 0,0 0,0-1,3 5,3 1,-1-1,1 0,0 0,0 0,1-1,0-1,1 0,-1 0,1-1,0 0,1-1,-1 0,13 2,-13-5,1 0,-1-1,1 0,0 0,-1-2,1 1,-1-1,0-1,1 0,-1-1,12-6,15-8,63-41,-34 18,-59 36,5-1,-1-2,0 0,13-10,-24 17,1 0,-1 0,1 0,-1-1,0 1,1 0,-1 0,0-1,0 1,0-1,0 1,0-1,0 1,-1-1,1 1,0-1,-1 0,0 1,1-1,-1 0,0 0,1 1,-1-1,0 0,-1 0,1 1,0-1,0 0,-1 0,1 1,-1-1,1 0,-1 1,-1-4,-9-7,-1 1,0 0,-1 1,1 0,-2 1,-22-11,-12-10,3 1,23 16,1 0,0-2,0-1,2 0,-22-24,40 39,1 1,-1-1,1 1,0 0,-1-1,1 1,-1-1,1 1,0-1,0 1,-1-1,1 0,0 1,0-1,0 1,-1-1,1 1,0-1,0 0,0 1,0-1,0 1,0-1,0 0,1 1,-1-1,0 1,0-1,0 1,0-1,1 0,-1 1,0-1,1 1,-1-1,0 1,1-1,-1 1,1 0,-1-1,0 1,1-1,-1 1,1 0,-1-1,1 1,-1 0,1 0,0 0,-1-1,1 1,-1 0,1 0,0 0,-1 0,1 0,0 0,39-1,-6 8,0 1,-1 2,-1 1,0 1,40 22,147 98,-113-66,181 124,-284-188,1 0,-1 0,0 0,0 1,0-1,-1 1,1 0,-1 0,1 0,-1 0,0 0,0 1,0-1,-1 1,1-1,-1 1,1 5,-1-9,-1 0,0 0,0 0,0 1,0-1,0 0,0 0,0 1,0-1,0 0,0 0,0 1,0-1,0 0,0 0,0 1,0-1,0 0,-1 0,1 0,0 1,0-1,0 0,0 0,0 0,0 1,-1-1,1 0,0 0,0 0,0 0,-1 1,1-1,0 0,0 0,0 0,-1 0,1 0,0 0,0 0,-1 0,1 0,-11-7,-8-17,4-6,1 0,1 0,2-1,1-1,2 0,0 0,3 0,-3-47,8 76,1-1,-1 1,1 0,0-1,0 1,0 0,0-1,1 1,-1 0,1 0,0 0,0 0,0 0,0 1,0-1,1 1,-1-1,1 1,0 0,0 0,0 0,0 0,0 0,0 1,0-1,0 1,1 0,-1 0,0 0,8 0,8-2,1 0,0 2,-1 0,21 2,2 2,0 2,0 2,-1 2,0 2,-1 1,-1 2,0 2,69 38,-85-40,0 2,-1 0,-1 1,0 2,-2 0,0 1,21 28,-20-10,-11-21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4.3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1,'23'47,"64"121,76 120,170 270,-330-553,0-1,1 0,-1 0,1 0,0 0,0-1,1 0,-1 0,1 0,-1 0,1-1,0 1,0-1,0 0,0-1,0 1,0-1,1 0,-1-1,0 1,1-1,-1 0,1 0,-1-1,0 1,6-2,10-4,0 0,0-1,-1-1,0-1,19-12,-17 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4.9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606 1,'-4'0,"-6"0,-14 0,-7 0,-3 0,-3 4,-10 2,-4 0,-2-2,-1-1,0-1,5-1,7 0,6-1,5-1,3 1,7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5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0 450,'236'-12,"-127"5,113 6,-187 3,-1 1,1 2,-1 2,-1 1,1 2,-1 1,45 22,-41-11,-1 2,-1 1,-1 1,-1 2,-2 2,-1 1,-1 1,43 64,-44-50,-27-44,0-1,-1 0,1 1,0-1,0 1,-1-1,1 1,-1-1,0 1,1 0,-1-1,0 1,0 0,0-1,0 1,0-1,0 1,0 0,-1-1,1 1,-1-1,1 1,-1 0,1-1,-1 1,0-1,0 0,-1 2,1-2,-1-1,1 0,0 0,-1 1,1-1,-1 0,1 0,-1 0,1 0,0-1,-1 1,1 0,-1-1,1 1,0-1,0 1,-1-1,1 0,0 1,0-1,-1 0,1 0,0 0,0 0,0 0,0 0,0 0,1 0,-1 0,0 0,0-3,-28-39,7-6,3 0,-20-81,20 63,-3-11,5 0,2-1,4-1,-1-95,12 167,0 1,0 0,1-1,0 1,2-9,3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6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203 163,'-8'0,"0"0,0 1,0 0,1 0,-1 1,0-1,1 2,-1-1,1 1,0 0,0 1,0-1,0 2,1-1,-11 9,9-5,2 0,-1 0,1 1,0-1,1 1,0 1,0-1,1 0,1 1,-1 0,-2 15,3-8,0 0,1 0,1 0,0 1,1-1,1 0,1 1,0-1,2 0,8 27,-10-37,0 0,1 0,0-1,0 1,1-1,0 1,0-1,0 0,1-1,0 1,0-1,1 0,-1 0,1 0,0-1,0 0,1 0,-1 0,1-1,0 0,0-1,0 1,0-1,0-1,0 1,1-1,7 0,3-1,-1 0,1-1,0-1,0-1,-1 0,1-1,-1-1,0-1,-1 0,1-1,-1-1,18-12,-30 16,0 0,0 0,0-1,-1 1,0-1,0 0,0 0,0 0,-1 0,0-1,0 1,-1-1,1 1,-1-1,0 1,0-1,-1 0,0 0,0 1,0-1,-1 0,-2-8,-1-11,-2-1,0 1,-16-37,-1 9,-3 2,-64-94,49 82,39 60,1 0,-1 1,0-1,0 1,0 0,-1-1,1 1,0 0,-1 1,-2-3,4 4,0-1,0 1,0 0,1 0,-1 0,0-1,0 1,0 0,0 0,0 0,0 0,0 1,1-1,-1 0,0 0,0 0,0 1,0-1,1 0,-1 1,0-1,0 1,1-1,-1 1,0-1,0 1,1 0,-1-1,1 1,-1 0,1-1,-1 1,1 0,-1 0,1 0,0-1,-1 1,1 1,-6 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8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124 557,'23'28,"-1"1,-1 1,-2 1,-1 0,23 57,-10-23,17 34,168 303,-216-402,0 0,0 0,0 0,0 0,0-1,0 1,0 0,0 0,0 0,0 0,0 0,1 0,-1 0,0 0,0 0,0-1,0 1,0 0,0 0,0 0,0 0,0 0,1 0,-1 0,0 0,0 0,0 0,0 0,0 0,0 0,0 0,0 0,1 0,-1 0,0 0,0 0,0 0,-6-25,-12-34,-13-28,-264-666,211 548,4 7,79 196,0 0,0 0,0-1,0 1,0 0,0 0,-1 1,1-1,-1 0,0 0,1 1,-1-1,0 1,0-1,-2-1,3 3,0 1,0-1,0 0,0 0,0 0,0 1,0-1,0 1,0-1,0 0,0 1,0 0,1-1,-1 1,0-1,0 1,1 0,-1 0,0-1,1 1,-1 0,1 0,-1 0,1 0,-1 0,1 0,0 0,-1 0,1 0,0 0,0 0,0 0,0 0,0 1,-5 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38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1069,'0'-34,"1"-22,-1-1,-4 1,-2-1,-20-87,-181-487,188 599,19 32,0 0,-1 0,1-1,0 1,0 0,0 0,0 0,-1 0,1 0,0 0,0 0,0 0,0-1,-1 1,1 0,0 0,0 0,0 0,-1 0,1 0,0 0,0 0,0 0,-1 0,1 0,0 0,0 0,0 0,-1 1,1-1,0 0,0 0,0 0,0 0,-1 0,1 0,0 0,0 1,0-1,0 0,0 0,-1 0,1 0,0 1,-2 20,11 52,3 0,4-1,40 115,-42-141,112 303,-69-198,-56-148,0 0,0 0,1 0,-1 0,1-1,0 1,0 0,0-1,0 1,0-1,0 1,1-1,-1 0,1 0,0 0,0-1,-1 1,1-1,0 1,0-1,0 0,0 0,4 0,5 1,-1-2,1 1,-1-1,1-1,14-3,13 0,-25 3,-1-2,0 0,1 0,-1-1,18-8,-17 6,0 1,1 0,23-4,-18 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2.7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0 406,'1'-2,"-1"0,1 0,-1 0,1 0,0 0,0 0,-1 0,1 0,1 1,-1-1,0 0,0 1,1-1,-1 1,0-1,1 1,0 0,-1 0,1-1,0 1,0 0,-1 0,1 1,0-1,0 0,4 0,4-2,0 0,0 1,20-1,-10 1,64 0,-78 2,1 0,-1 1,1 0,-1 0,0 0,0 1,1 0,-1 0,-1 1,8 3,-10-3,0 1,0-1,0 1,0 0,-1 0,1 0,-1 0,0 0,0 0,-1 1,1-1,-1 1,0-1,0 1,0 0,-1-1,0 1,0 7,0 6,-1 0,-1 0,-5 27,-19 43,26-88,0 1,1-1,-1 1,1-1,-1 0,0 0,1 1,-1-1,1 0,-1 1,0-1,1 0,-1 0,1 0,-1 0,1 0,-1 1,1-1,-1 0,1 0,-1 0,1 0,-1 0,1 0,-1-1,1 1,-1 0,0 0,1 0,-1 0,1 0,-1-1,1 1,-1 0,1 0,-1-1,0 1,1 0,-1-1,0 1,1-1,24-12,115-73,-36 20,214-100,-315 165,0 0,0 0,-1 0,1 0,-1 0,1-1,-1 1,1-1,-1 0,0 1,0-1,1 0,-2-1,1 1,0 0,0 0,-1-1,1 1,-1-1,0 1,1-1,-1 0,-1 0,1 1,0-1,0-3,-2 0,0 0,0 0,0 0,-1 0,0 0,0 0,0 0,-1 1,0-1,0 1,-5-6,-42-58,-7-12,32 52,25 29,0 0,0 0,0 0,0-1,0 1,0 0,-1 0,1 0,0 0,0 0,0 0,0 0,0 0,-1 0,1-1,0 1,0 0,0 0,0 0,-1 0,1 0,0 0,0 0,0 0,0 0,0 0,-1 0,1 0,0 0,0 0,0 0,0 1,-1-1,1 0,0 0,0 0,0 0,0 0,0 0,-1 0,1 0,0 0,0 1,0-1,0 0,0 0,0 0,0 0,0 0,0 1,0-1,-1 0,6 22,31 63,4-1,81 126,-72-132,-4 2,62 152,-102-216,-2 0,1 0,-2 0,1 20,5 30,21 12,-22-59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3.2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1,'26'1,"-1"2,1 1,-1 0,0 2,0 1,0 2,45 20,-18-2,-1 3,65 47,-67-40,-1 3,-2 1,-2 2,-2 3,68 95,-84-102,-3 1,-1 0,-2 2,-2 1,-1 0,-3 1,-1 0,10 72,-16-56,-2 1,-3-1,-3 0,-2 1,-3-1,-3 0,-23 87,24-120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4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316 727,'-14'-9,"11"20,14 25,18 8,1-2,3-1,1-1,41 36,4 5,26 32,295 349,-377-417,-22-44,-1-1,0 1,1 0,-1 0,0-1,0 1,0 0,0 0,0-1,0 1,0 0,0 0,0-1,0 1,-1 0,1 0,0-1,0 1,-1 0,1 0,-1 0,0 0,0-1,0 1,0-1,0 0,0 1,0-1,0 0,0 0,0 0,0 0,0 0,0 0,0 0,0 0,0 0,0-1,0 1,0 0,0-1,0 1,-2-1,-21-9,1-1,0-1,1-1,0-1,-35-30,-96-97,129 117,-82-86,5-5,4-5,7-3,-96-171,153 235,3-2,-32-95,52 127,2 0,1-1,1 0,2-1,1 1,1-1,5-54,-2 80,0-1,0 1,1-1,0 1,0 0,0 0,1-1,0 2,0-1,0 0,1 1,-1-1,1 1,0 0,1 0,-1 0,0 1,1 0,0 0,0 0,0 0,0 1,0 0,1 0,-1 0,7-1,8-2,0 1,1 1,-1 1,0 1,1 0,22 3,13 5,0 2,-1 2,0 3,0 2,-2 2,0 3,-1 2,-1 2,-2 3,88 64,-132-89,0 1,0-1,-1 1,0 0,0 1,0-1,0 1,-1 0,1 0,-1 0,-1 0,5 11,-6-11,0-1,0 1,-1 0,0 0,0-1,0 1,-1 0,1 0,-1-1,0 1,-1 0,1-1,-1 1,0-1,0 0,-3 6,-6 9,-1-1,-1 0,0-1,-30 29,-73 55,47-44,-473 367,523-411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5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 77,'-1'-3,"0"1,0 0,0 0,0 0,0-1,0 1,0 0,-1 1,1-1,-1 0,1 0,-1 0,0 1,0-1,0 1,0 0,-4-3,1 1,0 0,0 0,0 1,0 0,0 0,-7-2,9 4,0 0,0-1,0 1,0 1,0-1,0 0,0 1,0-1,0 1,0 0,0 0,1 0,-1 1,0-1,1 1,-1-1,-2 3,0 1,0-1,1 1,0 0,0 0,0 0,1 1,-6 9,0 7,0 1,2-1,-6 31,12-50,-9 40,2-1,-3 77,10-105,1 0,0 1,2-1,-1 0,2-1,0 1,0 0,1-1,1 1,1-1,-1-1,12 19,-12-25,1 1,-1-2,1 1,0 0,0-1,1 0,0-1,0 0,0 0,0 0,0-1,1 0,-1 0,1-1,0 0,0 0,0-1,0 0,0 0,0-1,0 0,0-1,1 1,-1-2,0 1,-1-1,1 0,0-1,0 0,-1 0,0 0,0-1,0 0,0-1,0 1,10-11,-9 8,-1-1,0 0,0 0,-1 0,0 0,-1-1,1 0,-2-1,1 1,-2-1,1 0,-1 0,0 0,-1 0,0 0,-1-1,0 1,-1 0,0-1,-1 1,0-1,0 1,-1 0,0 0,-1 0,0 0,-1 0,0 0,0 1,-1 0,-1 0,1 0,-11-12,-12-9,-1 0,-1 2,-1 1,-2 1,-1 2,0 2,-2 1,0 1,-2 2,-55-18,59 27,4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6.0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0 232,'14'259,"-8"-214,3 0,1-1,27 72,-16-63,33 60,-45-96,1-1,0 0,2-1,0 0,0-1,1-1,24 20,-35-31,1 0,-1 0,0 0,1 0,0-1,-1 1,1-1,0 1,0-1,0 0,0 0,0-1,0 1,0 0,0-1,0 0,0 0,1 0,-1 0,0 0,0-1,0 1,0-1,0 0,5-2,-5 1,0-1,0 0,-1 1,1-1,-1 0,0 0,1 0,-1-1,-1 1,1 0,0-1,-1 1,0-1,0 1,0-1,0 0,0 0,-1 1,0-1,0-5,-1-143,-1-11,2 161,0 0,0 0,0 0,0-1,0 1,0 0,1 0,-1 0,1 0,0 0,-1 0,1 0,0 0,0 0,0 0,0 0,1 0,-1 1,0-1,1 0,-1 1,1-1,0 1,-1 0,1-1,0 1,0 0,0 0,0 0,0 0,0 1,0-1,0 1,0-1,0 1,1-1,-1 1,0 0,0 0,0 0,0 0,1 1,-1-1,2 1,12 3,-1 1,0 1,0 0,27 15,-27-13,101 48,3-6,1-5,2-5,168 32,-279-70,-2 1,0-2,-1 1,1-1,17-1,-24 0,0 0,-1 0,1-1,0 1,0 0,-1-1,1 0,0 1,-1-1,1 0,-1 0,1 0,-1 0,1 0,-1 0,0 0,1 0,-1-1,0 1,0 0,0-1,0 1,0-1,0 1,-1-1,1 0,0 1,-1-1,1 0,0-2,1-14,0 0,-1 0,-1 0,-1 0,-3-26,-24-93,18 92,-22-98,-100-272,119 385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7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1 869,'1'-6,"1"0,-1 0,1 0,1 1,-1-1,1 1,0 0,0-1,1 1,7-8,-1-1,2-3,149-226,-133 195,-2-2,-2 0,21-64,-44 111,0 1,0-1,0 1,0-1,-1 1,1-1,-1 0,0 1,0-1,0 0,0 1,0-1,0 0,-1 1,1-1,-1 0,0 1,0-1,0 1,0-1,0 1,-1 0,1-1,-1 1,-1-2,0 2,0 0,0 1,1 0,-1-1,-1 1,1 0,0 0,0 1,0-1,0 0,-1 1,1 0,0 0,0 0,-1 0,1 1,0-1,0 1,-1 0,-4 2,0 0,-1 1,1 0,-1 0,1 1,1 0,-1 1,1-1,0 2,0-1,0 1,1 0,0 0,1 0,0 1,0 0,0 0,1 0,-4 12,-5 14,1 0,2 1,-7 45,4-5,2 0,0 103,11-144,2 0,1-1,1 1,2-1,1 0,1 0,23 54,-28-81,-1-1,1 1,0-1,1 0,-1 0,1-1,0 1,0-1,0 0,1 0,-1 0,1 0,8 4,-10-7,0 0,0 0,0 0,0 0,1-1,-1 1,0-1,0 0,0 0,0 0,1 0,-1-1,0 1,0-1,0 0,0 0,0 0,0 0,0 0,0-1,-1 1,1-1,0 0,-1 0,1 0,-1 0,3-3,22-26,-2 0,0-2,-2-1,-2 0,19-42,14-33,-4-3,-5-2,50-200,-86 276,-2 0,-1-1,-2 1,-2-1,-2-43,-7 57,1 12,1 13,4 2,1-1,0 0,0 1,0 0,0-1,0 1,0-1,0 1,0-1,0 1,1-1,-1 1,1-1,-1 0,1 1,0-1,-1 0,1 1,0-1,0 0,0 0,1 2,26 27,-13-17,2-2,-1-1,1 0,19 8,26 15,1 5,-2 3,98 87,-139-109,0 1,-2 1,0 1,-1 1,-2 0,0 1,-2 0,0 1,-2 1,12 39,-10-7,-3 1,6 110,-13-105,4 0,16 72,-22-133,0-1,-1 1,2-1,-1 0,0 1,0-1,1 0,-1 0,1 1,0-1,0 0,-1-1,1 1,0 0,1-1,-1 1,0-1,0 1,1-1,-1 0,1 0,-1 0,1-1,-1 1,1 0,0-1,-1 0,1 1,-1-1,5-1,9 1,0-2,0 0,31-8,-18 4,28-2,1 3,68 3,67-5,-149 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8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4,'0'-1,"0"1,0 0,-1 0,1-1,0 1,-1 0,1 0,0 0,-1-1,1 1,0 0,-1 0,1 0,0 0,-1 0,1 0,0 0,-1 0,1 0,0 0,-1 0,1 0,0 0,-1 0,1 0,-1 0,1 0,0 0,-1 0,1 1,0-1,0 0,-1 0,1 0,0 1,-1-1,1 0,0 0,0 1,-1-1,1 0,0 1,0-1,0 0,-1 0,1 1,0-1,0 0,0 1,0-1,0 1,0-1,0 0,0 1,0-1,0 0,0 1,0-1,0 1,-5 29,5-27,-1 36,1-1,1 1,3-1,1 0,1 0,3-1,1 0,1 0,24 49,5-3,3-2,95 134,31 4,-140-186,2-2,1-1,1-2,48 33,-78-58,1-1,-1 0,0 0,1 0,-1-1,1 1,0-1,0 0,-1 0,1 0,0 0,0-1,0 0,6 0,-7 0,-1-1,1 0,-1-1,1 1,-1 0,1-1,-1 1,0-1,0 0,0 0,0 0,0 0,0 0,0 0,-1-1,1 1,-1 0,0-1,0 1,1-1,0-4,7-18,-1-1,-1 0,-1 0,-1 0,2-32,-3-138,-5 159,0 16,-1 1,-1 0,-1 0,-1 1,-1-1,0 1,-2 0,0 1,-1 0,0 0,-2 1,0 0,-26-30,-3 4,-1 2,-2 2,-77-54,60 51,-80-43,122 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19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277 102,'1'-2,"1"1,-1 0,1 0,-1-1,1 1,-1-1,0 0,0 1,0-1,0 0,0 1,0-1,0 0,-1 0,1 0,0-3,11-33,-12 37,1-1,0 1,-1 0,0-1,1 1,-1-1,0 1,0-1,0 1,0-1,0 1,0-1,0 1,0 0,0-1,-1 1,1-1,-1 1,0-3,0 4,0 0,0 0,1-1,-1 1,0 0,0 0,0 0,1 0,-1 0,0 0,0 0,0 0,0 0,1 1,-1-1,0 0,0 1,1-1,-1 0,0 1,1-1,-1 1,0-1,0 1,-48 42,43-36,0 0,0 0,1 0,0 1,0 0,1 0,0 0,0 0,1 1,0-1,0 1,1 0,0 0,1 0,0 0,0 0,1 0,0 0,1 0,-1 0,2 0,0 0,0 0,0 0,1 0,1-1,-1 1,1-1,1 0,-1 0,1-1,1 1,11 11,3 1,1-1,1-1,1-1,40 23,105 42,-141-70,-22-10,1 1,-1-1,0 1,0 0,-1 1,1-1,0 1,-1 0,0 0,0 0,0 0,-1 1,1-1,3 8,-6-8,0 0,0 0,0 0,0-1,0 1,-1 1,0-1,0 0,0 0,0 0,-1 0,1 0,-1 0,0 0,0-1,-1 1,1 0,-1 0,0-1,-4 7,1 0,0 0,-1-1,-1 0,1 0,-1 0,-1-1,1 0,-2-1,1 1,-1-1,0-1,0 0,-1 0,1-1,-1 0,-1-1,-18 6,-21 0,-1-3,0-2,0-2,-94-6,45 1,72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0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377 1,'-98'75,"58"-34,1 1,2 1,2 2,2 2,-33 62,61-100,1-1,0 1,1 0,0 0,0 1,1-1,0 0,1 1,0 11,1-17,0-1,1 0,-1 0,1 0,0 1,0-1,0 0,0 0,1 0,-1 0,1-1,0 1,0 0,0-1,0 1,0-1,1 0,-1 0,1 1,-1-2,1 1,0 0,0 0,0-1,0 0,0 1,0-1,0 0,0-1,4 2,2 0,0-1,0 0,0 0,0 0,1-1,-1-1,0 0,0 0,0 0,0-1,0-1,17-6,0-3,0-2,41-29,-40 25,4-2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6.09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0 466,'12'-2,"0"-1,0 0,0-1,0 0,-1-1,0-1,0 1,0-2,19-14,-17 13,211-157,-55 38,-31 33,-122 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9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0,'5'0,"5"0,5 0,1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0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5,0 5,5-2,0 1,1 2,-2 0,0 3,-2-5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1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2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0,'0'37,"2"0,1 0,2-1,2 0,1 0,16 44,201 468,-191-457,-26-69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3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1,'1'34,"2"0,1 0,13 48,36 98,-27-99,175 555,-33-142,-147-437,-9-27,-2-10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4.6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660 923,'-85'-19,"70"19,0 2,0 0,0 0,0 1,1 1,-1 1,1 0,0 1,0 0,1 1,0 1,0 0,1 0,0 2,-17 16,-2 3,2 2,1 0,1 2,-30 51,28-38,2 2,2 0,-30 84,48-112,2-1,0 1,1 0,0 1,2-1,1 0,0 1,1-1,2 1,0-1,1 1,11 37,-14-56,0-1,1 1,0 0,-1 0,1 0,0 0,0-1,0 1,0 0,0-1,0 1,1 0,-1-1,0 0,1 1,-1-1,1 0,0 0,-1 0,1 0,0 0,0 0,2 1,-1-2,-1 0,0-1,1 1,-1 0,0-1,0 1,1-1,-1 0,0 0,0 0,0 0,0 0,0 0,0-1,0 1,3-4,3-2,-1-1,0-1,0 1,-1-1,0 0,0-1,6-13,11-48,-3-1,13-90,-30 147,11-82,1-104,-13 170,-2 25,0 0,0 1,1-1,-1 1,2 0,-1-1,4-8,-5 13,0 1,1-1,-1 1,0-1,1 1,-1-1,1 1,-1 0,1-1,-1 1,1 0,-1-1,1 1,-1 0,1 0,-1 0,1-1,-1 1,1 0,-1 0,1 0,0 0,-1 0,1 0,-1 0,1 0,0 0,26 16,42 40,2-3,101 55,-140-86,-23-15,1-1,0 1,16 6,-24-12,1 0,-1 0,1 0,-1 0,1-1,-1 1,1-1,-1 0,1 0,-1 0,1 0,0 0,-1-1,1 1,-1-1,1 1,-1-1,1 0,-1 0,4-3,20-14,-2-1,0-1,-1-1,21-25,74-101,-98 120,0-1,-2-1,-1-1,25-61,-37 77,0-1,-1 0,-1-1,-1 1,0 0,-1-1,0 1,-1-1,-1 0,-1 1,0 0,-1-1,-5-17,-7-5,-1 0,-1 0,-3 2,-1 0,-32-41,-141-153,175 209,13 12,-1 1,0 0,-1 0,0 1,0 0,0 0,-1 1,0 0,-13-6,22 12,-1 0,1-1,0 1,-1 0,1 0,0 0,0 0,-1 0,1 0,0 0,-1 0,1 0,0 0,0 0,-1 0,1 0,0 1,0-1,-1 0,1 0,0 0,0 0,-1 0,1 1,0-1,0 0,-1 0,1 0,0 0,0 1,0-1,-1 0,1 0,0 1,0-1,0 0,0 0,0 1,0-1,0 0,0 1,-1-1,4 19,9 14,85 131,23 46,-39-50,85 155,-96-188,-39-67,2-1,3-1,62 75,-94-129,0 0,0 0,1-1,-1 0,1 1,0-2,0 1,0-1,0 1,1-1,-1-1,1 1,-1-1,1 0,-1 0,1 0,0-1,-1 0,1 0,-1-1,1 1,0-1,-1-1,7-1,15-5,-1-2,0-1,42-24,-20 10,39-21,-68 35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5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1 202,'8'0,"8"-4,9-2,17-3,16-5,22-5,15-3,17 3,2-1,-5 4,-12 0,-11-1,-15 1,-15 5,-14 3,-13 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5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0,'0'4,"5"6,5 6,5 8,5 0,-1 1,0 0,-3 0,-4 0,-4-8,-4-8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7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428 105,'-24'-2,"1"0,-33-7,30 4,-47-4,51 9,-131 1,151-1,-1 0,1 0,0 1,0-1,0 0,0 1,0-1,0 1,0 0,0-1,1 1,-1 0,0 0,0 0,0 0,1 1,-1-1,1 0,-1 1,1-1,-1 1,1 0,0-1,0 1,0 0,0 0,0-1,0 1,1 0,-1 0,0 0,1 0,0 0,-1 0,1 0,0 4,1-1,-1 1,1-1,1 1,-1-1,1 0,0 0,0 1,0-1,1-1,0 1,0 0,6 7,8 5,0 1,1-2,1-1,1 0,0-1,36 18,1-4,81 27,-128-51,0-1,1-1,-1 1,0-2,1 1,0-2,-1 1,1-1,-1-1,1 0,-1-1,1 0,-1 0,0-1,13-5,-16 5,0-1,0 0,-1 0,1-1,-1 1,0-1,0-1,-1 1,1-1,-1 0,-1 0,1 0,-1-1,0 0,0 0,-1 0,0 0,0 0,-1-1,0 1,2-10,-3 8,0-1,0 1,0 0,-1 0,-1-1,0 1,0 0,0 0,-2 0,1 0,-1 0,-7-16,7 19,-1 0,0 0,0 0,-1 0,0 1,0 0,0 0,0 0,-1 1,0-1,0 2,0-1,0 0,-1 1,1 0,-1 1,-8-3,-43-14,-38-10,87 28,0-1,0 1,1 0,-1 1,0 0,0 0,0 1,-15 4,8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28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1 107,'8'1,"1"0,-1 0,1 1,-1 0,0 0,0 1,0 0,0 1,0 0,9 6,11 9,32 29,-40-33,34 28,-13-12,45 45,-76-65,0 0,0 0,-1 1,-1 0,0 1,0-1,-2 2,11 25,-16-36,0 0,0 0,-1 0,1 0,-1 0,0 1,1-1,-1 0,-1 0,1 0,0 0,-1 0,1 0,-1 0,0 0,0 0,0 0,-1 0,-1 3,1-5,1 1,0-1,-1 0,1 0,-1 0,0 0,1 0,-1 0,0 0,0 0,1-1,-1 1,0-1,0 0,0 1,0-1,0 0,0 0,0 0,1 0,-1 0,0-1,0 1,0 0,0-1,0 0,1 1,-1-1,0 0,0 0,1 0,-3-1,0-1,0 0,0 0,1 0,-1 0,0-1,1 0,0 1,0-1,0 0,0-1,1 1,0 0,0-1,0 0,0 1,-1-8,-3-11,2 0,-3-29,4 27,1 8,-12-138,14 140,0 0,1 0,0 0,2 0,-1 0,2 0,0 1,6-15,-8 25,0 0,0 1,0-1,0 1,1-1,-1 1,1 0,0 0,0 0,0 0,0 1,1-1,-1 1,1 0,0 0,-1 0,8-2,-4 2,-1 1,1 0,0 0,0 1,0 0,0 0,-1 0,1 1,12 3,5 3,-1 1,0 0,-1 2,40 24,-17-7,-1 3,-1 1,-2 2,56 58,-93-85,0 1,0-1,-1 1,0 0,0 0,-1 0,0 1,0-1,-1 0,0 1,0-1,-1 1,0 0,-1 9,5 41,9-8,-5-28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1.7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331 25,'-35'-2,"-51"-8,55 5,-1 1,-33 1,62 3,0 0,0 1,0 0,0-1,0 1,0 0,0 1,0-1,0 0,1 1,-1 0,1-1,-1 1,1 0,-1 0,1 1,0-1,0 0,0 1,0-1,1 1,-1 0,0-1,1 1,0 0,0 0,0 0,0 0,0 4,-3 11,1 0,0 0,1 33,1-33,-1 53,3-1,14 105,-9-139,1 0,2 0,1-1,2 0,2-1,27 52,-38-82,-1 0,1 0,-1 0,1 0,0 0,1 0,-1-1,0 0,1 0,0 0,0 0,0 0,0-1,0 0,1 0,8 3,-10-4,1-1,-1 0,1 0,-1 0,1-1,-1 1,0-1,1 0,-1 0,1 0,-1 0,0 0,0-1,0 0,0 1,0-1,0 0,0 0,-1-1,1 1,-1-1,0 1,4-6,10-13,0-1,13-27,-19 29,2 1,0 1,1 0,18-19,-11 19,0 1,1 2,0-1,1 2,1 1,0 1,1 1,46-15,-49 20,0 1,0 0,1 1,-1 2,1 0,0 1,-1 1,1 1,0 1,-1 1,24 7,-28-4,0 1,0 1,0 1,-1 0,-1 1,1 1,-2 0,1 1,19 22,-5-3,-2 2,-1 1,22 39,-40-60,0 1,-1 0,0 1,-1-1,-1 1,0 0,-1 1,-1-1,3 29,-6-30,-1-1,0 1,-1 0,0-1,-1 0,-1 0,0 0,-1 0,0 0,-1-1,-11 18,0-4,0-1,-2-1,-1-1,-1 0,-1-2,-33 25,10-12,-3-2,-75 38,107-62,0 0,-1-1,0 0,0-1,-18 3,19-11,6-6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49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18,'-1'-1,"0"1,0 0,0-1,0 1,0-1,0 1,0-1,0 0,1 1,-1-1,0 0,0 0,1 0,-1 1,0-1,1 0,-1 0,0-1,0-2,9 15,69 104,154 173,-105-137,-107-126,-5-7,32 33,-42-47,0 0,0-1,1 1,0-1,-1 0,1 0,0-1,0 1,1-1,-1 0,0 0,1-1,6 1,23-2,0-1,0-2,0-2,-1-1,58-18,-43 12,1631-499,-1466 427,-269 115,17-8,-44 20,63-38,0 1,1-2,-2-1,-32 3,16-3,-15 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2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0,'6'1,"1"0,0 1,-1 0,1 0,-1 1,1-1,-1 2,0-1,0 0,7 7,15 7,101 52,-4 6,209 163,-322-228,0 1,-1 0,-1 0,1 1,11 18,-19-27,-1 1,0 0,0 1,0-1,-1 0,1 0,-1 1,0-1,0 1,0-1,-1 1,0-1,0 1,0-1,0 1,-1 0,1-1,-1 1,0-1,-1 0,1 1,-4 5,-3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5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32 472,'1'6,"0"1,1-1,-1 0,1 0,1 0,-1 0,7 9,5 15,40 99,141 243,111 98,-268-416,-33-46,36 61,-39-66,0 1,-1-1,1 1,-1 0,0-1,0 1,0 0,-1 0,1 0,-1 0,0-1,0 1,0 0,-1 0,1 0,-3 7,3-10,-1 1,0-1,0 0,1 0,-1 0,0 0,0 0,0 0,0 0,0-1,0 1,-1 0,1 0,0-1,0 1,0-1,-1 1,1-1,0 1,-1-1,1 0,0 0,-1 0,1 0,0 0,-1 0,1 0,0 0,-1 0,1 0,0-1,-1 1,-1-2,-44-21,24 7,1-1,1 0,1-2,-27-31,-64-95,95 123,-37-53,3-3,-78-163,102 179,3-2,2 0,3-2,-16-118,27 132,3 1,3-1,1 0,3 0,11-65,-11 107,0 0,1 0,0 0,0 1,1-1,0 1,1 0,0 0,1 1,-1 0,1 0,1 1,0-1,0 2,0-1,1 1,0 0,0 1,0 0,1 1,15-6,11-2,1 2,0 1,1 1,62-3,-70 9,0 1,0 1,0 2,0 1,0 1,0 2,-1 1,50 18,-59-17,-1 1,-1 1,1 0,-2 2,1 0,-2 1,0 0,0 1,-1 1,-1 1,0 0,-2 0,16 27,-24-36,0 0,0 0,-1 0,0 1,0-1,-1 1,0 0,0 0,-1 0,0 0,-1 0,1 0,-2 0,1 0,-1 0,-3 13,1-11,-1 0,-1-1,1 1,-2-1,1 0,-1 0,0-1,-1 0,0 0,0-1,-1 1,-12 7,-62 48,-2-5,-3-3,-112 52,138-82,-1-2,-1-3,-117 22,144-43,36 1,-1 0,1 1,-1-1,1 0,-1 0,1 0,-1 0,1 0,-1 0,1 0,0-1,-1 1,1 0,-1 0,1 0,-1 0,1 0,0-1,-1 1,1 0,-1 0,1-1,0 1,-1 0,1-1,0 1,-1 0,1-1,0 1,0-1,0 1,-1 0,1-1,0 1,0-1,0 1,0 0,-1-1,1 1,0-1,0 1,0-1,0 1,0-1,0 1,0-1,1 1,-1 0,0-1,0 1,0-1,0 1,0-1,1 1,-1 0,0-1,0 1,1 0,-1-1,0 1,1 0,-1-1,0 1,1 0,-1-1,1 1,9-8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6.4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1007 199,'-9'-1,"-1"0,1-1,-1 0,1 0,0-1,-10-4,-34-9,23 10,0 2,0 0,0 3,0 0,-1 2,1 1,0 2,0 0,0 2,1 2,0 0,0 2,1 2,0 0,1 2,-42 27,36-18,2 2,1 0,1 2,1 1,1 2,2 0,1 2,1 1,2 0,-28 60,46-85,0 0,0 0,1 0,0 0,0 0,0 0,1 12,1-17,0-1,0 1,0-1,1 0,-1 1,1-1,0 1,0-1,0 0,0 0,0 1,0-1,0 0,1 0,-1 0,1 0,0-1,-1 1,1 0,0-1,0 1,0-1,0 0,0 1,0-1,1 0,-1 0,0 0,4 0,30 7,1-1,0-2,1-2,-1-1,1-2,-1-1,65-12,-73 7,-1-2,1-1,-1-1,-1-1,0-2,0 0,-1-2,-1-1,-1-1,0-1,-1-1,36-40,-50 48,-1-1,0 0,0 0,-1-1,-1 0,0 0,-1 0,0-1,-1 0,-1 0,0 0,2-25,-3-4,-1 0,-10-84,7 108,2 7,-1 0,-1 0,0 0,0 0,-1 1,-1-1,0 0,0 1,-1 0,-8-12,2 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7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72,'1'8,"0"0,0 0,1 0,0 0,0 0,1-1,0 1,0-1,1 0,6 9,52 67,-48-66,25 30,2-1,2-3,2-1,96 68,-140-109,1 1,-1-1,1 0,-1 0,1 0,-1 0,1 0,0 0,-1-1,1 1,0-1,0 1,-1-1,1 1,0-1,0 0,0 0,0 0,-1 0,1 0,0 0,0-1,0 1,-1-1,1 1,0-1,0 0,-1 1,1-1,-1 0,1 0,0 0,-1 0,0-1,1 1,-1 0,0 0,0-1,1 1,-1-1,0 1,-1-1,1 0,0 1,0-3,4-9,-1 0,0 0,-1-1,2-26,-2 19,5-65,-7 61,1-1,11-47,-13 71,1 0,-1 0,1 0,0 0,0 0,0 0,0 0,1 0,-1 0,0 1,1-1,-1 0,1 1,0-1,-1 1,1 0,0-1,0 1,0 0,0 0,0 0,0 1,0-1,0 0,0 1,0-1,1 1,-1 0,0 0,0 0,0 0,1 0,-1 0,0 0,0 1,0-1,0 1,0 0,1-1,1 2,12 5,0 0,0 1,0 0,15 12,-13-8,19 11,-11-6,1-1,0 0,1-3,1 0,43 13,-71-26,1 1,0 0,0-1,0 1,0-1,0 1,0-1,0 0,0 0,0 0,0 0,0 0,1-1,-1 1,-1-1,1 1,0-1,0 0,0 0,0 1,0-1,-1 0,1-1,0 1,-1 0,1 0,-1-1,1 1,-1-1,0 0,1 1,-1-1,0 0,0 1,0-1,-1 0,1 0,0 0,-1 0,1 0,-1 0,1 0,-1 0,0 0,0 0,0 0,0 0,-1-2,0-15,-2 1,0-1,0 1,-10-24,7 22,-27-102,18 66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8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616 1064,'1'-1,"1"1,-1 0,0-1,1 1,-1-1,0 0,0 1,1-1,-1 0,0 1,0-1,0 0,0 0,0 0,0 0,0 0,0-1,-1 1,2-2,16-31,-10 17,12-16,-2-2,-2 1,-1-2,-1 0,-2 0,-2-2,10-71,-20 105,0 0,-1-1,1 1,-1-1,0 1,0 0,-1 0,1 0,-1-1,0 1,0 1,0-1,0 0,-1 0,0 1,1 0,-1-1,-1 1,1 0,0 0,-1 1,1-1,-1 1,0 0,0 0,0 0,0 0,-6-1,-7-3,-1 1,1 0,-1 2,0 0,-28-1,27 4,1 1,0 1,0 1,1 0,-1 1,1 1,-1 1,1 0,1 1,-1 1,1 1,1 0,0 1,0 1,1 0,0 1,-15 17,-3 6,1 2,3 0,0 2,3 1,-30 63,39-70,-22 70,34-88,0 0,1 0,0 0,2 1,0-1,0 0,3 25,0-33,0-1,0 0,0 0,0 0,1-1,0 1,1 0,-1-1,1 0,0 0,0 0,0-1,1 1,0-1,-1 0,2 0,-1 0,0-1,1 0,0 0,-1 0,1-1,10 3,9 2,2 0,-1-1,0-2,35 1,82 1,0-7,1-6,-2-6,0-6,-1-6,205-66,-322 84,0-2,0 0,-1-2,0-1,-1 0,22-17,-33 20,0 0,-1-1,0 0,0-1,-1 0,-1 0,0-1,0 0,-1-1,-1 0,0 0,5-17,-2-5,0 0,-3-1,4-70,-14-113,1 177,-2 1,-2 0,-2 0,-25-72,26 94,0 1,0-1,-2 1,0 1,-1 0,-1 0,-1 1,0 1,-1 0,0 0,-32-22,41 33,0 1,-1 0,0 0,1 0,-1 1,0 0,0 0,0 0,-1 1,1 0,0 0,-9 0,13 1,-1 1,1-1,0 1,-1-1,1 1,0 0,-1 0,1 0,0 0,0 0,0 0,0 1,0-1,0 1,0-1,0 1,1 0,-1 0,0 0,1 0,0 0,-1 0,1 0,0 0,0 1,0-1,1 0,-1 1,0-1,1 1,0-1,-1 0,1 4,-2 15,0 1,2 0,0-1,2 1,0 0,1-1,1 0,1 0,1 0,1 0,1-1,0 0,2-1,0 0,1 0,1-1,1 0,1-1,0-1,1 0,0-1,2-1,-1 0,2-1,0-1,21 11,-28-18,0 2,0-1,-1 1,0 1,0 0,-1 0,0 1,-1 0,0 1,0 0,-1 0,0 0,-1 1,0 0,0 0,-1 1,6 23,20 120,14 183,11 68,-55-402,-1 1,1-1,1 1,-1-1,0 1,1-1,0 0,0 0,1 0,-1 0,1 0,-1-1,1 1,0-1,4 4,-4-6,0 1,0-1,0 0,0 0,0 0,0 0,0-1,0 1,0-1,0 0,0 0,1 0,-1 0,0-1,0 1,0-1,0 0,0 0,0 0,0 0,0 0,3-2,8-4,-2-1,1 0,-1 0,0-1,0-1,9-11,63-71,-66 70,6-6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49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0,'1'11,"1"0,0 0,0 0,1-1,1 1,0-1,5 11,9 22,48 152,239 660,-279-787,3-1,2-1,44 66,-70-126,0 0,0 0,0 0,0-1,1 0,0 0,1 0,-1-1,1 0,-1 0,1 0,0-1,0 0,1-1,-1 1,1-2,11 3,8-2,1 0,0-2,43-5,-9 0,48 3,-38 1,71-9,-137 9,0 1,0-2,0 1,0-1,0 0,0 0,5-3,2-5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0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1,'-4'1,"0"1,1 0,0 0,-1 0,1 0,0 1,0 0,0-1,1 1,-1 0,1 0,-4 6,-2 0,-8 12,0 0,1 1,1 1,1 0,1 1,1 0,-12 42,13-31,2 1,2 0,1 1,-1 71,6-97,1 1,0-1,1 0,0 0,0 0,1 0,1-1,0 1,0-1,1 0,0 0,1 0,0-1,1 0,0 0,0-1,1 1,0-2,0 1,1-1,0 0,0-1,1 0,-1-1,1 1,11 2,29 13,2-3,0-2,79 13,169 13,-224-33,-14-2,33 5,157 1,-247-13,-1 0,1 0,-1-1,1 1,-1-1,1 0,-1-1,0 1,1-1,-1 1,0-1,0-1,0 1,-1 0,1-1,5-4,-7 3,0 1,0-1,0 1,0-1,0 1,-1-1,0 0,0 0,0 0,0 0,0 0,-1 0,0 0,0 0,0 0,0 0,-1 0,0-5,-4-16,-2 1,0 0,-1 0,-2 0,0 1,-1 1,-28-40,-5 1,-67-73,107 129,-20-23,-2 1,-53-43,70 63,0 1,-1 0,0 0,0 1,0 1,0 0,-1 0,0 1,1 0,-1 1,0 0,-1 1,-21 0,-256 29,163-12,-137-2,242-14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1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1296 1,'-36'1,"1"2,-1 2,1 1,0 2,-68 24,-161 87,238-106,-327 178,273-141,2 4,-87 78,159-127,1 0,0 0,0 0,0 0,1 1,0 0,0 0,-5 11,9-15,-1 0,1 0,-1 0,1 0,0 0,0 0,0 0,0 0,0 0,0 0,1 1,-1-1,1 0,-1 0,1 0,0 0,0-1,0 1,0 0,0 0,0 0,0-1,1 1,-1-1,0 1,1-1,0 1,-1-1,1 0,0 0,0 0,1 1,10 6,0-2,1 1,-1-2,1 0,27 6,78 9,-97-17,9 1,63 8,166 44,-228-46,0 1,0 1,-1 2,-1 1,-1 1,0 2,34 26,-61-42,0-1,-1 1,1 0,0-1,0 1,-1 0,1 0,-1 0,0 0,1 0,-1 0,0 1,0-1,0 0,-1 1,1-1,-1 0,1 1,-1-1,0 1,0-1,0 5,-1-4,0 1,0 0,-1-1,0 1,1-1,-1 1,-1-1,1 0,0 0,-1 0,1 0,-7 5,-8 6,-1-1,0-1,-40 19,54-29,-97 51,-96 45,172-87,-1-2,0-1,-1 0,0-3,-51 6,55-10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2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706 1,'-5'1,"0"1,0 0,0 0,0 0,0 1,1 0,-1 0,1 0,0 0,0 1,-5 5,-6 4,-63 48,2 3,-122 136,194-196,-6 8,0 0,1 1,1-1,-12 23,19-32,-1-1,1 1,0 0,0-1,1 1,-1 0,0 0,1-1,0 1,0 0,0 0,0 0,0-1,0 1,1 0,-1 0,1-1,0 1,0 0,0-1,0 1,0-1,1 1,-1-1,1 1,-1-1,1 0,0 0,0 0,0 0,0 0,3 2,14 6,0 0,0-1,0-1,1-1,1 0,25 4,32 10,-49-12,-19-7,0 1,-1 1,1-1,-1 1,11 7,-17-10,-1 1,0 0,1 0,-1 0,0 0,0 1,0-1,-1 0,1 1,0 0,-1-1,0 1,0 0,1-1,-2 1,1 0,0 0,0 0,-1 0,0 0,0 0,0 4,-1 10,-1-1,-1 1,-1-1,0 1,-1-1,-1 0,0-1,-1 1,-18 27,-5 2,-63 73,58-76,-3-2,-1-1,-1-2,-3-2,-70 46,104-76,0 0,-1-1,0 0,0 0,0-1,0 0,-13 1,1-2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3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45,'5'0,"-1"-1,1 0,-1 0,0-1,1 1,-1-1,0 0,0 0,5-4,25-10,-19 12,0 2,0 0,0 0,0 2,0 0,0 0,0 2,20 3,118 36,-85-18,-1 3,-1 3,113 68,-134-68,-2 2,-1 2,-1 1,-2 2,66 78,-96-102,0-1,-1 1,-1 0,0 1,0 0,-1 0,-1 0,0 1,-1 0,-1 0,0 0,0 0,-2 1,0-1,0 0,-1 1,-1-1,-1 1,0-1,0 0,-2 0,0 0,0 0,-1-1,-1 0,-13 23,9-20,-1 0,-1-1,0 0,-1-1,0 0,-1-1,-1-1,-26 18,40-30,0 1,0 0,0-1,-1 1,1 0,0-1,0 0,0 1,0-1,-1 0,1 0,0 1,0-1,-1 0,1 0,0 0,0 0,-1-1,1 1,0 0,0 0,0-1,-1 1,1-1,-1 0,0 0,1-1,0 1,-1-1,1 0,0 1,0-1,0 0,0 0,0 0,1 0,-1 0,0 0,1 0,-1-2,-1-12,1 0,0-1,3-20,-1 18,-12-356,1 80,10 295,-1-11,1 0,0 0,1 1,0-1,6-21,4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0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1 221,'0'-1,"0"0,1 0,-1 0,0 0,1 0,0 0,-1 0,1 0,-1 0,1 0,0 0,0 0,-1 1,1-1,0 0,0 0,0 1,0-1,0 1,0-1,1 0,28-11,-22 9,85-29,165-36,101 5,-346 61,58-13,-49 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4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0 938,'6'-4,"-1"0,1 0,0 0,0 1,0 0,8-3,22-10,416-290,-230 148,206-156,-419 308,-1-2,-1 1,1-1,-1 0,11-16,-18 23,1 0,0 0,0-1,-1 1,1 0,-1-1,1 1,-1-1,0 1,0-1,1 1,-1-1,0 1,0-1,-1 1,1 0,0-1,0 1,-1-3,-1 2,1 1,0-1,0 1,-1-1,1 1,-1 0,1-1,-1 1,0 0,0 0,1 0,-1 0,0 1,0-1,0 0,0 1,0 0,-4-1,-8-1,1 1,-1 0,0 1,0 0,0 1,0 1,-23 6,-94 34,75-19,0 2,2 3,1 2,1 3,-49 40,62-42,1 3,2 1,1 2,2 1,2 1,-41 69,62-92,1 1,1 0,1 1,0 0,2 0,0 0,1 1,0-1,2 1,-1 23,3-31,1 0,0 0,1 1,0-1,1 0,0-1,1 1,0 0,1-1,0 0,0 0,1 0,0-1,1 0,0 0,0-1,1 0,12 10,-10-11,1 0,-1 0,2-1,-1-1,1 0,0 0,0-1,0-1,17 3,20 2,50 1,-80-8,63 2,-1-4,1-3,124-23,-89 3,204-70,-287 82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6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1315 781,'-48'1,"1"3,0 2,0 2,-62 18,15 4,-95 45,113-40,2 2,1 4,-118 87,160-104,2 1,0 1,2 2,0 1,2 1,2 1,1 1,1 1,1 1,-17 44,31-64,1 0,1 0,0 1,1 0,0-1,1 1,1 23,1-30,1 1,0-1,1 0,0 0,0 0,1-1,0 1,0 0,1-1,0 0,0 0,1 0,0 0,0-1,8 8,7 3,1 0,1-1,0-1,1-1,1-1,0-1,0-1,2-2,-1 0,1-2,0 0,0-2,1-1,0-1,35-1,-58-2,-1-1,1 0,-1 0,1 0,-1 0,0 0,0-1,1 1,-1-1,0 0,0 0,-1 0,1 0,0-1,-1 1,1-1,-1 0,0 1,0-1,0 0,0 0,0 0,-1-1,1 1,0-5,5-10,-2-1,0 0,2-29,-3 26,48-280,74-522,-117 739,-3-131,-7 188,-2-1,0 1,-2-1,-1 1,-1 1,-2-1,0 1,-19-35,28 62,-27-43,25 40,1 1,-1 0,0 0,0 0,0 0,0 0,0 1,0-1,-1 0,1 1,-1 0,1 0,-1 0,1 0,-4-1,5 2,1 0,0 0,0 0,-1-1,1 1,0 0,-1 0,1 0,0 0,-1 0,1 0,0 1,-1-1,1 0,0 0,0 0,-1 0,1 0,0 0,-1 1,1-1,0 0,0 0,-1 0,1 0,0 1,0-1,0 0,-1 0,1 1,0-1,0 0,0 1,0-1,-1 0,1 0,0 1,0-1,0 0,0 1,0 0,4 17,15 18,209 304,22 37,-22 21,-222-386,0-1,1 0,0-1,0 0,14 14,-18-21,0-1,0 1,1-1,-1 1,1-1,0 0,-1-1,1 1,0-1,0 1,0-1,0 0,1 0,-1-1,0 0,0 1,0-1,1-1,5 0,16-3,-1-1,0-1,0-1,-1-2,0 0,0-1,-1-2,24-16,-43 25,-1 0,0 0,0 0,0-1,0 0,0 1,-1-1,0 0,0 0,0-1,0 1,0 0,-1-1,0 1,0 0,0-1,0-7,0-8,-1 1,-5-37,3 31,7 24,8 9,12 13,20 23,1-3,3-2,1-1,2-3,1-3,76 36,-125-67,-1 1,1-1,-1 1,1-1,0 0,0 0,-1-1,1 1,0-1,0 0,0 0,0 0,5-1,-7 0,0 0,0 0,0 0,0 0,-1 0,1-1,0 1,-1-1,1 1,-1-1,0 1,1-1,-1 0,0 0,0 0,0 0,0 0,0 0,-1 0,1 0,-1 0,1 0,-1 0,0 0,0-4,2-24,-2-1,-1 0,-1 1,-10-49,-4-41,9 79,1 9,11 33,8 21,352 563,-337-543,-1-7,-15-24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7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0,'-25'29,"1"1,2 1,1 0,1 2,2 0,1 2,-17 51,29-71,0 0,1 0,0 1,2 0,0 0,-1 26,4-33,-1 0,1-1,1 1,0-1,0 0,0 0,1 0,0 0,1 0,0 0,0-1,0 1,12 12,0-1,-10-10,1 0,0-1,0 0,1 0,0-1,0 0,1 0,0-1,0 0,1-1,-1 1,1-2,0 0,21 6,-2-5,2-1,-1-2,0-1,0-1,41-5,152-35,-123 19,-40 7,-37 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4:59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790 725,'2'-4,"0"0,0 0,0 1,1 0,-1-1,1 1,0 0,0 0,0 0,0 1,1-1,-1 1,6-3,2-3,262-189,58-45,-301 218,47-42,-69 58,0 0,-1 0,0 0,-1-1,1 0,7-18,-13 26,-1 0,1 0,0 0,-1 0,0-1,1 1,-1 0,0 0,0-1,1 1,-1 0,0-1,0 1,0 0,-1 0,1-1,0 1,0 0,-1 0,1-1,-1 1,1 0,-1 0,1 0,-1 0,0-1,0 1,1 0,-1 0,0 1,0-1,0 0,0 0,0 0,0 1,0-1,0 0,-1 1,1-1,0 1,0-1,-2 1,-7-3,0 1,-1 0,1 1,-16 0,5 0,-44-6,-96 3,126 6,1 1,0 2,-1 2,-49 15,26 0,1 3,1 2,1 2,1 3,2 2,1 2,-81 76,53-32,3 2,3 4,-85 134,145-201,-74 122,77-122,0 1,2 0,0 1,1 0,-5 30,11-48,1 1,0-1,0 0,0 1,0-1,0 0,1 1,-1-1,1 0,0 0,0 0,0 1,1-1,-1 0,1 0,-1-1,1 1,0 0,0-1,0 1,1-1,-1 1,1-1,-1 0,1 0,0 0,-1-1,7 4,8 2,0 0,0-1,1 0,22 3,-5-1,556 135,-424-112,269 15,-419-44,-1-2,1 0,0-1,0 0,-1-2,1 0,-1-1,0 0,0-1,28-14,66-42,202-149,-294 197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0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895 1,'-9'5,"4"1,-723 903,701-871,3 2,-38 80,54-101,1 0,1 0,1 0,0 1,2 0,0 0,1 0,1 0,2 25,1-34,0 0,1-1,0 0,1 1,0-1,1-1,0 1,0-1,1 1,0-2,0 1,1-1,0 0,1 0,0-1,0 0,1 0,0-1,0 0,12 6,20 9,2-2,0-1,59 15,-89-29,80 21,0-3,176 16,195-30,-459-7,1-2,-1 1,0-1,1 1,-1-1,0-1,0 1,1-1,5-3,-10 4,0 0,0 0,0 0,0 0,0-1,0 1,0 0,0-1,0 1,0-1,-1 1,1-1,-1 1,1-1,-1 1,0-1,1 0,-1 1,0-1,0 1,0-1,0 0,-1 1,1-1,0 1,-1-1,1 1,-1-1,1 1,-1-1,0 1,1-1,-1 1,0-1,-1 0,-10-18,0 0,-1 1,-1 1,-1 0,0 1,-1 0,-1 2,-1 0,-22-15,10 10,-1 0,-2 3,0 0,0 2,-38-11,58 22,-1 1,1 1,-1 0,0 1,0 0,1 1,-1 1,0 0,-16 4,-14 5,-63 24,11-3,62-22,-23 7,-1-1,0-4,-104 8,159-19,0 0,0 0,-1-1,1 1,0-1,0 0,0 0,-1 0,1 0,0-1,0 1,1-1,-5-2,6 3,1 0,-1 1,0-1,0 0,1 0,-1 0,0 0,1 0,-1 0,1 0,-1 0,1 0,0 0,-1 0,1 0,0 0,0 0,0 0,0 0,0-1,0 1,0 0,0 0,0 0,0 0,0 0,1 0,-1 0,1 0,-1 0,1 0,-1 0,1 0,-1 0,1 0,0 0,-1 0,1 0,0 1,1-2,10-9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1.4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11,'56'-10,"-3"12,0 3,-1 2,0 2,-1 2,53 20,242 105,-311-121,57 25,131 78,-194-101,-1 2,-1 1,-1 2,-1 0,0 1,-2 2,-1 0,27 41,-35-41,-1 1,-1 1,-1 0,-2 1,10 46,16 150,-27-155,3 28,-2 114,-10-184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5.3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866 2,'-30'-1,"-3"1,0 1,-48 7,68-6,1 1,0 1,0 0,0 1,1 0,-1 0,1 2,0-1,-19 16,-16 20,1 2,2 2,2 2,-53 80,37-36,-83 178,123-232,1 1,2 1,2 1,-12 62,22-88,1 1,1-1,0 0,0 0,2 0,6 28,-6-34,1 1,1-1,0 1,0-1,1 0,0-1,1 1,0-1,0 0,1-1,10 10,0-3,0 0,2-2,0 0,0-1,1-1,0-1,0 0,27 6,-15-6,1-2,0-1,0-2,60 0,-72-5,0-1,0-1,-1-1,1 0,-1-2,0 0,0-2,-1 0,0-1,18-12,20-16,91-78,-31 21,-89 75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6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197 148,'-6'-1,"0"1,0 0,0 0,0 1,0 0,0 0,0 0,0 1,0-1,0 1,1 1,-1-1,1 1,0 0,0 0,0 1,0-1,0 1,1 0,-1 1,1-1,0 1,1 0,-1 0,1 0,0 0,-3 7,-2 3,0 0,1 0,1 1,0 0,2 0,-1 1,2-1,0 1,1 0,1 0,1 0,0 0,5 31,-3-35,1 0,1 1,0-1,1-1,1 1,-1-1,2 0,0 0,0-1,1 1,1-2,0 1,0-1,1-1,0 0,1 0,17 11,-16-13,0-1,0 0,1 0,-1-1,1-1,0 0,20 3,-30-6,0-1,-1 1,1-1,0 0,0 0,0 0,0 0,-1 0,1-1,0 1,0-1,-1 0,1 0,0 0,-1 0,1 0,-1-1,1 1,-1-1,1 1,-1-1,0 0,0 0,0 0,0 0,0 0,-1-1,1 1,-1 0,1-1,-1 1,0-1,0 0,0 1,0-1,-1 0,1 0,-1 1,1-1,-1 0,0-5,-2-7,0 1,0-1,-1 1,-1-1,-1 1,0 1,0-1,-13-21,-6-18,16 32,-19-43,4-2,-27-118,49 182,1-1,-1 1,1 0,-1-1,1 1,0 0,0 0,0-1,0 1,0 0,0-1,1 1,-1 0,1-1,-1 1,1 0,0 0,0 0,0 0,0 0,1 0,-1 0,0 0,1 0,0 0,-1 1,4-3,-1 2,0 1,0 0,1 0,-1 1,0 0,0-1,0 1,1 1,-1-1,0 0,0 1,0 0,0 0,0 0,6 3,76 28,-3 4,97 56,145 115,-302-191,0 1,-1 1,-1 0,20 24,-36-36,0 0,-1 0,1 0,-1 0,-1 1,1 0,-1 0,-1 0,1 0,-1 0,0 0,-1 0,0 1,0-1,0 1,-1-1,0 1,-1-1,1 1,-3 8,-1-15,-2-10,-5-13,-5-18,0-1,3-1,2 0,1-1,2 0,3-1,1 1,2-59,3 90,1 1,0-1,0 1,1 0,0 0,1 0,1 0,0 1,0 0,1 0,0 0,1 0,0 1,0 0,1 1,0 0,0 0,1 0,0 1,1 1,0-1,0 2,0-1,0 1,1 1,0 0,0 0,0 1,0 1,1 0,-1 0,1 1,-1 1,1 0,12 1,8 5,0 0,0 3,45 17,92 49,-35-14,-113-52,1 0,-2 2,20 12,-33-18,-1-1,0 1,0 1,-1-1,0 1,0 0,0 0,-1 0,1 1,-1 0,-1-1,5 13,-1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1,'2'0,"0"1,0 0,0 0,0 1,0-1,0 0,0 1,0-1,0 1,-1-1,1 1,0 0,1 3,4 2,223 257,-78-85,10 17,-158-192,1 0,0 0,-1-1,1 1,1-1,-1 0,0 0,1-1,-1 1,1-1,0 0,0-1,-1 0,1 0,0 0,0 0,0-1,0 0,1 0,-1-1,9-1,11-4,-1-1,1 0,37-18,-49 19,123-61,-61 28,-48 26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8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0 472,'25'-2,"-1"-2,1-1,-1 0,-1-2,1-1,27-13,5 0,81-26,258-101,-362 130,-25 14,-1 0,0 1,1-1,-1 2,10-3,-14 4,1 1,-1-1,1 1,-1 0,1 1,-1-1,0 0,1 1,-1 0,1 0,-1 0,0 0,0 1,0-1,6 4,73 51,-2 2,-3 4,102 107,-123-99,-65-100,1-1,-8-56,13 61,1 7,1 0,2 0,0 0,0 0,2 1,1-1,0 1,1 0,1 0,0 0,2 1,0 0,1 0,0 1,2 0,0 1,0 0,1 0,1 2,23-20,-29 29,1 0,-1 0,1 0,0 1,0 1,0-1,1 1,15-2,0 0,-3-1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1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 1245,'-7'2,"0"1,0-1,1 1,-1 1,1-1,0 1,-8 6,10-8,-3 4,1 0,-1 0,1 0,0 0,0 1,1 0,0 1,-6 10,-29 70,30-63,7-17,0 0,1 0,0 0,1 1,0-1,0 1,0-1,1 1,2 12,-2-19,0 0,0 0,1 0,-1 0,1 0,-1 0,1-1,0 1,-1 0,1 0,0-1,0 1,0-1,1 1,-1-1,0 1,1-1,-1 1,0-1,1 0,0 0,-1 0,1 0,0 0,-1 0,1-1,0 1,0 0,0-1,0 1,-1-1,1 0,0 0,0 0,0 0,0 0,0 0,0 0,0 0,0-1,-1 1,1-1,0 0,0 1,0-1,-1 0,4-2,0 1,-1-1,1 1,-1-1,1 0,-1-1,0 1,0-1,0 0,-1 0,0 0,1 0,-1-1,-1 1,1-1,-1 0,1 1,-1-1,-1 0,1-1,-1 1,0 0,0 0,0 0,-1-1,0 1,0 0,0-1,-1 1,1 0,-1-1,-1 1,1 0,-1 0,0 0,-4-9,-16-14,-2 2,-50-46,-22-23,86 83,0 0,1-1,1 0,0 0,1-1,-10-26,15 35,1-1,0 0,0 0,0 0,1 0,0 0,0 0,0 0,1 0,0 0,0 1,1-1,-1 0,1 0,0 1,1-1,-1 1,1 0,0 0,1 0,-1 0,1 0,0 1,0 0,0-1,1 2,5-5,14-10,2 0,0 2,0 1,30-11,-34 15,61-28,113-37,-161 65,0 1,0 2,1 2,0 1,0 2,50 1,-65 5,-1 0,1 1,0 1,-1 1,0 1,-1 1,1 0,-1 1,-1 2,0 0,26 20,12 17,100 107,-73-68,-80-84,25 24,-1 2,-1 0,28 43,-48-62,-1-1,1 0,-2 1,0 0,0 0,0 1,-1-1,-1 1,0 0,0-1,-1 1,-1 0,0 0,0 0,-1 0,-4 19,0-11,-1 0,-1-1,-17 33,20-44,0 0,0-1,0 1,-1-1,0 0,0 0,0 0,-1-1,0 0,0 0,0 0,-11 5,15-9,0-1,0 1,0-1,0 0,0 1,0-1,0 0,0 0,0 0,0 0,0-1,1 1,-1 0,0-1,0 0,0 1,0-1,0 0,1 0,-1 0,0 0,1 0,-1 0,1 0,-1-1,1 1,0-1,-1 1,-1-4,-3-4,-1-1,2 0,-9-20,11 25,-23-62,3-2,3 0,2-1,-14-138,14-290,19 442,2 0,3 1,2 0,2 0,3 1,3 0,29-69,-31 98,-15 24,1 1,1 0,-1-1,0 1,0 0,0-1,0 1,0 0,0-1,0 1,0 0,0-1,1 1,-1 0,0 0,0-1,0 1,1 0,-1 0,0-1,0 1,1 0,-1 0,0 0,0 0,1-1,-1 1,0 0,1 0,-1 0,0 0,1 0,-1 0,0 0,0 0,1 0,-1 0,0 0,1 0,-1 0,0 0,1 0,-1 0,0 0,1 0,-1 0,0 0,1 1,-1-1,0 0,0 0,1 0,-1 1,0-1,0 0,1 0,-1 0,0 1,0-1,0 0,0 1,1-1,-1 0,0 1,3 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09.6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78,'-1'27,"-10"51,-1 15,12-84,-2 7,2 0,0 0,1 0,6 28,-7-40,1-1,0 1,0-1,1 0,-1 1,1-1,0 0,-1 0,1 0,1 0,-1-1,0 1,1-1,-1 1,1-1,0 0,0 0,0 0,0 0,0 0,0-1,0 1,0-1,1 0,-1 0,1 0,5 0,4 0,1-1,-1 0,0-1,1 0,-1-1,22-6,78-31,-74 24,3 0,0-1,-2-2,0-2,48-32,-86 51,0-1,0 1,0-1,-1 1,1-1,0 0,-1 0,1 0,-1 0,1 0,-1 0,0 0,0 0,0-1,0 1,0 0,-1-1,1 1,-1-1,0 1,1 0,-1-1,0 1,0-1,-1 1,1-1,0 1,-1 0,0-1,1 1,-1 0,0-1,0 1,0 0,0 0,-1 0,1 0,-1 0,1 0,-1 0,-3-2,-6-8,-1 0,0 1,-1 1,-27-18,15 12,0 1,0 2,-1 0,-1 1,0 2,-1 1,0 1,-30-5,48 13,0 0,0 1,0-1,0 2,0 0,1 0,-1 0,0 1,1 1,-11 5,4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0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1,'0'71,"-5"481,-32-4,33-514,-44 435,39-316,11 164,3-279,1-12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1.1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104 764,'6'-6,"-1"-1,0 0,0 0,-1-1,1 1,-2-1,1 0,-1 0,-1 0,1 0,-1-1,1-10,0-12,-1 0,-3-35,0 22,2-65,0 16,-10-94,8 179,0 1,0 0,-1 0,0 0,-1 0,1 0,-1 1,-7-11,9 16,0-1,0 1,0-1,0 1,0 0,0 0,-1 0,1 0,0 0,-1 0,1 0,-1 0,0 0,1 0,-1 1,1-1,-1 1,0 0,1-1,-1 1,0 0,0 0,1 0,-1 0,0 0,0 0,1 0,-1 1,0-1,1 1,-1-1,1 1,-1 0,0-1,1 1,-1 0,1 0,0 0,-1 0,1 1,-2 1,-3 3,0 2,0-1,1 1,-1 0,2 0,-1 0,1 0,1 1,-1 0,2 0,-1 0,1 0,0 0,1 0,0 1,1-1,1 17,-1-22,1-1,-1 0,1 1,0-1,0 0,1 0,-1 0,1 0,-1 0,1 0,0 0,0 0,0-1,0 1,1-1,-1 1,5 2,56 32,-22-14,-9 0,-1 1,-1 2,-2 1,0 2,-2 0,-1 2,29 47,-26-34,-3 2,-2 1,-2 1,-2 1,15 56,-24-44,-9-47,1 0,1 1,5 15,-7-28,1 1,-1-1,1 1,0-1,0 0,0 0,0 0,1 0,-1 0,0 0,1-1,-1 1,1-1,0 0,-1 0,1 0,0 0,0 0,0 0,0-1,0 1,-1-1,1 0,5 0,12 0,-1-1,30-4,-36 3,1 0,-1 0,1-2,-1 1,15-7,-6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2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1 508,'4'-1,"1"0,-1 0,0 0,1 0,-1-1,0 1,0-1,7-4,10-5,418-184,-324 141,-80 39,-6 2,0 0,-1-2,34-24,-61 38,1 0,-1 0,1 0,-1 0,1 0,-1 0,0 0,0-1,0 1,0 0,0-1,0 1,0-1,0 1,0-1,-1 0,1 1,0-1,-1 0,0 1,1-1,-1 0,0 0,0 1,0-4,-1 3,0-1,-1 1,1 0,0 0,-1 0,1 0,-1 0,0 0,0 0,0 1,0-1,0 0,0 1,0 0,-4-2,-12-6,-1 2,1 0,-30-6,43 12,-58-10,-1 2,0 3,0 3,-70 6,131-3,0 0,0 0,0 1,0-1,0 0,0 1,0 0,1 0,-1 0,0 0,0 0,1 0,-1 1,1-1,-1 1,1 0,0 0,-1 0,1 0,0 0,0 0,0 1,1-1,-3 5,1-1,2-1,-1 1,1 0,0 0,0 0,0 0,1 0,0 0,0 0,0 0,3 11,2 6,1 0,2 0,0-1,1 0,1 0,1-1,1-1,0 0,2 0,0-1,2-1,0 0,20 17,-12-14,1-2,0 0,1-2,1 0,1-2,0-1,1-1,1-2,46 12,-23-15,0-1,0-4,0-1,57-7,6 2,250 3,-336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4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613 654,'-20'1,"1"1,0 1,0 1,0 1,0 1,1 0,0 1,0 1,1 1,0 1,0 0,1 1,-27 24,-9 13,2 1,-61 80,93-106,0 0,1 2,-17 34,28-47,1 0,0 0,1 1,0 0,1 0,1 0,0 0,0 0,1 23,1-33,0 0,0-1,0 1,0 0,1 0,-1-1,1 1,0 0,0-1,-1 1,2-1,-1 1,0-1,0 0,1 1,-1-1,1 0,0 0,0 0,0 0,0 0,0 0,0-1,0 1,1-1,-1 1,0-1,1 0,-1 0,1 0,3 1,-2-2,1 0,-1 0,1-1,-1 1,0-1,1 0,-1 0,0 0,1-1,-1 1,0-1,0 0,0 0,-1-1,1 1,0-1,-1 0,6-5,6-11,0-1,-2 0,0-1,-1-1,-1 0,-1 0,9-31,-8 24,25-70,-4-2,-4 0,-5-2,-4-1,9-209,-30 51,10 318,1-1,3 1,3-2,25 64,0-20,81 149,-115-237,8 18,2-1,1-1,1 0,1-1,37 38,-54-62,0 1,0 0,0-1,0 0,0 1,1-1,-1 0,0 0,0 0,1 0,-1 0,1-1,-1 1,1-1,-1 0,1 1,-1-1,1 0,-1-1,1 1,-1 0,1-1,-1 1,1-1,-1 0,0 0,1 0,-1 0,0 0,0 0,0-1,3-1,5-6,-1 0,0 0,0-1,-1 0,8-13,0 1,-4 7,22-27,-2-1,-2-2,-1-1,28-63,-56 105,1 0,-1 0,1 0,-1 0,-1 0,1 0,0 0,-1 0,0-1,0 1,0 0,-1 0,1 0,-3-7,2 11,4 13,8 20,166 275,-110-197,-64-106,0-1,0 1,0-1,0 1,1-1,0 0,0 0,0-1,0 1,0-1,1 0,0 0,8 3,-10-5,0 0,1 0,-1-1,1 1,0-1,-1 0,1 0,-1 0,1-1,-1 1,1-1,-1 0,1 0,-1 0,0 0,1-1,-1 1,0-1,0 0,0 0,4-4,16-12,-2-1,0-1,35-45,46-80,-33 45,36-57,-105 156,1 0,0 0,-1 1,1-1,0 0,0 0,0 1,0-1,-1 0,1 1,0-1,0 1,0-1,0 1,1-1,-1 1,0 0,0 0,0-1,0 1,0 0,0 0,0 0,0 0,1 0,-1 1,0-1,0 0,0 0,0 1,0-1,0 1,0-1,0 1,0-1,0 1,1 1,32 34,-24-24,71 78,-24-28,68 94,-121-149,0-1,0 1,-1 0,0 0,2 8,0 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5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1041 0,'-29'1,"0"2,0 1,0 1,1 2,0 1,-34 14,-2 4,-89 53,51-15,3 3,2 6,-112 108,200-172,-1 0,1 1,1 0,0 0,0 1,1 0,-6 13,11-20,0 1,1 0,-1 0,1-1,0 1,0 0,1 0,-1 0,1 1,0-1,1 0,-1 0,1 0,0 0,0 0,0 0,1-1,0 1,0 0,5 8,12 15,1-1,2 0,0-2,2 0,0-1,2-2,1-1,0-1,2-1,0-1,1-2,1-1,0-1,47 13,-67-24,0-1,0 0,0 0,0-1,0-1,1 0,-1 0,0-1,0-1,0 0,0 0,18-7,1-4,-1-2,0 0,28-21,-11 7,374-203,-173 100,-206 110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7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1 786,'9'-8,"0"1,1 0,1 1,-1 0,17-8,14-7,132-71,5-3,-121 61,84-54,-139 87,0 0,-1 0,1-1,0 1,-1-1,1 0,-1 1,1-1,-1 0,0 0,0 0,1-2,-2 4,1-1,-1 1,0-1,0 1,0-1,0 1,0-1,0 1,0-1,-1 1,1-1,0 1,0-1,0 1,0-1,-1 1,1-1,0 1,0-1,-1 1,1 0,0-1,-1 1,1-1,0 1,-1 0,1-1,-1 1,1 0,-1-1,-2 0,-1 0,1 0,0 0,0 1,-1-1,1 1,-1 0,1-1,0 2,-1-1,1 0,-6 2,-28 9,0 2,-69 34,77-33,10-6,1 1,1 1,-28 21,37-20,17-11,21-12,23-34,-2-3,-2-2,77-105,-113 139,-1-1,-1-1,0 0,-1 0,12-37,-21 54,-1 1,1-1,-1 0,1 1,-1-1,0 0,0 0,0 0,0 1,0-1,0 0,-1 0,1 0,0 1,-1-1,0 0,1 1,-1-1,0 0,0 1,0-1,0 1,0-1,0 1,-2-2,1 1,-1 1,0-1,0 0,0 1,0 0,-1 0,1 0,0 0,0 0,-1 0,1 1,-6 0,-2-1,0 2,0-1,0 2,0-1,0 2,0-1,-13 6,8-1,3-1,0-1,0 2,-22 14,32-17,-1-1,0 0,1 1,0 0,0-1,0 1,0 0,0 1,1-1,0 0,0 1,0 0,1-1,-1 1,0 5,-8 47,3 0,2 1,6 112,0-159,0 0,1 0,0-1,1 1,0-1,1 1,0-1,0 0,1-1,1 1,8 11,-4-8,1-1,0-1,0 0,1 0,1-1,26 16,8-2,0-3,2-1,84 22,-109-35,28 9,-16-3,1-2,1-2,0-1,0-2,55 2,-70-11,-7-3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7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0,'-1'2,"0"0,1-1,-1 1,0-1,1 1,-1 0,1 0,-1-1,1 1,0 0,0 0,0-1,0 1,0 0,0 0,0 0,0-1,1 1,0 2,0 0,8 45,3 1,2-2,3 0,39 83,-7-19,85 266,-112-333,-13-29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18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0,'1'8,"1"-1,0 0,0 0,1 0,-1 0,2 0,7 12,-4-5,105 190,78 164,-39 42,-89-228,-62-181,0 0,0 0,0 0,0 0,0 0,1 0,-1 0,0 0,1 0,-1-1,1 1,-1 0,1 0,0 0,-1 0,1-1,0 1,-1 0,1-1,0 1,0 0,0-1,0 1,0-1,-1 1,1-1,0 0,2 1,-2-2,0 0,0 0,-1 0,1 0,0 0,-1-1,1 1,-1 0,1 0,-1 0,0-1,1 1,-1 0,0-1,0 1,0 0,0-1,0 1,0 0,0-1,-1 1,1 0,-1-2,-23-177,-21-199,44 375,1 1,-1-1,1 0,0 1,0-1,1 1,-1-1,1 0,0 1,0-1,0 1,0-1,0 1,1 0,0-1,2-3,-1 5,-1 0,1 0,0 0,0 1,0-1,0 1,1-1,-1 1,0 0,1 0,-1 1,0-1,1 1,-1-1,1 1,-1 0,5 1,8 0,0 1,0 0,-1 1,1 1,-1 1,0 0,0 1,0 1,-1 0,0 0,0 2,-1 0,0 0,18 18,12 15,-1 3,52 70,-79-96,63 83,-5 3,101 192,-157-262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0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1 751,'21'-1,"0"-1,0 0,-1-2,1-1,30-10,97-47,-80 31,401-162,-468 193,19-8,0-1,0 0,-1-2,0 0,18-15,-33 23,0 0,-1 0,1 0,-1-1,0 0,0 1,0-1,-1 0,0 0,1-1,-1 1,-1 0,1-1,-1 1,1-1,-1 0,-1 1,1-1,-1 0,1 0,-1 1,-1-1,1 0,-1 0,0 1,0-1,0 0,0 1,-4-8,-4-5,-1 0,0 1,-2 0,1 1,-2 1,0 0,-1 0,0 1,-1 1,0 0,-1 2,0-1,-1 2,0 0,0 1,-19-6,29 13,-1-1,1 1,0 0,-1 1,1 0,-1 0,1 1,-1 0,1 0,0 0,0 1,-1 0,1 1,0-1,1 1,-1 1,1-1,-9 7,-12 9,2 1,-44 43,57-52,-62 63,-79 100,126-140,2 2,2 0,1 1,2 1,-27 72,42-94,1-1,0 0,1 1,0 0,1 0,1 0,1 0,0 0,5 29,-2-34,0 1,0-1,1 0,1-1,0 1,1-1,0 0,0 0,1-1,0 1,1-1,0-1,16 14,-17-16,0 0,1-1,0 0,0 0,0-1,0 0,1-1,-1 1,1-1,11 1,2-1,-1-1,1-1,26-3,-19 0,0-2,-1-1,0-2,0 0,0-2,40-18,-51 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2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66 129,'-4'-4,"-42"-48,44 50,1-1,-1 0,0 1,1-1,-1 0,1 0,0 0,0 0,0 0,1 0,-1 0,1 0,-1 0,1 0,0 0,0-1,1 1,0-5,-1 8,0-1,0 0,1 1,-1-1,0 1,0-1,1 0,-1 1,0-1,1 1,-1-1,1 1,-1-1,0 1,1 0,-1-1,1 1,0-1,-1 1,1 0,-1 0,1-1,-1 1,1 0,0 0,-1 0,1-1,0 1,-1 0,1 0,-1 0,1 0,0 0,-1 0,1 0,0 1,-1-1,1 0,-1 0,1 0,0 1,-1-1,1 0,0 1,27 20,42 50,70 93,-48-53,19 15,5-5,156 126,-209-197,2-4,1-2,3-3,1-3,2-3,136 45,-130-62,-74-17,0-1,1 1,-1-1,1 0,-1-1,0 1,1-1,-1 0,0 0,1 0,-1-1,0 1,0-1,0 0,4-3,5-7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0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708 1,'-5'4,"-5"2,-5-1,-9 8,-9 6,-3-1,-8 2,-9 1,-14 5,-3 0,2-2,3 0,5 0,8-4,8-6,8-5,10-3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2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1136,'19'-2,"0"0,-1-2,0 0,0-1,24-10,14-4,126-40,338-160,-500 209,0 0,0-1,-1-1,35-29,-48 35,0-1,0 1,0-1,-1-1,0 1,0-1,-1 1,0-2,0 1,-1 0,0 0,-1-1,0 0,0 0,1-13,-3-1,0 1,-2-1,0 0,-2 1,0 0,-1-1,-2 2,0-1,-1 1,-14-26,5 17,0 0,-2 1,-2 0,0 2,-1 1,-28-25,32 34,-1 2,-27-19,40 31,1-1,0 1,0 1,-1-1,0 1,1-1,-1 2,0-1,0 1,0 0,0 0,-1 0,1 1,-12 1,16-1,1 1,-1 0,0-1,0 1,0 0,1 0,-1 1,0-1,1 0,-1 0,1 1,0-1,-1 1,1-1,0 1,0 0,0-1,0 1,0 0,0 0,0 0,1 0,-1-1,1 1,-1 0,1 3,-2 60,3-47,3 68,5 0,3 0,4-1,38 115,145 316,-154-418,4-3,5-2,3-2,72 84,-118-161,26 34,-35-45,-1-1,1 0,-1 1,0-1,1 1,-1 0,0-1,-1 1,1 0,-1 0,1-1,-1 1,0 0,0 0,0 0,0 3,0-5,0-1,0 1,0-1,-1 1,1-1,0 1,0 0,0-1,0 1,-1-1,1 0,0 1,0-1,-1 1,1-1,0 1,-1-1,1 0,0 1,-1-1,1 1,-1-1,1 0,-1 0,1 1,-1-1,1 0,-1 0,1 0,-1 1,0-1,-12-12,-4-27,-4-78,-8-150,25 223,0 9,2 0,1-1,2 1,10-68,-10 99,0 1,0 0,0 0,1 0,-1 0,1 0,-1 0,1 0,0 0,0 1,0-1,1 1,-1 0,1-1,-1 1,1 0,0 0,-1 1,1-1,0 1,0-1,1 1,-1 0,0 0,0 0,6 0,8-1,0 1,-1 1,1 0,21 4,1-1,-16-2,1 1,-1 2,0 0,0 1,-1 2,1 0,-1 1,41 23,-39-16,1 1,-2 1,0 2,-1 0,-1 1,33 42,-29-29,-2 1,-1 1,-1 1,-3 1,-1 0,-1 1,14 57,6 1,-11-30,-19-49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5.2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382 440,'-8'2,"1"0,0 1,0 0,0 1,1-1,-1 1,1 0,0 1,-9 7,-23 21,0 2,3 1,1 2,1 1,3 2,-36 61,61-93,1 1,0-1,0 1,1 0,0 0,0 0,1 0,1 0,0 1,0-1,1 0,0 1,1-1,4 21,-4-25,1 0,0 0,0 0,1 0,0-1,0 1,0-1,1 1,0-1,0 0,0-1,1 1,-1-1,1 1,0-2,0 1,1 0,-1-1,1 0,0 0,-1-1,1 0,0 0,1 0,7 1,-11-3,0 0,-1 0,1 0,0 0,0 0,0-1,0 1,0-1,0 0,0 0,-1 0,1-1,0 1,-1 0,1-1,-1 0,0 1,1-1,-1 0,0 0,0-1,0 1,-1 0,1-1,0 1,-1-1,2-2,6-12,0-1,-2 0,7-21,-3 8,111-350,-92 300,-22 63,-1 1,-1-2,7-29,-13 48,0 0,0-1,0 1,0 0,0 0,0 0,0 0,0-1,0 1,0 0,0 0,0 0,0 0,0-1,0 1,1 0,-1 0,0 0,0 0,0 0,0-1,0 1,1 0,-1 0,0 0,0 0,0 0,0 0,1 0,-1 0,0 0,0 0,0 0,0-1,1 1,-1 0,0 0,0 0,0 0,1 1,-1-1,0 0,0 0,0 0,0 0,1 0,-1 0,0 0,0 0,0 0,0 0,1 0,-1 1,0-1,0 0,0 0,0 0,0 0,0 0,1 1,-1-1,0 0,15 18,13 27,25 57,18 34,118 173,-185-303,1 1,0-1,0 0,1 0,0-1,0 1,0-1,0-1,1 1,10 5,-11-8,0-1,0 1,-1-1,1 0,0 0,0-1,0 1,0-1,0-1,0 1,0-1,0 0,0 0,9-4,18-8,-1-2,0-2,-1 0,-1-2,-1-2,37-32,-44 34,0-2,-1-1,-1 0,-2-2,0 0,-1-1,-2 0,0-2,-2 1,-1-2,-1 0,-1 0,-2-1,-1 0,-1 0,-1-1,0-51,-5 65,-1 1,-1-1,0 0,-2 1,1 0,-2 0,0 0,-1 0,0 1,-1 0,-17-26,13 25,-1 0,0 1,0 0,-1 1,-1 1,0 0,-1 0,-1 2,-27-15,38 22,0 1,-1 0,0 0,1 1,-1-1,0 1,0 1,0-1,-9 1,14 0,1 0,-1 0,1 0,-1 0,1 0,-1 0,1 0,-1 0,1 1,-1-1,1 0,-1 0,1 0,-1 1,1-1,0 0,-1 1,1-1,-1 0,1 1,0-1,-1 0,1 1,0-1,-1 1,1-1,0 1,0-1,0 1,-1-1,1 1,0-1,0 1,0-1,0 2,1 0,0 0,0 1,0-1,0 0,0 0,1 0,-1 0,1 0,0 0,0 0,-1 0,5 2,72 58,2-5,159 86,-133-84,114 86,-175-113,-28-22,-2 1,1 0,-2 2,0 0,15 17,-27-28,-1 0,0 0,0 0,0 0,0 0,-1 0,1 1,0-1,-1 0,0 1,0-1,1 0,-1 0,0 1,-1-1,1 0,0 1,-1-1,1 0,-1 0,0 1,0-1,0 0,0 0,-2 3,-4 6,0-1,-1 1,-14 13,4-4,-30 46,2 3,3 1,3 2,4 1,-40 113,75-183,0-1,0 0,0 1,0 0,0-1,1 1,-1-1,1 1,0 0,0-1,0 1,0 0,0-1,1 1,-1 0,1-1,-1 1,1-1,0 1,2 3,-1-4,1 0,-1 0,0 0,1-1,0 1,-1-1,1 0,0 0,0 0,-1 0,1 0,0 0,0-1,0 0,0 1,0-1,0 0,4-1,5 0,1 0,-1-1,0 0,0-1,0 0,21-9,70-40,-28 13,-66 36,46-22,73-45,-111 60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6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1 253,'8'0,"0"0,1 1,-1 0,0 1,0 0,0 0,0 0,0 1,11 6,-5 0,1 0,-2 1,22 20,178 190,-179-174,-33-44,1 1,-1 0,1 0,-1 0,0 0,0 0,0 0,0 0,-1 0,1 0,-1 0,0 0,0 0,0 6,0-9,-1 0,1 1,0-1,0 1,-1-1,1 0,0 1,-1-1,1 0,0 1,-1-1,1 0,-1 0,1 0,-1 1,1-1,0 0,-1 0,1 0,-1 0,1 0,-1 1,1-1,-1 0,1 0,-1 0,1-1,-1 1,1 0,-1 0,1 0,-1 0,1 0,0 0,-1-1,1 1,-1 0,1 0,0-1,-1 1,1 0,-1-1,1 1,0 0,0-1,-1 1,1 0,0-1,-1 1,1-1,0 0,-20-19,13 10,-1-1,2-1,0 1,0-1,1-1,0 1,1 0,0-1,1 0,1 0,0 0,1 0,0 0,1 0,0-1,1 1,1 0,0 0,1 0,0 0,1 1,0-1,1 1,1 0,0 0,0 1,1 0,11-14,5-2,1 1,1 1,1 1,2 1,37-25,-61 46,0 0,0 0,0 1,0-1,0 1,0 0,1 0,-1 0,0 0,0 1,1 0,-1 0,0 0,1 0,-1 1,0 0,1-1,-1 2,0-1,0 0,0 1,0 0,0 0,0 0,-1 0,1 1,-1-1,1 1,-1 0,0 0,0 0,0 1,3 5,9 12,-1 0,-1 2,-1-1,14 37,-17-36,3 0,18 49,-29-70,0 1,0-1,-1 1,1-1,-1 1,1-1,-1 1,0-1,0 1,0-1,0 1,-1-1,1 1,-1-1,1 1,-1-1,0 0,0 1,0-1,0 0,0 0,-1 0,1 0,-3 2,4-3,-1-1,1 1,-1-1,0 1,1-1,-1 0,0 1,1-1,-1 0,0 0,1 1,-1-1,0 0,0 0,1 0,-1 0,0 0,0 0,1 0,-1 0,0 0,0-1,1 1,-1 0,0 0,1-1,-1 1,0 0,1-1,-1 1,0-1,1 1,-1 0,1-1,-1 0,1 1,-1-1,1 1,-1-1,1 0,0 1,-1-1,1 0,0 1,-1-1,1 0,0 1,0-1,0 0,0 0,0-1,-10-41,6-4,4-92,1 123,0 1,2-1,0 1,0-1,1 1,1 0,1 0,0 1,14-24,-19 37,0-1,0 1,0-1,0 1,0 0,0-1,0 1,1 0,-1 0,0 0,1 0,-1 0,1 0,-1 0,1 0,0 1,-1-1,1 0,0 1,-1 0,1-1,0 1,-1 0,1 0,0 0,0 0,-1 0,1 0,0 1,0-1,-1 0,1 1,0-1,-1 1,1 0,-1 0,1 0,-1-1,1 1,-1 1,1-1,-1 0,0 0,0 0,2 3,7 7,0 1,0 0,-1 1,8 16,-9-16,86 112,-4-7,-79-102,-2 1,0 0,0 0,-2 1,9 26,-11-20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8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245 33,'-39'34,"30"-28,0 1,1 0,1 1,-1-1,1 1,0 1,-6 10,-9 22,2 1,2 1,1 1,3 0,1 1,3 1,1 0,3 0,-2 74,8-103,1 0,1 0,1 0,0 0,1 0,1 0,0-1,2 0,0 0,0-1,1 0,1 0,16 19,-17-24,1 0,0-1,1 0,0 0,0-1,1-1,0 0,0 0,1-1,0 0,0-1,0-1,0 0,1 0,0-2,0 1,0-1,17-1,-23-1,1-1,0-1,-1 1,0-1,1-1,-1 1,0-1,0-1,-1 1,1-1,-1 0,1-1,-1 1,-1-1,1 0,8-10,9-12,0-2,21-36,-32 47,12-17,3-3,-1-1,-3-2,-1 0,21-56,-39 87,0 0,-1-1,-1 1,0-1,0 0,-1 0,0 0,-1 0,0 0,-1 0,0 1,-1-1,0 0,-1 0,0 1,0 0,-1-1,-1 1,0 0,0 1,-1 0,0-1,-14-14,-6-2,-2 1,0 2,-2 1,0 1,-2 1,0 2,-1 2,-1 0,0 3,-1 0,-37-7,36 12,-51-7,69 14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29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0 332,'4'2,"-1"0,0 0,1 0,-1 1,0-1,0 1,-1 0,1-1,0 1,-1 1,0-1,1 0,-2 0,4 6,5 6,103 128,-34-46,111 178,-187-269,28 53,-30-55,1 0,-1-1,1 1,-1 0,0 0,-1 0,1 0,-1 0,0 0,0 0,0 0,0 0,-1 4,1-7,-1-1,1 1,0 0,0-1,-1 1,1-1,0 1,-1 0,1-1,0 1,-1-1,1 1,-1-1,1 0,-1 1,1-1,-1 1,0-1,1 0,-1 1,1-1,-1 0,0 0,1 0,-1 1,1-1,-1 0,0 0,1 0,-1 0,0 0,1 0,-1 0,0 0,1 0,-1-1,0 1,1 0,-1 0,1 0,-1-1,0 1,1 0,-1-1,1 1,-1-1,1 1,-1-1,1 1,-1-1,-26-26,-21-32,3-2,3-1,-35-71,62 104,1-2,2 1,1-2,1 1,2-2,1 1,1-1,2 0,0-45,4 66,1 0,0 0,0 0,1 0,1 0,0 1,1-1,0 1,0 0,1 0,1 1,0-1,0 1,1 0,0 1,1 0,0 0,0 0,1 1,0 0,1 1,-1 0,1 1,12-6,13-5,0 2,53-15,-70 25,1 0,0 2,-1 0,1 1,0 1,37 3,-53-1,0 0,1 0,-1 0,0 0,0 0,0 1,0 0,0-1,0 1,-1 0,1 0,0 1,-1-1,0 0,1 1,-1-1,0 1,0 0,-1 0,1 0,0 0,1 4,3 9,-1 0,-1 1,4 21,-2-8,5 27,5 114,-11-101,-2-32,27 263,-18-253,-7-31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0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46,'4'0,"6"0,5 0,5 0,3-4,2-2,1 1,4 1,2 1,-4-3,-4-1,-1 1,-8 1,-12 7,-6 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1.4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33,'-3'-11,"-1"-8,7 17,9 11,-3 3,0 0,-1 1,0 0,-1 1,0-1,-1 2,5 16,1 2,7 14,27 68,113 207,-156-318,-1 0,1-1,-1 1,1-1,0 0,1 1,-1-2,6 5,5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2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3.6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557 73,'-8'-1,"1"0,0-1,-1 0,1 0,0 0,0-1,-7-5,-29-8,-3 4,0 3,-1 2,-54-1,97 8,0 1,1-1,-1 1,0 0,1 0,-1 0,1 0,-1 1,1-1,-1 1,1 0,0 0,0 0,0 1,0-1,0 1,1-1,-1 1,1 0,-5 6,-2 6,1 1,0 0,-8 23,-2 4,8-23,-7 16,-15 41,27-65,2 1,-1 0,2 0,0 0,0 1,2-1,0 17,1-24,0-1,0 0,0 1,1-1,0 0,0 0,0 0,1 0,-1-1,1 1,1-1,-1 1,0-1,1 0,0 0,0-1,0 1,1-1,-1 0,1 0,-1 0,1-1,9 4,7 2,0-1,0-1,1 0,29 2,1 0,0-3,1-2,0-2,0-3,70-10,-113 9,0 0,0 0,0-1,-1 0,1-1,-1 0,0-1,0 1,-1-2,1 1,11-13,-9 8,6-3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2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5,'0'-4,"9"7,7 11,9 12,9 11,7 15,10 8,4 2,2-1,-4-2,-8-7,-3-4,-8-9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5.1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1 757,'1'-5,"1"1,0 0,0 0,0 0,0 0,1 0,-1 0,1 1,0-1,0 1,0 0,5-4,9-11,-8 5,101-148,-95 136,-2 0,0-2,-2 0,13-48,-2 0,-15 53,0 0,-1 0,-1 0,-2-1,0 0,-1 0,-1-26,-2 46,1 0,-1 1,0-1,0 1,0-1,0 1,0-1,-1 1,1 0,-1 0,0 0,1 0,-1 0,0 0,0 0,0 0,0 1,-1-1,1 1,0-1,-1 1,1 0,0 0,-1 0,0 0,1 1,-1-1,1 1,-1-1,0 1,0 0,1 0,-1 0,0 1,1-1,-1 1,0-1,1 1,-1 0,1 0,-1 0,1 0,0 0,-1 1,1-1,0 1,0-1,0 1,0 0,0 0,0 0,0 0,1 0,-1 0,-1 4,2-4,1 0,-1 0,1 0,0 0,-1 0,1 0,0 0,0 0,0 0,1 1,-1-1,0 0,1 0,0 0,-1-1,1 1,0 0,0 0,0 0,0 0,0-1,0 1,1 0,-1-1,3 3,45 35,-47-37,211 131,40 27,-208-130,-28-20,-1 1,0 1,0 0,22 24,-36-34,-1 0,0 0,0 0,0 1,0-1,0 0,0 1,-1-1,1 0,-1 1,0-1,0 1,0-1,0 1,0-1,0 1,0-1,-1 0,0 1,1-1,-1 1,0-1,0 0,0 0,0 0,-1 1,1-1,0 0,-1 0,0-1,1 1,-1 0,-2 1,-9 10,-1 0,0-2,-20 14,26-20,-48 35,-3-3,-1-2,-1-3,-2-3,-1-3,-95 27,135-48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5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25,'0'-4,"0"-6,0-1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7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454 902,'0'-1,"0"0,0 1,0-1,1 0,-1 0,0 1,0-1,0 0,1 1,-1-1,0 0,1 1,-1-1,1 1,-1-1,1 0,-1 1,1-1,-1 1,1 0,-1-1,1 1,0-1,-1 1,1 0,0-1,-1 1,1 0,0 0,0 0,-1-1,1 1,0 0,-1 0,1 0,0 0,0 0,-1 0,1 1,0-1,0 0,-1 0,1 0,0 1,-1-1,1 0,0 1,-1-1,2 1,33 18,4 17,-1 3,-2 1,46 68,-45-60,-37-47,1-1,-1 1,1-1,-1 1,1-1,-1 1,1 0,-1-1,1 1,-1 0,0-1,1 1,-1 0,0-1,0 1,1 0,-1-1,0 1,0 0,0 0,0-1,0 1,0 0,0 0,0-1,0 1,-1 1,-18 0,-40-21,50 16,-78-29,3-4,1-3,1-5,3-2,-91-72,162 113,1 0,1-1,-1 0,1-1,0 0,0 0,1 0,0 0,0-1,1 0,0 0,1 0,-6-15,9 17,-1 1,0 0,1-1,0 1,1-1,-1 1,1 0,0-1,0 1,1 0,-1 0,1 0,0 0,1 0,-1 0,1 0,0 1,0-1,0 1,1 0,-1 0,1 0,0 0,6-3,76-59,185-106,-118 81,-58 30,272-155,-360 212,-1 1,0 0,1 1,0 0,-1 0,15-3,-20 5,1 0,-1 1,0-1,1 0,-1 0,1 1,-1-1,0 0,1 1,-1 0,0-1,0 1,1 0,-1-1,0 1,0 0,0 0,0 0,0 0,0 0,0 0,0 1,0-1,-1 0,1 0,0 0,-1 1,1-1,-1 0,1 1,-1-1,0 1,0-1,1 0,-1 1,0-1,0 1,-1-1,1 3,-2 102,1 22,8-57,3 0,3-1,3 0,3-1,3-2,3 0,2-1,4-2,2-1,68 96,-83-135,258 360,-225-306,54 107,-93-159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8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1 391,'1'-5,"1"0,0 1,1-1,-1 1,1 0,0 0,0 0,0 0,0 0,1 1,-1-1,5-2,0-2,25-21,1 1,60-38,1 1,-71 49,1 1,1 0,46-16,-10 3,27 1,-74 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39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77,'0'-13,"-1"9,1 0,-1 1,1-1,0 0,0 1,0-1,1 0,-1 1,1-1,0 1,0-1,0 1,0-1,1 1,3-6,-3 8,0 2,0-1,0 0,0 0,0 1,-1-1,1 1,0-1,0 1,0 0,-1 0,1 0,0 0,-1 0,1 0,-1 0,1 0,-1 1,1-1,-1 1,0-1,1 3,2-1,60 61,-3 3,-3 2,-3 3,-3 2,60 115,-99-161,-1 0,-2 1,0 1,-2-1,-1 2,-2-1,0 0,-3 1,-1 52,-1-62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5.5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517 766,'24'-55,"-2"-2,-3 0,-2-1,-3-1,-3 0,7-98,-15 121,3-68,-6 96,0 0,-1 0,0 0,0 0,-1 0,0 1,0-1,-1 0,-6-12,7 17,-1 0,1 1,-1-1,0 1,1 0,-1-1,0 1,0 1,-1-1,1 0,0 1,0-1,-1 1,1 0,-1 0,1 1,-1-1,0 1,1-1,-1 1,1 0,-1 1,-7 0,-2 1,1 1,-1 0,0 0,1 1,-16 7,-3 5,1 1,1 2,0 0,2 2,0 1,1 2,2 0,0 1,2 2,0 0,2 1,1 2,-28 59,33-59,1 1,2 0,1 0,2 1,1 0,1 1,2-1,1 1,2 0,1 0,1 0,2 0,2-1,14 58,-5-51,1 0,2-1,1 0,2-2,29 40,-11-26,1-2,86 81,-26-46,3-4,189 111,-117-94,63 40,-234-135,-1 1,1-1,-1 1,1-1,-1 1,0 0,0 0,0 0,0 0,0 0,0 1,-1-1,1 0,-1 1,1 0,-1-1,0 1,0-1,0 1,-1 0,1 0,0 0,-1 0,0-1,0 6,-2-1,0 0,0 0,-1-1,0 1,0-1,-1 1,0-1,0 0,-5 5,-344 405,-34-34,359-355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5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0 447,'2'-4,"0"0,0 1,0-1,1 1,-1 0,1 0,0 0,0 0,0 0,0 1,0-1,1 1,-1 0,5-3,-3 2,351-195,-311 175,271-141,-296 153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6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1,'1'1,"1"0,-1 0,1 0,-1 0,1 0,-1 1,0-1,1 0,-1 1,0-1,0 1,0 0,0-1,1 4,2 2,225 366,-68-103,-139-235,299 447,-301-457,-4-8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7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0,'4'0,"1"5,9 4,2 7,-2 4,5-2,0 1,-4 2,0 1,-2-4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7.4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3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8.1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649 54,'-1'-1,"0"-1,1 0,-1 0,0 1,0-1,1 0,-1 1,-1-1,1 1,0 0,0-1,0 1,-1 0,1-1,-1 1,1 0,-1 0,1 0,-1 1,0-1,1 0,-1 1,0-1,-2 0,-44-11,26 8,0 1,0 1,0 1,0 1,-1 1,1 1,0 0,1 2,-1 1,1 1,0 0,0 2,0 0,1 1,0 2,1 0,1 0,-1 2,2 0,0 2,-20 20,23-20,0 0,1 0,1 2,-15 25,25-39,-1 1,2 0,-1 0,0 0,1 1,0-1,0 0,0 0,0 1,1-1,-1 1,1-1,0 0,1 1,-1-1,1 1,0-1,0 0,0 0,0 1,1-1,0 0,0 0,0 0,0-1,6 8,1-1,2-1,-1 0,1 0,0-1,1 0,0-1,0 0,0-1,15 5,23 6,55 12,-39-11,-40-11,0-1,0-1,1-2,-1 0,1-2,43-4,-31-2,-1-1,0-2,71-27,-38 9,-1-4,99-57,-134 65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8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0,'9'9,"2"7,9 9,4 9,12 12,3 6,9 7,-1 7,6 13,10 7,-1 4,-3-3,-7-8,-3-10,-7-3,-9-8,-7-6,-8-12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9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371 1,'-1'4,"0"1,-1-1,0 1,1-1,-1 1,-6 7,1 2,-68 127,-112 159,169-272,12-17,-1 0,0 0,-1-1,0 0,-1 0,-9 9,18-19,0-1,0 1,0 0,0 0,0 0,0 0,0 0,0 0,0 0,0 0,0 0,0 0,0-1,0 1,0 0,0 0,0 0,0 0,0 0,0 0,0 0,0 0,0 0,0-1,0 1,-1 0,1 0,0 0,0 0,0 0,0 0,0 0,0 0,0 0,0 0,0 0,0 0,0 0,0 0,-1 0,1 0,0 0,0 0,0 0,0 0,0 0,0 0,0 0,0 0,0 0,0 0,-1 0,1 0,0 0,0 0,0 0,0 0,0 0,0 0,0 0,0 0,0 0,0 0,-1 0,1 0,4-13,9-15,-10 23,0 1,0-1,0 1,1 0,0 0,0 1,0-1,0 1,1 0,-1 0,1 0,0 0,0 1,6-2,-1 1,0 0,0 1,0 1,0 0,1 0,-1 1,11 1,12 3,-1 1,1 2,51 18,73 34,37 11,-162-61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50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90 2084,'2'-1,"1"0,0-1,-1 1,1-1,-1 1,0-1,0 0,1 0,-1 0,0-1,-1 1,1 0,0-1,2-4,8-9,66-58,130-140,-185 187,-2-1,-1-1,-1 0,-1-2,-2 0,17-45,-28 63,-1-1,-1-1,0 1,-1 0,0-1,-1 1,-1-1,0 1,-4-28,2 34,1 1,-2-1,1 0,-1 1,0 0,0 0,-1 0,0 0,-1 0,1 1,-1 0,0 0,-1 0,1 1,-1-1,0 1,-1 1,1-1,-13-5,14 8,1 0,-1 0,0 1,1 0,-1 0,0 0,0 1,0 0,0 0,0 0,1 0,-1 1,0-1,0 1,0 1,1-1,-1 1,0 0,1 0,0 0,-1 0,1 1,0 0,0 0,0 0,-4 4,-10 11,1 0,0 1,-25 39,34-48,-31 48,2 3,3 1,3 1,2 2,3 0,-30 124,54-180,0 1,0 0,1-1,1 1,0 0,0-1,0 1,2 0,-1-1,1 1,0-1,1 0,4 10,-4-12,1-2,0 1,-1 0,2-1,-1 0,1 0,-1 0,2-1,-1 1,0-1,1 0,-1-1,1 1,0-1,1 0,-1-1,0 1,1-1,7 1,-2 0,-1-1,1 0,-1 0,1-1,-1-1,1 0,0-1,-1 0,1 0,0-1,-1-1,0 0,0-1,0 0,0 0,0-1,-1-1,18-12,15-13,-2-2,-1-2,-1-1,-3-2,-1-2,-2-1,-1-1,-3-2,-1-1,-3-1,-1-1,29-87,-21 32,-4-1,-6-1,-3-2,-6 0,1-134,-12 149,-5 0,-3 0,-4 1,-27-109,36 194,-23-74,22 73,-1-1,0 1,0 0,-1 0,0 0,0 0,0 1,-1 0,-5-6,9 11,1-1,-1 1,1-1,-1 1,1-1,-1 1,0-1,1 1,-1 0,0-1,1 1,-1 0,0 0,1-1,-1 1,0 0,1 0,-1 0,0 0,0 0,1 0,-1 0,0 0,0 0,1 1,-1-1,0 0,1 0,-1 1,0-1,1 0,-1 1,0-1,1 0,-1 1,1-1,-1 1,1-1,-1 1,1-1,-1 1,1 0,0-1,-1 1,1 0,0-1,-1 1,1 0,0-1,0 1,-1 0,1-1,0 1,0 0,0 0,0 0,-6 49,6-48,1 62,3 0,3-1,2 0,3 0,3-1,3-1,2 0,38 76,-40-99,2-1,1-1,2-1,2-1,1-1,1-1,2-1,1-2,2-1,0-2,37 23,-65-46,1 0,-1 0,0 0,0 1,0 0,0-1,0 1,-1 0,0 1,0-1,0 1,0-1,-1 1,0 0,3 6,-2 3,-1 0,0 1,0-1,-2 24,1 138,-8 0,-36 218,31-343,8-36,0 0,1 0,1 1,0-1,1 0,0 1,3 19,-1-33,-1 0,1-1,0 1,0-1,0 1,0-1,0 1,0-1,0 1,0-1,0 0,1 0,-1 1,1-1,-1 0,1-1,-1 1,1 0,-1 0,1 0,0-1,0 1,-1-1,1 0,0 1,0-1,-1 0,1 0,0 0,2 0,58-8,-57 6,28-4,-19 4,0 0,0-1,0 0,0-2,-1 1,0-2,0 1,0-2,22-15,13-15,-36 25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57.6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1037 1136,'80'-3,"102"-18,-21 1,10 5,304 14,-413 5,0 3,0 3,-2 2,1 3,-2 3,0 2,-1 3,75 41,-110-50,-1 0,0 2,-1 0,-1 2,-1 0,-1 1,0 1,-1 0,-2 1,0 1,17 34,-24-39,-1 0,0 1,-2-1,0 1,-1 0,0 1,-2-1,0 1,-1-1,-1 1,-1-1,-1 1,0-1,-1 1,-1-1,-12 34,4-25,-2 0,0-1,-1-1,-2 0,-1-1,0-1,-2-1,-1 0,0-1,-29 20,-7 1,-1-2,-2-3,-75 33,53-32,-1-4,-1-3,-2-4,-1-4,0-3,-99 8,130-24,0-2,0-3,0-2,-81-15,97 10,1-2,0-2,0-2,1-1,1-2,-63-38,75 38,1-1,1-1,1-1,0 0,1-2,2-1,0 0,1-1,2-1,0-1,-20-47,21 35,2-1,2-1,1 0,2 0,2-1,2 0,2 0,2-43,7-21,5 1,39-161,79-197,-128 456,198-550,-191 535,-2 5,0-1,-1 0,-1 0,3-21,-7 37,-1 0,0-1,0 1,0-1,1 1,-1 0,-1-1,1 1,0-1,0 1,0-1,-1 1,1 0,-1-1,1 1,-1 0,0-1,1 1,-3-2,2 2,0 1,0-1,0 1,0 0,0-1,0 1,0 0,0-1,0 1,0 0,0 0,0 0,0 0,0 0,0 0,0 0,0 1,0-1,0 0,-2 1,-7 4,0 0,0 0,0 1,-10 7,10-6,-152 104,5 7,6 7,-163 171,146-98,149-172,1 1,1 1,1 1,2 0,-20 58,32-82,0 0,1 0,0-1,0 1,1 0,-1 0,1 0,0 0,0 0,1 0,0 0,-1 0,1-1,1 1,-1 0,1-1,0 1,0-1,4 7,-1-5,0-1,0 0,1 1,0-2,0 1,0-1,1 0,-1 0,1-1,0 1,0-1,7 1,42 14,1-3,0-3,77 8,176-2,-281-17,391 3,-87-3,-309 0,1 1,41 8,-48-6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58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0,'22'20,"0"-1,42 26,-25-18,751 495,-328-223,-305-197,352 252,-506-351,17 12,0 1,24 28,-38-37,-1-1,-1 1,1 0,-1 0,0 0,-1 0,0 1,0-1,0 1,-1 0,2 13,9 148,-9 204,-6-214,2-136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2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1206 1,'-6'11,"-1"0,0 0,-1-1,-9 10,-8 11,-735 1112,389-506,366-626,7-8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3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958 0,'-26'32,"2"1,1 0,2 2,-24 53,22-44,-374 667,201-369,145-252,-83 157,117-208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3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1563 0,'-4'4,"-6"6,-6 6,-12 12,-11 15,-19 13,-22 18,-23 26,-23 26,-25 27,-13 12,1 4,7-6,16-17,24-21,24-23,22-25,23-25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5:44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1744 0,'-1'7,"-1"-1,0 0,0 0,0 0,-1 0,1 0,-1 0,-1-1,1 0,-1 1,-5 5,-5 9,-170 239,34-50,-536 835,61 45,612-1065,8-17,1-1,0 1,0 0,1 0,0 1,0-1,1 1,0-1,0 1,0 12,5-13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4.0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877 1,'-25'3,"0"0,1 2,0 1,0 1,0 1,1 1,-34 19,-11 2,39-18,-63 24,2 4,-130 78,203-107,0 1,1 1,0 0,1 1,-19 23,29-31,1-1,0 1,1 0,0 0,0 0,0 1,0-1,1 1,0-1,1 1,-1 0,1-1,1 1,-1 0,1 0,0 0,1 0,0 0,2 11,2-2,1 0,0-1,1 0,1 0,0-1,1 0,0-1,1 1,1-2,0 0,1 0,0-1,0 0,1-1,1 0,15 8,27 11,0-2,117 39,-81-33,-47-16,254 102,-229-87,-2 3,76 51,-123-70,-1 1,-1 0,0 1,-1 1,-1 1,-1 1,26 42,-31-44,-1 0,-1 1,0 0,-2 1,0-1,-1 2,-2-1,0 0,2 41,-6-55,0 0,-1 0,0 0,0 0,0 0,-1 0,0 0,0 0,-1-1,0 1,0-1,0 0,-1 0,0 0,0 0,-1 0,0-1,0 0,0 0,0 0,-1-1,0 0,-7 5,-11 2,0 0,-1-1,0-2,-49 11,41-11,-67 15,-1-5,0-4,-163 2,210-16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1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2200,'-1'-1,"0"1,1 0,-1-1,0 1,0 0,1-1,-1 1,0-1,1 1,-1-1,0 1,1-1,-1 0,1 1,-1-1,1 0,-1 1,1-1,0 0,-1 0,1 1,0-1,-1 0,1 0,0 0,0 1,0-1,0 0,0 0,0-1,1-30,6 10,0 0,2 1,1 0,0 0,19-26,-4 4,88-152,210-384,-249 428,106-308,-127 256,-47 173,-2 0,-1-1,-1 0,-4-50,1 74,1 0,-1 0,-1 0,1 1,-1-1,-1 0,1 1,-1-1,0 1,0 0,-1 0,0 0,0 0,0 1,-1 0,0-1,0 2,0-1,-10-6,5 6,0 0,0 0,-1 2,0-1,1 1,-1 1,0 0,0 0,0 1,0 1,-21 1,10 1,0 0,0 2,0 1,0 1,1 0,-1 2,2 1,-1 0,1 1,1 1,0 1,0 1,2 1,-24 22,27-22,1 0,0 0,1 2,1-1,0 2,1-1,1 1,1 1,0 0,1 0,1 0,1 1,0 0,2 0,0 0,1 0,1 21,2-32,0 1,0-1,1 1,0-1,1 0,0 0,0 0,1 0,0 0,0-1,1 0,0 0,0 0,1 0,-1-1,1 0,1 0,-1 0,1-1,0 0,1-1,7 5,19 8,0-1,1-2,61 16,-93-30,500 109,-316-76,185 58,-358-86,15 3,0 3,52 25,-74-33,0 1,-1 0,0 1,1-1,-2 1,1 0,-1 1,1 0,-2-1,1 1,-1 1,1-1,-2 1,1 0,-1 0,5 14,-3 13,-1 0,-2 1,-1-1,-1 1,-7 37,2 5,4-28,3-34,-2 0,0 0,-1 0,0 0,-2-1,1 1,-2-1,0 1,-9 20,3-21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2.2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1 334,'3'24,"1"1,1-1,1 0,1-1,1 1,22 42,-17-36,59 130,56 140,-139-370,-8 7,4-2,2 0,3-1,3 0,2 0,4-1,3 1,10-73,-10 128,0 0,0 0,1 1,1-1,0 1,0-1,1 1,1 1,-1-1,1 1,12-15,-11 18,0 0,0 0,1 1,0 0,-1 0,2 0,-1 1,0 1,1-1,0 1,0 1,0 0,0 0,12-1,-1 1,-1 1,1 1,0 1,-1 0,1 2,-1 0,0 1,0 1,0 1,23 9,-18-3,0 1,0 1,-1 1,-1 1,-1 1,34 34,-17-9,-3 2,-1 2,-2 1,-2 1,-2 2,32 82,-50-110,-2 2,0-1,-2 1,0 1,-2-1,0 1,-2-1,-1 31,-1-55,0 0,0 0,0 0,0 0,0 0,0 0,0 0,0 0,0 0,0 0,-1 0,1 0,0 0,0-1,0 1,0 0,0 0,0 0,0 0,0 0,0 0,0 0,0 0,-1 0,1 0,0 0,0 0,0 0,0 0,0 0,0 0,0 0,0 0,0 0,-1 0,1 0,0 0,0 0,0 1,0-1,0 0,0 0,0 0,0 0,0 0,0 0,0 0,0 0,-7-17,-5-28,-20-320,31 290,4-1,22-137,-23 199,1 1,0 0,0 0,2 0,0 1,7-14,-11 23,1 1,0-1,0 1,0 0,0-1,0 1,1 0,-1 0,0 1,1-1,0 0,-1 1,1-1,0 1,0 0,0 0,-1 0,1 1,0-1,0 0,0 1,1 0,-1 0,0 0,0 0,0 1,0-1,0 1,0-1,0 1,-1 0,5 2,7 2,-1 1,-1 1,1 0,-1 1,0 0,11 10,65 65,-54-50,383 415,-398-425,-6-5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3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940 29,'-34'2,"0"1,-1 2,2 1,-1 2,1 1,0 1,1 2,-37 19,7 2,2 2,1 3,-54 45,71-49,3 1,0 2,-33 42,58-62,1 1,0 0,1 0,2 2,-1-1,2 1,1 0,0 1,2 0,-5 23,10-37,1 0,-1 0,1 0,1 0,-1 0,1 0,0 0,1 0,0-1,0 1,0 0,1-1,5 10,-6-12,1 0,0 0,0 0,0 0,0-1,1 0,-1 0,1 0,0 0,0 0,0-1,0 0,0 1,1-2,-1 1,1 0,-1-1,1 0,0 0,9 0,-10-1,0 0,0 0,0-1,0 0,1 0,-1 0,0-1,-1 1,1-1,0 0,0 0,-1 0,1 0,-1-1,0 1,1-1,-1 0,-1 0,6-6,4-7,-1-1,18-34,-14 25,195-378,-114 211,-88 176,1 1,0 0,1 0,24-27,-32 41,0-1,1 1,-1-1,1 1,-1 0,1 0,0 1,0-1,0 0,0 1,0 0,0 0,0 0,0 0,1 0,-1 1,0-1,0 1,1 0,-1 0,0 0,1 0,-1 1,0-1,1 1,-1 0,0 0,0 0,0 0,0 1,0-1,0 1,0 0,3 2,5 5,0 1,0 0,-1 1,0 0,-1 1,15 23,39 86,-41-76,-11-24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3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0,'1'11,"0"0,1 0,0 0,1 0,0-1,0 1,1-1,8 15,51 78,-46-78,107 159,78 123,-118-178,-46-75,-2 2,37 80,-63-100,-8-19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4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0,'20'21,"2"2,0 1,19 27,154 259,-83-126,22 42,132 308,-250-501,-3-10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05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359 1786,'4'-6,"0"1,1-1,0 1,0 0,0 0,1 0,0 1,9-6,11-9,29-26,-3-2,68-79,-102 105,-2-1,0 0,-1-1,-1-1,-2 0,0 0,-2-2,0 1,9-43,-18 60,1 1,-2-1,1 0,-1 0,0-1,0 1,-1 0,-1 1,-2-13,3 17,0 0,-1 0,1 1,-1-1,1 0,-1 0,0 1,0-1,0 1,0-1,-1 1,1 0,-1 0,1 0,-1 0,0 1,0-1,0 1,0 0,0-1,0 1,0 0,0 1,0-1,0 1,-4-1,-7 0,0 0,1 1,-1 0,0 1,1 1,-1 0,1 1,-1 0,-24 11,22-6,1 0,0 1,0 1,1 1,0 0,1 1,-18 20,-7 13,3 1,1 1,-28 54,-71 165,103-195,3 1,-28 117,44-140,3 0,1 1,3 1,5 98,1-130,0 0,1-1,2 1,-1-1,2 1,1-1,0-1,1 0,1 0,13 20,-16-29,0 0,0-1,1 0,0 0,0-1,0 0,1 0,0-1,0 0,0 0,1-1,0 0,-1 0,2-1,-1 0,0-1,0 0,1 0,-1-1,1 0,0-1,9-1,6-2,-1 0,1-2,-1-1,34-13,93-45,-110 46,354-181,-343 168,-1-2,-2-3,-1-2,-2-1,52-60,-80 75,0 0,-2-1,0-1,-2 0,-1-1,-2-1,0 0,-2-1,-1 0,6-37,-1-33,2-171,-14 134,-6 0,-43-257,32 317,-3 0,-3 1,-3 1,-4 1,-2 2,-63-103,82 155,-1 1,-23-26,33 40,0 1,0 0,0 0,-1 0,1 0,-1 0,0 1,0 0,1 0,-2 0,1 0,0 0,0 1,-1 0,1 0,0 0,-1 1,1-1,-6 1,7 1,-1 0,1 1,-1 0,1-1,-1 1,1 0,0 1,0-1,0 0,1 1,-1 0,0 0,1-1,0 2,0-1,0 0,0 0,0 1,0-1,0 5,-8 14,-11 45,18-56,-14 62,3 1,4 0,3 1,3-1,3 1,4 0,3 0,3-1,20 76,-21-114,2 0,1-1,2-1,29 56,-35-76,2-1,-1 0,2 0,0-1,0 0,1-1,1 0,-1-1,2 0,0-1,0 0,0-1,23 9,12-1,2-2,0-2,0-2,1-2,52 0,66 10,-163-16,0-1,0 1,0-1,0 2,0-1,-1 1,1 0,-1 0,1 0,-1 1,0 0,0 0,-1 0,1 0,-1 1,0 0,0 0,0 0,-1 0,0 1,0-1,0 1,-1 0,0 0,0 0,2 11,1 13,0 1,-3 0,0 0,-4 39,1-26,-10 167,1-57,9-148,1 1,0-1,0 1,1-1,0 1,0-1,0 1,1-1,3 7,-4-11,0 0,1 0,-1 0,1 0,-1 0,1 0,0-1,0 1,0-1,0 1,0-1,0 0,0 0,0 0,0 0,1 0,-1 0,0 0,1-1,-1 0,0 1,1-1,-1 0,1 0,-1 0,0 0,4-1,57-8,-1-2,117-38,-77 19,272-95,-300 98,-56 22,0 0,0 2,1 0,-1 1,26 1,-24 1,-1-1,1-1,0-1,24-6,8-9,-32 12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1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1366 973,'-47'1,"-1"1,1 3,0 2,0 2,-73 23,13 5,2 4,2 5,2 5,3 3,-167 124,226-148,-54 58,81-76,1 2,0-1,1 1,0 1,2 0,-1 0,2 1,-6 16,11-27,1 1,-1-1,1 1,0-1,1 0,0 1,-1 0,2-1,-1 1,1-1,0 1,0-1,0 0,1 1,3 9,-1-9,0 1,1-1,-1 1,1-1,1 0,-1-1,1 0,0 1,0-2,8 6,9 3,0-1,1-1,1-1,0-2,39 10,31 1,1-5,0-3,1-5,169-10,-253 3,0 0,0-1,0-1,0 0,0 0,0-1,-1-1,21-10,-28 12,0-1,0 0,0 0,0 0,0 0,-1-1,0 0,0 0,0 0,0 0,-1-1,0 1,0-1,-1 0,0 0,0 0,0 0,0 0,1-13,-2-3,0-1,-2 1,0-1,-2 1,0 0,-1 0,-14-39,-67-144,80 195,-342-654,283 546,58 108,-182-313,153 270,-2 3,-2 1,-87-83,167 168,170 160,203 294,-38-42,-318-385,11 16,4-3,113 90,-167-154,-3-4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2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32,'0'-4,"0"-6,5-2,5 7,1 7,3 4,4 1,-2 4,1 3,2 0,-3-2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2.4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3.5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0 254,'50'1,"-1"3,0 1,0 2,0 3,74 25,-99-28,-9-3,-1 0,1 1,-1 1,0 0,-1 1,1 0,-1 1,16 13,-36-31,0-1,0 0,1 0,0-1,1 0,0 0,1 0,1-1,0 1,1-1,0 0,0 0,2 0,0 0,0 0,1 1,4-20,-4 28,0 1,1 0,-1 0,1 0,0 0,0 0,0 0,0 1,0-1,1 1,-1-1,1 1,0 0,-1 0,1 0,0 0,0 1,0-1,1 1,-1 0,0 0,1 0,-1 0,0 0,1 1,-1-1,1 1,-1 0,1 0,5 1,9 2,1 0,0 0,-1 2,23 8,-33-10,81 30,-52-17,2-3,0-1,41 8,-74-20,-1 1,1-1,-1-1,0 1,1-1,-1 0,1 0,-1 0,0-1,0 1,9-6,53-35,-10 5,-8 14,0 2,1 1,1 3,1 3,59-10,-78 19,0 2,0 1,1 1,-1 2,0 2,0 0,0 3,0 0,45 17,-68-19,-1 0,0 1,0 0,-1 1,0 0,1 0,-2 1,1 0,9 12,-3-3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4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0 690,'21'-17,"0"1,1 2,1 0,0 1,1 1,42-15,19-10,83-43,319-149,10 34,-473 187,1 0,0 2,44-6,-46 11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5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0 858,'8'-1,"0"-1,1 1,-1-1,-1-1,1 0,0 0,-1 0,10-6,14-6,124-55,-133 58,-1 0,0-2,-1 0,34-32,-53 45,0 0,0 1,-1-1,1 0,0 1,0-1,-1 0,1 0,0 0,-1 0,1 0,-1 0,1 0,-1 0,0 0,1 0,-1 0,0 0,0 0,0 0,1 0,-1 0,0 0,-1 0,1 0,0 0,0-1,-1 0,0 1,0 0,0 0,-1 0,1 0,0 0,0 0,-1 1,1-1,0 0,-1 1,1-1,-1 1,1-1,-1 1,-2-1,-11-1,-1 1,-30 0,37 1,-11 0,1 0,-1 1,1 1,0 1,-28 7,40-7,0 0,0 0,0 1,0-1,1 1,0 1,0-1,0 1,0 0,1 1,0-1,0 1,0 0,1 0,-1 1,2 0,-4 7,1-1,0 1,2 0,-1 0,2 0,0 0,1 1,0-1,1 1,0 0,4 26,-3-36,1 0,0 0,0 0,0 0,1 0,-1 0,1 0,0 0,1 0,-1-1,1 0,0 1,0-1,0 0,1 0,-1 0,1-1,0 0,0 1,1-1,-1 0,0-1,1 1,0-1,-1 0,1 0,0-1,0 1,0-1,0 0,1 0,-1-1,9 0,-6 0,-1-1,1 0,0 0,0-1,0 0,-1-1,1 1,-1-1,0-1,0 0,0 0,0 0,-1 0,8-7,9-11,0 0,25-32,-11 11,71-73,299-356,-406 471,1-1,-1 0,0 1,0-1,1 1,-1-1,1 1,-1 0,1 0,0 0,-1 0,1 0,0 0,0 0,0 0,0 1,0-1,-1 1,1-1,0 1,0 0,0 0,0 0,0 0,0 0,0 0,0 1,0-1,0 1,0-1,0 1,0 0,0-1,0 1,-1 0,1 0,2 3,8 4,-1 1,-1 0,0 1,13 17,-5-7,150 156,127 130,-292-301,1-1,0 1,-1 0,0 0,0 0,2 8,-4-13,-1 1,0-1,1 1,-1-1,0 1,0-1,0 1,0-1,0 1,0-1,1 1,-1-1,0 1,-1-1,1 1,0 0,0-1,0 1,0-1,0 1,0-1,-1 1,1-1,0 1,0-1,-1 1,1-1,-2 1,1-1,0 0,0 0,-1 0,1 0,0 0,0-1,-1 1,1 0,0 0,0-1,0 1,0-1,-1 1,1-1,0 0,0 1,-1-2,-6-4,-1 0,1 0,1-1,-1 0,1 0,1-1,-1 0,1 0,1-1,-1 1,-7-18,-3-12,-17-62,24 72,-2-6,1-1,1 0,-4-50,12 72,1 1,0-1,1 1,0-1,1 1,1-1,0 1,0 0,1 0,1 1,0-1,0 1,11-15,-1 2,1 2,2 0,0 0,36-31,-49 48,1 0,0 0,1 0,-1 1,1 0,0 1,0-1,0 1,0 1,1-1,-1 1,1 0,0 1,-1 0,1 0,0 1,0 0,0 0,-1 1,1 0,13 3,25 13,-1 2,-1 1,56 36,118 91,-211-141,0-1,0 1,0 0,-1 1,8 9,-2 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6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0 834,'63'-70,"79"-113,-104 132,3-4,37-48,94-166,-169 263,0 0,0-1,-1 0,1 1,-1-1,-1 0,1 0,-1-7,-1 12,0 1,0-1,0 1,0-1,0 1,-1-1,1 1,0 0,-1-1,1 1,-1 0,0-1,1 1,-1 0,0 0,0 0,0-1,0 1,0 0,0 0,0 0,0 1,0-1,-1 0,1 0,0 1,0-1,-1 0,1 1,-1-1,1 1,0 0,-1 0,1-1,-1 1,1 0,-1 0,1 0,0 0,-1 1,1-1,-1 0,1 0,-3 2,-4-1,-1 0,1 1,-1 1,1-1,0 1,0 1,0 0,0 0,-11 8,18-12,1 1,-1-1,1 1,-1 0,1-1,-1 1,1 0,0-1,-1 1,1 0,0 0,0-1,-1 1,1 0,0 0,0 0,0-1,0 1,0 0,0 0,0-1,0 1,0 0,1 0,-1 0,0-1,0 1,1 0,-1 0,0-1,1 1,-1 0,1-1,-1 1,1-1,-1 1,1 0,-1-1,1 1,0-1,-1 0,1 1,0-1,-1 1,1-1,0 0,0 1,1-1,39 19,-40-19,274 95,71 25,-341-118,0-1,0 1,0 1,-1-1,1 1,-1-1,1 1,-1 1,0-1,0 0,0 1,-1 0,4 5,-5-6,0 1,-1 0,0 0,0 0,0 0,0 0,0 0,-1 0,0 0,0 0,0 0,0 0,-1 0,1 0,-1 0,0 0,-2 6,-7 15,0-1,-2 0,0-1,-23 31,3-3,-10 9,23-37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7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0,'5'2,"-1"-1,0 1,0 0,0 1,-1-1,1 1,0-1,-1 1,0 0,5 5,3 2,91 83,119 142,-143-148,-57-65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7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19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263 885,'-4'-1,"0"1,0 0,0 0,1 1,-1-1,0 1,0-1,0 1,1 1,-1-1,0 0,1 1,-1 0,1-1,0 1,0 1,0-1,0 0,0 1,0 0,0-1,1 1,-1 0,1 1,0-1,0 0,0 1,0-1,1 1,0-1,-1 1,1 0,0-1,1 1,-1 0,1 7,-3 5,1-1,1 1,1-1,0 1,1-1,0 1,1-1,1 1,1-1,0 0,1 0,0-1,14 25,-10-24,1-1,0-1,1 1,0-2,1 1,1-2,0 0,0 0,1-1,1-1,-1 0,22 9,-5-5,0-2,0-1,1-1,0-2,0-1,61 3,-86-10,0 0,-1 0,1-1,-1 0,0 0,0-1,1 1,-2-1,1-1,0 1,-1-1,1 0,-1 0,0-1,0 1,-1-1,1 0,-1 0,0-1,5-9,-5 9,-1 1,0-1,0 0,0 0,0 0,-1 0,0 0,-1-1,1 1,-1 0,-1-1,1 1,-1-1,0 1,0-1,-1 0,0 1,0 0,0-1,-1 1,-3-8,-3 2,0 0,-1 0,-1 1,0 0,0 0,-1 1,-1 1,1 0,-1 0,-1 1,0 1,-25-11,8 6,0 1,-1 2,0 1,-63-8,52 14,0 2,-84 11,75-6,-67 0,114-5,0 0,1 0,-1-1,0 0,0 1,1-1,-8-3,6-6,19-5,28-10,68-29,-54 28,111-53,245-121,-315 148,-28 14,133-52,-198 88,0 1,0 0,-1 0,1 0,0 1,0-1,0 1,0 0,0 0,0 0,0 0,0 1,-1 0,1-1,0 2,0-1,-1 0,1 1,4 2,-1 1,0 1,-1-1,1 1,-1 1,-1-1,1 1,8 14,101 171,18 26,-132-217,29 52,-29-51,0-1,0 1,0 0,-1 0,1-1,0 1,-1 0,0 0,1 0,-1 0,0-1,0 1,0 0,0 0,0 0,0 0,-1 0,1 0,-1-1,1 1,-1 0,1 0,-1-1,0 1,0 0,0-1,0 1,-2 1,2-2,1-1,-1 1,0-1,0 0,0 1,0-1,0 0,0 1,0-1,0 0,0 0,0 0,0 0,0 0,0 0,0 0,0 0,0 0,0-1,0 1,0 0,0-1,0 1,0-1,0 1,0-1,1 1,-1-1,0 1,0-1,1 0,-1 1,0-1,1 0,-1 0,0 0,1 0,-1 1,0-3,-17-39,13 17,1 0,1 0,2-1,1 1,0 0,8-45,39-150,-45 211,2-4,61-216,-54 198,1 1,2 1,1 0,1 0,25-33,-37 57,1-1,0 1,0 0,0 0,0 0,1 1,-1 0,1 0,0 0,1 1,-1 0,1 0,-1 0,1 1,0 0,0 1,0-1,0 1,0 0,11 1,-6 1,0 1,0 0,0 1,0 1,-1-1,1 2,-1 0,0 0,-1 1,1 0,13 11,27 22,-1 2,-2 3,-1 1,-3 2,75 106,-107-130,0 1,-2 0,-1 1,-1 0,7 34,12 53,-23-95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6:59.0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987 428,'3'-125,"-6"-131,3 254,0 0,0 0,0 0,-1 0,1 1,0-1,-1 0,1 0,-1 0,0 0,1 1,-1-1,0 0,0 1,0-1,0 1,0-1,-1 1,1-1,0 1,-1 0,1 0,-1 0,1 0,-1 0,0 0,1 0,-1 0,0 1,0-1,0 0,1 1,-1 0,0-1,0 1,0 0,0 0,0 0,1 0,-1 0,0 1,0-1,0 1,0-1,-3 2,-8 3,0 0,0 0,1 1,-24 15,-49 37,2 2,3 5,3 2,3 4,3 4,3 2,-67 102,107-138,3 2,2 0,-31 80,47-103,0 1,1 0,1 0,2 1,0-1,1 1,1 0,1 0,0-1,8 41,-4-49,0 0,1-1,0 0,1 0,0 0,1 0,1-1,-1 0,2-1,-1 0,2 0,19 16,10 3,1-1,54 28,-29-19,49 36,-2 4,-4 5,-4 4,141 152,-224-215,-8-11,-1 1,-1 0,0 1,14 24,-22-34,-2 0,1-1,0 1,-1 0,0 1,0-1,0 0,0 0,-1 0,1 1,-1-1,0 0,-1 1,1-1,-1 0,0 0,0 0,0 0,0 1,-1-1,1-1,-1 1,0 0,-3 4,-7 8,-1 0,-1 0,0-1,-32 25,-75 46,79-57,13-10,-176 111,184-119,0-1,0-1,-1-1,-1-1,1 0,-1-2,0-1,-29 2,45-7,1 1,-1-1,0 0,0-1,0 0,1 0,-1-1,1 1,0-1,0-1,0 1,0-1,0 0,1 0,0-1,-9-9,-7-9,1-2,-25-38,15 20,-5-3,15 22,2-1,1 0,-17-32,27 36,6 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0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1 192,'0'39,"6"150,-3-162,1-1,1 1,1-1,20 50,-12-45,1-1,1 0,1-2,30 38,-35-52,0-1,0 0,1 0,1-1,0-1,0 0,1-1,1-1,30 14,-42-21,-1-1,1 1,1-1,-1 0,0 0,0-1,0 1,0-1,1 0,-1 0,0 0,0 0,1-1,-1 0,0 0,0 0,0 0,0-1,0 1,0-1,0 0,3-3,-1 0,-1 0,1-1,-1 1,-1-1,1 0,-1-1,0 1,-1-1,1 1,-1-1,-1 0,3-8,6-26,-1-1,-2 0,-2 0,-2-1,-1 0,-3 1,-6-65,-4 34,-3 1,-4 0,-37-104,44 151,10 25,0 0,0 0,0 0,0 0,0 1,0-1,0 0,0 0,0 0,0 0,0 0,0 0,0 0,-1 0,1 0,0 0,0 0,0 0,0 0,0 0,0 0,0 0,0 0,0 0,0 0,0 0,0 0,-1 0,1 0,0 0,0 0,0 0,0 0,0 0,0 0,0 0,0 0,14 43,277 531,-265-524,59 85,-66-109,0-2,2 0,1-2,44 36,-50-46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0.9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8,'0'0,"0"0,0 0,0-1,0 1,0 0,0 0,0 0,0 0,0-1,-1 1,1 0,0 0,0 0,0 0,0-1,0 1,0 0,0 0,0 0,0-1,0 1,0 0,1 0,-1 0,0 0,0-1,0 1,0 0,0 0,0 0,0 0,0-1,0 1,1 0,-1 0,0 0,0 0,0 0,0 0,0 0,1-1,-1 1,0 0,0 0,0 0,1 0,-1 0,0 0,0 0,0 0,0 0,1 0,-1 0,0 0,0 0,0 0,1 0,-1 0,0 0,0 0,0 0,1 1,12 15,22 44,-23-37,378 617,-59-101,-319-518,26 38,-36-55,1-1,0 1,0-1,0 0,1 0,-1-1,1 1,-1-1,1 0,0 1,0-2,8 4,5-2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1.9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1,'1'16,"1"1,0 0,1-1,1 0,1 0,0 0,1 0,0-1,16 26,9 9,54 65,-63-86,236 282,-55-69,-198-237,-1 0,1 0,0-1,0 0,0 0,1 0,0 0,-1-1,1 0,0-1,1 1,-1-1,0 0,1 0,-1-1,8 1,11-1,-1 0,1-1,26-5,23 0,1 6,-54-1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3.3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16,'0'-4,"4"-2,6 0,6 6,4 7,3 7,1 0,2 7,1 0,-1 5,0 2,0 1,0-6,-1-1,0 0,-4 0,-6-4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5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452 505,'10'-19,"2"1,0 1,17-18,-4 4,38-47,-31 40,-1 0,-2-3,31-56,-58 91,1 0,-1 0,0 0,-1 0,0-1,0 1,0-1,0-11,-1 17,0 0,0 0,-1 0,1 0,0 0,0 0,-1-1,1 1,0 0,-1 0,1 0,-1 0,0 0,1 0,-1 0,0 1,1-1,-1 0,0 0,0 0,-2-1,2 2,-1 0,0-1,0 1,0 0,0 0,1 0,-1 0,0 0,0 1,0-1,0 0,1 1,-1 0,0-1,0 1,1 0,-1 0,-2 2,-30 20,1 1,2 2,0 2,-53 61,45-46,-109 108,-88 98,222-233,1 0,1 0,1 1,-12 22,21-35,0 0,1 0,0 0,-1 1,1-1,1 0,-1 0,0 1,1-1,0 0,1 8,0-9,-1 0,1-1,0 1,0-1,0 0,1 1,-1-1,1 0,-1 0,1 0,0 0,0 0,0 0,0 0,0-1,0 1,0-1,0 1,1-1,-1 0,3 1,51 19,2-3,-1-3,105 15,-92-18,-5-2,2-3,-1-3,0-2,111-13,-90-1,0-5,-2-3,84-31,89-52,-208 79,-2-2,0-2,45-36,-70 45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3.7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4.8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2 271,'-1'-11,"1"0,18 17,42 30,106 83,46 63,-50-41,-126-110,-3-3,1 0,52 30,-84-56,-1-1,1 0,0 0,0 0,-1-1,1 1,0 0,0-1,0 1,0-1,0 0,0 0,0 1,0-1,0 0,0-1,0 1,3-1,-4 0,1 1,-1-1,0 0,0 0,0 0,0 0,0 0,0 0,0 0,0-1,0 1,0 0,-1-1,1 1,-1 0,1-1,-1 1,1 0,-1-3,2-9,-1 0,0 0,-1 0,-3-23,1 12,-4-533,6 443,0 102,0 7,-1 1,1-1,0 1,1-1,-1 0,1 1,0-1,0 1,0-1,1 1,2-7,2 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5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283 186,'9'-66,"-6"56,-1 0,0 0,-1 0,0 0,-1 0,-1-18,1 27,0 0,0-1,0 1,0 0,-1 0,1-1,0 1,-1 0,1 0,0 0,-1-1,1 1,-1 0,0 0,1 0,-1 0,0 0,0 0,0 0,0 0,0 0,0 1,0-1,0 0,0 0,0 1,0-1,0 1,0-1,-1 1,1 0,0-1,0 1,-1 0,1 0,0 0,0 0,-1 0,1 0,0 0,0 0,-1 0,1 1,0-1,0 0,-1 1,1-1,0 1,0 0,0-1,0 1,0 0,0-1,-2 3,-5 3,-1 0,1 1,0 0,1 0,-11 13,-6 14,1 2,2 0,1 2,2 0,1 1,3 1,1 0,2 1,1 0,3 1,1 0,2 0,2 46,2-71,2-1,0 0,0 1,2-1,8 24,-10-33,1 1,0-1,1-1,-1 1,2 0,-1-1,0 0,1 0,0 0,1 0,-1-1,1 0,11 8,-15-13,0 1,0 0,-1-1,1 0,0 1,0-1,0 0,-1 0,1 0,0 0,0 0,0 0,-1-1,1 1,0-1,0 1,-1-1,1 0,0 1,-1-1,1 0,-1 0,1 0,-1 0,1 0,-1-1,0 1,0 0,1-1,-1 1,0-1,0 1,0-1,1-3,3-3,0-1,-1 1,0-1,0-1,3-11,19-97,-5-1,10-224,-31 328,0 10,0 1,-1-1,2 0,-1 1,0-1,1 1,0-1,0 0,0 1,1 0,0-1,2-3,-4 7,1 1,-1 0,1-1,-1 1,1 0,-1 0,1 0,0-1,-1 1,1 0,-1 0,1 0,0 0,-1 0,1 0,-1 0,1 0,0 0,-1 0,1 1,-1-1,1 0,0 0,-1 0,1 1,-1-1,1 0,-1 1,1-1,-1 1,1-1,-1 0,1 1,18 18,-16-17,290 325,-10-9,-250-285,-16-18,-1 1,-1 1,25 36,-30-35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7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0 431,'8'0,"0"2,-1-1,1 1,-1 0,1 0,-1 1,0 0,0 0,0 1,0 0,-1 0,10 8,11 10,35 38,-35-33,52 55,-3 3,97 141,-171-223,20 34,-22-36,1 0,-1 0,1 1,-1-1,1 0,-1 0,0 0,1 1,-1-1,0 0,0 0,0 1,0-1,0 0,0 0,0 1,-1-1,1 0,0 0,-1 1,1-1,-1 0,1 0,-1 0,0 0,1 0,-2 2,0-2,1-1,0 0,0 1,0-1,0 0,0 0,0 0,0 0,0 0,-1 0,1 0,0 0,0 0,0 0,0-1,0 1,0 0,0-1,0 1,0-1,0 1,0-1,0 0,0 1,0-1,0 0,0 1,1-1,-1 0,0 0,1 0,-1 0,0 0,1 0,-1 0,1 0,-1-2,-22-40,15 19,1 0,1-1,1 1,1-1,-1-30,4-132,3 104,-2 47,2 0,1 0,2 0,1 1,13-39,-13 56,1 0,1 1,0 0,2 0,0 0,0 2,2-1,0 1,0 1,2 0,20-16,-22 20,0 1,1 1,0 0,0 0,1 2,0 0,0 0,0 1,1 1,0 0,0 1,27-1,-24 4,0 0,0 2,0 0,0 1,-1 1,1 0,-1 1,0 1,0 1,24 14,4 5,-2 3,0 1,47 46,106 117,-138-125,-2 3,66 110,-18-24,-89-127,-15-20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09.4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1,'-15'0,"1"0,-1 1,1 0,-1 1,1 1,0 0,0 1,0 1,1 0,-1 1,1 0,-18 12,2 1,1 2,0 0,2 2,0 1,2 1,1 1,-29 42,41-51,1 0,0 0,1 1,1 1,1-1,0 1,2 0,0 1,1-1,1 1,1 0,1 0,0 0,4 28,1-22,1 0,2-1,0 0,2 0,0-1,2 0,1-1,0 0,2-1,1 0,0-1,2-1,0 0,21 17,12 6,3-1,1-3,2-2,79 38,-117-65,0 0,-1 1,-1 1,0 0,0 1,-1 1,-1 1,-1 0,0 1,0 0,-2 1,0 0,-1 1,-1 0,-1 0,0 1,-1 0,6 32,-12-46,0 0,-1 0,0 0,0 0,0 0,0 0,-1 0,0-1,0 1,0 0,-1 0,1 0,-1-1,-1 1,1-1,0 1,-1-1,0 0,0 0,0 0,-1-1,1 1,-1-1,0 0,0 0,-7 5,-12 6,-1-1,0-1,-48 16,27-11,18-4,0-2,0-1,-1-1,-1-1,1-2,-1-1,-29 1,8-1,29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0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1,'2'23,"1"1,1-1,1 0,14 39,-7-20,195 504,-191-508,-2-4,58 123,-62-137,2 0,1-1,0 0,1-1,22 21,-34-36,0-1,0 0,0 1,1-1,-1 0,0-1,1 1,0 0,-1-1,1 1,0-1,0 0,0 0,0 0,0 0,0-1,0 1,0-1,0 0,0 1,0-2,0 1,1 0,-1-1,0 1,0-1,0 0,0 0,4-2,-2-1,0 1,-1-1,0 0,0-1,0 1,0-1,-1 0,0 0,0 0,0 0,0 0,-1-1,0 1,3-12,20-80,-4-2,-4-1,-5 0,0-188,-13 253,-1 1,-1 0,-2 0,-2 1,0 0,-3 0,-17-41,23 67,2 8,2 18,10 28,20 36,3-2,4-1,3-2,4-2,69 92,-6 0,-93-149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1.9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1,'0'12,"2"0,0 0,0 0,1 0,0-1,1 1,8 16,46 79,-27-54,204 361,-115-207,-71-125,-49-82,0 0,0 0,0 0,0 0,0 1,0-1,0 0,0 0,0 0,0 0,0 1,0-1,0 0,0 0,1 0,-1 0,0 0,0 0,0 1,0-1,0 0,0 0,0 0,1 0,-1 0,0 0,0 0,0 0,0 1,1-1,-1 0,0 0,0 0,0 0,0 0,1 0,-1 0,0 0,0 0,0 0,0 0,1 0,-1 0,0 0,0 0,0-1,0 1,0 0,1 0,-1 0,0 0,0 0,0 0,0 0,0 0,1-1,2-13,-2-22,-1 35,4-203,-2 178,2 0,0 0,2 0,1 0,17-42,-23 65,0 0,0 1,0-1,1 0,-1 1,1-1,-1 1,1-1,0 1,0 0,0 0,0 0,0 0,0 0,1 0,-1 0,1 1,-1-1,1 1,0 0,0 0,-1 0,1 0,0 0,0 1,0-1,0 1,0 0,0 0,0 0,0 0,0 0,-1 1,1-1,0 1,0 0,0 0,0 0,-1 0,6 3,8 5,-1 2,0-1,0 2,-1 0,15 17,-17-17,40 38,158 163,-174-172,-1 1,-3 2,39 68,-69-109,-1 0,1 1,0-1,-1 1,0-1,1 1,-1-1,-1 1,1 0,0 0,-1-1,0 1,0 0,0 0,-1-1,1 1,-2 6,1-8,-1 0,1 1,-1-1,0 0,1 0,-1 0,0 0,0 0,-1 0,1 0,0-1,-1 1,1-1,0 0,-1 1,0-1,1-1,-1 1,0 0,1 0,-1-1,0 0,-5 1,-52 1,-1-3,1-2,-90-17,128 17,3 0,1-2,-1 0,-18-9,-37-9,54 19,2 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3.2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1076,'-5'2,"-1"0,1 0,-1 0,1 0,0 1,0 0,1 0,-9 7,-8 4,-8 3,-21 11,36-22,15-9,45-38,-5 6,65-74,-66 61,-2-2,-3-2,-1-1,33-74,-57 103,0 0,-1-1,-2 0,0 0,-2-1,-1 0,-1 0,-1 0,-1-1,-1 1,-2 0,-9-51,2 43,-24-65,26 85,1 0,-2 0,0 0,0 1,-1 1,-21-23,28 33,0 0,0 0,0 1,0-1,0 0,0 1,0 0,0 0,-1 0,1 0,0 0,-1 0,-2 0,4 0,0 1,0 0,0 1,0-1,0 0,0 0,0 0,0 1,0-1,0 0,0 1,0-1,0 1,0-1,0 1,1-1,-1 1,0 0,0-1,1 1,-1 0,-1 1,0 2,0 0,1 0,-1 0,1 0,0 0,0 1,0-1,1 0,0 0,-1 1,1-1,1 0,0 8,4 8,0-1,0-1,2 1,0-1,2 0,0-1,15 22,87 112,-95-132,302 362,-8-12,-300-358,-1 1,-1 0,0 0,0 1,-1-1,-1 2,0-1,-1 1,-1 0,0 0,-1 0,0 0,-1 1,0-1,-2 1,0 0,0-1,-1 1,-5 23,1-15,0 0,-1-1,-1 1,-1-2,-1 1,-1-1,-25 38,28-50,0-1,0 1,-1-1,0-1,0 1,-1-1,0-1,0 0,-1 0,1-1,-1 0,-1-1,1 0,-1 0,1-1,-1-1,0 1,-20 0,-25 0,-64-4,99-1,0 0,0-2,0 0,0-1,1-1,-25-10,20 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4.1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1,'2'10,"0"-1,0 1,1 0,1-1,0 0,0 0,0 0,12 16,1 5,145 347,-41-85,-109-264,2 0,34 49,-43-71,0 1,0-1,1 1,0-1,0-1,0 1,1-1,0-1,0 1,0-1,1 0,-1-1,1 0,0 0,16 4,94 5,188-5,-288-7,9-1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4.6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0 322,'4'0,"6"0,10-4,14-6,18-1,23-8,23-8,16-5,15 0,3 0,-9-3,-12 5,-12 4,-15 5,-21 2,-13 5,-15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6.8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0,'14'1,"1"0,-1 1,0 1,0 0,0 1,-1 0,1 1,16 9,13 9,43 31,-49-29,701 497,-733-517,20 13,-2 2,0 0,29 34,-41-38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6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1424 1,'-1'94,"10"252,-5-298,2 0,3-1,2 0,1 0,20 46,-28-84,0 0,1 0,-1 0,2 0,11 15,-12-22,-12-15,-15-21,-9-3,-2 1,-1 2,-2 1,-1 2,-1 2,-55-33,33 29,0 3,-2 2,-126-38,57 35,-2 5,0 6,-267-5,349 25,49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6.8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791 825,'-74'23,"1"4,1 3,-122 70,179-92,-15 9,-138 79,147-81,0 0,1 0,1 2,0 1,-22 27,39-43,-1 1,1 0,0 0,0-1,0 1,1 1,-1-1,1 0,-1 0,1 0,0 1,0-1,1 1,-1-1,1 1,-1-1,1 1,0-1,1 1,-1-1,0 1,1-1,0 0,0 1,0-1,3 6,0-3,1 0,0 0,0-1,0 0,1 0,-1 0,1-1,0 0,1 0,-1 0,14 5,18 7,1-2,1-2,68 13,126 2,-228-26,0-1,-1 1,1-1,0 0,0-1,0 0,-1 0,1 0,0 0,-1-1,11-4,-13 4,0-1,0 1,-1-1,1 0,0 0,-1 0,0 0,0 0,0 0,0 0,0-1,-1 1,1-1,-1 0,0 1,0-1,0 0,-1 0,1-4,5-60,-3 0,-7-86,0 23,5-22,-1 151,0 1,0-1,0 1,0 0,0-1,1 1,-1 0,0-1,1 1,-1 0,1-1,0 1,-1 0,1 0,0-1,1-1,-1 3,0 0,-1 0,1-1,-1 1,1 0,0 0,-1 0,1 0,0 0,-1 0,1 0,-1 0,1 0,0 0,-1 0,1 0,0 0,-1 1,1-1,-1 0,1 0,0 1,-1-1,1 0,0 1,37 38,-33-34,107 127,7-6,5-4,5-7,158 110,-277-219,81 52,-81-52,1-1,0 0,1 0,-1-1,1-1,18 4,-27-7,-1 0,1 0,-1 1,0-1,1-1,-1 1,1 0,-1 0,1-1,-1 0,1 1,-1-1,0 0,1 0,-1 0,0-1,0 1,0 0,0-1,0 0,0 1,0-1,-1 0,1 0,-1 0,1 0,-1 0,0 0,0 0,1 0,-2-1,1 1,1-5,1-7,0 0,-2 1,0-1,-1-27,0 25,-3-151,-8 0,-6 1,-78-316,73 400,-56-130,68 188,-2 1,0 0,-2 1,0 0,-1 1,-1 1,-2 0,1 1,-37-29,52 47,0 0,1-1,-1 1,0 0,1 0,-1 0,0 1,0-1,0 0,0 1,0-1,0 1,0-1,0 1,0 0,0 0,0 0,0 0,0 0,0 1,0-1,-2 1,2 0,-1 1,1-1,0 1,0 0,0 0,0 0,0 0,0 0,0 0,1 0,-1 0,1 1,-1-1,0 4,-5 11,1 0,1 0,1 0,-2 20,3-21,-2 13,1 1,1-1,2 1,1 0,1-1,2 1,1-1,1 1,1-1,2-1,1 1,1-1,1-1,2 0,21 33,1-1,48 60,-62-93,1-1,1 0,1-2,36 27,-48-40,0-2,1 0,0 0,0-1,1-1,0 0,0 0,0-2,1 0,28 4,230 14,-202-19,130-13,-159 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7.4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1,'1196'0,"-1174"0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8.0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7,0 5,0 1,0 1,0-1,0 0,0 0,0-1,0 0,0-1,0 0,0-4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18.4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20.6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53 431,'-2'1,"-1"-1,1 1,0-1,-1 1,1 0,0 0,0 0,0 0,0 1,0-1,0 0,0 1,0 0,0-1,1 1,-1 0,0 0,1 0,0 0,0 0,-1 0,1 0,0 0,0 0,1 1,-1-1,1 0,-1 1,1-1,-1 0,1 4,-2 13,0 1,1 35,1-37,1 16,2 0,1 0,1 0,2 0,1-1,20 49,-26-78,0-1,0 1,0-1,0 1,1-1,0 0,-1 0,1 0,0 0,1-1,-1 1,0-1,1 0,0 0,-1 0,1 0,0-1,0 0,0 1,7 0,9 1,1 0,0-1,22-2,2 1,139 13,285 11,-463-25,0 0,1 0,-1 0,0-1,0 0,0 0,11-4,-16 4,0 0,1 0,-1 0,0 0,0 0,0 0,0 0,0 0,0-1,0 1,0 0,-1 0,1-1,-1 1,1-1,0 1,-1 0,0-1,1 1,-1-1,0 1,0-1,0 1,0-1,0 1,0-1,0 1,-1-1,1 1,-1-1,1 1,-1-1,1 1,-1 0,0-1,-1-1,-5-12,-1 1,0-1,-1 2,-1-1,0 1,-19-17,-76-65,62 60,-1 3,-2 1,-1 2,-1 3,-86-35,108 52,5 2,0-1,-33-19,50 25,0 0,1 0,-1 0,1-1,0 0,-1 1,1-1,0-1,1 1,-1 0,1-1,-1 1,1-1,0 0,0 1,1-1,-1 0,1 0,0-1,-1-4,2 7,0-1,0 1,0 0,1 0,-1 0,1 0,0 0,-1 0,1 0,0 0,0 0,1 0,-1 0,0 0,0 1,1-1,-1 1,1-1,0 1,-1-1,1 1,0 0,0 0,0 0,0 0,0 0,0 0,0 0,0 1,0-1,0 1,0 0,0-1,3 1,12-2,0 0,0 2,23 1,-25-1,83 6,0 4,-1 5,164 45,-101-9,208 96,-258-96,-2 4,-3 5,-3 5,-2 4,175 158,-263-215,14 13,31 39,-52-58,0 1,-1-1,1 1,-1 0,-1 1,1-1,-1 1,0-1,-1 1,0 0,2 15,-4-19,-1-1,1 0,0 1,-1-1,0 0,0 0,0 0,0 0,-1 0,1 0,-1 0,1 0,-1 0,0-1,0 1,0 0,-1-1,1 0,-1 0,1 0,-1 0,-3 2,2-1,0-1,0 0,-1 0,1 0,0-1,-1 0,1 0,0 0,-1 0,1 0,-1-1,0 0,1 0,-1 0,-6-2,-1-2,-1 0,1-1,1-1,-1 0,1 0,0-1,-19-16,-66-67,91 85,-27-30,1-1,2-1,1-2,2-1,-28-57,40 66,0-1,2 0,2-1,1 0,1 0,2-1,1 0,0-40,6 55,1-1,1 1,1 0,0 0,1 0,2 0,-1 1,2 0,1 1,0-1,1 2,1-1,20-24,-2 9,1 0,1 2,2 1,1 2,39-25,-25 22,2 2,56-23,-76 38,1 2,1 1,-1 1,2 2,32-3,-60 10,0-1,-1 2,1-1,0 0,-1 1,1 0,0 0,-1 0,1 0,-1 1,0 0,1 0,-1 0,0 1,0-1,0 1,0 0,-1 0,1 0,-1 0,0 1,0 0,5 7,2 6,0 1,-2 1,0 0,7 26,0-3,134 442,-87-264,35 151,-91-352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21.8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24431 1,'-6'1,"0"0,-1 0,1 1,0 0,0 0,-10 5,-20 6,-698 146,469-109,-1840 374,590-90,-511 99,383-161,341-69,-323 73,1592-271,-462 79,-713 96,265-91,-593 60,72-4,-1254 151,1547-156,-2-80,807-65,-204 1,239 42,165-14,2 4,-197 60,241-56,97-26,-32 7,0 4,-72 30,97-28,12-2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27.9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7945 0,'18'1,"-1"-1,1 2,0 0,0 1,-1 1,0 1,0 0,0 2,0-1,-1 2,0 0,24 18,-8-4,-1 2,-1 1,-1 2,-1 1,-2 1,0 1,-3 1,0 1,31 61,-51-85,1 0,-2 1,1-1,-1 0,-1 1,1 0,-1-1,-1 1,0 0,0 0,-1-1,0 1,0 0,-1-1,0 1,0-1,-1 0,0 0,-1 0,0 0,-5 8,-12 16,0-1,-2-2,-44 44,53-58,-100 100,-209 161,-155 68,180-149,-8-13,-427 185,472-262,-407 108,-292 8,-1057 90,1729-284,-216 24,345-27,-175 49,274-57,0 3,2 3,-83 42,136-60,0-1,0 1,0 0,1 1,-1-1,1 1,0 0,0 0,1 0,-1 0,1 1,0 0,-3 9,-2 10,0 0,-3 28,-7 19,-23 34,-60 110,55-122,-168 327,194-382,19-37,-3 5,1 0,-1-1,0 1,-1-1,-7 9,2-8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29.2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11,'0'0,"0"0,0-1,0 1,0-1,0 1,0-1,0 1,0 0,0-1,0 1,-1-1,1 1,0 0,0-1,0 1,-1-1,1 1,0 0,0-1,-1 1,1 0,0 0,-1-1,1 1,0 0,-1 0,1-1,0 1,-1 0,1 0,-1 0,1-1,0 1,-1 0,1 0,-1 0,1 0,-1 0,1 0,0 0,-1 0,1 0,-1 0,1 0,-1 1,1-1,0 0,-1 0,1 0,-1 0,1 1,0-1,-1 0,1 0,0 1,-1-1,-22 18,7 3,1 2,1 0,1 0,1 1,2 1,-10 30,-37 160,53-197,-7 30,2 0,3 0,1 1,3 80,3-110,2 0,0-1,1 1,1-1,0 0,12 25,-11-31,0-1,1 0,1 0,-1-1,2 1,-1-2,1 1,1-1,0-1,14 11,6-2,1-1,0-1,1-1,0-2,1-1,0-2,41 6,244 20,-92-25,99 9,-249-11,-1 3,90 26,-144-31,0 2,0 0,-1 0,0 2,0 1,-1 0,-1 1,33 29,-40-30,0 1,0 0,-1 1,-1 0,0 0,-1 1,-1 0,0 1,0 0,-2 0,0 0,6 31,-3 6,-3 0,-2 1,-4 66,-2-80,-1 0,-2-1,-2 0,-1 0,-16 39,14-49,-1-1,-1 0,-2-1,-31 44,40-63,0 0,0 0,0 0,-1 0,0-1,-1 0,1-1,-1 0,0 0,0-1,0 1,-1-2,0 1,0-1,0-1,0 0,0 0,0-1,-12 1,-8-4,1 0,-1-2,1-2,0 0,0-2,-36-15,-155-84,101 46,103 54,-6-3,0-1,-33-23,36 19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0.2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0 151,'2'8,"-1"-1,2 0,-1 0,1 0,0 0,0 0,1 0,7 9,1 5,14 24,1-1,2-1,3-2,1-1,1-1,3-2,69 55,-80-72,1-2,2 0,-1-2,2-1,0-1,1-2,0 0,1-3,0-1,0-1,1-1,0-2,38 0,-64-4,0 0,0 0,0-1,0 0,0 0,0-1,0 0,-1 0,1 0,-1-1,1 0,-1 0,0-1,7-4,-9 3,1 0,-1 0,-1 0,1 0,-1 0,0-1,0 0,0 1,-1-1,0 0,0 0,0-1,-1 1,0 0,1-11,0-17,-2-1,-1 0,-1 0,-2 0,-2 1,-1 0,-1 0,-2 1,-2 0,-1 0,-1 1,-2 1,-37-56,44 74,-1 1,0 0,-1 1,0-1,-1 2,0 0,0 0,-1 2,-1-1,-21-9,34 17,0 1,0-1,0 0,0 1,0 0,0-1,0 1,0 0,0-1,0 1,0 0,0 0,-1 0,1 0,0 0,0 0,0 0,0 1,0-1,0 0,-2 1,3 0,0-1,0 1,0 0,0 0,-1-1,1 1,0 0,1 0,-1-1,0 1,0 0,0 0,0-1,1 1,-1 0,0 0,0-1,1 1,-1 0,1-1,-1 1,1 0,33 41,7-2,3-2,0-2,70 42,-79-57,1-1,1-2,1-2,0-1,63 15,-79-27,-1 0,1-1,0-2,21-1,-23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1.1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0,'546'538,"-464"-459,57 57,184 139,-301-259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6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611 739,'2'-3,"0"1,0-1,0 0,0 0,1 1,-1 0,1-1,-1 1,1 0,0 0,5-2,4-5,13-14,-1-2,-1 0,-2-1,25-39,65-122,-109 183,15-27,-2 0,16-45,-27 64,0 0,-1 0,-1 0,0 0,-1 0,0 0,-1 0,0-1,-1 1,-3-16,4 25,-1 0,0 0,0 1,0-1,0 1,0-1,-1 0,1 1,-1 0,1-1,-1 1,0 0,0 0,0 0,0 0,-1 0,1 1,0-1,-1 1,-4-3,2 2,-1 1,0-1,0 1,0 0,0 1,0-1,0 1,0 0,-9 2,-10 2,0 2,0 1,-37 15,60-21,-104 42,-132 73,193-90,2 1,1 2,1 3,1 0,-48 54,77-73,0 0,1 1,1 0,0 1,1 0,0 0,1 1,-7 24,12-33,0-1,1 1,0 0,0 0,0 0,1-1,0 1,1 0,-1 0,1 0,1 0,-1-1,1 1,0 0,1-1,-1 0,1 0,1 1,-1-2,1 1,0 0,0-1,8 8,0-2,1-1,-1-1,2 0,-1-1,1 0,1-1,-1-1,1 0,0-1,1-1,-1 0,1-1,0-1,0 0,22-1,20-3,-1-3,110-23,-143 23,344-86,-284 63,-2-3,104-55,-148 63,48-37,-14 8,-50 38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1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1,'29'27,"59"41,-40-33,195 150,431 309,-622-459,-37-25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2.1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1,'4'0,"6"4,5 2,5-1,7 4,8 4,2 0,-1 2,2 3,-1-1,1-1,-5 3,-4-3,-7 1,-4-3,-4-4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2.6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3.6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0 708,'123'1,"163"23,-176-11,103 20,-211-32,0 0,0-1,0 1,0-1,1 1,-1-1,0 0,0 0,0 0,0 0,1 0,-1 0,0-1,0 1,0-1,0 1,0-1,0 0,4-2,-5 1,1 0,-1 0,0 0,0 0,0-1,0 1,0 0,0-1,-1 1,1-1,-1 1,0-1,0 1,1-1,-2 1,1-6,-5-40,-1-1,-23-83,12 58,-6-28,-29-153,47 204,5 31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4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384 269,'0'-5,"-1"-1,0 1,-1 0,1 0,-1 0,0 0,0 0,-1 0,1 0,-1 1,-4-6,-41-44,43 49,-1 0,0 0,0 0,0 1,-1 0,0 0,1 0,-1 1,0 0,-1 1,1 0,0 0,-1 0,-11-1,13 4,0-1,0 1,0 0,0 0,0 0,1 1,-1 0,1 0,-1 1,1 0,0-1,0 2,0-1,0 0,1 1,-1 0,1 0,0 1,-5 6,-2 4,1 0,0 1,2 0,-1 0,2 1,0 0,1 1,1-1,1 1,-3 20,5-27,1 1,0 0,0 0,1 0,1-1,0 1,1 0,0 0,1-1,0 1,0-1,1 0,1 0,0 0,1-1,11 17,-11-20,0-1,1 0,0 0,1 0,-1-1,1 0,0 0,0-1,1 0,-1 0,1-1,0 0,-1-1,1 0,1 0,-1-1,0 0,0-1,11-1,-14 1,0 0,0-1,-1 0,1 0,0-1,-1 0,1 0,0 0,-1 0,0-1,0 0,0 0,0 0,0-1,-1 0,1 0,-1 0,0 0,0-1,0 1,-1-1,0 0,0 0,0-1,-1 1,1 0,-1-1,0 0,-1 1,2-9,2-39,-1 0,-7-95,-1 43,2 69,1 25,0 1,0-1,1 0,1 1,0-1,0 1,6-21,-6 29,0 0,0 1,1-1,-1 1,0 0,1-1,-1 1,1 0,-1 0,1 0,-1 0,1 0,0 0,-1 1,1-1,0 0,0 1,0-1,0 1,-1 0,1 0,0 0,0-1,0 2,0-1,0 0,0 0,-1 1,1-1,0 1,0-1,0 1,2 1,10 3,-1 1,0 1,15 8,-20-10,470 289,-435-266,-9-3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5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1 159,'17'0,"0"1,1 1,-1 0,0 2,-1 0,1 0,-1 2,0 0,23 12,44 21,-35-19,-1 3,-1 1,-1 3,46 36,-78-50,-18-15,-25-27,-4-18,1-1,3-2,-30-65,57 109,1 0,0-1,0 1,0 0,1-1,0 0,0 1,0-1,1 0,1-12,0 17,-1 0,1 0,0 0,0 0,0-1,1 1,-1 1,0-1,1 0,-1 0,1 0,-1 1,1-1,0 1,0 0,0-1,0 1,0 0,0 0,0 0,0 0,0 0,1 1,-1-1,0 1,0-1,1 1,-1 0,0 0,1 0,-1 0,0 0,1 1,1 0,13 2,0 1,0 0,0 2,0 0,-1 1,0 0,21 14,26 11,-38-22,0 1,0 1,-2 2,1 0,-2 1,0 1,-1 1,-1 1,20 22,-10-6,2-1,1-1,67 48,-78-64,-5-2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7.0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1491 0,'-41'2,"0"2,1 1,0 2,0 2,1 1,-48 20,-215 112,194-83,3 5,-112 89,151-100,2 3,3 3,2 3,-52 71,102-122,1 1,0 0,1 1,0-1,1 1,0 1,1-1,1 1,-4 20,7-28,1 0,0 0,0 1,0-1,1 0,0 0,0 1,0-1,1 0,0 0,0 0,1-1,-1 1,1-1,0 1,1-1,0 0,-1 0,2 0,-1 0,0-1,1 0,8 6,13 8,1-1,1-1,1-1,60 21,130 27,-211-61,289 61,-257-58,0-1,1-2,-1-2,1-2,58-9,-17-4,136-29,-203 38,0-1,-1 0,1-1,-1 0,-1-1,1-1,-2 0,1 0,-1-2,18-21,28-25,-37 41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8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0,'0'26,"-1"1,1 1,1-1,1 1,2-1,0 0,16 48,-6-43,1 0,2 0,1-2,2 0,0-2,2 0,2-1,0-1,1-1,42 30,-47-39,1-2,0 0,1-2,1 0,-1-2,2 0,0-1,0-2,0 0,1-2,0 0,0-2,0-1,0-1,37-3,-58 2,-1 0,0 0,0-1,0 1,0-1,0 0,0 1,0-1,-1-1,1 1,0 0,0-1,-1 1,1-1,-1 0,1 0,-1 0,0 0,0 0,0-1,0 1,0 0,-1-1,1 0,-1 1,1-1,-1 0,0 0,0 0,0 0,0 0,-1 0,1 0,-1 0,0 0,0 0,0 0,-1-3,0-5,-1 0,-1 1,0 0,0 0,-1 0,-1 0,1 0,-2 1,-10-16,-5-2,-2 0,0 2,-2 0,-1 2,-49-35,17 21,-119-56,164 87,-1-1,0 0,0 1,-1 1,1 1,-1 0,-26-4,29 8,0-2,0 1,1-1,-1-1,1 0,0-1,0 0,0 0,0-1,-11-8,5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39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1 528,'0'0,"-1"-1,1 0,0 0,0 0,0 1,0-1,0 0,1 0,-1 1,0-1,0 0,0 0,1 1,-1-1,0 0,1 1,-1-1,1 0,-1 1,1-1,-1 0,1 1,-1-1,1 1,-1-1,1 1,0-1,-1 1,1 0,0-1,1 1,0 0,0 0,0 0,-1 0,1 0,0 0,0 1,-1-1,1 1,0-1,-1 1,1 0,1 0,58 40,-51-33,37 25,2-2,1-2,1-2,1-2,2-3,0-2,1-3,96 18,-145-34,0 0,0 0,0-1,0 0,1 0,-1 0,10-2,-14 1,0 0,0 0,-1 1,1-1,0 0,0 0,-1-1,1 1,-1 0,1 0,-1-1,0 1,1-1,-1 0,0 1,0-1,0 0,0 1,0-1,0 0,-1 0,1 0,-1 0,1 0,-1 0,0 0,0 0,0-2,2-24,-1 0,-1 1,-2-1,0 0,-3 0,0 1,-1 0,-2 0,-1 0,-14-29,21 51,-1-1,1 1,0 0,0-1,0 1,1-1,0 0,0 1,0-9,1 13,1-1,-1 1,0 0,0 0,1 0,-1 0,1 0,-1 0,1 0,-1 0,1 0,-1 0,1 0,0 0,0 0,-1 0,1 0,0 1,2-2,-1 1,1 0,-1 0,1 0,-1 0,1 1,-1-1,1 1,-1 0,1 0,-1 0,1 0,4 1,20 5,-1 1,0 1,0 1,0 2,-2 1,37 22,-20-12,702 417,-729-429,7 4,0 1,32 31,-84-80,-26-41,-68-113,-157-316,273 486,-19-48,26 61,1 0,-1 0,1 0,0 0,0 0,1 0,0 0,0-1,0 1,1-8,0 12,-1 0,1 0,-1 0,1 0,-1 0,1 0,0 0,0 0,-1 0,1 0,0 0,0 0,0 1,0-1,0 0,0 1,0-1,0 0,0 1,0-1,1 1,-1 0,0-1,0 1,0 0,1 0,-1 0,0 0,0 0,1 0,-1 0,2 1,48 10,-35-6,250 64,303 122,-550-183,-4-3,1 1,-1 0,0 1,-1 1,1 0,-2 1,19 16,-16-7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0.6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1,'9'1,"-1"2,1-1,-1 1,1 0,-1 1,0 0,-1 0,1 1,-1 0,1 0,8 10,5 1,702 493,-615-434,118 73,-182-122,1-3,2-1,61 19,-88-35,0-2,0 0,0-1,1-1,-1-1,1-1,22-2,-41 2,1-1,0 1,-1-1,1 0,0 1,-1-1,1 0,-1-1,0 1,1 0,-1-1,4-2,4-8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8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1043,'-21'0,"-18"-1,-49 7,73-4,1 1,-1 1,1 0,0 1,1 0,-24 13,33-15,-104 62,98-57,0-1,0 2,1-1,0 1,0 0,1 1,-13 19,20-26,0-1,-1 0,1 1,0-1,0 1,0-1,0 1,1-1,-1 1,1 0,0-1,-1 1,1 0,0-1,1 1,-1 0,0-1,1 1,-1 0,1-1,0 1,0-1,0 1,0-1,1 0,-1 1,1-1,-1 0,1 0,0 0,-1 0,1 0,0 0,1-1,1 3,9 4,0-1,0 0,0-1,1 0,17 4,-9-3,0 1,1-1,-1-1,37 4,-49-9,-1 0,1-1,0 0,-1 0,1-1,-1 0,1-1,-1 0,0-1,1 1,12-7,-20 7,1 0,0-1,-1 1,1 0,-1-1,0 1,0-1,0 0,0 0,0 0,0 0,-1 0,0 0,1 0,-1 0,0-1,-1 1,1 0,-1-1,1-2,0-13,0 1,-4-29,2 17,-4-133,-30-194,25 295,-3 2,-3-1,-2 2,-3 0,-2 2,-43-75,54 110,-33-51,41 66,-1 1,0 0,0 1,0-1,-1 1,0 0,0 0,-8-4,13 8,0 1,1-1,-1 1,0-1,0 1,0-1,0 1,0 0,1 0,-1-1,0 1,0 0,0 0,0 0,0 0,0 0,0 0,0 0,0 0,0 1,0-1,0 0,1 1,-1-1,0 0,0 1,0-1,0 1,0 0,-1 1,1 0,0 0,0 0,-1 0,2 0,-1 0,0 0,0 0,1 0,-1 1,0 3,2 61,5-23,2-2,2 1,2-1,1-1,2 0,3-1,0-1,32 49,-20-43,1-2,2-1,2-1,1-2,2-2,63 48,-82-71,0-1,1 0,0-2,1 0,1-1,-1-1,1-2,1 0,0-1,0-1,0-1,0-1,30 0,-48-4,0 1,0-1,0-1,0 1,0-1,-1 1,1-1,-1-1,1 1,-1-1,0 1,0-1,0-1,0 1,-1 0,1-1,-1 0,0 0,0 0,0 0,0 0,-1 0,0-1,0 0,0 1,2-9,4-14,-1 0,-1-1,3-42,-7 53,4-45,-2 0,-5-67,-2 94,-1-1,-2 1,-1 0,-24-68,32 97,9 11,17 18,-25-21,147 128,242 163,-386-289,103 61,-98-60,0 0,0-1,0 0,1-1,0 0,-1 0,1-1,22 1,-30-3,-1-1,1 1,0-1,0 0,-1 0,1 0,0 0,-1 0,1-1,-1 1,1-1,-1 1,0-1,0 0,0 0,0 0,0 0,0 0,0-1,-1 1,1 0,-1-1,0 1,1-1,-1 0,0 1,1-6,2-8,-1-1,0 0,1-26,-2 22,4-38,4-31,-3 1,-10-174,-10 181,11 76,1-1,-1 1,-1 0,1 0,-1 0,0 0,0 0,0 1,-9-11,8 16,6 11,8 15,6 0,2-1,0 0,2-1,1-1,0-1,31 23,154 105,46-6,-248-142,1 0,-1 1,1 0,-1 0,0 0,0 1,0-1,3 5,3 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1.2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0,'-8'1,"0"0,1 0,-1 1,1 0,-1 0,1 1,0 0,0 0,0 1,-11 7,-64 52,64-48,-87 63,-34 30,135-105,0 1,0-1,0 0,-1-1,1 1,-1-1,1 1,-1-1,-7 2,-4-1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2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1 756,'0'-2,"1"0,0 0,0 0,0 0,0 0,0 0,0 0,1 0,-1 1,1-1,-1 1,1-1,0 1,-1-1,1 1,0 0,2-1,35-20,-27 17,0 1,0 0,1 1,-1 0,1 1,0 0,-1 1,1 0,21 3,9 2,64 17,-57-10,7 1,-1 3,0 2,-1 3,-2 2,0 2,-1 3,59 40,-106-63,-1 0,1 0,0 0,-1 0,0 1,0 0,-1-1,1 1,-1 1,0-1,0 0,-1 1,0 0,0-1,2 7,-3-1,1-1,-1 0,-1 0,0 0,0 1,-1-1,-1 0,-2 13,-7 13,-2 0,-1-1,-33 59,43-86,-23 45,6-11,-1 0,-2-2,-32 39,56-77,-1-1,0 0,1 0,-1 0,0 0,0 0,0 0,0 0,0 0,0 0,0-1,-1 1,1 0,0-1,0 1,0-1,-1 1,1-1,0 0,-1 1,1-1,-3 0,3 0,0-1,0 0,0 1,0-1,0 0,1 0,-1 0,0 0,0 0,1 0,-1 0,1 0,-1 0,1 0,-1 0,1 0,-1 0,1 0,0 0,0-2,-3-12,2 0,0 0,1-15,1 22,-26-491,15 410,5-2,5-92,4 141,1 0,1 1,3 0,1 0,2 1,29-64,-26 72,-2 10,-2-1,-1-1,-1 0,-1 0,-1-1,7-50,-13 51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3.5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1 882,'30'1,"-13"0,0-1,0-1,0 0,29-6,-41 6,0 0,0-1,-1 0,1 0,0 0,-1-1,0 1,1-1,-1 0,0 0,0-1,-1 1,1-1,-1 0,0 0,0 0,0 0,0 0,-1-1,1 1,1-8,3-10,-1 1,-2-1,0 0,1-33,-5-94,-1 75,-2-69,4-128,-1 271,0-1,0 0,0 0,0 1,0-1,0 0,0 0,1 1,-1-1,0 0,0 1,1-1,-1 0,0 0,1 1,-1-1,0 1,1-1,-1 0,1 1,-1-1,1 1,0-1,-1 1,1 0,-1-1,1 1,0-1,-1 1,1 0,0 0,0-1,-1 1,1 0,0 0,-1 0,1 0,0 0,0 0,-1 0,1 0,0 0,0 0,-1 0,1 0,0 1,-1-1,1 0,0 1,-1-1,1 0,0 1,-1-1,1 1,0-1,-1 1,1-1,-1 1,1 0,49 40,-35-27,168 133,1133 956,-1144-938,-137-128,-2 1,48 71,-78-104,0 1,0-1,0 1,0 0,-1 0,0 0,0 0,0 0,-1 1,0-1,-1 0,1 1,-1-1,0 1,-2 11,1-15,-1 1,1 0,-1-1,1 1,-1-1,0 1,0-1,-1 0,1 0,-1 0,0 0,1-1,-1 1,0-1,-1 0,1 1,0-1,-1-1,1 1,-1 0,1-1,-1 0,0 0,1 0,-1 0,-7 0,-3 1,1-2,-1 1,0-2,0 0,0 0,1-1,-1-1,1 0,0-1,-19-8,-10-8,-70-43,96 53,-80-51,3-4,2-4,-115-115,185 162,0-1,2 0,1-2,1 0,-24-47,32 52,1-1,1 0,0 0,2 0,0-1,2 1,0-1,1-35,3 19,-1-1,-2 1,-2 0,-1-1,-2 2,-1-1,-3 1,-25-63,-21-40,48 115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6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1,'15'0,"0"2,0 0,0 0,-1 2,1 0,-1 0,0 1,0 1,0 0,-1 1,0 1,0 0,-1 1,0 0,-1 0,19 21,-19-18,0 2,0 0,-1 0,-1 0,0 1,-1 1,-1 0,0 0,-2 0,1 0,-2 1,0 0,-1 0,1 22,-7 74,2-91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8.0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1,'52'48,"258"240,136 136,-6 6,-436-427,-1 1,1-1,-1 0,1 1,-1 0,0 0,-1 0,1 0,-1 0,0 0,0 1,2 5,-1 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8.5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0 259,'4'0,"6"0,6 0,3-4,13-6,13-9,11-7,6-2,4-1,0 0,1 5,-6 7,-9 1,-5 0,-7 3,-5-2,-9 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49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1 530,'0'-9,"0"0,0 0,1 0,0 0,0 0,1 1,1-1,-1 0,1 1,1-1,-1 1,2 0,-1 1,1-1,0 1,0-1,1 1,0 1,8-7,142-119,-73 64,-50 42,57-33,-20 15,-49 28,-5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0.1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1 513,'12'0,"0"1,-1 1,1 0,0 1,-1 0,1 0,-1 1,19 11,5 4,41 32,-67-45,11 6,-30-31,3 7,-18-29,-92-162,93 156,2-2,-22-68,41 109,1 0,0 0,1 0,-1 0,2-1,-1 1,1 0,1-11,-1 16,1 1,0-1,0 0,0 0,0 1,0-1,0 1,1-1,-1 1,1 0,0 0,0-1,0 1,0 0,0 0,0 1,0-1,0 0,1 1,-1-1,1 1,-1 0,1 0,0 0,-1 0,1 0,5 0,17-2,0 0,0 2,0 0,0 2,0 1,0 1,0 1,40 12,9 8,104 47,-108-39,78 47,-124-64,-1 1,0 1,-1 1,-2 1,1 1,26 35,-11-4,-24-30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1.1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763 907,'-1'-1,"1"0,-1 0,1 0,-1 0,1 0,-1 0,1 0,-1 0,0 0,1 0,-1 1,0-1,0 0,0 0,0 1,0-1,1 1,-1-1,0 1,0-1,0 1,-1 0,1-1,0 1,0 0,0 0,0 0,-1 0,-34-4,21 5,0 0,0 2,0-1,0 2,1 0,-1 1,1 0,0 1,-16 10,-4 3,0 3,-40 33,49-34,0 1,2 2,0 0,2 2,0 0,2 1,-27 52,38-64,0 1,2 1,0-1,1 1,0 0,2 0,0 0,0 1,2-1,0 1,1-1,1 1,1-1,0 1,1-1,8 25,-8-34,0-1,1 0,0 0,0 0,0 0,1-1,0 1,0-1,1 0,-1-1,1 1,9 5,-3-3,0-1,0-1,0 0,1-1,0 0,22 5,2-4,1 0,0-3,0-1,48-4,-82 2,1 0,0 0,0 0,0-1,-1 0,1 0,0-1,-1 1,1-1,-1 0,8-4,-10 4,1-1,-1 1,0-1,0 0,0 1,-1-1,1 0,0 0,-1 0,0 0,0 0,0-1,0 1,0 0,-1 0,0-1,1 1,-1-4,3-98,-4-1,-5 1,-5 0,-46-197,34 215,-4 0,-4 2,-55-106,53 129,-3 1,-2 1,-4 3,-85-94,117 140,0 0,-1 0,0 1,0 1,-1 0,0 1,0 0,-1 0,-20-7,32 14,1 1,-1 0,1 0,0-1,-1 1,1 0,-1 0,1 0,-1 0,1 0,-1 0,1-1,0 1,-1 0,1 0,-1 0,1 1,-1-1,1 0,-1 0,1 0,-1 0,1 0,-1 0,1 1,0-1,-1 0,1 0,-1 1,1-1,0 0,-1 1,1-1,0 0,-1 1,1-1,0 1,0-1,-1 0,1 1,6 22,23 22,20 7,98 83,72 33,-110-86,410 325,-498-391,0 0,1-2,0 0,1-2,1 0,32 11,-35-18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1.8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1,'8'0,"0"1,0 1,0-1,0 2,0-1,-1 1,1 0,-1 0,1 1,8 6,70 54,-62-44,62 51,129 136,-201-191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1:59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 0,'-7'1,"0"-1,0 1,0 1,1-1,-1 1,0 0,1 1,-1 0,1 0,-10 6,-57 47,44-32,17-14,-41 31,-73 75,112-102,1 1,0 1,1 0,1 1,1 0,0 1,2 0,0 0,-11 37,17-48,1 1,0-1,0 1,0 0,1 0,1-1,-1 1,1 0,0-1,1 1,0-1,0 1,0-1,6 10,-3-8,1 1,1-1,-1 0,1 0,1 0,0-1,0-1,18 14,-2-6,1 0,0-2,1-1,0-1,1-1,53 12,-44-14,1-2,0-1,0-2,0-2,46-3,-78 1,1-1,-1 1,1-1,-1 0,0 0,0 0,1-1,-2 0,1 0,5-4,-9 6,15-10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2.2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3.2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64,'-15'17,"0"-1,1 2,1-1,1 2,1 0,1 0,0 1,1 0,1 1,1 0,-6 33,9-35,1 0,1 0,0 1,2-1,0 0,1 1,1-1,1 0,1 0,0 0,1 0,1-1,12 25,-12-33,0 0,1 0,1 0,11 12,-17-20,-1 0,1 0,0 0,0 0,0 0,1 0,-1-1,0 1,1-1,-1 1,1-1,-1 0,1 0,-1 0,1 0,0-1,0 1,-1-1,1 0,0 1,0-1,0 0,-1-1,5 0,-5 0,0 0,0-1,-1 1,1-1,-1 1,1-1,-1 0,0 1,0-1,1 0,-1 0,0 0,-1 0,1 0,0 0,-1 0,1 0,-1 0,1 0,-1-1,0-1,1-54,-2 45,-23-502,24 511,-1-48,1 51,1 0,-1 0,0 1,0-1,0 0,0 0,1 0,-1 1,0-1,1 0,-1 0,1 1,-1-1,1 0,-1 1,1-1,-1 1,1-1,0 1,-1-1,1 1,0-1,-1 1,1-1,0 1,0 0,0-1,-1 1,1 0,0 0,0 0,0 0,-1 0,1 0,0 0,0 0,0 0,0 0,-1 0,1 0,0 0,0 1,-1-1,1 0,0 1,0-1,-1 0,1 1,0-1,-1 1,1-1,0 1,-1 0,1-1,0 2,18 13,-2 1,0 1,0 0,21 31,-3-6,56 67,142 154,-215-246,-4-6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4.2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0 336,'26'-1,"-1"2,0 1,1 1,-1 2,-1 0,1 1,-1 2,0 0,25 13,-8-1,200 103,-192-94,-2 1,79 68,5 32,-148-151,2 0,0-1,1-1,1 0,-18-46,-35-132,63 191,-43-176,40 156,2 1,2-1,1 0,3-41,-2 68,0 0,1 1,-1-1,1 1,-1-1,1 1,0-1,0 1,0 0,0-1,1 1,-1 0,1 0,-1 0,1 0,0 0,0 0,-1 1,1-1,1 0,-1 1,0 0,0-1,0 1,1 0,-1 0,1 0,-1 0,1 1,-1-1,1 1,-1 0,1-1,-1 1,1 0,0 0,-1 1,1-1,-1 1,4 0,7 2,1 0,-1 0,0 2,0-1,0 2,16 9,2 4,0 2,-1 1,40 39,74 90,-97-101,10 15,-23-25,48 43,-60-64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5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2,'-49'0,"14"-1,-1 1,-37 6,60-3,1-1,-1 1,1 1,0 0,0 1,1 1,-1-1,1 2,-16 11,-5 9,0 3,2 0,2 2,0 1,3 1,0 2,2 0,-19 43,-2 30,40-99,1 0,0 1,1-1,0 1,1 0,0 0,1 0,1 16,0-24,1 0,-1 0,0 0,1 0,0 0,-1-1,1 1,0 0,0-1,1 0,-1 1,0-1,1 0,0 0,-1-1,1 1,0 0,0-1,0 0,0 1,0-1,0 0,0-1,0 1,5 0,13 2,1 0,36-1,-39-1,139 1,157 10,-308-11,1 0,-1 0,0-1,0 0,0-1,0 1,0-1,9-3,-14 3,0 0,0 0,0-1,0 1,0-1,0 1,-1-1,1 0,0 1,-1-1,0 0,1 0,-1 0,0 0,0-1,0 1,0 0,-1 0,1 0,-1-1,1 1,-1-1,0 1,1 0,-1-1,-1 1,1 0,-1-4,-4-54,-3 0,-3 0,-2 1,-34-91,6 15,37 115,8 15,17 23,0 2,36 26,12 11,2-4,103 59,-159-104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6.7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0,'2'6,"0"0,0 0,1 0,0 0,0-1,1 1,-1-1,1 0,0 0,0 0,10 8,4 6,62 72,131 115,113 60,-237-200,2-5,98 51,-137-87,1-1,2-3,0-2,1-2,94 16,-133-31,1 0,-1 0,1-2,0 0,20-3,-32 2,1 1,-1-2,1 1,-1 0,1-1,-1 0,0 0,0 0,0-1,0 1,0-1,-1 0,1 0,-1 0,1-1,-1 1,0-1,-1 0,1 0,-1 0,1 0,1-5,4-13,-1-1,-1 0,-1 0,-1 0,-2-1,0 0,-2-39,-4-2,-20-99,15 126,-2 1,-2 0,-1 0,-2 1,-1 1,-1 1,-3 0,0 2,-36-41,52 65,9 7,22 16,43 34,-63-45,325 263,-146-114,171 146,-109-90,-185-155,-43-39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7.8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0 486,'29'1,"0"1,0 2,-1 0,32 11,109 42,-86-27,-23-10,135 51,-161-56,0 1,-1 1,43 32,-74-48,0 0,0 0,0 0,-1 0,1 0,0 1,-1-1,1 1,-1-1,0 1,1-1,-1 1,0 0,0 0,0 0,0-1,0 1,-1 0,1 0,-1 0,1 0,0 4,-2-5,-1 1,1-1,0 0,0 1,-1-1,1 0,-1 0,1 0,-1 0,0 0,1 0,-1 0,0-1,1 1,-1-1,0 1,0-1,0 0,1 1,-1-1,0 0,0 0,0 0,-2-1,-8 0,0 0,0 0,1-1,-1-1,1 0,-1 0,1-1,0-1,1 0,-1 0,1-1,0-1,0 0,1 0,-10-10,-15-14,3-2,-42-55,50 57,1-1,2 0,1-2,2-1,-23-62,31 68,1 0,1 0,1-1,2 0,1 0,2 0,3-57,-1 84,-1 0,0 1,1-1,0 1,-1-1,1 0,0 1,0 0,1-1,-1 1,0 0,1 0,0-1,-1 1,1 0,0 1,0-1,0 0,0 0,0 1,1-1,-1 1,0 0,1 0,-1 0,1 0,-1 0,1 0,-1 1,4-1,7-1,0 1,1 1,-1 0,25 4,-20-2,170 21,0 8,-2 8,319 111,-490-144,28 8,-1 3,-1 1,77 47,-101-51,-6-1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8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0,'4'4,"6"2,6 4,4 4,7 9,8 8,10 13,3 2,9 3,0 1,-2-4,-1-1,-5-4,-8-8,-5-7,-10-6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8.6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10,'-5'-4,"0"-2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9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1,'367'346,"-18"-19,75 80,27-34,-438-363,-1-2,1 0,0 0,1-1,0-1,22 7,-30-11,1-1,-1 1,1-2,-1 1,1-1,0 0,-1 0,1-1,-1 0,1 0,-1 0,1-1,-1 0,0 0,1-1,-1 1,7-6,59-38,-3-2,-2-3,82-82,-131 114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7:59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0 246,'0'-4,"5"-6,5-6,9-4,7-3,2-6,10-2,2-5,3-5,-6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0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430 987,'16'-14,"0"0,1 1,0 1,2 1,-1 0,26-10,129-42,-106 40,340-115,374-133,-14-38,-730 293,-23 11,0-1,0-1,-1 0,0-1,16-11,-29 18,0 1,1 0,-1 0,0 0,1 0,-1 0,0 0,0-1,1 1,-1 0,0 0,0 0,1-1,-1 1,0 0,0 0,1-1,-1 1,0 0,0 0,0-1,0 1,0 0,1-1,-1 1,0 0,0-1,0 1,0 0,0-1,0 1,0 0,0-1,0 1,0 0,0-1,0 1,-1 0,1 0,0-1,0 1,0 0,0-1,0 1,-1 0,1 0,0-1,0 1,0 0,-1 0,1-1,0 1,0 0,-1 0,1 0,0 0,-1-1,1 1,0 0,-1 0,1 0,0 0,0 0,-1 0,-24-3,24 3,-218 2,1 9,1 10,-364 83,402-60,2 7,2 8,-183 89,275-107,2 4,-136 101,172-111,2 2,2 1,2 3,2 1,-61 88,88-114,0 0,1 1,1 0,1 0,0 1,2 0,-6 26,10-36,0 0,0 1,1-1,0 1,1-1,-1 0,2 1,-1-1,1 0,1 0,-1 0,1 0,1 0,-1-1,1 1,1-1,-1 0,12 12,3 1,1-1,1-2,1 0,1-1,0-1,1-1,45 19,-5-8,0-3,73 15,342 43,6-43,14-34,-416-9,-1-4,0-3,156-46,-213 51,0 0,-1-2,0-1,0-1,-2-1,1-1,-2-1,0-1,-1-1,0 0,-2-2,0 0,-1-1,-1-1,0 0,18-38,-18 33,0 0,2 1,1 1,34-36,99-78,-91 86,-16 15,95-59,-122 83,-2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0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134 852,'1'-2,"1"-1,0 0,-1 1,1-1,1 1,-1-1,0 1,0 0,1 0,0 0,-1 1,5-3,2-3,105-77,-9 8,117-112,-209 175,-1-1,-1 0,0-1,-1 0,0 0,-1-1,-1-1,-1 1,0-2,-1 1,-1 0,-1-1,0 0,-1 0,-1 0,-1 0,-1-1,0 1,-4-26,3 39,0-1,0 1,-1 0,1 0,-1 0,-1 0,1 0,0 0,-1 1,0-1,0 1,-1 0,1 0,-1 0,0 0,0 0,0 1,0 0,-1 0,1 0,-1 0,0 1,1 0,-1 0,-1 0,1 0,0 1,0 0,0 0,-1 0,1 1,-8 0,2 1,-1 0,1 0,0 1,-1 1,1 0,0 0,0 1,1 1,-1-1,1 2,0 0,0 0,1 0,-13 12,-19 24,1 1,2 1,2 3,-51 88,51-70,3 1,3 2,-28 96,49-135,1 0,2 1,-5 49,11-70,-1-1,2 1,-1 0,1 0,0-1,1 1,0-1,0 1,1-1,0 0,1 0,0 0,0 0,0-1,1 1,0-1,7 7,-3-5,0-1,0 0,1 0,0-1,0 0,1-1,0 0,0-1,21 7,-12-7,1-1,-1 0,1-2,0-1,22 0,32-5,0-2,-1-4,0-3,-1-3,0-3,-2-3,124-58,-154 56,-1-2,-1-1,-1-2,-1-2,-2-2,34-40,-39 41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1.5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1028,'-84'-19,"65"17,0 1,1 1,-1 1,0 1,1 0,-1 1,1 1,0 1,-21 8,14-2,1 1,0 1,0 1,2 1,-38 32,25-15,2 2,1 1,2 2,2 0,1 3,2 0,-21 46,30-51,2 0,1 1,1 1,3 0,0 0,3 1,1 0,0 52,5-83,0-1,0 1,1 0,0 0,0-1,1 1,0 0,0-1,0 0,1 1,0-1,0 0,0 0,6 6,-5-8,1 0,-1 0,1-1,0 1,0-1,0 0,0-1,1 1,-1-1,1 0,0 0,-1-1,1 0,0 0,0 0,8 0,44 2,87-7,-117 1,-1 0,1-2,-1-2,0 0,32-14,-48 16,-1-1,1-1,-1 0,-1 0,0-1,0 0,0 0,-1-1,0 0,-1-1,0 0,0 0,-1 0,0-1,-1 0,6-19,3-14,-2-1,12-88,-22 122,12-86,-4 0,-5-1,-3 0,-5 0,-4 1,-26-127,21 172,-3 1,-2 0,-2 1,-2 1,-41-70,39 84,0 2,-2 0,-2 1,0 2,-2 1,-2 1,-65-46,91 71,-87-55,83 53,-1 0,1 1,-1 0,0 0,0 1,-1 0,-15-2,25 5,1 0,0 0,0 0,0 0,-1 0,1 0,0 0,0 0,0 0,-1 0,1 0,0-1,0 2,-1-1,1 0,0 0,0 0,0 0,-1 0,1 0,0 0,0 0,0 0,-1 0,1 0,0 0,0 0,0 1,0-1,-1 0,1 0,0 0,0 0,0 1,0-1,0 0,0 0,-1 0,1 1,0-1,0 0,0 0,0 0,0 1,0-1,0 0,0 0,0 0,0 1,0-1,0 0,10 13,20 12,673 573,-45 49,-570-550,43 41,-114-123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2.2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25,'-69'-10,"12"0,4 7,0 1,1 3,-93 13,117-9,-1 2,1 1,1 1,0 2,0 0,1 2,0 1,-33 24,38-22,0 1,1 1,1 0,1 2,1 0,0 1,-13 24,23-34,1 0,1 1,0 0,0 0,1 0,1 1,-3 16,5-21,1-1,0 1,0 0,0 0,1 0,0 0,1-1,0 1,0 0,0-1,1 0,7 14,-5-13,1 1,1-1,-1 0,1-1,0 0,1 0,0 0,0-1,0 0,1 0,0-1,12 5,7 1,0 0,1-2,31 5,389 56,8-33,-324-27,-32-5,-43-3,0 3,0 2,60 15,-111-20,-1 1,0 0,0 0,0 0,0 1,-1-1,0 1,1 1,-1-1,-1 1,1 0,-1 0,0 0,0 0,0 1,5 11,3 8,-2 1,14 49,-7-20,17 38,33 102,-58-164,-2 1,-1 1,-1-1,0 37,-4-65,-1 1,0-1,0 0,0 0,-1 0,1 0,-1 0,0 0,0 0,-1 0,1-1,-1 1,1 0,-1-1,0 1,-1-1,1 1,-1-1,1 0,-1 0,0 0,-5 3,2-3,0 0,-1-1,1 0,-1 0,0 0,0-1,0 0,0-1,1 1,-1-1,0-1,-10 0,-107-18,54 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3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1,'5'2,"0"0,0 0,0 0,0 1,0 0,0 0,-1 0,0 0,1 1,-1 0,-1 0,6 6,2 1,161 160,112 104,-139-152,5-5,273 161,-404-268,0-2,0 0,1-1,1-1,-1 0,1-2,0 0,0-2,1 0,-1-2,1 0,33-4,-31 3,-1-2,0 0,0-2,0 0,0-2,-1-1,0 0,0-2,-1 0,24-15,27-26,-41 26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3.5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0 234,'4'0,"6"0,6-4,8-6,8-1,9-7,4-5,17-7,11-7,1 2,0 0,-11 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5.1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577 1235,'-11'3,"0"0,0 0,0 1,1 0,-1 1,1 0,0 1,0 0,-15 13,9-8,-32 23,2 2,1 3,-61 65,78-73,2 2,1 0,2 2,1 0,-31 70,49-97,1 0,0-1,1 1,0 0,0 0,1 1,0-1,0 0,1 0,1 17,0-21,1 1,-1-1,1 1,0-1,0 0,0 1,1-1,0 0,-1-1,1 1,0 0,1-1,-1 0,1 1,-1-2,1 1,0 0,0-1,1 1,5 1,8 5,0-2,0 0,0-1,1-1,0-1,0-1,0 0,0-2,22 0,-38-1,1-1,-1 0,0 0,1 0,-1-1,0 1,0-1,0 1,0-1,0 0,0 0,-1-1,1 1,-1 0,1-1,-1 0,0 1,0-1,0 0,0 0,-1 0,1 0,-1-1,0 1,0 0,0 0,0-1,0-5,3-14,-1 1,-1-1,-1-28,-1 29,-11-504,10 523,1 1,-1 0,1-1,0 1,-1 0,1-1,1 1,-1 0,0-1,1 1,-1 0,1 0,-1-1,1 1,0 0,0 0,0 0,0 0,0 0,1 0,-1 0,1 0,2-2,-2 4,1-1,-1 1,1-1,0 1,-1 0,1 0,0 0,0 0,-1 0,1 1,0-1,-1 1,1 0,-1-1,1 1,-1 1,1-1,-1 0,1 0,1 3,19 9,58 32,1-4,100 36,10-8,-191-68,1 0,-1-1,1 1,-1-1,1 1,0-1,-1 1,1-1,0 0,0 0,-1 0,1 0,0 0,-1 0,1-1,0 1,-1 0,1-1,0 1,-1-1,1 0,-1 0,1 1,-1-1,1 0,-1 0,0 0,1-1,-1 1,0 0,0 0,0-1,0 1,0 0,0-1,0 1,0-1,-1 0,1 1,-1-1,1-1,1-9,0 1,-1 0,0-1,-1 1,-2-15,1 4,0-24,-3 0,-2 0,-1 1,-3 0,-1 0,-3 1,-1 0,-26-49,2 18,-5 2,-2 2,-3 1,-4 4,-2 1,-3 3,-2 3,-4 2,-125-87,-28-2,217 146,0 0,-1-1,1 1,0-1,-1 1,1 0,0-1,-1 1,1 0,-1-1,1 1,0 0,-1-1,1 1,-1 0,1 0,-1 0,1 0,-1-1,1 1,-1 0,1 0,-1 0,1 0,-1 0,1 0,-1 0,1 0,-1 0,1 1,-1-1,1 0,-1 0,11 17,30 24,330 256,21-24,-381-266,292 189,-235-157,2-4,117 44,-162-70,1-2,51 7,-66-12,1-1,-1-1,1 0,0-1,-1 0,1 0,-1-1,1-1,18-6,-15 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6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532 279,'-1'1,"0"-1,-1 0,1 0,-1 0,1 0,-1 0,1-1,-1 1,1 0,0-1,-1 1,1-1,0 1,-1-1,1 0,0 0,0 1,0-1,0 0,-2-2,2 2,1 0,0 0,-1 0,1 0,0 0,0 0,0 0,-1 0,1 0,0 0,1 0,-1-1,0 1,0 0,0 0,1 0,-1 0,0 0,1 0,0-1,2-4,0 1,1 0,-1 0,1 0,0 0,0 1,1 0,4-4,44-27,1 3,81-36,-7 4,-563 266,326-154,-197 89,261-120,27-13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07.9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254 838,'37'-32,"1"2,1 1,54-29,-4 2,341-191,-266 160,-162 85,1 1,0 0,0-1,-1 0,1 0,-1 1,1-2,-1 1,0 0,0 0,0-1,0 1,0-1,-1 1,1-1,-1 0,0 0,1 0,0-4,-2 4,0 0,0 1,0-1,-1 0,1 0,-1 0,1 0,-1 0,0 0,0 1,-1-1,1 0,0 1,-1-1,0 1,-3-4,-3-4,-2 1,1 0,-1 1,-1 0,1 1,-1 0,-1 1,-12-6,0 3,-2 0,1 2,-1 1,0 1,-1 1,-32 0,-162 8,205-2,0 1,1 0,-1 1,0 1,1 0,0 1,1 1,-1 0,1 1,0 1,1 0,-19 17,-11 12,3 3,-40 51,70-81,-25 31,1 2,2 1,2 1,3 2,-41 94,64-131,0 0,1 0,1 1,-1-1,2 0,0 1,0 0,1 11,1-18,-1-1,1 0,0 1,0-1,0 0,1 0,0 0,-1 0,1 0,1-1,-1 1,0 0,1-1,0 0,0 1,0-1,0 0,0-1,1 1,-1 0,1-1,0 0,0 0,5 2,11 3,1 0,0-1,0-1,41 3,91-3,-104-4,24 0,474-5,-418-3,1-6,150-35,-258 43,-8 3,0-1,0 0,-1-1,1 0,-1-2,0 1,0-2,22-14,-33 19,0 0,-1 0,1 0,-1 0,0 0,0-1,0 1,0-1,0 1,0-1,-1 1,1-1,-1 1,0-1,1-2,-4-46,1 28,-2-78,2 9,-4 1,-4-1,-22-92,30 176,0-1,-1 1,0 0,-1 0,0 1,0-1,0 1,-1 0,0 0,-1 0,1 1,-1 0,0 0,-1 0,-13-8,9 7,-1 2,0-1,-1 2,1 0,-1 0,0 1,0 1,0 0,-22-1,-240 7,184 0,186 17,742 173,-808-186,-7-2,0 0,0 1,23 12,-41-17,1 1,-1-1,0 1,0-1,0 1,0 0,-1 0,1 1,-1-1,0 1,0 0,0 0,0 0,-1 0,1 0,-1 1,0-1,-1 1,1 0,1 6,-2 5,0 0,-2 1,1-1,-2 0,0 0,-1 1,-1-1,-11 30,-5 3,-35 65,34-74,-2 0,-2-2,-1 0,-2-2,-2-1,-1-2,-1-1,-2-1,-1-1,-2-3,0-1,-79 41,15-14,-32 15,114-61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2.5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1 153,'29'-2,"-1"-1,1-2,0-1,32-11,2 0,111-19,2 8,1 7,271 3,-431 18,-1 1,1 0,-1 1,1 1,-1 0,0 1,28 12,-34-11,-1 0,0 0,0 1,0 0,-1 1,0 0,-1 0,1 1,-1 0,-1 0,1 1,-1 0,6 13,18 45,-3 0,23 90,-1-4,52 96,180 320,-141-302,279 488,-79-127,-86-145,-179-356,151 195,-193-282,1-2,2-1,1-2,2-2,79 53,-99-75,0 0,0-1,1 0,1-2,-1 0,1-2,1 0,-1-2,1 0,0-1,0-1,0-1,0-1,0-1,41-8,-50 6,0-1,0-1,0 0,-1-1,0 0,-1-1,1 0,-1-1,0 0,-1-1,0 0,0 0,-1-1,-1-1,1 1,-2-1,1-1,-2 0,9-18,4-18,-2-1,-2 0,15-91,-15 64,3-21,9-38,-27 134,0 0,0 0,0 0,0 0,0 0,1 0,-1 0,0 0,1 0,-1 0,1 0,-1 0,1 0,0 0,-1 0,1 0,0 0,-1 1,1-1,0 0,0 1,0-1,0 0,0 1,0-1,0 1,0-1,0 1,1-1,0 2,0 0,-1-1,1 1,-1 0,1 0,-1 0,1 0,-1 0,0 0,0 1,1-1,-1 0,0 1,0-1,1 4,32 65,-33-69,13 46,-2 0,-2 0,-2 1,3 76,0-15,22 124,87 316,128 205,-233-715,24 68,5-2,104 181,-135-260,-35-45,-195-234,-182-200,269 318,-177-143,253 236,-1 3,-2 1,-1 4,-2 1,-2 4,0 2,-107-30,120 45,0 2,-1 2,0 2,0 3,0 2,0 1,-1 4,1 1,1 2,-94 27,109-22,0 1,1 1,0 2,2 2,0 0,-57 46,70-46,16-12,38-25,906-700,-367 171,-461 421,-6-5,151-239,-226 308,-2 0,27-81,-41 101,-11 38,-1 15,2 20,-6-29,54 336,-22-131,32 367,-59-519,3 0,3-1,1 0,30 73,-21-64,-2 1,13 81,-31-135,17 153,-18-142,-1 1,0-1,-2 0,0 0,-10 39,9-51,-1 0,1-1,-1 0,-1 1,1-1,-1-1,0 1,-8 7,-55 47,18-17,13-10,-1-2,-61 40,85-61,3-1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4.7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1,'2'19,"1"0,1 0,1-1,1 1,0-1,2 0,12 23,-2-3,105 237,223 364,-275-526,169 204,-223-299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2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1065 847,'-34'2,"0"1,0 1,0 2,1 2,-50 17,-150 75,153-61,-116 79,160-93,2 2,0 1,2 1,1 2,-34 43,56-61,0 0,0 0,1 1,1 0,0 0,1 0,-6 23,11-31,0 1,0 0,0-1,1 1,0-1,0 1,0 0,1-1,0 1,0-1,1 1,0-1,0 0,1 1,-1-1,1-1,1 1,-1 0,1-1,4 7,3-1,0-1,0 1,1-2,0 1,1-2,0 0,0 0,1-1,0-1,17 5,10 2,1-2,62 9,79-1,1-7,0-9,207-22,-301 11,0-4,98-27,-148 28,0-2,-2-1,0-2,0-1,-2-2,0-2,33-25,-51 30,-1 0,0 0,-2-2,0 0,0-1,-2 0,-1-1,0-1,-1 0,-2 0,0-1,11-44,-12 33,-1 0,-3 0,0-1,-2 1,-2-1,-1 0,-1 1,-10-49,5 56,-1 0,-1 1,-1 1,-2-1,0 2,-1 0,-1 0,-2 1,0 1,-1 1,-1 0,-1 1,-25-20,9 11,-1 3,-1 0,-1 2,-1 2,-1 2,-1 2,-50-16,89 33,0-1,-1 0,1 0,0 1,0 0,-1-1,1 1,0 0,-1 0,1 0,0 0,-1 1,1-1,0 1,-3 0,4 0,0 0,1 0,-1-1,1 1,-1 0,1 0,0 0,-1 0,1 0,0-1,-1 1,1 0,0 0,0 0,0 0,0 0,0 0,0 0,0 0,0 0,1 0,-1 0,0 0,0 0,1-1,-1 1,1 0,-1 0,1 0,-1 0,1-1,-1 1,1 0,0-1,1 2,1 3,17 28,-19-32,0 0,-1 0,1 0,-1 0,1 0,-1 0,1 0,-1 0,0 0,1 0,-1 1,0-1,0 0,0 0,0 0,0 0,0 0,0 0,0 1,0-1,-1 0,1 0,-1 0,1 0,-1 2,0-3,0 0,1 1,-1-1,0 0,1 0,-1 0,0 1,1-1,-1 0,0 0,0 0,1 0,-1 0,0 0,1-1,-1 1,0 0,0 0,1 0,-1-1,1 1,-1 0,0-1,1 1,-1 0,1-1,-2 0,-17-15,15 13,-52-47,-52-49,95 84,0-1,0 0,1 0,2-1,-13-24,16 24,-1 1,-1 1,0 0,-16-20,19 29,0 0,0 0,0 1,-1 0,0 0,0 0,0 1,0 0,-1 1,1 0,-15-5,-189-50,268 80,80 42,85 55,-197-106,23 11,-37-20,0 1,0 1,0 0,-1 1,0 0,0 0,0 1,9 11,98 125,-28-31,-3-8,93 104,22 26,-87-79,-105-143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5.1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5.7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1,'0'13,"2"-1,0 1,0 0,1-1,1 1,0-1,0 0,1-1,8 14,11 15,32 42,-43-65,48 61,4-3,3-2,3-4,87 66,-118-95,-29-24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7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25 754,'-1'0,"0"0,0-1,0 1,0-1,0 1,0-1,0 0,0 1,0-1,0 0,0 0,0 0,1 0,-1 1,0-1,1 0,-1 0,0-1,1 1,-1 0,1 0,0 0,-1 0,1 0,0 0,0-1,-1-1,-3-38,3 36,1-21,1 0,1-1,1 1,2 0,0 1,2-1,0 1,2 0,1 1,1 0,1 0,19-28,-8 19,0 0,3 2,0 1,2 1,1 1,2 2,46-33,-65 51,0 1,1 0,-1 1,1 0,1 1,-1 1,1 0,-1 1,29-3,-32 5,0 1,0 0,0 1,0 1,0-1,0 1,0 1,0 0,-1 1,1-1,-1 2,0-1,0 1,13 10,11 12,-1 2,-1 1,-2 1,32 44,86 148,-137-207,-1-1,0 2,-1-1,-1 1,0 1,-1-1,-1 1,-1 0,-1 0,3 32,-7-45,0 1,0-1,0 1,-1-1,0 0,0 1,0-1,-1 0,1-1,-1 1,-5 6,-45 48,25-29,-311 389,337-417,0 1,1-1,-1 0,1 1,-1-1,1 1,0 0,0-1,0 1,0 0,0 5,1-8,0 0,0 1,0-1,0 1,0-1,0 0,0 1,0-1,0 0,1 1,-1-1,0 0,0 1,0-1,1 0,-1 0,0 1,0-1,1 0,-1 0,0 1,1-1,-1 0,0 0,1 0,-1 0,0 1,1-1,-1 0,1 0,21-4,50-20,124-51,-93 32,192-51,-202 69,-1-4,171-80,-239 94,-8 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7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0,'9'4,"6"11,11 10,12 23,18 25,16 25,17 26,15 22,6 12,3 4,-2-3,-6-8,-13-21,-18-24,-16-17,-19-20,-12-21,-10-19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8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1,'-6'1,"1"1,-1 0,1 1,0-1,0 1,0 0,0 1,1-1,-1 1,1 0,0 0,-5 6,3-4,-54 61,2 2,-84 135,71-98,36-52,35-54,0 1,0-1,0 1,0-1,0 0,0 1,0-1,0 0,0 1,0-1,0 1,0-1,1 0,-1 1,0-1,0 0,0 1,1-1,-1 0,0 1,0-1,1 0,-1 0,0 1,1-1,-1 0,0 0,1 1,-1-1,0 0,1 0,-1 0,0 0,1 0,-1 0,1 1,-1-1,0 0,1 0,-1 0,1 0,-1 0,0-1,1 1,-1 0,0 0,1 0,-1 0,1 0,0-1,30 0,-26 1,76-4,0 3,0 4,0 4,108 22,-79-5,20 6,2-5,183 11,-284-36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19.7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1 251,'0'-1,"0"1,0-1,0 0,0 1,0-1,1 1,-1-1,0 1,0-1,1 1,-1-1,0 1,1-1,-1 1,0-1,1 1,-1 0,1-1,-1 1,1 0,-1-1,1 1,-1 0,1-1,-1 1,1 0,0 0,-1 0,1 0,-1-1,1 1,-1 0,1 0,0 0,-1 0,1 0,-1 1,1-1,-1 0,1 0,0 0,-1 0,1 1,-1-1,2 1,27 11,12 14,0 2,-2 2,-2 1,-1 2,-1 2,56 71,-70-62,-21-44,0 0,0 0,0 0,-1 0,1-1,0 1,0 0,0 0,0 0,0 0,0 0,0 1,0-1,0 0,0 0,0 0,-1 0,1 0,0 0,0 0,0 0,0 0,0 0,0 0,0 0,0 0,0 0,0 0,0 0,0 0,0 0,0 0,0 0,-1 0,1 1,0-1,0 0,-13-25,-6-20,2-1,-21-93,-4-101,40 230,1 5,0 1,0 0,0-1,1 1,0 0,0-1,0 1,0-1,1 1,-1 0,1-1,0 1,3-7,-3 10,0 0,0 1,-1-1,1 1,0 0,0-1,0 1,0 0,0-1,0 1,0 0,0 0,0 0,0 0,0 0,0 0,0 0,0 0,-1 0,1 0,0 0,0 1,0-1,0 0,0 1,0-1,0 1,0-1,0 2,33 18,-26-14,167 108,168 143,-240-164,-102-92,0 0,-1 0,1-1,0 1,-1 0,1-1,0 1,0-1,0 1,0-1,0 1,-1-1,1 0,0 1,0-1,0 0,0 0,0 0,0 0,0 0,0 0,0 0,0 0,0 0,0 0,2-1,-3 0,1 0,0 0,0 0,0 0,-1 0,1 0,0 0,-1 0,1-1,-1 1,1 0,-1 0,0-1,0 1,1 0,-1-3,-3-59,2 62,-47-350,47 348,1 0,-1-1,1 1,0 0,0 0,0 0,0-1,1 1,-1 0,1 0,0 0,0 0,0 0,0 0,0 0,1 0,-1 0,1 0,2-2,-2 4,0-1,1 1,-1 0,1 0,-1 0,1 0,0 1,-1-1,1 0,0 1,0 0,-1 0,1 0,0 0,0 0,-1 1,1-1,0 1,-1-1,1 1,-1 0,1 0,2 2,73 31,-1 3,129 85,-149-87,-19-12,54 35,-83-52,0 1,-1 0,0 0,-1 1,1 0,-1 0,7 13,-6-5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1.1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1 294,'34'-2,"1"-2,-1-1,0-2,0-1,50-20,-48 17,-24 8,1-1,-1 0,0 0,0-2,0 1,-1-2,19-12,-13 8,1 0,1 2,0 0,0 1,1 0,36-8,17-6,34-7,-80 23,1-1,-1-1,38-17,-51 18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2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1211 1373,'-2'-4,"1"0,-1 0,1 0,-1 1,0-1,0 0,-1 1,1-1,-1 1,0 0,-3-4,-4-4,-251-303,84 104,-1-28,104 132,-104-112,122 162,-74-55,120 103,-7-12,-12-11,28 31,0-1,0 1,1 0,-1 0,0-1,0 1,0 0,0 0,0 0,1 0,-1 0,0 0,0 0,0 0,0 0,1 0,-1 1,0-1,0 0,0 1,1-1,-1 0,0 1,0-1,1 1,-1-1,0 1,1-1,-1 1,1 0,-1-1,0 1,1 0,0 0,-1-1,1 1,-1 0,1 0,0-1,0 1,-1 0,1 1,-7 15,1 1,1 0,1 0,0 0,1 0,1 1,1-1,0 1,2-1,0 1,1-1,1 1,0-1,2 0,13 34,5 45,-23-98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4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88,'-1'-3,"1"0,-1 0,0 0,-1 0,1 1,0-1,-1 0,0 1,1-1,-1 0,0 1,0 0,-1 0,1-1,0 1,-1 0,1 1,-6-4,-2-1,-1 0,0 0,-17-6,19 10,-1 0,1 1,-1 0,0 0,1 1,-1 0,0 1,1 0,-1 0,1 1,0 0,-1 1,1 0,0 1,0-1,1 2,-10 5,-4 3,1 1,0 1,2 1,-1 1,-22 26,19-15,0 1,2 1,2 2,0 0,2 0,-15 42,14-24,3 1,1 0,-12 89,24-124,1 0,0 0,1 0,1 1,0-1,1 0,1 0,1-1,0 1,1-1,0 1,11 19,-8-23,-1 0,2-1,-1 0,1 0,1-1,0 0,1-1,0 0,0-1,0 0,1-1,1 0,-1 0,21 6,-11-6,0-1,0-1,0-1,0-1,1-1,-1-1,1-1,0-1,-1-1,1-1,-1-1,0 0,0-2,41-17,3-6,-2-3,-1-3,77-57,-128 84,0 0,-1 0,-1-2,1 1,-1-1,12-16,-18 20,-1 0,0 0,0-1,0 1,-1-1,0 0,0 1,0-1,-1 0,0 0,-1 0,1 0,-2 0,0-14,-5-21,-1-1,-2 1,-2 1,-2 0,-20-46,19 58,0 0,-2 1,-1 0,-2 2,0 0,-2 1,-36-34,51 53,0 1,-1 0,0 0,0 1,0-1,-1 1,1 1,-1 0,-12-4,-2 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5.8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641 736,'0'1,"-1"-1,0 0,0 1,1-1,-1 0,0 1,0-1,1 1,-1-1,0 1,1 0,-1-1,1 1,-1 0,1-1,-1 1,1 0,-1-1,1 1,0 0,0 0,-1 0,1-1,0 1,0 0,0 0,0 0,-1 0,1-1,1 2,-1 29,8-2,2-1,0 0,2 0,1-1,31 47,-25-42,172 284,161 294,-327-565,-16-30,-1 0,12 29,-20-44,0 1,1 0,-1-1,0 1,0 0,1-1,-1 1,0 0,0-1,0 1,0 0,0-1,0 1,0 0,0-1,0 1,0 0,0 0,0-1,0 1,-1 0,1-1,0 1,-1-1,1 1,0 0,-1-1,1 1,-1-1,1 1,-1-1,1 1,-1-1,1 1,-1-1,1 0,-1 1,0-1,1 0,-1 1,1-1,-1 0,0 0,1 0,-1 1,0-1,0 0,1 0,-1 0,0 0,1 0,-1 0,0-1,0 1,-42-10,7-7,1-1,0-3,1 0,-37-33,24 20,-434-355,390 303,4-4,-143-194,211 257,2-1,1-1,1-1,1 0,1 0,2-2,2 1,1-1,-6-39,12 42,0-1,2 1,1 0,1 0,1 0,2 0,1 0,1 1,2 0,17-41,0 14,50-81,-60 111,1 1,1 0,2 1,0 2,29-25,-44 43,1-1,0 1,0 0,0 1,1-1,-1 1,1 0,-1 1,1 0,0 0,-1 0,1 1,0 0,-1 0,1 0,0 1,10 3,6 1,-1 1,0 1,39 19,-27-9,-1 3,-1 0,-1 2,0 2,-2 1,-1 1,-1 1,34 44,-57-66,0 0,-1 1,1-1,-1 1,0 0,-1 0,1 0,-1 0,0 1,-1-1,0 1,0-1,0 1,-1-1,0 1,0 8,-2-6,-1 1,1-1,-2 0,1 0,-1 0,-1-1,1 1,-1-1,-1 0,-10 12,-422 493,399-465,9-13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3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960 0,'-3'1,"0"1,-1-1,1 0,0 1,0 0,0-1,0 1,0 1,0-1,-4 4,-14 10,-194 88,159-78,-266 100,89-39,175-58,42-21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6.9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1979,'2'-1,"1"-1,-1 1,0 0,0-1,0 1,0-1,0 1,0-1,0 0,0 0,-1 0,1 0,-1 0,3-5,5-5,49-59,-2-2,71-126,-3 3,-62 104,-4-3,52-118,-110 213,4-10,0 1,-1-1,0 1,3-16,-6 23,0 1,0 0,0 0,1 0,-1 0,0 0,0 0,-1 0,1-1,0 1,0 0,0 0,-1 0,1 0,-1 0,1 0,-1 0,1 0,-1 0,0 0,1 0,-1 1,0-1,0 0,1 0,-1 0,0 1,0-1,0 1,0-1,0 0,0 1,0 0,0-1,0 1,0 0,0-1,0 1,-1 0,1 0,0 0,0 0,0 0,0 0,0 0,0 0,0 1,-1-1,1 0,0 1,0-1,-1 2,-31 9,0 1,2 2,-1 2,2 0,-46 33,16-10,-45 25,4 5,3 5,-113 107,174-145,2 1,2 2,1 2,2 1,2 1,2 1,1 1,3 1,2 2,-22 74,39-111,1 0,0 1,0-1,2 1,-1-1,1 1,1 0,0-1,1 1,4 17,-4-22,1-1,-1 0,1 0,1 0,-1 0,1 0,0-1,0 0,0 1,1-2,0 1,0 0,0-1,1 0,-1 0,1-1,0 1,0-1,8 2,8 2,-1-1,2-1,-1-1,0-1,1-1,-1-1,1-1,-1-1,1-1,27-6,8-4,-1-3,97-39,-50 10,-3-4,-1-5,-3-5,-2-3,-3-5,-3-3,113-115,-145 125,-3-2,-2-3,-3-1,-4-3,-2-1,-3-3,-4-1,-2-1,-4-2,39-157,-60 192,-3-1,-1 0,-2 0,-2-1,-1 1,-3 0,-10-56,9 81,0-1,-2 1,0 1,0-1,-2 1,0 0,-1 1,-19-25,20 30,-1 1,-1 0,1 0,-1 1,-1 0,0 0,0 2,0-1,-1 1,0 1,0 0,-1 1,-13-3,13 3,0 2,0 0,0 0,0 1,0 1,-1 0,1 1,-15 2,21-1,1-1,0 1,-1 1,1-1,0 1,1 0,-1 0,0 1,1-1,0 1,0 0,0 1,0-1,1 1,-1 0,1 0,0 1,-4 8,-1 5,1 1,0 0,2 0,0 1,2-1,0 1,1 0,1 1,1-1,1 0,1 0,1 0,7 33,-3-22,2-1,2-1,0 1,2-2,2 1,0-2,2 0,26 35,-18-34,0 0,2-2,1-2,1 0,1-2,2-1,41 24,-11-14,2-3,131 42,-147-56,0 1,73 37,-114-49,0 0,-1 1,0-1,0 1,0 0,-1 0,1 1,-1-1,0 1,-1 0,1 0,-1 1,-1-1,1 0,-1 1,0 0,0-1,1 14,0 12,-1 0,-4 58,1-59,-40 412,2-60,39-380,0 4,-1 0,1 0,0 0,1 0,2 13,-3-19,1 0,-1 1,1-1,0 0,-1 0,1 1,0-1,0 0,0 0,0 0,0 0,0 0,0 0,0 0,0 0,0-1,1 1,-1 0,0 0,0-1,1 1,-1-1,1 0,-1 1,0-1,1 0,-1 0,1 0,-1 0,0 0,1 0,-1 0,3-1,26-6,0-5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28.2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1760,'0'7,"-1"0,-1 0,1 0,-1-1,0 1,-1-1,0 1,-5 8,-7 18,-48 149,8 3,-40 246,86-380,2 1,3 0,2 0,4 60,0-95,1 0,0 0,1-1,1 1,1-1,0 0,11 18,-12-25,1 1,1-1,0 0,0-1,1 0,0 0,0 0,1-1,0 0,0-1,0 0,13 5,-20-10,0 1,1-1,-1 0,1 0,-1 0,1 0,-1-1,1 1,0-1,-1 0,1 1,0-1,-1 0,1-1,0 1,0 0,-1-1,5-1,-4 1,-1-1,0 1,0-1,0 1,-1-1,1 0,0 0,-1 0,1 0,-1 0,0 0,1 0,-1-1,0 1,0 0,1-4,1-12,0 1,-1 0,0-1,-2-31,-1 25,2 15,-6-520,-2 406,-6 0,-35-154,19 173,26 94,0-1,-1 1,0 0,-1 0,-8-12,45 54,0-2,63 46,85 43,-164-108,129 75,3-7,4-5,3-8,318 91,-466-155,-1 0,1-1,0 1,0-1,0-1,0 1,13-2,-19 1,0 0,0-1,0 1,1-1,-1 1,0-1,0 1,0-1,0 0,0 1,0-1,0 0,0 0,0 0,-1 0,1 0,0 0,1-2,-1 1,0-1,0 0,-1 0,1 0,-1 0,1 1,-1-1,0 0,0 0,-1-6,-5-33,-2 1,-1-1,-26-67,19 62,-87-240,-11 4,-292-512,125 373,206 325,-5 3,-100-91,170 176,3 2,0 0,0 0,-1 1,-1 0,1 0,-1 1,-10-5,18 10,0-1,1 1,-1 0,0 0,0-1,1 1,-1 0,0 0,0 0,1 0,-1 0,0 0,0 0,0 0,1 0,-1 0,0 1,0-1,1 0,-1 1,0-1,1 0,-1 1,0-1,1 0,-1 1,1-1,-1 1,0 0,1-1,-1 1,1-1,0 1,-1 0,1-1,-1 1,1 0,0-1,0 1,-1 0,1 0,0-1,0 1,0 0,0 0,0-1,0 1,0 0,0 0,0-1,0 2,8 44,22 28,3 0,3-2,67 101,-36-63,-57-93,70 120,130 169,-179-267,1-2,3-1,0-2,2-1,2-2,1-1,1-2,73 36,-54-37,2-3,0-3,111 23,-166-43,-1 0,1-1,0 0,0-1,-1 1,1-1,0 0,-1-1,1 0,-1 0,1 0,-1 0,0-1,0-1,0 1,8-6,7-8,-1 0,35-39,-13 13,568-476,-376 330,-203 162,-31 27,0 0,-1 0,1 0,0 0,0 0,0 0,0 0,0 0,0 0,0 0,0 0,0 0,0 0,-1 0,1 0,0 0,0 0,0 0,0 0,0 0,0 0,0 0,0 0,0 0,0 0,0-1,0 1,0 0,0 0,0 0,-1 0,1 0,0 0,0 0,0 0,0 0,0 0,0 0,0-1,0 1,0 0,0 0,0 0,-17 7,-20 13,-8 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0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1968,'1'-5,"-1"0,1 0,1 0,-1 1,1-1,0 1,0-1,0 1,0 0,1 0,-1 0,1 0,0 0,1 0,-1 1,5-4,11-10,39-26,-29 23,408-323,-355 285,27-23,-107 79,-1 1,1-1,0 1,-1 0,1 0,0 0,0 0,0 0,0 0,-1 0,1 0,1 1,-1-1,0 1,0 0,0-1,0 1,0 0,0 0,0 0,0 1,0-1,0 0,0 1,0 0,0-1,3 2,2 2,-1 1,1 0,0 0,-1 0,10 12,15 12,5-4,0-2,1-2,1-1,1-2,1-1,72 19,-23-15,2-3,100 7,-175-24,0 0,1 0,-1-2,0 0,0 0,19-6,-28 5,1 0,-1-1,0 0,0 0,0-1,-1 0,1 0,-1-1,0 1,0-1,-1-1,0 1,0-1,0 0,5-7,5-11,-1 0,13-33,-23 49,0 0,-1-1,-1 1,1-1,-2 0,1 1,-1-1,0 0,-1 0,0 0,-1-10,-2 11,1 1,-1 1,-1-1,1 0,-1 1,0 0,-1 0,0 0,0 0,0 1,0-1,-1 2,-7-6,-10-7,0 2,-29-15,16 12,0 0,-1 3,-1 1,-1 2,0 1,0 3,-1 1,0 1,0 3,0 1,0 2,0 1,-1 3,1 1,1 2,-1 2,1 1,-39 16,46-12,0-3,-1 0,-36 5,67-15,0-1,0 1,0-1,0 0,-1 0,1 0,0 0,0 0,0 0,0-1,0 1,0-1,0 1,0-1,0 0,1 0,-1 0,0 0,-2-1,4 0,-1 1,1 0,-1 0,1 0,0-1,0 1,-1 0,1-1,0 1,0 0,0-1,0 1,0 0,1-1,-1 1,0 0,0 0,1-1,-1 1,1 0,0 0,-1 0,1-1,0 1,-1 0,1 0,0 0,0 0,0 0,0 0,0 1,1-2,45-45,105-81,-104 89,-46 38,334-263,18 24,-328 225,0 1,0 1,1 1,43-12,-55 21,0 0,0 0,0 2,0 0,0 0,0 2,0 0,0 0,0 2,24 6,7 6,-1 3,0 1,-2 3,0 1,53 39,-24-8,128 123,-173-148,0 0,31 48,-47-62,-2 1,0 0,0 1,-2 0,0 0,-1 0,5 25,-10-38,-1-1,1 0,-1 0,0 0,0 0,0 0,0 1,-1-1,-1 4,2-6,0 0,-1 0,1 0,-1 0,1 0,-1 0,0 0,1 0,-1 0,0 0,1-1,-1 1,0 0,0-1,0 1,0 0,0-1,0 1,-1 0,-1-1,0 0,1 0,-1 0,0 0,0 0,1-1,-1 1,0-1,1 1,-1-1,0 0,1 0,-1-1,1 1,0 0,-1-1,1 1,0-1,-4-3,-9-10,-1-1,2 0,0-1,1-1,1 0,-18-36,-49-126,71 159,-9-22,2-2,2 0,2-1,-9-86,18 105,1 0,1 0,2 0,1 0,1 0,1 0,1 1,1 0,21-47,-26 68,1-1,1 1,-1 0,1 0,0 0,0 0,0 1,6-5,-9 8,-1 1,1-1,0 1,0-1,-1 1,1-1,0 1,0 0,-1-1,1 1,0 0,0 0,0 0,-1-1,1 1,0 0,0 0,0 0,0 0,0 1,-1-1,1 0,0 0,1 1,0 0,-1 0,0 1,0-1,0 1,0-1,0 1,0-1,0 1,-1-1,1 1,-1 0,1-1,-1 1,1 0,-1-1,0 1,0 3,3 29,-2 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1.6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0 707,'994'-24,"-125"-1,173 38,-590-3,-409-11,-28 0,0 1,0 0,0 1,1 1,-1 0,21 7,-34-5,-12 0,-14 0,4-3,-1-2,1 0,-1-1,1-1,0-1,0-1,0 0,-21-10,-151-78,141 67,-420-240,349 195,117 68,-4-2,0 0,0-1,0 0,1-1,-15-14,22 20,0-1,0 0,-1 1,1-1,0 0,1 0,-1 0,0 0,1 0,-1 0,1 0,-1 0,1 0,0 0,0 0,0 0,0 0,0 0,0 0,1 0,-1 0,1 0,-1 0,1 0,0 0,0 0,0 1,0-1,0 0,0 0,0 1,1-1,-1 1,0-1,1 1,3-3,6-5,1 0,0 1,0 0,1 1,0 0,0 1,1 1,0 0,-1 0,2 2,-1 0,15-2,30-1,96 2,-110 5,-10-2,-12 0,0 1,0 1,31 6,-46-5,0 0,-1 1,1-1,-1 2,1-1,-1 1,0 0,-1 0,1 1,-1 0,0 0,0 0,8 11,139 167,-150-179,0 0,0 0,0 1,0 0,-1-1,1 1,-1 0,0 0,-1 0,1 0,-1 1,0-1,-1 0,1 1,-1-1,0 0,0 1,-1-1,1 0,-4 10,0-3,-1 0,-1 0,0-1,-1 0,0 0,-1-1,-14 16,-83 95,-113 173,102-112,8 6,8 4,-90 247,180-404,3-12,6-24,1 0,-1 0,0 0,0 0,1 0,-1 0,1 0,-1-1,1 1,-1 0,1 0,0 0,-1-1,1 1,0 0,0 0,0 0,0-1,0-1,-31-169,-2-2,-18-321,65 32,1 54,-16 261,1 133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4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1,'233'273,"-130"-145,447 488,-504-570,-3 2,-1 2,-3 1,-2 3,-2 1,-3 1,28 68,-53-107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4.4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1 592,'7'-6,"1"0,0 1,1 0,-1 0,1 1,17-6,2-2,480-187,-220 93,194-98,-450 188,-11 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5.1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1 537,'0'-4,"1"1,-1-1,1 1,0 0,0-1,1 1,-1 0,1 0,0 0,-1 0,1 0,0 0,1 1,-1-1,1 1,3-4,53-37,-43 32,96-62,3 4,3 6,2 5,217-72,-307 120,0 2,1 2,32-3,-34 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6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0 203,'0'-2,"0"1,0-1,0 0,1 1,-1-1,0 0,1 1,-1-1,1 1,-1-1,1 1,0-1,-1 1,1-1,0 1,0-1,0 1,0 0,0 0,1 0,-1-1,0 1,1 0,-1 0,0 1,4-3,-1 2,1 0,-1 0,1 0,-1 0,1 1,0 0,-1 0,1 0,8 1,7 3,0 0,1 2,26 11,26 15,-2 3,123 82,111 120,-264-196,-40-39,0-1,1 1,-1 0,0 0,0 0,0 0,0 0,0 0,0 0,-1 0,1 0,-1 1,1-1,-1 0,0 0,0 0,0 1,0-1,0 0,-1 0,1 0,-2 4,2-5,-1 0,0 0,1-1,-1 1,0 0,1-1,-1 1,0-1,0 1,0 0,1-1,-1 0,0 1,0-1,0 0,0 1,0-1,0 0,0 0,0 0,0 0,0 0,0 0,0 0,0 0,0 0,0 0,0 0,0-1,0 1,0 0,1-1,-1 1,0-1,0 1,0-1,-1 0,-34-24,14 5,0-1,2 0,-33-46,-44-82,94 143,-6-9,-17-26,-35-79,55 108,2 0,0 0,0-1,1 0,0 1,1-1,1 0,0 0,1 0,0 0,4-25,-3 36,0 0,-1 0,1-1,0 1,0 0,0 0,0 0,0 0,1 0,-1 0,1 1,-1-1,1 0,0 1,-1-1,1 1,0 0,0-1,0 1,4-2,-1 2,1-1,-1 1,1 0,0 0,-1 0,1 1,0-1,7 2,7 2,1 0,-1 1,35 13,30 19,-2 4,153 99,-194-113,0 2,44 40,-68-50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7.9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1240,'-40'0,"-1"2,-78 13,97-9,1 0,-1 1,1 1,0 1,0 1,-34 23,16-5,2 1,1 1,1 3,-33 38,45-44,2 1,1 0,1 1,1 2,2 0,-16 41,29-64,0 0,1 0,0 0,0 1,1-1,0 0,1 1,0 11,0-18,1 1,-1-1,1 0,-1 0,1 0,0 0,0 0,0-1,0 1,0 0,0 0,1 0,-1-1,1 1,-1-1,1 1,-1-1,1 0,0 0,0 1,0-1,0 0,-1-1,1 1,0 0,1 0,-1-1,0 0,0 1,0-1,0 0,0 0,0 0,0 0,1 0,-1 0,3-2,18-2,-1-1,0-1,-1 0,1-2,22-12,11-3,-28 12,239-99,-219 88,-2-2,0-2,63-50,-103 72,0-1,0 1,-1-1,1 0,-1-1,0 1,-1-1,1 1,-1-1,0 0,-1 0,1 0,-1-1,0 1,-1-1,0 1,0-1,0 1,-1-1,0-8,-2-8,-2 1,0-1,-1 1,-13-33,8 24,-31-98,-6 2,-104-200,-43 5,137 241,-117-131,164 201,6 5,-1 2,1-1,-1 0,0 1,0 0,0 0,0 0,-8-3,12 7,1 0,0 0,-1 0,1 0,0 0,0 0,-1 0,1 0,0 1,0-1,-1 0,1 0,0 0,0 1,-1-1,1 0,0 0,0 0,0 1,0-1,-1 0,1 0,0 1,0-1,0 0,0 0,0 1,0-1,0 0,0 1,0-1,0 0,0 0,0 1,0-1,0 0,0 1,0-1,0 0,0 0,0 1,0-1,0 0,0 1,1-1,-1 0,0 0,0 0,0 1,1-1,-1 0,6 19,15 22,2 0,2-1,1-2,51 57,-17-31,102 87,-13-17,-79-69,99 73,-91-86,-12-8,-2 2,86 81,-136-112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8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4,5 6,3 6,1-1,6 7,2 3,4 6,5 2,-1 0,2 3,-3-5,-3-4,-3-1,-8-6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4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2323 342,'-2'-44,"-8"-43,0-15,9 84,1 11,0 1,0-1,0 0,-1 0,0 1,0-1,-1 1,0-1,0 1,-6-12,7 17,1 1,0-1,-1 1,1-1,0 1,-1 0,1-1,-1 1,1 0,0-1,-1 1,1 0,-1 0,1-1,-1 1,1 0,-1 0,0 0,1 0,-1-1,1 1,-1 0,1 0,-1 0,1 0,-1 0,1 1,-1-1,0 0,1 0,-1 1,-17 13,-7 27,-30 51,-4-2,-107 126,130-170,-520 636,-323 414,753-927,-154 191,239-317,24-30,17-12,-1-1,1 0,0 0,-1 0,1 0,0 0,0 0,-1 0,1-1,0 1,-1 0,1 0,0 0,0 0,-1 0,1 0,0 0,0-1,-1 1,1 0,0 0,0 0,-1-1,1 1,0 0,0 0,0 0,0-1,0 1,-1 0,1 0,0-1,0 1,0 0,0-1,0 1,0 0,0 0,0-1,0 1,0 0,0-1,0 1,0 0,0 0,0-1,0 1,0 0,0-1,0 1,1 0,1-22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8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30,'0'-4,"-5"-1,0-5,-1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39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1,'-5'0,"0"1,-1 0,1 1,0-1,0 1,0 0,0 0,0 1,1-1,-1 1,1 0,-1 0,1 1,0 0,0-1,1 1,-1 0,1 1,0-1,0 0,0 1,-2 6,-7 10,2 2,1-1,-10 38,14-44,2 1,0-1,1 1,1 0,0-1,1 1,1 0,0-1,2 1,0-1,6 20,-6-26,0 0,1-1,0 1,1-1,0 0,1-1,0 1,0-1,0 0,1-1,0 1,1-1,0-1,0 1,0-2,1 1,0-1,0 0,16 6,-22-10,-1 0,1 0,0 0,0 0,0 0,0-1,0 1,0-1,0 0,1 0,-1 0,0 0,0-1,0 1,0-1,0 0,0 0,0 0,-1 0,1 0,0-1,0 1,-1-1,1 0,-1 0,4-2,-3-1,0 1,0-1,0 0,-1 0,1 0,-1 0,0-1,-1 1,1 0,-1-1,0 1,-1-1,1-10,-4-154,2-32,0 199,1 1,0 0,1-1,-1 1,0 0,1 0,-1-1,1 1,0 0,-1 0,1 0,0 0,1 0,-1 0,0 0,0 0,1 0,-1 0,1 1,2-3,-2 3,0 1,0-1,0 1,0-1,0 1,0 0,0-1,0 1,0 0,0 0,0 1,0-1,0 0,0 1,0-1,-1 1,1 0,3 1,9 5,1 2,-2 0,1 0,17 17,-24-20,186 175,-120-109,129 100,-175-151,-7-5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0.3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1 478,'21'-1,"1"2,-1 0,0 1,0 1,1 1,-2 0,1 2,-1 1,0 0,27 15,179 120,-47-26,-151-92,-16-13,-17-21,-27-34,2-2,3-1,1-1,3-1,-18-52,31 68,0 1,2-1,2-1,1 0,1 1,2-1,1-1,2 1,6-41,-5 68,-1-1,1 1,0 0,1-1,0 1,0 0,0 0,1 1,7-11,-9 15,0 0,-1 0,1 0,0 0,0 1,0-1,0 1,0-1,1 1,-1 0,0 0,1 0,-1 0,1 0,-1 1,1-1,-1 1,1 0,-1-1,1 1,-1 0,1 0,-1 1,1-1,-1 1,1-1,-1 1,1 0,-1 0,1 0,-1 0,2 1,524 323,-337-184,-157-115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1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1,'-17'1,"0"1,-1 0,1 1,0 1,0 1,1 1,-32 14,25-8,1 0,0 2,1 0,-35 31,43-32,1 2,1-1,0 1,0 1,2 0,0 0,1 1,0 0,2 0,0 1,1 0,1 0,0 0,1 0,1 1,1-1,1 1,0 0,2-1,0 1,1-1,1 0,9 28,-11-41,1 1,0-1,0 0,0 0,1 0,-1-1,1 1,0-1,1 0,-1 0,1 0,0-1,0 1,0-1,0 0,8 3,-10-5,1 0,-1 0,0 0,1 0,-1 0,0-1,1 0,-1 1,1-1,-1 0,1-1,-1 1,0-1,1 1,-1-1,0 0,1 0,-1 0,0-1,0 1,0-1,0 0,0 0,0 0,-1 0,1 0,-1-1,1 1,-1-1,2-3,7-11,0-1,-2 0,0 0,-1-1,11-39,16-109,-22 98,-4 5,-7 44,1 0,0 0,9-24,-12 43,1-1,-1 1,0 0,1 0,0 0,-1 0,1 0,0 0,-1 0,1 0,0 0,0 0,0 0,0 1,0-1,0 0,0 1,0-1,0 0,0 1,0 0,0-1,0 1,1-1,-1 1,0 0,0 0,1 0,-1 0,0 0,0 0,0 0,1 0,-1 0,0 1,0-1,0 0,0 1,1-1,-1 1,0-1,0 1,0 0,0-1,0 1,0 0,1 2,9 5,0 1,-1 0,13 16,-13-14,248 214,-82-78,-161-132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4.0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34 358,'1'3,"0"-1,-1 1,1-1,0 0,1 1,-1-1,0 0,1 0,-1 0,1 0,-1 0,1 0,0 0,2 1,4 5,762 736,-681-663,-37-34,76 75,-127-121,1 0,-1 0,0 0,0 0,0 0,0 1,0-1,-1 0,1 1,0-1,0 1,-1-1,1 0,-1 1,0 0,1-1,-1 1,0-1,0 1,0-1,0 1,0-1,0 1,0 0,0-1,-1 1,0 1,0-2,0 0,0 0,-1 0,1 0,0-1,-1 1,1 0,-1-1,1 1,0-1,-1 1,1-1,-1 0,1 1,-1-1,0 0,1 0,-1 0,1-1,-1 1,1 0,-1 0,1-1,-1 1,1-1,-1 1,-2-2,-29-12,1-1,0-2,1-1,-55-42,-104-103,182 155,-78-73,4-3,-126-168,164 188,1-2,4-2,3-1,3-2,-28-88,56 144,0 4,1-1,1 1,0-1,0 1,1-1,1 0,0 0,1 0,1-22,0 32,0 0,0-1,0 1,0 0,0 0,1 0,-1 0,1 1,-1-1,1 0,0 0,0 1,-1 0,1-1,0 1,0 0,1 0,-1 0,0 0,0 0,0 0,1 1,-1-1,0 1,1-1,-1 1,0 0,1 0,-1 0,1 0,-1 1,4 0,11 1,0 1,-1 1,22 7,-37-11,215 80,-28-8,127 30,130 46,-304-94,147 79,-228-95,12 4,-72-42,0 0,1 1,-1-1,0 0,1 1,-1-1,0 0,1 0,-1 1,1-1,-1 0,1 0,-1 0,0 1,1-1,-1 0,1 0,-1 0,1 0,-1 0,1 0,-1 0,1 0,-1 0,1 0,-1 0,0 0,1 0,-1-1,1 1,-1 0,1 0,-1 0,0-1,1 1,-1 0,1 0,-1-1,0 1,1 0,-1-1,0 1,0-1,1 1,-1 0,0-1,0 1,1-1,-1 1,0-1,0 1,0 0,0-1,0 1,0-1,0 1,0-1,0 1,0-1,0 0,-10-32,7 25,-93-355,58 197,28 131,6 25,1 0,1 0,-1 0,1 0,1 0,0 0,0-1,2-11,-1 22,0-1,1 0,-1 0,0 1,1-1,-1 0,1 0,-1 1,1-1,-1 0,1 1,0-1,-1 1,1-1,0 1,-1-1,1 1,0-1,-1 1,1 0,0-1,0 1,0 0,-1 0,1 0,0 0,0-1,0 1,0 0,0 0,-1 0,1 1,0-1,0 0,0 0,-1 0,1 1,0-1,0 0,0 1,-1-1,1 1,1 0,35 19,-37-20,166 135,-67-51,136 111,112 87,-304-254,-25-19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4.5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1,'5'4,"5"6,5 5,5 1,7 5,4 0,0 4,4 3,-4 1,-8-5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4.8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10,'-4'-4,"-2"-2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5.5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4,'-2'-4,"-1"12,-7 32,-9 54,9-43,1-10,2 0,2 0,2 1,2 49,1-79,2-1,0 0,0 0,1-1,0 1,1 0,0-1,10 17,-9-20,0 0,0-1,0 0,1 0,-1-1,2 1,-1-1,0 0,1-1,0 0,0 0,0 0,12 3,4 0,0-1,1-1,-1-1,1-1,0-1,0-1,0-1,27-4,191-40,-225 40,20-4,42-16,-67 19,-1 1,1-2,-1 0,0 0,-1-1,0 0,13-12,-8 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6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1,'1'7,"1"-1,0 1,0-1,1 0,0 1,0-1,0 0,1-1,-1 1,1 0,1-1,8 9,5 7,29 40,328 411,32-26,-361-391,-46-55,0 0,0 0,0 0,0 1,0-1,1 0,-1 0,0 0,0 1,0-1,0 0,0 0,0 0,1 0,-1 1,0-1,0 0,0 0,0 0,1 0,-1 0,0 0,0 1,0-1,1 0,-1 0,0 0,0 0,1 0,-1 0,0 0,0 0,0 0,1 0,-1 0,0 0,0 0,1 0,-1 0,0 0,0-1,0 1,1 0,-1 0,0 0,0 0,0 0,1-1,-1-14,-8-21,8 35,-29-102,-29-136,49 201,6 32,1-1,0 0,0 0,1 0,0 0,0 0,1 0,0 0,0 0,2-10,-1 15,-1 0,2 1,-1-1,0 0,0 1,0-1,1 1,-1 0,1-1,-1 1,1 0,-1 0,1 0,0 0,0 0,-1 1,1-1,0 0,0 1,0-1,0 1,3-1,50 0,-42 1,21 2,-1 2,0 1,0 1,0 2,-1 1,0 2,-1 1,0 1,-1 2,-1 1,0 1,-1 2,-1 1,-1 1,-1 1,36 39,-53-51,0-1,1-1,0 0,1 0,11 7,-8-7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7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1,'0'4,"5"6,4 5,7 1,3 1,4-2,-2 1,-5-3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4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1,'1'4,"0"1,-1 0,1 0,1-1,-1 1,1 0,0-1,0 0,0 1,1-1,-1 0,4 4,44 48,-38-43,46 44,2-3,73 50,142 83,-233-160,112 72,5-6,3-7,270 101,-337-155,177 67,-201-69,115 65,-125-52,-44-27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7.3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70,'-4'-4,"-6"-2,-5-4,-1-4,3-4,4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49.6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618 652,'0'-1,"-1"0,1-1,-1 1,1 0,-1 0,0 0,0 0,1 0,-1 0,0 0,0 0,0 0,0 1,0-1,0 0,0 1,0-1,-1 0,1 1,0-1,0 1,0 0,-1-1,1 1,0 0,0 0,-3 0,-43-4,40 4,-21 0,-1 2,1 0,-1 2,1 2,0 0,1 2,-1 1,2 1,-1 1,2 2,-1 0,2 2,0 0,1 2,0 1,1 1,2 0,-30 35,48-52,0 1,0-1,1 0,-1 1,0 0,1-1,0 1,-1 0,1 0,0 0,0 0,1-1,-1 1,1 1,-1-1,1 0,0 0,1 4,-1-5,1 0,0 1,0-1,1 0,-1 0,0 0,1 0,-1 0,1-1,-1 1,1 0,0-1,0 1,0-1,0 1,0-1,0 0,2 1,10 3,-1 0,1-1,0-1,0 0,0-1,17 1,218 32,-245-34,0 0,0-1,0 1,0-1,1 0,-1 0,0 0,0 0,0-1,0 0,1 0,-1 0,0 0,0 0,-1-1,1 0,0 0,0 0,-1 0,1-1,-1 1,0-1,0 0,4-5,1-3,0-1,-1-1,-1 1,0-1,8-25,-3 7,-11 29,1 1,0-1,-1 0,1 0,0 0,0 1,0-1,0 0,0 1,1-1,-1 1,0-1,1 1,-1 0,1 0,0-1,-1 1,1 0,0 0,-1 1,1-1,0 0,0 1,0-1,0 1,0-1,0 1,0 0,0 0,0 0,0 0,0 0,0 0,-1 1,1-1,0 1,4 1,5 2,1 2,-1 0,1 0,18 16,-14-11,270 195,-10 13,368 377,-643-596,12 13,-1-1,0 2,-1 0,0 0,13 25,-22-35,0 0,0 1,-1-1,0 0,0 1,0-1,-1 1,1 0,-1-1,0 1,0 0,-1-1,1 1,-1-1,0 1,0-1,-1 1,1-1,-1 0,0 0,0 0,0 0,-1 0,1 0,-1 0,-4 4,-21 21,-1-2,-2-1,-41 29,1-1,63-48,-186 141,161-125,0-2,-1-2,-1-1,-46 16,77-31,-51 11,53-13,0 0,0 0,0 0,0 0,0 0,-1 0,1 0,0-1,0 1,0-1,0 0,0 1,0-1,0 0,1 0,-1 0,0-1,0 1,1 0,-1-1,1 1,-1-1,-2-2,-4-13,0-1,1 0,0 0,2-1,0 0,-4-38,3 23,-61-389,12 67,23 171,-89-660,120 830,-1 1,1 0,1 0,0-1,4-25,-3 36,0 0,0 0,1 0,-1 0,1 0,0 0,0 1,0-1,1 1,-1-1,1 1,0 0,0 0,0 0,0 1,1-1,-1 1,1-1,0 1,5-2,40-16,2 3,58-12,-21 6,32-10,260-87,-349 103,-30 11,-19 7,-27 9,0 2,0 2,1 1,1 3,-61 35,49-21,3 3,0 1,-70 67,98-80,1 0,2 1,-37 55,53-72,0 2,0-1,0 1,1-1,1 1,0 0,0 1,0-1,1 0,1 1,0-1,0 1,0-1,2 1,-1 0,1-1,4 18,-4-23,1 0,0 0,0 0,0 0,1 0,0-1,-1 1,1-1,0 1,1-1,-1 0,0 0,1 0,0-1,0 0,0 1,0-1,0 0,0-1,0 1,0-1,9 2,-8-2,1 0,-1-1,1 0,-1 1,0-2,1 1,-1-1,1 0,-1 0,0 0,0-1,1 0,-1 0,0 0,-1 0,1-1,0 0,6-5,8-13,-1-1,0 0,-2-1,0-1,-2-1,16-36,-10 21,55-111,70-199,-142 338,20-43,-23 54,0-1,1 1,-1 0,1 0,-1 0,1 1,0-1,-1 0,1 0,0 0,0 0,0 1,-1-1,1 0,0 0,0 1,0-1,0 1,0-1,0 1,0 0,0-1,1 1,-1 0,0 0,0-1,0 1,0 0,0 0,0 0,1 1,-1-1,0 0,0 0,0 1,0-1,0 0,0 1,0-1,0 1,2 1,21 18,0 2,-1 1,24 32,10 10,24 16,-39-41,-2 1,66 91,-101-125,1-1,0 0,0 0,0 0,9 6,10 10,-14-12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0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35,'16'1,"-1"0,1 1,-1 1,1 0,-1 1,0 1,17 8,97 54,-79-38,7 1,129 71,199 143,-351-214,-25-14,-9-16,0 0,0 1,0-1,0 0,-1 1,1-1,0 0,0 1,0-1,-1 0,1 0,0 1,-1-1,1 0,0 0,-1 1,1-1,0 0,-1 0,1 0,0 0,-1 0,1 0,0 1,-1-1,1 0,-1 0,1 0,0 0,-1 0,1 0,-1 0,1-1,0 1,-1 0,1 0,0 0,-1 0,1 0,0-1,-1 1,-4-1,0-1,0 1,1-1,-1 0,1-1,-1 1,1-1,0 0,-7-6,-38-38,32 31,-34-42,2-1,2-3,-45-82,60 93,30 49,0-1,0 0,0 1,1-1,-1 0,1 0,0 0,0 0,0 0,0 0,1 0,-1-1,1 1,0 0,0 0,0 0,0 0,0-1,1 1,-1 0,1 0,0 0,1-3,1 3,-1 0,1 0,-1 0,1 1,0-1,0 1,0-1,0 1,0 0,0 0,1 1,-1-1,1 1,-1 0,1 0,0 0,-1 0,1 0,5 1,84-8,0 6,151 13,-233-10,138 14,-127-11,0 0,-1 2,1 0,32 15,-47-17,-1 0,1 1,-1-1,0 1,0 1,-1-1,1 1,-1 0,0 0,-1 1,0-1,5 9,5 14,17 53,-11-27,155 388,-163-410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2.7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191 560,'5'2,"1"-1,-1 0,0 1,0 0,0 0,0 1,0-1,0 1,-1 0,1 0,-1 1,0 0,4 4,13 9,307 248,-120-92,233 188,-438-359,-1 0,1 0,-1 1,0-1,0 1,0 0,0-1,-1 1,1 0,-1 0,2 4,-3-6,0-1,1 0,-1 1,0-1,0 0,0 1,0-1,0 0,0 0,0 1,0-1,0 0,-1 1,1-1,0 0,0 1,0-1,0 0,0 0,0 1,-1-1,1 0,0 0,0 1,0-1,-1 0,1 0,0 0,0 1,0-1,-1 0,1 0,0 0,-1 0,1 1,0-1,0 0,-1 0,-24-7,-14-14,2-2,1-1,0-2,-38-37,3 3,-64-48,-559-491,680 585,-5-4,2-1,0-1,-25-37,39 53,0 0,0-1,1 1,0 0,0-1,0 0,1 1,-1-1,1 0,0 0,1 0,-1 0,1 0,0 0,0 1,0-1,1 0,0 0,0 0,0 0,1 0,-1 1,1-1,0 1,0-1,5-5,3-3,2 1,-1 1,2 0,-1 0,2 2,-1-1,25-12,113-45,-130 58,29-10,2 1,0 3,1 2,1 2,0 3,0 2,0 2,88 6,-136-2,-1 0,0 1,0 0,0 0,0 0,0 0,0 1,-1 0,1 0,0 0,-1 1,0 0,1-1,4 6,-6-5,-1 0,0 0,1 1,-1 0,0-1,-1 1,1 0,-1 0,1-1,-1 1,-1 0,1 0,0 1,-1-1,0 0,0 0,0 0,-1 6,-8 50,-2-1,-3 0,-40 105,53-161,0 1,0-1,-1 0,1 0,-1 0,0 0,0 0,0 0,0 0,0-1,-1 1,0-1,1 1,-1-1,0 0,0 0,-5 2,0-1,-1-1,1 1,-1-2,0 1,-15-1,18 0,-14 1,0 1,-1 1,2 1,-1 1,-20 9,-93 49,16-8,85-41,8-3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3.6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0,'0'72,"4"-1,2 1,28 118,-23-150,1 0,2-1,2 0,2-2,1 0,1-1,44 57,-36-59,0-1,3-1,62 50,-79-70,2-2,-1 0,1 0,1-2,-1 0,1-1,1 0,0-2,-1 0,2-1,28 3,-42-6,-1-1,0 0,0 0,0 0,0 0,1-1,-1 1,0-1,0 0,0-1,0 1,0-1,-1 1,1-1,0 0,-1-1,1 1,-1-1,0 1,0-1,3-3,-2 0,-1 0,0 0,-1 1,1-2,-1 1,0 0,-1 0,1-1,-1 1,0-1,-1 1,0-12,-1-5,-1 0,-1 0,-1 0,-1 0,0 1,-2 0,-1 0,-1 0,0 1,-2 1,0 0,-2 0,0 1,-1 0,-19-19,-7-4,-1 1,-2 2,-50-34,-150-91,212 144,-106-60,118 70,0 1,-1 1,0 1,0 1,-29-5,26 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4.8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19 519,'-1'1,"0"-1,0 0,0 1,0-1,0 1,0-1,1 1,-1-1,0 1,0 0,0-1,1 1,-1 0,0 0,1 0,-1-1,0 1,1 0,-1 0,1 0,0 0,-1 0,1 0,0 0,-1 0,1 0,0 0,0 0,0 0,0 0,0 2,2 35,2-24,1 0,0-1,1 1,0-1,1 0,1 0,0-1,1 0,0-1,0 0,19 16,14 9,76 52,-109-82,134 86,-119-78,1-1,1-1,53 16,-77-27,0-1,-1 1,1-1,0 0,0 0,-1 1,1-1,0 0,0 0,0-1,-1 1,1 0,0-1,0 1,-1-1,1 1,0-1,-1 0,1 0,0 1,-1-1,3-2,-2 0,0 1,-1 0,1-1,-1 1,1-1,-1 0,0 1,0-1,0 0,0 0,-1 0,1-5,0-10,-1 0,0 0,-6-32,4 34,-9-56,-3-1,-36-107,-71-130,117 300,-12-31,15 39,0 1,1-1,-1 0,1 1,-1-1,1 0,0 1,0-1,0 0,0 1,0-1,0 0,0 0,1 1,-1-1,1 1,-1-1,1 0,1-1,-2 2,1 1,0 0,0 0,0 0,0 0,0 0,0 0,0 0,-1 0,1 0,0 0,0 0,0 1,0-1,0 0,-1 1,1-1,0 0,0 1,0-1,-1 1,2 0,24 17,-21-14,14 9,397 253,-352-228,-45-26,-1 0,2-1,0-1,0-1,32 9,-50-17,0-1,-1 0,1 1,-1-1,1 0,-1 0,1 0,0 0,-1 0,1-1,-1 1,1 0,0-1,-1 1,1-1,-1 0,0 1,1-1,-1 0,1 0,-1 0,0 0,0 0,1 0,-1 0,0 0,0-1,0 1,0 0,-1-1,1 1,0 0,-1-1,1 1,0-1,-1 1,0-1,1 0,-1 1,0-2,2-10,-1 1,-1 0,0-1,-2-15,1 9,-1-74,-4-76,3 150,0-1,0 1,-2 1,-1-1,0 1,-14-27,11 28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6.5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1658,'4'-1,"0"0,0 0,-1 0,1 0,0-1,-1 1,1-1,-1 0,0 0,1 0,-1-1,0 1,0-1,-1 1,1-1,0 0,3-6,40-63,-38 58,64-109,-5-3,61-165,-113 247,14-67,-26 96,-1 0,0 1,-1-1,0 0,-2 0,0 0,0 0,-6-24,5 35,1 0,-1 0,0 0,0 0,0 0,0 0,-1 0,1 1,-1-1,0 1,0 0,-1 0,1 0,0 0,-1 1,0-1,0 1,0 0,0 0,0 0,0 1,0-1,0 1,-1 0,1 0,0 1,-1-1,1 1,-1 0,1 0,-6 1,-4 1,0 0,0 1,1 0,-1 1,1 1,0 0,0 0,-22 15,8-2,1 2,1 1,1 2,1 0,1 1,-37 52,23-22,3 2,-40 90,60-118,1 0,2 1,1 0,1 1,2 0,-4 38,10-57,-1-1,2 1,-1 0,1 0,1-1,0 1,1-1,0 1,0-1,1 0,0 0,1-1,0 1,1-1,0 0,0-1,1 1,0-1,0 0,1-1,9 7,1 0,2-1,0-1,0 0,1-2,0 0,1-1,0-2,1 0,-1-1,1-1,0-2,1 0,-1-1,33-2,-48-2,-1 0,1 0,-1-1,1 0,-1 0,0 0,0-1,-1 0,1-1,-1 1,0-1,0-1,0 1,6-9,7-9,0-2,19-34,2-11,-3-2,-3-2,36-115,44-240,-110 413,59-275,-49 214,4-141,-18 212,0 0,-1 0,0 0,0 0,0 0,-1 1,0-1,0 1,-3-7,4 11,1 0,-1 0,1 0,-1 0,0 1,1-1,-1 0,0 0,0 0,0 1,1-1,-1 0,0 1,0-1,0 1,0-1,0 1,0 0,0-1,-2 1,1 0,1 0,-1 1,1-1,-1 1,1-1,-1 1,1 0,-1-1,1 1,0 0,0 0,-1 0,1 0,0 0,0 0,0 0,0 1,0-1,-1 2,-1 1,0 1,0 0,1-1,0 1,0 0,0 0,0 0,1 0,-1 0,1 1,1-1,-1 0,1 1,0 7,1-3,1 0,0-1,0 1,1-1,0 0,1 1,6 10,5 6,2-1,0-1,1 0,25 23,-35-38,20 22,2-2,0 0,2-2,37 24,-47-36,-1 0,0 1,-1 1,-1 1,0 1,-2 1,0 0,26 42,-39-54,-1 1,1-1,-1 1,-1 0,0 0,0 0,0 0,-1 1,-1-1,-1 18,-2 1,-2-1,-10 35,9-37,0-1,1 1,-1 28,6-49,1-1,-1 1,1-1,0 1,0-1,0 1,0-1,1 0,-1 0,1 0,0 0,0 0,0 0,0 0,1-1,-1 1,1-1,0 1,-1-1,1 0,0 0,0-1,0 1,1 0,-1-1,0 0,7 2,10 3,0-1,0 0,29 2,-44-7,148 11,190-10,-183-3,-134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8:59.2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0,'-27'2,"-1"1,1 1,0 1,1 1,-1 2,1 0,1 2,0 1,0 1,1 1,-24 17,3 1,2 2,1 2,2 2,-55 64,72-74,1 1,-24 43,40-63,2 1,-1-1,1 1,0 0,1 0,0 0,1 1,0-1,0 1,1-1,0 1,1 0,1 16,1-21,0 0,0 0,0 0,0-1,1 1,0 0,0-1,0 0,0 0,1 0,0 0,0 0,0-1,0 0,0 1,1-2,0 1,-1 0,1-1,0 0,8 2,7 3,0-2,1 0,-1-1,25 1,9-4,0-2,0-2,0-3,58-13,2 0,-77 12,-1-1,-1-2,0-1,0-1,-1-3,0 0,-2-2,0-2,-1-1,55-46,-24 19,-35 30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0.1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173 159,'-4'0,"0"1,1 0,-1 0,1 0,0 0,-1 1,1-1,0 1,0 0,0 0,0 0,0 0,0 1,1-1,-1 1,1-1,0 1,-1 0,-1 4,-5 6,1 1,-12 27,-1 2,-18 42,36-78,1 0,0 0,0 1,0-1,1 0,0 1,1-1,0 1,1 10,-1-17,1 1,-1 0,1 0,0-1,0 1,0 0,0-1,0 1,0-1,0 1,0-1,1 0,-1 1,1-1,-1 0,1 0,-1 0,1 0,0 0,-1 0,1-1,0 1,0 0,-1-1,1 0,2 1,56 4,-51-5,103-1,121-18,111-32,-162 22,-175 28,0 0,-1 0,1-1,-1 1,1-1,-1-1,9-4,-14 6,0 1,0-1,0 0,0 0,0 0,0 0,-1 1,1-1,0 0,-1 0,1 0,-1-1,1 1,-1 0,1 0,-1 0,0 0,1-3,-1 2,0 0,-1-1,1 1,-1 0,1-1,-1 1,0 0,1 0,-1 0,-1 0,1 0,0 0,-2-3,3 5,-127-174,107 150,-1 0,-1 1,-1 2,-46-34,62 52,1-1,-1 1,0 0,0 1,0 0,0 0,-1 1,1-1,-1 2,1-1,0 1,-1 0,1 1,-12 1,-11 4,-1 1,-33 13,33-10,0-1,-63 19,-175 79,247-94,6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1.7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29 431,'6'1,"0"-1,0 2,-1-1,1 1,0 0,-1 0,0 0,1 1,-1-1,0 1,0 1,-1-1,8 7,57 61,-49-49,-18-20,-1-1,1 1,-1-1,0 1,1-1,-1 1,0 0,0-1,0 1,0 0,0 0,-1 0,1 0,-1 0,1 0,-1 0,1 0,-1 0,0 0,0 0,0 0,0 0,-1 0,0 3,0-4,0 1,0-1,-1 1,1-1,0 0,-1 0,1 1,-1-1,0 0,1 0,-1-1,0 1,1 0,-1-1,0 1,0-1,0 1,0-1,0 0,1 0,-1 0,0 0,0 0,0 0,0 0,0-1,-2 0,-2 0,-1 0,1 0,-1-1,1 0,0 0,0-1,0 1,0-1,1-1,-1 1,1-1,0 0,0 0,-8-8,7 4,-1-1,1 1,1-1,0 0,0-1,1 1,0-1,-4-14,1-10,1-1,2 1,1-1,2-50,1 78,0-1,0 1,1 0,0 0,0 0,1 0,0 0,0 0,0 0,1 1,0-1,1 1,-1-1,1 1,0 1,1-1,-1 0,1 1,0 0,1 0,-1 1,1-1,0 1,0 0,0 1,1-1,-1 1,1 1,0-1,0 1,12-2,2-1,0 1,0 2,0 0,0 1,1 1,-1 0,0 2,0 1,0 1,0 0,-1 2,35 13,-31-8,0 0,-1 2,0 0,-1 2,0 1,-2 0,0 2,0 0,27 35,-36-44,-12-19,-16-35,9 24,0-3,2 9,1 1,1-1,0 0,1 0,1-1,0 1,1-22,1 34,1 0,1 0,-1 0,0 0,1 0,-1 1,1-1,0 1,0-1,0 1,0-1,0 1,0 0,1 0,-1 0,1 1,0-1,-1 0,1 1,0 0,0 0,0 0,0 0,0 0,5-1,9-1,0 1,0 1,23 0,-28 1,36 1,-1 3,1 1,0 3,61 18,-105-25,1 0,-1 1,0-1,0 1,0 0,0 0,0 1,0-1,4 5,3 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5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1007,'1'-2,"-1"0,1 1,-1-1,1 1,0-1,0 1,0-1,0 1,0-1,0 1,0 0,0-1,0 1,1 0,-1 0,1 0,-1 0,3-1,34-18,-31 17,67-27,0 3,113-24,-139 39,663-156,19-6,482-178,-846 240,-290 86,-72 22,-19 4,-24 7,19-1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2.9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136 582,'6'2,"0"-1,-1 1,1 1,-1-1,1 1,-1 0,8 6,4 2,56 34,85 70,-24-15,78 54,57 39,-239-169,-29-24,-1 1,1-1,0 1,-1-1,1 0,-1 1,1-1,-1 1,1-1,-1 1,0-1,1 1,-1 0,1-1,-1 1,0-1,0 1,1 0,-1-1,0 1,0 0,0 0,0-1,0 1,1 0,-2-1,1 1,0 0,0-1,0 1,0 0,0-1,0 1,-1 0,1-1,0 1,-1 0,1-1,0 1,-1-1,1 1,-1-1,1 1,-1-1,1 1,-1-1,0 1,-1 0,1-1,-1 0,0 1,0-1,0 0,1 0,-1 0,0 0,0 0,0-1,1 1,-1 0,0-1,0 0,1 1,-1-1,0 0,-1-1,-32-20,31 19,-45-36,1-3,2-2,-66-82,35 37,-104-105,-245-289,413 466,1 1,-18-35,28 47,0 0,0 0,0-1,1 1,-1 0,1-1,0 1,0-1,1 1,-1-1,1 1,0-1,0 0,1 1,-1-1,1 1,0-1,0 1,3-6,-2 7,1 0,-1 0,1 0,0 0,0 1,0-1,0 1,1 0,-1 0,0 0,1 0,0 1,-1 0,1-1,0 1,0 0,4 0,73-8,-73 9,63-4,0 2,-1 4,1 4,-1 2,81 20,-148-28,0 1,-1 0,1-1,-1 1,1 0,0 0,-1 0,0 1,1-1,-1 1,0-1,0 1,0 0,0 0,0 0,0 0,0 0,-1 0,1 0,-1 1,1-1,-1 0,0 1,0-1,0 1,0 0,-1-1,1 1,-1 0,1-1,-1 1,0 0,0 0,0-1,-1 1,1 0,-1-1,1 1,-2 3,-4 11,0-1,-2 1,0-1,-19 29,10-17,-19 45,26-49,-2 0,-25 38,24-46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4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203 432,'-1'0,"0"0,0 0,0 1,0-1,0 1,0-1,0 1,0-1,1 1,-1-1,0 1,0 0,1-1,-1 1,0 0,1 0,-1 0,0-1,1 1,-1 0,1 0,0 0,-1 0,1 0,0 0,-1 0,1 0,0 0,0 0,0 0,0 0,0 0,0 0,0 2,4 39,-4-39,6 24,1-1,1 1,1-1,1-1,1 0,2 0,0-1,2-1,0 0,1-1,2-1,0 0,1-2,1 0,1-1,1-1,0-1,1-1,1-1,49 22,-69-34,0-1,0 1,0 0,0-1,0 0,1 0,-1 0,0-1,1 0,-1 1,1-2,-1 1,0 0,1-1,-1 0,0 0,1 0,-1 0,0-1,8-3,-9 2,0 0,1 0,-1-1,0 1,0-1,-1 1,1-1,-1 0,0 0,0 0,0 0,-1-1,1 1,-1 0,0-1,0 1,-1-1,1 1,-1-1,0-7,-1-14,-2-1,0 1,-2 0,-1 0,-16-46,-61-121,69 164,-152-299,160 316,-1 1,0 1,-1-1,0 1,-1 0,0 1,0 0,-22-15,25 21,1 0,-1 0,0 0,-1 1,1 0,0 0,0 1,-1-1,1 2,-1-1,0 0,1 1,-1 1,1-1,-1 1,1 0,-1 0,1 1,-8 3,-11 4,0 1,1 1,1 1,0 1,-21 17,43-30,0 1,1-1,-1 1,0-1,0 1,1-1,-1 1,1 0,-1-1,0 1,1 0,-1 0,1-1,0 1,-1 0,1 0,0 0,-1 0,1 0,0-1,0 1,0 0,0 0,0 0,0 0,0 0,0 0,0 0,0-1,0 1,1 0,-1 0,0 0,1 0,-1 0,0-1,1 1,-1 0,1 0,-1-1,1 1,0 0,-1-1,1 1,0-1,-1 1,1-1,0 1,0-1,-1 1,3 0,56 26,-40-20,673 296,-533-242,-147-56,0 0,0 1,0 1,17 12,13 8,191 97,-183-89,-34-24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5.9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83,'6'1,"0"1,0-1,-1 1,1 0,0 1,-1 0,1 0,-1 0,0 0,0 1,0-1,7 9,5 2,192 167,-92-74,-112-103,-1-1,1 0,-1 1,0 0,0 0,-1 0,1 0,-1 1,0-1,0 1,0 0,3 8,-6-13,0 1,1-1,-1 0,0 0,0 0,0 0,0 0,0 0,0 0,0 1,0-1,0 0,0 0,0 0,0 0,0 0,0 0,0 1,0-1,0 0,0 0,0 0,0 0,0 0,0 0,0 0,0 1,0-1,0 0,0 0,0 0,0 0,0 0,-1 0,1 0,0 1,0-1,0 0,0 0,0 0,0 0,0 0,0 0,-1 0,1 0,0 0,0 0,0 0,0 0,0 0,0 0,-1 0,1 0,0 0,0 0,0 0,0 0,0 0,0 0,-1 0,1 0,0 0,0 0,0 0,0 0,0 0,0 0,-14-9,-11-15,-16-23,1-2,3-2,2-1,-44-88,77 136,0-1,0 1,0-1,1 0,0 0,0 1,0-1,1 0,-1 0,1 0,0 0,1 0,-1 1,2-7,-1 8,1 1,-1-1,0 1,1-1,0 1,-1 0,1 0,0 0,0 0,0 0,1 0,-1 0,0 1,1-1,-1 1,1-1,-1 1,1 0,-1 0,1 0,0 1,0-1,0 1,-1-1,5 1,20-2,1 1,-1 1,0 1,52 10,-63-8,0 1,0 0,0 1,-1 1,0 0,0 2,0-1,-1 2,17 12,-15-5,-1 1,0 0,-1 1,20 35,10 12,29 30,-57-76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07.3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1 561,'0'5,"1"0,0 0,1 0,-1 0,1 0,0 0,0 0,0-1,1 1,0-1,0 0,0 0,0 0,1 0,7 6,3 3,1-1,31 19,-36-25,-4-2,0 0,1-1,-1 1,1-1,12 4,-17-7,1 0,-1 0,0 1,1-1,-1 0,0-1,1 1,-1 0,0-1,0 1,1-1,-1 0,0 0,0 0,0 0,0 0,0 0,0 0,0-1,0 1,-1-1,4-2,6-9,-1-1,0 0,-1 0,0 0,-1-1,-1-1,10-29,26-118,-42 159,69-369,-70 372,0 0,0 0,0 0,0 0,0 0,0-1,1 1,-1 0,0 0,1 1,-1-1,1 0,-1 0,1 0,-1 0,1 0,0 0,0 1,-1-1,1 0,0 1,0-1,0 0,-1 1,3-2,-2 3,1-1,-1 0,0 0,0 1,1-1,-1 0,0 1,0-1,0 1,0 0,1-1,-1 1,0 0,0 0,0 0,0-1,1 3,9 10,-1 1,15 23,-15-20,332 430,-199-273,179 291,-317-456,0 0,0 0,-1 0,-1 1,0 0,0 0,-1 0,0 0,0 0,-1 1,-1-1,-1 17,0-20,0 0,0-1,-1 1,0 0,-1-1,1 1,-1-1,-1 0,1 0,-1 0,0-1,0 1,-1-1,1 0,-1 0,-1 0,1-1,0 0,-12 7,12-9,0 0,-1 0,0 0,1 0,-1-1,0 0,0 0,1-1,-1 1,0-1,0-1,0 1,0-1,1 0,-1 0,0-1,1 1,-1-1,1-1,-9-4,-11-6,2-1,0-1,-22-18,43 32,-61-47,3-3,-91-95,143 135,1 0,-1-1,2 0,0 0,0 0,1-1,1 0,0 0,1 0,0 0,1-1,0 1,1-1,1 0,0 1,1-1,0 0,1 1,7-24,-3 14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19.0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2409,'-11'-14,"0"-1,0 0,-11-22,-1-1,4 4,1 0,2-1,2-1,0 0,3-1,1-1,2 1,2-2,1 1,1 0,3-1,1 0,2 1,2-1,15-70,-17 99,1 0,0 0,0 1,1-1,0 1,1 0,8-13,-10 19,0-1,1 1,-1 0,1 0,-1 0,1 0,0 1,0-1,0 1,0 0,1 0,-1 1,0-1,1 1,-1 0,1 0,0 1,7-1,31 1,0 2,56 10,52 3,-130-14,110-3,-118 1,0 0,0-1,0-1,0 0,-1-1,1 0,19-9,-29 11,-1 0,1 0,0 0,-1-1,1 1,-1-1,0 1,0-1,0 0,0 0,0 0,-1 0,1 0,-1 0,2-6,-1 1,0 0,-1 0,0 0,-1 0,1 0,-2-11,-3-8,0 0,-15-48,1 19,-2 1,-3 0,-2 2,-55-87,59 108,-2 1,0 2,-2 0,-2 1,0 2,-2 1,0 1,-47-29,60 44,0 1,-1 1,0 1,0 0,-1 1,1 0,-1 2,0 0,-24 0,40 3,1 0,-1 0,1 0,-1 0,0 0,1 0,-1 0,0-1,1 1,-1 0,1-1,-1 1,1-1,-1 0,1 1,-1-1,1 0,0 0,-1 0,1 0,0 0,0 0,0-1,0 1,-2-2,3 0,0 1,0-1,1 1,-1-1,0 1,1 0,-1-1,1 1,0 0,0-1,0 1,0 0,0 0,1 0,-1 0,1 0,1-2,23-27,1 2,2 2,0 0,2 2,36-23,-22 15,64-47,138-77,-242 155,6-5,1 1,0 0,1 1,18-5,-29 9,0 0,1 1,-1-1,1 1,0 0,-1 0,1 0,-1 0,1 0,-1 0,1 1,-1-1,1 1,-1 0,1 0,-1 0,0 0,0 0,1 0,-1 1,0-1,0 1,0-1,0 1,0 0,-1 0,1 0,-1 0,4 4,7 20,-1 0,-1 1,8 30,-9-26,25 57,-6-38,2-1,41 50,-45-66,-1 2,-1 0,-3 2,0 0,18 52,-14-21,-18-53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19.5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1,'310'272,"20"-25,-108-82,-130-95,258 184,-323-238,-8-6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0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1373,'0'-41,"7"-152,-4 170,1 0,1 1,1-1,1 1,0 1,16-30,10-7,2 1,52-63,97-93,-120 149,112-86,-87 78,-69 53,0-1,27-38,13-12,-31 43,-1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1.2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1401,'23'-70,"3"1,2 1,40-67,-21 42,346-672,-377 737,-5 10,-1 0,-1-1,-1 0,7-24,-14 42,-1-1,1 0,-1 0,0 0,0 0,0 1,0-1,0 0,0 0,0 0,-1 0,1 1,-1-1,1 0,-1 0,0 1,0-1,1 0,-1 1,0-1,-1 1,1-1,0 1,0 0,-1-1,1 1,0 0,-1 0,1 0,-1 0,0 0,1 0,-1 1,0-1,1 0,-1 1,0-1,0 1,0 0,1-1,-1 1,0 0,-2 1,-6-2,0 0,-1 2,1-1,0 1,0 0,-18 6,4 2,-1 1,2 1,-1 2,2 0,-38 29,-96 93,72-53,-108 138,151-167,3 3,2 1,2 1,-27 68,49-97,1 0,2 1,0 1,2-1,-5 57,11-76,1 0,0-1,1 1,0 0,0-1,1 1,1-1,0 1,0-1,1 0,0 0,1 0,0-1,0 0,1 0,0 0,1 0,0-1,0 0,12 9,-2-5,1-1,0 0,0-1,2-1,-1-1,1-1,0 0,0-2,30 5,5-2,1-3,72-3,-3-7,189-34,117-56,-400 87,-1-1,-1-2,0-1,0-1,-1-2,38-26,-47 27,-1-1,-1 0,0-2,-1 0,-1 0,0-2,-2 0,0 0,14-30,21-56,-40 84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3.7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0 604,'5'-4,"2"-4,0 0,1 1,0-1,0 2,1-1,-1 1,2 1,-1-1,1 1,-1 1,12-4,-1 4,1 0,-1 1,1 2,0 0,-1 1,1 0,0 2,-1 1,1 0,-1 2,0 0,24 10,-5 1,0 1,-1 2,-1 1,-1 2,34 28,-42-28,-1 1,44 46,-64-60,1 0,-1 0,-1 0,0 1,0-1,-1 1,-1 1,1-1,-1 1,-1 0,0 0,2 19,-7-49,-1-1,-1 1,-1 0,-14-35,-44-86,14 32,28 59,-58-152,69 170,1-1,1-1,2 1,-2-46,7 75,1-1,1 1,-1-1,0 1,1-1,0 1,0 0,0-1,0 1,0 0,1-1,-1 1,1 0,0 0,0 0,0 1,0-1,1 0,-1 1,1 0,-1-1,1 1,0 0,0 0,0 1,0-1,0 0,6-1,8-2,-1 0,1 2,0 0,28-2,-27 4,566-9,-532 12,0 2,0 3,0 2,90 27,-113-26,-1 1,0 1,-1 1,0 2,-1 0,-1 2,0 1,-1 1,35 36,-45-37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4.5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0 606,'1'-2,"0"1,0-1,0 1,0 0,0 0,0-1,1 1,-1 0,0 0,1 0,-1 0,1 1,-1-1,1 0,-1 1,1-1,-1 1,1-1,0 1,-1 0,1-1,0 1,-1 0,1 0,2 1,4-2,183-26,0 9,1 9,337 25,-516-15,27 3,-38-4,-1 1,1-1,-1 0,0 0,1 1,-1-1,1 1,-1 0,0-1,1 1,-1 0,0 0,0 0,0 0,1 0,-1 0,0 0,0 0,-1 0,2 2,-2-2,1-1,-1 1,0 0,0-1,0 1,0-1,0 1,0 0,0-1,-1 1,1 0,0-1,0 1,0-1,-1 1,1 0,0-1,-1 1,1-1,0 1,-1-1,1 1,-1-1,1 1,0-1,-1 0,1 1,-1-1,0 0,1 1,-1-1,1 0,-1 0,1 1,-1-1,0 0,1 0,-1 0,0 0,1 0,-1 0,1 0,-1 0,0 0,1 0,-1 0,0 0,1 0,-1-1,0 1,-36-8,27 0,0 1,1-1,0-1,0 0,1 0,0-1,0 0,-8-15,-46-95,48 91,11 22,-7-13,1 1,1-2,1 1,-6-27,12 43,0 1,0-1,0 0,1 0,0 0,0 0,0 1,0-1,1 0,-1 0,1 0,0 0,0 1,0-1,1 1,-1-1,1 1,0-1,0 1,0 0,0 0,1 0,-1 0,1 0,0 0,0 1,0-1,0 1,0 0,0 0,5-2,23-7,0 2,0 1,57-7,-44 8,72-12,2 6,0 5,0 5,214 22,-329-19,148 27,-136-23,-1 0,0 1,1 0,-2 2,1-1,-1 2,24 16,-19-6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8.08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1029,'4'-1,"0"-1,0 0,-1 1,1-1,0-1,-1 1,0 0,1-1,4-5,9-5,163-114,240-146,-392 256,2-4,2 2,0 2,46-19,-57 27,-1-1,0-1,-1 0,27-22,8-5,165-123,11-7,-176 138,-33 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6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1,'25'27,"-1"1,40 63,30 72,-81-138,429 922,-59-110,-374-819,6 9,-2 0,11 33,-17-35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6.1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1132,'0'-22,"1"1,1 0,1 0,1 0,0 1,12-30,-6 21,-1-2,-1 1,-1-1,-2 0,-1 0,-1-37,-3 66,1 0,-1 0,0 0,0 0,0 0,-1 0,1 0,0 0,-1 1,1-1,-1 0,0 0,1 0,-1 0,0 1,0-1,0 0,0 1,-1-1,1 1,0-1,-1 1,1 0,-1 0,1-1,-1 1,0 0,1 0,-1 0,0 1,0-1,1 0,-1 1,0-1,0 1,0 0,0-1,0 1,0 0,0 0,0 0,-3 1,0 0,1 0,-1 1,1-1,0 1,-1 0,1 0,0 1,1-1,-1 1,0 0,1 0,-1 0,1 0,0 1,0-1,0 1,-4 6,2 2,0 1,1-1,0 1,1 0,0 0,-1 22,2 85,2-81,0-8,0-1,3 0,0 1,2-1,1 0,11 30,-14-52,0 1,0-1,1-1,0 1,0 0,1-1,0 0,1 0,-1-1,1 1,0-1,1 0,-1-1,1 0,1 0,-1 0,0-1,1 0,0 0,0-1,0 0,1-1,-1 1,1-2,14 2,1-2,1-2,-1 0,0-2,0 0,0-2,0-1,-1-1,25-10,10-8,104-61,-139 72,0-2,0 0,-2-1,0-1,-1-1,-1-1,23-32,-32 38,0 0,-2-1,0-1,-1 1,0-1,-1-1,-1 1,0-1,-2 1,0-2,0 1,-1-33,-3 41,0 0,-1 0,0 0,0 0,-1 1,0-1,-1 1,1 0,-2 0,1 0,-1 0,0 1,-1 0,0 0,0 0,0 1,-1 0,0 0,0 1,-13-8,-3-1,0 2,-1 0,-1 1,0 2,-47-12,22 10,-1 2,-1 2,1 3,-54 2,68 3,-1 2,1 2,0 1,0 2,0 2,-46 18,75-24,0 0,-1 0,2 1,-1 0,0 1,1 0,-9 10,14-15,1 0,0 0,0 0,0 0,0 1,0-1,0 0,0 1,1-1,-1 1,0-1,1 1,-1-1,1 1,0-1,-1 1,1-1,0 1,0 0,0-1,0 1,0 0,0-1,1 1,-1-1,0 1,1-1,-1 1,1-1,0 1,0-1,-1 1,1-1,0 0,0 1,0-1,0 0,0 0,1 0,-1 0,0 0,0 0,1 0,-1 0,1 0,-1-1,1 1,-1 0,3 0,15 6,0-1,1-1,0 0,-1-2,1 0,0-1,28-1,1 1,785 26,-626-24,-163-3,107 5,-132-4,1 1,0 1,-1 1,38 13,-54-16,0 0,0 0,-1 1,1-1,-1 1,1-1,-1 1,0 0,0 1,0-1,0 1,0-1,-1 1,0 0,0-1,0 1,0 0,0 1,-1-1,0 0,2 9,-2 0,0 1,-1 0,0-1,-1 1,-4 22,5-33,-1-1,0 1,1 0,-1-1,0 1,0-1,-1 0,1 1,0-1,-1 0,1 0,-1 0,-3 3,5-4,-1-1,1 0,-1 1,1-1,-1 0,1 0,-1 1,1-1,-1 0,1 0,-1 0,0 0,1 1,-1-1,1 0,-1 0,0 0,1 0,-1-1,1 1,-1 0,1 0,-2 0,1-1,0 0,0 0,0 0,0 0,0 0,0 0,0 0,0 0,0 0,1 0,-1-1,0 1,1 0,-2-3,-7-23,0-1,2 0,-7-56,1-90,12 142,1-82,5 0,23-128,-27 236,0 3,-1 1,1 0,-1 0,0 0,0 0,0-1,0 1,0 0,-1 0,1 0,-1 0,1-1,-1 1,0 0,0 0,0 0,0 1,0-1,0 0,0 0,-1 0,1 1,-1-1,1 1,-3-3,-2 1,-1 0,1 1,0-1,-1 1,1 0,-13-1,4 0,-104-20,-94-24,206 43,18 2,21 4,225 25,449 109,-685-130,-5-3,-1 1,1 0,-1 2,0-1,0 2,-1 0,0 0,22 17,-35-23,0 0,0 0,0 0,0 0,0 1,0-1,-1 0,1 1,0-1,-1 1,1-1,-1 1,1-1,-1 1,0-1,0 1,0 0,1-1,-2 1,1-1,0 1,0 0,0-1,-1 1,1-1,-1 1,1-1,-1 1,1-1,-1 0,0 1,-1 1,-9 13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7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283 379,'101'-86,"-78"70,-1-2,0 0,-2-1,0-2,30-39,-49 57,1 1,0-1,0 0,-1 0,0 0,1 0,-1 0,0 0,-1-1,1 1,0 0,-1 0,0-1,0 1,0 0,0 0,0-1,-1 1,0 0,1 0,-1 0,0-1,0 1,-1 0,1 0,-1 1,0-1,1 0,-1 0,0 1,-1-1,1 1,0 0,-1-1,1 1,-1 0,0 1,1-1,-6-2,1 0,-1 0,0 1,1 0,-1 0,0 1,0 0,-1 0,1 1,0 0,-1 0,1 1,0 0,-1 1,1 0,-9 2,4 1,1 1,0 1,0 0,1 0,0 1,0 1,1 0,-12 11,-72 80,87-91,-25 30,-37 54,61-81,1 1,0 1,1-1,0 1,1 0,1 1,0-1,0 1,-2 23,6-32,1-1,-1 1,1 0,0-1,0 1,1 0,-1-1,1 0,0 1,0-1,0 0,1 0,-1 0,1 0,0 0,0-1,1 1,-1-1,1 0,0 0,-1 0,1-1,0 1,1-1,-1 0,9 3,11 4,0 0,1-2,42 6,11-2,0-4,156-5,157-40,-244 17,165-47,-302 66,39-14,-47 15,0 1,0-1,0 0,0 0,0 0,-1 0,1-1,0 1,0 0,-1-1,1 1,-1-1,0 0,1 1,-1-1,0 0,0 0,1-2,-1 3,-1 0,0 1,0-1,0 1,0-1,-1 0,1 1,0-1,0 1,0-1,0 0,-1 1,1-1,0 1,0-1,-1 1,1-1,0 1,-1-1,1 1,-1-1,1 1,-1 0,1-1,-1 1,1-1,-1 1,1 0,-1 0,1-1,-1 1,1 0,-1 0,0 0,1 0,-1-1,1 1,-1 0,0 0,1 0,-1 0,1 0,-2 1,-29 2,-8 10,-3 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28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118 949,'-13'-7,"1"0,0-2,0 0,1 0,0-1,1 0,0 0,-10-16,19 26,1-1,-1 1,1-1,-1 1,1-1,-1 0,1 1,-1-1,1 0,0 1,-1-1,1 0,0 1,0-1,0 0,0 0,-1 1,1-1,0 0,0 0,0 1,0-1,1 0,-1 0,0 1,0-1,0 0,1 0,-1 1,0-1,1 0,-1 1,0-1,1 0,-1 1,1-1,-1 1,1-1,-1 1,1-1,0 1,-1-1,1 1,0-1,-1 1,1 0,0-1,-1 1,1 0,0 0,0 0,-1-1,1 1,0 0,0 0,-1 0,2 0,51-1,-51 1,36 5,-1 1,0 3,59 20,15 4,10-3,193 43,-313-72,1-1,0 1,0-1,-1 0,1 0,0 0,0 0,-1 0,1 0,0 0,-1 0,1-1,0 1,0-1,-1 1,1-1,-1 1,1-1,-1 0,1 0,-1 0,1 0,-1 0,0 0,1-1,-1 1,0 0,0-1,0 1,0 0,0-1,0 1,0-1,-1 0,1 1,-1-1,1 0,-1 1,1-1,-1-2,1-9,0 0,-1 0,0 0,-4-21,1 11,-64-415,10 100,52 291,2 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1.3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26 143,'0'0,"0"0,0-1,0 1,1 0,-1 0,0-1,0 1,0 0,0-1,0 1,0 0,0 0,0-1,0 1,0 0,0 0,0-1,0 1,0 0,0 0,0-1,0 1,-1 0,1 0,0-1,0 1,0 0,0 0,0-1,-1 1,1 0,0 0,0 0,0-1,-1 1,1 0,0 0,0 0,-1 0,1 0,0 0,0-1,-1 1,1 0,0 0,0 0,-1 0,1 0,0 0,-1 0,1 0,0 0,0 0,-1 0,1 0,0 0,0 1,-1-1,1 0,0 0,0 0,-1 0,-10 16,9-3,0-1,1 0,1 1,-1-1,2 0,3 20,18 73,-22-103,21 60,-20-59,0-1,0 0,1 0,-1 0,0 1,1-1,-1 0,1-1,0 1,-1 0,1 0,0-1,0 1,0-1,1 0,-1 1,0-1,0 0,1 0,-1-1,0 1,1 0,3 0,-5-2,1 1,0-1,0 0,0 1,0-1,-1 0,1 0,0-1,-1 1,1 0,-1 0,1-1,-1 1,0-1,1 1,-1-1,0 0,0 1,0-1,0 0,0 0,-1 0,2-3,13-47,-10 13,-1-1,-1 0,-3 1,-6-64,-2 70,6 27,0-1,0 1,1-1,0 1,0-1,0-9,1 15,1 0,-1-1,0 1,1 0,-1-1,1 1,-1 0,1 0,0 0,-1 0,1-1,0 1,0 0,0 0,0 0,0 1,0-1,0 0,0 0,0 0,0 1,0-1,1 1,-1-1,0 1,0-1,1 1,-1 0,0 0,1-1,-1 1,0 0,1 0,-1 0,0 1,3-1,18 3,0 1,-1 1,1 0,-1 2,0 1,34 17,-24-12,63 28,436 165,-503-197,-10-2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1.9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233 276,'-2'-5,"1"1,-1-1,-1 1,1-1,-1 1,1 0,-1 0,-1 0,1 0,0 0,-1 1,-8-7,-3-5,-57-68,-29-32,101 113,6 3,18 9,29 17,319 175,-250-141,-61-28,47 22,-89-47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2.3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1,'6'1,"-1"1,1 0,0 0,-1 0,0 1,1 0,-1 0,0 0,8 8,3 1,483 322,-460-308,-15-12,-1 2,-1 0,31 30,-39-31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4.0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1254,'6'-2,"0"-2,1 1,-1-1,-1 0,1 0,0 0,-1-1,0 0,0 0,6-9,-2 5,7-10,-1-1,18-31,8-10,-6 14,43-76,-69 107,0 0,-2-1,0 0,-1 0,-1-1,0 0,-2 0,0 0,1-19,-4 35,0 0,0-1,0 1,0 0,0-1,-1 1,1 0,-1 0,0-1,1 1,-1 0,0 0,0 0,0 0,-1 0,1 0,-3-3,2 4,1 0,0 0,-1 0,1 0,-1 1,0-1,1 0,-1 1,1 0,-1-1,0 1,1 0,-1 0,0 0,1 0,-1 0,0 0,1 0,-3 1,-1 0,1 0,-1 1,1 0,0 0,0 0,-1 1,1-1,1 1,-1 0,0 0,1 0,-1 0,1 1,0-1,0 1,-3 6,-2 6,2 1,0 0,1 0,0 0,2 1,0-1,-1 22,2-1,2 0,6 50,-4-77,0 0,2 0,-1 0,1-1,1 1,0-1,0 0,1-1,0 1,1-1,0 0,0-1,1 0,0 0,1 0,-1-1,1-1,17 10,-7-5,1 0,-1-2,2-1,-1 0,1-1,0-2,0 0,40 4,-55-9,-1 0,1 0,0-1,-1 0,1 0,-1 0,1-1,-1 0,0 0,1 0,-1 0,0-1,0 0,-1 0,1 0,-1-1,1 0,-1 0,0 0,0 0,-1 0,1-1,-1 0,0 1,-1-1,4-6,5-15,0-1,-2 1,-1-2,5-28,-7 29,12-67,-4-2,-5 1,-4-1,-10-146,-7 175,7 42,6 18,29 29,0-2,1 0,1-2,1-2,54 20,-59-24,52 16,167 38,-246-66,1 1,0 0,0-1,0 0,-1 1,1-1,0 0,0 0,0 0,0 0,0 0,-1-1,1 1,0 0,0-1,0 0,-1 1,1-1,0 0,0 0,2-1,-3 0,-1 1,1-1,0 1,0-1,-1 1,1-1,-1 0,1 1,-1-1,0 0,1 1,-1-1,0 0,0 1,0-1,-1 0,1 1,-1-4,-3-10,-1 1,0 0,-1 0,-9-15,13 25,-117-192,19 35,99 160,1 1,0 0,-1-1,1 1,0 0,-1-1,1 1,0-1,0 1,-1 0,1-1,0 1,0-1,0 1,-1-1,1 1,0-1,0 1,0-1,0 1,0-1,0 1,0-1,0 1,0-1,0 1,0-1,1 1,-1-1,0 1,0-1,0 1,1-1,-1 1,0 0,0-1,1 0,20 5,32 24,-51-27,507 283,87 105,-524-334,-4 2,-1 4,-4 3,-2 2,98 141,-135-169,-2 0,25 65,-38-82,-2 1,-1 0,0 0,-2 0,0 1,0 39,-4-53,-1 1,0-1,-1 0,0 0,0 0,-1 0,0 0,-1 0,0-1,0 0,-1 1,0-2,0 1,-1 0,0-1,0 0,-1-1,0 1,0-1,0-1,-16 10,5-5,0-1,-1-1,1 0,-2-1,1-2,-1 0,1-1,-1 0,-22-1,10 0,0-2,1-1,-1-2,0-1,1-2,-1-1,2-1,-1-1,1-2,0-1,1-2,0-1,1-1,-40-28,41 24,2-1,0-2,2 0,0-1,2-1,-19-28,30 37,1 0,0-1,2-1,0 1,0-1,2 0,0 0,1-1,1 0,0 0,1 1,1-27,6-55,-5 78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4.9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237 625,'2'9,"0"-1,0 1,1-1,0 0,1 0,-1 0,2 0,-1-1,6 8,2 4,73 120,52 100,-50-53,-8 4,74 276,-151-459,0 0,-1 0,0 0,0 0,0 10,-1-17,0 0,0 1,0-1,0 0,0 1,0-1,0 0,0 1,0-1,0 0,0 1,-1-1,1 0,0 1,0-1,0 0,0 1,-1-1,1 0,0 0,0 1,-1-1,1 0,0 0,0 0,-1 1,1-1,0 0,-1 0,1 0,0 0,-1 1,1-1,0 0,-1 0,1 0,0 0,-1 0,-23-17,-7-19,3-2,1 0,1-2,3-1,-21-48,28 58,-146-315,16-6,-121-440,259 766,-13-55,20 75,-1 0,2 0,-1 0,1 0,0 0,0 0,1 0,-1 0,2 0,1-6,-3 11,1 0,-1 0,1 0,-1 1,1-1,0 0,-1 0,1 1,0-1,-1 0,1 1,0-1,0 1,0-1,0 1,0-1,0 1,0 0,-1-1,1 1,0 0,0 0,0 0,0-1,0 1,0 0,0 1,2-1,32 8,-26-5,558 185,-447-145,8 3,532 215,-658-260,20 9,39 26,-41-20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5.5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1 504,'2'-7,"0"0,0 0,1 0,1 0,-1 0,1 1,0-1,0 1,1 0,0 1,7-8,3-4,30-42,3 2,3 2,2 3,2 2,87-62,-115 95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6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0 213,'19'2,"0"1,-1 0,1 1,-1 2,0-1,0 2,0 1,-1 0,16 11,28 11,51 16,2-5,184 41,-294-81,1 0,0 0,0 0,-1 0,1-1,0 0,0 0,0 0,0-1,0 0,-1 0,9-2,-11 2,0-1,1 1,-1-1,0 0,0 0,0 0,0 0,0 0,-1 0,1 0,-1 0,1-1,-1 1,0-1,0 1,0-1,0 0,0 1,0-1,-1 0,0 1,1-1,-1-4,3-50,-2-1,-3 1,-9-57,-4 43,13 65,1 1,-1 0,-1-1,1 1,-1 0,0 0,0 1,0-1,-1 1,-5-6,9 10,0 0,0 0,0 0,0 0,0 0,0 0,0 0,0 0,0 0,0 0,0 0,0 0,0 0,0 0,0 0,0 1,0-1,0 0,0 0,0 0,0 0,0 0,0 0,0 0,0 0,0 0,0 0,-1 0,1 0,0 0,8 12,14 15,42 40,-43-43,1-2,0 0,2-1,0-1,30 17,-25-19,-9-6,0-1,0-1,25 9,-7-4,54 30,0-1,-72-36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08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1,'6'1,"-1"1,1-1,-1 1,0 1,0-1,0 1,0 0,0 0,-1 0,0 1,1 0,-1-1,4 7,12 7,155 137,-6 8,-8 7,149 201,-33 15,-223-301,-5 3,67 160,-101-203,-1 1,-2 0,-3 1,7 70,-12-40,-12 149,2-142,6-64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7.3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1,'2'0,"0"1,-1 0,1 0,0 0,-1-1,1 2,-1-1,1 0,-1 0,0 0,1 1,-1-1,0 0,0 1,0 0,1 1,5 6,496 599,-466-562,-22-26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8.3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0 134,'13'1,"-1"0,1 1,0 1,-1-1,0 2,0 0,0 1,0 0,-1 0,18 12,11 10,53 48,-46-36,48 45,124 141,-43-39,-179-205,0 1,-1-36,1 15,-36-244,4 36,33 235,1-1,1 1,0 0,1-1,0 1,6-24,-7 33,1 1,0-1,0 1,0-1,0 1,0 0,1-1,-1 1,1 0,-1 0,1 0,0 0,0 0,0 0,0 1,0-1,0 1,0-1,1 1,-1 0,0 0,1 0,-1 0,1 0,0 0,-1 1,1-1,-1 1,1 0,0 0,-1 0,1 0,0 0,-1 1,1-1,-1 1,1-1,2 2,22 7,-1 1,-1 1,38 22,-32-16,43 17,60 20,-108-47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38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0 319,'0'-4,"9"-2,6-4,6-4,8-5,7-7,6-3,9-6,8 3,4-1,-2 1,-6 5,-8 7,-9 8,-9 1,-11 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0.2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50 234,'-2'27,"-1"0,0-1,-9 27,-5 39,10-28,2 70,5-112,1 0,1-1,1 1,2-1,0 1,0-1,10 21,-10-34,-1-1,1 0,0 1,0-2,1 1,0-1,0 0,1 0,0 0,0-1,0 0,0 0,1-1,0 0,0-1,0 1,0-2,12 4,1-1,0-1,1-1,-1-1,1-1,-1-1,31-3,-50 3,0 0,0 0,1 0,-1-1,0 1,1-1,-1 1,0-1,0 0,0 0,0 0,0 0,0 0,0 0,0-1,0 1,0-1,-1 1,1-1,0 0,1-2,-3 2,1 0,0 0,-1-1,0 1,1 0,-1 0,0-1,0 1,0 0,0-1,-1 1,1 0,-1 0,1 0,-1-1,0 1,-1-3,-5-9,-2 0,1 0,-2 1,-16-20,21 28,-2-5,-28-30,-50-79,77 104,-1 0,2-1,0 0,1 0,1-1,0 1,1-1,1 0,-1-26,4 43,0-110,0 99,1 1,1 0,0 0,0-1,1 1,1 1,-1-1,9-14,-11 22,1 0,0 0,0 0,0 0,0 0,0 0,0 0,0 1,1-1,-1 1,1-1,-1 1,1 0,0 0,-1 0,1 1,0-1,0 1,-1-1,1 1,0 0,0 0,0 0,-1 1,1-1,0 0,0 1,-1 0,1 0,2 1,11 4,0 0,0 1,25 16,-30-16,12 6,70 40,-2 3,109 90,-163-104,-36-41,0 0,0 0,0 0,0 1,0-1,0 0,-1 0,1 1,0-1,-1 0,1 1,-1-1,0 1,1-1,-1 1,0-1,0 0,0 1,0-1,0 1,0-1,0 1,-1-1,1 1,0-1,-1 0,1 1,-1-1,0 0,1 1,-1-1,0 0,0 0,-1 2,1-3,0 0,0 0,0 1,0-1,0 0,0 0,0 0,0 0,0 0,0-1,0 1,0 0,0 0,0-1,0 1,1 0,-1-1,0 1,0-1,0 1,0-1,0 0,1 1,-1-1,0 0,1 1,-1-1,0 0,1 0,-1 0,1 0,-1-1,-19-32,4-6,3 0,2-1,-13-80,20 98,0-1,2 0,1 0,1 0,3-25,-2 39,1-1,0 1,1 0,1 0,-1 1,1-1,1 1,0 0,0 0,1 0,0 1,0 0,1 0,9-8,3-1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0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0,'0'4,"4"2,6-1,1 4,3-1,-1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1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1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1,'11'1,"-1"0,1 1,-1 0,0 1,0 0,0 0,0 1,0 1,-1-1,16 12,10 9,42 37,-51-39,521 455,-538-469,1-1,-1-1,2 0,-1 0,1-1,0 0,1-1,-1-1,17 5,-7-4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2.2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1 493,'2'-4,"0"0,0 0,1 0,-1 0,1 1,0-1,0 1,0 0,1-1,-1 2,8-6,2-3,66-64,132-132,-65 68,-129 125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29:43.9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0 373,'5'0,"0"0,0-1,0 1,0-1,0 0,0 0,-1 0,1-1,0 0,-1 0,1 0,-1 0,0-1,0 0,0 0,0 0,4-3,-3 0,-1 0,0 0,1-1,-2 1,1-1,-1 1,0-1,0 0,-1-1,2-9,47 74,159 148,-206-200,1-1,0 0,1 0,-1 0,1 0,0-1,-1 0,1 0,9 2,-13-5,-1 1,1-1,0 0,0 0,0 0,-1-1,1 1,0 0,0-1,0 1,-1-1,1 1,0-1,-1 0,1 0,-1 0,1 0,-1 0,1 0,-1 0,1 0,-1 0,0-1,0 1,0-1,0 1,0-1,0 1,0-1,0 0,-1 1,1-1,0 0,-1 0,0 1,1-1,-1-3,16-54,12-37,-4 0,12-120,-35 200,2-16,3 29,6 19,27 41,1-1,3-2,3-2,59 53,-18-18,0 1,-24-27,-3 3,-3 2,68 101,-113-147,-2 0,0 0,10 29,-18-43,0 0,0 0,-1 1,1-1,-1 1,-1-1,1 1,-1-1,0 1,-1-1,0 1,0-1,0 1,-1-1,-4 13,5-17,0 0,-1 0,1 0,0 0,-1 0,1 0,-1-1,0 1,0 0,1-1,-1 0,0 1,0-1,0 0,-1 0,1 0,0 0,0 0,-1 0,1-1,0 1,-1-1,1 0,0 1,-1-1,1 0,-1-1,1 1,0 0,-1-1,1 1,0-1,-1 0,1 1,0-1,0 0,-3-2,-9-5,0 0,0-1,0-1,-16-14,16 12,-336-308,267 239,40 40,-79-81,107 105,0-1,1-1,1 0,1-1,-12-24,14 17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15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0,'2'83,"4"0,28 145,71 151,346 736,-379-946,80 282,-136-393,-2-4,25 62,-32-99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16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985 0,'-1'20,"-2"-1,-1 1,0-1,-1 0,-1-1,-1 1,-16 30,0 2,-687 1671,635-1526,-28 63,99-250,-9 13,9-21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16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0 987,'1'-11,"0"-1,1 1,0-1,1 1,0 0,1 0,6-14,43-74,-42 79,44-68,4 2,94-103,-118 151,1 2,2 2,2 1,0 2,3 2,0 2,2 2,0 2,2 1,95-28,-91 35,0 3,1 3,0 1,1 3,0 2,0 2,-1 3,1 2,0 2,77 20,-102-18,-1 2,0 1,0 0,-2 2,1 2,-2 0,0 1,-1 1,0 2,-1 0,-2 1,0 1,-1 1,27 40,-25-28,-2 1,-1 0,-2 1,-1 1,-2 1,-1 0,-3 0,0 1,-3 0,2 47,-6-52,-2 1,-1 0,-6 37,4-55,-1 0,-1-1,0 0,-1 0,0 0,-2-1,0 1,-13 17,-19 16,-1-1,-3-3,-79 65,82-75,-143 123,-226 149,367-283,0-2,-1-3,-1 0,-1-3,0-2,-1-2,-89 10,-124 8,254-30,0 1,1-1,-1 0,0-1,0 1,-9-3,13 3,1-1,0 1,0-1,-1 1,1-1,0 1,0-1,0 0,0 1,0-1,-1 0,2 0,-1 0,0 0,0 0,0 0,0 0,0 0,1-1,-1 1,1 0,-1 0,1 0,-1-1,1 1,0 0,-1-1,1 1,0 0,0-1,0 1,0 0,0-1,1-1,2-11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17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0 316,'13'-1,"0"-1,0 0,0-1,16-5,28-6,264-19,-98 13,852-125,-985 130,-1-3,94-33,-168 47,-6 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18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1 319,'40'-2,"1"-2,0-2,47-14,49-7,228 2,-100 11,944-134,-1042 128,-82 12,129-30,-191 31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1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98,'-6'-20,"-2"-11,8 31,1-1,-1 0,0 0,0 1,1-1,-1 0,1 1,-1-1,1 0,-1 1,1-1,-1 1,1-1,-1 1,1-1,0 1,-1-1,1 1,0-1,-1 1,1 0,0 0,0-1,-1 1,1 0,0 0,0 0,-1 0,1 0,0 0,0 0,0 0,-1 0,1 0,0 0,0 0,-1 1,2-1,4 1,-1 1,1-1,-1 1,0 0,1 0,-1 0,0 1,0 0,-1 0,1 0,4 4,47 48,-52-50,221 279,-22 20,-122-179,336 530,79 120,-477-746,-6-9,1 0,1 0,23 23,-38-42,0 0,1-1,-1 1,0-1,1 1,-1-1,1 1,-1-1,1 1,-1-1,1 1,-1-1,1 0,-1 1,1-1,0 0,-1 1,1-1,-1 0,1 0,0 1,-1-1,1 0,0 0,-1 0,1 0,0 0,-1 0,1 0,0 0,-1 0,1-1,0 1,-1 0,1 0,0 0,-1-1,1 1,-1 0,1-1,-1 1,1-1,-1 1,1 0,-1-1,1 1,-1-1,1 1,-1-1,0 0,1 1,-1-1,0 1,1-1,-1 0,0 1,0-1,0 0,0 1,1-2,3-49,-4 43,-5-84,-4 0,-3 0,-29-101,10 41,-25-166,-25-518,79 687,26-236,-21 357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2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0 513,'2'1,"0"0,-1 0,1 0,0 0,-1 0,0 0,1 1,-1-1,0 0,1 1,-1-1,0 1,0-1,0 1,0 0,0-1,0 4,4 4,125 236,-76-133,-23-54,-9-19,-3-1,0 2,-3 1,16 58,-32-96,1-1,0 0,-1 0,0 1,1-1,-1 0,0 0,0 1,0-1,-1 0,1 1,0-1,-1 0,0 0,1 1,-1-1,0 0,0 0,-1 2,1-4,0 1,1-1,-1 1,1-1,-1 0,0 0,1 1,-1-1,1 0,-1 0,0 0,1 0,-1 1,0-1,0 0,1 0,-1 0,0-1,1 1,-1 0,0 0,1 0,-2-1,-23-16,8-2,0 0,2-2,0 0,1 0,-20-44,7 4,-20-65,29 69,2-1,3 0,3-1,2 0,3-1,2 0,3 1,3-1,2 0,3 1,26-99,-33 152,1 0,-1 1,1-1,1 1,-1-1,1 1,0 0,0 0,1 1,-1-1,1 0,0 1,5-4,-4 5,-1 1,1 0,0 0,0 0,0 0,0 1,0 0,0 0,0 1,1-1,-1 1,0 0,0 0,0 1,8 1,31 6,0 2,-1 2,0 1,-1 3,0 1,-1 2,-1 2,-1 2,-2 1,40 33,-68-50,0 1,-1 0,0 0,0 0,-1 1,0 0,-1 1,10 17,-15-23,1 0,-1 1,1 0,-1-1,-1 1,1 0,-1-1,1 1,-2 0,1 0,0-1,-1 1,0 0,0-1,0 1,0-1,-1 1,0-1,0 1,0-1,-1 0,1 0,-5 5,-5 6,-2 0,1-1,-2 0,0-1,-26 16,0-2,-48 22,6-14,0-3,-165 39,169-50,56-16,7-4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3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1454,'16'-13,"0"0,24-16,15-10,9-14,-2-3,-3-2,-3-3,-2-2,60-92,-96 124,-1 0,-1-1,-2 0,-1-2,-2 1,10-49,-17 56,-1 1,-1-1,-1 0,-1 1,-1-1,-2 0,-1 1,0 0,-15-45,3 27,-40-80,45 103,-1 0,0 1,-2 0,0 1,-31-28,41 42,0 0,0 1,-1 0,0 0,0 1,1-1,-2 1,1 0,-8-2,11 4,1-1,0 1,-1 0,1 0,-1 0,1 0,-1 0,1 0,0 1,-1-1,1 0,0 1,-1-1,1 1,0 0,0-1,-1 1,1 0,0 0,0-1,0 1,0 0,0 0,0 0,0 1,0-1,0 0,1 0,-1 0,0 1,1-1,-1 0,1 0,-1 1,1-1,0 1,0-1,-1 0,1 1,0-1,0 1,1 1,-1 17,1 0,1 0,1 0,1 0,12 34,-4-7,108 351,-33-125,-13-37,20 75,-71-221,16 136,-37-204,-2-15,0-1,1 1,0-1,0 0,0 1,0-1,1 0,0 0,4 7,-5-13,-1 0,1-1,-1 1,1 0,-1-1,1 1,-1-1,1 1,-1-1,0 1,1-1,-1 0,0 1,1-1,-1 1,0-1,0 0,0 1,1-1,-1 0,0 1,0-1,0 0,0 1,0-1,0 0,0 0,4-26,-4-278,1-9,-1 308,0 0,1 1,0-1,0 0,0 0,1 1,-1-1,1 1,1-1,-1 1,1 0,4-6,-4 8,0 0,0 0,0 1,0 0,0 0,1 0,-1 0,1 0,0 1,-1-1,1 1,0 0,0 0,0 0,0 1,0 0,0-1,7 2,39-1,1 2,77 14,-106-12,-1 1,1 1,-1 1,-1 1,1 1,-2 1,1 0,25 19,-39-22,0-1,0 1,-1 0,0 1,0-1,-1 1,0 0,0 0,-1 1,0-1,0 1,-1-1,2 11,11 31,-4-11,-8-21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3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0,'1'2,"1"0,0-1,0 1,-1 0,1 0,-1 0,1 0,-1 0,0 0,0 0,0 0,0 1,0-1,0 0,-1 1,1-1,0 4,2 4,277 811,-204-595,40 137,-81-234,1 9,103 256,-126-367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4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0 134,'165'1,"181"-3,-255-7,141-32,-45 5,-151 31,-17 3,-1 0,0-2,1 0,-1-1,22-9,-23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5.4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1 120,'59'2,"86"15,-106-13,0-2,0-1,0-2,58-9,151-43,2-19,-222 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6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129 484,'2'13,"0"-1,1 0,1 0,0 0,0 0,1-1,1 0,7 12,-1 0,159 284,-100-186,250 424,-316-538,12 24,-17-30,1 0,-1 0,1 0,-1 0,1 1,-1-1,0 0,1 1,-1-1,0 0,0 0,0 1,0-1,0 0,-1 1,1-1,0 0,0 0,-1 1,0 1,0-3,1 1,-1-1,0 0,1 0,-1 1,1-1,-1 0,0 0,1 0,-1 0,0 0,1 0,-1 0,0 0,1 0,-1 0,0 0,1 0,-1 0,0-1,1 1,-1 0,0 0,1-1,-1 1,1 0,-1-1,1 1,-1-1,1 1,-1-1,1 1,-1-1,1 1,-1-2,-20-20,20 20,-314-457,310 451,-73-118,5-4,7-3,-98-277,158 393,1-1,1 1,0-1,-1-32,5 44,0 0,1 0,0 0,0 0,1 1,-1-1,1 0,0 1,1-1,0 1,-1 0,2-1,-1 1,0 1,1-1,0 0,8-6,6-4,0 0,1 2,0 0,1 2,1 0,-1 1,2 1,-1 0,1 2,44-8,-15 7,0 3,0 2,96 7,-131-3,0 1,0 1,0 0,0 1,0 0,-1 2,0 0,28 15,-42-20,0 0,0-1,0 1,0 0,0 1,0-1,0 0,0 0,-1 0,1 0,0 1,-1-1,1 0,-1 1,1-1,-1 1,1-1,-1 0,0 1,0-1,0 1,0-1,0 1,0-1,0 0,0 1,-1-1,1 1,-1-1,1 0,-1 1,0 1,-29 44,22-36,-12 15,-85 121,-168 177,171-213,84-92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17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1,'14'0,"-1"2,1 0,-1 0,1 1,-1 1,0 0,12 6,88 48,-65-32,511 227,19-45,333 44,-800-225,-43-13,-45-10,0 1,-1 1,30 11,-38-8,-6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28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1029,'-4'0,"1"0,-1 1,1 0,-1-1,1 1,-1 0,1 1,-6 2,-2 1,66-63,-38 43,-1-1,-1-1,0 0,-1-1,-1-1,-1 0,0-1,-2 0,11-28,-3-9,-1 0,-4 0,-2-2,-2 1,-4-1,-1-74,-3 104,0 0,-1 0,-2 0,-7-44,8 67,0 1,0 0,-1-1,1 1,-1 0,0 0,-1 0,1 1,-1-1,0 0,0 1,0 0,-1 0,1 0,-1 0,0 0,0 1,-1 0,1 0,-1 0,0 0,1 1,-1-1,0 1,-8-2,11 4,-1-1,1 1,-1-1,1 1,-1 0,0 0,1 0,-1 1,1-1,-1 1,1-1,-1 1,1 0,0 0,-1 0,1 0,0 0,0 0,-1 1,1-1,0 1,0-1,1 1,-1 0,0 0,1 0,-1 0,1 0,-1 0,1 0,0 1,0-1,0 0,0 1,0-1,1 1,-1 2,-3 12,2 0,0 0,0 1,2 23,0-26,2 76,4 1,34 178,-24-203,3-1,2-1,3 0,55 101,-74-155,0-1,-1 1,0 0,-1 0,0 0,-1 1,0-1,-1 12,-2 99,-2-60,3-36,-1-9,0-1,1 1,1-1,0 1,1-1,1 0,1 0,11 31,-15-46,0-1,0 1,0-1,0 0,0 1,0-1,1 1,-1-1,0 1,0-1,0 0,1 1,-1-1,0 1,1-1,-1 0,0 1,1-1,-1 0,0 0,1 1,-1-1,1 0,-1 0,0 1,1-1,-1 0,1 0,-1 0,1 0,-1 0,1 0,-1 0,1 0,-1 0,1 0,0 0,7-18,-3-30,-15-64,5 77,2 1,3-60,1 83,0-1,1 1,1 0,-1-1,2 1,0 1,0-1,1 1,0-1,1 1,0 1,10-13,0 4,1 1,1 0,0 1,1 1,1 1,0 0,1 2,0 0,1 2,28-11,-47 20,1 0,-1 1,0-1,1 1,-1-1,1 1,-1 0,1 0,-1 1,1-1,-1 1,0-1,1 1,-1 0,0 1,1-1,-1 0,0 1,0 0,0 0,0 0,-1 0,1 0,0 0,3 5,4 5,-1 1,0 0,0 1,9 21,2 2,151 279,-163-298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30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1346 23,'0'-2,"0"1,-1 0,1 0,-1 0,1 0,-1 0,0 0,1 0,-1 0,0 1,0-1,1 0,-1 0,0 1,0-1,0 0,0 1,0-1,0 1,0-1,0 1,0-1,0 1,-1 0,1 0,0-1,0 1,-2 0,-35-2,11 6,0 1,1 1,-1 2,2 1,-50 23,39-16,-9 3,-381 177,360-160,1 2,2 4,2 2,-67 63,108-88,2 1,0 0,2 2,0 0,1 0,1 1,2 1,0 1,-16 49,24-61,1-1,0 1,1 0,0 0,1 0,1 0,0 1,0-1,2 0,-1 0,2 0,0 0,0-1,1 1,1-1,0 0,1 0,0 0,1-1,0 0,0 0,12 11,0-2,2-1,1-1,0-1,1-1,1-1,28 13,161 63,-172-75,350 119,-330-118,0-4,0-2,1-3,104 1,-145-10,1-1,-1-1,0-1,0-1,-1-1,34-14,110-66,-132 67,-20 12,0 1,0 0,1 1,21-6,-12 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31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611 154,'-16'-16,"-2"-3,0 1,-2 0,0 1,-1 2,-25-16,40 28,0 0,0 0,-1 1,1 0,-1 0,1 1,-1-1,1 1,-1 1,0-1,1 1,-1 1,0-1,0 1,1 0,-1 0,1 1,-1 0,1 0,0 1,0-1,0 1,0 1,0-1,-6 6,-4 4,1 0,1 1,1 0,0 1,0 1,2 0,0 1,-10 20,-6 18,-26 75,36-81,3-1,1 2,3 0,2 0,2 1,2 0,5 82,-1-122,2-1,0 1,0-1,0 0,2 1,-1-1,1-1,0 1,1-1,1 1,-1-1,1-1,8 10,-2-6,0-1,1 0,0-1,0-1,1 0,0-1,28 12,0-1,1-2,1-3,1-1,0-2,0-1,1-3,0-2,0-2,0-2,53-6,-95 4,1 1,-1-2,1 1,-1 0,1-1,-1 0,0 0,0 0,0-1,0 1,0-1,-1 0,1 0,-1-1,1 1,-1 0,0-1,-1 0,1 0,-1 0,0 0,1 0,-2 0,1-1,0 1,-1-1,0 1,1-7,2-13,-2-1,0 1,-1-1,-4-27,3 35,-5-37,-3 0,-1 1,-3 0,-2 0,-3 1,-2 1,-2 1,-2 1,-2 1,-39-56,55 94,0 1,0-1,-1 2,0-1,0 1,-1 1,0 0,-23-11,16 9,0-1,-26-21,27 17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32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784 4,'-104'-1,"16"-2,-144 16,207-10,0 2,1 0,-1 1,2 2,-1 0,1 2,0 0,1 1,0 2,-30 22,45-29,0 0,1 0,0 1,0-1,0 1,0 1,1-1,1 1,-7 14,9-18,1-1,0 1,0 0,0 0,0 0,1 0,0 0,0 0,0 0,0 0,0 0,1 0,0 0,0 0,0 0,0-1,0 1,1 0,0-1,0 1,0-1,0 1,0-1,4 4,24 22,2-2,0 0,1-3,47 26,-48-29,63 36,117 50,109 30,-294-126,5 3,-1 1,0 2,-1 0,-1 3,-1 0,32 30,-44-35,-1 0,0 1,-1 1,-1 1,-1 0,0 0,-1 1,-1 1,-1 0,-1 0,6 23,-13-39,-1-1,1 1,-1 0,0-1,0 1,-1 0,1-1,-1 1,0-1,1 1,-2 0,1-1,0 0,-1 1,1-1,-1 0,0 0,0 0,-1 0,1 0,0 0,-1-1,0 1,0-1,1 0,-1 0,-1 0,1 0,-3 2,-14 6,0-1,0 0,-36 10,45-16,-86 25,-1-3,-123 13,155-31,-1-3,0-3,1-3,-92-13,152 14,1 0,0 0,0 0,0-1,0 0,0 0,0 0,0 0,-5-5,-3-5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33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380 336,'-10'0,"1"0,0 0,-1 1,1 1,0 0,0 0,0 0,0 1,0 1,1-1,-1 1,1 1,0 0,0 0,1 0,0 1,0 0,0 1,0-1,-8 13,-5 6,2 2,1 0,1 1,1 1,2 0,0 1,-8 34,3 3,3 0,-9 89,21-128,1 0,1 1,1-1,2 0,1 0,10 42,-9-54,2 0,0 0,0 0,2-1,0 0,1-1,0 1,1-2,1 1,0-2,0 1,18 12,1-2,1-1,1-2,1-1,0-2,2-1,0-2,0-1,41 8,302 46,-347-62,1-1,9 3,1-2,0-1,0-3,0-1,48-7,-80 5,-1-1,-1 0,1-1,0 1,-1-2,0 1,0-1,0-1,-1 1,1-1,-1-1,-1 1,1-1,-1 0,0-1,-1 1,0-1,0 0,-1 0,0-1,5-12,2-10,-2 0,-1-1,-1 0,5-57,-10 52,-2 0,-1 0,-2 0,-2 1,-1 0,-17-57,-2 15,-66-138,60 154,-3 3,-2 0,-3 2,-2 2,-71-73,84 99,-2 1,-2 1,0 2,-1 1,-2 2,0 1,-2 2,0 1,0 2,-59-16,75 27,0 1,0 1,-34-1,48 4,0 0,-1 0,1 1,-1 0,1 1,0-1,0 1,0 1,0-1,0 1,0 0,1 1,-11 7,15-9,-1 1,1-1,0 1,0 0,0 0,0 0,1 0,-1 0,1 0,0 1,-1-1,2 0,-1 1,-1 5,1 51,1-48,1 11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34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0,'4'6,"0"-1,0 1,0 0,-1 0,0 0,0 1,0-1,-1 1,2 10,4 7,325 831,-145-392,-70-180,86 244,-168-393,19 59,-36-134,-12-34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3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40,'-12'-30,"4"21,2 22,7 7,0 0,2 0,0 0,1 0,1-1,13 35,-4-9,51 145,9-4,177 324,-9-66,-229-421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4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1 759,'0'-2,"0"0,0 0,1 0,-1 0,1 1,0-1,-1 0,1 0,0 0,0 0,0 1,0-1,1 0,-1 1,0-1,1 1,-1-1,3 0,35-23,-25 17,65-35,2 3,140-48,182-30,-218 67,-142 38,1008-294,-947 281,-71 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5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1324,'1'-6,"1"0,1 1,-1 0,0-1,1 1,0 0,1 1,-1-1,1 0,8-7,-1-1,61-71,5 4,3 2,103-76,-80 77,149-83,127-44,-150 84,57-19,-4 1,-257 125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5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0 808,'27'-3,"-1"0,-1-1,1-2,-1-1,46-18,5-1,613-179,285-88,-848 252,500-139,-559 165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17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1,'2'11,"-1"1,2-1,0 0,0 0,1 0,1 0,0 0,6 10,3 7,415 751,-327-621,123 142,-210-281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6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1 525,'26'-3,"0"0,0-2,0-1,-1-1,39-16,27-7,267-45,-101 25,1073-218,-1290 261,0-2,61-22,-81 24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8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34,'0'-1,"0"-1,0 0,0 0,0 1,0-1,0 0,1 1,-1-1,1 0,-1 1,1-1,-1 0,1 1,0-1,0 1,0-1,0 1,0 0,2-3,-3 4,1 0,0 0,0 0,0 1,0-1,0 0,0 0,-1 0,1 1,0-1,0 0,0 1,-1-1,1 1,0-1,0 1,-1-1,1 1,0-1,-1 1,1 0,-1-1,1 1,-1 0,1-1,-1 1,1 0,-1 0,0 0,1-1,-1 1,0 0,0 0,0 0,0 0,1 1,249 519,42-22,-268-459,125 185,-130-199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0:59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1093,'-2'-126,"-1"45,13-140,-5 192,2 1,0 0,2 1,1 0,1 0,2 1,0 0,2 1,0 1,2 1,28-33,-16 26,1 1,1 1,1 1,1 2,2 2,0 0,48-20,-44 26,0 2,1 1,0 3,1 1,0 2,1 1,44 0,-63 6,0 1,0 1,0 0,1 2,-1 1,-1 1,1 1,-1 0,0 2,0 1,-1 0,-1 2,1 0,21 17,-37-24,-1-1,0 1,0 0,0 0,0 0,0 1,-1-1,0 1,0 0,0 0,-1 0,1 0,-1 0,0 1,-1-1,1 1,-1-1,0 1,-1-1,1 1,-1 0,-1 10,-2-4,0-1,0 0,-1 0,-1 0,1-1,-2 1,0-1,0 0,0-1,-12 13,-662 721,643-706,-1-1,-2-2,-2-2,-51 31,59-48,10-10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0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1136,'82'0,"254"-5,-242-1,148-29,320-114,-8-36,-45 14,35 7,913-152,-1417 310,695-88,-645 89,-64 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1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0 247,'7'1,"-1"0,0 0,0 0,0 1,0 0,0 0,0 0,0 1,8 5,54 38,-44-28,442 357,-295-231,-81-70,249 215,-330-281,-1 0,1 0,0 0,1-1,19 11,-28-17,0-1,1 1,-1 0,0-1,1 1,-1-1,1 0,-1 1,1-1,-1 0,1 0,-1 0,1 0,-1 0,1 0,-1 0,1-1,-1 1,1-1,-1 1,1-1,-1 1,0-1,1 0,-1 0,0 1,0-1,1 0,-1 0,0 0,0 0,0-1,0 1,0 0,-1 0,1-1,0 1,0 0,-1-1,1 1,-1-1,1 1,-1 0,0-1,1-2,5-27,-2-1,-1 1,-1-1,-2 0,-4-41,0-7,0-729,4 808,0-15,0 0,1 0,1 0,6-26,-3 25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2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435 140,'1'-28,"0"-32,-1 57,0 0,-1 0,1 0,-1 0,1 0,-1 0,0 1,0-1,-1 0,1 0,0 1,-1-1,0 0,-3-3,4 5,0 0,-1 1,1-1,-1 0,0 1,1 0,-1-1,1 1,-1 0,0-1,1 1,-1 0,0 0,1 1,-1-1,0 0,1 0,-1 1,1-1,-1 1,1-1,-1 1,1 0,-1 0,1-1,-1 1,1 0,-2 2,-44 36,38-30,-25 24,2 1,1 1,1 2,3 1,-28 50,38-58,1 1,2 0,1 1,2 1,1 0,1 1,-7 61,16-92,-1 1,1-1,0 0,0 1,0-1,0 1,1-1,0 1,-1-1,1 0,0 1,1-1,-1 0,1 0,3 6,-2-6,0-1,0 1,0-1,0 0,1 1,-1-2,1 1,0 0,-1-1,1 1,0-1,0 0,7 0,563 63,-306-42,-255-21,-5 0,0 0,0 0,-1-1,1 0,0-1,10-1,-3-3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3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331 372,'-2'0,"-1"0,0 1,0 0,1 0,-1 0,0 0,1 0,-1 0,1 1,-1-1,1 1,0-1,0 1,-3 3,-29 33,25-28,-22 29,1 1,2 1,2 1,-26 57,37-65,2-1,1 2,1-1,2 2,2-1,-5 57,11-83,1 0,0 0,1-1,0 1,0 0,1 0,0 0,0-1,1 1,8 15,-8-19,0 0,0-1,1 1,-1-1,1 0,0 0,0 0,1-1,-1 1,1-1,0 0,0-1,0 1,0-1,0 0,1 0,-1 0,7 0,17 3,-1-1,1-2,0-1,0-1,-1-1,1-2,0-1,-1-1,42-13,-41 5,-1-1,-1-1,0-2,-1 0,-1-2,-1 0,-1-2,38-43,-54 55,-1 0,0 0,0-1,-1 0,0 0,0-1,-1 1,-1-1,0 0,0 0,-1 0,-1-1,0 1,0 0,-1-1,-1 1,1 0,-2 0,0-1,0 1,-1 0,-5-13,-2-1,0 0,-2 1,-1 1,0 0,-2 1,-1 0,0 2,-28-28,-57-50,-3 6,-5 3,-137-84,223 159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4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1,'-16'19,"0"1,2 1,1 0,0 1,2 0,0 1,-11 37,11-34,0 2,2 1,0-1,2 2,1-1,1 1,1 0,2-1,2 33,0-59,1 0,-1 0,1 0,0 0,0 0,0-1,0 1,1 0,-1-1,1 1,-1-1,1 1,0-1,0 0,0 0,0 0,0 0,1 0,-1 0,0-1,1 1,0-1,2 2,9 2,-1 0,1 0,24 3,-2 0,-8 0,33 8,-1 3,-1 3,59 29,-114-49,-1-1,0 1,0 0,0 0,0 0,0 0,0 0,0 1,-1-1,1 1,-1 0,0 0,0 0,0 0,0 0,0 0,-1 0,0 1,1-1,-1 1,0-1,-1 1,1-1,0 1,-1-1,0 1,0 0,0-1,-1 1,1-1,-1 1,0 0,1-1,-2 1,1-1,0 0,-1 1,1-1,-1 0,-4 5,-4 7,-1-1,0 0,0-1,-2-1,0 0,0 0,-17 11,-30 15,-1-2,-115 49,151-74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5.5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78,'0'-1,"0"0,-1 1,1-1,0 0,0 0,-1 1,1-1,0 0,-1 0,1 1,-1-1,1 0,-1 1,1-1,-1 1,0-1,1 1,-1-1,1 1,-1-1,0 1,0-1,1 1,-1 0,0-1,0 1,1 0,-1 0,0 0,0 0,0 0,1 0,-1 0,0 0,0 0,0 0,0 0,1 0,-1 0,0 1,0-1,0 1,-36 11,17 0,0 1,1 1,1 0,-32 34,-56 77,-4 25,-173 319,205-308,68-136,1 0,1 1,1 0,-5 40,12-63,-1 0,1 0,0 1,0-1,0 0,0 1,1-1,-1 0,1 0,0 0,0 1,0-1,0 0,1 0,-1 0,1-1,0 1,0 0,0 0,0-1,0 0,1 1,-1-1,1 0,-1 0,1 0,0 0,0-1,-1 1,1-1,0 0,1 1,3 0,11 2,0-1,0-1,1-1,35-1,-26 0,100-1,-1-5,1-6,-2-5,149-41,-260 55,0-2,-1 0,0 0,0-2,20-11,-28 14,-1 0,0-1,0 0,0 1,-1-2,0 1,0 0,0-1,-1 0,1 0,-1 0,-1 0,1 0,2-13,14-69,-5 0,-3 0,-4-1,-4 0,-14-144,9 202,-2 1,-1-1,-1 1,-1 1,-20-49,23 69,1 1,-2 0,1-1,-1 2,0-1,-1 0,0 1,0 0,-1 1,0-1,0 1,0 0,-1 1,1 0,-2 0,1 1,0 0,-1 0,0 1,1 0,-1 0,-16-1,-217-32,190 29,33 6,1-2,-1 0,1-1,-23-8,17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6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1,'1'21,"1"1,1-1,0 0,2 0,1 0,9 23,59 119,-45-104,31 64,373 714,-286-585,-113-201,-25-38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18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2473 0,'-19'2,"0"1,1 0,0 1,0 1,0 1,0 1,-19 10,-45 15,-772 250,59-18,747-249,-415 114,425-124,37-5,0 0,0 0,0 0,0 0,0 0,0 0,0 0,0 0,0 0,0 0,0 0,0-1,0 1,0 0,0-1,0 1,0-1,0 1,0-1,1 0,-1 1,0-1,0 0,1 1,-1-1,0 0,1 0,-1 0,1 0,-1 1,0-2,3-8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9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23 616,'-20'-5,"19"5,1-1,0 1,0 0,0-1,-1 1,1 0,0-1,0 1,0 0,0-1,0 1,0-1,0 1,0 0,0-1,0 1,0 0,0-1,0 1,0-1,0 1,0 0,0-1,1 1,-1 0,0-1,0 1,0 0,1-1,-1 1,2-3,1 0,-1 1,1 0,-1-1,1 1,0 0,0 0,0 1,5-3,160-58,233-53,-265 79,447-109,210-59,-741 191,-49 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09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1 302,'7'-1,"-1"0,1-1,-1 0,1-1,-1 1,0-1,9-5,14-6,90-31,2 4,227-42,-129 34,-31 6,-164 39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16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0,'-1'1,"0"0,-1 0,1 0,0 0,0 0,0 0,-1 0,1 0,0 0,1 0,-1 1,0-1,0 0,0 1,1-1,-1 1,1-1,-1 0,1 1,0-1,-1 1,1-1,0 1,0 0,0-1,0 1,0 2,0-1,-1 28,1 0,1-1,2 1,13 56,-10-54,213 789,-181-700,298 951,330 1142,-480-1480,95 792,-143 385,-143-1099,2-498,3-298,0-1,2 1,0-1,1 0,0 0,10 26,0-13,0 0,27 39,286 414,-297-441,0 3,-8-10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18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1032,'-1'-7,"0"-4,14 17,3 11,0 1,-1 0,0 1,-2 1,-1 1,12 23,1 2,265 528,-201-384,119 300,-165-383,-15-51,-12-24,-40-63,-490-732,304 410,173 280,2-1,5-2,-22-81,31 73,4-1,-8-107,16-173,12 147,-2 212,0 0,0 0,0 0,1 0,0 1,1-1,-1 0,1 1,0 0,0-1,1 1,-1 0,1 1,0-1,1 1,-1 0,1 0,0 0,0 0,0 1,0 0,1 0,-1 0,1 1,7-3,14-3,1 0,0 2,0 1,30-1,-52 5,695-44,-689 45,0 0,0 2,0-1,-1 2,1-1,0 2,-1-1,0 1,17 10,-24-12,0 0,-1 0,0 1,1-1,-1 1,0 0,0 0,0 1,-1-1,1 0,-1 1,0 0,0-1,0 1,0 0,-1 0,0 0,1 0,-1 0,-1 0,1 1,-1-1,1 0,-1 0,0 1,-1-1,1 0,-1 0,0 0,-1 5,-4 6,-1-1,0 1,-1-1,0-1,-1 0,0 0,-21 21,-14 20,-85 125,-8-5,-253 246,371-401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19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1 532,'9'-8,"0"1,1 1,0-1,0 2,1-1,13-4,26-15,627-319,-581 296,-62 30,65-26,-98 44,0-1,0 1,0 0,0-1,0 1,0 0,0-1,0 1,0 0,0 0,0 0,0 0,0 0,0 0,0 0,0 0,0 1,0-1,0 0,0 1,0-1,0 0,2 2,-3-2,0 1,1 0,-1 0,0 0,1 0,-1 0,0 0,0 0,0 0,0 0,0-1,0 1,0 0,0 0,0 0,0 0,-1 0,1 0,0 0,-1 1,-25 46,26-48,-25 37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19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1 365,'0'-1,"1"-1,-1 0,1 1,0-1,-1 1,1-1,0 1,0-1,0 1,0 0,0-1,0 1,1 0,-1 0,0 0,1 0,-1 0,2-1,32-17,-30 16,464-199,-212 99,-232 92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2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32,'2'-31,"2"55,1 14,14 42,54 147,-47-155,156 410,-111-300,-58-146,-5-8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25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70 504,'-5'9,"0"0,0 0,1 0,0 1,0-1,1 1,0 0,1 0,-1 12,-4 10,-2 8,2 0,2 0,1 1,4 70,31 163,-28-253,1-1,1 1,1 0,13 31,-17-48,0 1,0-1,0 0,1 0,-1 0,1-1,0 1,0-1,1 1,-1-1,1 0,-1 0,1 0,0-1,0 0,0 1,1-1,-1-1,0 1,1-1,-1 1,1-1,0 0,-1-1,1 1,0-1,4 0,24-4,0-1,-1-1,53-17,93-45,-69 25,-106 42,1-1,-1 1,0 0,0-1,0 0,0 0,0 0,0 0,0 0,-1 0,1-1,-1 1,0-1,1 0,-1 0,0 1,2-6,-4 6,0 0,1 0,-1 0,0 0,0 0,-1 0,1 0,0 1,0-1,-1 0,0 0,1 0,-1 0,0 1,0-1,0 0,0 0,0 1,0-1,0 1,0-1,-1 1,1 0,-1-1,1 1,-1 0,1 0,-1 0,0 0,0 0,1 1,-4-2,-41-22,25 15,1-2,-30-21,43 27,0-1,1 0,-1-1,2 1,-1-1,1 0,0-1,0 1,1-1,-5-11,4 6,1-1,1 0,0 1,1-1,0 0,1 0,1-1,0 1,1 0,1 0,0 0,1 0,0 1,1-1,6-14,1 1,2 0,0 1,1 1,2 1,1 0,26-29,-37 45,1 0,1 1,0 0,0 0,0 1,0 0,1 0,0 1,1 0,15-5,-20 8,0 1,-1 0,1 1,0-1,0 1,0 0,0 0,0 1,-1 0,1-1,0 2,0-1,-1 0,1 1,-1 0,1 0,-1 0,0 1,0-1,0 1,0 0,0 0,-1 1,6 4,9 16,0 0,-1 1,-2 1,0 0,-2 1,-1 1,11 35,-8-22,1-1,36 62,-33-75,1-1,1 0,1-2,1 0,1-2,1 0,1-2,1-1,0-1,2-1,0-1,55 20,-76-33,-3 0,-1-1,1 0,0 0,0-1,0 0,1 0,-1 0,6 0,-9-1,0-1,-1 1,1-1,0 1,-1-1,1 0,-1 0,1 0,-1 0,1 0,-1 0,0 0,1-1,-1 1,0 0,0-1,0 1,0-1,0 1,0-1,-1 0,1 1,0-1,-1 0,1 1,-1-1,0 0,1-2,19-98,12-155,-31 246,-1 1,1-1,-2 0,1 1,-2-1,1 1,-1 0,-1-1,-4-11,3 14,0 1,0 0,0 0,-1 1,0-1,0 1,-1 0,0 0,0 1,0 0,-1 0,-9-6,-80-43,56 33,-70-49,109 69,-1-1,1 1,-1 0,1 0,0-1,-1 1,1-1,0 1,0-1,0 0,0 1,0-1,1 0,-1 1,1-1,-1 0,1 0,-1 0,1 0,0 0,0 1,0-1,0 0,0 0,0 0,0 0,1 0,-1 0,1 1,0-1,-1 0,1 0,0 1,0-1,0 0,0 1,2-3,5-6,1-1,1 1,-1 1,16-12,-4 4,31-37,-30 31,44-37,-64 59,0-1,0 1,0-1,0 1,0-1,0 1,0 0,1 0,-1 0,0 1,1-1,-1 0,0 1,1 0,-1-1,1 1,-1 0,1 0,-1 0,1 1,-1-1,1 1,-1-1,0 1,1 0,-1 0,0 0,0 0,1 0,-1 0,0 1,0-1,0 1,-1-1,1 1,0 0,-1 0,1 0,2 3,5 10,0 0,-1 1,-1 0,10 29,-3-9,-11-27,1 1,0-1,1 0,0 0,1 0,-1 0,2-1,-1 0,1 0,0-1,1 0,0 0,0-1,0 0,1 0,0-1,0 0,14 5,240 76,-79-29,-181-56,0 0,-1 0,1 0,0-1,0 1,-1 0,1-1,0 0,0 0,0 0,0 0,0 0,0 0,-1-1,1 1,0-1,3-1,-6 1,1 1,0-1,-1 1,1-1,0 0,-1 1,1-1,-1 0,0 0,1 1,-1-1,0 0,1 0,-1 0,0 1,0-1,1 0,-1 0,0 0,0 0,0-1,-10-30,-2 12,0 0,-2 1,0 1,-23-23,-9-11,-271-289,295 319,-34-32,52 50,0 1,0 0,0 1,-1-1,1 1,-1 0,1 0,-1 0,0 0,0 1,1 0,-7-1,7 3,0-1,-1 1,1 0,0 1,0-1,0 1,0-1,0 1,0 1,1-1,-1 0,1 1,-1 0,1-1,0 2,0-1,-4 5,-44 65,45-63,-8 12,1 0,-15 41,21-43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26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1,'9'0,"0"0,0 0,1 1,-1 1,0 0,0 0,0 1,-1 0,1 0,-1 1,1 0,-1 0,-1 1,1 0,0 1,-1-1,0 2,-1-1,1 1,-1 0,5 8,2-1,0 0,2-1,24 19,2 1,-28-21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31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0 511,'5'-4,"6"10,9 13,460 626,-365-478,-113-163,1 0,0-1,-1 1,2-1,-1 1,0-1,1 0,5 3,-9-6,0 1,1-1,-1 0,1 0,-1 0,0 0,1 0,-1 0,1 1,-1-1,1 0,-1 0,1 0,-1 0,1-1,-1 1,0 0,1 0,-1 0,1 0,-1 0,1 0,-1-1,0 1,1 0,-1 0,1-1,-1 1,0 0,1-1,6-25,-5-96,-17-156,1 48,10-271,5 294,-1 196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19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3297 655,'-1'-360,"1"348,-1 1,-1-1,0 1,0 0,-1-1,0 1,-1 1,-1-1,1 1,-2-1,1 1,-1 1,-1-1,-8-9,5 9,0 1,-1 0,1 0,-2 1,1 1,-1 0,0 0,-1 1,1 1,-1 0,-21-5,-12 0,0 1,-1 2,0 3,0 2,0 1,0 3,-80 13,59-1,0 3,0 3,2 3,-101 50,-101 71,-403 289,471-284,6 7,7 10,-172 196,310-307,1 1,4 3,-39 68,70-103,1 1,1 0,1 0,-11 47,17-55,2 1,0-1,1 0,0 1,1-1,2 1,-1-1,7 24,3-5,2 0,1-2,1 0,3 0,0-2,2 0,1-1,2-1,1-1,35 33,25 16,3-4,103 68,-91-75,4-4,1-5,3-4,3-5,1-5,3-5,1-4,220 35,-171-51,1-6,1-8,-1-7,273-39,-224 4,-2-9,-2-9,212-87,-317 102,-2-4,-2-5,-3-3,127-92,-201 126,-1-1,0-1,-2-2,-1 0,0-1,24-37,-32 40,-1-1,-1 0,-1 0,-1-1,-1 0,-1 0,-1-1,-1 0,2-24,-4-9,-3 1,-2-1,-2 1,-3 0,-2 0,-2 1,-3 1,-34-82,8 43,-4 1,-4 2,-110-150,116 184,-2 2,-3 1,-1 3,-3 3,-2 1,-2 3,-1 2,-2 3,-2 3,-1 2,-2 3,0 3,-114-30,54 30,-38-11,139 28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32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0 531,'4'-1,"-1"-1,1 0,-1-1,0 1,0-1,0 1,0-1,0 0,0 0,-1 0,0 0,1-1,1-3,6-7,236-233,-184 189,-40 37,1-2,0 2,1 0,1 1,1 2,38-21,-46 32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32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0 347,'18'-15,"1"1,0 1,30-15,-10 5,29-14,87-35,19-9,-64 25,-95 48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34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0 632,'0'-32,"2"1,0-1,12-50,-9 64,0 0,2 1,0 0,1 0,1 0,0 1,18-22,4-3,1 2,69-63,-85 88,0 2,0 0,1 1,0 0,1 1,1 1,-1 1,1 1,1 0,19-3,-34 9,-1 0,1 0,-1 1,0-1,1 1,0 0,-1 0,0 1,1 0,-1-1,1 1,-1 1,0-1,1 1,-1-1,0 1,0 1,0-1,-1 0,1 1,0 0,3 3,-3-1,0 1,-1-1,0 1,1 0,-2-1,1 2,-1-1,0 0,0 0,0 1,-1-1,0 1,0-1,-1 11,-6 288,2-257,-2 0,-2 0,-27 89,-66 136,58-165,28-68,-4 11,-1-1,-43 73,63-122,-1 0,1 0,-1 0,1 0,-1 0,0 0,1-1,-1 1,0 0,0 0,0-1,1 1,-1-1,0 1,0 0,0-1,0 0,0 1,0-1,0 0,0 1,0-1,0 0,0 0,0 0,-2 0,3 0,-1-1,1 1,-1-1,1 0,0 1,-1-1,1 1,0-1,-1 0,1 1,0-1,0 0,-1 1,1-1,0 0,0 1,0-1,0 0,0 0,0 1,0-1,0 0,1 1,-1-1,0 0,0 1,0-1,1 0,-1 1,0-1,1 0,-1 1,1-1,-1 1,1-1,-1 1,1-1,0 0,4-6,1 0,0 0,0 0,1 1,0 0,0 0,0 1,11-7,70-32,-62 33,89-36,180-46,-167 56,-69 15,-39 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36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152 989,'-2'32,"-8"51,-2 21,11-44,3-1,19 108,-21-164,1 0,0 0,0-1,0 1,0 0,1-1,-1 1,1 0,-1-1,1 0,0 1,0-1,0 0,0 0,0 0,1 0,-1-1,0 1,1-1,0 1,-1-1,1 0,0 0,0 0,-1 0,1 0,0-1,4 1,9 0,1 0,0 0,32-5,-13 1,30 2,-35 2,0-1,0-2,0-1,-1-1,59-17,-83 18,0-1,0 0,0 0,0-1,-1 1,1-1,-1 0,-1-1,1 1,-1-1,0 0,0 0,6-13,-1 0,-1 0,0 0,7-34,-11 38,-2-1,1 0,-2 0,0 0,-1 1,-3-25,2 32,-1-1,0 1,0 0,-1 0,0 0,-1 0,1 0,-2 0,1 1,-1 0,0 0,0 0,-10-8,-15-12,-1 2,-2 1,0 2,-2 1,-48-22,-192-63,257 101,0 1,0 1,0 0,-1 2,-19 0,-10-1,47 2,0 0,0 0,0 0,0 0,0 0,-1 0,1-1,0 1,0 0,0-1,0 1,0 0,0-1,1 1,-1-1,0 1,0-1,0 0,0 1,1-1,-1 0,0 0,0 1,0-2,1 1,0-1,0 1,0 0,0 0,0 0,0 0,0 0,0 0,1-1,-1 1,0 0,1 0,-1 0,1 0,-1 0,1 0,0 0,0-1,45-43,-42 41,611-512,-609 510,1 0,-1 1,2-1,-1 2,0-1,1 1,0 0,14-5,-18 9,0 0,-1-1,1 1,0 0,-1 1,1-1,0 1,-1 0,1 0,-1 0,1 0,-1 0,1 1,-1 0,0-1,0 1,0 0,0 1,0-1,0 1,-1-1,5 6,3 3,-1 0,0 1,-1 1,0-1,-1 1,0 1,8 25,24 108,-10-31,79 174,-107-288,0 0,0 1,0-1,0 0,1 0,-1 0,1 1,-1-2,1 1,0 0,0 0,-1 0,1-1,1 1,-1-1,0 0,0 1,4 0,-1 0,1 0,0-1,0 1,0-1,0-1,0 1,10-1,-1-1,0-1,0 0,0-2,0 1,21-9,-27 8,0 0,0 0,-1 0,1-1,-1-1,0 1,-1-2,1 1,-1-1,10-12,-13 13,0 0,0-1,-1 0,0 0,0 0,-1 0,0 0,0 0,-1-1,0 1,0-1,-1 1,1-1,-3-10,-5-37,-3 1,-32-103,30 119,-5-22,-31-68,40 112,0-1,-1 1,0 0,-1 1,-1 0,-1 1,0 0,-24-21,30 31,0 0,0 0,-1 1,1 0,-1 0,0 1,0 0,0 0,0 0,0 1,-12-1,-10 2,-47 3,17 1,49-4,5-1,1 1,0-1,-1 1,1 0,-1 1,1-1,0 1,0 0,-1 0,1 0,0 1,0-1,0 1,0 0,0 0,1 0,-1 1,1-1,-1 1,-4 5,-4 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53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125 432,'3'12,"0"0,1 0,0-1,1 1,1-1,11 19,5 11,76 153,8-5,163 220,-265-403,24 37,-27-42,0 1,0-1,-1 0,1 1,0-1,-1 1,1-1,-1 1,0-1,1 1,-1-1,0 1,0-1,0 1,0-1,0 1,0-1,0 1,-1-1,1 1,-1-1,1 1,-1-1,1 1,-1-1,-1 3,1-4,0 1,-1-1,1 1,0-1,0 1,-1-1,1 1,0-1,0 0,-1 0,1 0,0 0,-1 0,1 0,0 0,-1 0,1 0,0-1,0 1,-1 0,1-1,0 1,0-1,0 0,0 1,-1-1,1 0,0 0,0 1,-1-2,-36-33,31 28,-68-70,3-3,3-3,4-3,5-2,3-4,4-2,-69-168,114 239,0 0,2-1,1 0,1 0,1-1,0 1,2 0,2-1,0 1,1-1,1 1,1 0,2 0,0 0,2 1,0 0,18-34,-22 50,0 0,0 1,0 0,1 0,0 0,0 0,0 1,1-1,0 1,9-5,-12 8,0 0,0 1,0-1,1 1,-1 0,1 0,-1 0,1 1,-1-1,1 1,-1 0,1 0,-1 0,1 0,0 1,-1 0,1-1,-1 1,0 0,1 1,-1-1,0 1,6 3,33 20,-1 2,46 41,-75-58,0 0,-1 1,-1 1,0 0,-1 0,0 1,-1 0,0 1,-1-1,0 2,5 18,-11-28,0 0,0 1,-1-1,1 0,-1 1,-1-1,1 1,-1-1,0 0,0 0,0 1,-1-1,0 0,0 0,0-1,-1 1,1 0,-7 7,-4 5,-1-1,-1-1,-25 20,5-3,-26 31,-62 85,111-133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55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817 26,'-12'-1,"-1"-1,1 0,-19-5,-28-4,-15 8,-1 4,1 3,0 4,1 2,0 4,-73 24,141-37,0 0,0 0,0 1,0 0,0 0,0 0,1 0,-1 1,1 0,0 0,0 0,0 0,0 1,0 0,1-1,0 1,-1 1,2-1,-1 0,0 1,1-1,0 1,0 0,0 0,0 0,1 0,0 0,0 0,1 0,-1 0,1 0,0 0,0 1,1 4,0 19,0-1,2 1,2-1,0 1,2-1,0-1,2 1,2-1,0-1,2 0,0-1,2 0,1-1,1-1,1 0,31 30,-14-22,1-1,1-3,2-1,76 38,182 64,-181-82,-64-25,-11-5,-2 1,67 39,-104-55,0 0,0 0,0 0,0 1,-1-1,1 0,0 1,-1 0,1-1,-1 1,0 0,1 0,-1 0,0 0,0 0,0 0,0 0,0 0,-1 0,1 1,0 2,-2-2,1-1,-1 0,0 0,1 0,-1 0,0 0,0 0,0 0,-1 0,1 0,0 0,-1-1,1 1,-1 0,1-1,-1 1,-3 1,-9 6,0-1,-1 0,0-1,-22 7,35-13,-83 33,46-17,-76 21,-2-10,-237 61,344-86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55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1 492,'1'-2,"0"0,0-1,0 1,0 0,1 0,-1 0,1 0,-1 0,1 0,0 0,0 0,0 1,0-1,0 1,0-1,3 0,5-6,86-64,2 4,4 4,207-95,-134 80,-154 72,-7 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56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2547 0,'-2'3,"0"-1,0 0,0 0,0 1,-1-1,1-1,-1 1,1 0,-1 0,0-1,1 0,-1 1,0-1,-5 1,3 0,-243 92,18-9,-1110 399,802-283,479-176,-8 4,50-23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1:58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1809 0,'-6'1,"0"0,0 0,1 1,-1-1,0 1,1 1,0-1,-1 1,1 0,0 0,0 0,1 1,-1-1,1 1,0 0,0 1,0-1,-6 10,-7 11,1 0,-18 39,25-46,-231 558,56-117,170-423,2 0,2 0,-8 52,-16 56,-14 19,23-74,-44 106,9-60,-47 164,63-138,-107 323,91-350,-100 164,17-37,48-52,-54 100,141-295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00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732 83,'-83'-10,"66"6,1 2,-1 0,1 0,-22 2,18 3,1 1,-1 0,1 1,0 1,1 1,-1 1,1 1,1 0,-1 1,2 1,0 0,0 1,1 1,0 1,1 0,-15 21,-6 9,3 3,1 0,3 2,-34 80,53-109,1 0,1 1,1 0,0 0,2 1,0-1,2 1,0 36,3-41,1 0,1 0,0 0,1-1,1 1,1-1,0 0,1 0,1-1,0 0,17 22,15 20,78 100,-99-134,1-1,1-1,1 0,35 24,-50-41,0 0,1 0,-1 0,1-1,0 0,0-1,0 0,0 0,0-1,1 0,-1 0,0-1,1 0,-1 0,0-1,1 0,-1 0,0-1,0 0,0-1,0 0,0 0,-1-1,1 1,-1-2,0 1,0-1,-1 0,1-1,-1 1,0-1,-1 0,1-1,-1 1,-1-1,1 0,-1-1,0 1,-1-1,1 1,2-15,3-16,-3 0,3-75,-1 8,5 7,10-119,-21 187,-2-1,-1 1,-2 0,-1-1,-8-29,-3 11,-7-29,-26-145,36 181,6 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2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137 143,'-1'-3,"-1"1,0-1,0 1,0 0,0 0,-1 0,1 0,0 0,-1 0,0 1,1-1,-6-1,-3-4,-42-35,50 39,-1-1,0 1,1-1,-1 0,1 0,0 0,0 0,1-1,-1 1,-2-9,5 13,0-1,-1 1,1-1,0 1,0-1,0 1,0 0,0-1,0 1,0-1,0 1,0-1,0 1,0-1,0 1,0 0,0-1,1 1,-1-1,0 1,0 0,0-1,1 1,-1-1,0 1,1 0,-1-1,0 1,0 0,1 0,-1-1,1 1,0-1,16 3,22 16,5 14,-1 2,-2 2,60 68,-56-56,215 230,244 241,-486-501,2-1,0-1,36 22,-48-34,1 0,-1 0,1-1,0 0,0 0,0-1,0-1,1 1,-1-1,0-1,1 0,-1 0,12-2,29-9,-24 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0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02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0,'-9'2,"0"0,0 1,0 0,0 0,1 1,-1 0,1 1,0 0,-12 9,5-4,-35 32,43-35,-1 0,0 0,0 0,0-1,-1-1,-13 8,18-12,0 2,-1-1,1 0,0 1,0 0,0 0,1 0,-1 0,1 1,0 0,0-1,0 1,0 0,0 0,-1 6,0-3,2 1,-1 0,1 1,0-1,1 0,-1 1,2-1,-1 9,3 13,1-1,2 0,15 55,110 296,-100-300,-28-73,-1-3,0 0,0-1,0 1,1 0,-1-1,1 1,0-1,0 0,0 0,0 0,1 0,-1 0,6 5,-7-8,0 0,0-1,-1 1,1 0,0-1,0 1,-1-1,1 1,0-1,-1 1,1-1,-1 1,1-1,-1 0,1 1,-1-1,1 0,-1 1,1-1,-1 0,0 0,0 0,1 1,-1-2,8-22,-8 24,83-232,-42 128,-33 85,1 0,1 1,0 0,2 0,0 1,0 1,2 0,0 1,1 0,20-15,8-2,2 2,83-42,-123 69,3-2,1 1,0 0,0 0,0 1,15-4,-19 6,-1 1,1 0,-1 1,1-1,-1 1,0 0,1 0,-1 0,0 0,0 1,1 0,-1 0,0 0,6 5,36 26,-2 2,-2 3,-1 1,69 86,-76-82,-3 0,45 84,-60-96,-2 0,-1 1,-1 1,-2 0,8 49,-17-69,0 0,-1 0,0-1,-1 1,-1 0,0-1,-1 1,0-1,-1 1,0-1,-1-1,0 1,-1-1,-10 17,-11 10,-2-1,-54 54,31-35,-52 59,-5-5,-193 150,260-224,34-27,-1-1,0 0,-1 0,0-1,0 0,-1-1,-16 7,20-11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06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9,'0'0,"0"-1,0 1,0 0,0 0,0-1,0 1,0 0,0-1,0 1,0 0,0-1,0 1,0 0,1 0,-1-1,0 1,0 0,0-1,0 1,1 0,-1 0,0-1,0 1,0 0,1 0,-1 0,0 0,0-1,1 1,-1 0,0 0,1 0,-1 0,0 0,1 0,-1 0,0 0,0-1,1 1,-1 0,0 0,1 0,-1 1,1-1,19 8,18 21,25 45,-3 2,58 97,-57-81,20 26,185 291,-212-315,129 248,-180-333,402 836,-266-559,-63-121,-66-142,-1 0,5 24,-9-28,1 0,1-1,0 0,12 21,98 181,-76-138,-26-42,-12-32,-1-1,1 0,0 1,1-1,-1 0,1-1,6 9,-9-15,-1 1,0-1,0 0,1 1,-1-1,0 0,0 1,1-1,-1 0,0 1,1-1,-1 0,0 0,1 1,-1-1,1 0,-1 0,0 0,1 1,-1-1,1 0,-1 0,1 0,-1 0,0 0,1 0,-1 0,1 0,-1 0,1 0,-1 0,0 0,1-1,3-13,-8-24,-94-279,12 53,67 191,-21-75,-27-195,61 276,6 61,2 8,5 35,86 330,32-6,-63-187,-40-112,-3 0,-2 2,8 67,-25-129,1-1,-1 1,0 0,0-1,0 1,0 0,0-1,0 1,0 0,0-1,-1 1,1 0,-1-1,1 1,-1-1,0 1,1-1,-1 1,0-1,0 1,0-1,-2 2,1-2,1 0,-1-1,0 1,1 0,-1-1,0 0,1 1,-1-1,0 0,0 0,1 0,-1 0,0 0,0 0,1-1,-1 1,-2-1,-8-4,0 1,0-2,1 1,-16-12,-63-44,-110-98,-69-89,136 122,38 35,34 30,-3 3,-133-95,189 149,0-1,0 1,0 1,-14-5,20 7,0 1,0-1,0 1,0-1,0 1,0 0,0 0,0 0,0 0,0 0,0 0,0 0,0 1,0-1,0 1,0 0,0-1,0 1,1 0,-1 0,0 0,0 0,1 0,-1 1,-2 2,56-29,149-117,36-21,-125 101,196-78,-214 89,-77 43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08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1,'1'15,"2"-1,0 1,0 0,2-1,9 24,-1-5,24 86,-5 1,21 150,-44-174,-5 168,-4-262,0 0,0 0,0 0,0 1,0-1,0 0,1 0,-1 0,1 0,-1 0,1 0,0 0,0 0,0 0,0 0,0 0,0-1,1 1,-1 0,3 2,-2-3,0 0,0-1,0 1,0-1,0 1,0-1,0 0,0 0,0 1,0-2,0 1,0 0,0 0,0-1,0 1,0-1,0 1,0-1,0 0,0 0,0 0,2-2,87-41,3 4,1 5,169-42,-262 77,0 0,-1 0,1-1,-1 1,1 0,-1-1,1 1,-1-1,1 0,-1 1,0-1,1 0,-1 0,0 0,0 0,0 0,1 0,-1 0,0-1,0 1,-1 0,1-1,0 1,0 0,0-3,-1 2,0-1,0 1,0 0,-1 0,1 0,-1 0,0-1,1 1,-1 0,0 0,0 0,0 0,-1 1,1-1,-3-3,-8-8,-1 0,0 1,-22-15,29 23,-158-123,-190-189,327 289,-88-97,107 115,0 2,0-1,0 1,-1 0,0 1,-14-8,-4-3,7 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10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127 846,'2'0,"-1"-1,0 1,0-1,0 1,0-1,0 0,0 1,0-1,0 0,0 0,0 0,0 0,0 0,-1 0,1 0,0 0,-1 0,1 0,0 0,-1 0,0 0,1 0,-1-1,0 1,1 0,-1 0,0-1,0 0,4-43,-3 40,0-44,-1 1,-2-1,-3 1,-2-1,-2 1,-22-72,20 89,-64-220,71 238,2 7,0 1,1 0,0-1,-1 1,2 0,-1-1,1 1,0-1,0-7,1 13,0 0,0 0,1 0,-1 1,0-1,0 0,0 0,0 1,0-1,0 0,0 1,0-1,0 1,-1-1,1 1,0 0,0-1,0 1,0 0,-1 0,1 0,0-1,0 3,15 17,0 2,-2 0,22 45,6 9,523 771,-384-586,-177-254,6 7,-1 0,0 0,-1 1,0-1,5 20,-12-31,0 0,0 0,0 0,-1 0,1 0,-1 0,0 1,0-1,0 0,0 0,-1 0,0 0,1 0,-1 0,0 0,0 0,0 0,-1 0,1 0,-1 0,0-1,1 1,-1-1,0 1,-1-1,1 0,0 0,-1 0,1 0,-1 0,1 0,-1-1,-4 3,-85 31,18-8,52-21,32-21,43-30,-45 38,209-170,-200 163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15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0,'0'42,"1"-1,3 0,1 0,14 56,65 162,-14-45,-31-106,-27-79,-1 0,-1 2,-2-1,7 47,-8-33,16 61,-5-33,-12-50,0-6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18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0 639,'0'22,"0"73,13 102,-9-168,1 1,2-1,0-1,2 1,1-1,2-1,25 46,-33-67,0 0,1 0,0-1,-1 0,2 0,-1 0,1-1,-1 1,1-1,0-1,1 1,-1-1,1 0,-1-1,1 1,0-1,0-1,0 1,0-1,11 0,11-1,1 0,-1-3,51-9,-25 3,-12 6,-35 4,1-1,-1 0,1-1,-1 0,0 0,1-1,-1 0,0 0,0-1,0 0,12-7,-19 9,1-1,-1 0,0 0,1 0,-1 0,0 0,0-1,0 1,0 0,-1 0,1-1,-1 1,1 0,-1-1,0 1,0-1,0 1,0 0,0-1,-1 1,1 0,-1-1,1 1,-1 0,0 0,0-1,0 1,-2-3,-3-7,0 1,-1 0,-16-19,-26-27,-2 3,-61-50,-124-84,185 149,49 38,1-1,-1 1,0 0,0-1,1 0,-1 1,1-1,0 0,0 0,-1 0,1 0,0 0,0 0,1 0,-1 0,0 0,1 0,-1 0,1-1,0 1,0 0,0 0,0 0,0-1,0 1,0 0,1 0,-1 0,1-1,0 1,-1 0,1 0,0 0,0 0,1 0,-1 0,0 1,1-1,-1 0,1 1,1-3,10-9,0 1,1 0,1 0,17-10,-11 7,312-202,-330 215,-1 0,1 1,-1-1,1 1,0 0,-1 0,1 0,0 0,0 0,0 0,0 1,0 0,0-1,0 1,4 1,-5 0,-1 0,1 0,0 0,0 0,0 0,-1 1,1-1,-1 1,1 0,-1-1,0 1,0 0,1 0,-1-1,0 1,0 0,-1 0,1 0,0 0,-1 0,1 1,-1 1,34 178,-5-18,-15-100,48 170,-53-206,2-1,1 0,1-1,1 0,1-1,21 26,-29-44,-1-1,1 0,1 0,-1-1,1 0,0-1,0 1,0-1,1-1,-1 0,1 0,0 0,0-1,13 1,17 1,1-1,39-3,-53 0,20 1,-30 0,0 0,0-1,0-1,0 0,28-7,-42 8,0-1,0 1,0-1,0 0,-1 0,1 0,0 0,0 0,-1 0,1 0,-1-1,1 1,-1 0,0-1,1 1,-1-1,0 0,0 1,0-1,0 0,0 0,-1 0,1 1,0-4,-1 2,0-1,0 0,0 1,0-1,-1 0,1 1,-1-1,0 1,-1-1,1 1,0-1,-3-3,-5-7,0-1,-1 1,0 1,-17-17,-232-233,239 243,-12-10,-45-54,68 73,1-1,1 0,0 0,0 0,1-1,1 0,0 0,1 0,-3-17,2 4,-2-8,-2-55,8 77,2 1,-1-1,1 1,1-1,0 1,1 0,0 0,9-20,-10 27,1 1,0-1,0 1,0-1,0 1,0 0,1 0,-1 0,1 1,0-1,0 1,0 0,0 0,0 0,1 0,-1 1,7-2,14-2,51-5,-35 5,22-6,0 3,0 3,1 3,0 2,126 18,-187-17,0 0,0 0,1 0,-1 0,0 1,0-1,-1 1,1 0,0 0,0 0,-1 0,1 0,-1 1,0-1,0 1,0-1,0 1,0 0,0 0,-1 0,1 0,-1 0,0 0,0 0,0 0,0 0,0 7,1 9,-2 0,1-1,-2 1,-3 19,0 8,2 420,3-438,2-1,1 1,1-1,1-1,1 1,1-1,21 44,-20-52,1-1,0 0,2-1,0 0,0 0,2-2,-1 0,2 0,0-1,1-1,26 16,-38-26,0 0,0 0,0-1,0 0,0 0,1 0,-1 0,0-1,1 1,-1-1,0 0,1 0,-1-1,1 0,-1 1,0-1,0-1,1 1,-1-1,0 1,0-1,-1 0,1 0,0-1,-1 1,1-1,-1 0,0 0,4-5,11-11,-1-1,0 0,23-41,-25 37,13-18,-3-1,34-77,-49 95,-1-1,-2-1,0 1,-2-1,-1 0,1-44,-5 16,-3 0,-2 0,-3 1,-1-1,-3 2,-3-1,-2 2,-2 0,-2 1,-40-69,58 115,0 0,-1 1,0-1,1 1,-1-1,-1 1,1 1,0-1,-1 0,0 1,0 0,0 0,0 0,-1 1,1 0,-1 0,-7-2,-3 2,-1 1,0 0,0 1,-26 3,10-1,8-1,1 2,-1 1,1 1,0 1,0 0,1 2,0 1,0 1,-34 21,27-14,2 2,0 0,1 2,1 1,1 1,2 1,-32 40,44-46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19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1283,'5'-1,"0"-1,0 1,0-1,-1 0,1 0,-1 0,1-1,6-4,13-7,320-107,-144 58,508-210,-581 222,653-269,-550 245,-72 27,508-159,-583 182,124-33,-182 53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1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1 583,'1'-14,"0"1,2-1,-1 1,2 0,0 0,0 0,1 0,1 1,0 0,1 0,0 1,1-1,16-17,7-5,1 1,62-48,-45 42,1 3,105-58,-131 82,1 1,1 1,0 1,0 1,0 1,1 2,0 1,1 1,30 0,-48 4,0 0,-1 1,1 0,-1 1,0 0,0 0,0 1,0 0,-1 1,1-1,-1 2,0-1,0 1,-1 1,0-1,7 9,12 15,-2 0,33 56,-50-75,55 99,-5 2,58 165,-108-258,2 2,-1 0,-1 1,-1 0,4 35,-9-52,0 1,-1-1,0 1,0-1,-1 0,1 1,-1-1,-1 1,1-1,-1 0,1 0,-2 0,1 0,0 0,-1 0,0 0,0-1,0 0,-1 1,0-1,0 0,0-1,0 1,-6 4,-70 43,-20 11,2 5,-157 140,253-204,4-4,13-9,43-26,84-19,178-45,-11 5,-270 82,1 2,0 1,66-7,-84 16,-2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3.3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206 201,'-4'5,"1"1,0 0,0-1,1 1,-1 0,1 1,1-1,-1 0,0 7,-3 8,-9 41,2 1,-6 115,15 132,3-289,0-13,0-1,1 0,0 0,0 1,0-1,1 0,4 12,-4-17,-1 1,1 0,-1-1,1 0,0 1,0-1,0 0,1 0,-1 0,0 0,1-1,-1 1,1-1,-1 1,1-1,0 0,0 0,0 0,-1 0,1-1,6 1,108 13,84 15,-159-20,-18-3,1 0,0-1,1-2,-1-1,1 0,38-4,-62 2,0-1,0 1,0-1,0 1,1-1,-1 0,0 0,0 0,0 0,-1 0,1 0,0 0,0-1,-1 1,1-1,-1 1,1-1,-1 0,1 1,-1-1,2-3,-2 1,0 1,-1-1,1 1,-1 0,1-1,-1 1,0-1,0 1,-1-1,1 1,-1-1,-1-4,-4-10,-1 0,0 1,-2 0,-10-17,14 25,-25-39,-1 2,-2 0,-3 3,-1 0,-53-45,33 39,-3 3,-1 3,-96-52,133 83,7 4,0-1,1-1,0 0,1-1,-25-23,37 32,1-1,0 0,0 1,0-1,0 0,0 0,1-1,-1 1,1 0,0 0,0-1,0 1,1-1,-1 1,1-5,0 3,1 1,0 0,0-1,0 1,1 0,-1 0,1 0,0 0,0 0,0 1,1-1,0 0,-1 1,1 0,4-4,9-8,0 0,1 2,0 0,1 0,1 2,0 0,0 2,1 0,0 1,0 1,1 0,34-5,-26 8,0 2,0 0,0 2,-1 1,1 1,0 2,0 1,53 16,-74-18,0 0,-1 0,1 1,-1-1,1 2,-1-1,-1 1,1 0,-1 1,0-1,0 1,0 1,-1-1,0 1,0 0,-1 0,1 0,-2 1,5 9,92 167,6 74,-101-248,0-1,0 0,0 0,1 0,1-1,-1 0,1-1,1 1,-1-1,1 0,0-1,1 0,0 0,0-1,17 7,-10-5,0-1,0 0,0-1,0-1,1-1,-1 0,1-1,0-1,19-1,-30-1,-1 0,0-1,1 1,-1-1,0 0,0 0,0-1,0 1,-1-1,1 0,-1-1,0 1,0-1,0 0,0 0,0 0,2-5,10-12,-2-1,16-32,-11 17,-5 14,-4 7,0 0,-1-1,-1 0,-1 0,0 0,6-28,-13 43,0-1,0 0,0 0,0 0,0 0,-1 1,0-1,1 0,-1 0,0 1,0-1,0 1,-1-1,1 1,-1-1,1 1,-1 0,0-1,0 1,0 0,0 0,0 1,-3-3,-7-4,0 0,0 1,-20-8,8 3,-27-15,-1 1,-1 3,0 2,-69-16,97 33,0 1,0 1,-1 1,1 2,0 0,0 2,0 1,0 0,0 2,-40 16,48-16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2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1,'5'0,"9"4,3 6,3 5,6 5,7 7,7 8,5 2,4 3,-3-1,0 2,-9-6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0,'2'0,"-1"0,0 0,0 1,0-1,1 0,-1 1,0-1,0 0,0 1,0-1,0 1,0 0,0-1,0 1,0 0,0 0,0 0,0-1,0 1,-1 0,1 0,0 0,-1 0,1 0,-1 1,1-1,-1 0,1 0,-1 0,0 0,1 1,-1-1,0 0,0 0,0 0,0 1,-1 1,-6 55,4-45,-60 463,17-100,41-345,2-7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4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2,'11'0,"25"-1,0 1,0 2,0 1,0 2,-1 1,47 15,298 103,-115-40,-238-73,-7-2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5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1,'15'17,"-1"2,0 0,-2 0,12 23,-12-19,2 0,28 37,234 293,-223-274,-40-64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8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76 357,'-1'0,"0"0,0-1,-1 1,1 0,0 0,0 0,0 0,-1 0,1 1,0-1,0 0,0 0,0 1,0-1,-1 1,1-1,0 1,0-1,0 1,0 0,0-1,0 1,1 0,-1 0,0 0,0 0,-1 2,2-2,0 1,0 0,1-1,-1 1,0-1,1 1,-1 0,1-1,-1 1,1-1,0 1,0-1,0 1,0-1,0 0,2 3,6 6,1 0,1 0,15 12,66 41,136 71,-214-127,1 2,1-1,1 0,-1-1,1-1,1-1,25 5,-41-10,1 0,-1-1,0 1,0-1,1 1,-1-1,0 0,0 0,0 0,0 0,0 0,0 0,0 0,0-1,-1 1,1-1,0 1,-1-1,0 0,1 0,-1 0,0 0,0 0,2-3,21-62,-18 46,2-3,-1 1,-1-1,-1-1,-1 1,-1-1,-2 1,0-1,-2 0,0 0,-8-35,5 35,-1 2,-2-1,0 1,-2 0,0 0,-1 1,-14-21,20 37,1 1,-1-1,0 1,-1 0,1 1,-1-1,0 1,0 0,0 0,-1 0,1 1,-1-1,0 1,0 1,0-1,0 1,0 0,-1 1,1 0,-1 0,1 0,-1 0,1 1,-1 0,1 1,-1-1,1 1,-1 1,1-1,-12 5,1 1,1 0,0 1,1 0,0 2,-18 14,-67 63,70-60,-61 72,36-36,20-18,30-42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28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0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1,'-14'1,"1"1,0 1,0 0,0 0,0 2,0 0,-23 12,-44 16,73-31,0 0,0 0,0 1,0 0,0 0,0 1,1 0,-1 0,1 0,0 1,1 0,-9 9,10-8,0 0,1 0,0 0,0 0,1 0,-1 1,1-1,1 1,-1-1,1 1,0 0,1 0,-1-1,2 12,2 15,1-1,1 1,19 59,44 95,-55-153,12 26,32 59,-51-119,0-13,6-23,-8 25,11-32,2 0,2 2,1 0,2 2,45-61,-63 96,0 1,0-1,1 1,-1 0,1 0,0 0,0 0,0 1,0 0,0 0,1 0,-1 1,0 0,1 0,-1 0,1 1,-1 0,1 0,0 0,-1 0,8 3,6 0,-1 0,0 2,0 0,0 2,17 8,43 24,-3 4,-1 3,-2 4,-3 2,122 120,-155-140,-18-17,-1 1,0 1,21 29,-35-43,0 1,-1-1,1 1,-1 0,0 0,-1 0,1 0,-1 0,1 0,-1 1,0-1,-1 0,1 0,-1 1,0-1,0 1,0-1,0 0,-1 1,0-1,0 0,0 0,-1 1,-2 6,-3-2,-1 0,1 0,-1-1,-1 0,0-1,0 0,-17 11,-20 16,-273 234,66-57,238-197,-1-1,-23 14,32-23,-1-1,0 1,0-1,0 0,0-1,0 0,-1 0,-9 0,-130 17,126-18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2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0,'2'4,"0"0,0 0,0 0,0 0,1 0,0-1,0 1,-1-1,8 6,4 7,181 249,194 236,-355-462,142 169,-144-166,-2 1,-1 2,23 52,-31-38,-16-35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2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1 966,'0'-1,"1"-1,-1 1,1 0,0-1,0 1,0 0,0 0,0-1,0 1,0 0,0 0,0 0,0 0,1 0,-1 0,0 1,2-2,31-16,-26 15,299-134,102-45,-151 69,208-75,166-78,-594 245,-10 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3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1 863,'0'-1,"0"0,1 0,-1-1,1 1,-1 0,1 0,0 0,-1 0,1-1,0 1,0 0,0 0,-1 1,1-1,0 0,0 0,0 0,1 0,-1 1,1-1,29-14,-24 12,262-96,-72 30,314-158,-124 52,-224 103,215-80,-323 133,-33 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4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0 672,'25'-3,"0"-1,0-1,-1-1,1-2,-2 0,46-23,-21 11,324-148,-25 10,-106 50,71-30,-272 123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3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127 106,'4'-1,"0"0,1 0,-1 0,0-1,0 1,0-1,0 0,0-1,-1 1,1-1,-1 1,6-6,-7 7,-1-1,1 1,0-1,0 1,-1-1,1 0,-1 0,1 0,-1 0,0 0,0 0,0 0,0 0,0 0,0-1,-1 1,1 0,-1-1,1 1,-1 0,0-1,0 1,-1-5,0 5,0 1,0-1,0 1,-1-1,1 1,0-1,-1 1,0 0,1-1,-1 1,0 0,1 0,-1 0,0 0,0 1,0-1,0 0,0 1,0 0,0-1,0 1,0 0,0 0,0 0,0 0,0 0,0 1,0-1,0 0,0 1,-2 1,-3-1,0 1,0 0,1 1,-1 0,1 0,-1 0,-9 8,9-4,1 0,-1 0,1 1,1 0,0 0,0 0,0 1,1-1,1 1,-1 0,1 1,-3 17,-1 12,-2 69,9-97,-2 22,1-1,2 1,1 0,2-1,9 39,-8-54,1-1,0 1,1-1,1 0,0-1,1 1,1-2,0 1,1-2,1 1,17 15,77 54,-77-63,-1 1,45 46,-64-58,-1 1,-1 0,1 0,-2 1,1 0,-2 1,1-1,-2 1,1 0,-2 0,5 21,-4-2,-1-1,-2 1,-1 0,-1-1,-2 1,0-1,-15 52,2-29,-3 0,-2-2,-36 65,18-41,6-10,-2-2,-47 63,80-123,1-1,-1 1,0-1,0 0,1 1,-2-1,1 0,0 0,0 0,-1-1,1 1,-1-1,1 1,-1-1,0 0,1 0,-1 0,0 0,0 0,0-1,0 1,-5-1,-5-5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35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1 163,'248'-12,"-27"0,-39 3,354-63,-289 35,-169 27,-57 5,-6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42.8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1,'2'10,"0"0,1 0,0 0,0 0,1 0,0-1,1 1,6 9,3 6,28 50,3-3,83 102,-44-63,272 345,-313-406,-13-16,-2 0,25 41,-20-31,-18-27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43.8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1 641,'8'-6,"0"1,0 0,1 1,-1-1,1 1,1 1,-1 0,15-3,6-3,513-212,-387 153,-86 36,80-31,-113 47,0 0,49-32,24-12,-13 6,-76 42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45.0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0 433,'10'-1,"0"-1,-1 0,1 0,-1-1,0-1,0 1,15-10,17-5,87-33,-63 23,1 4,91-23,-10 10,18-4,-137 34,-1-1,0-1,39-19,-35 13,58-16,-78 27,0 0,0 0,0-1,-1 0,1-1,-1 0,9-7,-4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45.8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0 392,'1'0,"-1"1,0-1,0 0,1 0,-1 1,0-1,1 0,-1 1,0-1,1 0,-1 0,0 0,1 1,-1-1,1 0,-1 0,0 0,1 0,-1 0,1 0,-1 0,0 0,1 0,-1 0,1 0,-1 0,1 0,-1 0,0 0,1 0,-1 0,1 0,-1-1,0 1,1 0,-1 0,0 0,1-1,-1 1,1-1,21-9,-19 9,212-122,-99 69,161-87,-267 135,-1-1,0 0,-1 0,15-17,-11 11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46.6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0 301,'9'-1,"-1"-1,0 0,0-1,0 0,0 0,0-1,-1 1,1-2,-1 1,10-9,18-9,59-30,2 4,2 4,138-42,-211 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2:58.8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14 107,'-13'-106,"30"143,2-1,2-1,1-1,52 61,7 11,37 69,70 98,-138-204,-46-67,-2-5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01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97,'-3'1,"0"-1,1 1,-1 0,0 0,1 0,-1 1,1-1,-1 1,1-1,0 1,-1 0,1 0,0 0,0 0,0 0,1 0,-3 3,0 1,0-1,1 1,-1 0,1 0,0 0,-2 8,-2 23,1 0,0 51,3-37,0-15,2 0,2 0,1 0,1 0,2 0,2 0,1-1,2 0,1-1,2 0,1-1,20 32,-26-51,0-1,2 0,-1-1,2 0,0 0,0-2,1 1,0-1,1-1,0 0,0-1,1 0,0-1,1-1,-1 0,1-1,0 0,1-1,-1-1,29 2,-14-4,0-1,1-2,-1-1,0-1,0-2,-1-1,1-1,-2-1,1-2,-1-1,47-27,-60 29,-11 8,0 0,-1 0,1 0,0 0,-1-1,1 1,-1-1,0 0,0 0,0-1,-1 1,1 0,-1-1,1 0,-1 1,0-1,0 0,-1 0,0 0,1 0,-1-1,0 1,0-6,1-19,-2 0,0 0,-2 0,-2 0,0 0,-2 1,-1 0,-1 0,-2 0,0 1,-2 1,-1-1,-1 2,-1 0,-2 1,0 1,-1 0,-1 1,-1 1,-41-32,28 28,-1 1,-2 1,0 3,-61-26,-23-13,68 33,-65-25,112 50,0-1,-1 0,1 1,-1 0,1 0,0 1,-9 0,-2 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03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106 607,'4'6,"0"0,-1 1,1-1,-1 1,0-1,-1 1,0 0,2 9,4 10,161 492,-111-303,-22-77,-63-245,-30-58,-133-409,158 472,-35-132,56 189,3 0,2-1,-1-56,7 96,0 0,0 1,1-1,-1 0,2 0,-1 1,0-1,1 0,0 1,1 0,-1-1,1 1,0 0,0 0,0 1,1-1,0 0,0 1,8-7,-5 6,1 0,0 1,1 0,-1 0,1 0,0 1,0 1,0-1,0 1,0 1,15-1,-5 1,-1 1,1 1,-1 1,0 1,1 0,25 9,99 46,-79-30,-34-15,190 88,-181-80,0 3,-2 0,50 43,32 31,65 61,-167-143,2 0,28 17,1 2,-37-24,-3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04.7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0 212,'9'-7,"0"0,0 1,1 0,13-6,-1 0,152-70,-27 11,-134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19.28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1,'-10'0,"0"1,-1 0,1 0,0 1,1 1,-1-1,0 2,1-1,0 1,-1 1,2 0,-1 0,0 0,1 1,0 1,1-1,-1 1,1 1,1-1,-1 1,-8 15,-3 3,2 2,1 0,1 1,2 0,1 1,1 1,1-1,2 1,1 1,2 0,0-1,3 64,3-62,1 1,2-1,1 0,2-1,1 1,1-1,2-1,1 0,1-1,2 0,1-1,27 35,-29-47,1-1,1-1,0 0,1-1,0 0,1-2,1 0,0-2,0 0,1-1,0-1,38 9,14-1,1-3,113 4,-77-10,1-5,0-5,-1-5,176-35,-276 41,-1-1,1 0,0 0,-1 0,0-1,14-9,-19 11,-1-1,1-1,-1 1,0 0,1-1,-2 0,1 0,0 0,-1 0,0 0,0 0,0 0,0-1,-1 1,2-9,2-9,-2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3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0 173,'0'-5,"9"0,6-5,6-4,3-5,6-2,3 1,-1 1,4-2,-1 4,-2 4,-6 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06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1 993,'0'-4,"1"0,0 0,0 0,0 0,1 1,-1-1,1 0,0 1,0-1,0 1,0-1,1 1,-1 0,1 0,0 0,0 1,6-5,9-7,40-21,-34 21,964-541,-577 333,-361 190,-38 24,-1 0,1 0,1 1,-1 1,28-9,-40 14,1 1,-1 0,1-1,0 1,-1 0,1 0,-1 0,1 0,0 0,-1 0,1 0,0 0,-1 0,1 0,-1 0,1 0,0 0,-1 0,1 1,-1-1,1 0,0 0,-1 1,1-1,-1 0,1 1,-1-1,1 1,-1-1,1 1,-1-1,0 0,1 1,-1 0,1 0,-3 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07.3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0 564,'5'-1,"-1"0,1 0,-1-1,1 1,-1-1,0 0,1 0,-1-1,4-2,18-10,94-27,200-44,38-12,-315 85,-1-3,0-2,-1-1,-1-3,70-49,24-23,-74 54,-47 31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12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1150 149,'21'-18,"1"2,1 1,0 0,32-13,-31 16,-15 9,0-1,0-1,-1 1,0-1,11-9,-19 14,1 0,-1 0,0-1,0 1,1 0,-1 0,0 0,0 0,0 0,1 0,-1 0,0 0,0-1,0 1,1 0,-1 0,0 0,0 0,0-1,0 1,0 0,0 0,1 0,-1-1,0 1,0 0,0 0,0 0,0-1,0 1,0 0,0 0,0-1,0 1,0 0,0 0,0-1,0 1,0 0,0 0,0 0,0-1,0 1,0 0,-1 0,1 0,0-1,0 1,-15 2,-22 12,-466 198,375-169,-2-6,-139 21,2-22,265-36,1 0,0 0,-1 0,1 0,0 0,0 0,-1 1,1-1,0 0,-1 1,1-1,0 1,0-1,0 1,0 0,0-1,-1 1,1 0,0 0,1 0,-1 0,0 0,0 0,0 0,0 0,1 0,-1 0,1 0,-1 0,1 1,-1-1,1 0,-1 0,1 1,0-1,0 0,0 1,0-1,0 0,0 1,0-1,0 0,0 0,1 1,-1-1,0 0,1 0,-1 1,1-1,0 0,-1 0,2 2,6 10,0-1,0 0,19 21,-16-20,112 143,93 110,-146-187,100 87,-168-164,0 1,0-1,1 0,-1 0,1 0,0-1,-1 1,1-1,0 1,0-1,0 0,0 0,0 0,0-1,0 1,0-1,0 0,1 1,-1-1,4-1,-3-1,1 0,-1 0,1 0,-1 0,0-1,0 0,0 0,0 0,0-1,-1 1,0-1,4-4,21-21,0 1,2 1,1 1,1 2,1 2,1 1,1 1,1 2,67-24,-42 23,0 2,2 3,0 3,0 2,90 0,-129 9,0 1,-1 2,1 0,0 1,-1 1,27 10,-38-11,0 1,0 0,0 1,-1 0,0 1,0 0,0 1,-1 1,0-1,-1 1,0 1,14 19,-20-24,0 1,0 0,-1 0,0 1,0-1,-1 0,1 1,-1-1,-1 1,1-1,-1 1,0-1,-1 1,1-1,-1 1,-1-1,1 0,-1 1,0-1,-1 0,1 0,-6 7,-7 14,-1 0,-1-2,-29 33,35-45,-372 418,332-382,-3-3,-1-2,-2-3,-2-2,-1-3,-78 34,97-46,40-24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14.0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210 694,'40'649,"-35"-610,5 60,-10-90,0 1,0-1,-1 0,0 1,-1-1,0 0,-5 15,7-24,0 1,0-1,0 0,0 0,0 1,0-1,0 0,0 0,0 0,0 1,-1-1,1 0,0 0,0 0,0 1,0-1,0 0,0 0,-1 0,1 1,0-1,0 0,0 0,-1 0,1 0,0 0,0 0,0 1,-1-1,1 0,0 0,0 0,0 0,-1 0,1 0,0 0,0 0,-1 0,1 0,0 0,0 0,-1 0,-5-12,-1-31,5 32,-43-191,-3-15,5-20,-27-167,65 374,-12-129,16 141,1 0,0-1,2 1,0 0,1 0,7-25,-7 35,0 0,1 0,0 0,0 0,1 0,0 1,0 0,0 0,1 0,7-6,-10 11,-1 0,1 0,0 0,-1 1,1-1,0 0,0 1,0 0,1 0,-1 0,0 0,0 0,0 1,1 0,-1-1,0 1,1 0,-1 0,0 1,1-1,-1 1,0 0,0 0,0 0,0 0,0 0,0 1,6 2,444 281,-352-225,361 202,-374-212,94 69,-142-92,-25-18,-1 0,0 1,-1 0,-1 1,21 23,-19-20,-1 0,1-1,19 13,-21-17,0 1,0 0,-1 1,-1 0,16 21,-14-12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15.2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1 364,'8'-5,"1"-1,0 1,0 0,0 0,0 1,1 1,11-3,2-3,93-37,62-22,-146 58,-21 7,1-1,-1 1,0-2,0 0,-1 0,1-1,-1 0,13-10,-4 0,2 1,0 1,1 1,0 1,0 1,2 1,-1 0,1 2,1 1,39-6,-43 9,-5-1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1.9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1,'2'34,"7"44,0-3,66 463,-15-137,-46-267,-4 141,-12 52,-43 878,-37 105,96-1046,-1-96,20 188,-19-274,2-1,37 104,-13-88,-25-66,-2 1,14 54,3 47,-6 1,-6 2,1 203,-18-284,-1-19,-4 52,2-76,0-1,-1 1,0-1,0 0,-1 0,-1 0,0 0,-10 15,-196 266,111-159,63-78,24-35,0-1,-1 0,-24 24,34-39,0 0,1 1,-1-1,1 1,0-1,1 1,-1 0,1 0,0 0,-2 9,1-6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5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956 132,'0'-2,"-1"-1,0 1,0 0,1-1,-1 1,-1 0,1 0,0 0,0 0,-1 0,1 0,-1 0,0 0,0 1,1-1,-1 0,0 1,-3-2,-1-1,1 1,-1-1,0 1,0 0,-11-2,5 2,0 2,0 0,-1 0,1 1,0 0,-1 2,1-1,0 1,0 1,0 0,-12 5,-7 4,1 1,-55 32,39-15,2 1,1 2,1 2,2 2,2 1,2 2,1 2,2 1,2 1,2 2,2 1,2 1,3 2,1 0,3 1,-24 103,40-144,1 1,0-1,0 0,1 1,0-1,0 0,2 1,-1-1,1 0,0 0,1 0,1 0,7 17,-4-16,0 0,1-1,-1 0,2 0,0-1,0 0,1-1,0 0,0 0,20 11,-8-8,1 0,0-1,0-1,1-2,0 0,1-1,0-2,0-1,0 0,0-2,0-1,0-1,0-1,0-1,0-1,-1-1,0-2,0 0,0-2,-1 0,0-1,27-17,-41 19,1 1,-1-2,0 1,-1-1,0 0,0-1,-1 0,0 0,-1 0,0-1,8-21,-1-3,-1 0,11-60,-18 64,-1 1,-2-1,-1 0,-6-59,-31-123,23 150,1-2,-3-117,14 141,0 21,1 0,1 0,1 1,0-1,7-24,-4 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5.5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7.1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1 488,'1'-16,"1"1,0 0,1 0,0 0,2 1,9-23,43-80,-28 66,67-91,-91 138,-1-1,0 1,1 0,0 0,0 0,0 0,0 1,1 0,-1 0,1 1,0-1,8-1,-11 3,1 0,-1 0,1 1,0 0,-1-1,1 1,0 1,-1-1,1 0,-1 1,1 0,0 0,-1 0,0 0,1 1,-1-1,0 1,0 0,1 0,-2 0,1 0,4 3,38 46,-2 2,-3 2,41 71,-5-8,-69-109,0 2,-1-1,-1 0,0 1,0 0,-1 1,0-1,3 18,-6-21,-1 0,0 0,0 0,-1-1,1 1,-2 0,1 0,-1-1,0 1,-1-1,0 0,0 1,-8 11,-74 103,1-2,-74 184,119-225,30-62,3-7,1 0,0 1,1 0,0 0,-4 16,8-27,0 0,0 0,0 1,0-1,0 0,0 0,0 0,0 1,1-1,-1 0,0 0,0 0,0 1,0-1,0 0,0 0,0 0,1 0,-1 1,0-1,0 0,0 0,0 0,0 0,1 0,-1 0,0 1,0-1,0 0,1 0,-1 0,0 0,0 0,0 0,1 0,-1 0,0 0,0 0,1 0,-1 0,0 0,0 0,0 0,1 0,15-5,13-9,22-18,-32 20,1 0,0 1,1 0,29-9,6-1,-2-2,87-51,-139 73,128-91,-112 83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8.9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11,'-1'-1,"1"1,0 0,0-1,0 1,0 0,0-1,0 1,1-1,-1 1,0 0,0-1,0 1,0 0,0-1,0 1,1 0,-1-1,0 1,0 0,0-1,1 1,-1 0,0 0,1-1,-1 1,0 0,1 0,-1-1,0 1,1 0,-1 0,0 0,1 0,-1 0,0-1,1 1,-1 0,0 0,1 0,-1 0,1 0,-1 0,0 0,1 0,-1 1,0-1,1 0,-1 0,1 0,-1 0,0 0,1 1,-1-1,0 0,1 1,20 13,34 44,-3 2,64 94,-33-40,143 177,251 343,-471-625,333 464,-318-448,-6-9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4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0 246,'76'-39,"179"-97,-228 120,-15 10,-1-1,-1 0,20-16,-22 12,-16 11,-19 14,1 12,1 2,1 1,2 1,1 1,-28 55,23-42,22-35,-28 50,30-55,0 0,1 1,0-1,-1 0,1 0,1 1,-1-1,1 0,-1 1,1-1,0 1,1 4,0-7,0 0,1 0,-1 0,0 0,0 0,1-1,-1 1,1 0,0-1,-1 1,1-1,0 0,0 1,0-1,0 0,0 0,0 0,0-1,0 1,0 0,0-1,1 1,-1-1,3 0,64 4,-54-4,228-4,411-59,-635 60,0-1,-1 0,26-10,-27 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29.9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1000,'30'-1,"-1"-1,0-2,55-13,84-38,-48 15,660-234,-15-42,-479 185,43-19,-305 141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30.7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1 851,'11'-1,"1"0,0-1,-1 0,1-1,12-6,16-3,366-97,1076-305,-1468 410,287-96,-214 67,112-61,-166 79,52-19,-54 23,-14 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31.4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0 702,'52'-41,"810"-515,-699 462,-143 83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32.1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1 496,'3'-1,"0"0,0 0,-1 0,1 0,0-1,0 1,-1-1,1 1,4-5,14-7,265-100,157-69,-128 23,-295 147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36.6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0,'1'9,"2"0,-1-1,1 0,0 1,0-1,1 0,0-1,1 1,0-1,0 0,6 7,4 7,835 1108,-792-1064,-38-48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39.0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1284,'-20'78,"18"-52,2 0,0 0,2 0,1 0,1 0,1-1,2 1,0-1,1-1,2 0,0 0,16 25,-8-18,1 0,2-2,1 0,1-1,2-1,0-2,2 0,34 24,-39-35,0-1,2 0,-1-2,1-1,1-1,0-1,0-1,45 6,-11-6,0-4,102-6,-143 3,0-2,0 0,0-1,0 0,-1-2,0 0,0-1,25-12,-40 17,0 0,0 0,-1 0,1 0,-1-1,1 1,-1-1,1 1,-1-1,0 1,1-1,-1 1,0-1,0 0,0 0,-1 0,1 0,0 1,-1-1,1 0,-1 0,1-2,-2 1,1 0,0 0,-1 0,0 0,0 0,0 0,0 0,0 0,-1 0,1 1,-1-1,1 1,-3-3,-6-7,-1 1,0 1,0 0,-23-15,-39-18,-2 3,-1 2,-99-32,72 30,84 32,-115-52,117 51,0 0,1-2,0 0,1-1,-22-22,33 29,0 0,0 0,1 0,0-1,0 1,0-1,1 0,-1 1,1-1,1 0,-1 0,1-1,0 1,0 0,1 0,0 0,0-1,1 1,-1 0,1 0,1 0,-1 0,3-7,5-12,1 1,2 0,0 1,17-24,-21 33,10-13,1 1,2 1,0 0,1 2,2 0,0 2,1 0,43-25,-45 32,0 1,2 1,-1 1,1 1,1 1,0 1,0 2,0 1,1 0,42 0,-59 5,-1 0,0 1,0 0,0 1,0 0,0 0,-1 1,1 0,0 1,-1 0,0 0,0 0,10 8,-9-4,-1 0,1 1,-2-1,1 1,-1 1,0 0,-1 0,-1 0,10 22,67 196,-50-131,71 148,-97-233,0 0,2 0,-1-1,14 16,-18-25,-1 1,1-1,-1 1,1-1,0 0,0 0,0 0,0-1,0 1,0-1,1 0,-1 1,0-2,1 1,-1 0,1-1,-1 1,1-1,-1 0,1 0,-1 0,6-2,23-7,-1-3,-1 0,0-2,0-1,48-34,-23 16,388-246,-438 276,-1 0,1 0,-1 0,0 0,0 0,0-1,-1 0,1 1,2-6,-5 8,-1 0,1 1,-1-1,0 0,0 0,0 0,1 1,-1-1,0 0,0 0,0 0,0 0,0 0,0 1,-1-1,1 0,0 0,0 0,0 1,-1-1,1 0,-1-1,-1 0,1 0,-1 0,0 1,0-1,0 0,0 1,0-1,0 1,0 0,-5-3,-20-6,-1 0,-1 2,0 1,0 2,0 0,-56 0,36 1,-62-11,65 6,1-2,0-2,-50-22,81 29,0-1,1-1,-1 0,1-1,1-1,0 0,0 0,1-1,1-1,-1 0,2 0,0-1,-11-19,13 19,0-2,0 1,1-1,1 0,0 0,1-1,1 1,0-1,2 0,-1 0,2 0,0 0,1 1,1-1,0 0,1 0,0 1,2-1,0 1,0 0,2 1,0-1,0 1,1 1,1-1,0 1,14-14,18-17,3 1,2 2,1 1,2 4,1 1,2 2,1 3,80-33,-104 53,0 2,1 0,0 2,0 2,0 0,0 2,1 2,49 4,-76-4,-1 1,1 0,-1-1,1 1,-1 0,0 1,1-1,-1 1,0-1,0 1,0 0,0 0,0 0,0 0,-1 1,1-1,-1 1,0 0,0 0,1 0,-2 0,1 0,0 0,-1 0,1 0,0 4,2 8,-2 0,1 1,-2-1,0 30,2 17,4-19,3-1,1-1,2 0,2-1,27 54,-9-34,2-2,71 90,-104-146,0 0,0 1,0-1,0 0,0 0,1 0,-1 0,1-1,-1 1,1-1,0 1,0-1,0 0,-1 0,1 0,0-1,0 1,0-1,1 1,-1-1,0 0,0 0,0-1,0 1,0 0,0-1,0 0,0 0,0 0,-1 0,5-2,8-5,0-1,0-1,-1 0,20-19,-2 2,-16 15,0 0,-1-1,0-1,-1-1,12-16,-22 25,0-1,0 1,0-1,-1 0,-1 0,1 0,-1 0,0 0,0 0,-1-1,0 1,-1-1,1 1,-1-1,-1 1,-2-15,-4-9,-1 0,-2 0,-2 1,0 1,-2 0,-1 0,-1 2,-2 0,-1 0,-34-36,29 41,-2 0,-1 2,0 1,-1 1,-1 2,-1 0,0 2,-1 2,-1 0,0 2,0 2,-41-6,50 11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0.5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2464,'56'-55,"4"3,1 2,93-57,821-398,-206 180,-32 16,-556 223,333-220,-261 144,-244 155,-1 0,0-1,-1 0,0 0,0 0,-1-1,9-16,-8 14,1-1,0 1,0 0,11-9,88-89,-67 65,3 2,83-66,-75 68,-33 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2.0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1 885,'-1'-83,"16"-119,-10 171,1 1,2 0,1 0,1 0,2 1,0 1,20-31,-16 32,2 1,1 0,1 1,2 2,0 0,1 1,1 2,30-21,-32 27,0 1,0 2,1 0,1 1,-1 1,2 2,-1 0,1 1,0 2,43-3,-61 7,0 0,1 0,-1 1,0 0,0 0,0 0,-1 1,1 0,0 1,-1-1,1 1,-1 1,0-1,0 1,11 9,-10-6,0 0,0 1,-1 0,0 1,-1-1,1 1,-2 0,1 0,-1 1,3 10,-1 4,0 1,-2 0,0 1,-2-1,-1 1,-1-1,-1 1,-5 27,-16 53,-6-1,-67 167,93-267,-38 89,-4-3,-3-1,-67 91,108-171,-11 17,18-23,15-13,184-136,379-204,-539 331,-24 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3.6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153 408,'-4'0,"1"1,-1 0,1 0,-1 1,1-1,-1 1,1 0,0-1,0 1,0 1,0-1,0 0,0 1,1-1,-1 1,1 0,0 0,0 0,0 0,0 0,0 1,1-1,-2 5,-7 13,2 1,-8 32,15-49,-10 48,3 1,2 0,3 0,6 108,-3-151,1-1,1 1,0 0,0-1,1 0,0 1,1-1,0 0,1-1,6 13,-7-17,0 1,1-1,0 0,-1 0,1-1,1 1,-1-1,1 0,-1-1,1 1,0-1,1 0,-1 0,0-1,1 0,13 2,-6-1,1-1,-1 0,1-1,0-1,-1-1,1 0,21-4,-32 4,-1 0,1 0,0 0,0-1,-1 1,1-1,-1 0,1 0,-1-1,0 1,0 0,0-1,0 0,0 0,-1 0,1 0,-1 0,0-1,0 1,0 0,0-1,0 0,-1 1,0-1,0 0,0 0,0 0,0 0,-1 0,0 0,0-6,-1 4,0 0,0 0,0 0,-1 0,0 0,0 0,-1 1,0-1,1 1,-2 0,1 0,-5-6,-54-57,42 48,-10-13,0-2,2-1,2-1,2-1,-26-53,36 60,1 0,1-1,2-1,2 1,0-2,3 1,-4-62,9 76,1 0,0 1,1-1,1 1,1 0,1 0,0 0,9-19,-11 31,0 0,0 0,0 0,1 0,0 0,0 1,1 0,-1 0,1 0,0 0,0 1,1 0,-1 0,1 0,0 1,0 0,0 0,1 0,-1 1,1 0,-1 0,1 1,0 0,12-1,-9 3,-1 0,0 1,1 0,-1 0,0 1,-1 0,1 1,0 0,-1 0,0 1,0 0,9 7,16 9,-18-11,-1 1,0 0,-1 1,0 0,-1 1,0 1,14 22,62 111,-81-135,12 24,-7-12,1 0,0-1,2 0,30 35,-40-53,1 0,-1-1,0 1,1-1,0 0,0 0,0-1,1 1,-1-1,1-1,0 1,0-1,0-1,0 1,0-1,0 0,0-1,0 0,0 0,0 0,0-1,14-3,-17 4,0-1,0 0,0 0,0 0,-1 0,1-1,0 0,-1 0,1 0,-1 0,1 0,-1 0,0-1,0 0,0 0,0 0,-1 0,1 0,-1 0,0-1,0 1,0-1,0 1,0-1,-1 0,0 0,0 0,0 0,0 0,-1 0,1 0,-1 0,0 0,0 0,0 0,-1 0,-1-7,-1-3,-1 1,1 0,-2 1,0-1,-1 1,0 0,-1 0,0 0,0 1,-2 0,-16-17,-3 0,-2 1,-54-38,59 50,0 0,-1 2,-1 1,0 1,0 1,-1 2,-1 0,-31-3,39 6,4-1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4.4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1,'-1'23,"0"0,-1-1,-1 1,-1-1,-1 1,-9 22,-37 139,3-9,11-76,22-64,2 0,1 1,-13 71,25-97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5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627 685,'-7'2,"1"0,0 0,-1 1,1-1,0 1,0 1,1-1,-1 1,1 0,-6 5,-11 8,-36 22,2 3,2 2,-73 76,96-85,1 0,1 2,2 1,2 1,2 2,-23 52,40-80,2 0,0-1,0 1,1 1,1-1,-2 22,4-30,0 0,0 0,1 1,0-1,0 0,0-1,0 1,1 0,0 0,0-1,0 1,1-1,-1 1,1-1,0 0,0 0,1 0,-1 0,1-1,6 5,0-1,0-1,1-1,-1 1,1-2,0 0,1 0,-1-1,1 0,16 1,14 0,54-2,-84-2,73-3,0-4,0-3,-1-4,-1-3,136-48,-200 58,1-1,-1 0,0-2,-1 0,0-2,17-12,-31 20,0 1,0-1,0 0,0 0,-1 0,1-1,-1 1,0-1,-1 0,1 0,-1 0,0 0,0 0,0 0,-1-1,0 1,0 0,0-1,-1 1,0-1,0 1,0-1,0 1,-1-1,0 1,0-1,-4-7,0 1,0 0,-1 1,-1 0,0 0,0 0,-1 1,-1 0,0 1,0-1,0 2,-1-1,-1 2,1-1,-1 1,-19-8,7 4,0 2,-1 0,0 2,-1 0,1 2,-1 0,-26 0,-96 7,6 0,140-2,-1 0,0 0,1 0,-1-1,0 1,1 0,-1-1,1 1,-1-1,0 0,1 1,-1-1,1 0,0 0,-1 0,1 0,-2-2,2 3,1-1,-1 0,1 0,-1 0,1-1,0 1,-1 0,1 0,0 0,0 0,0 0,0 0,0 0,0 0,0 0,0 0,0-1,1 1,-1 0,1-1,2-5,0 0,1 1,0-1,0 1,0 0,9-8,254-246,-142 147,-51 44,159-161,-225 221,-1 1,0-1,-1 0,0 0,0-1,-1 0,0 0,0 0,3-16,-7 23,0-1,-1 0,1 0,-1 0,0 0,-1 0,1 0,-1 0,1 0,-1 1,0-1,0 0,-1 0,1 1,-1-1,0 1,0-1,0 1,0 0,-1 0,1 0,-1 0,0 0,0 1,0-1,0 1,0 0,-7-4,0 0,0 1,-1 0,0 0,0 1,0 1,0 0,-1 0,-14-1,22 4,1-1,-1 1,1 0,-1 0,0 0,1 0,-1 1,1-1,-1 1,1 0,-1 0,1 1,-1-1,1 1,0-1,0 1,0 0,0 0,0 0,0 1,0-1,1 1,-1 0,1-1,0 1,0 0,0 0,0 0,1 1,-2 3,-19 68,3 1,-14 126,26-152,-3 20,2 1,3 102,6-150,1 0,1 0,1 0,1-1,1 1,1-1,1-1,1 1,1-1,0-1,22 31,22 14,3-3,118 101,-16-18,-78-64,-5 3,-3 3,-4 4,76 130,-133-199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5.2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28,'87'-19,"70"11,0 7,238 29,-250-4,-98-14,0-2,51 1,-77-8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6.2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0 378,'13'0,"0"-2,0 0,0 0,-1-1,1-1,18-8,75-39,-78 36,55-22,143-45,-138 54,127-60,-160 50,-37 24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7.6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82,'-3'0,"0"0,0 0,0 1,0-1,1 0,-1 1,0 0,0 0,1-1,-1 2,1-1,-1 0,0 0,1 1,0 0,-1-1,1 1,0 0,0 0,-2 3,1-1,1 0,0 0,0 0,0 0,1 1,0-1,-1 0,2 1,-1-1,0 1,1 7,1 5,0 1,1-1,1 0,1 0,10 29,-1-13,2 0,1-1,2-1,35 49,101 102,-144-171,-9-8,1 0,0-1,0 0,1 1,-1-1,0 0,1 0,-1 0,1-1,0 1,-1-1,1 1,0-1,0 0,0 0,0 0,0 0,0-1,0 1,1-1,-1 0,0 0,0 0,5-1,-2-1,0-1,-1 0,1 0,-1 0,1-1,-1 0,0 0,-1 0,1-1,-1 1,5-7,63-70,-1 1,79-113,-150 192,6-7,-1 0,0 0,0 0,-1-1,0 1,3-12,-6 16,-1 1,1-1,-1 1,0-1,-1 0,1 1,-1-1,1 1,-1-1,0 1,0-1,-1 1,1 0,-1 0,0 0,1 0,-1 0,-1 0,-2-4,-14-12,0 1,-1 0,0 2,-1 0,-1 2,-1 0,0 1,-37-14,34 19,-1 2,0 0,0 1,-1 2,0 1,1 1,-54 5,4-2,54-2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8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49.4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1 130,'6'-4,"0"-1,1 2,0-1,-1 1,1 0,1 0,-1 1,12-3,17-6,15-8,1 2,0 3,1 2,0 2,1 3,0 2,1 3,70 5,-121-3,0 1,0-1,0 1,0 0,-1 1,1-1,0 1,-1 0,1 0,-1 0,1 0,-1 0,0 1,0-1,0 1,0 0,-1 0,1 0,-1 0,0 1,3 4,2 7,0 0,-1 1,7 32,4 9,21 58,-4 2,33 226,-64-328,-1 0,-1 0,-1 0,0 0,-1 0,-1 0,0 0,-5 17,4-23,0 0,-1-1,0 1,-1-1,0 1,0-1,-1-1,0 1,0-1,-1 0,0-1,0 1,-14 9,5-6,-2 2,19-11,-1-1,1 0,0 1,0-1,-1 0,1 1,0-1,0 0,0 0,0 0,-1 0,1 0,0 0,0 0,0 0,0 0,-1 0,1 0,0 0,0-1,0 1,-1 0,1-1,0 1,1-1,221-56,10-2,-225 57,50-8,99-32,-135 34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50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1485 1,'-9'2,"0"0,0 1,0 0,1 1,0 0,-1 0,1 1,1 0,-1 0,-7 8,-11 4,-211 123,-20 14,-77 46,306-184,-47 36,48-32,-46 26,-12-4,48-26,0 2,2 2,-55 40,60-41,15-13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52.4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0 142,'1'-2,"-1"1,1-1,0 1,0-1,0 1,0-1,0 1,0-1,0 1,0 0,1 0,-1 0,0 0,1 0,-1 0,1 0,3-1,28-14,24-4,0 2,1 3,0 2,112-9,148 22,-134 2,-175-3,0 1,0-1,0 0,0-1,9-3,-2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3:53.7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1 112,'11'-1,"-1"0,1-1,0 0,11-4,37-6,33 7,89-7,128-21,-301 33,25-3,62-11,-79 11,0 0,32 1,-33 2,1-1,-1 0,18-4,-16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06.0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1628,'7'-11,"0"1,0 0,1 1,1 0,0 0,0 1,13-9,17-16,134-135,311-287,-361 351,3 6,159-93,66 3,-108 62,61-46,-287 162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07.9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1624,'9'-12,"1"0,-2-1,0 0,9-20,-4 9,178-314,28 17,-160 254,-42 50,0-2,-2 1,0-2,-1 0,-1 0,11-26,-6 6,-8 19,-1-1,8-33,10-37,62-146,-44 127,-44 109,0 0,0 0,0-1,0 1,0-1,0 1,0-1,-1 1,0-1,1 0,-1 1,0-1,0 0,0 1,-1-1,1 0,-1-2,-3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6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1 240,'1'-2,"-1"0,1 1,0-1,0 1,0-1,0 1,1-1,-1 1,0-1,1 1,-1 0,0 0,1 0,-1 0,1 0,0 0,-1 0,1 1,0-1,2 0,38-13,297-67,-82 21,-73 17,-110 27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42.7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1 189,'30'-3,"1"-2,-1-1,-1-1,1-1,-1-2,47-22,-47 20,225-80,-236 85,-4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43.3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1 123,'4'0,"6"0,5 0,5 0,7 0,8-4,6-6,10-1,3-3,3 1,-1 2,-6-1,-2 2,-5-2,-6 1,-5 3,-7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44.5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0 588,'1'-14,"1"1,0-1,0 1,1 0,1 0,0 0,1 0,11-19,8-11,30-41,-28 46,-12 16,12-18,1 0,1 2,3 1,43-41,-70 74,0 1,0 1,0-1,0 0,0 1,0 0,1 0,-1 0,1 1,0-1,-1 1,1 0,0 1,0-1,0 1,7 0,-4 1,0 1,0-1,0 1,0 1,-1 0,1 0,-1 0,1 1,6 5,9 8,0 1,-1 1,-1 1,25 30,-30-31,0 0,-1 0,-1 2,13 24,-24-38,0 0,0 1,0-1,-1 1,0 0,0 0,-1 0,0-1,0 1,-1 0,0 0,-1 0,0 0,0 0,0 0,-5 13,-10 14,-2-1,-1-1,-1 0,-2-2,-47 54,10-13,23-27,3 1,1 1,2 2,-42 95,72-143,-1 0,1 0,-1 1,1-1,-1 0,1 0,0 0,0 0,0 1,-1-1,1 0,0 0,1 0,-1 1,0-1,0 0,0 0,1 0,-1 1,0-1,1 0,-1 0,1 0,0 0,-1 0,2 2,0-2,0 0,0 0,0 0,0 0,0 0,0-1,0 1,0-1,0 1,0-1,0 0,0 1,4-2,7 1,-1-2,0 0,1 0,11-5,306-108,-263 93,90-25,-132 42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4:46.3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957 1,'-102'5,"1"4,-114 27,-184 62,308-74,89-23,-1-1,1 1,0 0,-1 0,1 0,0 0,-1 0,1 0,0 1,0-1,0 1,0-1,0 1,0 0,1 0,-1 0,1 0,-1 0,1 0,0 0,-1 1,1-1,0 0,1 1,-1-1,0 0,1 1,-1-1,1 1,0 0,0-1,0 1,0-1,0 1,0-1,1 1,-1-1,1 1,0-1,0 0,1 4,6 12,0 0,1 0,1-1,16 22,-14-22,22 38,-22-32,2 0,1-1,1 0,1-1,0-1,27 23,-41-41,0-1,0 1,0-1,1 1,-1-1,0 0,1 0,-1-1,0 1,1-1,-1 0,1 0,-1 0,1 0,-1 0,1-1,-1 1,0-1,1 0,-1 0,5-3,10-3,0-2,28-18,-14 8,32-15,0 3,2 3,130-38,-167 60,-1 0,1 2,0 1,0 2,0 0,0 2,0 2,0 0,0 2,-1 1,1 1,39 16,-57-18,1-1,-1 1,0 1,-1 0,0 1,1 0,-2 0,1 1,-1 0,-1 1,1 0,-2 0,1 1,-1 0,0 0,-1 1,-1 0,0 0,0 0,-1 1,0-1,-1 1,0 0,-1 0,1 13,0 51,-8 79,4-145,0-1,-1 1,-1-1,0 1,0-1,-1 0,0-1,0 1,-1-1,0 1,-1-1,1-1,-2 1,-8 8,3-5,-1 0,0-1,0 0,-1-1,0-1,-1 0,-23 8,-93 47,61-27,37-20,1-1,-2-1,0-2,-60 13,71-21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44.4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6694 935,'-51'8,"15"0,-1896 150,909-110,10 66,995-112,-296 57,247-43,2 3,-104 45,100-34,2 4,1 2,2 4,-85 66,130-87,0 1,1 1,1 0,1 2,1-1,1 2,1 0,-18 45,7-3,3 2,-15 83,19-46,3 2,2 210,20-151,34 197,-27-276,3-1,5-1,53 133,-53-167,2 0,3-2,1-1,2-1,3-1,70 73,-44-63,4-3,1-3,3-2,2-4,1-2,2-4,2-3,95 31,-32-23,1-6,2-6,269 24,-224-46,296-22,185-61,-224 20,716-22,4 61,-626 2,908-140,-951 75,1019-181,-704 68,-405 91,-397 98,250-67,-217 56,-2-2,0-2,0-1,46-32,-78 47,0-2,0 1,0-1,-1 0,0 0,0 0,0-1,0 1,-1-1,0-1,0 1,-1 0,4-8,-5 5,0 0,-1 0,0 1,0-1,-1 0,0 0,-1 0,1 0,-2 0,-3-13,-7-20,-1 2,-3 0,-1 0,-2 1,-29-42,21 33,-887-1413,807 1313,-6 4,-167-164,207 239,-2 3,-4 3,-2 4,-3 3,-159-78,116 80,-3 6,-260-59,-284-10,463 85,95 13,-501-71,-4 42,410 48,0 8,1 10,-371 81,67 41,221-56,226-63,2 3,0 2,2 4,-115 71,-210 185,354-259,-40 25,68-49,-1 1,1-1,-1 0,1-1,-1 0,0 0,0 0,0-1,0 0,-9 0,7-4,18-4,23-4,100-20,214-22,141 25,-293 25,-10 2,306-40,-354 24,0 7,157 7,-272 3,1-2,1-1,-1 0,-1-2,1-1,-1 0,0-2,0 0,22-14,41-14,-44 23,0 2,1 1,0 2,1 2,0 2,75 2,-2 2,204 28,-69 26,49 8,-217-55,1-4,-1-3,90-13,83 0,-135 12,152 4,-215 1,0 4,0 2,0 2,-2 3,0 2,65 30,305 172,-294-145,-39-24,252 153,-305-175,-2 2,-1 1,-1 1,-2 2,-1 2,39 55,37 74,-8 4,95 220,-174-341,59 146,-67-155,-2 0,-1 0,5 48,-5-19,-5-33,0-1,-2 67,-3-90,-2 1,1-1,-1 0,-1 0,0 0,-1-1,0 1,0-1,-1 0,-1 0,1 0,-2-1,-8 11,-56 53,-2-3,-151 110,159-131,-76 51,-4-6,-4-7,-308 131,371-188,-1-4,-1-3,-104 12,-41 9,-317 84,117-19,95-20,-233 33,-637 52,510-70,9 47,411-83,41-7,-277 32,68-63,346-31,1-5,-148-27,-746-200,705 156,-538-114,292 129,373 46,96 8,0-2,1-3,1-3,0-3,1-3,1-2,1-3,-93-56,125 63,1 0,1-2,1-1,1-1,-28-35,-95-146,113 154,3 2,2-1,3-1,2-2,2 0,3-2,2 0,-20-112,27 92,3 1,4-1,3 1,3-1,21-125,-14 152,2 0,2 0,2 1,2 1,2 1,3 0,32-49,-16 38,3 2,2 2,1 2,90-76,160-107,336-202,-599 414,240-144,-217 136,0 3,2 2,69-20,-111 40,366-94,-282 78,191-14,467 31,-207 6,-474-7,-1-3,0-3,0-4,130-42,274-134,-285 108,-114 50,2 3,0 4,2 3,107-12,19 10,-50 8,228-53,-313 51,2-1,102-39,-169 54,16-7,-25 6,-18 4,-16 3,-1 1,1 2,-38 10,-20 4,-764 161,846-178,-350 72,35-9,-24 16,-352 76,-8-34,514-86,59-9,52-9,2 5,0 3,-102 49,8-3,-44 7,-132 54,276-101,1 4,-104 68,68-21,4 5,-120 127,168-154,3 3,-79 121,66-74,-56 125,119-226,-26 53,3 0,2 2,-18 79,39-122,1 0,2 0,0 0,1 0,4 39,-1-46,1-1,1 0,0 0,1 0,0 0,1-1,1 1,0-2,14 20,27 26,2-3,3-1,2-3,68 48,387 266,-448-329,2-3,1-3,1-3,2-3,114 27,364 41,-473-84,477 49,-123-16,-5 36,-10 33,-2-1,-34-46,5-32,-231-22,1096 48,-1039-67,398-70,191-102,-591 131,778-113,-899 152,41-8,0-6,-1-5,-2-6,-2-5,150-73,-7-18,304-206,-364 192,353-330,-202 135,-229 236,-92 82,-2-3,-1 0,38-44,-66 68,0-1,0 1,-1-1,1 1,-1-1,0 0,0 1,0-1,0 0,0 0,-1 0,1 0,-1 0,0 0,0 0,0 0,0 0,0 0,-1 0,1 0,-1 1,0-1,0 0,0 0,0 0,-1 1,1-1,-1 1,-2-4,-5-7,-2 0,0 1,0 1,-18-15,7 6,-30-28,-40-38,-98-116,177 186,-244-284,211 253,-2 2,-2 3,-1 1,-60-34,3 15,-3 5,-2 5,-224-68,-371-46,668 156,-555-144,9-34,87 25,382 127,-1 6,-239-26,258 48,0 4,-1 4,1 5,-104 21,-869 99,353-55,305-17,-1470 172,-15 35,1817-247,-94 30,140-33,1 2,0 1,1 2,-60 40,-89 85,-191 191,213-183,144-134,-259 248,273-261,-3 2,1 1,-1 0,1 1,0-1,1 1,-6 10,9-15,1 0,-1-1,1 1,0 0,0 0,-1-1,1 1,0 0,1 0,-1-1,0 1,0 0,1 0,-1-1,1 1,-1 0,1-1,0 1,0-1,-1 1,1-1,0 1,1-1,-1 0,0 1,0-1,0 0,1 0,-1 0,1 0,-1 0,1 0,-1 0,1-1,2 2,117 72,-4 6,-3 5,129 124,-190-160,-2 2,-2 2,-2 2,-3 3,67 115,-86-130,3-2,0-1,3-1,63 62,160 120,-229-201,70 58,4-5,3-5,2-3,213 94,-291-152,-1 0,1-2,0-1,1-1,44-1,-11 1,674 57,444 19,-1176-79,1320 40,149-4,-684-108,-206 8,-262 51,394 36,-593-15,235-14,-298 0,-1-3,0-2,-1-3,0-2,-1-2,68-34,-21-5,-3-4,124-100,28-20,-112 96,3 6,180-72,-278 133,0-3,-2-2,0-1,-2-2,-1-2,-1-2,52-53,-67 58,0 0,-2-1,-1-2,-1 0,-1 0,-2-2,-1 0,-1 0,-2-2,-1 1,10-52,-16 51,-1-1,-1 1,-2 0,-1-1,-1 1,-2 0,-1 0,-2 0,-1 1,-1 0,-2 0,-1 1,-2 0,0 1,-34-48,42 68,-1 1,0 0,0 0,-1 1,0 0,0 0,-1 1,1 0,-14-6,-14-6,-44-14,26 11,-387-163,383 158,-391-169,314 145,-2 7,-1 5,-211-30,-12 43,-3 30,235-2,-16 7,-160 31,-33 4,292-43,-1-2,1-2,-59-9,-136-37,185 35,-299-76,-24-5,254 69,-137-10,-534 3,-951 88,-499 60,2136-109,1 5,-186 45,199-32,-125 37,188-50,1 1,1 2,0 1,-47 34,37-17,1 1,2 2,2 2,-47 62,-107 182,146-211,-59 136,89-173,1 1,2 0,2 0,1 1,2 0,-3 59,9-74,2 1,1-1,1 0,0 0,2 0,0 0,2-1,0 0,1 0,1-1,1-1,0 1,2-2,19 23,7 2,1-1,2-3,1-1,62 39,509 284,-280-174,340 229,143 82,-715-442,1-5,2-5,3-4,1-5,169 34,-30-30,2-10,1-11,319-16,-437-13,1-6,-2-5,130-40,384-143,-331 98,35-1,4 15,389-49,-71 65,-64 8,-5-33,-396 53,-2-10,-4-8,334-159,-380 149,478-268,-591 315,-1-1,-1-3,-2-1,-1-2,-2-1,-1-2,-2-1,-2-2,-2-1,-2-1,38-87,101-345,-38-10,-119 452,7-23,36-167,-42 174,-2 0,0-78,-8 112,-1 1,0-1,-1 1,-1 0,0 0,-1 0,-1 1,0-1,-1 1,-1 0,0 1,-1 0,0 0,-1 1,0 0,-22-18,-13-8,-2 1,-2 4,-57-31,82 49,-674-334,621 314,-11-7,-2 4,-2 5,-171-41,122 54,0 6,-2 6,1 6,-150 18,-563 115,-941 330,1409-361,297-84,-1-3,-122 1,-221-21,371 0,1-2,-116-33,105 23,-108-16,-376 19,96 9,367 0,1-4,0-4,0-4,2-4,-115-45,19-10,-338-117,475 180,-214-53,216 59,0 3,0 1,-80 2,35 6,73-2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3.4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1574,'24'28,"0"2,26 44,-11-16,584 964,-449-656,-150-303,-3 1,-3 1,19 130,-33-171,-2-19,-1-1,0 1,0-1,0 1,-1-1,1 1,-1-1,0 1,-1-1,1 1,-1 0,-1 6,1-10,1-1,0 0,-1 0,1 1,0-1,-1 0,1 0,0 0,-1 0,1 0,0 0,-1 0,1 0,0 1,-1-1,1 0,-1 0,1-1,0 1,-1 0,1 0,0 0,-1 0,1 0,0 0,-1 0,1-1,0 1,-1 0,1 0,0 0,-1-1,1 1,0 0,0 0,-1-1,1 1,0-1,-13-13,12 13,-131-182,49 62,-277-399,290 417,-180-302,198 306,4-2,-42-133,71 174,3-2,3 0,2 0,3-1,3-1,3 1,2-1,3 1,3 0,3 0,32-119,-9 88,4 1,53-100,-61 142,1 2,2 2,3 0,2 3,50-50,-57 68,2 1,1 2,1 2,0 0,2 3,0 0,1 3,74-22,-43 20,0 3,1 2,0 4,86 0,-122 9,0 0,-1 2,1 2,0 1,-1 1,0 1,-1 2,55 26,-49-17,-1 2,-2 2,0 1,-1 1,-2 2,42 46,-44-44,-2 2,-2 1,-1 1,-1 1,-2 0,-1 2,15 40,-29-60,0 0,0 0,-2 0,0 0,-1 1,0-1,-2 1,0-1,0 1,-2-1,0 1,-1-1,0 0,-1 0,-1 0,-1 0,0-1,-1 0,-17 26,-13 13,-3-3,-55 57,-104 83,17-16,111-101,22-20,-3-2,-1-3,-74 52,99-78,0 0,2 2,1 0,1 2,-29 42,-29 32,11-29,70-72,1 0,0 0,-1 1,1-1,0 0,0 0,-1 1,1-1,0 0,0 1,0-1,-1 0,1 1,0-1,0 0,0 1,0-1,0 1,0-1,0 0,0 1,0-1,0 0,0 1,0-1,0 1,0-1,0 0,0 1,0-1,0 0,1 1,-1-1,0 0,0 1,0-1,1 0,-1 1,18 4,32-5,-43 0,23 0,0 2,0 1,-1 1,1 1,-1 2,34 13,167 77,-150-60,-40-19,320 129,-314-132,1-2,1-2,0-2,0-2,94 1,-116-9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4.5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1 456,'0'-2,"0"-1,1 0,0 1,0 0,0-1,0 1,0-1,0 1,1 0,-1 0,1 0,-1 0,1 0,0 0,0 0,0 0,0 1,4-3,49-28,-39 24,135-69,3 6,324-98,-417 151,125-18,-175 35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5.1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0 361,'45'-3,"0"-3,-1-1,1-3,-2-1,71-29,-11 5,118-29,248-88,-426 129,-31 13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5.9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1,'-24'-1,"0"2,1 0,-1 1,1 2,-1 0,1 2,0 0,1 2,0 0,0 2,1 0,0 2,-28 19,26-15,0 2,1 1,1 1,1 0,1 2,1 0,0 1,2 1,-25 48,34-56,0 1,0 1,2-1,0 1,1 0,1 0,1 1,1-1,0 0,1 1,1-1,1 1,0-1,1 0,2 0,9 27,4 1,3-2,2 0,2-1,51 67,142 141,22 30,-220-252,-1 0,-2 2,0 0,-3 1,21 63,-28-72,-2 0,-1 0,0 1,-2-1,-1 1,0 0,-2 0,-1-1,-8 38,7-48,-1-1,0 0,-1 0,0-1,-1 0,0 0,-1 0,-14 17,-4 0,-47 39,27-26,32-28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7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0,'17'1,"0"0,0 2,0 0,0 0,24 10,81 38,-60-24,-14-9,-35-15,0 1,0 1,0 0,0 1,-1 1,0 0,-1 0,1 1,10 10,-20-16,0 1,-1-1,1 1,-1 0,1 0,-1-1,0 1,0 0,0 0,0 0,-1 0,1 0,-1 1,0-1,0 0,0 0,0 0,-1 0,1 0,-1 0,0 0,1 0,-1 0,-1 0,1 0,0 0,-1-1,0 1,-3 4,-7 9,0-1,-1 0,-27 22,13-12,-314 310,328-326,0 1,-1-2,0 1,0-2,-1 0,0-1,0 0,-28 5,26-6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7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306 177,'0'-21,"1"9,-1-1,-1 0,0 0,0 0,-7-24,7 34,-1-1,1 1,-1 0,1 0,-1 0,0 0,-1 0,1 1,0-1,-1 1,1-1,-1 1,0 0,0 0,0 0,0 0,0 1,0-1,-1 1,1 0,0 0,-1 0,1 0,-1 0,1 1,-6 0,4 0,0 0,0 1,0-1,1 1,-1 1,0-1,0 1,1 0,-1 0,1 0,-1 0,1 1,0 0,0 0,0 0,1 0,-1 1,1-1,-1 1,1 0,0 0,-2 5,-9 12,2 1,-19 44,16-23,2-1,3 2,1 0,2 0,2 0,2 1,2 0,6 60,-3-82,1 1,1-1,1 1,1-1,1-1,1 1,1-1,19 34,-19-41,1-1,1 0,0-1,0 0,1-1,1 0,0-1,1 0,0-1,0-1,1 0,25 10,-5-6,1-1,1-2,-1-1,2-3,58 5,188-11,-216-2,0 1,0-3,-1-2,97-23,-152 25,1 0,-1-1,20-9,-11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7.9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1,'2'12,"0"0,1 0,1 0,-1 0,2 0,0-1,0 0,1 0,8 12,1 4,275 620,-171-364,-83-195,-14-32,2 0,57 92,-78-143,1 0,0-1,0 1,0-1,1 0,-1 0,1-1,0 1,0-1,1 0,-1 0,0-1,1 0,0 0,-1 0,1 0,0-1,0 0,0 0,0-1,8 0,11-1,0-2,-1 0,49-15,0 1,489-131,-466 118,49-18,-84 25,1 2,0 4,115-17,-158 32,-8 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5:58.7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0 982,'28'-2,"-1"-1,0-1,0-2,45-14,-19 5,822-211,-169 45,-359 90,743-201,-877 239,54-17,-266 70,1 0,-1 0,1-1,-1 1,0 0,1-1,-1 1,0-1,0 1,0-1,1 0,-1 0,0 1,0-1,0 0,0 0,0 0,0 0,0 0,0-2,-9-1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00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151 469,'0'82,"-11"526,1-445,-61 308,70-463,-6 20,5-24,1-17,-43-1365,44 1373,-3-29,3-43,1 65,0 1,1 0,1-1,-1 1,2 0,0 0,7-14,-7 15,-1-1,1 1,-2 0,1-1,-2 1,1-1,-2 0,0-17,0 14,1 1,0-1,1 1,3-16,-5 28,1-1,-1 1,0 0,1-1,-1 1,1 0,-1 0,1 0,0-1,-1 1,1 0,0 0,0 0,0 0,0 0,0 0,0 1,0-1,0 0,0 0,0 1,1-1,-1 0,0 1,0 0,1-1,-1 1,0 0,1-1,-1 1,0 0,1 0,-1 0,0 0,1 0,-1 0,0 1,0-1,1 0,-1 1,0-1,1 1,-1-1,2 2,6 3,1 1,-1 0,0 0,11 12,-15-14,77 72,85 105,23 22,0-32,117 121,18 71,-288-329,2 3,-35-27,-6-4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01.8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0 219,'9'-7,"-1"0,1 0,1 0,-1 1,1 1,0 0,0 0,13-4,15-2,39-7,3-1,30-4,-76 18,55-16,-46 1,-37 16,1 0,1 1,-1-1,0 2,1-1,12-2,51-8,-49 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19.8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12053 1085,'-96'0,"-752"-34,347-28,-425-54,45-51,11-56,603 151,180 48,-2 4,0 3,-1 4,-92 0,161 14,-1 2,1 1,-1 0,1 1,-33 14,-36 9,22-15,-137 11,-80-17,188-6,-1056-29,732-9,-202-13,5 38,504 19,77-2,0-3,0-1,0-1,0-2,-55-11,19 1,1 2,-1 3,0 4,-84 6,-155-9,225-1,36 4,-89-18,127 18,0 2,-1-1,1 2,0 0,-1 0,1 1,-1 1,-15 4,-107 36,73-21,-24 5,29-10,-75 32,115-39,0 1,1 0,0 1,1 1,0 0,1 1,-21 23,6 1,-52 80,-179 280,179-284,-133 141,148-185,-107 120,150-159,1 1,2 1,2 1,-28 60,40-73,-90 232,82-205,2 1,3 0,-8 71,17-102,-1-7,1 0,0 0,1 0,0 0,0 1,1-1,1 0,4 18,-6-28,1 0,-1 0,0 1,1-1,-1 0,0 0,1 0,-1 1,0-1,1 0,-1 0,0 0,1 0,-1 0,0 0,1 0,-1 0,0 0,1 0,-1 0,1 0,-1 0,0 0,1 0,-1 0,0 0,1 0,-1-1,0 1,1 0,-1 0,0 0,1-1,-1 1,0 0,0 0,1-1,-1 1,0 0,0 0,0-1,1 1,-1 0,0-1,0 1,0 0,0-1,0 1,1 0,-1-1,0 1,0-1,14-26,-12 22,76-134,112-152,-97 154,-14 17,257-370,-229 346,165-167,-244 281,3 1,56-41,-74 62,0 0,0 0,1 1,0 1,0 1,1 0,0 0,0 2,0 0,24-2,228-17,30-1,-3 0,35 0,-225 19,659-47,-616 23,-2-7,147-55,-70 20,-38 25,-113 30,121-41,231-94,-354 132,0 2,2 3,-1 4,95-1,549 54,-294-9,782 17,-925-37,-216-8,0 3,87 25,150 68,-144-47,179 40,-238-76,2-5,-1-4,100-1,125 6,-210-9,96 18,-398-63,37 5,57 15,-2 5,1 3,-1 5,-107 8,66 14,-185 45,-131 62,-212 45,-604 6,849-141,310-32,-197-22,-724-166,13-58,840 198,-484-106,537 130,-2 6,0 6,-159 8,250 5,2 1,-1 3,1 1,0 1,0 2,-35 16,17-1,1 2,1 2,-49 38,-265 175,332-221,1 2,1 1,1 1,-54 59,44-36,2 1,-49 81,14 9,40-73,-189 381,-132 243,205-438,149-250,1 1,0-1,-1 1,1-1,0 1,1 0,-1-1,1 1,-1 0,1 0,0-1,0 1,1 0,-1 0,1-1,0 1,0 0,0-1,1 1,-1-1,3 4,4 9,2-1,0-1,16 19,0 1,106 136,-110-147,1 0,1-2,1-1,50 32,-14-18,3-3,0-3,111 33,213 33,-81-22,-261-57,-1 3,-1 2,0 1,76 52,-111-67,58 32,-42-25,-2 1,1 1,-2 1,22 20,433 463,-448-468,-14-15,28 33,-40-45,0 0,-1-1,1 1,-1 0,0 0,0 0,0 0,-1 1,0-1,2 8,-3-11,-1 1,1-1,0 0,-1 0,1 1,-1-1,1 0,-1 0,0 0,1 0,-1 0,0 0,0 0,0 0,1 0,-1 0,0 0,0-1,0 1,-1 0,1-1,0 1,0-1,0 1,0-1,-1 1,1-1,0 0,0 0,-1 0,1 1,0-1,-1 0,-1-1,-51-1,51 2,-44-7,1-2,1-2,-53-19,-130-62,143 55,-117-51,-287-175,-170-174,617 409,42 28,0 0,0 0,0 1,0-1,0 0,0 0,0 0,0 0,0 0,0 0,0 0,0 1,0-1,0 0,-1 0,1 0,0 0,0 0,0 0,0 0,0 0,0 0,0 0,0 0,-1 0,1 1,0-1,0 0,0 0,0 0,0 0,0 0,-1 0,1 0,0 0,0 0,0 0,0 0,0 0,0-1,0 1,-1 0,1 0,0 0,0 0,0 0,0 0,0 0,0 0,0 0,-1 0,1 0,0 0,0-1,0 1,0 0,0 0,0 0,0 0,0 0,0 0,0 0,0-1,0 1,18 20,114 102,7-6,280 181,-168-149,269 115,-330-180,359 105,-400-151,1-6,2-7,170 6,608-36,-863 4,924-64,-883 53,-1-5,-1-4,176-63,-101 32,-65 22,-41 12,0 3,0 4,2 3,-1 3,86 5,-139 0,1 0,-1-2,1 0,-1-2,0 0,0-2,-1 0,0-2,0 0,-1-2,0 0,-1-1,0-1,-1-1,32-30,-17 15,64-44,-118 82,-1 0,-35 10,-2 0,-698 194,615-179,-63 18,-268 61,334-86,-202 12,314-39,0 0,1-2,-1-1,1-1,-1-1,1-1,1-2,-39-16,-45-19,-550-201,656 243,-19-5,0-1,-27-14,96 11,287-33,20 7,126-6,-457 42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27.3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4767 3248,'2'-8,"0"0,1 0,-1 1,1-1,5-8,-1 1,8-24,-3 0,0-1,-3 0,8-74,-6-166,-10 110,-9-442,-41 131,43 446,-2 0,-2 1,-1 0,-1 0,-2 1,-1 1,-2 0,-1 2,-2 0,0 0,-2 2,-34-34,-20-29,55 62,-2 1,-27-25,-27-13,-3 3,-169-101,204 140,-2 2,0 2,-1 2,-1 2,-95-18,-263-12,172 25,-53-10,-490-79,642 81,-164-13,235 37,1 3,-1 3,0 3,-115 22,96-6,1 3,2 4,0 3,2 3,-81 49,5-5,27-15,124-60,1 0,-1 0,0 1,1-1,0 1,0 0,0-1,-3 5,5-6,1-1,0 0,0 1,0-1,-1 0,1 1,0-1,0 1,0-1,0 1,-1-1,1 0,0 1,0-1,0 1,0-1,0 1,0-1,0 1,1-1,-1 0,0 1,0-1,0 1,0-1,0 1,1-1,-1 0,0 1,23 7,28-1,186 33,-7 8,263 21,-150-26,-44-2,-268-35,-1 2,0 1,-1 1,54 26,17 6,85 32,60 21,373 89,-411-135,217 23,165-14,-567-57,0-1,0-2,-1 0,1-1,-1-1,0-1,0-1,0-1,0 0,-1-2,-1 0,0-2,0 0,-1-1,18-14,-26 16,-1-1,-1 1,1-1,-2-1,1 0,7-18,9-13,-21 38,0 0,-1 0,0 0,0 0,0-1,0 1,-1-1,0 1,0-1,-1 1,0-1,0 1,0-1,0 1,-1-1,0 1,0-1,0 1,-1-1,0 1,0 0,0 0,-1 0,-5-8,-6-7,0 0,-2 2,0 0,-28-24,-13-6,-1 2,-71-42,-136-66,152 90,-278-148,385 208,-1 1,1 0,-1 1,1 0,-1 0,0 0,0 0,0 1,0 0,0 1,0 0,0 0,0 0,0 1,0 0,0 0,0 1,0 0,-12 5,-4 0,-1-2,-30 3,-8 1,-1100 312,953-250,83-25,-205 45,272-84,0-2,-110-5,114-3,0 3,1 2,-86 15,-100 44,117-27,-162 24,251-54,0-1,0-2,-1-1,1-2,0-1,1-2,-37-9,68 14,1-1,-1 1,0-1,0 1,1-1,-1 0,0 1,1-1,-1 0,1 0,-1 0,1 0,-1-1,1 1,0 0,0 0,-1-1,1 1,0-1,0 1,0-1,1 0,-2-3,2 4,0 0,1 0,-1-1,1 1,-1 0,1 0,-1-1,1 1,0 0,0 0,0 0,-1 0,1 0,0 0,0 0,0 0,1 1,-1-1,0 0,0 0,0 1,1-1,-1 1,0-1,0 1,1 0,-1 0,0-1,1 1,-1 0,0 0,1 0,1 0,61-5,1 2,115 11,-144-6,770 82,-463-43,75 9,390 39,6-51,-666-32,155 25,-157-13,157 0,-181-14,-1 4,123 26,-221-30,34 6,98 4,-152-14,-1 1,1-1,-1 0,0-1,1 1,-1 0,0-1,1 1,-1-1,0 0,1 0,-1 1,0-2,0 1,0 0,0 0,0-1,3-2,-4 2,0 1,0-1,0 0,-1 0,1 1,-1-1,1 0,-1 0,0 0,1 0,-1 1,0-1,0 0,0 0,-1 0,1 0,0 0,-1-2,-4-9,0 1,0-1,-2 1,1 0,-10-11,-172-320,130 226,-104-157,134 233,4 6,-43-50,67 85,-1-1,0 0,1 0,-1 0,0 0,1 0,-1 1,0-1,0 0,0 1,0-1,0 1,1-1,-1 1,0-1,0 1,0 0,-1-1,1 1,0 0,0 0,0 0,0-1,0 1,-2 1,2-1,0 1,1 0,-1 0,0 0,0 0,1 0,-1 0,1 0,-1 0,1 0,-1 0,1 1,-1-1,1 0,0 0,0 0,0 0,0 3,3 59,-3-62,18 112,53 182,103 169,-161-430,-2 1,-1 0,-1 1,5 55,-6 148,17 175,0 2,-24-293,-3 98,0-211,0 0,0 0,-1-1,0 1,-1 0,0-1,-8 14,-45 63,26-42,24-32,-1-1,0 0,-1-1,0 0,-1 0,0-1,-13 9,19-15,-1 0,0 0,1-1,-1 0,-1 1,1-2,0 1,0-1,-1 0,1 0,-1 0,1 0,0-1,-1 0,1-1,-1 1,1-1,-1 0,1 0,-8-3,12 4,0-1,0 1,0-1,0 1,1 0,-1-1,0 1,0-1,0 0,1 1,-1-1,0 0,1 1,-1-1,1 0,-1 0,1 0,-1 1,1-1,-1 0,1 0,0 0,0 0,-1 0,1 0,0 0,0 0,0 0,0 0,0 0,0 0,0 1,0-1,0 0,1 0,-1 0,0 0,1 0,-1 0,1 0,-1 0,1 1,-1-1,1 0,-1 0,1 1,0-1,-1 0,2 0,44-45,-33 35,-5 1,0 0,-1 0,0-1,-1 0,0 0,0 0,-1-1,-1 0,0 0,-1 0,0 0,0-1,-2 1,1-16,-1-21,-2-1,-9-61,7 82,-9-61,-5 0,-29-92,-71-171,41 131,28 59,-45-285,86 396,3 18,-2 1,-16-55,10 64,0 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32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1867 6177,'87'-5,"-1"-3,132-30,-113 17,1315-315,-1156 267,1032-271,1248-320,-741 222,10 68,568 15,-1587 286,-401 39,-365 28,-14 2,-1-1,1 0,-1 0,1-1,-1-1,0-1,1 0,-2 0,1-1,-1-1,17-10,-17 9,1 0,-1 1,1 1,0-1,0 2,1 0,26-4,32-11,36-16,-56 20,0-3,91-46,-141 63,1 1,-1-2,0 1,0 0,0 0,0-1,0 1,-1-1,1 0,0 1,-1-1,1 0,-1 0,0 0,1 0,-1 0,0 0,1-4,-2 4,-1 0,1 0,-1 0,1 1,-1-1,0 0,0 0,0 1,0-1,0 0,0 1,0-1,-1 1,1 0,0-1,-1 1,1 0,-1 0,0 0,1 0,-1 0,-3-1,-373-241,66 41,166 117,-39-23,149 84,1-2,-62-59,39 22,3-3,-72-111,-71-158,124 197,-58-98,105 192,-3 1,-2 2,-39-41,64 76,0 0,0 0,0 1,-1 0,0 0,0 1,0 0,-1 0,1 1,-1 0,0 1,-14-3,-9 1,0 2,-42 2,-11-1,-449-11,-62-3,464 4,-1-6,-192-49,-326-155,151 44,-731-163,1115 315,-1 4,-141-6,-236 15,284 10,83-6,-207-40,206 25,-192-10,74 37,-449 65,-141 109,706-138,-141 62,-117 77,150-67,3-2,-170 75,268-130,-148 39,24-34,156-39,1 5,-158 60,7 32,122-54,-272 92,380-149,-64 19,-1-3,-126 13,147-26,1 3,-89 29,-27 6,-255 42,417-85,0 1,1 0,0 2,1 0,0 2,0 0,1 1,0 1,1 1,0 0,1 1,1 1,0 1,-19 25,0 5,3 0,1 3,3 0,2 2,-28 75,42-89,0 0,3 1,1 0,2 1,1-1,2 1,2 0,7 72,0-81,0 1,2-1,2 0,14 31,60 113,101 163,79 158,-66-107,26 53,-206-406,1 0,2-1,1-1,50 56,27 37,-21-26,-40-58,2-2,75 60,100 54,-128-94,211 117,-271-162,-17-11,0 0,0 0,0-1,0 0,0-1,1 0,-1-1,14 1,89-6,-64 0,115-6,198-5,-351 14,1 0,0-1,-1 0,21-7,-31 9,15-5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47.6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1,'4'5,"-1"0,-1 0,1 0,-1 1,0-1,0 1,0-1,-1 1,0 0,0 0,-1 0,1-1,-1 1,-1 7,2 11,2 5,46 927,-100-74,1-98,49-93,3-343,7-170,57 317,-7-87,-30-89,30 245,-3-77,-6 81,-26-54,2 288,-27 269,1-1030,1-5,-1 0,-2-1,-12 64,-32 85,-32 149,61-242,-8 158,29-29,-3 61,-4-258,2-19,0 1,0 0,1 0,0-1,0 1,0 0,2 7,-2-10,1-1,0 1,0 0,0-1,0 1,0 0,0-1,0 0,1 1,-1-1,0 0,1 1,-1-1,1 0,0 0,-1 0,1 0,0-1,-1 1,1 0,0-1,0 1,3-1,29 6,-1-2,1-1,0-2,54-5,-4 1,1012 64,-871-42,945 49,-931-61,1108 1,-593-50,977-8,-1251 25,-64 0,1063 22,-737 6,-323 7,304-9,125-15,-526 17,-197-2,0-7,189-31,-276 29,203-45,-193 39,-1-2,88-43,-29-3,-99 58,1 1,-1 0,1 0,-1 1,1-1,0 2,0-1,11 0,74 1,-48 1,875 16,-4 39,-67-26,-590-37,330-51,-444 29,211-71,-238 63,-68 25,-1 3,2 1,99-4,-102 8,0-2,0-2,49-17,36-7,371-68,12 13,-47 9,269-21,-256 45,-210 5,41-6,-94 41,-249 13,-1-1,1-1,-34-10,-108-34,90 24,-144-42,52 12,-316-53,478 106,9 1,0 0,0 0,0 0,-1-1,1 1,0-1,0 0,0 0,0 0,0 0,0 0,1-1,-1 1,-4-4,8 5,-1-1,1 0,-1 1,1-1,0 1,-1-1,1 1,0-1,-1 1,1-1,0 1,0-1,-1 1,1 0,0 0,0-1,0 1,-1 0,1 0,0 0,0 0,0 0,0 0,-1 0,2 0,27-2,25 5,1 3,83 20,-45-7,190 37,415 57,-638-112,-45-2,0 1,0 1,0 0,29 7,-43-8,0 0,0 0,0 0,0 1,0-1,0 1,0-1,0 1,0-1,0 1,0-1,0 1,-1 0,1-1,0 1,0 0,-1 0,1 0,0 0,-1 0,1-1,-1 1,1 0,-1 0,0 0,1 2,-1-1,0-1,-1 1,1 0,0-1,-1 1,0-1,1 1,-1 0,0-1,0 1,1-1,-1 0,0 1,-1-1,0 2,-8 6,0 0,0 0,-16 10,20-15,-225 167,-221 214,190-132,-52 48,295-283,-15 15,-2-2,-1-1,-66 40,102-69,1-1,-1 0,0 1,1-1,-1 0,0 1,0-1,1 0,-1 0,0 0,0 0,1 0,-1 0,0 0,0 0,0 0,1 0,-1 0,0 0,0-1,1 1,-1 0,0 0,1-1,-1 1,0-1,1 1,-1 0,0-1,1 1,-1-1,1 0,-1 1,1-1,-1 1,1-1,0 0,-1 1,1-1,0 0,-1 1,1-1,0 0,0 0,0 1,0-1,-1-1,-3-45,4 39,2-455,1 179,-3 156,5 0,6 1,45-212,-53 327,7-23,7-65,-15 79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6:50.9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1112 42,'-4'5,"1"-1,0 1,0 0,0 0,0 1,1-1,0 0,-2 10,-8 17,-423 835,270-573,164-292,-1 0,1 1,-1-1,0 0,1 1,-1-1,0 0,0-1,0 1,0 0,-4 2,3-11,12-16,20-35,38-78,70-198,85-253,-153 421,-69 166,0-1,0 1,1 0,-1-1,0 1,0 0,0 0,1-1,-1 1,0 0,1 0,-1-1,0 1,0 0,1 0,-1 0,0-1,1 1,-1 0,0 0,1 0,-1 0,1 0,-1 0,0 0,1 0,-1 0,0 0,1 0,-1 0,0 0,1 0,-1 0,0 0,1 0,-1 1,0-1,1 0,-1 0,0 0,1 1,-1-1,0 0,1 0,-1 1,0-1,0 0,0 0,1 1,-1-1,0 0,0 1,0-1,0 0,1 1,-1-1,0 0,0 1,0-1,0 1,19 34,-8-13,14 14,1-2,2 0,46 42,107 82,-134-119,40 35,175 141,-200-169,2-3,94 46,-147-84,9 4,-19-7,-12-1,-53 2,-1 3,1 2,-88 24,84-17,-437 111,-256 45,688-160,4 1,-139 3,206-15,0 0,0 0,0 0,0 0,0-1,0 1,1 0,-1-1,0 1,0-1,0 0,-2-1,4 2,0-1,-1 1,1 0,0-1,0 1,0-1,-1 1,1 0,0-1,0 1,0-1,0 1,0 0,0-1,0 1,0-1,0 1,0-1,0 1,0 0,0-1,0 1,0-1,0 1,0 0,1-1,-1 1,0-1,0 1,0 0,1-1,-1 0,40-34,-20 19,159-147,-70 67,118-135,-96 51,-97 128,2 2,81-87,-35 49,-68 72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0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51,'1'21,"0"0,2 0,1 0,1-1,0 1,17 37,64 111,-81-160,236 369,-188-309,2-2,3-3,80 67,-109-107,1-2,1-1,1-2,1 0,0-3,2-1,0-1,0-2,1-1,0-2,1-2,0-1,0-2,1-2,-1-1,0-2,1-1,71-15,-97 15,-1-1,1 0,-1-1,0 0,0-1,-1 0,1-1,-1 0,-1-1,1 0,-1 0,0-1,0 0,-1-1,-1 0,1 0,-1 0,-1-1,0 0,0-1,-1 1,0-1,-1 0,0 0,-1-1,0 1,2-18,-3-16,-2 1,-1 0,-3-1,-1 1,-20-76,0 37,-2 2,-41-81,46 120,-2 1,-2 1,-43-51,31 43,-39-67,66 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7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0,'8'9,"8"10,13 21,24 19,24 17,20 26,19 17,21 14,3 5,-5-8,-12-8,-19-17,-23-17,-21-21,-16-16,-15-12,-14-14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1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18 149,'0'135,"30"238,-22-325,2-1,2-1,2 0,2-1,2-1,2 0,1-1,43 62,-54-92,0-1,1 0,1 0,0-1,0-1,1 0,0 0,0-2,1 1,19 7,-27-13,0-1,1 1,-1-1,0-1,1 1,0-1,-1 0,1 0,0-1,-1 0,1 0,0-1,-1 0,1 0,0 0,-1-1,1 0,-1 0,0-1,0 0,0 0,0 0,0-1,-1 0,1 0,8-9,3-5,-1-1,0 0,-2-1,0 0,-2-1,0-1,-1 0,15-47,-21 51,-1 0,0 0,-2 0,0-1,-1 1,-1-1,0 1,-2-1,0 1,-1 0,-1 0,-10-30,-11-21,-4 1,-2 1,-63-98,74 136,0 1,-1 1,-2 1,-1 1,-1 1,-1 2,-1 0,0 1,-60-31,50 32,-44-20,75 37,-1 0,0 1,0 0,0 1,0-1,-1 1,1 1,0-1,-10 1,1 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2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0,'-1'8,"0"0,-1-1,0 1,0-1,-4 9,-5 19,0 27,2 1,3 0,3 68,19 189,14-70,-23-213,2-1,1 0,2 0,27 56,-37-86,1-1,1 1,-1-1,1 0,0 0,0 0,1 0,-1-1,1 1,0-1,0 0,0-1,1 1,-1-1,1 0,10 3,-7-4,-1 0,1-1,-1 0,1-1,-1 1,1-2,0 1,-1-1,1-1,-1 1,9-4,14-6,0-2,-1-1,0-2,-2 0,34-26,37-35,-4-4,116-126,-120 113,-88 92,-1-1,0 1,1 0,-1-1,1 1,0 0,0 1,-1-1,1 0,0 1,1 0,-1 0,0-1,0 2,1-1,-1 0,0 1,1 0,-1-1,0 1,1 1,-1-1,0 0,6 2,-2 1,1 1,0 0,-1 0,0 1,0-1,0 2,0-1,8 10,32 29,-3 2,-2 2,36 53,-65-82,-2-1,0 2,-1 0,-1 0,-1 0,0 1,-2 1,-1-1,0 1,-1 0,-2 0,0 31,-3-43,0 1,-1-1,0 1,-1-1,0 0,-1 0,0 0,0-1,-1 0,-1 1,-7 10,2-8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3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1 137,'22'20,"1"-1,1-1,36 21,-2-1,351 235,-117-81,-108-66,158 104,-338-227,0 0,1 0,-1 0,1-1,0 0,0 0,0 0,0 0,0-1,1 0,-1 0,6 0,-8-1,-1-1,1 0,0 0,0 0,-1 0,1-1,0 1,-1-1,1 0,-1 1,0-1,0 0,0 0,0-1,0 1,0 0,0-1,-1 1,1-1,-1 1,0-1,2-5,41-96,-4-3,42-182,-31 102,47-168,-90 326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4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1 855,'1'-32,"1"1,2 0,2 0,0 1,17-45,68-145,-12 34,-65 148,-2 3,1 0,32-57,-34 74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8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76,'0'-4,"0"1,0 0,0 0,-1 0,1 0,-1 0,0 0,0 0,0 0,0 1,0-1,-1 0,1 0,-1 1,0-1,1 1,-1 0,-1-1,1 1,0 0,0 0,-1 0,1 0,-1 1,0-1,1 1,-1 0,0-1,0 1,0 1,0-1,0 0,0 1,0-1,0 1,-5 0,-3 0,1 0,-1 1,1 0,-1 1,1 0,0 0,-1 1,1 1,-18 8,4 2,1 2,0 0,1 1,1 2,0 0,2 1,-20 26,6-3,3 1,-45 86,71-122,0 0,0 0,1 0,0 1,1-1,0 1,0 0,1-1,0 1,1 0,0 12,1-17,0 1,0-1,0 1,1-1,0 1,0-1,0 0,0 0,1 0,-1 0,1 0,0-1,0 1,1-1,-1 0,1 0,-1 0,1 0,0 0,0-1,0 0,8 3,50 18,1-2,1-4,123 18,-111-22,-65-11,0 0,1-1,-1-1,0 0,1-1,-1 0,0 0,0-1,0-1,12-4,-5 0,0-1,-1-1,0-1,32-23,-14 4,34-36,30-24,-99 88,0 1,1 0,-1 0,0-1,1 1,-1 0,0 0,1 0,-1-1,1 1,-1 0,0 0,1 0,-1 0,1 0,-1 0,1 0,-1 0,0 0,1 0,-1 0,1 0,-1 0,1 0,-1 0,0 0,1 1,-1-1,0 0,1 0,0 1,4 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09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1,'-4'0,"-2"0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10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1,'-24'0,"2"-1,0 1,1 1,-1 1,1 1,-24 6,40-8,1 1,0-1,0 1,0 0,0 0,0 0,0 0,0 1,1 0,-1 0,1 0,0 0,0 0,0 0,0 1,0 0,1-1,0 1,0 0,0 0,0 0,1 1,-1-1,1 0,0 0,0 1,1-1,-1 1,1-1,0 9,1 0,-1-1,2 0,-1-1,2 1,-1 0,2 0,0-1,0 0,1 0,0 0,1 0,0-1,0 0,2 0,-1 0,1-1,0-1,1 1,0-1,0-1,1 1,0-2,0 1,1-1,-1-1,16 6,29 6,2-2,-1-3,2-2,0-2,-1-3,107-5,-142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10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12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77 120,'-19'78,"11"46,8 156,3-114,-28-511,-2-7,26 347,1 0,0 0,1-1,-1 1,1 0,0 0,0 0,2-6,-2 10,0 0,0-1,0 1,0 0,1 0,-1-1,0 1,0 0,1 0,-1 0,1 1,-1-1,1 0,-1 1,1-1,-1 0,1 1,0 0,-1-1,1 1,0 0,-1 0,1 0,0 0,-1 0,1 0,0 1,2 0,15 3,-1 1,1 0,-1 2,0 0,17 10,6 2,20 10,-2 3,0 3,-2 2,67 58,43 57,-34-30,-126-116,-5-5,0 1,0-1,0 1,0 0,0 0,-1 0,1 0,-1 0,1 0,1 3,-3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7:13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1 187,'0'-3,"0"0,1 0,-1 0,1 0,0 0,0 0,0 0,1 0,-1 0,0 1,1-1,0 1,0-1,0 1,0-1,0 1,0 0,0 0,1 0,2-1,9-6,0 0,27-11,14-8,-42 19,1 1,0 0,0 2,23-8,-11 3,-4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8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801 1,'-4'2,"0"1,0-1,0 1,1 0,-1 0,1 0,0 1,-1-1,2 1,-1 0,0 0,1 0,-3 6,-4 3,-74 101,-192 249,196-264,7-10,-120 120,183-201,-23 17,30-26,7-4,9-7,5 3,1 1,0 1,0 1,1 0,-1 2,39-4,132 6,-162 2,509 53,-55-1,-449-51,-10-1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12.9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34 248,'10'0,"1"-2,-1 1,0-2,1 1,-1-1,0-1,-1 0,1 0,-1-1,1 0,7-7,-17 12,0 0,0 0,-1 0,1 0,0 0,0 0,-1 0,1 0,0 0,0 0,-1 0,1 0,0-1,0 1,0 0,-1 0,1 0,0 0,0-1,0 1,-1 0,1 0,0 0,0-1,0 1,0 0,0 0,0 0,-1-1,1 1,0 0,0 0,0-1,0 1,0 0,0 0,0-1,0 1,0 0,0 0,0-1,0 1,0 0,0 0,0-1,1 1,-1 0,0 0,0-1,0 1,0 0,0 0,1 0,-1-1,-24 12,21-8,1-2,1 0,-1 0,1 0,0 0,0 0,-1 0,1 1,0-1,0 0,0 1,1-1,-1 1,0-1,0 1,1-1,-1 1,1 0,-1-1,1 1,-1 1,2-3,-1 1,0-1,1 0,-1 0,0 0,0 0,1 0,-1 1,0-1,1 0,-1 0,0 0,1 0,-1 0,0 0,1 0,-1 0,0 0,1 0,-1 0,0 0,1 0,-1 0,0-1,0 1,1 0,-1 0,0 0,1 0,-1-1,0 1,0 0,1 0,-1 0,0-1,0 1,1 0,-1 0,0-1,0 1,0 0,0-1,0 1,1-1,10-12,-9 11,-1 0,0 0,0 0,0 0,0 0,0 0,0 0,-1-1,1 1,-1 0,1-1,-1 1,0 0,0-1,0 1,0-4,-1 5,1 0,-1 0,1-1,-1 1,1 0,-1 0,0 0,0 0,0 0,0-1,0 2,0-1,0 0,0 0,0 0,0 0,0 1,0-1,-1 0,-1 0,-1 0,1 0,-1 1,1-1,-1 1,1 0,-1 0,1 0,-1 0,1 1,-1-1,1 1,-1 0,1 0,0 0,-1 1,1-1,0 1,0 0,0 0,-5 4,3-2,0 1,1 1,-1-1,1 1,-5 7,9-12,-1-1,1 1,-1 0,1-1,0 1,-1-1,1 1,0 0,-1-1,1 1,0 0,0-1,-1 1,1 0,0 0,0-1,0 1,0 0,0 0,0-1,0 1,0 0,0 0,1-1,-1 1,0 0,0-1,1 1,-1 0,0-1,1 1,-1 0,1-1,-1 1,1-1,-1 1,1-1,-1 1,1-1,-1 1,1-1,0 0,-1 1,1-1,0 0,-1 1,1-1,0 0,0 0,-1 0,1 0,0 1,-1-1,1 0,0 0,0 0,-1-1,1 1,0 0,0 0,-1 0,1 0,0-1,0 0,7 0,0-1,0 0,-1-1,1 0,-1 0,0-1,1 0,-2 0,1 0,0-1,-1 0,11-12,-13 14,-1 0,1-1,-1 0,0 0,1 0,-2 0,1-1,0 1,-1-1,0 0,0 1,-1-1,1 0,-1 0,0 0,0 0,-1 0,1-1,-1 1,0 0,-1-6,0 9,-1-1,1 1,-1-1,1 1,-1 0,0 0,0 0,0 0,0 0,0 0,-1 0,1 1,0-1,-1 1,1 0,-1 0,1 0,-1 0,0 0,0 0,1 1,-1-1,0 1,0 0,0-1,1 2,-6-1,2 0,0 0,0 1,0-1,0 1,1 1,-1-1,0 1,1 0,-1 0,1 0,0 1,-9 5,11-4,0 1,0-1,0 1,1-1,-1 1,1 0,1 0,-1 0,1 0,-1 0,1 0,0 6,0-7,1 0,-1 0,1-1,0 1,0 0,0 0,1 0,-1-1,1 1,0 0,0 0,0-1,0 1,1-1,0 1,-1-1,4 4,-3-6,-1 0,1 0,0 0,0 0,0-1,0 1,0-1,0 1,0-1,0 0,0 0,0 0,0 0,0 0,0 0,0-1,0 1,0-1,0 1,0-1,0 0,-1 1,1-1,0 0,0 0,-1 0,1-1,0 1,-1 0,1-1,1-2,5-2,-1-1,0-1,0 1,11-17,-12 14,-1 0,0 0,-1-1,-1 1,1-1,1-12,-5 20,1 1,-1-1,0 1,0-1,0 1,0-1,0 1,-1-1,1 1,-1-1,1 1,-1-1,0 1,-2-4,2 5,0 0,0 0,0 0,-1 0,1 0,0 0,-1 0,1 0,-1 0,1 1,-1-1,0 0,1 1,-1 0,1-1,-1 1,0 0,1 0,-1 0,0 0,1 0,-1 0,0 0,-2 1,0 0,-1 1,1-1,-1 1,1 0,0 0,-1 1,1-1,0 1,1 0,-1 0,1 0,-1 0,1 1,0-1,0 1,0 0,-3 6,2-4,0 1,1-1,0 1,0 0,0 1,1-1,0 0,1 1,-1-1,1 11,1-16,0 0,0 0,0 0,0 0,1 0,-1 0,1 0,-1 0,1-1,0 1,0 0,0 0,0 0,0-1,0 1,1-1,-1 1,0-1,1 1,0-1,-1 0,1 0,1 2,1-2,-1 1,1-1,-1 0,1 0,-1 0,1 0,-1-1,1 1,0-1,-1 0,1 0,5-1,-6 1,-1 0,1 0,0 0,0-1,0 0,0 1,-1-1,1 0,0 0,-1 0,1-1,0 1,-1-1,0 1,1-1,-1 0,0 0,0 0,0 0,0 0,0 0,-1-1,1 1,-1-1,1 1,-1-1,0 1,0-1,0 0,0 0,-1 1,1-1,0-6,-7-6,-4 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17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7446,'0'-1,"0"0,1 0,-1 0,1 0,-1 0,1 0,-1 0,1 0,0 0,0 0,-1 1,1-1,0 0,0 0,0 1,0-1,0 1,0-1,0 1,0-1,2 0,29-11,-22 9,637-186,-328 111,604-156,-304 88,-131 36,-246 49,642-184,-677 178,74-25,-62 23,259-45,-383 93,459-126,31-38,200-24,-163 44,118-58,-390 109,386-171,-281 98,-151 74,160-62,-13-35,-402 183,320-183,-310 176,2 3,116-43,138-24,16-4,-25-14,461-145,606-1,-813 166,-431 65,0-5,153-65,-222 76,-9 5,-1-2,84-52,233-154,-95 63,-219 135,2 2,88-30,6-4,871-469,-630 259,-269 179,247-141,53 42,-85 42,-268 116,-15 7,63-22,121-19,33-12,-238 68,-12 3,1 1,0 1,42-8,-42 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3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737 103,'0'-4,"-1"0,1 0,-1 0,0 1,0-1,0 0,-1 1,1-1,-1 1,0-1,0 1,0 0,-1-1,1 1,-1 0,1 1,-1-1,0 0,0 1,0 0,0 0,-1 0,1 0,-1 0,1 0,-1 1,-4-1,-7-3,0 1,0 0,-1 1,1 1,-21 0,12 2,-1 1,1 1,0 2,0 0,1 2,-1 0,1 2,1 0,-1 2,-40 23,40-19,1 1,0 1,2 1,0 1,0 0,2 2,0 0,2 1,-25 39,35-48,0-1,1 1,0 0,1 1,1-1,0 1,0-1,1 1,1 0,0 0,1 0,2 20,0-23,-1 0,2 0,-1 0,2 0,-1 0,1-1,1 1,-1-1,1 0,1 0,0-1,0 0,1 0,0 0,15 12,-2-5,0 0,1-1,1-1,0-2,0 0,1-1,1-1,-1-1,42 8,-12-7,0-3,0-1,101-6,-136-1,0 0,1-2,-1 0,0-1,-1-1,1-1,31-17,-36 17,1-1,-2-1,1 0,-1-1,-1 0,0 0,0-2,-1 1,0-1,7-14,70-99,-72 103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4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38,'-1'7,"-1"1,1-1,-1 0,-1 0,1 0,-1-1,-5 9,-9 28,4 5,-27 130,37-159,1 0,1 1,0-1,2 0,0 0,1 0,5 24,-4-34,1 0,-1 0,1 0,1-1,-1 1,2-1,-1 0,1 0,0-1,1 0,-1 0,1 0,1-1,-1 0,1 0,1-1,-1 0,0-1,1 1,16 4,-5-3,1 0,-1-2,1 0,0-1,0-2,0 0,0-1,33-4,-49 3,-1 0,1 0,0-1,0 0,-1 0,1 0,-1-1,1 1,-1-1,0 0,0 0,0 0,-1-1,1 1,-1-1,0 0,0 0,0 0,0-1,-1 1,0-1,3-6,4-13,-1-1,-1 1,5-34,-5 20,18-54,-15 61,-2-2,0 1,-2-1,3-62,-10 92,1-1,-1 0,1 0,-1 1,0-1,0 0,-1 1,1-1,-1 1,0 0,0 0,0-1,0 1,0 0,-1 1,0-1,-5-4,-3-2,-1 1,0 1,-20-10,-18-11,31 14,3 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5.3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1,'-4'0,"0"1,0-1,0 1,0 0,1 0,-1 1,0-1,1 1,-1 0,1 0,-1 0,1 0,0 1,0-1,0 1,0 0,1 0,-1 0,1 0,-1 0,1 1,0-1,1 1,-1-1,-2 8,-1 2,1-1,1 2,-1-1,2 0,0 0,0 19,1-25,1 1,0 0,1-1,-1 1,2-1,-1 1,1-1,0 0,0 0,1 1,0-2,0 1,1 0,0 0,0-1,0 0,1 0,0 0,0-1,0 0,1 1,0-2,0 1,0-1,1 0,-1 0,1-1,0 0,12 4,73 25,122 26,-16-6,-185-48,0 0,0 1,-1 0,1 1,-1 1,-1 0,1 0,-1 1,0 1,10 11,-17-16,0 1,0 0,-1 0,1 1,-1-1,-1 1,1 0,-1 0,0-1,0 1,-1 1,1-1,-1 0,-1 0,1 0,-1 1,0-1,-1 0,0 0,0 1,0-1,0 0,-1 0,-2 6,-28 68,-3-2,-55 91,78-149,-1-1,-1-1,0 0,-1 0,-1-1,-1-1,0-1,-1-1,-27 17,37-25,-1-1,0-1,0 0,0 0,0 0,0-1,-1-1,0 1,1-2,-1 1,0-1,0-1,0 0,0 0,0-1,0 0,1-1,-1 0,0-1,1 0,0 0,-1-1,1 0,-9-6,1-2,5-1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6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0,'2'7,"0"1,0-1,0 0,1-1,0 1,1 0,-1-1,1 0,0 1,1-2,-1 1,7 5,11 17,235 314,-153-208,-88-112,1-1,1 0,1-1,1-1,36 27,-48-42,-1-1,0 0,1-1,-1 0,1 0,0-1,-1 1,1-2,0 1,0-1,13-2,-1 0,1 0,-1-2,26-8,29-15,75-39,-128 56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6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0 369,'1'-5,"0"0,0 0,0 0,0 0,1 1,0-1,0 0,0 1,0 0,1-1,0 1,-1 0,2 0,-1 1,0-1,1 1,6-5,9-8,1 2,29-16,-23 15,274-182,-277 183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8.8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1067,'1'-28,"0"20,-1 0,1 0,-1 0,-1 0,0 0,0 0,0 0,-1 0,-5-14,7 22,0 0,0 1,0-1,-1 0,1 0,0 0,0 0,0 0,0 0,0 0,0 0,0 0,0 0,0 0,-1 0,1 1,0-1,0 0,0 0,0 0,0 0,0 0,0 0,0 0,-1 0,1 0,0 0,0 0,0 0,0 0,6 16,1-9,0 0,1 0,-1-1,1 0,0-1,1 1,-1-1,1-1,0 0,0 0,17 4,14 2,61 8,-73-14,94 12,1-4,222-9,-342-3,-1 0,1-1,-1 1,1 0,-1-1,1 1,-1-1,1 0,-1 0,0 0,1 0,-1 0,0 0,4-3,-6 3,1 1,-1-1,0 1,0 0,1-1,-1 1,0-1,0 1,0-1,0 1,0-1,0 1,0-1,0 1,0 0,0-1,0 1,0-1,0 1,0-1,0 1,-1-1,1 1,0 0,0-1,0 1,-1-1,-18-15,-37-17,-2 2,-1 3,-1 3,-1 2,-2 3,0 3,-1 2,-120-11,160 20,23 6,1-1,0 1,-1 0,1 0,0-1,-1 1,1 0,0-1,0 1,-1-1,1 1,0 0,0-1,0 1,0-1,0 1,-1 0,1-1,0 1,0-1,0 1,0 0,0-1,0 1,0-1,0 1,1-1,-1 1,0 0,0-1,3-3,-1 0,1 1,0-1,-1 1,2-1,-1 1,0 0,6-3,755-649,-747 640,32-34,-46 45,0 0,0 0,0 0,-1 0,1 0,-1-1,0 1,-1-1,1 1,1-10,-3 7,-4 11,3-3,0 1,1-1,-1 1,1-1,0 0,-1 1,1-1,0 1,0 0,0-1,0 1,0-1,0 1,1 2,15 29,0-1,2 0,1-1,2-1,34 38,-10-11,281 321,-35-46,-284-322,20 22,34 59,-55-81,-1 0,0 0,0 0,-1 1,-1 0,0 0,0 0,-1 0,0 0,-1 1,-1 11,0-20,0 0,-1 1,0-1,0 0,0 1,0-1,0 0,-1 0,1 0,-1 0,0 0,0 0,0-1,0 1,0 0,-1-1,1 0,-1 0,0 0,1 0,-1 0,0 0,0-1,0 1,-1-1,1 0,0 0,0 0,-1 0,-5 0,-12 2,1-1,-1-1,-41-3,33 0,15 2,0-1,-1-1,1 0,0-1,0-1,1 0,-1-1,1-1,0 0,0 0,1-1,0-1,-22-17,13 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29.5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1 275,'2'-4,"0"-1,1 1,-1 1,1-1,0 0,0 1,1-1,-1 1,1 0,-1 0,7-3,-2 0,75-62,63-55,-113 99,-17 16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0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1,'-29'0,"0"2,0 1,0 2,0 0,1 2,0 2,0 0,-35 18,24-7,1 2,1 2,1 1,-61 57,31-20,3 4,-71 95,101-114,1 1,2 1,3 2,-38 96,61-136,0 0,1 1,0-1,1 1,0-1,0 21,2-28,1 0,-1 0,1-1,0 1,0-1,0 1,0 0,0-1,1 0,0 1,-1-1,1 0,1 0,-1 0,0 0,1 0,-1-1,1 1,0-1,0 1,0-1,0 0,0 0,6 2,18 5,0-1,0-1,0-1,1-2,0-1,0-1,0-1,0-1,0-2,38-7,-43 4,0-1,0-1,-1-1,0 0,-1-2,0-1,19-13,-1-2,-2-2,50-49,-44 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29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0 333,'1'8,"-1"1,2-1,-1 1,1-1,0 0,1 0,0 0,0 0,1 0,6 10,7 8,34 37,-33-41,30 45,-40-57,0 0,1-1,0 1,1-2,0 1,0-1,1-1,0 0,15 8,29 19,32 36,84 87,-41-35,-118-110,0 0,-1 1,14 21,-36-106,3 13,3 0,2-1,3 1,3-1,2 1,14-65,-12 95,1 0,1 1,1 0,2 0,0 1,2 1,1 0,1 1,1 1,2 0,0 2,1 0,1 1,31-24,-16 21,0 0,1 3,2 1,0 2,1 1,80-21,-64 25,0 2,0 3,0 3,105 2,-125 6,-1 1,1 1,-1 2,0 2,-1 1,0 2,0 1,33 19,-44-20,0 2,0 1,-2 0,0 2,0 0,-2 2,0 0,-2 1,0 1,-1 0,19 34,-29-43,0 0,-1 1,0 0,-1 0,0 0,3 25,-6-32,-1 0,1 0,-1 0,-1 0,1 0,-1 0,0-1,-1 1,1 0,-1 0,0-1,0 1,-1-1,0 0,0 1,0-1,0-1,-5 6,-113 109,-5-6,-5-5,-204 128,332-234,-31 19,-63 32,85-48,-1 0,0-1,0 0,0-1,-1-1,1 0,-1-1,1 0,-15-1,-22-6,-90-22,-5-2,-160 12,192 15,76 0,12-2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1.8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780 694,'-6'6,"-1"-1,-1 0,1 0,-12 5,-21 16,-55 56,4 4,5 4,3 3,4 4,-85 139,150-214,0 0,2 1,1 1,1 0,1 0,-10 42,17-54,0 0,1-1,1 2,0-1,0 0,1 0,1-1,0 1,0 0,1 0,1-1,0 1,0-1,1 0,1-1,9 15,-8-14,0-1,1 0,-1 0,2-1,0 0,13 10,-17-16,-1 0,1-1,-1 0,1 0,0 0,0 0,-1-1,1 0,1 0,-1 0,0-1,0 1,0-1,0 0,0-1,0 0,0 1,7-3,20-8,-1-1,-1-2,0 0,0-2,-2-2,28-21,8-3,-41 28,0-1,-2-1,0-1,27-27,-42 37,0 0,0-1,-1 1,0-1,-1 0,0-1,0 1,-1-1,0 0,0 1,-1-1,0 0,-1-1,0 1,0 0,-1-15,-9-51,-2 0,-42-138,-3-19,38 144,-13-102,31 189,0 0,-1 0,1 0,0 0,0 0,0 0,0 0,1 0,-1 0,0 0,0 0,0 0,1 0,-1 0,1 0,-1 0,1 0,-1 0,1 1,-1-1,1 0,0 0,-1 0,1 1,0-1,1 0,0 0,-1 1,1-1,0 1,0 0,0-1,0 1,-1 0,1 0,0 0,0 1,0-1,-1 0,1 1,2 0,10 4,1 1,-1 1,14 8,-11-6,275 142,-223-110,-1 3,66 57,-110-81,-1 1,-1 2,-1 0,-1 1,-1 1,-1 1,-1 0,-1 2,-2-1,15 40,-27-44,-3-24,0 1,0 0,0-1,0 1,0-1,0 0,0 1,0-1,1 1,-1-1,0 0,0 0,0 0,1 1,-1-1,1 0,-1 0,0 0,1 0,-1-1,-91-133,6-4,6-3,6-4,-61-173,114 258,2 0,3-1,-10-80,25 138,1 1,-1-1,1 0,0 1,0-1,0 1,1-1,-1 1,1-1,0 1,0-1,0 1,1 0,-1-1,1 1,0 0,-1 0,2 0,-1 0,0 0,0 1,1-1,0 1,-1-1,1 1,0 0,0 0,0 0,0 1,1-1,-1 1,0-1,1 1,-1 0,6 0,12-2,0 0,1 2,-1 1,43 4,-20-1,7 0,1 1,-1 4,-1 1,1 2,-2 3,80 33,-98-33,-1 1,0 1,-1 2,-1 1,-1 1,0 1,-2 1,-1 2,0 0,-2 2,23 34,202 299,-233-339,0-4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3.3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215 578,'-1'0,"0"0,0 0,0 0,1 1,-1-1,0 0,0 1,0-1,0 1,1-1,-1 1,0 0,0-1,1 1,-1 0,1-1,-1 1,0 0,1 0,0-1,-1 1,1 0,-1 0,1 0,0 0,-1 0,1-1,0 1,0 0,0 0,0 0,0 0,0 0,0 1,0 0,0 0,0 0,0 1,0-1,1 0,-1 0,0 0,1 0,0 0,-1 0,1 0,0 0,0 0,2 2,0-1,-1-1,1 0,0-1,0 1,0 0,1-1,-1 0,0 0,1 0,-1 0,0 0,1 0,-1-1,1 0,-1 0,1 0,-1 0,1 0,-1-1,1 0,-1 1,0-1,1 0,3-3,-7 4,0 0,0 0,0 0,0 0,0 0,-1 0,1 0,0 0,0 0,0 0,0 0,0 0,0 0,0 0,0 0,0-1,0 1,0 0,0 0,0 0,0 0,0 0,-1 0,1 0,0 0,0 0,0-1,0 1,0 0,0 0,0 0,0 0,0 0,0 0,0 0,0 0,1-1,-1 1,0 0,0 0,0 0,0 0,0 0,0 0,0 0,0 0,0 0,0 0,0-1,0 1,0 0,0 0,1 0,-1 0,0 0,0 0,0 0,0 0,0 0,0 0,0 0,0 0,1 0,-11 6,0 6,0 2,1-1,1 1,0 0,1 1,0 0,2 0,0 0,0 1,1 0,-2 22,-1 24,2 97,5-142,0-5,0-7,-1-1,1 1,0 0,0 0,0 0,1-1,0 1,0 0,0 0,0-1,1 1,0-1,0 0,4 8,-5-12,-1 1,0-1,1 0,-1 1,1-1,-1 0,0 0,1 1,-1-1,1 0,-1 0,1 0,-1 0,1 0,-1 1,1-1,-1 0,1 0,-1 0,1 0,-1 0,1 0,-1-1,1 1,-1 0,1 0,-1 0,0 0,1-1,-1 1,1 0,-1 0,1-1,-1 1,0 0,1-1,-1 1,0 0,1-1,-1 1,0-1,1 1,-1 0,0-1,0 1,0-1,1 0,9-25,-10 25,25-82,-4-1,-4 0,-3-2,3-116,-18 173,-1 0,-1 1,-2-1,-1 1,-1 0,-1 0,-2 1,-1 0,-27-48,14 36,-1 2,-2 1,-2 1,-1 1,-55-47,72 71,10 11,23 19,473 399,-467-397,11 19,-30-33,0 0,0 0,1-1,12 10,-5-7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4.3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1 542,'1'3,"0"1,0 0,1-1,0 1,0-1,0 0,0 1,0-1,0 0,1 0,0 0,0-1,0 1,0-1,0 0,6 4,-2-1,48 34,2-2,1-3,2-2,1-3,126 41,-178-68,11 5,0-1,0-2,38 5,-54-9,1 1,-1-1,0 0,1 0,-1-1,0 1,0-1,1 0,-1 0,0-1,0 1,0-1,0 0,0 0,-1 0,1 0,-1-1,1 1,-1-1,0 0,0 0,0 0,0-1,4-6,-1-2,-2 0,1-1,-1 1,-1-1,0 0,-1 0,0 0,-1-19,-7-111,4 118,-9-114,-48-218,48 331,11 26,0 0,0 0,-1 0,1 0,0 0,0-1,-1 1,1 0,0 0,0 0,-1 0,1 0,0 0,0 0,-1 0,1 0,0 0,0 0,-1 0,1 0,0 0,0 1,-1-1,1 0,0 0,0 0,0 0,-1 0,1 0,0 1,0-1,0 0,-1 0,1 0,0 1,0-1,0 0,0 0,-1 0,1 1,0-1,0 0,0 0,0 1,0-1,-1 4,0-1,0 0,0 1,0-1,1 1,0-1,-1 1,1 0,0-1,1 1,1 6,1-1,0 0,1-1,0 1,1-1,0 0,0 0,1-1,0 1,0-1,1-1,0 1,0-1,1 0,-1-1,17 9,13 7,2-3,46 17,-69-29,136 64,-134-63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4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0,'-12'53,"1"-9,8-8,2 69,2-94,0 1,1-1,0 0,0-1,1 1,1 0,0-1,0 1,1-1,9 13,-13-20,1-1,0 1,-1-1,1 0,0 0,1 1,-1-2,0 1,0 0,1 0,-1-1,1 1,0-1,-1 0,1 1,0-1,0-1,0 1,-1 0,1-1,0 1,0-1,0 0,0 0,0 0,0 0,0-1,0 1,0-1,0 0,0 0,-1 0,1 0,4-2,6-5,-1-1,1 0,-1-1,-1 0,15-16,-8 8,-3 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8:37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0 576,'4'7,"1"-1,0 1,0-1,1 0,-1 0,1-1,11 8,11 11,255 288,32 29,-267-303,-45-36,-1 0,1 0,0-1,0 0,0 1,0-1,1 0,-1-1,0 1,0 0,0-1,1 0,-1 0,0 0,5 0,-7 0,-1 0,0 0,0 0,1 0,-1 0,0 0,0 0,1 0,-1 0,0 0,1 0,-1 0,0 0,0 0,1-1,-1 1,0 0,0 0,1 0,-1 0,0 0,0-1,0 1,1 0,-1 0,0 0,0-1,0 1,1 0,-1 0,0 0,0-1,0 1,0 0,0 0,0-1,0 1,0 0,1 0,-1-1,0 1,0 0,0-1,0 1,0 0,0 0,-1-1,-13-9,-25-4,0 5,0 2,0 1,-48 0,-125 8,94 1,117-3,-1 0,1 0,0 0,-1 0,1 0,0 0,-1 0,1 0,0 0,-1-1,1 1,0-1,-1 1,1-1,0 1,0-1,0 0,0 0,-3-1,4 1,0 0,0 0,0 0,0 1,-1-1,1 0,0 0,0 0,0 0,1 0,-1 1,0-1,0 0,0 0,1 0,-1 0,0 1,1-1,-1 0,1 0,-1 1,1-1,0 0,7-10,1 1,1 1,13-11,-8 6,29-35,58-82,-38 46,-11 16,157-182,-207 255,0 0,0 0,1-1,-1 1,1-1,0 0,0 0,0 0,0 0,1-1,-1 0,1 0,7 3,6-5,0-1,0 0,34-7,17-2,-63 9,52-6,-55 7,0 0,0-1,0 0,0 0,-1 0,1 0,0 0,-1 0,1-1,-1 1,1-1,-1 0,0 0,1 0,-1 0,2-2,-4 3,0 0,0 0,1 0,-1 0,0 0,0 0,0 0,0 0,-1 0,1 0,0 0,0 0,0 0,-1 0,1 0,-1 0,1 1,-1-1,1 0,-1 0,1 0,-1 0,1 1,-1-1,0 0,0 1,1-1,-1 1,0-1,0 1,0-1,0 1,0-1,1 1,-1 0,-2-1,-35-12,23 10,-13-1,-1-2,1 0,0-2,0-2,1 0,-40-22,62 28,1 1,0-1,0 0,0 0,0-1,0 1,1-1,0 0,0 0,0 0,1 0,0-1,0 1,0 0,0-1,0-6,1 9,1-1,-1 0,1 0,0 0,0 0,0 0,0 1,1-1,0 0,0 0,0 0,0 1,0-1,1 1,-1-1,1 1,0-1,0 1,0 0,1 0,-1 0,1 0,5-4,3 0,0 0,0 1,1 0,-1 1,1 1,1 0,-1 0,0 1,25-2,6 2,70 4,-47 1,-63-2,46 4,-47-4,0 1,1-1,-1 1,0-1,0 1,0 0,0 0,1 0,-1 0,-1 0,1 0,0 1,0-1,0 1,-1-1,1 1,2 3,-4-5,0 0,0 1,1-1,-1 0,0 0,0 0,0 1,0-1,0 0,1 0,-1 1,0-1,0 0,0 1,0-1,0 0,0 0,0 1,0-1,0 0,0 0,0 1,0-1,0 0,0 1,0-1,0 0,0 0,-1 1,1-1,0 0,0 0,0 1,0-1,-1 0,1 0,0 0,0 1,0-1,-1 0,1 0,0 0,0 0,0 1,-1-1,1 0,0 0,-1 0,1 0,0 0,0 0,-1 0,1 0,0 0,-1 0,-17-5,12 0,0-1,1 0,-1 0,1-1,1 1,-1-1,1 0,0 0,1-1,-1 1,-1-9,-2-6,1 1,-7-42,8-25,5 64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2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0,'4'2,"-1"0,1 0,-1 0,0 0,1 1,-1 0,0-1,-1 1,1 0,0 1,-1-1,0 0,4 7,-2-4,20 23,1-1,1-1,47 37,26 26,20 38,168 234,-255-313,-21-31,0-1,1 0,0-1,2 0,23 21,33 28,-2 2,85 112,-71-80,32 39,143 157,450 309,-498-438,158 141,225 172,-303-290,-178-122,155 122,642 513,-384-354,-345-233,278 169,-101-64,-152-96,45 31,414 249,-260-202,13 7,-393-196,735 413,-512-302,302 107,-459-204,2-4,135 17,-214-39,450 70,140 83,-406-98,304 113,-11 30,-352-142,153 59,273 122,-493-205,3-3,0-3,2-4,129 24,605 147,-559-124,301 43,-295-69,-200-34,1-1,72 0,117-11,-82-1,24-10,-140 7,0 2,1 2,-1 2,70 9,124 27,45-29,-181-8,-80-2,0 0,-1-1,1-2,-1-1,0 0,33-16,47-14,-29 14,67-16,-123 34,0-1,-1-1,0-1,0-1,-1-1,24-16,21-11,-26 16,60-48,-23 16,-60 42,-5 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7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2928,'15'-19,"0"0,-2-2,0 0,-2 0,0-1,8-27,0 4,169-320,-70 144,-91 168,37-74,90-132,-129 222,1 2,2 1,1 1,2 2,1 1,2 1,0 2,39-22,-3 12,1 4,1 3,2 4,1 2,1 4,105-15,-64 23,-90 11,1-1,0-1,-1-2,1-1,-1-1,42-16,-66 21,14-5,-1-1,0-1,0 0,16-14,-27 19,-1 0,-1 0,1 0,0 0,-1 0,0-1,0 1,0-1,-1 0,0 0,0 0,0 0,0-1,-1 1,0 0,0-1,0 1,-1-8,1-65,-4-1,-16-89,12 126,-2 1,-1 1,-3 0,-1 0,-32-64,35 86,-1 0,0 0,-2 1,0 1,0 0,-2 1,0 0,0 1,-1 1,-24-13,13 10,-1 2,0 1,-1 1,-1 2,1 1,-37-5,67 14,0 0,-1 0,1 0,0 0,0 0,0 0,-1 0,1 0,0 0,0 0,0 0,-1 0,1 0,0 0,0 0,0 0,-1 0,1 0,0 0,0 0,0 0,-1 0,1-1,0 1,0 0,0 0,0 0,-1 0,1 0,0 0,0-1,0 1,0 0,0 0,0 0,0 0,-1-1,1 1,0 0,0 0,0 0,0-1,0 1,0 0,0 0,0 0,0-1,0 1,0 0,0 0,0 0,0-1,0 1,0 0,0 0,0 0,0-1,1 1,-1 0,0 0,0-1,18-9,25-5,-11 8,0 1,1 2,-1 1,1 1,-1 2,1 2,-1 0,1 2,-1 2,41 12,-30-3,-1 2,0 2,-2 2,0 1,-1 2,46 39,-60-41,-1 0,-1 2,-1 1,-1 0,-1 2,-1 0,-2 1,-1 1,18 44,-15-23,-2 1,-2 0,-2 1,-3 1,-2 0,-3 0,0 74,-15-55,4-47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7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1,'344'342,"-139"-143,442 417,-640-610,42 41,1-3,106 70,-150-111,0 0,0 0,-1 0,2-1,-1 0,0 0,0 0,1-1,-1 0,1 0,-1-1,1 1,-1-1,12-2,-9-1,0 1,1-2,-1 1,0-1,0-1,-1 0,1 0,-1 0,8-8,42-36,-3-3,-1-2,-3-3,69-100,-82 101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8.4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224 207,'-14'35,"3"-11,3 4,2 0,1 1,-3 52,6 93,4-95,-2-74,-1 23,2 1,1 0,1-1,7 30,-9-52,1 1,0-1,1 1,-1-1,1 0,0 0,1 0,-1 0,1-1,1 1,-1-1,1 0,-1 0,1 0,1-1,-1 0,1 0,0 0,-1-1,1 0,1 0,10 3,3-1,0-1,1-2,-1 0,1-1,0-1,-1-1,1 0,21-6,9-3,-1-3,53-20,-53 14,0-2,-1-2,67-45,-90 51,-1-1,-1-2,-1 0,0-2,-2 0,0-2,27-40,-43 54,0 1,0-1,-1-1,0 1,-1-1,0 1,-1-1,0 0,-1 0,0 0,-1 0,0 0,0 0,-1 0,-1 0,-5-21,2 14,-2 0,0 0,0 1,-2 0,0 0,-1 1,-1 0,-24-27,13 18,-2 1,-1 2,-1 0,-40-26,50 39,-1 0,1 1,-2 0,1 1,-1 1,1 1,-2 1,1 0,-30-1,16 3,-1 1,1 2,-49 8,72-8,0 1,0 0,0 1,0 0,0 1,1-1,-1 1,1 1,0 0,1 0,-1 1,1-1,0 2,0-1,1 1,-11 14,-198 281,85-125,91-123,8-12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9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0,'-7'0,"-1"0,0 0,0 1,1 0,-1 0,1 1,-1 0,1 0,0 1,-1 0,1 0,1 0,-1 1,0 0,1 1,0-1,0 1,0 1,1-1,0 1,0 0,-6 9,-18 25,1 2,3 1,1 2,3 0,1 1,3 1,1 0,-14 79,29-120,-1 1,2-1,-1 1,1-1,0 1,0-1,0 1,1-1,3 12,-3-15,1 0,-1 0,1 1,0-1,0 0,0-1,0 1,1 0,-1-1,1 1,-1-1,1 0,0 0,0 0,0 0,0 0,0-1,1 1,5 1,29 7,0-2,1-2,0-1,64-1,-20-1,58 5,-17-2,166 28,-287-34,1 1,0 0,-1-1,1 1,-1 1,0-1,1 0,-1 1,0 0,0-1,0 1,0 0,0 1,0-1,0 1,-1-1,0 1,4 3,-5-2,0-1,-1 0,1 0,0 0,-1 0,0 1,0-1,0 0,0 0,0 1,0-1,-1 0,0 0,0 0,0 0,0 0,0 0,0 0,-1 0,-2 3,-3 6,0 0,-1-1,0 0,-1 0,-1-1,1-1,-17 13,-86 55,31-24,-13 20,68-56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1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1 281,'0'-2,"1"1,0 0,-1 0,1-1,0 1,0 0,-1 0,1 0,0 0,0 0,0 0,0 0,1 0,-1 1,0-1,0 0,0 1,1-1,-1 1,0-1,1 1,-1-1,0 1,1 0,-1 0,0 0,3 0,44-3,10 6,0 3,-1 3,0 2,106 35,-59-8,163 85,-239-109,0 2,-1 1,-1 2,-1 0,0 2,29 31,-46-43,-1 0,-1 0,1 1,-2 0,1 0,-1 0,-1 0,0 1,3 13,-5-16,-1 1,0 0,-1-1,1 1,-2-1,1 1,-1-1,-1 1,0-1,0 1,0-1,-1 0,-6 12,-19 28,26-45,0-1,0 1,0-1,-1 1,1-1,-1 0,1 1,-1-1,0-1,0 1,0 0,0-1,-5 3,7-4,0 0,0-1,0 1,0 0,0 0,0 0,0-1,0 1,0-1,0 1,0-1,0 1,0-1,1 1,-1-1,0 0,0 0,0 1,1-1,-1 0,0 0,1 0,-1 0,1 1,-1-1,1 0,0 0,-1 0,1 0,0 0,-1 0,1-1,0 1,0 0,0 0,0-1,-3-48,3 41,-1-301,-14-235,11 514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1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0,'-24'47,"1"-6,2 1,2 1,2 0,-18 71,32-102,1 0,0 0,1 0,1 0,0 0,0 1,1-1,1 0,0 0,0 0,1-1,1 1,0-1,1 1,0-1,1-1,0 1,0-1,1 0,1 0,-1-1,18 16,-3-7,1-1,1 0,1-2,0-1,1-1,0-1,33 10,2-3,1-3,74 11,90-11,-206-15,-18-1,0 0,1 0,-1 0,0 0,1 0,-1 0,0 1,0-1,0 1,1 0,-1-1,0 1,0 0,0 0,0 1,0-1,0 0,-1 1,1-1,0 1,-1-1,1 1,-1 0,1 0,-1-1,2 5,-1 1,-1 0,0 0,0-1,-1 1,1 0,-2 0,0 11,0-12,-1 22,-1-1,-2 1,-12 45,11-57,0 0,-1-1,-1 0,0 0,-1-1,-1 0,-16 18,5-8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21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837 897,'2'-14,"0"1,1-1,1 1,0 0,1 1,0-1,1 1,1 0,0 0,14-18,25-49,-25 30,-2-1,-2-1,-3 0,-2-1,-2-1,4-66,-13 110,-1 1,0-1,-1 0,0 1,0-1,0 1,-1-1,-1 1,0 0,0 0,0 0,-1 0,0 1,0-1,-1 1,0 0,-1 0,1 1,-10-9,5 7,0 1,-1 0,0 0,0 1,-1 0,0 1,0 0,0 1,0 1,-1 0,0 0,-19-1,9 4,0 0,0 1,0 2,0 0,0 1,0 1,-39 15,16-1,1 1,-68 42,84-43,1 2,0 1,2 1,1 1,1 1,1 1,1 2,2 0,0 1,2 1,-14 33,14-24,2 0,2 1,1 1,3 0,1 0,2 1,1 0,1 73,6-99,0-1,1 1,1 0,0 0,1-1,0 0,2 0,0 0,0 0,1-1,1 0,0-1,1 0,1 0,11 12,-6-10,1-1,1-1,0 0,0-1,1-1,1 0,0-1,0-2,1 0,36 10,-3-6,0-3,1-2,0-2,0-3,1-1,-1-4,60-9,-29-3,0-3,-2-4,139-56,-208 72,1 0,-1-1,0-1,0 0,16-14,-23 16,-1 0,0 0,-1-1,0 0,0 0,0 0,-1 0,0-1,0 0,-1 0,4-13,10-53,-3 0,-3-1,-3 0,-3-87,-5 142,-2 0,0 0,-1-1,-1 2,0-1,-2 0,0 1,-2 0,0 0,-1 1,-14-23,17 32,-1 0,0 0,0 0,-1 1,0 0,-1 0,1 1,-2 0,1 0,-1 1,1 1,-2 0,1 0,-1 1,1 0,-1 0,0 2,0-1,-1 1,1 1,-19 0,9 6,20-5,1 1,0-1,0 0,0 1,0-1,0 0,0 1,0-1,0 1,0-1,0 0,1 1,-1-1,0 1,0-1,0 0,0 1,0-1,1 0,-1 1,0-1,0 0,1 0,-1 1,0-1,0 0,1 1,-1-1,0 0,1 0,0 1,3 2,1 0,0 0,0-1,0 1,1-1,8 2,334 63,-24-6,-286-52,154 41,-164-41,-1 1,-1 2,0 0,42 28,-60-35,-1 1,0 0,0 0,0 1,-1 0,0 0,-1 0,1 1,-1 0,-1 0,1 0,-1 0,5 17,-6-12,-1 0,0-1,-1 1,0 0,-1 0,0 0,-1 0,-5 25,-2-6,-2-1,0-1,-3 0,0 0,-2-2,-1 0,-21 29,29-47,-1-1,0 1,0-2,-1 1,0-1,0-1,-1 0,-15 8,10-6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22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2832,'4'-2,"0"0,0 0,-1 0,1 0,-1-1,1 0,-1 1,0-1,0-1,5-5,7-7,517-381,-386 295,656-441,441-325,-942 632,438-337,-693 537,-15 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23.1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1703,'86'-98,"-22"22,-63 76,143-157,184-153,-215 228,3 4,181-89,-150 87,914-420,-943 447,97-39,-181 84,-8 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45.3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0,'2'16,"1"-1,0 0,7 18,3 16,63 259,14-3,220 502,-298-782,-5-9,0 0,2 0,0 0,17 22,-26-38,0 1,1-1,-1 1,0-1,1 1,-1-1,0 1,1-1,-1 1,1-1,-1 0,0 1,1-1,-1 0,1 1,0-1,-1 0,1 0,-1 1,1-1,-1 0,1 0,0 0,-1 0,1 0,-1 0,1 0,0 0,-1 0,1 0,-1 0,1 0,-1 0,1 0,1-1,7-22,-6-44,-3 61,-4-862,4 858,3-40,-3 50,1-1,-1 0,0 0,0 0,1 0,-1 0,1 0,-1 0,0 0,1 0,0 1,-1-1,1 0,0 0,-1 1,1-1,0 0,0 1,-1-1,1 1,0-1,0 1,0-1,0 1,0-1,0 1,0 0,0 0,0 0,0-1,0 1,0 0,0 0,0 0,0 0,0 1,0-1,0 0,-1 0,1 1,2 0,19 8,-1 2,0 0,0 2,-1 0,19 17,-2-2,485 378,-478-360,-34-34,0-1,1 0,23 17,-34-27,1 0,-1-1,1 0,0 1,-1-1,1 1,0-1,-1 0,1 1,0-1,0 0,-1 0,1 0,0 0,0 0,-1 0,1 0,0 0,0 0,-1 0,1 0,0 0,0 0,-1 0,1-1,0 1,0 0,-1-1,2 0,-1 0,0-1,1 1,-1-1,0 1,-1-1,1 0,0 1,0-1,-1 0,1 0,-1 1,1-4,2-63,-3 58,-50-1082,50 1085,-3-29,3 35,0 0,0 0,0 0,0 1,0-1,0 0,0 0,0 0,0 0,1 0,-1 0,0 0,1 0,-1 1,0-1,1 0,-1 0,1 0,-1 1,1-1,0 0,-1 1,1-1,0 0,-1 1,1-1,0 1,1-1,9 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46.9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939 531,'-188'7,"161"-3,1 1,-1 0,1 2,-48 21,28-6,1 2,1 1,1 3,2 2,1 1,1 2,2 2,1 1,2 2,2 1,-35 56,57-80,1 1,1 1,1-1,0 2,1-1,1 1,1-1,0 1,1 1,0 23,3-29,1 1,0 0,1-1,1 1,0-1,1 0,0 0,1 0,0-1,1 0,1 0,0 0,0 0,13 13,-1-4,1-1,0 0,2-1,0-2,1 0,1-1,1-2,0 0,1-2,0-1,0 0,2-2,-1-2,1 0,0-2,0-1,0-1,1-1,40-3,-54-1,-1 0,0-1,1 0,-1-2,0 1,-1-2,1 0,-1 0,0-1,-1-1,0 0,0-1,0 0,-1-1,-1 0,0 0,0-1,-1-1,14-21,-10 10,-1 0,0 0,-2-1,-1 0,-1-1,-1 0,-1 0,-1-1,-1 1,0-37,-3 22,-2 0,-2 0,-1 0,-2 0,-2 1,-1 0,-3 1,-1 0,-1 0,-39-69,20 56,-3 2,-2 1,-69-67,13 15,92 98,1 0,-1 1,1-1,0 0,-1 0,1 1,0-1,0 0,0 0,1 0,-1 0,0-1,1 1,-1 0,1-4,0 5,0-1,0 1,1 0,-1 0,0 0,1-1,-1 1,1 0,0 0,-1 0,1 0,0 0,0 0,0 0,0 0,0 0,0 0,0 0,2-1,3-1,1 0,0 0,0 1,0 0,0 0,1 1,-1 0,9-1,36 0,0 2,-1 3,78 13,150 45,85 52,-309-91,0 2,-3 3,0 3,69 51,-100-62,0 1,-1 0,-1 2,-1 0,-1 2,-1 0,-1 0,-1 2,-1-1,-2 2,0 0,-2 0,9 44,-7-16,-2 0,-3 1,-2 0,-3 0,-2 0,-8 57,5-84,-11 44,13-65,-1 0,0-1,0 0,0 1,-1-1,0 0,0-1,0 1,-1-1,-9 10,12-15,1 0,-1 0,0 0,1 0,-1-1,0 1,0 0,0-1,0 1,1-1,-1 0,0 1,0-1,0 0,0 0,0 0,0-1,0 1,0 0,0-1,0 1,0-1,1 0,-1 1,0-1,0 0,1 0,-1 0,0-1,1 1,-1 0,1 0,0-1,-1 1,1-1,-1-2,-10-9,1-1,0-1,-9-17,9 14,-54-79,-58-86,-129-258,237 411,2-2,1 1,-10-41,19 64,2-1,-1 1,1-1,0 0,1 1,0-1,0 0,1 1,0-1,1 0,0 1,0-1,1 1,0 0,0 0,1 0,7-13,3 5,1 0,0 1,1 0,0 1,1 1,1 1,28-16,18-13,-26 12,-1-2,-2-2,-1-1,30-41,37-37,-88 102,-14 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47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1,'1'3,"-1"0,1 0,0 0,0 0,1 0,-1 0,1 0,-1 0,1-1,0 1,0-1,0 1,4 3,6 7,295 442,-243-356,211 377,-250-414,-20-41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49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234 274,'-9'10,"1"1,0 0,1 0,1 1,-6 13,-7 11,11-22,-11 19,-1 0,-1-1,-35 39,24-52,24-20,18-14,9-3,-5 5,-1 0,-1 0,0-1,-1-1,14-22,105-179,-53 91,-55 85,-16 27,2-1,-1 2,17-21,-24 34,0-1,0 0,0 0,0 0,0 0,0 0,0 0,0 0,0 0,0 0,0 0,0 0,0 0,0 0,0 0,0 1,0-1,1 0,-1 0,0 0,0 0,0 0,0 0,0 0,0 0,0 0,0 0,0 0,0 0,0 0,0 0,1 0,-1 0,0 0,0 0,0 0,0 0,0 0,0 0,0 0,0 0,0 0,0-1,0 1,0 0,1 0,-1 0,0 0,0 0,0 0,0 0,0 0,-4 13,-7 16,-1-2,-1-2,-1 1,-1-2,-1 0,-2-1,0 0,-1-2,-1 0,-33 26,37-36,1 0,0 2,1-1,0 2,1 0,1 1,-20 30,32-44,-1 0,1 0,-1 0,1 0,0 0,0 0,-1 1,1-1,0 0,0 0,0 0,0 0,0 1,0-1,1 0,-1 0,0 0,1 0,-1 0,1 1,-1-1,1 0,-1 0,1 0,0 0,-1 0,1-1,0 1,0 0,0 0,0 0,-1-1,1 1,0 0,0-1,1 1,-1-1,0 1,1 0,54 16,-43-14,56 20,-2 3,90 47,-38-16,26 6,100 48,-237-108,-2 1,-1-2,0 1,1 0,-1-1,1 0,0-1,0 1,0-1,0 0,11 0,-3-4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0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1,'5'0,"0"4,9 6,2 6,3 4,-3 2,5 3,3 1,2 5,1 1,4-1,-3 3,-2-4,-2-3,1-1,-5-6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0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2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633 307,'30'0,"35"-1,-61 0,0 0,0 0,0 0,0 0,-1-1,1 1,0-1,-1 0,1 0,-1-1,0 1,1-1,4-4,17-25,0-1,-3-2,37-72,-57 106,-1-1,0 1,0-1,0 1,-1-1,1 0,0 1,-1-1,1 0,-1 1,1-1,-1 0,0 0,0 0,1 1,-1-1,-1 0,1 0,0 0,0 1,-1-1,1 0,-1 0,1 1,-1-1,0 0,0 1,0-1,0 1,0-1,-1-1,-2 1,0 0,0 0,0 0,0 1,0 0,-1-1,1 1,0 1,-1-1,1 1,-9 0,-26 1,-1 2,1 1,1 2,-1 2,1 1,0 2,1 2,1 2,-36 18,2 5,2 2,1 4,-86 73,144-111,1 1,0 1,1-1,0 1,0 1,0-1,1 1,-8 17,12-22,1 0,0 0,-1 1,2-1,-1 1,0-1,1 1,0-1,0 1,0-1,1 1,0-1,-1 1,1-1,1 0,-1 1,1-1,0 0,0 0,0 0,0 0,1 0,3 3,6 8,1 0,1-2,0 1,1-2,1 0,0-1,25 14,128 53,-142-66,1-2,30 7,-48-15,1 0,-1-1,0 0,0-1,0 0,1-1,-1 0,0 0,18-6,81-32,189-99,-112 48,408-167,-512 224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1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1 133,'14'12,"2"0,-1-1,32 17,4 3,-20-9,-2 1,0 2,-1 1,-2 1,-1 1,39 56,-34-36,-2 1,-2 1,36 100,-54-128,-5-12,-11-32,-42-104,31 84,2-1,1 0,3-1,1-1,-8-70,16 52,2-1,8-68,-6 130,1 0,-1 0,0-1,1 1,0 0,-1 0,1 0,0 0,0 0,0 0,0 0,1 0,-1 0,0 0,1 1,-1-1,1 0,0 1,-1 0,4-3,-1 3,-1-1,1 1,0 0,-1 0,1 0,0 0,0 0,0 1,0 0,8 0,6 2,1 2,0 0,33 12,-42-13,45 16,-1 2,103 56,-149-72,0 1,-1 0,0 0,-1 1,1-1,-1 1,-1 1,1-1,-1 1,-1 0,1 0,3 11,5 14,15 67,-15-46,-2-14,1 5,2 0,38 85,-35-99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3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850 120,'0'-3,"-1"0,0 1,0-1,0 0,0 1,0-1,-1 0,1 1,-1 0,0-1,0 1,1 0,-1 0,-1 0,1 0,0 0,-3-1,0-1,-1 0,1 0,-1 1,0 0,0 0,-9-3,10 5,-46-13,-1 2,-83-9,117 20,0 1,0 1,1 0,-1 1,0 1,1 1,0 0,0 2,0-1,0 2,-24 14,16-6,0 2,1 1,1 1,0 1,-34 41,41-43,2 1,0 1,1 0,1 0,1 2,1-1,-13 40,22-60,0 1,1-1,0 0,-1 0,1 1,-1-1,1 0,0 1,0-1,0 0,0 1,0-1,0 0,0 1,0-1,1 0,-1 1,1-1,-1 0,0 1,1-1,0 0,-1 0,1 0,0 0,0 0,0 1,-1-2,1 1,0 0,0 0,0 0,1 0,-1 0,0-1,0 1,0-1,1 1,-1-1,0 1,0-1,1 0,-1 1,0-1,1 0,-1 0,0 0,1 0,-1 0,0 0,3-1,9-1,0 1,-1-2,1 0,13-6,-22 8,111-41,-1-4,-3-6,108-68,-216 118,1 0,0-1,-1 2,1-1,0 0,0 1,0 0,0 0,0 0,0 0,0 0,0 1,0 0,0 0,1 0,3 1,-3 1,-1 0,1 0,-1 0,0 0,0 1,0 0,0 0,0 0,-1 0,1 1,-1-1,0 1,4 6,173 253,-57-77,24 19,91 133,-28 15,-179-292,-4 2,-2 1,-3 2,-2 0,-4 1,-3 0,7 86,-19-138,-1 0,0 0,-1-1,0 1,-1 0,-1-1,-7 24,8-33,0-1,0 0,0 1,-1-1,0 0,0 0,0-1,0 1,0-1,-1 1,1-1,-1 0,0 0,0-1,0 1,0-1,-1 0,1 0,-1 0,1-1,-1 1,1-1,-1 0,0-1,0 1,-9-1,-24 0,0-1,0-3,-1 0,2-3,-1-1,1-2,-61-24,50 12,0-3,2-1,1-2,1-2,-41-37,-20-29,4-4,5-5,5-3,-85-132,134 177,3-1,-33-74,58 107,1-2,2 1,1-2,2 1,1-1,-5-62,13 78,0 0,1 1,1-1,0 0,2 1,0 0,0 0,2 0,0 1,1 0,13-19,11-13,3 0,41-43,-65 79,0 0,1 0,0 1,1 1,0 0,0 1,1 0,0 1,1 0,0 1,0 1,1 1,0 0,-1 1,2 0,-1 2,0 0,0 0,1 2,-1 0,1 1,-1 0,0 2,1 0,-1 0,19 8,136 62,-129-53,-33-15,0 1,0 0,-1 0,1 1,-1 0,-1 1,11 12,-13-13,0-1,0 0,1 0,0 0,0-1,1 0,0 0,-1-1,2 1,-1-2,0 1,1-1,10 3,3-2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7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80 126,'-12'-24,"-1"2,0-1,-29-33,62 83,25 45,4 7,116 176,149 207,-162-262,115 145,-255-332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8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2 328,'0'-32,"-1"13,1 1,1-1,0 1,5-21,-4 32,0 1,0 0,1 0,0 0,0 0,0 0,1 1,-1-1,1 1,1 0,-1 0,1 1,0-1,0 1,9-6,12-4,0 1,1 1,0 1,1 2,0 1,1 1,-1 1,1 1,50 0,-64 5,-1 0,0 1,0 1,0 0,0 1,0 0,0 2,-1-1,1 2,-1-1,-1 2,1 0,-1 0,0 1,-1 1,0 0,0 0,-1 1,0 1,-1-1,0 2,0-1,-2 1,1 0,9 25,-8-16,-1 0,-1 0,-1 1,-1 0,0 0,-2 0,-1 1,-1-1,-1 1,0 0,-2-1,-1 0,-1 1,0-1,-2 0,-11 29,11-41,0 1,0-1,-1-1,0 1,-1-1,0 0,0-1,-16 12,-87 56,68-49,-249 164,265-174,0 0,-53 22,59-30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1 446,'0'-1,"1"0,-1 0,1 0,-1 0,1 0,-1 1,1-1,0 0,-1 0,1 0,0 0,0 1,0-1,0 0,0 1,0-1,-1 0,1 1,1 0,-1-1,0 1,0-1,0 1,0 0,0 0,0 0,1 0,38-5,-34 4,21 1,1 0,-1 2,0 0,0 2,36 10,130 49,-142-43,0 2,-2 2,0 2,-2 2,-1 2,-1 2,45 43,-87-72,1 0,0 1,-1-1,0 1,1-1,-2 1,1 0,0 0,-1 1,1-1,-1 0,-1 1,1-1,0 1,-1 0,0-1,0 1,-1 0,1 0,-1 0,0 0,0-1,-1 1,1 0,-1 0,0 0,-1-1,1 1,-1 0,0-1,0 0,0 1,0-1,-1 0,0 0,0 0,-7 6,-4 7,0 0,-31 25,43-39,-2 0,1-1,0 1,0-1,-1 1,0-1,1 0,-1-1,0 1,0-1,0 1,0-1,0 0,0-1,0 1,0-1,0 0,-1 0,1 0,0 0,0-1,-6-1,6-1,0 0,1 0,-1-1,1 1,0-1,0 0,0 0,1 0,-1 0,1-1,0 1,0-1,1 1,-1-1,1 0,-1-7,-4-9,-11-35,3-1,3-1,2-1,-1-77,15-240,-5 347,2 1,2 0,0 0,11-35,-7 41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39:5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7,'0'-5,"0"4,4 10,2 11,8 12,6 9,4 5,6 9,3 11,4 4,0-3,-2-3,-3-4,-7-8,-3-5,-5-5,-6-10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0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1.5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1 262,'5'1,"1"2,-1-1,0 0,1 1,-1 0,0 0,-1 1,1 0,-1-1,1 1,4 6,1 0,13 8,-2 2,-1 0,0 1,-2 1,0 1,25 44,-42-66,0 1,0 0,0-1,0 1,0 0,-1 0,1 0,-1 0,1 0,-1-1,0 1,0 0,0 0,0 0,0 0,0 0,-1 0,1 0,0 0,-2 2,1-6,0 0,-1 1,1-1,0 0,0 0,0 0,0 0,1 0,-1 0,0 0,1-1,0 1,-1 0,1-3,0 4,-22-88,13 57,1 0,1-1,-1-37,5 31,1 17,0 0,2 0,1-1,0 1,9-43,-9 63,0-1,1 1,0-1,-1 1,1-1,0 1,0 0,0 0,0 0,1 0,-1 0,0 0,1 1,-1-1,1 1,0 0,-1 0,1 0,0 0,0 0,0 0,0 1,0-1,0 1,4 0,11-1,1 2,36 4,-37-3,1 1,-1 1,-1 0,1 2,-1 0,0 1,0 0,0 2,24 17,119 97,-136-102,29 25,-2 3,-3 3,-2 1,-2 2,-2 2,38 72,-67-105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2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1,'-14'0,"-15"-1,0 2,0 1,-45 8,66-8,-1 1,1-1,0 1,0 1,1-1,-1 2,1-1,0 1,0 0,0 0,0 1,1 0,0 0,0 0,1 1,-8 11,0 5,2 0,0 1,1 0,2 0,0 1,2 0,1 0,0 1,2-1,1 1,1 0,2 0,0 0,2-1,10 47,-12-66,1 0,1-1,-1 1,1-1,-1 1,2-1,-1 0,0 0,1 0,0 0,0-1,1 0,-1 1,1-2,0 1,0 0,0-1,1 0,-1 0,1-1,-1 0,1 0,0 0,8 1,12 2,1-2,0-1,0-1,36-4,-14 1,76 2,143-8,-248 5,-1 0,0-2,25-8,-21 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2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0,'-5'0,"0"4,-1 6,2 6,1 8,1 4,1 7,1 5,4 9,2 5,-1 1,4 5,4-4,5-8,-1-2,-4-6,-3-4,-4-10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0:20.35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459 353,'-7'0,"0"1,0 0,0 1,0 0,1 0,-1 1,1-1,-1 1,1 1,0-1,-8 7,-62 53,60-49,-9 10,2 0,0 2,2 1,1 0,1 2,1 0,2 1,1 0,-17 50,16-30,2 0,2 2,3-1,2 2,-2 76,9-116,0 1,1-1,0 1,1-1,0 1,1-1,1 0,0 0,9 19,-10-25,1-1,0 0,1-1,0 1,-1-1,2 0,-1 0,1 0,-1-1,1 0,0 0,1 0,-1-1,1 0,-1 0,1-1,0 1,0-2,9 2,12 1,0-1,0-2,0-1,1-1,-1-1,0-2,0 0,33-12,6-4,-2-3,74-37,-66 25,-2-3,-2-3,-1-4,-3-2,-1-2,-3-4,74-82,-127 126,-2-1,1-1,-1 1,-1-1,0 0,0 0,-1-1,-1 1,0-1,0 0,-1 0,-1 0,0 0,0 0,-1 0,-4-22,2 16,-1 0,-1 0,-1 0,-1 1,0 0,-1 0,-1 0,0 1,-1 0,-18-23,-24-21,-2 2,-2 2,-3 3,-78-57,117 99,0 0,0 1,-1 1,0 1,-1 0,0 2,0 0,-1 1,1 2,-1 0,0 1,0 1,-32 3,1 4,1 2,-1 2,2 2,-71 26,107-33,0 1,0 1,0 0,1 1,0 0,0 1,1 1,-23 21,23-16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3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1786 0,'-20'1,"1"1,0 1,0 0,0 1,1 2,-23 8,-108 54,109-48,-124 67,4 7,-154 119,-264 271,544-452,-6 4,2 1,-66 83,103-119,0 0,0 0,0 1,1-1,-1 0,0 0,0 1,1-1,-1 1,1-1,0 0,-1 1,1-1,0 1,0-1,0 1,0 1,0-2,0-1,1 1,-1-1,1 1,-1-1,1 1,-1-1,1 0,-1 1,1-1,-1 0,1 1,0-1,-1 0,1 0,0 1,-1-1,1 0,-1 0,1 0,0 0,-1 0,1 0,0 0,-1 0,2-1,57-14,-49 12,612-166,-22 7,-569 153,17-7,63-28,-101 40,1-2,-1 1,0-1,-1-1,1 0,-1 0,-1-1,1 0,-1-1,-1 1,11-16,-15 18,0-1,0 1,0-1,-1 0,0 0,0 0,-1 0,0 0,0 0,-1 0,0-1,0 1,0 0,-1 0,-2-8,-3-7,0 1,-2 0,-14-29,3 10,16 32,0 1,1-1,-1 0,1 0,1 0,0 0,0 0,0 0,1 0,0 0,1 0,0-1,3-12,-4 20,1 0,-1 0,0 0,1 1,-1-1,1 0,-1 0,1 1,-1-1,1 0,0 1,-1-1,1 1,0-1,0 1,-1-1,1 1,0-1,0 1,0 0,0-1,-1 1,1 0,0 0,0 0,0-1,0 1,0 0,0 0,0 1,0-1,-1 0,1 0,0 0,0 0,0 1,0-1,0 0,-1 1,1-1,0 1,0-1,-1 1,1-1,0 1,-1 0,1-1,0 1,0 1,34 40,-32-38,10 13,170 228,-170-230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3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4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1 711,'230'229,"-10"9,237 333,-444-542,-15-22,-11-16,-21-25,1-2,2-1,-29-47,10 16,-82-117,-191-355,307 509,1 0,2-2,1 1,2-1,1-1,1 0,2 0,-3-50,9 68,0 0,1 0,1 0,0 0,1 1,1-1,1 1,0 0,0 0,2 0,0 1,0 0,2 0,0 1,0 0,1 1,0 0,1 0,1 1,19-14,-6 7,2 1,0 2,1 1,0 1,1 2,0 0,1 2,0 1,0 2,1 1,0 1,33 1,-42 3,-1 1,1 1,-1 1,1 1,-1 0,0 2,39 17,-45-17,-1 2,-1 0,0 1,0 0,0 1,-1 0,-1 1,0 1,0-1,-1 2,14 22,-17-24,-1 1,-1 0,0 1,0-1,-1 1,-1 0,0 0,0 0,-2 1,0-1,0 0,-1 1,-1-1,0 0,-1 1,0-1,-1 0,0 0,-2 0,1-1,-1 0,-1 1,0-2,-1 1,0-1,-1 0,0 0,-1-1,0 0,0-1,-11 9,-20 12,-1-2,-77 38,97-56,-1-1,-1-1,0 0,0-2,0-1,-1-1,-42 2,61-6,-35 3,39-3,-1 1,1-1,-1 0,1 1,0-1,-1 1,1-1,0 1,-1-1,1 1,0 0,0 0,0 0,-1 0,1 0,0 0,0 0,1 0,-1 0,0 0,0 0,0 1,0 0,1 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5.5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0,'3'20,"0"-1,0 0,2 0,1 0,0-1,1 1,15 26,5 16,-19-43,247 577,-250-584,32 56,-34-62,0 0,1-1,-1 0,1 0,0 0,0 0,0-1,1 1,-1-1,1 0,5 3,5-2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6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349 459,'101'-102,"124"-139,-219 233,1 0,-2 0,1-1,-1 0,6-14,-11 22,1 0,0-1,-1 1,0-1,1 1,-1 0,0-1,0 1,0-1,1 1,-2-1,1 1,0-1,0 1,0-1,-1 1,1-1,-1 1,1 0,-1-1,1 1,-1 0,0-1,0 1,0 0,0 0,0 0,0 0,0 0,0 0,0 0,0 0,0 0,-1 0,1 1,0-1,-1 0,1 1,-1-1,1 1,0 0,-1-1,1 1,-1 0,1 0,-1 0,-1 0,-11-1,-1 1,1 0,0 1,0 0,-1 1,1 1,0 0,1 1,-1 0,1 2,-15 7,1 0,1 2,1 1,1 1,-32 28,11-1,2 1,2 2,2 3,3 0,-53 98,82-136,-26 56,32-64,0-1,-1 0,1 1,0-1,1 1,-1-1,1 1,0 0,-1-1,1 1,1-1,-1 1,1 0,-1-1,1 1,2 5,-1-7,0 0,0 0,-1 0,1 0,0-1,1 1,-1-1,0 0,0 1,1-1,-1 0,0 0,1-1,-1 1,1 0,-1-1,1 1,0-1,-1 0,4 0,60-4,-51 3,59-8,1-4,75-22,142-58,-239 76,-26 8,-6 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8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950 1053,'-99'0,"0"5,-162 29,217-25,0 2,1 2,0 2,1 2,1 1,1 3,0 1,-43 32,77-49,-35 29,39-32,-1 0,1 1,0-1,0 1,0-1,1 1,-1 0,1 0,-1 0,1 0,0 0,0 0,-1 4,2-6,1 0,-1 1,0-1,0 0,1 0,-1 0,1 0,-1 0,1 0,-1 0,1 0,0 0,0 0,-1 0,1 0,0 0,0 0,0-1,0 1,0 0,0-1,0 1,0-1,0 1,0-1,0 1,1-1,-1 0,0 0,0 1,2-1,45 5,-41-4,48 0,0-1,1-4,-1-1,57-14,-68 9,-1-2,-1-1,0-3,0-1,58-35,-83 43,-1-2,0 0,0-1,-2-1,1 0,-2-1,0-1,0 0,-2-1,0 0,0 0,-2-1,0-1,-1 1,0-1,-2-1,5-19,-1-6,-1-1,-2 0,-2 0,-2-1,-5-66,2 107,0 0,-1 0,0 0,0 0,0 0,0 0,-1 1,0-1,0 0,0 1,-1 0,1-1,-1 1,0 0,0 0,-1 1,-4-5,2 4,0 0,0 0,0 1,0 0,-1 0,0 1,1 0,-1 0,0 0,0 1,-9-1,-6-2,43-3,164-25,-1-9,338-122,-509 158,21-8,39-23,-66 32,1 0,-1-1,0 0,0 0,-1-1,0 0,0 0,0 0,-1-1,9-13,-12 17,-1 0,0 0,1 1,-1-1,0 0,-1 0,1 0,0 0,-1 0,0-1,0 1,0 0,0 0,0 0,0 0,-1 0,0 0,1 0,-1 0,0 0,-1 0,1 0,0 1,-1-1,1 0,-1 1,0-1,0 1,0 0,-3-3,1 2,0 0,0 0,0 0,-1 1,1-1,-1 1,1 0,-1 1,0-1,0 1,1 0,-1 0,0 1,0-1,0 1,0 0,-10 1,-2 3,0 1,0 0,1 1,-1 1,1 1,-28 17,17-6,0 1,-42 39,54-44,1 0,0 1,1 0,1 1,-13 23,19-27,1-1,0 1,0 0,1 1,1-1,0 0,1 1,1 0,-1 15,4 3,1 0,1-1,1 1,2-1,2 0,0-1,20 41,6 4,74 115,173 194,-106-156,-149-185,-1 1,-2 2,32 86,-50-108,0 0,-1 1,-2-1,0 1,-2 0,0 0,-2 1,-4 27,4-50,1 1,-1-1,1 0,-1 0,0 0,0 1,0-1,0 0,-1 0,1-1,-1 1,0 0,0 0,0-1,0 1,0-1,-1 0,1 0,-5 4,2-4,0 1,0-1,0 0,0-1,-1 1,1-1,0 0,-1 0,1-1,-11 0,-9-2,-1-1,1-1,1-1,-26-9,38 10,-47-14,4-1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8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1 254,'4'-4,"6"-6,5-1,9-3,4-4,3-2,3-3,1 3,3-4,-1 3,-2 0,-8-1,-3 4,-2 4,0 6,-5 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09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1,'-24'1,"-1"1,0 1,1 2,-1 0,1 2,1 1,-1 0,1 2,1 1,0 0,0 2,-20 15,21-13,1 1,1 1,0 1,1 0,1 2,1 0,1 0,0 2,2 0,1 0,-16 38,25-52,0-1,0 1,1 0,0 0,1 0,0 0,0 0,0 0,1 0,1 0,-1 0,1 0,0 0,1 0,0 0,0 0,1-1,0 1,0-1,1 0,0 1,0-2,1 1,0 0,0-1,0 0,1 0,0-1,8 7,23 18,1-2,70 39,93 35,-119-62,396 179,-470-216,-1 0,0 0,0 1,-1 0,1 0,9 7,-15-9,0-1,0 0,0 0,0 1,0-1,0 1,0-1,0 1,0-1,-1 1,1-1,-1 1,1 0,-1-1,0 1,1 0,-1 0,0-1,0 1,0 0,0-1,-1 1,1 0,0-1,-1 1,1 0,-1-1,0 1,1 0,-1-1,0 1,0-1,0 0,-2 3,-21 26,-2-2,0 0,-33 24,9-6,-50 52,-64 58,132-128,-2-2,0-1,-46 24,60-40,0-2,0 0,0-1,0-1,-1-1,0-1,0-1,0-1,0-1,0 0,0-2,-27-5,45 7,-1 0,1-1,0 0,0 0,0 0,0 0,0 0,0-1,0 1,0-1,-3-2,-5-7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0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1,'2'16,"1"1,0-1,2 1,0-1,0 0,2-1,0 0,13 21,-1 1,215 435,-199-398,-29-58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1 403,'0'-3,"1"0,-1 0,1 0,0 0,0 1,0-1,1 0,-1 1,1-1,-1 1,1-1,0 1,0 0,0 0,0 0,0 0,1 0,-1 0,4-2,56-30,-49 28,79-33,98-29,-149 55,154-63,-119 45,1 2,94-22,-143 46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2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150 162,'6'121,"5"-1,30 128,-10-69,-16-101,-8-48,-2 1,4 54,-9-85,0 1,0 0,0 0,0-1,0 1,0 0,0 0,0-1,0 1,0 0,0 0,-1-1,1 1,0 0,-1 0,1-1,0 1,-1 0,1-1,-1 1,1 0,-1-1,0 2,-13-8,-14-27,-1-17,3-1,2-2,2 0,-28-106,23 44,-16-162,39 243,2-50,3 72,0 0,0 0,1 0,1 0,0 0,0 0,9-17,-10 26,0-1,1 1,-1 0,1 0,0 1,0-1,0 0,0 1,0 0,0 0,1 0,-1 0,1 0,0 1,-1-1,1 1,0 0,0 0,-1 1,1-1,0 1,0 0,0 0,8 1,7 0,0 2,-1 0,33 11,49 20,-1 4,99 56,-175-81,-1 0,0 1,-1 2,0 0,-1 1,33 37,-26-20,-2 1,-1 1,27 54,-33-57,-4-6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4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0,'0'26,"2"0,1 0,1-1,2 1,0-1,1 0,21 46,99 206,305 487,-388-701,2-2,83 82,121 94,-192-185,-52-46,1 0,-1 0,1-1,1 0,13 7,-14-12,-10-10,-10-12,12 20,-44-71,22 31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0 178,'7'-1,"-1"0,1-1,0 0,-1 0,0 0,0-1,1 0,9-7,9-3,37-18,-6 3,1 3,67-21,-108 43,0 0,1 1,-1 1,27 2,-40-1,18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6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11,'3'-10,"2"11,12 24,15 40,148 385,-173-430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7.6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0 178,'10'-2,"1"1,-1-1,0-1,17-6,3-1,331-69,-273 49,-60 19,1 2,48-10,-55 16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8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1044 2,'-28'-1,"-7"0,0 2,0 1,1 2,-51 11,-270 98,305-92,0 1,2 2,0 3,-81 60,118-78,1 0,0 1,0 0,1 1,0 0,1 0,0 1,1 0,0 1,-8 20,13-28,1-1,0 1,0-1,0 1,0 0,1-1,0 1,0 0,0 0,1-1,-1 1,1 0,0-1,1 1,-1-1,1 1,0-1,0 0,0 0,0 1,1-2,-1 1,1 0,0 0,1-1,-1 0,1 1,-1-1,1-1,0 1,0 0,0-1,0 0,8 3,34 12,0-1,1-3,0-1,50 5,-54-10,143 25,1-8,282-1,-419-23,-21 0,0 0,1-2,-1-1,45-10,-57 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19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33,'-22'13,"0"2,1 0,0 1,1 1,-18 20,35-34,0 0,0 0,0 0,1 1,-1-1,1 1,0-1,0 1,0 0,0 0,1 0,0 0,-1 0,1 0,1 0,-1 0,1 0,-1 1,1 3,1-4,0 1,1-1,-1 0,1 0,0 0,0 0,0 0,0 0,1-1,0 1,-1-1,1 0,0 1,1-1,3 3,7 3,0 1,1-2,0 0,0-1,1 0,0-1,0-1,21 4,-36-9,162 27,-138-24,1-1,-1-2,1-1,36-5,-58 5,1 0,-1 0,0 0,0-1,0 1,0-1,0 0,-1 0,1-1,-1 1,1-1,-1 0,0 0,0 0,0 0,0 0,0-1,-1 1,0-1,0 0,0 0,0 1,0-1,-1-1,1 1,-1 0,0 0,0-5,1-11,-1 0,0 1,-2-1,-4-37,4 53,1 0,-1 0,0 0,0 0,0 1,-1-1,1 0,-1 1,0-1,0 1,0 0,0-1,-1 1,1 0,-1 0,0 0,0 1,0-1,0 1,-6-4,-2 1,-1 0,0 1,0 0,0 1,-14-2,-39-13,-19-12,61 19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21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75 848,'23'61,"3"-2,38 65,-21-42,-4-16,7 12,-42-57,-4-21,-1 1,1-1,0 0,0 1,0-1,0 0,-1 1,1-1,0 0,0 0,0 1,-1-1,1 0,0 0,-1 1,1-1,0 0,0 0,-1 0,1 0,0 0,-1 1,1-1,0 0,-1 0,1 0,0 0,-1 0,1 0,0 0,-1 0,0 0,-1-1,0 1,0-1,-1 0,1 0,0 0,0 0,0 0,0-1,0 1,0 0,0-1,0 0,-2-2,-13-21,0-1,2-1,1 0,1-1,-17-55,21 59,-30-84,4-1,-27-153,53 209,2 17,-4-62,11 95,-1 1,1 0,0 0,0 0,0 0,1 0,-1-1,0 1,1 0,0 0,-1 0,1 0,0 0,0 0,0 0,0 1,0-1,1 0,-1 0,0 1,3-3,-2 3,0 1,0-1,0 0,0 1,0-1,0 1,0-1,0 1,0 0,0 0,0 0,1 0,-1 0,0 1,0-1,0 1,3 0,6 4,1-1,-1 2,0 0,0 0,19 15,78 73,104 116,-74-70,-137-138,0-1,1 1,-1-1,0 0,1 1,0-1,-1 0,1 0,0 0,-1 0,1 0,0 0,0 0,0-1,0 1,0-1,0 0,3 1,-4-1,0-1,0 1,0-1,0 1,0-1,0 0,-1 1,1-1,0 0,0 0,0 1,-1-1,1 0,0 0,-1 0,1 0,-1 0,1 0,-1 0,1 0,-1 0,0 0,1-2,1-11,0 0,-1 0,-1 0,-1-15,1 13,0-21,1 0,3 0,7-39,-7 57,1 1,1 0,0 1,2 0,0 0,0 0,2 1,11-16,48-50,88-82,-106 112,-32 33,-8 7,-1 0,2 1,-1 1,2 0,-1 1,19-11,-29 20,0-1,0 1,0 0,0 0,1 0,-1 0,0 0,0 0,0 0,0 1,0-1,0 1,0 0,0-1,0 1,0 0,0 0,0 0,-1 0,4 3,35 33,-35-32,34 35,-2 1,-2 2,-2 1,-2 2,-2 1,-2 2,34 83,-23-32,68 200,-57-141,-42-140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24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1586,'445'-25,"-48"1,646 37,-601-2,1051 65,-860-36,673 67,-334-22,5-39,1056-49,-1276-46,-4-49,-214 25,632-32,-989 98,883-64,-616 20,317-41,-9-36,-405 49,165-33,14 36,543 22,5 45,-1020 9,1772 25,-59 1,-1391-25,702-5,-959-4,153-29,-207 26,38-1,146 3,41-3,-127-7,293-72,-275 40,390-114,-94 49,9 40,-24 4,257-69,-685 132,-1-2,55-21,-48 15,-18 10,1 1,0 2,0 0,0 2,0 2,54 4,-1-1,141 10,28 0,-227-14,1-2,-1 0,1-2,34-10,-19 4,9-1,1 2,53-4,-76 12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27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30530 0,'-1010'41,"23"95,316-36,-142 21,294-40,-199-16,-6-54,-309 56,921-56,-334 13,12-2,-328 30,-171 1,923-52,-742 82,590-62,-111 16,-449 48,-599-29,525-95,-153-4,351 51,1 26,-903 168,1223-163,54-9,-1397 304,518-94,395-121,486-94,-268-4,413-24,1-3,0-4,1-3,-89-26,41-1,-190-90,144 49,43 18,-218-77,293 126,0 3,-86-9,-105 8,5-1,-445-91,8-52,629 144,-501-118,404 104,-273-14,258 38,1 7,-287 48,132 22,-55 10,-337 28,72-64,526-45,-290-18,343 10,-172-1,147 6,0-3,1-3,-92-19,-3-2,110 19,-67-17,105 19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41.8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0 902,'6'6,"-1"1,0 0,-1 0,1 1,-1 0,4 9,10 20,990 1842,-989-1840,46 107,-62-128,-9-15,4-5,0 1,0 0,0-1,0 1,0-1,0 1,0-1,1 0,-1 0,-2-3,-97-170,34 56,-377-606,203 315,178 286,-66-185,114 262,3 0,2 0,1-1,-2-79,17-194,-4 299,0 1,2 0,0 0,1 0,2 1,0 0,1 0,0 0,2 1,0 0,2 1,23-30,-17 28,1 1,1 0,1 1,0 2,1 0,1 1,1 1,0 1,41-15,1 5,0 4,1 2,0 3,2 4,-1 2,1 3,135 9,-179-3,-1 2,1 0,-1 2,0 0,33 14,-52-18,0 2,1-1,-1 1,0 0,-1 0,1 0,0 1,-1-1,0 1,0 0,0 0,0 1,0-1,-1 1,0 0,0 0,-1 0,1 0,-1 1,0-1,0 0,-1 1,1 0,-2-1,1 1,0 0,-1-1,-1 11,-4 31,-2 0,-21 75,-42 90,50-157,-18 46,-100 185,-86 75,210-340,-6 10,-2 0,0-2,-46 46,49-59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42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0 589,'12'-1,"-1"-2,0 0,0 0,0-1,0 0,0-1,-1-1,17-10,5-2,662-326,-400 199,-230 114,-49 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5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792 0,'-2'45,"-1"-1,-3 1,-2-1,-1-1,-18 49,0-17,-72 142,64-157,-3-1,-2-2,-78 85,-162 129,270-261,-27 21,35-30,1 1,-1-1,0 0,1 0,-1 0,0 0,0 0,0-1,0 1,0 0,0-1,0 0,0 1,0-1,0 0,0 0,0 0,-2 0,3-1,0 0,0 0,0 0,0 0,0 0,0 0,0 0,0 0,0-1,1 1,-1 0,0 0,1-1,-1 1,1 0,0-1,-1 1,1-1,0 1,0-1,0 1,0 0,0-1,0 1,0-1,0 1,1 0,-1-1,1 1,-1 0,1-1,1-1,19-45,-15 40,0 0,1 0,0 1,0 0,1 0,0 1,0 0,0 0,1 1,0 0,0 1,0 0,1 0,-1 1,1 0,0 1,0 0,12-1,17 0,0 2,1 2,54 8,-26-2,98 9,140 6,-286-22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43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0 591,'1'-3,"-1"-1,1 1,-1 0,1-1,0 1,1 0,-1 0,0 0,1-1,-1 2,1-1,0 0,0 0,1 0,-1 1,0-1,1 1,-1 0,1 0,0 0,4-3,9-3,0 0,0 0,18-4,-4 0,611-204,-282 106,-18 5,-319 99,-9 3,-1-1,0 0,0 0,20-12,-17 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45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0 283,'2'5,"0"0,0 1,0-1,1 0,0 0,0 0,0 0,0 0,1-1,0 0,0 1,0-1,5 3,9 12,474 477,31-33,-513-455,52 46,116 77,-177-131,0 1,0 0,0 0,0-1,0 1,0 0,1-1,-1 1,0-1,0 1,0-1,1 0,-1 0,0 1,0-1,1 0,-1 0,0 0,0 0,1-1,-1 1,0 0,0 0,1-1,-1 1,0-1,0 1,0-1,0 1,0-1,2-1,-1 0,-1-1,1 0,0 0,-1 0,0 1,0-1,0 0,0 0,0-1,0 1,-1 0,1-4,0-14,-1 1,-5-40,-48-244,0 8,29 115,-42-348,62 477,3 32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46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1,'-13'8,"-1"1,2 1,-1 1,2-1,-1 2,-15 20,3-5,-62 71,5 4,-134 219,213-319,0 1,1 0,-1 0,1 0,0 0,0 1,0-1,0 0,0 0,1 1,-1-1,1 7,0-9,1 0,0 1,-1-1,1 0,0 1,0-1,0 0,-1 0,1 0,1 0,-1 0,0 0,0 0,0 0,0 0,1 0,-1 0,0-1,1 1,-1-1,1 1,-1-1,0 1,1-1,-1 0,1 0,-1 0,1 0,-1 0,3 0,242-2,-96-2,-98 3,-24-1,0 2,0 2,29 4,-48-4,0 0,0 0,-1 1,1 1,-1-1,1 2,-1-1,0 1,0 0,-1 0,0 1,0 0,8 9,-8-7,1 0,-1 1,-1 0,0 0,0 0,0 1,-1 0,-1 0,7 20,-10-24,-1 0,1-1,-1 1,0 0,0 0,0 0,-1-1,0 1,0 0,-1-1,1 1,-1-1,-1 1,1-1,-1 0,0 0,0 0,0 0,0-1,-7 7,-20 20,-2-2,-1-2,-1 0,-1-3,-2-1,-40 20,36-22,-1-2,-60 18,81-31,0 0,-1-2,0-1,1-1,-1 0,0-2,-25-2,25-3,6-1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1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1 418,'0'-3,"0"0,0 0,0 1,0-1,0 0,1 0,-1 0,1 0,0 0,-1 0,1 1,1-1,-1 0,2-2,-2 4,1 0,0 1,0-1,-1 0,1 1,0-1,0 1,0 0,-1 0,1 0,0 0,0 0,0 0,0 0,-1 0,1 1,0-1,0 1,-1 0,1-1,0 1,0 0,-1 0,2 1,47 23,-2 2,-1 2,75 62,-58-42,561 443,-623-490,0 0,0-1,0 1,0 0,0-1,1 1,-1-1,0 0,1 0,-1 0,1 0,-1 0,1 0,2 0,-4-1,0-1,-1 1,1 0,-1 0,1 0,-1 0,1-1,-1 1,1 0,-1-1,1 1,-1 0,0-1,1 1,-1-1,1 1,-1 0,0-1,1 1,-1-1,0 1,0-1,1 1,-1-2,3-25,-64-457,57 460,-13-80,-5-25,-7-161,28 249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2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188 894,'1'10,"0"-1,1 1,0 0,0-1,1 0,0 1,1-1,0 0,1-1,9 15,8 10,35 37,-41-52,141 147,7 8,-162-172,-1 1,0-1,0 1,0-1,0 1,0 0,0-1,0 1,0 0,-1 0,1-1,-1 1,1 0,-1 0,0 0,0 0,0 2,0-3,0-1,0 0,0 1,0-1,-1 0,1 1,0-1,0 0,-1 1,1-1,0 0,0 0,-1 1,1-1,0 0,-1 0,1 1,0-1,-1 0,1 0,0 0,-1 0,1 0,0 0,-1 0,1 1,-1-1,1 0,-1-1,-22-6,8-3,0-1,1 0,0 0,0-2,-13-15,-61-80,43 51,-152-208,164 214,3-1,2-1,-31-84,47 96,2 0,1-1,2 0,3 0,1 0,1-1,3 1,8-55,-8 89,0 1,1-1,0 0,1 1,-1-1,2 1,-1 0,1 0,0 0,0 1,1-1,6-7,-1 4,1 0,0 1,0 0,1 1,0 0,16-8,8 0,0 1,2 2,74-16,-87 22,-17 4,0 1,-1 0,1 1,0 0,0 0,9 0,-16 1,1 0,-1 1,1-1,0 1,-1-1,1 1,-1-1,1 1,-1 0,1 0,-1 0,0 0,1 0,-1 0,0 0,0 0,0 0,0 0,0 1,0-1,0 0,0 1,0-1,-1 1,1-1,-1 1,1 0,-1-1,1 1,-1-1,0 1,0 0,0-1,0 3,2 81,-3-1,-21 141,-15-7,27-180,-1 0,-1-1,-29 56,41-92,-1 0,1 0,-1 0,0 0,1 0,-1-1,1 1,0 0,-1 0,1 0,0 0,0 0,-1 0,1 0,0 0,0 1,0-1,0 0,0 0,1 0,-1 0,0 0,0 0,1 0,-1 0,1 0,-1-1,0 1,1 0,0 0,-1 0,1 0,0 0,-1-1,1 1,0 0,0-1,-1 1,1 0,0-1,0 1,0-1,0 0,0 1,0-1,0 0,0 1,0-1,0 0,1 0,9 2,-1-2,0 1,1-1,12-2,-6 1,99-2,333 1,-415 6,-10 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4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1034,'157'-13,"-55"3,426-37,86-5,-555 49,0-2,0-3,-1-3,81-25,467-132,-372 117,45-11,-162 31,650-182,-633 174,156-51,-70 25,-141 44,-2-2,77-36,-128 46,-5-1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6.5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1229 1,'-1'2,"0"0,0-1,1 1,-1 0,0 0,0-1,-1 1,1 0,0-1,0 1,-1-1,1 0,-1 1,0-1,1 0,-1 0,-3 1,-5 6,-357 333,-389 482,744-807,9-11,-1 0,1 0,-1-1,0 1,0-1,0 0,-1 0,1-1,-1 1,-9 4,11-10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7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1,'52'2,"-1"2,0 2,93 25,144 61,-240-75,450 175,498 270,-923-421,-44-24,43 20,-50-29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8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1661 1,'-132'0,"-382"11,428-3,1 3,0 3,-157 50,199-48,0 1,2 2,0 2,2 2,-62 46,82-54,1 1,0 1,1 0,0 1,2 1,0 1,2 0,0 1,1 0,1 1,1 0,-10 30,17-43,1 0,0 1,1-1,0 0,0 1,1-1,0 1,0-1,1 0,1 1,0-1,0 0,0 0,7 15,-3-14,-1-1,1 0,0 0,1 0,0-1,1 0,-1-1,1 0,1 0,0 0,-1-1,18 8,22 10,2-3,0-1,64 14,163 28,-262-59,345 46,-1 0,-339-45,-1 1,0 0,0 1,34 16,-46-18,0 1,0-1,0 1,-1 0,0 1,0-1,0 1,0 0,-1 1,0-1,-1 1,1 0,-1 1,4 9,5 20,-1 1,-2 0,-2 0,4 48,-2 158,-9-240,0 1,-1-1,0 0,0 0,-1 0,1 1,-1-1,1 0,-1 0,-1 0,1 0,-1 0,1 0,-1-1,0 1,0 0,-1-1,1 1,-1-1,0 0,0 0,0 0,0 0,0-1,0 1,-1-1,0 0,1 0,-1 0,0 0,-6 1,-21 9,-1-2,0-1,0-2,-1-1,-46 3,-169-8,198-4,0-1,-58-15,86 14,0 0,0-2,1-1,0-1,0-1,1 0,-23-16,42 25,-1 0,0 0,0 0,1 0,-1-1,1 1,-1 0,1-1,0 1,-1-1,1 0,0 1,0-1,0 0,0 1,0-1,1 0,-1 0,0 0,1 0,-1 0,1 0,0 0,0 0,0 0,0 0,0 0,0 0,0 0,1 0,-1 0,1 0,-1 1,1-1,0 0,0 0,0 0,0 1,0-1,0 0,2-1,5-6,0 1,1 0,0 1,0 0,17-9,-22 13,35-21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9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1,'0'4,"0"6,8 5,8 9,5 5,7 5,8 6,2 5,3-1,-2-4,-6-5,-6-3,-6-3,-4-7,-3-3,-6-4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6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588 1568,'1'-26,"1"-1,2 1,0 0,16-50,46-95,-15 46,3-24,60-258,-111 393,0 0,0-1,-1 0,-1 1,0-1,-1-16,-1 28,1 0,0 0,-1 0,0 0,0 0,0 0,0 1,0-1,0 0,-1 1,1-1,-1 1,0-1,0 1,1 0,-2 0,1 0,0 0,0 0,-1 0,1 0,-1 1,1-1,-1 1,0 0,1 0,-1 0,0 0,0 0,0 1,-5-1,0 0,-1 1,0 0,1 1,-1 0,1 0,-1 1,1 0,0 0,-1 1,1 0,0 0,-14 10,-6 4,2 2,-28 25,39-32,-40 36,2 1,3 3,1 3,3 1,2 2,3 2,3 2,3 1,2 2,3 2,3 0,3 2,3 0,-20 117,33-127,2 1,2 91,4-130,2 0,0 0,2-1,0 0,1 0,1 0,1 0,0-1,2 0,20 34,-24-48,-1 1,1-1,0 0,1-1,-1 1,1-1,0 0,0-1,0 1,1-1,-1-1,1 1,-1-1,1 0,0 0,0-1,0 0,10 0,15 0,-1-2,62-8,-56 4,490-77,-369 48,201-72,-314 89,0-1,-2-2,67-42,-90 48,0-1,-1 0,-1-1,0-1,-2-1,0 0,-1-2,0 1,12-24,-3-6,-2-2,-2 0,-2-1,-2-1,-3 0,9-74,-11 24,-5 0,-9-148,-4 152,-20-105,20 170,-1 0,-2 0,-1 1,-1 0,-2 1,-28-49,39 77,0-1,0 1,0 0,0-1,-1 1,0 1,1-1,-1 1,-1-1,1 1,0 0,-1 1,0-1,1 1,-1 0,-7-2,7 3,0 1,0 0,0 0,0 0,0 1,0-1,0 1,0 1,1-1,-1 1,0-1,1 1,-1 1,1-1,0 1,-1-1,-4 5,-26 21,0 2,2 1,1 2,-46 60,28-23,-62 116,112-186,-16 27,3 0,0 1,1 0,-10 40,20-61,1 0,0 1,0-1,0 0,1 0,0 1,0-1,0 0,1 1,1-1,-1 0,1 0,0 0,1 0,-1-1,1 1,1 0,-1-1,1 0,0 0,1 0,-1 0,1-1,8 7,4 0,0 0,1-1,0-1,0 0,2-2,-1 0,38 10,151 21,-170-33,482 51,-503-55,1 0,-1 2,0 0,0 1,-1 1,0 1,0 0,0 1,15 10,0 3,-2 1,0 1,32 35,-52-49,-1 0,0 1,-1 0,0 0,0 0,-1 1,0 0,6 20,-10-25,0 0,-1 0,0 0,0 0,0 0,-1 0,0 0,0 0,0 0,-1 0,0 0,0 0,-1-1,1 1,-1 0,-1 0,1-1,-1 0,0 1,-3 4,-22 22,-1 0,-1-3,-63 48,18-15,38-29,6-8,-50 55,80-79,0 0,0 0,0 0,1 0,-1 1,0-1,1 0,-1 1,1-1,-1 0,1 1,0-1,-1 0,1 1,0-1,0 1,0-1,0 1,0-1,1 1,-1-1,0 0,1 1,-1-1,0 0,1 1,0-1,-1 0,1 1,0-1,0 0,0 0,0 0,0 0,0 0,0 0,0 0,0 0,0 0,0-1,1 1,-1 0,0-1,1 1,1 0,10 5,0 0,1-1,22 6,-25-8,9 3,399 103,-413-108,-1 0,1 0,-1 0,1-1,-1 0,1 0,-1 0,1-1,-1 1,1-1,8-3,-11 2,1-1,0 1,-1-1,1 0,-1 0,0 0,0-1,0 1,-1 0,1-1,-1 0,1 0,-1 0,2-7,11-29,-11 21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0:59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1.0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1 225,'3'1,"-1"0,1 0,0 0,-1 1,1-1,-1 1,1 0,-1 0,0 0,1 0,-1 0,0 0,-1 1,1-1,2 5,2 0,109 147,146 260,-235-376,-26-38,0 0,0 1,0-1,0 0,0 0,0 0,0 0,1 0,-1 0,0 1,0-1,0 0,0 0,0 0,0 0,0 0,1 0,-1 0,0 0,0 0,0 0,0 1,0-1,1 0,-1 0,0 0,0 0,0 0,0 0,1 0,-1 0,0 0,0 0,0 0,0 0,0-1,1 1,-1 0,0 0,0 0,0 0,0 0,0 0,1 0,-1 0,0 0,0 0,0-1,0 1,0 0,0 0,0 0,0 0,0 0,1 0,-1-1,0 1,0 0,0 0,-2-27,-14-61,2 16,-7-117,19 150,2 1,2-1,10-63,-10 90,1 1,0 0,1 0,1 0,-1 0,2 1,0-1,0 1,0 1,1-1,1 1,0 0,0 1,0 0,1 0,15-9,0 2,0 1,1 2,0 0,1 2,0 1,1 1,29-5,-41 10,-1 1,1 0,0 2,0-1,0 2,-1 0,1 1,0 0,-1 1,1 0,-1 2,0 0,0 0,23 14,-17-7,0 1,-1 1,0 1,-2 0,1 2,-2 0,0 0,-1 2,-1 0,-1 1,21 41,4-1,-29-47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2.5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937 1,'-27'1,"1"2,-1 0,1 2,0 1,0 1,1 1,0 2,-46 24,26-9,2 2,1 2,-68 61,68-49,2 2,2 1,2 2,2 2,2 1,2 1,3 2,2 1,2 1,2 0,3 2,2 0,3 1,-6 61,17-94,0 1,5 40,-2-55,0-1,1 1,0-1,1 1,0-1,0 0,1 0,0 0,8 11,-9-16,1-1,-1 1,1-1,0 0,0-1,0 1,1-1,-1 1,1-1,-1-1,1 1,0-1,-1 1,1-1,0-1,0 1,0-1,9 0,14 0,-1-2,33-6,-33 3,561-47,-523 51,0 3,0 3,0 3,-1 3,0 2,-1 3,64 26,-97-29,0 1,-1 2,-1 0,44 35,-58-40,-1 1,0 0,-1 1,0 0,-1 1,0 0,-1 1,-1 0,-1 1,8 19,-15-33,0 1,0-1,0 1,-1-1,1 1,-1 0,0-1,0 1,0 0,0-1,0 1,0 0,-1-1,1 1,-1-1,0 1,0-1,0 1,0-1,0 1,-1-1,1 0,-1 0,1 0,-1 0,0 0,0 0,0 0,0 0,-3 2,-8 3,1 1,-1-2,-1 0,-22 8,-5 1,-440 207,474-219,0 0,0 0,0-1,0 1,-1-2,0 1,1-1,-1 0,1-1,-10 0,12-1,-1 0,1-1,0 0,0 0,-1 0,1 0,1-1,-1 0,0 0,1-1,-1 1,1-1,0 0,-5-6,0 0,-60-70,64 74,0-1,1 0,0 0,0-1,0 1,1-1,0 0,1 0,-1 0,0-10,3 12,0 1,1-1,0 0,0 1,0-1,1 1,-1-1,1 1,1 0,-1 0,1 0,5-8,49-58,-25 33,-19 24,1 0,0 0,1 1,0 1,1 1,0 0,1 1,33-14,32-21,-67 34,-3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4.6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1530 1,'-5'0,"1"1,-1 1,0-1,1 1,-1 0,1 0,0 0,0 0,-7 6,-3 1,-53 34,-109 92,83-59,-91 68,-232 236,326-285,4 4,-77 117,137-176,1 0,3 2,1 1,2 1,2 0,2 2,2-1,2 2,-6 56,14-44,2 1,4 0,1 0,4 0,1-1,4 0,23 67,-1-27,4-2,4-2,71 115,-81-158,1-1,3-2,2-1,2-3,2 0,96 74,-94-87,2-2,1-2,1-2,2-2,0-2,1-3,104 24,-48-23,1-6,165 3,221-40,-360 10,161-38,-242 38,0-2,-1-3,0-2,-2-2,86-51,-123 64,0-1,0-1,-1 0,-1-1,0-1,-1 0,0 0,-1-1,0 0,-1-1,8-17,-8 9,-1 0,0-1,-2 0,0 0,-2 0,2-49,-7 1,-4 0,-3 0,-3 1,-25-88,-11-8,-7 2,-6 3,-149-278,178 382,-3 2,-2 1,-2 2,-3 1,-2 2,-2 3,-56-47,-61-34,-103-91,208 171,-113-75,96 76,61 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5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0 543,'2'-11,"1"-1,0 1,1 0,0 0,0 0,1 0,1 1,0 0,11-15,-9 12,17-23,1 0,2 2,2 1,1 1,1 2,2 1,0 1,2 2,1 2,64-32,-79 48,0 0,1 1,-1 2,1 0,1 1,-1 1,0 2,1 0,-1 1,1 2,-1 0,0 1,0 2,0 0,0 2,-1 0,26 13,-9-2,-1 1,-1 2,-1 2,-1 1,-1 2,-1 1,-1 2,45 54,-58-60,-2 0,-1 2,-1 0,-2 1,0 1,-2 0,0 0,-2 1,-1 0,7 49,-6 12,-3 0,-8 103,6 100,-1-257,2 0,1 0,2-1,1 1,2-2,1 0,1 0,31 52,-41-80,1-1,0 0,0 0,0 0,0 0,1-1,-1 0,1 0,0 0,0 0,0-1,0 0,0 0,0 0,1-1,-1 1,10 0,8 0,0-1,46-3,-33 0,11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6.0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0 847,'161'-2,"178"-24,-258 14,-1-4,0-3,-1-4,81-35,24-25,-4-8,234-157,-388 230,197-122,-182 117,1 2,1 2,72-21,-84 32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6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1 555,'57'-2,"1"-3,76-15,111-37,-132 28,102-22,705-205,-826 221,178-58,-254 89,-3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09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4 644,'-2'-9,"0"-9,2 18,1-1,-1 1,0 0,1 0,-1-1,0 1,0 0,1 0,-1-1,1 1,-1 0,0 0,1 0,-1 0,0-1,1 1,-1 0,1 0,-1 0,0 0,1 0,-1 0,1 0,-1 0,0 0,1 0,-1 0,1 0,-1 1,0-1,1 0,-1 0,0 0,1 0,-1 1,0-1,1 0,-1 0,0 1,1-1,-1 0,0 1,0-1,1 1,18 11,-1 2,-1 0,23 24,-3-3,1118 1121,-1139-1139,10 12,1-2,1-1,1-1,46 31,-73-55,0 1,0-1,1 0,-1 1,0-1,0 0,1 0,-1 0,0-1,1 1,-1 0,1-1,-1 0,1 1,-1-1,1 0,-1-1,1 1,-1 0,1-1,2 0,-3-1,-1 1,1-1,0 0,-1 0,0 0,1 0,-1 0,0 0,0 0,0 0,0-1,0 1,0 0,-1-1,1 1,-1-1,0 1,0 0,0-1,0-4,-1-50,-12-87,2 43,-56-1270,66 1322,2 1,2-1,2 1,17-74,-22 120,1-1,0 1,-1-1,1 1,1-1,-1 1,0 0,0 0,1 0,-1-1,1 1,3-3,6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0.5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0,'-11'0,"1"1,-1 0,0 1,1 0,-1 0,1 1,0 0,0 1,0 0,0 1,1 0,-13 9,10-4,-1 0,2 1,0 0,0 1,1 0,0 1,-13 22,6-1,1 0,2 1,1 1,2 0,1 1,-6 46,13-63,0-1,2 0,0 1,1-1,4 33,-3-45,1 0,0 0,0 0,0-1,1 1,0-1,1 1,-1-1,1 0,0 0,0-1,1 1,0-1,0 0,0 0,1-1,-1 1,11 5,7 0,0 0,0-2,0 0,1-2,0-1,1 0,-1-2,40 0,-30-1,-1 1,0 2,57 15,-87-20,0 1,0 0,-1 0,1 0,-1 0,1 1,-1-1,1 1,-1-1,0 1,0 0,0 0,0 0,0 0,0 0,0 1,-1-1,1 0,-1 1,1 0,-1-1,0 1,0-1,-1 1,1 0,0 0,-1 0,1-1,-1 1,0 0,0 0,0 0,-2 5,1-2,-1 1,0 0,-1-1,1 0,-1 1,0-1,-1 0,0-1,0 1,0-1,0 1,-1-1,-6 5,8-8,-15 15,-1 0,-1-2,0 0,-1-2,0 0,-1-1,-27 10,-33 13,59-24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1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1 418,'1'9,"0"-1,1 1,1-1,-1 1,2-1,-1 0,1 0,0 0,10 13,0 3,688 1060,-694-1073,126 164,-134-175,0 0,0 0,0 0,0 1,0-1,0 0,1 0,-1 0,0 0,0 1,0-1,0 0,1 0,-1 0,0 0,0 0,0 0,1 1,-1-1,0 0,0 0,0 0,1 0,-1 0,0 0,0 0,0 0,1 0,-1 0,0 0,0 0,1 0,-1 0,0 0,0 0,0 0,1 0,-1-1,0 1,0 0,0 0,1 0,-1 0,0 0,0 0,0-1,0 1,1 0,-1 0,0 0,0-1,0 1,0 0,5-20,-5-34,0 47,-10-106,-4-1,-30-116,14 80,-39-188,-31-187,91 464,-2-116,12 158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7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62 102,'-19'-17,"-14"-17,32 32,0 1,0-1,0 0,0 0,0 0,0 0,0 0,1 0,-1 0,1 0,0 0,-1 0,1 0,0 0,0-1,0 1,0 0,2-4,-2 6,0-1,0 1,0-1,1 1,-1-1,0 1,0-1,1 1,-1 0,0-1,1 1,-1-1,1 1,-1 0,0-1,1 1,-1 0,1 0,-1-1,1 1,-1 0,1 0,-1 0,1 0,-1-1,1 1,-1 0,1 0,-1 0,1 0,-1 0,1 0,0 0,-1 1,1-1,-1 0,1 0,-1 0,1 0,-1 1,1-1,-1 0,0 1,1-1,-1 0,1 1,26 19,-22-17,383 335,63 50,-426-370,-8-6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2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7 783,'0'-1,"0"0,0 0,-1 0,1 0,0 0,1 0,-1 0,0 0,0 0,0 0,1 0,-1 0,0 0,1 0,-1 0,0 1,1-1,0 0,-1 0,1 0,0 0,0 0,0 1,0 0,-1 0,1 0,0 0,0 0,-1 0,1 1,0-1,-1 0,1 0,0 0,0 1,-1-1,1 0,-1 1,1-1,0 0,-1 1,1-1,0 2,37 40,-32-34,473 572,-465-564,-9-10,0-1,0 1,-1 0,0 0,0 0,0 1,4 11,-12-17,-11-11,-12-15,-20-31,2-1,-47-81,-60-135,102 175,-39-113,69 156,3-1,2-1,-12-104,24 140,2 1,0-1,1 0,1 1,1-1,1 1,1 0,0-1,11-25,-14 43,1 0,-1 0,1 0,0 1,1-1,-1 0,0 1,1-1,-1 1,1 0,0 0,0 0,0 0,0 0,0 1,0-1,0 1,0 0,1 0,-1 0,0 0,1 1,-1-1,1 1,-1 0,1 0,-1 0,1 1,-1-1,0 1,5 1,12 3,0 2,-1 0,0 1,22 12,-18-8,-7-5,8 4,0 1,-1 2,36 25,-55-36,1 1,-1 0,0-1,1 2,-2-1,1 0,0 1,-1 0,0 0,0 0,-1 0,1 0,-1 1,0-1,0 1,-1-1,0 1,0 0,0 0,-1-1,0 1,0 12,-9 15,-1 1,-2-1,-1-1,-1 0,-36 57,-14 32,39-65,-65 156,89-211,0 1,0 0,1-1,-1 1,1 0,-1 0,1-1,0 1,0 0,0 0,0 0,0-1,0 1,0 0,1 0,-1 0,0-1,1 1,1 2,-2-3,1 0,0 0,0-1,0 1,1 0,-1 0,0-1,0 1,0 0,0-1,1 0,-1 1,0-1,0 0,1 1,-1-1,0 0,1 0,-1 0,2 0,10-2,0 0,0-1,-1 0,18-7,-10 4,9-2,0 3,0 0,0 2,0 0,53 4,-19 6,101 22,-129-23,2-2,-1-1,54-4,-62 1,-7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4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1501,'4'0,"1"-1,0 0,-1-1,1 1,-1-1,0 0,1 0,-1 0,4-3,14-7,51-16,2 3,128-26,161-7,-300 49,856-95,62-9,-12-82,-67-93,-191 56,-501 171,413-143,-592 191,-2-2,0-1,44-32,-59 37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6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1915 1,'-3'0,"0"1,0-1,0 1,1 0,-1 0,0 0,0 1,1-1,-1 1,1-1,-1 1,1 0,0 0,0 0,0 0,-3 4,-32 45,27-37,-684 932,246-345,84-124,176-235,159-205,2 3,-29 54,55-91,0-2,1 0,0 0,-1 0,1 0,0 0,-1-1,1 1,-1 0,0 0,1 0,-1 0,0-1,1 1,-1 0,0-1,0 1,1-1,-3 2,1-6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7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1,'163'-1,"325"43,404 184,-218-44,-189-95,-441-81,0 2,0 2,-1 2,60 24,-98-34,1 0,-1 0,0-1,1 1,-1-1,1-1,0 1,-1-1,1 0,8-1,5-2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8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1075 48,'0'-2,"0"0,0 1,0-1,0 0,-1 0,1 1,-1-1,1 0,-1 1,1-1,-1 1,0-1,0 0,0 1,0 0,0-1,0 1,0 0,0-1,0 1,-1 0,1 0,-1 0,-1-1,-1 0,0 1,0-1,0 1,0 0,0 0,0 1,-1-1,1 1,-8 0,-9 2,0 1,0 0,-23 8,38-9,-48 14,1 3,1 2,-68 38,-141 98,211-125,-2 0,1 3,2 2,-62 59,107-92,0 1,0-1,1 0,0 1,-1 0,1 0,1 0,-1 0,1 0,0 0,-3 11,5-14,0 1,0 0,0-1,0 1,1-1,-1 1,1 0,0-1,-1 1,1-1,0 1,0-1,1 0,-1 1,0-1,1 0,-1 0,1 0,0 0,0 0,0 0,0-1,0 1,0-1,0 1,1-1,3 2,34 16,0-2,1-1,74 16,-21-5,348 75,-428-99,-1 0,0-2,1 1,-1-2,1 0,-1 0,0-2,1 1,-1-2,0 0,0 0,22-9,47-23,173-77,-232 101,-11 5,1 0,-1 0,13-11,-9 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18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160 103,'-28'-1,"17"0,0 1,0 0,0 0,0 1,-12 3,21-4,-1 1,1 0,-1 0,1 0,0 0,-1 1,1-1,0 1,0-1,0 1,0 0,0-1,0 1,0 0,1 0,-1 1,1-1,-1 0,1 0,0 1,0-1,0 1,0-1,0 1,1-1,-1 4,-3 30,1 1,2 0,2 0,1 0,2-1,2 1,15 55,-13-65,2 0,0-1,2 0,1-1,25 39,-28-50,1 0,0 0,0-1,1-1,1 0,0-1,1 0,0-1,1 0,21 10,-22-15,0 0,1-2,0 1,0-2,0 1,0-2,0 0,0-1,0-1,27-4,-15 0,0-1,0-2,-1 0,0-2,26-14,-43 19,0 0,-1-1,0-1,0 1,0-2,-1 1,0-1,0 0,-1 0,0 0,0-1,-1 0,0 0,-1-1,0 1,-1-1,1 0,-2 0,0 0,0-1,1-16,-2 2,0 0,-2-1,-1 1,-1 0,-1 0,-1 0,-15-43,12 43,-2 1,-1-1,-1 1,-1 1,-30-40,33 51,0 1,0 1,-1 0,-1 0,1 1,-2 0,1 1,-1 1,0 0,0 1,-1 0,-16-4,-26-8,31 10,0 0,-1 1,0 2,0 0,-42-1,-65 8,105-2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1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2,'-79'-1,"-150"5,201-1,0 0,0 2,0 1,0 2,-46 18,63-21,1 0,1 1,-1 0,1 0,0 1,0 0,1 1,0-1,1 2,-1-1,-9 16,13-18,1 1,-1 0,1 0,1 1,-1-1,1 0,1 1,-1 0,1-1,0 1,1 0,0-1,0 1,1 0,0 0,0-1,4 13,-3-16,0 1,1 0,-1-1,1 1,0-1,0 0,1 0,-1 0,1 0,0-1,0 1,0-1,1 0,-1 0,1-1,7 4,10 4,0-1,29 6,-45-13,114 32,147 45,-204-57,0 3,64 37,-100-48,-1 2,34 27,-55-39,0 0,0 1,0-1,0 1,-1 0,1 1,-1-1,-1 1,1-1,-1 1,0 0,0 0,-1 1,0-1,0 1,0-1,0 11,-2-15,0 1,-1-1,1 1,-1 0,0-1,0 1,0-1,0 1,0-1,0 0,-1 0,1 1,-1-1,0 0,0 0,1 0,-1-1,0 1,-1 0,-3 2,-55 26,44-23,-231 87,151-61,-121 59,198-81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3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1256 29,'-41'-15,"-15"8,-1 2,1 3,-1 3,0 2,-61 11,34 0,2 4,0 3,1 4,1 3,2 4,-75 42,122-57,-39 28,63-40,1 1,-1-1,1 1,0 0,0 0,1 1,0-1,0 1,0 1,1-1,-4 11,7-15,0 0,1 1,-1-1,1 0,0 0,0 0,1 0,-1 0,0 0,1 0,0 0,0 0,0 0,0 0,0 0,1 0,-1-1,1 1,0 0,-1-1,1 1,0-1,1 0,-1 0,0 0,1 0,-1 0,1 0,4 2,10 6,1 0,1-1,27 9,-27-10,272 98,-148-57,-2 6,173 95,-266-117,-1 1,-2 3,-2 2,59 66,-35-35,-57-60,35 34,-2 1,-2 3,-2 1,36 60,-67-95,0 0,-1 1,0 0,-1 0,-1 0,-1 1,0 0,-1 0,0 0,-2 0,0 0,0 0,-2 0,0 0,-1 0,0 0,-1 0,-1 0,-1 0,0-1,-10 19,2-9,-2-2,-1 0,-1 0,0-2,-2 0,0-1,-2-1,0 0,-1-2,-1-1,0 0,-1-2,-1-1,-28 11,26-12,-1-2,0-1,-1-1,0-2,0 0,0-2,0-2,-1 0,1-2,-1-1,1-1,-1-2,-33-9,49 10,1-2,1 0,-1-1,1 0,0 0,0-2,1 1,0-2,0 1,1-1,0-1,0 0,1 0,1-1,0 0,0-1,1 1,1-2,0 1,-6-17,1-5,2 0,1-1,2 0,1 0,2 0,3-60,0 56,2-1,2 2,2-1,11-40,-11 59,1 1,0 1,2-1,0 2,1-1,0 1,2 0,0 1,25-26,21-17,-25 23,1 1,2 3,1 0,73-47,-100 75,0 0,0 0,0 1,0 0,0 1,1 0,-1 1,1 0,0 0,13 2,-3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4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0 418,'6'-4,"0"0,0 0,0 0,0 1,1 0,-1 0,1 0,8-1,28-14,323-153,-192 110,23-11,-149 53,72-19,-99 32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5.6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0 879,'18'1,"-1"0,1 2,-1 0,0 1,0 1,0 0,-1 2,0 0,24 14,12 11,65 52,-113-81,311 249,363 379,-487-409,-191-222,0 0,0 0,0 1,0-1,0 0,0 0,1 1,-1-1,0 0,0 0,0 0,0 1,1-1,-1 0,0 0,0 0,0 1,1-1,-1 0,0 0,0 0,1 0,-1 0,0 0,0 1,1-1,-1 0,0 0,0 0,1 0,-1 0,0 0,0 0,1 0,-1 0,0 0,1 0,-1 0,0-1,0 1,1 0,-1 0,0 0,0 0,0 0,1 0,-1-1,0 1,0 0,1 0,3-21,-5-43,0 50,-8-279,-20-389,-13-396,42 1068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8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1,'-6'0,"1"1,0 0,-1 0,1 1,0 0,0 0,0 0,0 0,0 1,1 0,-1 0,-7 7,-49 49,57-55,-24 27,0 1,2 2,-40 69,54-80,1 1,1 1,1-1,1 2,1-1,2 1,-4 38,7-38,1 0,1 0,2 0,0 0,2 0,1 0,9 27,-11-42,0-1,1-1,1 1,-1 0,1-1,1 0,0 0,0-1,1 0,0 0,0 0,1-1,0 0,0 0,0-1,1 0,0-1,1 0,-1 0,13 4,23 1,1-2,-1-2,2-1,-1-3,75-6,76 5,-185 0,23 1,0 2,36 9,-62-11,-1 0,1 1,-1 0,0 1,1 0,-2 0,1 0,0 1,-1 0,0 1,0-1,0 1,8 11,-12-12,0 0,0 0,-1 0,1 1,-1-1,0 1,-1 0,0 0,1 0,-2-1,1 1,-1 0,0 0,0 0,0 0,-1 0,0 0,0 0,-1 0,-1 5,-1-1,0-1,0 1,0-1,-1 0,-1 0,1-1,-1 0,-1 0,0 0,-14 12,-42 25,-3-3,-1-3,-129 54,84-41,47-21,5-1,-77 27,103-47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7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1 481,'11'7,"0"1,-1 0,0 1,-1 0,0 1,0 0,-1 0,0 0,8 16,4 2,393 603,-407-623,50 89,-50-85,-1-1,0 1,-1 0,0 0,-1 1,2 16,-7-15,-5-18,-10-22,16 25,-302-619,248 482,-65-255,115 373,0-1,2 1,0-1,2 0,0 1,4-39,-3 54,1 0,0 0,0 1,0-1,1 0,-1 1,1 0,0-1,1 1,-1 0,1 0,-1 0,1 0,1 0,-1 1,0 0,1-1,0 1,-1 0,1 1,0-1,1 1,-1 0,0 0,1 0,-1 0,1 1,0 0,-1 0,1 0,0 0,0 1,-1 0,1 0,5 0,10 3,-1 1,0 0,0 1,-1 1,1 1,33 18,-6-4,-39-18,73 35,-73-35,0 1,0 0,-1 1,0 0,1 0,-2 0,1 0,8 12,-12-13,-1-1,1 1,-1 0,0 0,0 0,0 0,-1 0,1 0,-1 1,0-1,0 0,-1 0,1 0,-1 0,-2 8,-25 64,19-55,6-14,-84 197,68-165,-2-1,-1-1,-30 38,51-74,0 0,0 0,0 1,0-1,0 0,0 0,1 1,-1-1,0 1,1-1,-1 0,1 1,0-1,-1 1,1-1,0 1,0 2,0-3,1 0,-1 0,0-1,1 1,-1 0,1 0,0 0,-1-1,1 1,-1 0,1-1,0 1,-1-1,1 1,0-1,0 1,0-1,-1 1,1-1,0 0,1 1,8 1,-1 0,0-1,0 0,17-1,-13 1,96-1,-64-2,-1 2,0 3,1 1,-1 2,53 14,-84-16,-1-1,0-1,0 0,1-1,-1 0,1-1,0 0,-1-1,0 0,1-1,16-5,0 2,1 1,0 1,30 2,-38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28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0 506,'10'-9,"1"1,-1 0,1 1,23-12,-7 5,107-58,4 6,3 6,2 6,3 7,1 6,2 6,215-21,-360 55,29-3,0 1,0 2,0 1,44 5,-69-4,0 1,0 0,0 0,0 0,-1 1,1 0,-1 1,0-1,0 1,0 1,-1-1,1 1,-1 1,0-1,-1 1,1 0,-1 0,0 0,-1 1,1 0,-1 0,-1 0,5 10,-3 2,1 1,-2 0,-1 0,0 0,-2 0,0 0,-1 0,-1 0,-1 0,-1 0,-1 0,0 0,-1-1,-2 0,-10 25,-5 2,-1 0,-3-2,-1 0,-62 73,-285 282,159-179,190-194,-1 0,-2-2,0-1,-39 24,49-36,30-17,28-21,-27 17,1 0,1 0,0 2,0 0,1 1,0 0,0 1,1 1,17-4,19 0,85-3,-6 0,227-42,-285 43,-1-4,-1-3,0-3,105-47,44-41,-205 101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30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1324,'0'-1,"1"0,-1 1,0-1,1 0,-1 0,1 0,-1 0,1 1,-1-1,1 0,-1 0,1 1,0-1,-1 1,1-1,0 0,-1 1,1-1,0 1,0 0,0-1,0 1,-1 0,3-1,28-8,-20 7,288-109,-149 50,1117-407,-257 32,-789 331,-1 2,-197 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31.2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1533 32,'0'-1,"1"0,-1 0,0 0,0 0,0 0,0-1,0 1,0 0,0 0,0 0,-1 0,1 0,0 0,0 0,-1 0,1 0,-1 0,1 1,-1-1,1 0,-1 0,0 0,1 0,-1 1,0-1,0 0,0 1,1-1,-1 0,0 1,0-1,0 1,0 0,0-1,0 1,0 0,0-1,0 1,0 0,0 0,0 0,0 0,0 0,0 0,0 0,0 0,0 0,0 1,-2 0,-4 1,1 1,0 0,-1 0,1 0,1 1,-11 7,-98 91,-111 124,153-149,-334 364,-72 75,448-485,-78 75,97-100,11-6,-1 0,1 0,0 0,0 0,0 0,0 0,-1 0,1 0,0-1,0 1,0 0,0 0,0 0,0 0,-1 0,1-1,0 1,0 0,0 0,0 0,0 0,0 0,0-1,0 1,0 0,0 0,0 0,0-1,0 1,0 0,0 0,0 0,0 0,0-1,0 1,0 0,0 0,0 0,0 0,0-1,0 1,0 0,1 0,-1 0,0 0,0 0,0-1,0 1,0 0,0 0,1 0,-1 0,0 0,5-11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32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0,'34'1,"-1"2,0 1,50 13,96 37,-73-20,559 173,-629-193,-1 1,0 2,48 33,39 18,-63-39,-45-21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32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0,5 4,7 6,3 1,6 3,4 4,1-2,1-3,-7 0,-4-2,-8-3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1:53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2381 836,'-1'-25,"-2"1,0 0,-2 0,0 0,-2 1,-1 0,0 0,-17-30,-1 5,-2 0,-55-70,55 84,-2 1,0 1,-3 1,0 2,-2 1,-1 2,-1 2,-1 1,-1 2,-42-17,49 26,0 1,-1 1,0 2,0 2,-1 0,0 3,0 1,0 1,0 1,0 3,0 0,0 3,-53 14,29 1,2 1,1 4,0 1,2 3,2 3,1 1,-59 53,19-6,4 5,-123 157,153-168,-76 129,106-155,2 1,3 0,1 2,-13 58,16-37,3 1,4 1,3-1,3 1,4 1,15 132,-8-160,3 0,1-1,2 0,3-1,1-1,2 0,2-1,3-2,1 0,1-1,50 56,-23-42,3-3,1-2,3-3,124 74,-68-57,245 95,-270-127,2-4,0-4,2-5,1-3,0-5,0-4,164-8,-155-9,-1-4,0-4,-1-5,-1-4,-2-5,181-84,119-103,-350 186,-1-2,-1-3,-2-1,-2-3,57-68,-83 85,-1 0,0-1,-2 0,-1-2,-1 1,-2-2,0 0,-2 0,-2 0,0-1,3-45,-8 49,-2 1,0-1,-2 0,-1 1,-1-1,-1 1,-2 0,0 0,-1 1,-2 0,0 1,-2 0,-27-42,7 24,-1 2,-2 1,-1 2,-3 1,-56-40,-226-129,-212-85,486 268,-1 2,-1 2,-84-18,-158-3,243 31,1-2,0-2,0-2,-44-19,80 28,1 0,0-1,0 0,0-1,0 0,1 0,0-1,0-1,-8-8,6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1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2512,'31'-11,"-11"2,86-21,169-26,117 11,383 15,3 46,169-2,-947-14,1 0,-1 0,0 0,0 0,0 0,1 0,-1 0,0 0,0 0,0-1,0 1,1 0,-1 0,0 0,0 0,0 0,0-1,0 1,0 0,0 0,1 0,-1-1,0 1,0 0,0 0,0 0,0 0,0-1,0 1,0 0,0 0,0-1,0 1,0 0,0 0,0 0,0-1,0 1,0 0,0 0,-1 0,1 0,0-1,0 1,0 0,0 0,0 0,0 0,0-1,-1 1,1 0,0 0,0 0,0 0,-1 0,-12-20,-6-8,14 10,0 0,1 0,1 0,1-1,0 1,1-1,1 1,1-1,1 1,0 0,7-26,4-5,2 0,41-90,-27 81,3 2,2 1,3 1,2 2,2 2,2 2,2 2,3 2,55-41,-19 25,2 3,3 5,2 3,187-71,-190 89,0 4,1 4,2 5,99-9,-120 22,0 3,-1 3,1 4,-1 2,0 3,70 20,-43 0,-2 3,-2 5,-1 3,-2 5,-2 3,95 73,-72-39,-3 5,-5 5,172 201,-252-267,74 98,-86-111,-1 1,0 0,-1 1,-1-1,-1 2,8 25,-14-36,1-1,-1 1,0-1,-1 1,1 0,-1-1,0 1,0-1,-1 1,1-1,-1 0,-1 0,1 1,-1-1,0-1,0 1,0 0,0-1,-1 0,0 0,0 0,0 0,-7 5,-12 8,-1 0,-1-1,-34 15,34-18,8-4,-71 41,-2-5,-2-4,-110 34,196-74,0 2,-2-1,1-1,0 0,0 0,-13 0,18-1,0 0,1 0,-1 0,0-1,1 1,-1-1,1 1,-1-1,1 0,-1 0,1 1,-1-1,1 0,0 0,0 0,-1-1,1 1,0 0,0 0,0-1,0 1,0 0,0-1,1 1,-1-1,0 1,1-1,-1 0,1 1,0-1,-1-2,-1-16,0-1,2 0,0 0,1 0,1 0,1 1,1-1,1 1,1 0,11-28,14-24,56-95,-82 158,88-153,8 5,7 3,138-150,-155 205,4 4,5 5,3 3,4 6,129-76,-187 129,0 1,72-26,-104 47,0 0,0 2,0 0,1 1,0 0,-1 1,1 2,0 0,-1 0,1 2,28 5,-18 2,-1 1,0 1,-1 1,-1 2,0 0,-1 2,0 1,-1 0,-1 2,-1 0,0 2,-2 0,33 47,-19-17,-2 0,-2 2,-3 1,-2 1,28 97,10 100,-57-224,-1 1,-2 0,0 0,-2 0,-2 1,-9 52,9-72,-2 1,1-1,-2 0,1-1,-1 1,-1-1,-7 10,10-14,0-1,-1 0,1 0,-1 0,0 0,0-1,-1 1,1-1,-1 0,0 0,0-1,0 1,0-1,0 0,-7 1,11-3,-1 0,0 1,0-2,1 1,-1 0,0 0,0 0,1-1,-1 1,0-1,1 0,-1 1,1-1,-1 0,1 0,-1 0,1 0,-1 0,1 0,0 0,0-1,-1 1,1 0,0-1,0 1,0-1,1 1,-1-1,0 1,0-1,1 0,-1 1,1-1,-1-2,-1-8,-1 0,2 0,-1-22,2 31,0-52,3 1,3 0,1 0,3 1,2 0,3 1,2 0,2 2,47-89,-26 69,3 1,3 1,3 3,2 3,117-110,-140 147,1 1,1 2,2 0,0 3,0 0,2 2,49-17,-62 27,0 1,1 1,0 1,0 0,0 2,0 1,0 1,0 0,0 2,1 1,-2 0,1 2,38 12,-22 0,-1 1,0 1,-2 2,0 2,-2 1,0 2,40 41,12 22,85 115,-11 14,-133-178,-1 2,-3 0,27 73,-47-108,0 0,0 0,-1 1,0-1,-1 0,0 1,0-1,0 1,-1-1,0 0,-1 1,1-1,-1 0,-1 0,1 0,-1 0,-1 0,1-1,-1 1,0-1,-1 0,1 0,-1-1,-8 8,2-3,0 0,-1-1,0 0,0-1,-1 0,0-1,0-1,-1 0,0 0,0-2,-20 5,27-8,1 0,0-1,-1 1,1-2,0 1,-1-1,1 0,0 0,0 0,0-1,0 0,0 0,0-1,0 0,1 0,-1 0,1 0,0-1,0 0,0 0,1-1,-1 1,-4-7,-4-6,2 0,0-1,0 0,2 0,-13-36,6 6,2-1,2 0,3-1,1 0,3-1,2 1,2-1,3 0,2 1,1-1,3 1,3 1,30-90,-25 95,3 1,1 1,2 0,2 2,2 1,47-57,-47 67,1 2,1 1,2 1,0 1,2 2,0 1,1 1,52-21,-59 31,0 0,0 3,1 0,0 1,1 2,-1 0,1 2,-1 2,35 2,-28 2,0 2,-1 1,0 1,0 2,-1 1,58 29,-45-14,-1 1,-1 3,-1 1,-2 2,-1 2,-2 1,-2 2,-1 1,53 82,-53-66,-3 2,-2 1,25 73,2 21,90 285,-135-389,-7-28,1 0,0-1,13 31,-16-48,-1 0,1-1,-1 1,1-1,-1 0,1 1,0-1,-1 0,1 0,0 0,0 0,0 0,0-1,0 1,0-1,0 1,3 0,46 4,-26-3,1009 206,-775-147,-82-20,333 72,4-40,-442-69,1-4,-1-2,0-4,97-19,-73 3,-2-5,153-63,-80 16,-49 19,189-58,-233 95,1 3,144-8,152 18,-335 3,0-1,0-3,-1 0,0-3,47-17,64-14,-114 35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3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1212 203,'-12'2,"-1"0,0 1,1 0,0 1,0 1,0 0,0 1,1 0,-14 9,-10 5,-53 29,1 3,3 4,3 4,2 4,3 2,3 4,-77 96,110-114,2 2,2 1,3 2,3 1,2 1,3 2,2 0,-15 68,27-80,2 0,2 1,3-1,1 1,3 1,2-1,2 0,3-1,1 1,3-2,20 61,-1-34,3-1,4-2,62 93,161 187,-216-296,3-3,2-1,2-3,96 72,-121-103,1-1,0-1,1-1,1-2,1-1,0-1,0-1,1-2,0-1,0-2,1-1,-1-1,33-2,-7-5,0-3,-1-3,0-2,78-27,215-103,356-226,-26-54,-659 409,223-153,-181 119,96-94,-142 124,0-1,-1 0,-1-2,-1 0,-1 0,-1-1,-1 0,0-1,-2 0,0-1,7-39,-10 30,-2 0,-1-1,-1 1,-2-1,-2 0,0 1,-2 0,-10-32,-1 10,-3 1,-2 0,-3 1,-1 2,-3 1,-61-83,22 48,-3 3,-135-121,143 150,-1 2,-3 3,-2 2,-2 4,-2 3,-1 3,-105-34,-292-63,445 128,0 1,-1 2,1 0,0 2,-1 0,1 2,-27 6,-173 55,128-33,-106 37,-85 23,184-72,67-14,-51 15,64-14,19-5,0 0,0 0,0 0,0 1,0 0,0 0,0 0,0 1,1 0,-6 4,-1 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5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0 562,'13'1,"-1"0,1 0,-1 1,1 1,-1 0,23 10,68 39,-65-31,407 256,-16 31,11 7,-354-257,3-5,105 47,-190-97,1-1,0 0,0-1,0 1,0-1,0 0,1 0,9 0,-14-1,1 0,-1-1,1 1,-1-1,0 1,1-1,-1 1,0-1,0 0,1 0,-1 1,0-1,0 0,0 0,0 0,0 0,0 0,0-1,0 1,0 0,-1 0,1-1,0 1,-1 0,1-1,-1 1,0 0,1-1,-1 1,0-1,0 1,0-1,0 1,0-1,0-2,-1-12,-1-1,0 1,-2 0,1 0,-2 0,-6-16,-4-14,-158-654,144 528,8-1,2-201,18 332,4-64,-3 104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39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938 1,'-101'229,"38"-79,-6 6,-28 65,-128 212,212-416,-1 0,0 0,-1-1,-1-1,0 0,-30 19,21-15,0 1,-22 25,17-12,2 3,-29 45,32-46,13-23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5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0,'11'1,"0"0,-1 1,1 0,-1 1,1 0,-1 0,0 1,-1 1,17 8,9 9,37 31,-43-31,55 41,265 182,-341-240,3 1,0 0,-1 1,0 0,0 0,-1 1,0 0,0 1,-1 0,7 10,-5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7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0 678,'6'2,"0"0,-1 0,1 0,-1 1,0 0,0 0,0 0,0 0,-1 1,1 0,3 5,5 2,187 177,-92-80,492 431,-418-394,293 180,-453-311,-16-9,0-1,0 0,0 0,1-1,0 0,0 0,0 0,0-1,0 0,11 2,-17-4,1-1,-1 1,0 0,0 0,0-1,0 1,0-1,0 1,0-1,0 1,0-1,-1 0,1 1,0-1,0 0,0 0,-1 1,1-1,0 0,-1 0,1 0,-1 0,1 0,-1 0,1 0,-1 0,0 0,0 0,1 0,-1 0,0-1,0-1,0-44,-1 34,-49-1257,39 581,12 650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08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1 154,'0'-5,"0"0,0 0,1 0,0 0,0 0,0 0,0 0,1 0,0 1,0-1,0 1,1-1,0 1,0 0,0 0,3-4,1 2,-1 1,0 0,1 0,0 1,0 0,0 0,1 0,-1 1,9-2,13-3,-1 2,2 1,-1 2,39-1,13 6,0 2,0 5,0 3,-1 3,-1 4,-1 3,124 53,-182-66,0 1,-1 0,0 1,0 1,-1 1,-1 1,0 1,-1 0,-1 1,23 29,-30-33,-1-1,0 1,-1 1,0-1,-1 1,0 0,-1 0,-1 0,0 0,-1 1,0 0,-1-1,-1 1,0 0,0-1,-2 1,0 0,-5 20,-7 9,-1 0,-3-1,-37 66,-86 116,85-139,-34 54,-253 370,334-498,-20 27,28-36,0-1,0 1,0-1,0 1,0 0,0-1,0 1,1 0,-1 0,1 0,-1 0,1-1,0 1,-1 0,1 0,0 0,1 2,-1-3,1-1,-1 1,1-1,-1 1,1-1,-1 1,1-1,-1 0,1 1,0-1,-1 0,1 0,0 1,-1-1,1 0,0 0,-1 0,1 0,0 0,-1 0,1 0,0 0,-1 0,1 0,0 0,0 0,-1-1,1 1,-1 0,1 0,0-1,-1 1,2-1,26-14,-22 12,79-41,2 5,2 3,96-25,-48 26,201-24,-263 50,164-26,-212 28,-8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1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1411,'-1'-93,"3"1,5 0,24-123,-13 147,38-101,-55 165,1 0,0 0,0 1,1-1,-1 0,1 1,0 0,0 0,0 0,0 0,0 0,1 0,0 1,-1-1,1 1,0 0,0 0,0 1,0-1,0 1,0 0,1 0,-1 0,0 1,1 0,-1-1,0 1,1 1,-1-1,0 1,6 1,15 3,-1 1,1 1,-1 2,27 13,-31-14,342 177,-15 33,-344-216,0 1,0-1,0 0,1 0,-1-1,1 1,-1-1,1 0,-1 1,1-2,0 1,0 0,-1-1,1 0,0 0,0 0,0 0,0 0,-1-1,8-2,-3-1,0 0,0-1,-1 0,0-1,0 0,0 0,9-11,0 0,-1 0,-1-1,-1-1,0 0,-2-1,0 0,-1 0,-1-1,-1-1,-1 1,-1-1,0-1,-2 1,-1-1,1-39,6-92,7 1,47-195,-58 323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3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1 809,'0'-12,"6"-221,-2 190,2-1,2 1,16-54,-14 65,1 0,1 0,2 2,1-1,26-37,-34 59,-1 0,1 1,0 0,1 0,0 1,0 0,1 0,0 1,0 0,1 1,-1 0,1 0,0 1,0 0,1 1,-1 0,1 1,-1 0,1 0,17 1,-4 2,0 2,0 0,0 2,-1 1,0 1,0 0,-1 2,1 1,-2 0,0 2,33 23,-15-6,-1 1,-1 3,-2 0,55 69,-88-99,29 37,2-1,49 46,-69-74,1 0,0-1,0-1,1 0,1-1,-1 0,1-1,0-1,1-1,29 6,-19-6,1-1,-1-2,1-1,0-1,50-7,-67 5,0 0,1-1,-1 0,0 0,0-2,-1 1,1-1,-1-1,0 0,-1 0,1-1,-1 0,0-1,-1 0,0 0,12-16,-17 18,0 0,0 0,0 0,-1 0,0 0,0-1,-1 1,0-1,0 1,0-10,-4-72,-1 39,4 28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6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1309,'25'29,"-1"1,-2 2,-1 0,21 43,-4-8,24 36,206 385,-265-481,3 4,-1 0,-1 0,0 0,-1 1,0 0,2 14,-8-22,-4-9,-9-13,-120-158,-149-256,220 317,5-2,6-3,-63-203,104 279,2 0,1-1,3 1,2-1,1-82,4 110,2 0,0 0,1 0,1 1,1-1,0 1,1 0,0 0,1 1,1 0,1 0,0 1,1 0,0 0,1 1,1 1,0 0,21-16,4 2,2 3,0 1,1 1,61-20,179-45,-165 55,237-30,-340 59,0 1,0 1,-1 0,1 1,0 0,20 5,-29-5,-1 0,1 0,0 0,-1 1,1-1,-1 1,1 0,-1 0,0-1,1 1,-1 1,0-1,0 0,-1 1,1-1,0 1,-1-1,0 1,1-1,-1 1,0 0,0 0,-1 0,1 0,0 0,-1 0,0 0,0 0,0 0,0-1,-1 7,-3 23,-1 0,-2 0,-17 50,-45 97,37-103,-390 995,409-1046,10-21,1 0,0 0,0 1,0-1,0 1,-2 8,5-12,-1-1,0 1,1 0,-1-1,0 1,1-1,-1 0,0 1,1-1,-1 1,1-1,-1 0,1 1,-1-1,1 0,0 1,-1-1,1 0,-1 0,1 1,-1-1,1 0,0 0,-1 0,1 0,-1 0,1 0,1 0,23 1,-21-1,310 24,-23 0,-269-23,0 2,-1 0,1 1,0 1,-1 1,0 1,0 1,30 17,6 8,80 61,-76-50,-44-34,-3-3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7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640 0,'-33'19,"2"1,0 2,-46 41,50-40,-28 25,2 3,-71 87,96-101,0 1,3 1,1 1,2 2,-18 46,31-62,1 0,1 1,1 0,1 0,2 0,1 0,1 1,3 41,-1-57,1-1,-1 0,2 0,0 0,0 0,1 0,0-1,1 0,0 0,0 0,1 0,1-1,-1 0,1 0,1-1,0 0,0 0,1-1,0 0,0 0,0-1,1 0,12 5,-18-9,0-1,0 0,0 0,0 0,0 0,0-1,0 1,0-1,0 0,0-1,0 1,0-1,0 1,0-1,0 0,0-1,0 1,0-1,-1 1,1-1,-1 0,1-1,-1 1,0 0,1-1,-1 0,-1 0,1 0,0 0,2-4,7-11,0 0,-1-1,-1 0,11-29,-18 41,13-35,-1-2,-2 0,7-51,11-140,-18 126,-7 49,-5 36,1 1,1 0,1 0,1 0,2 0,14-37,-20 58,-1 1,1-1,-1 1,1 0,0-1,0 1,0 0,0-1,0 1,0 0,0 0,0 0,0 0,0 0,1 0,-1 0,0 0,1 0,-1 1,1-1,-1 1,1-1,-1 1,1-1,-1 1,1 0,-1 0,1 0,0 0,-1 0,1 0,-1 0,1 0,-1 1,1-1,-1 1,1-1,-1 1,1-1,-1 1,1 0,-1 0,0 0,0 0,1 0,-1 0,0 0,0 0,2 2,8 10,0 0,0 0,15 28,-13-21,98 147,107 147,-161-232,-46-67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8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1 272,'215'-6,"317"-48,197-97,-556 101,-145 39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8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0,'7'8,"-1"-1,0 1,-1 0,0 1,5 9,12 20,157 222,249 391,-419-635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9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62,'-6'-29,"5"26,0 1,0-1,1 1,-1-1,1 0,-1 1,1-1,0 0,0 1,1-4,1 6,-1 0,1 1,0-1,0 1,0-1,-1 1,1 0,0 0,-1-1,1 1,-1 0,1 1,-1-1,0 0,3 3,53 48,100 119,-102-107,56 62,257 303,-265-297,115 193,-209-310,2 1,-2 1,0 1,10 27,-18-42,0 0,0 0,0 0,0 0,0 0,-1 0,0 0,1 0,-1 0,0 0,-1 0,1 0,-1 1,1-1,-1 0,0 0,0-1,0 1,0 0,-1 0,1 0,-1-1,1 1,-1-1,0 1,0-1,0 0,-5 4,-26 13,-1-1,0-2,-2-1,-54 15,53-19,13-3,0-2,0 0,-1-2,0-1,0-1,0-1,-1-1,1-1,0-1,0-2,1 0,-1-2,1 0,0-2,-41-19,33 11,1-2,1-2,0 0,2-2,0-1,1-2,2 0,0-2,2 0,-26-41,23 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0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46,'0'-5,"0"-5,0-5,0-1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19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41 119,'0'-4,"-4"-1,-1-5,-1-4,2-5,-3-3,-1-2,2 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0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66,'1'-7,"-1"1,2-1,-1 1,0 0,1-1,1 1,-1 0,5-9,-2 34,-10 57,-2 1,-19 75,-46 147,50-216,-38 138,-49 208,107-420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0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0,'79'72,"99"69,-57-48,865 763,-979-849,0 1,0-1,0 0,0-1,1 0,0 0,0-1,1 0,-1 0,19 7,-8-9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7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0 132,'0'-131,"5"151,1-1,1 1,18 34,-18-38,293 574,-164-339,-128-238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7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1 240,'32'-15,"1"1,0 3,63-15,110-8,-131 23,417-75,-480 84,-1-1,0 0,0-1,0-1,19-10,-13 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8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0 194,'176'-4,"306"-49,-162 5,187-32,-466 72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29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4178,'114'-4,"205"-33,105-50,-338 68,931-224,-7-62,705-341,-329 118,13 69,-946 340,4 19,688-60,-877 140,238-22,-396 27,149-37,-219 35,-40 17,1 0,0-1,-1 1,1 0,-1-1,1 1,-1 0,1-1,-1 1,1-1,-1 1,0-1,1 1,-1-1,1 1,-1-1,0 1,0-1,1 0,-1 1,0-1,0 0,0 1,0-1,0 1,0-1,0 0,0 1,0-1,0 0,0 1,0-1,0 0,0 1,-1-1,1 1,0-1,0 0,-1 1,1-1,0 1,-1-1,1 1,-1-1,1 1,-1-1,1 1,-1 0,1-1,-1 1,1 0,-1-1,1 1,-1 0,0 0,1-1,-1 1,0 0,-45-24,-64-23,7 3,-122-60,-513-224,553 256,-2 9,-206-41,320 89,-1 3,0 3,0 3,-106 6,156 3,24-3,0 0,0 0,0 0,0 1,0-1,0 0,0 0,0 0,1 0,-1 0,0 0,0 0,0 0,0 0,0 0,0 0,0 0,0 0,0 1,0-1,0 0,0 0,0 0,0 0,0 0,0 0,0 0,0 0,0 0,0 0,0 0,0 0,0 1,0-1,0 0,0 0,-1 0,1 0,0 0,0 0,0 0,0 0,0 0,0 0,0 0,0 0,0 0,0 0,0 0,0 0,39 5,544 58,-11-12,-337-37,-211-12,0 0,0 2,0 0,-1 2,0 1,0 0,38 19,-58-24,-1-1,0 1,0 0,0-1,0 1,-1 0,1 0,0 0,-1 0,0 0,1 1,-1-1,0 0,0 1,0-1,0 1,-1-1,1 1,-1-1,1 1,-1 0,0-1,0 1,0-1,0 1,-1-1,1 1,-1 0,1-1,-1 1,-2 3,-2 8,-2 1,0-1,0-1,-11 15,12-19,-119 184,-142 230,199-301,-85 205,139-299,5-24,2-19,-313-1078,103 400,185 589,23 77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36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1,'2'30,"1"0,2-1,1 1,2-1,16 43,-2-6,584 1662,-601-1714,2 5,1 1,1-1,1-1,12 18,-11-22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37.8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1 153,'13'-49,"-5"27,-7 17,1 0,1 1,-1 0,0-1,1 1,0 0,0 0,1 0,-1 0,1 1,-1 0,1-1,0 1,0 1,1-1,-1 0,1 1,-1 0,1 0,0 1,-1-1,1 1,0 0,0 0,7 0,15-1,-1 0,0 2,39 4,-63-4,51 4,151 20,-182-20,1 1,-1 2,0 0,0 1,-1 1,35 20,-50-25,0 1,0 0,-1 0,1 0,-1 1,0 0,-1 0,0 0,1 0,-2 1,1-1,-1 1,0 0,0 0,-1 1,0-1,-1 0,1 1,-1-1,-1 1,1-1,-1 1,0-1,-1 1,0-1,-3 11,-2 10,-2-1,0 0,-2 0,-1-1,-24 41,-80 107,-3 5,113-168,-1-1,1 0,-2-1,1 0,-1 0,-1 0,0-1,0 0,0 0,-1-1,0 0,-1-1,1 0,-12 5,4-3,-6 2,0 2,-38 25,40-21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38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0 365,'8'-5,"1"-1,0 1,0 1,0-1,0 2,1-1,-1 1,1 1,0-1,18 0,14-6,5-2,884-200,-298 133,-612 76,12-3,-10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2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739 1494,'-10'2,"1"0,0 1,0 0,0 1,-12 6,18-9,-29 17,0 1,1 1,-43 36,-75 81,90-76,-71 95,103-120,3 1,0 1,3 2,-23 58,42-95,-13 47,14-48,0-1,1 0,-1 1,1-1,0 1,-1-1,1 1,0-1,0 1,0 0,0-1,0 1,0-1,0 1,1-1,-1 1,1-1,-1 0,1 1,-1-1,1 1,0-1,0 0,-1 1,1-1,2 2,-2-3,0 0,0 0,1-1,-1 1,0 0,0 0,0-1,0 1,0 0,0-1,0 1,0-1,0 0,0 1,0-1,0 0,0 1,0-1,0 0,0 0,-1 0,1 0,0 0,-1 0,1 0,-1 0,1-2,17-33,-17 35,18-54,-3 0,16-96,-15 67,74-322,-91 403,1 0,0 0,-1 0,1 0,0 1,0-1,0 0,1 0,-1 1,1-1,0 1,-1-1,1 1,0 0,4-4,-5 6,-1-1,1 1,0 0,0 0,0 0,-1 0,1-1,0 1,0 0,0 0,-1 0,1 1,0-1,0 0,0 0,-1 0,1 1,0-1,0 0,-1 1,2-1,21 22,49 74,75 91,-41-64,148 131,-196-203,3-2,2-3,1-3,121 59,-168-94,0-1,0 0,1-2,22 5,-36-9,0 0,1 0,-1-1,0 0,0 1,0-2,0 1,0 0,0-1,0 0,0 0,0 0,0 0,0-1,0 1,0-1,-1 0,1 0,-1 0,0-1,1 1,-1-1,0 0,0 0,2-4,6-13,-1 0,-1-1,-1 0,-1-1,8-39,1 0,94-350,-83 284,16-167,-38 221,-3 0,-3 0,-18-126,9 146,-2 0,-3 0,-1 2,-3 0,-48-90,39 92,-3 2,-1 0,-61-65,65 84,0 0,-2 2,-1 0,-1 3,-65-37,93 58,0 0,0 0,0 0,-1 1,1-1,0 1,-1 0,1 1,-1-1,-4 0,8 1,0 1,1-1,-1 0,0 0,0 0,0 1,0-1,1 0,-1 1,0-1,0 1,1-1,-1 1,0-1,1 1,-1-1,0 1,1 0,-1-1,1 1,-1 1,0 0,0 0,1 0,-1 0,1 0,0 0,-1 0,1 1,0-1,0 0,0 0,1 0,-1 3,6 20,1-1,1 0,0-1,2 0,21 35,-7-10,-2-3,189 365,-154-313,4-3,81 98,-138-187,1 0,-1 0,1 0,0-1,0 1,0-1,0-1,1 1,0-1,0 0,0 0,7 2,-2-3,0 0,-1-1,1 0,0-1,-1 0,19-3,42 1,-53 2,-1 0,1-1,0-1,28-6,-40 5,0 0,0 0,0-1,-1 1,1-1,-1-1,0 1,0-1,-1 0,1 0,-1 0,0-1,0 1,-1-1,4-7,7-16,19-56,-29 74,237-791,-238 789,10-39,13-105,-25 155,-1-1,0 1,0 0,0-1,0 1,0-1,-1 1,1 0,-1-1,1 1,-1 0,-1-3,-4 6,-1 17,5-8,0 0,1 0,0 1,1-1,0 0,1 1,0-1,0 0,1 0,0 0,1 0,1 0,-1 0,1-1,1 1,0-1,0 0,1-1,0 1,0-1,1 0,11 9,14 13,2-2,1-1,73 41,-94-59,428 227,-438-235,0 1,0 1,0-1,0 0,0 1,0 0,-1 0,1 0,-1 1,0-1,0 1,0-1,0 1,-1 0,1 0,-1 0,2 5,-2 2,0-1,-1 0,0 1,-1 0,0-1,-2 15,-5 215,-4 60,5-237,-3 0,-29 106,37-162,-1-1,0 0,-1 0,1 0,-1 0,-6 8,1-5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38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1 248,'423'-33,"-273"16,698-103,-729 101,-53 6,72-24,-112 29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2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0 144,'7'1,"0"1,-1 0,0 0,0 1,1 0,-1 0,-1 0,1 1,0 0,-1 0,0 0,5 6,-3-4,503 463,-31 35,-467-490,20 21,-30-33,-1-1,1 1,0-1,-1 1,1-1,0 0,0 1,0-1,0 0,0-1,0 1,0 0,1 0,-1-1,3 1,-4-2,0 1,-1-1,1 0,0 1,0-1,0 0,-1 0,1 0,0 1,-1-1,1 0,-1 0,1 0,-1 0,0 0,1 0,-1 0,0 0,1 0,-1 0,0 0,0-1,0 1,0 0,-1-2,1-36,0 32,-10-848,12 817,9-52,2-29,-13 87,0 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3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1,'0'4,"4"6,6 5,6 9,8 5,0 6,4 0,-1 0,2-2,-4-3,-1 3,-1-6,-4-1,-6-7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4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1 188,'1'7,"1"-1,0 0,1 1,0-1,0-1,0 1,1 0,-1-1,1 1,5 4,8 13,447 660,-427-634,47 49,-84-97,1 0,0 0,0 0,0 0,0 0,0 0,0 0,0 0,0-1,0 1,0 0,0-1,0 1,1-1,-1 1,0-1,0 0,1 1,-1-1,0 0,2 0,-2 0,0-1,0 1,0-1,0 0,-1 1,1-1,0 0,-1 1,1-1,0 0,-1 0,1 1,-1-1,1 0,-1 0,1 0,-1 0,0 0,1 0,-1 0,0-1,2-9,0 0,-1-1,-1-18,0 23,-4-202,0 63,24-257,-13 358,2 1,1 0,27-66,-25 86,-11 23,-1 1,1-1,-1 0,1 1,-1-1,1 0,-1 1,1-1,-1 1,1-1,0 1,-1-1,1 1,0 0,-1-1,1 1,0 0,0-1,-1 1,1 0,0 0,0 0,-1 0,1 0,0 0,0 0,0 0,-1 0,1 0,1 0,5 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5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50,'1'-2,"-1"1,1-1,0 1,-1-1,1 1,0-1,0 1,0 0,0 0,0-1,0 1,1 0,-1 0,0 0,0 0,1 0,-1 1,1-1,-1 0,1 1,-1-1,3 0,37-11,-40 12,17-4,1 1,0 0,0 2,1 0,-1 1,0 1,0 1,0 1,0 1,-1 0,1 1,27 12,-35-13,-1 1,0 1,-1-1,1 2,-1-1,0 1,-1 0,1 1,-2 0,1 1,-1-1,0 1,-1 1,0-1,0 1,-1 0,-1 0,0 1,0 0,-1-1,0 1,2 19,-2 1,-1 0,-2 0,-6 54,4-71,0-1,-1 1,-1 0,0-1,-1 0,0 0,-1-1,-1 1,1-1,-16 19,21-30,1-1,0 0,-1 0,1 1,0-1,-1 0,1 1,0-1,0 0,0 1,-1-1,1 1,0-1,0 0,0 1,0-1,0 1,-1-1,1 0,0 1,0-1,0 1,0-1,0 0,0 1,1-1,-1 1,0-1,0 1,0-1,0 0,0 1,1-1,-1 1,16 5,34-6,-40 0,1120-4,-843 23,-270-13,-24 0,-27 4,5-5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6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0 365,'719'26,"-81"-1,-31-43,-485 5,-1-5,230-66,-81-6,61-20,-224 79,123-17,-223 47,33-1,-35 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7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1231 1,'0'0,"0"0,0 0,1 0,-1 0,0 0,0 0,1 0,-1 0,0 0,0 0,1 0,-1 0,0 0,0 0,1 0,-1 1,0-1,0 0,1 0,-1 0,0 0,0 0,0 1,1-1,-1 0,0 0,0 0,0 1,0-1,0 0,1 0,-1 0,0 1,0-1,0 0,0 0,0 1,0-1,0 0,0 0,0 1,0-1,0 0,0 1,-7 14,-16 13,22-28,-133 141,-163 180,-123 179,253-300,135-161,-2-2,-63 54,72-72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8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1,'14'2,"0"0,0 1,-1 1,1 1,-1 0,0 0,0 1,18 12,-10-7,1150 544,-1156-548,106 41,-78-33,0 2,0 2,69 43,-94-46,-6-3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9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1100,'1'-3,"0"0,-1 1,1-1,0 0,1 1,-1-1,0 1,1-1,2-3,8-14,11-45,-3-2,-3-1,-3 0,-3-1,-3 0,-3-1,-3 1,-13-130,7 170,-2 0,-1 0,-1 0,-14-29,19 49,-2 0,1 0,-1 0,0 0,-1 1,0 0,0 0,-1 1,0-1,0 2,-1-1,0 1,0 0,0 0,-15-6,22 11,0 1,0-1,0 1,0-1,0 1,0-1,-1 1,1 0,0 0,0-1,0 1,0 0,0 0,-1 0,1 0,0 1,-2-1,7 13,28 20,183 104,-127-85,-48-27,2-1,-1 2,-1 2,64 59,-74-57,-1 2,-2 0,26 42,-45-61,0 0,-1 1,0 0,-1 0,-1 1,0 0,-1 0,0 0,-1 0,-1 0,0 31,-3-40,0-1,0 0,0-1,0 1,-1 0,0 0,0-1,-1 1,1-1,-1 1,0-1,0 0,0 0,-1 0,1-1,-7 6,-8 4,0 0,-31 17,19-13,3-1,-1-2,-38 13,42-18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49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1,'4'0,"6"0,2 4,2 10,3 7,4 9,1 7,7 6,2 0,0 2,-1-8,-6-1,-2-6,-5-5,-5-2,-5-4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12:43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55,'-3'1,"0"-1,0 1,-1 0,1 0,0 0,0 1,0-1,0 1,0-1,0 1,1 0,-1 0,0 1,1-1,0 0,-1 1,1-1,0 1,0 0,1 0,-1 0,-2 5,-4 9,1 0,-8 31,15-48,-11 40,3 0,1 1,2 0,0 62,5-76,2 1,1-1,0 0,3 0,0 0,1-1,20 46,-26-69,1 1,-1-1,1-1,0 1,0 0,0 0,0-1,0 1,1-1,-1 1,1-1,-1 0,1 0,0 0,0 0,0-1,0 1,0-1,0 0,1 0,-1 0,0 0,1-1,-1 1,0-1,1 0,-1 0,1 0,-1 0,0 0,7-2,7-3,0-1,0-1,-1 0,0-1,15-10,1 0,0 1,0-2,-2-2,0-1,-2 0,0-3,-2 0,40-49,-52 56,-1 0,0-1,-1-1,-2 0,0-1,0 1,-2-2,-1 1,-1-1,0-1,-2 1,-1-1,1-34,-4 52,0-1,0 1,-1-1,0 1,0-1,0 1,-1 0,1 0,-2 0,1 0,0 0,-1 0,0 0,0 1,0-1,-1 1,1 0,-1 0,0 0,0 1,-8-6,4 5,-1-1,1 1,-1 1,-1 0,1 0,0 1,-1 0,1 0,-1 1,1 1,-15 0,-97 6,-156 28,149-5,100-23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0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1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0 269,'7'0,"-1"1,1 0,0 1,-1 0,1 0,-1 0,0 1,0-1,0 1,0 1,0-1,5 6,67 60,-42-35,6 3,-2 2,-2 2,-1 1,60 93,-90-122,-16-20,-14-23,2-2,1 0,2-2,1 0,2-2,1 1,2-2,2 1,1-1,2-1,-4-65,10 96,2-1,-1 1,1-1,0 1,1-1,0 1,0 0,0 0,1-1,0 2,0-1,1 0,0 1,0-1,1 1,0 0,9-9,-5 8,1-1,0 2,0-1,0 1,1 1,0 0,0 0,1 1,-1 0,18-2,8-2,1 1,69-2,-94 9,1 0,-1 2,0 0,1 0,-1 1,0 1,-1 0,1 0,-1 2,0-1,19 13,47 37,-2 4,76 75,-146-127,0 0,0-1,-1 2,0-1,0 1,-1-1,0 1,5 15,-5-7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24,'0'-1,"0"0,-1 0,1 1,-1-1,1 0,0 0,-1 0,1 0,-1 1,0-1,1 0,-1 0,0 1,1-1,-1 1,0-1,0 0,0 1,1-1,-1 1,0 0,0-1,0 1,0 0,0 0,0-1,-1 1,-32-5,28 5,-13-1,-1 1,1 0,0 2,-1 0,1 2,0 0,-27 9,32-8,0 0,0 1,1 1,0 0,0 1,1 0,0 1,0 0,1 1,-13 15,20-21,0 1,1-1,0 1,0 0,0 0,0 0,1 1,0-1,0 0,0 1,1 0,0-1,0 1,0 0,1 0,0 8,1-7,1 0,0 0,0 1,0-1,1 0,0 0,0-1,1 1,0-1,0 0,6 7,11 10,2 0,0-2,2-1,46 29,-65-44,332 187,-154-93,-158-84,15 7,68 50,-106-70,-1 1,1-1,0 1,-1 0,1-1,-1 1,0 0,0 0,0 1,0-1,-1 0,1 1,-1-1,0 1,0-1,0 1,-1-1,1 1,-1 0,0-1,0 1,0 0,0-1,0 1,-1 0,0-1,0 1,0-1,0 1,-1-1,1 1,-1-1,0 0,0 0,0 0,-3 4,-10 12,0-2,-1 0,-1 0,-27 20,33-28,-26 21,-1-1,-50 28,75-49,-1-1,-1 0,1-1,-1-1,0 0,0-1,-1 0,1-2,-1 0,-26 1,33-5,-1 0,1 0,0 0,0-2,0 1,0-1,1 0,-1-1,1 1,0-2,0 1,1-1,0-1,0 1,0-1,1 0,0-1,-8-12,1 1,1 0,1-1,1-1,1 1,1-1,-10-40,15 47,0-1,1 1,0-1,1 1,1-1,0 0,3-16,-2 26,1-1,-1 1,1 0,0 0,0 0,0 0,0 0,1 0,0 1,0-1,1 1,-1 0,1 0,0 0,0 0,0 1,0 0,1 0,-1 0,1 0,0 0,6-1,17-7,52-13,-68 22,0-1,0 2,0-1,0 2,0 0,0 0,15 3,-9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5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1416 0,'-75'43,"2"4,-104 85,119-85,-804 695,843-724,0 1,2 1,1 0,0 1,2 1,0 0,-17 39,26-47,0 0,1 0,1 1,0-1,1 1,1 0,0 0,1 0,0-1,1 1,1 0,1 0,0-1,9 26,3-2,3 0,1-1,1-1,2-1,2-1,1-1,2-1,1-1,1-2,60 47,-17-22,3-3,2-4,161 73,-113-69,2-6,2-6,192 34,-117-42,322 6,-480-35,-25 0,0-1,0-1,0-1,-1-1,1 0,0-2,37-11,-53 13,-1 0,0 0,0-1,-1 0,1 1,0-1,-1-1,0 1,0 0,0-1,0 0,0 0,-1 1,1-2,-1 1,0 0,-1 0,1-1,1-5,1-9,-1 1,0-1,-1-28,-2 39,1-162,-7 1,-7 0,-38-172,33 252,-4 0,-3 2,-44-101,46 138,-2 1,-1 1,-3 1,-2 2,-2 1,-60-62,75 88,-2 1,0 1,-1 0,-1 2,-42-21,17 14,-96-27,-447-175,500 190,56 23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5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61,'19'-1,"0"-1,0-1,33-10,12-2,3 4,1 3,0 3,0 3,0 3,0 2,0 4,-1 3,130 36,-155-33,0 3,-1 0,-1 3,-1 2,0 1,-2 2,-1 1,-1 2,-1 1,-1 2,-2 2,-1 0,-2 2,46 71,-46-54,-2 2,-2 1,-3 1,-2 1,17 86,25 293,-47-302,-12-115,-1-2,1-1,0 1,1-1,1 1,7 17,-9-29,-1-1,1 1,0-1,1 0,-1 1,1-1,-1 0,1 0,0-1,0 1,0 0,0-1,0 0,1 0,-1 0,1 0,0-1,-1 1,1-1,0 0,0 0,0 0,0 0,0-1,6 0,14 0,-2-1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6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88,'26'11,"1"-2,0 0,1-2,0-1,49 3,-50-5,179 13,242-11,122-46,-4-42,-428 61,-71 9,-17 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6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0 178,'124'-6,"-1"-5,138-31,163-51,-392 88,6-3,1 3,54-2,-72 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9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1 154,'123'138,"-10"-10,170 153,449 342,-701-598,-8-7,0-1,1-1,33 18,-56-34,0 1,1 0,-1 0,0-1,0 1,0 0,1-1,-1 1,0-1,1 0,-1 1,0-1,1 0,-1 0,1 0,-1 0,0 0,1 0,-1 0,0-1,1 1,-1 0,0-1,1 1,-1-1,0 1,0-1,1 0,-1 0,0 1,0-1,0 0,0 0,0 0,0 0,0 0,0 0,-1 0,1-1,0 1,-1 0,1 0,0-3,1-5,0 1,-1-1,0 0,0 0,-1-15,-1 15,-7-1298,9 1273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2:59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12,'0'-5,"4"-1,6 5,5 11,9 12,5 11,9 17,8 13,4 9,3 8,-4 1,-2-11,-9-8,-6-10,-9-10,-4-8,-5-9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02:43:00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1 285,'6'0,"0"1,-1 0,1 0,0 0,-1 1,1 0,-1 0,1 0,-1 1,0 0,0 0,6 4,55 53,-41-36,345 346,80 73,-445-438,1 1,0-1,0 0,0 0,13 7,-18-12,0 1,-1-1,1 0,0 1,0-1,-1 0,1 0,0 0,0 0,0 0,-1 0,1 0,0 0,0 0,-1 0,1 0,0 0,0 0,0-1,-1 1,1 0,1-1,-2 0,1 0,0 0,0 0,0-1,0 1,-1 0,1 0,-1-1,1 1,-1 0,1-1,-1 1,0 0,0-1,0 1,0-1,0-1,34-723,-31 545,9-101,-7 248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6984-08F7-4873-AA1C-835BDC3C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9333-BDC6-4DE6-AB59-738CE52E3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69D-4D74-4263-AF95-6AFBBD83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BDE3-ABD1-46D0-AE83-43A2A54A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815-2960-48F1-B6A3-6D6F22DB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843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DE1E-66E7-48B2-887F-729635AB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890B-8F7C-407B-B3B4-7C847222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663A-78C4-4046-BD40-6279BBBD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3610-FCD0-4F5F-9D83-C392F44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3E77-6857-43F5-B46A-8F1459D2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82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56BF-6F76-4165-87F0-486B345F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494B-A368-46FE-A9A7-58F0ED8B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0937-12C5-478B-9BF6-C5A9880A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4D48-D020-4057-BBC4-094B4AE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E4AF-C791-458C-B395-C3E7F0E1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4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DB63-90E2-4958-B4D1-6B6A218F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B98B-07A4-4520-9932-89394416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DF63-5DCF-44C7-9188-9E2B3081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6907-B73C-4D7A-8E3C-1D0AE033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118A-322B-4DF4-A2CD-9B8B091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14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8B42-ABF8-456F-9639-974FB899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5634-D0DE-4621-AAEC-A6C6863D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50BD-3E9D-4AEF-892E-41C7BD87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6F49-5B5D-4F60-B6D4-C91A1E57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097C-7261-4931-AB36-28CD2F8E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04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422D-4387-4212-88F5-94C4E5B8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58CB-815B-4DC2-B57C-608840C84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B4253-F121-4D08-B178-AACE142E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6FD7-5872-4A3C-9C73-99FB815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8E10-97D2-4EC6-92EB-CF8B2E56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2204-F8BA-44CB-B0D5-C2166785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62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8DFD-9AB3-4372-93B3-9282176B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755B2-D4E2-4331-8C94-0D0C08FE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CDD91-1743-47A2-B582-EC0B871C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B30A-E8DB-4D9E-A012-BB0AD3ED8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DECB-4434-4E22-BFE8-7EF6AF3FA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64E90-8812-456E-A6FF-996160AA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C031-33BE-4413-8E75-E63FACC6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158C8-A427-47EE-A8AA-6DBFBD05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32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9E6C-8127-40EC-9504-7EF7EED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C6DAA-8150-4E06-A2F2-1782599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DF752-2AC7-4D79-A2BD-70637502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1C446-A501-407F-A879-DFF5084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62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6D2D1-D399-4B1C-A956-112F5272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DB7A8-AA10-49F8-B302-F97F5451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0ED7-4F3D-4D50-90D1-40967CB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3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D61E-F90A-4866-B1C9-2EB0E7DF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D752-842E-41F5-87E9-DA5ABA9E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17DD-C151-4AD2-93C6-F82F4AE49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9835-9471-40C3-9099-F532E75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EF8C-ABD7-459C-920A-FAF59EBB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8AABB-F656-4DB2-879C-75CA29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1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7B1D-ED5F-4456-B10D-26263397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5587A-ECD1-4BB8-AFE5-FD6F1AE5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A0B78-DC10-43E1-9582-6E2058F7E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7D26D-6C6B-40C7-9A2F-A1B6EAC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795E-21A4-432E-877F-76BE855F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CE08-5081-422F-9D16-59DFFA5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34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AD73F-CB09-4325-9CC0-514972F7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28A54-4DEF-4ED9-B37F-A62BB50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FCB5-6A9D-4B6A-BD79-0F47215D5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5C2B-9B7C-4891-82D9-65DA74115973}" type="datetimeFigureOut">
              <a:rPr lang="th-TH" smtClean="0"/>
              <a:t>12/12/63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13C9-7674-4DA5-8B04-24F6FD248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6CB7-4F99-45A6-A884-AFEA5700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A637-0CB3-44A1-A0B6-E0EAC1793C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96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6.xml"/><Relationship Id="rId117" Type="http://schemas.openxmlformats.org/officeDocument/2006/relationships/customXml" Target="../ink/ink942.xml"/><Relationship Id="rId21" Type="http://schemas.openxmlformats.org/officeDocument/2006/relationships/image" Target="../media/image875.png"/><Relationship Id="rId42" Type="http://schemas.openxmlformats.org/officeDocument/2006/relationships/customXml" Target="../ink/ink904.xml"/><Relationship Id="rId47" Type="http://schemas.openxmlformats.org/officeDocument/2006/relationships/image" Target="../media/image887.png"/><Relationship Id="rId63" Type="http://schemas.openxmlformats.org/officeDocument/2006/relationships/image" Target="../media/image895.png"/><Relationship Id="rId68" Type="http://schemas.openxmlformats.org/officeDocument/2006/relationships/customXml" Target="../ink/ink917.xml"/><Relationship Id="rId84" Type="http://schemas.openxmlformats.org/officeDocument/2006/relationships/customXml" Target="../ink/ink925.xml"/><Relationship Id="rId89" Type="http://schemas.openxmlformats.org/officeDocument/2006/relationships/image" Target="../media/image908.png"/><Relationship Id="rId112" Type="http://schemas.openxmlformats.org/officeDocument/2006/relationships/image" Target="../media/image919.png"/><Relationship Id="rId133" Type="http://schemas.openxmlformats.org/officeDocument/2006/relationships/customXml" Target="../ink/ink950.xml"/><Relationship Id="rId138" Type="http://schemas.openxmlformats.org/officeDocument/2006/relationships/image" Target="../media/image932.png"/><Relationship Id="rId16" Type="http://schemas.openxmlformats.org/officeDocument/2006/relationships/customXml" Target="../ink/ink891.xml"/><Relationship Id="rId107" Type="http://schemas.openxmlformats.org/officeDocument/2006/relationships/customXml" Target="../ink/ink937.xml"/><Relationship Id="rId11" Type="http://schemas.openxmlformats.org/officeDocument/2006/relationships/image" Target="../media/image870.png"/><Relationship Id="rId32" Type="http://schemas.openxmlformats.org/officeDocument/2006/relationships/customXml" Target="../ink/ink899.xml"/><Relationship Id="rId37" Type="http://schemas.openxmlformats.org/officeDocument/2006/relationships/image" Target="../media/image882.png"/><Relationship Id="rId53" Type="http://schemas.openxmlformats.org/officeDocument/2006/relationships/image" Target="../media/image890.png"/><Relationship Id="rId58" Type="http://schemas.openxmlformats.org/officeDocument/2006/relationships/customXml" Target="../ink/ink912.xml"/><Relationship Id="rId74" Type="http://schemas.openxmlformats.org/officeDocument/2006/relationships/customXml" Target="../ink/ink920.xml"/><Relationship Id="rId79" Type="http://schemas.openxmlformats.org/officeDocument/2006/relationships/image" Target="../media/image903.png"/><Relationship Id="rId102" Type="http://schemas.openxmlformats.org/officeDocument/2006/relationships/image" Target="../media/image914.png"/><Relationship Id="rId123" Type="http://schemas.openxmlformats.org/officeDocument/2006/relationships/customXml" Target="../ink/ink945.xml"/><Relationship Id="rId128" Type="http://schemas.openxmlformats.org/officeDocument/2006/relationships/image" Target="../media/image927.png"/><Relationship Id="rId144" Type="http://schemas.openxmlformats.org/officeDocument/2006/relationships/image" Target="../media/image935.png"/><Relationship Id="rId5" Type="http://schemas.openxmlformats.org/officeDocument/2006/relationships/image" Target="../media/image867.png"/><Relationship Id="rId90" Type="http://schemas.openxmlformats.org/officeDocument/2006/relationships/customXml" Target="../ink/ink928.xml"/><Relationship Id="rId95" Type="http://schemas.openxmlformats.org/officeDocument/2006/relationships/customXml" Target="../ink/ink931.xml"/><Relationship Id="rId22" Type="http://schemas.openxmlformats.org/officeDocument/2006/relationships/customXml" Target="../ink/ink894.xml"/><Relationship Id="rId27" Type="http://schemas.openxmlformats.org/officeDocument/2006/relationships/image" Target="../media/image839.png"/><Relationship Id="rId43" Type="http://schemas.openxmlformats.org/officeDocument/2006/relationships/image" Target="../media/image885.png"/><Relationship Id="rId48" Type="http://schemas.openxmlformats.org/officeDocument/2006/relationships/customXml" Target="../ink/ink907.xml"/><Relationship Id="rId64" Type="http://schemas.openxmlformats.org/officeDocument/2006/relationships/customXml" Target="../ink/ink915.xml"/><Relationship Id="rId69" Type="http://schemas.openxmlformats.org/officeDocument/2006/relationships/image" Target="../media/image898.png"/><Relationship Id="rId113" Type="http://schemas.openxmlformats.org/officeDocument/2006/relationships/customXml" Target="../ink/ink940.xml"/><Relationship Id="rId118" Type="http://schemas.openxmlformats.org/officeDocument/2006/relationships/image" Target="../media/image922.png"/><Relationship Id="rId134" Type="http://schemas.openxmlformats.org/officeDocument/2006/relationships/image" Target="../media/image930.png"/><Relationship Id="rId139" Type="http://schemas.openxmlformats.org/officeDocument/2006/relationships/customXml" Target="../ink/ink953.xml"/><Relationship Id="rId8" Type="http://schemas.openxmlformats.org/officeDocument/2006/relationships/customXml" Target="../ink/ink887.xml"/><Relationship Id="rId51" Type="http://schemas.openxmlformats.org/officeDocument/2006/relationships/image" Target="../media/image889.png"/><Relationship Id="rId72" Type="http://schemas.openxmlformats.org/officeDocument/2006/relationships/customXml" Target="../ink/ink919.xml"/><Relationship Id="rId80" Type="http://schemas.openxmlformats.org/officeDocument/2006/relationships/customXml" Target="../ink/ink923.xml"/><Relationship Id="rId85" Type="http://schemas.openxmlformats.org/officeDocument/2006/relationships/image" Target="../media/image906.png"/><Relationship Id="rId93" Type="http://schemas.openxmlformats.org/officeDocument/2006/relationships/image" Target="../media/image910.png"/><Relationship Id="rId98" Type="http://schemas.openxmlformats.org/officeDocument/2006/relationships/image" Target="../media/image912.png"/><Relationship Id="rId121" Type="http://schemas.openxmlformats.org/officeDocument/2006/relationships/customXml" Target="../ink/ink944.xml"/><Relationship Id="rId142" Type="http://schemas.openxmlformats.org/officeDocument/2006/relationships/image" Target="../media/image934.png"/><Relationship Id="rId3" Type="http://schemas.openxmlformats.org/officeDocument/2006/relationships/image" Target="../media/image866.png"/><Relationship Id="rId12" Type="http://schemas.openxmlformats.org/officeDocument/2006/relationships/customXml" Target="../ink/ink889.xml"/><Relationship Id="rId17" Type="http://schemas.openxmlformats.org/officeDocument/2006/relationships/image" Target="../media/image873.png"/><Relationship Id="rId25" Type="http://schemas.openxmlformats.org/officeDocument/2006/relationships/image" Target="../media/image877.png"/><Relationship Id="rId33" Type="http://schemas.openxmlformats.org/officeDocument/2006/relationships/image" Target="../media/image880.png"/><Relationship Id="rId38" Type="http://schemas.openxmlformats.org/officeDocument/2006/relationships/customXml" Target="../ink/ink902.xml"/><Relationship Id="rId46" Type="http://schemas.openxmlformats.org/officeDocument/2006/relationships/customXml" Target="../ink/ink906.xml"/><Relationship Id="rId59" Type="http://schemas.openxmlformats.org/officeDocument/2006/relationships/image" Target="../media/image893.png"/><Relationship Id="rId67" Type="http://schemas.openxmlformats.org/officeDocument/2006/relationships/image" Target="../media/image897.png"/><Relationship Id="rId103" Type="http://schemas.openxmlformats.org/officeDocument/2006/relationships/customXml" Target="../ink/ink935.xml"/><Relationship Id="rId108" Type="http://schemas.openxmlformats.org/officeDocument/2006/relationships/image" Target="../media/image917.png"/><Relationship Id="rId116" Type="http://schemas.openxmlformats.org/officeDocument/2006/relationships/image" Target="../media/image921.png"/><Relationship Id="rId124" Type="http://schemas.openxmlformats.org/officeDocument/2006/relationships/image" Target="../media/image925.png"/><Relationship Id="rId129" Type="http://schemas.openxmlformats.org/officeDocument/2006/relationships/customXml" Target="../ink/ink948.xml"/><Relationship Id="rId137" Type="http://schemas.openxmlformats.org/officeDocument/2006/relationships/customXml" Target="../ink/ink952.xml"/><Relationship Id="rId20" Type="http://schemas.openxmlformats.org/officeDocument/2006/relationships/customXml" Target="../ink/ink893.xml"/><Relationship Id="rId41" Type="http://schemas.openxmlformats.org/officeDocument/2006/relationships/image" Target="../media/image884.png"/><Relationship Id="rId54" Type="http://schemas.openxmlformats.org/officeDocument/2006/relationships/customXml" Target="../ink/ink910.xml"/><Relationship Id="rId62" Type="http://schemas.openxmlformats.org/officeDocument/2006/relationships/customXml" Target="../ink/ink914.xml"/><Relationship Id="rId70" Type="http://schemas.openxmlformats.org/officeDocument/2006/relationships/customXml" Target="../ink/ink918.xml"/><Relationship Id="rId75" Type="http://schemas.openxmlformats.org/officeDocument/2006/relationships/image" Target="../media/image901.png"/><Relationship Id="rId83" Type="http://schemas.openxmlformats.org/officeDocument/2006/relationships/image" Target="../media/image905.png"/><Relationship Id="rId88" Type="http://schemas.openxmlformats.org/officeDocument/2006/relationships/customXml" Target="../ink/ink927.xml"/><Relationship Id="rId91" Type="http://schemas.openxmlformats.org/officeDocument/2006/relationships/image" Target="../media/image909.png"/><Relationship Id="rId96" Type="http://schemas.openxmlformats.org/officeDocument/2006/relationships/image" Target="../media/image911.png"/><Relationship Id="rId111" Type="http://schemas.openxmlformats.org/officeDocument/2006/relationships/customXml" Target="../ink/ink939.xml"/><Relationship Id="rId132" Type="http://schemas.openxmlformats.org/officeDocument/2006/relationships/image" Target="../media/image929.png"/><Relationship Id="rId140" Type="http://schemas.openxmlformats.org/officeDocument/2006/relationships/image" Target="../media/image9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6.xml"/><Relationship Id="rId15" Type="http://schemas.openxmlformats.org/officeDocument/2006/relationships/image" Target="../media/image872.png"/><Relationship Id="rId23" Type="http://schemas.openxmlformats.org/officeDocument/2006/relationships/image" Target="../media/image876.png"/><Relationship Id="rId28" Type="http://schemas.openxmlformats.org/officeDocument/2006/relationships/customXml" Target="../ink/ink897.xml"/><Relationship Id="rId36" Type="http://schemas.openxmlformats.org/officeDocument/2006/relationships/customXml" Target="../ink/ink901.xml"/><Relationship Id="rId49" Type="http://schemas.openxmlformats.org/officeDocument/2006/relationships/image" Target="../media/image888.png"/><Relationship Id="rId57" Type="http://schemas.openxmlformats.org/officeDocument/2006/relationships/image" Target="../media/image892.png"/><Relationship Id="rId106" Type="http://schemas.openxmlformats.org/officeDocument/2006/relationships/image" Target="../media/image916.png"/><Relationship Id="rId114" Type="http://schemas.openxmlformats.org/officeDocument/2006/relationships/image" Target="../media/image920.png"/><Relationship Id="rId119" Type="http://schemas.openxmlformats.org/officeDocument/2006/relationships/customXml" Target="../ink/ink943.xml"/><Relationship Id="rId127" Type="http://schemas.openxmlformats.org/officeDocument/2006/relationships/customXml" Target="../ink/ink947.xml"/><Relationship Id="rId10" Type="http://schemas.openxmlformats.org/officeDocument/2006/relationships/customXml" Target="../ink/ink888.xml"/><Relationship Id="rId31" Type="http://schemas.openxmlformats.org/officeDocument/2006/relationships/image" Target="../media/image879.png"/><Relationship Id="rId44" Type="http://schemas.openxmlformats.org/officeDocument/2006/relationships/customXml" Target="../ink/ink905.xml"/><Relationship Id="rId52" Type="http://schemas.openxmlformats.org/officeDocument/2006/relationships/customXml" Target="../ink/ink909.xml"/><Relationship Id="rId60" Type="http://schemas.openxmlformats.org/officeDocument/2006/relationships/customXml" Target="../ink/ink913.xml"/><Relationship Id="rId65" Type="http://schemas.openxmlformats.org/officeDocument/2006/relationships/image" Target="../media/image896.png"/><Relationship Id="rId73" Type="http://schemas.openxmlformats.org/officeDocument/2006/relationships/image" Target="../media/image900.png"/><Relationship Id="rId78" Type="http://schemas.openxmlformats.org/officeDocument/2006/relationships/customXml" Target="../ink/ink922.xml"/><Relationship Id="rId81" Type="http://schemas.openxmlformats.org/officeDocument/2006/relationships/image" Target="../media/image904.png"/><Relationship Id="rId86" Type="http://schemas.openxmlformats.org/officeDocument/2006/relationships/customXml" Target="../ink/ink926.xml"/><Relationship Id="rId94" Type="http://schemas.openxmlformats.org/officeDocument/2006/relationships/customXml" Target="../ink/ink930.xml"/><Relationship Id="rId99" Type="http://schemas.openxmlformats.org/officeDocument/2006/relationships/customXml" Target="../ink/ink933.xml"/><Relationship Id="rId101" Type="http://schemas.openxmlformats.org/officeDocument/2006/relationships/customXml" Target="../ink/ink934.xml"/><Relationship Id="rId122" Type="http://schemas.openxmlformats.org/officeDocument/2006/relationships/image" Target="../media/image924.png"/><Relationship Id="rId130" Type="http://schemas.openxmlformats.org/officeDocument/2006/relationships/image" Target="../media/image928.png"/><Relationship Id="rId135" Type="http://schemas.openxmlformats.org/officeDocument/2006/relationships/customXml" Target="../ink/ink951.xml"/><Relationship Id="rId143" Type="http://schemas.openxmlformats.org/officeDocument/2006/relationships/customXml" Target="../ink/ink955.xml"/><Relationship Id="rId4" Type="http://schemas.openxmlformats.org/officeDocument/2006/relationships/customXml" Target="../ink/ink885.xml"/><Relationship Id="rId9" Type="http://schemas.openxmlformats.org/officeDocument/2006/relationships/image" Target="../media/image869.png"/><Relationship Id="rId13" Type="http://schemas.openxmlformats.org/officeDocument/2006/relationships/image" Target="../media/image871.png"/><Relationship Id="rId18" Type="http://schemas.openxmlformats.org/officeDocument/2006/relationships/customXml" Target="../ink/ink892.xml"/><Relationship Id="rId39" Type="http://schemas.openxmlformats.org/officeDocument/2006/relationships/image" Target="../media/image883.png"/><Relationship Id="rId109" Type="http://schemas.openxmlformats.org/officeDocument/2006/relationships/customXml" Target="../ink/ink938.xml"/><Relationship Id="rId34" Type="http://schemas.openxmlformats.org/officeDocument/2006/relationships/customXml" Target="../ink/ink900.xml"/><Relationship Id="rId50" Type="http://schemas.openxmlformats.org/officeDocument/2006/relationships/customXml" Target="../ink/ink908.xml"/><Relationship Id="rId55" Type="http://schemas.openxmlformats.org/officeDocument/2006/relationships/image" Target="../media/image891.png"/><Relationship Id="rId76" Type="http://schemas.openxmlformats.org/officeDocument/2006/relationships/customXml" Target="../ink/ink921.xml"/><Relationship Id="rId97" Type="http://schemas.openxmlformats.org/officeDocument/2006/relationships/customXml" Target="../ink/ink932.xml"/><Relationship Id="rId104" Type="http://schemas.openxmlformats.org/officeDocument/2006/relationships/image" Target="../media/image915.png"/><Relationship Id="rId120" Type="http://schemas.openxmlformats.org/officeDocument/2006/relationships/image" Target="../media/image923.png"/><Relationship Id="rId125" Type="http://schemas.openxmlformats.org/officeDocument/2006/relationships/customXml" Target="../ink/ink946.xml"/><Relationship Id="rId141" Type="http://schemas.openxmlformats.org/officeDocument/2006/relationships/customXml" Target="../ink/ink954.xml"/><Relationship Id="rId7" Type="http://schemas.openxmlformats.org/officeDocument/2006/relationships/image" Target="../media/image868.png"/><Relationship Id="rId71" Type="http://schemas.openxmlformats.org/officeDocument/2006/relationships/image" Target="../media/image899.png"/><Relationship Id="rId92" Type="http://schemas.openxmlformats.org/officeDocument/2006/relationships/customXml" Target="../ink/ink929.xml"/><Relationship Id="rId2" Type="http://schemas.openxmlformats.org/officeDocument/2006/relationships/customXml" Target="../ink/ink884.xml"/><Relationship Id="rId29" Type="http://schemas.openxmlformats.org/officeDocument/2006/relationships/image" Target="../media/image878.png"/><Relationship Id="rId24" Type="http://schemas.openxmlformats.org/officeDocument/2006/relationships/customXml" Target="../ink/ink895.xml"/><Relationship Id="rId40" Type="http://schemas.openxmlformats.org/officeDocument/2006/relationships/customXml" Target="../ink/ink903.xml"/><Relationship Id="rId45" Type="http://schemas.openxmlformats.org/officeDocument/2006/relationships/image" Target="../media/image886.png"/><Relationship Id="rId66" Type="http://schemas.openxmlformats.org/officeDocument/2006/relationships/customXml" Target="../ink/ink916.xml"/><Relationship Id="rId87" Type="http://schemas.openxmlformats.org/officeDocument/2006/relationships/image" Target="../media/image907.png"/><Relationship Id="rId110" Type="http://schemas.openxmlformats.org/officeDocument/2006/relationships/image" Target="../media/image918.png"/><Relationship Id="rId115" Type="http://schemas.openxmlformats.org/officeDocument/2006/relationships/customXml" Target="../ink/ink941.xml"/><Relationship Id="rId131" Type="http://schemas.openxmlformats.org/officeDocument/2006/relationships/customXml" Target="../ink/ink949.xml"/><Relationship Id="rId136" Type="http://schemas.openxmlformats.org/officeDocument/2006/relationships/image" Target="../media/image931.png"/><Relationship Id="rId61" Type="http://schemas.openxmlformats.org/officeDocument/2006/relationships/image" Target="../media/image894.png"/><Relationship Id="rId82" Type="http://schemas.openxmlformats.org/officeDocument/2006/relationships/customXml" Target="../ink/ink924.xml"/><Relationship Id="rId19" Type="http://schemas.openxmlformats.org/officeDocument/2006/relationships/image" Target="../media/image874.png"/><Relationship Id="rId14" Type="http://schemas.openxmlformats.org/officeDocument/2006/relationships/customXml" Target="../ink/ink890.xml"/><Relationship Id="rId30" Type="http://schemas.openxmlformats.org/officeDocument/2006/relationships/customXml" Target="../ink/ink898.xml"/><Relationship Id="rId35" Type="http://schemas.openxmlformats.org/officeDocument/2006/relationships/image" Target="../media/image881.png"/><Relationship Id="rId56" Type="http://schemas.openxmlformats.org/officeDocument/2006/relationships/customXml" Target="../ink/ink911.xml"/><Relationship Id="rId77" Type="http://schemas.openxmlformats.org/officeDocument/2006/relationships/image" Target="../media/image902.png"/><Relationship Id="rId100" Type="http://schemas.openxmlformats.org/officeDocument/2006/relationships/image" Target="../media/image913.png"/><Relationship Id="rId105" Type="http://schemas.openxmlformats.org/officeDocument/2006/relationships/customXml" Target="../ink/ink936.xml"/><Relationship Id="rId126" Type="http://schemas.openxmlformats.org/officeDocument/2006/relationships/image" Target="../media/image926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8.xml"/><Relationship Id="rId117" Type="http://schemas.openxmlformats.org/officeDocument/2006/relationships/image" Target="../media/image992.png"/><Relationship Id="rId21" Type="http://schemas.openxmlformats.org/officeDocument/2006/relationships/image" Target="../media/image945.png"/><Relationship Id="rId42" Type="http://schemas.openxmlformats.org/officeDocument/2006/relationships/customXml" Target="../ink/ink976.xml"/><Relationship Id="rId47" Type="http://schemas.openxmlformats.org/officeDocument/2006/relationships/image" Target="../media/image958.png"/><Relationship Id="rId63" Type="http://schemas.openxmlformats.org/officeDocument/2006/relationships/image" Target="../media/image966.png"/><Relationship Id="rId68" Type="http://schemas.openxmlformats.org/officeDocument/2006/relationships/customXml" Target="../ink/ink989.xml"/><Relationship Id="rId84" Type="http://schemas.openxmlformats.org/officeDocument/2006/relationships/customXml" Target="../ink/ink997.xml"/><Relationship Id="rId89" Type="http://schemas.openxmlformats.org/officeDocument/2006/relationships/image" Target="../media/image978.png"/><Relationship Id="rId112" Type="http://schemas.openxmlformats.org/officeDocument/2006/relationships/customXml" Target="../ink/ink1011.xml"/><Relationship Id="rId133" Type="http://schemas.openxmlformats.org/officeDocument/2006/relationships/image" Target="../media/image1000.png"/><Relationship Id="rId138" Type="http://schemas.openxmlformats.org/officeDocument/2006/relationships/customXml" Target="../ink/ink1024.xml"/><Relationship Id="rId154" Type="http://schemas.openxmlformats.org/officeDocument/2006/relationships/customXml" Target="../ink/ink1032.xml"/><Relationship Id="rId16" Type="http://schemas.openxmlformats.org/officeDocument/2006/relationships/customXml" Target="../ink/ink963.xml"/><Relationship Id="rId107" Type="http://schemas.openxmlformats.org/officeDocument/2006/relationships/image" Target="../media/image987.png"/><Relationship Id="rId11" Type="http://schemas.openxmlformats.org/officeDocument/2006/relationships/image" Target="../media/image940.png"/><Relationship Id="rId32" Type="http://schemas.openxmlformats.org/officeDocument/2006/relationships/customXml" Target="../ink/ink971.xml"/><Relationship Id="rId37" Type="http://schemas.openxmlformats.org/officeDocument/2006/relationships/image" Target="../media/image953.png"/><Relationship Id="rId53" Type="http://schemas.openxmlformats.org/officeDocument/2006/relationships/image" Target="../media/image961.png"/><Relationship Id="rId58" Type="http://schemas.openxmlformats.org/officeDocument/2006/relationships/customXml" Target="../ink/ink984.xml"/><Relationship Id="rId74" Type="http://schemas.openxmlformats.org/officeDocument/2006/relationships/customXml" Target="../ink/ink992.xml"/><Relationship Id="rId79" Type="http://schemas.openxmlformats.org/officeDocument/2006/relationships/image" Target="../media/image973.png"/><Relationship Id="rId102" Type="http://schemas.openxmlformats.org/officeDocument/2006/relationships/customXml" Target="../ink/ink1006.xml"/><Relationship Id="rId123" Type="http://schemas.openxmlformats.org/officeDocument/2006/relationships/image" Target="../media/image995.png"/><Relationship Id="rId128" Type="http://schemas.openxmlformats.org/officeDocument/2006/relationships/customXml" Target="../ink/ink1019.xml"/><Relationship Id="rId144" Type="http://schemas.openxmlformats.org/officeDocument/2006/relationships/customXml" Target="../ink/ink1027.xml"/><Relationship Id="rId149" Type="http://schemas.openxmlformats.org/officeDocument/2006/relationships/image" Target="../media/image1008.png"/><Relationship Id="rId5" Type="http://schemas.openxmlformats.org/officeDocument/2006/relationships/image" Target="../media/image937.png"/><Relationship Id="rId90" Type="http://schemas.openxmlformats.org/officeDocument/2006/relationships/customXml" Target="../ink/ink1000.xml"/><Relationship Id="rId95" Type="http://schemas.openxmlformats.org/officeDocument/2006/relationships/image" Target="../media/image981.png"/><Relationship Id="rId22" Type="http://schemas.openxmlformats.org/officeDocument/2006/relationships/customXml" Target="../ink/ink966.xml"/><Relationship Id="rId27" Type="http://schemas.openxmlformats.org/officeDocument/2006/relationships/image" Target="../media/image948.png"/><Relationship Id="rId43" Type="http://schemas.openxmlformats.org/officeDocument/2006/relationships/image" Target="../media/image956.png"/><Relationship Id="rId48" Type="http://schemas.openxmlformats.org/officeDocument/2006/relationships/customXml" Target="../ink/ink979.xml"/><Relationship Id="rId64" Type="http://schemas.openxmlformats.org/officeDocument/2006/relationships/customXml" Target="../ink/ink987.xml"/><Relationship Id="rId69" Type="http://schemas.openxmlformats.org/officeDocument/2006/relationships/image" Target="../media/image969.png"/><Relationship Id="rId113" Type="http://schemas.openxmlformats.org/officeDocument/2006/relationships/image" Target="../media/image990.png"/><Relationship Id="rId118" Type="http://schemas.openxmlformats.org/officeDocument/2006/relationships/customXml" Target="../ink/ink1014.xml"/><Relationship Id="rId134" Type="http://schemas.openxmlformats.org/officeDocument/2006/relationships/customXml" Target="../ink/ink1022.xml"/><Relationship Id="rId139" Type="http://schemas.openxmlformats.org/officeDocument/2006/relationships/image" Target="../media/image1003.png"/><Relationship Id="rId80" Type="http://schemas.openxmlformats.org/officeDocument/2006/relationships/customXml" Target="../ink/ink995.xml"/><Relationship Id="rId85" Type="http://schemas.openxmlformats.org/officeDocument/2006/relationships/image" Target="../media/image976.png"/><Relationship Id="rId150" Type="http://schemas.openxmlformats.org/officeDocument/2006/relationships/customXml" Target="../ink/ink1030.xml"/><Relationship Id="rId155" Type="http://schemas.openxmlformats.org/officeDocument/2006/relationships/image" Target="../media/image1011.png"/><Relationship Id="rId12" Type="http://schemas.openxmlformats.org/officeDocument/2006/relationships/customXml" Target="../ink/ink961.xml"/><Relationship Id="rId17" Type="http://schemas.openxmlformats.org/officeDocument/2006/relationships/image" Target="../media/image943.png"/><Relationship Id="rId25" Type="http://schemas.openxmlformats.org/officeDocument/2006/relationships/image" Target="../media/image947.png"/><Relationship Id="rId33" Type="http://schemas.openxmlformats.org/officeDocument/2006/relationships/image" Target="../media/image951.png"/><Relationship Id="rId38" Type="http://schemas.openxmlformats.org/officeDocument/2006/relationships/customXml" Target="../ink/ink974.xml"/><Relationship Id="rId46" Type="http://schemas.openxmlformats.org/officeDocument/2006/relationships/customXml" Target="../ink/ink978.xml"/><Relationship Id="rId59" Type="http://schemas.openxmlformats.org/officeDocument/2006/relationships/image" Target="../media/image964.png"/><Relationship Id="rId67" Type="http://schemas.openxmlformats.org/officeDocument/2006/relationships/image" Target="../media/image968.png"/><Relationship Id="rId103" Type="http://schemas.openxmlformats.org/officeDocument/2006/relationships/image" Target="../media/image985.png"/><Relationship Id="rId108" Type="http://schemas.openxmlformats.org/officeDocument/2006/relationships/customXml" Target="../ink/ink1009.xml"/><Relationship Id="rId116" Type="http://schemas.openxmlformats.org/officeDocument/2006/relationships/customXml" Target="../ink/ink1013.xml"/><Relationship Id="rId124" Type="http://schemas.openxmlformats.org/officeDocument/2006/relationships/customXml" Target="../ink/ink1017.xml"/><Relationship Id="rId129" Type="http://schemas.openxmlformats.org/officeDocument/2006/relationships/image" Target="../media/image998.png"/><Relationship Id="rId137" Type="http://schemas.openxmlformats.org/officeDocument/2006/relationships/image" Target="../media/image1002.png"/><Relationship Id="rId20" Type="http://schemas.openxmlformats.org/officeDocument/2006/relationships/customXml" Target="../ink/ink965.xml"/><Relationship Id="rId41" Type="http://schemas.openxmlformats.org/officeDocument/2006/relationships/image" Target="../media/image955.png"/><Relationship Id="rId54" Type="http://schemas.openxmlformats.org/officeDocument/2006/relationships/customXml" Target="../ink/ink982.xml"/><Relationship Id="rId62" Type="http://schemas.openxmlformats.org/officeDocument/2006/relationships/customXml" Target="../ink/ink986.xml"/><Relationship Id="rId70" Type="http://schemas.openxmlformats.org/officeDocument/2006/relationships/customXml" Target="../ink/ink990.xml"/><Relationship Id="rId75" Type="http://schemas.openxmlformats.org/officeDocument/2006/relationships/image" Target="../media/image971.png"/><Relationship Id="rId83" Type="http://schemas.openxmlformats.org/officeDocument/2006/relationships/image" Target="../media/image975.png"/><Relationship Id="rId88" Type="http://schemas.openxmlformats.org/officeDocument/2006/relationships/customXml" Target="../ink/ink999.xml"/><Relationship Id="rId91" Type="http://schemas.openxmlformats.org/officeDocument/2006/relationships/image" Target="../media/image979.png"/><Relationship Id="rId96" Type="http://schemas.openxmlformats.org/officeDocument/2006/relationships/customXml" Target="../ink/ink1003.xml"/><Relationship Id="rId111" Type="http://schemas.openxmlformats.org/officeDocument/2006/relationships/image" Target="../media/image989.png"/><Relationship Id="rId132" Type="http://schemas.openxmlformats.org/officeDocument/2006/relationships/customXml" Target="../ink/ink1021.xml"/><Relationship Id="rId140" Type="http://schemas.openxmlformats.org/officeDocument/2006/relationships/customXml" Target="../ink/ink1025.xml"/><Relationship Id="rId145" Type="http://schemas.openxmlformats.org/officeDocument/2006/relationships/image" Target="../media/image1006.png"/><Relationship Id="rId153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8.xml"/><Relationship Id="rId15" Type="http://schemas.openxmlformats.org/officeDocument/2006/relationships/image" Target="../media/image942.png"/><Relationship Id="rId23" Type="http://schemas.openxmlformats.org/officeDocument/2006/relationships/image" Target="../media/image946.png"/><Relationship Id="rId28" Type="http://schemas.openxmlformats.org/officeDocument/2006/relationships/customXml" Target="../ink/ink969.xml"/><Relationship Id="rId36" Type="http://schemas.openxmlformats.org/officeDocument/2006/relationships/customXml" Target="../ink/ink973.xml"/><Relationship Id="rId49" Type="http://schemas.openxmlformats.org/officeDocument/2006/relationships/image" Target="../media/image959.png"/><Relationship Id="rId57" Type="http://schemas.openxmlformats.org/officeDocument/2006/relationships/image" Target="../media/image963.png"/><Relationship Id="rId106" Type="http://schemas.openxmlformats.org/officeDocument/2006/relationships/customXml" Target="../ink/ink1008.xml"/><Relationship Id="rId114" Type="http://schemas.openxmlformats.org/officeDocument/2006/relationships/customXml" Target="../ink/ink1012.xml"/><Relationship Id="rId119" Type="http://schemas.openxmlformats.org/officeDocument/2006/relationships/image" Target="../media/image993.png"/><Relationship Id="rId127" Type="http://schemas.openxmlformats.org/officeDocument/2006/relationships/image" Target="../media/image997.png"/><Relationship Id="rId10" Type="http://schemas.openxmlformats.org/officeDocument/2006/relationships/customXml" Target="../ink/ink960.xml"/><Relationship Id="rId31" Type="http://schemas.openxmlformats.org/officeDocument/2006/relationships/image" Target="../media/image950.png"/><Relationship Id="rId44" Type="http://schemas.openxmlformats.org/officeDocument/2006/relationships/customXml" Target="../ink/ink977.xml"/><Relationship Id="rId52" Type="http://schemas.openxmlformats.org/officeDocument/2006/relationships/customXml" Target="../ink/ink981.xml"/><Relationship Id="rId60" Type="http://schemas.openxmlformats.org/officeDocument/2006/relationships/customXml" Target="../ink/ink985.xml"/><Relationship Id="rId65" Type="http://schemas.openxmlformats.org/officeDocument/2006/relationships/image" Target="../media/image967.png"/><Relationship Id="rId73" Type="http://schemas.openxmlformats.org/officeDocument/2006/relationships/image" Target="../media/image970.png"/><Relationship Id="rId78" Type="http://schemas.openxmlformats.org/officeDocument/2006/relationships/customXml" Target="../ink/ink994.xml"/><Relationship Id="rId81" Type="http://schemas.openxmlformats.org/officeDocument/2006/relationships/image" Target="../media/image974.png"/><Relationship Id="rId86" Type="http://schemas.openxmlformats.org/officeDocument/2006/relationships/customXml" Target="../ink/ink998.xml"/><Relationship Id="rId94" Type="http://schemas.openxmlformats.org/officeDocument/2006/relationships/customXml" Target="../ink/ink1002.xml"/><Relationship Id="rId99" Type="http://schemas.openxmlformats.org/officeDocument/2006/relationships/image" Target="../media/image983.png"/><Relationship Id="rId101" Type="http://schemas.openxmlformats.org/officeDocument/2006/relationships/image" Target="../media/image984.png"/><Relationship Id="rId122" Type="http://schemas.openxmlformats.org/officeDocument/2006/relationships/customXml" Target="../ink/ink1016.xml"/><Relationship Id="rId130" Type="http://schemas.openxmlformats.org/officeDocument/2006/relationships/customXml" Target="../ink/ink1020.xml"/><Relationship Id="rId135" Type="http://schemas.openxmlformats.org/officeDocument/2006/relationships/image" Target="../media/image1001.png"/><Relationship Id="rId143" Type="http://schemas.openxmlformats.org/officeDocument/2006/relationships/image" Target="../media/image1005.png"/><Relationship Id="rId148" Type="http://schemas.openxmlformats.org/officeDocument/2006/relationships/customXml" Target="../ink/ink1029.xml"/><Relationship Id="rId151" Type="http://schemas.openxmlformats.org/officeDocument/2006/relationships/image" Target="../media/image1009.png"/><Relationship Id="rId4" Type="http://schemas.openxmlformats.org/officeDocument/2006/relationships/customXml" Target="../ink/ink957.xml"/><Relationship Id="rId9" Type="http://schemas.openxmlformats.org/officeDocument/2006/relationships/image" Target="../media/image939.png"/><Relationship Id="rId13" Type="http://schemas.openxmlformats.org/officeDocument/2006/relationships/image" Target="../media/image941.png"/><Relationship Id="rId18" Type="http://schemas.openxmlformats.org/officeDocument/2006/relationships/customXml" Target="../ink/ink964.xml"/><Relationship Id="rId39" Type="http://schemas.openxmlformats.org/officeDocument/2006/relationships/image" Target="../media/image954.png"/><Relationship Id="rId109" Type="http://schemas.openxmlformats.org/officeDocument/2006/relationships/image" Target="../media/image988.png"/><Relationship Id="rId34" Type="http://schemas.openxmlformats.org/officeDocument/2006/relationships/customXml" Target="../ink/ink972.xml"/><Relationship Id="rId50" Type="http://schemas.openxmlformats.org/officeDocument/2006/relationships/customXml" Target="../ink/ink980.xml"/><Relationship Id="rId55" Type="http://schemas.openxmlformats.org/officeDocument/2006/relationships/image" Target="../media/image962.png"/><Relationship Id="rId76" Type="http://schemas.openxmlformats.org/officeDocument/2006/relationships/customXml" Target="../ink/ink993.xml"/><Relationship Id="rId97" Type="http://schemas.openxmlformats.org/officeDocument/2006/relationships/image" Target="../media/image982.png"/><Relationship Id="rId104" Type="http://schemas.openxmlformats.org/officeDocument/2006/relationships/customXml" Target="../ink/ink1007.xml"/><Relationship Id="rId120" Type="http://schemas.openxmlformats.org/officeDocument/2006/relationships/customXml" Target="../ink/ink1015.xml"/><Relationship Id="rId125" Type="http://schemas.openxmlformats.org/officeDocument/2006/relationships/image" Target="../media/image996.png"/><Relationship Id="rId141" Type="http://schemas.openxmlformats.org/officeDocument/2006/relationships/image" Target="../media/image1004.png"/><Relationship Id="rId146" Type="http://schemas.openxmlformats.org/officeDocument/2006/relationships/customXml" Target="../ink/ink1028.xml"/><Relationship Id="rId7" Type="http://schemas.openxmlformats.org/officeDocument/2006/relationships/image" Target="../media/image938.png"/><Relationship Id="rId71" Type="http://schemas.openxmlformats.org/officeDocument/2006/relationships/image" Target="../media/image56.png"/><Relationship Id="rId92" Type="http://schemas.openxmlformats.org/officeDocument/2006/relationships/customXml" Target="../ink/ink1001.xml"/><Relationship Id="rId2" Type="http://schemas.openxmlformats.org/officeDocument/2006/relationships/customXml" Target="../ink/ink956.xml"/><Relationship Id="rId29" Type="http://schemas.openxmlformats.org/officeDocument/2006/relationships/image" Target="../media/image949.png"/><Relationship Id="rId24" Type="http://schemas.openxmlformats.org/officeDocument/2006/relationships/customXml" Target="../ink/ink967.xml"/><Relationship Id="rId40" Type="http://schemas.openxmlformats.org/officeDocument/2006/relationships/customXml" Target="../ink/ink975.xml"/><Relationship Id="rId45" Type="http://schemas.openxmlformats.org/officeDocument/2006/relationships/image" Target="../media/image957.png"/><Relationship Id="rId66" Type="http://schemas.openxmlformats.org/officeDocument/2006/relationships/customXml" Target="../ink/ink988.xml"/><Relationship Id="rId87" Type="http://schemas.openxmlformats.org/officeDocument/2006/relationships/image" Target="../media/image977.png"/><Relationship Id="rId110" Type="http://schemas.openxmlformats.org/officeDocument/2006/relationships/customXml" Target="../ink/ink1010.xml"/><Relationship Id="rId115" Type="http://schemas.openxmlformats.org/officeDocument/2006/relationships/image" Target="../media/image991.png"/><Relationship Id="rId131" Type="http://schemas.openxmlformats.org/officeDocument/2006/relationships/image" Target="../media/image999.png"/><Relationship Id="rId136" Type="http://schemas.openxmlformats.org/officeDocument/2006/relationships/customXml" Target="../ink/ink1023.xml"/><Relationship Id="rId61" Type="http://schemas.openxmlformats.org/officeDocument/2006/relationships/image" Target="../media/image965.png"/><Relationship Id="rId82" Type="http://schemas.openxmlformats.org/officeDocument/2006/relationships/customXml" Target="../ink/ink996.xml"/><Relationship Id="rId152" Type="http://schemas.openxmlformats.org/officeDocument/2006/relationships/customXml" Target="../ink/ink1031.xml"/><Relationship Id="rId19" Type="http://schemas.openxmlformats.org/officeDocument/2006/relationships/image" Target="../media/image944.png"/><Relationship Id="rId14" Type="http://schemas.openxmlformats.org/officeDocument/2006/relationships/customXml" Target="../ink/ink962.xml"/><Relationship Id="rId30" Type="http://schemas.openxmlformats.org/officeDocument/2006/relationships/customXml" Target="../ink/ink970.xml"/><Relationship Id="rId35" Type="http://schemas.openxmlformats.org/officeDocument/2006/relationships/image" Target="../media/image952.png"/><Relationship Id="rId56" Type="http://schemas.openxmlformats.org/officeDocument/2006/relationships/customXml" Target="../ink/ink983.xml"/><Relationship Id="rId77" Type="http://schemas.openxmlformats.org/officeDocument/2006/relationships/image" Target="../media/image972.png"/><Relationship Id="rId100" Type="http://schemas.openxmlformats.org/officeDocument/2006/relationships/customXml" Target="../ink/ink1005.xml"/><Relationship Id="rId105" Type="http://schemas.openxmlformats.org/officeDocument/2006/relationships/image" Target="../media/image986.png"/><Relationship Id="rId126" Type="http://schemas.openxmlformats.org/officeDocument/2006/relationships/customXml" Target="../ink/ink1018.xml"/><Relationship Id="rId147" Type="http://schemas.openxmlformats.org/officeDocument/2006/relationships/image" Target="../media/image1007.png"/><Relationship Id="rId8" Type="http://schemas.openxmlformats.org/officeDocument/2006/relationships/customXml" Target="../ink/ink959.xml"/><Relationship Id="rId51" Type="http://schemas.openxmlformats.org/officeDocument/2006/relationships/image" Target="../media/image960.png"/><Relationship Id="rId72" Type="http://schemas.openxmlformats.org/officeDocument/2006/relationships/customXml" Target="../ink/ink991.xml"/><Relationship Id="rId93" Type="http://schemas.openxmlformats.org/officeDocument/2006/relationships/image" Target="../media/image980.png"/><Relationship Id="rId98" Type="http://schemas.openxmlformats.org/officeDocument/2006/relationships/customXml" Target="../ink/ink1004.xml"/><Relationship Id="rId121" Type="http://schemas.openxmlformats.org/officeDocument/2006/relationships/image" Target="../media/image994.png"/><Relationship Id="rId142" Type="http://schemas.openxmlformats.org/officeDocument/2006/relationships/customXml" Target="../ink/ink1026.xml"/><Relationship Id="rId3" Type="http://schemas.openxmlformats.org/officeDocument/2006/relationships/image" Target="../media/image93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5.xml"/><Relationship Id="rId117" Type="http://schemas.openxmlformats.org/officeDocument/2006/relationships/image" Target="../media/image1068.png"/><Relationship Id="rId21" Type="http://schemas.openxmlformats.org/officeDocument/2006/relationships/image" Target="../media/image1021.png"/><Relationship Id="rId42" Type="http://schemas.openxmlformats.org/officeDocument/2006/relationships/customXml" Target="../ink/ink1053.xml"/><Relationship Id="rId47" Type="http://schemas.openxmlformats.org/officeDocument/2006/relationships/image" Target="../media/image1033.png"/><Relationship Id="rId63" Type="http://schemas.openxmlformats.org/officeDocument/2006/relationships/image" Target="../media/image1041.png"/><Relationship Id="rId68" Type="http://schemas.openxmlformats.org/officeDocument/2006/relationships/customXml" Target="../ink/ink1066.xml"/><Relationship Id="rId84" Type="http://schemas.openxmlformats.org/officeDocument/2006/relationships/customXml" Target="../ink/ink1074.xml"/><Relationship Id="rId89" Type="http://schemas.openxmlformats.org/officeDocument/2006/relationships/image" Target="../media/image1054.png"/><Relationship Id="rId112" Type="http://schemas.openxmlformats.org/officeDocument/2006/relationships/customXml" Target="../ink/ink1088.xml"/><Relationship Id="rId16" Type="http://schemas.openxmlformats.org/officeDocument/2006/relationships/customXml" Target="../ink/ink1040.xml"/><Relationship Id="rId107" Type="http://schemas.openxmlformats.org/officeDocument/2006/relationships/image" Target="../media/image1063.png"/><Relationship Id="rId11" Type="http://schemas.openxmlformats.org/officeDocument/2006/relationships/image" Target="../media/image1016.png"/><Relationship Id="rId32" Type="http://schemas.openxmlformats.org/officeDocument/2006/relationships/customXml" Target="../ink/ink1048.xml"/><Relationship Id="rId37" Type="http://schemas.openxmlformats.org/officeDocument/2006/relationships/image" Target="../media/image1029.png"/><Relationship Id="rId53" Type="http://schemas.openxmlformats.org/officeDocument/2006/relationships/image" Target="../media/image1036.png"/><Relationship Id="rId58" Type="http://schemas.openxmlformats.org/officeDocument/2006/relationships/customXml" Target="../ink/ink1061.xml"/><Relationship Id="rId74" Type="http://schemas.openxmlformats.org/officeDocument/2006/relationships/customXml" Target="../ink/ink1069.xml"/><Relationship Id="rId79" Type="http://schemas.openxmlformats.org/officeDocument/2006/relationships/image" Target="../media/image1049.png"/><Relationship Id="rId102" Type="http://schemas.openxmlformats.org/officeDocument/2006/relationships/customXml" Target="../ink/ink1083.xml"/><Relationship Id="rId123" Type="http://schemas.openxmlformats.org/officeDocument/2006/relationships/image" Target="../media/image1071.png"/><Relationship Id="rId128" Type="http://schemas.openxmlformats.org/officeDocument/2006/relationships/customXml" Target="../ink/ink1096.xml"/><Relationship Id="rId5" Type="http://schemas.openxmlformats.org/officeDocument/2006/relationships/image" Target="../media/image1013.png"/><Relationship Id="rId90" Type="http://schemas.openxmlformats.org/officeDocument/2006/relationships/customXml" Target="../ink/ink1077.xml"/><Relationship Id="rId95" Type="http://schemas.openxmlformats.org/officeDocument/2006/relationships/image" Target="../media/image1057.png"/><Relationship Id="rId19" Type="http://schemas.openxmlformats.org/officeDocument/2006/relationships/image" Target="../media/image1020.png"/><Relationship Id="rId14" Type="http://schemas.openxmlformats.org/officeDocument/2006/relationships/customXml" Target="../ink/ink1039.xml"/><Relationship Id="rId22" Type="http://schemas.openxmlformats.org/officeDocument/2006/relationships/customXml" Target="../ink/ink1043.xml"/><Relationship Id="rId27" Type="http://schemas.openxmlformats.org/officeDocument/2006/relationships/image" Target="../media/image1024.png"/><Relationship Id="rId30" Type="http://schemas.openxmlformats.org/officeDocument/2006/relationships/customXml" Target="../ink/ink1047.xml"/><Relationship Id="rId35" Type="http://schemas.openxmlformats.org/officeDocument/2006/relationships/image" Target="../media/image1028.png"/><Relationship Id="rId43" Type="http://schemas.openxmlformats.org/officeDocument/2006/relationships/image" Target="../media/image1032.png"/><Relationship Id="rId48" Type="http://schemas.openxmlformats.org/officeDocument/2006/relationships/customXml" Target="../ink/ink1056.xml"/><Relationship Id="rId56" Type="http://schemas.openxmlformats.org/officeDocument/2006/relationships/customXml" Target="../ink/ink1060.xml"/><Relationship Id="rId64" Type="http://schemas.openxmlformats.org/officeDocument/2006/relationships/customXml" Target="../ink/ink1064.xml"/><Relationship Id="rId69" Type="http://schemas.openxmlformats.org/officeDocument/2006/relationships/image" Target="../media/image1044.png"/><Relationship Id="rId77" Type="http://schemas.openxmlformats.org/officeDocument/2006/relationships/image" Target="../media/image1048.png"/><Relationship Id="rId100" Type="http://schemas.openxmlformats.org/officeDocument/2006/relationships/customXml" Target="../ink/ink1082.xml"/><Relationship Id="rId105" Type="http://schemas.openxmlformats.org/officeDocument/2006/relationships/image" Target="../media/image1062.png"/><Relationship Id="rId113" Type="http://schemas.openxmlformats.org/officeDocument/2006/relationships/image" Target="../media/image1066.png"/><Relationship Id="rId118" Type="http://schemas.openxmlformats.org/officeDocument/2006/relationships/customXml" Target="../ink/ink1091.xml"/><Relationship Id="rId126" Type="http://schemas.openxmlformats.org/officeDocument/2006/relationships/customXml" Target="../ink/ink1095.xml"/><Relationship Id="rId8" Type="http://schemas.openxmlformats.org/officeDocument/2006/relationships/customXml" Target="../ink/ink1036.xml"/><Relationship Id="rId51" Type="http://schemas.openxmlformats.org/officeDocument/2006/relationships/image" Target="../media/image1035.png"/><Relationship Id="rId72" Type="http://schemas.openxmlformats.org/officeDocument/2006/relationships/customXml" Target="../ink/ink1068.xml"/><Relationship Id="rId80" Type="http://schemas.openxmlformats.org/officeDocument/2006/relationships/customXml" Target="../ink/ink1072.xml"/><Relationship Id="rId85" Type="http://schemas.openxmlformats.org/officeDocument/2006/relationships/image" Target="../media/image1052.png"/><Relationship Id="rId93" Type="http://schemas.openxmlformats.org/officeDocument/2006/relationships/image" Target="../media/image1056.png"/><Relationship Id="rId98" Type="http://schemas.openxmlformats.org/officeDocument/2006/relationships/customXml" Target="../ink/ink1081.xml"/><Relationship Id="rId121" Type="http://schemas.openxmlformats.org/officeDocument/2006/relationships/image" Target="../media/image1070.png"/><Relationship Id="rId3" Type="http://schemas.openxmlformats.org/officeDocument/2006/relationships/image" Target="../media/image1012.png"/><Relationship Id="rId12" Type="http://schemas.openxmlformats.org/officeDocument/2006/relationships/customXml" Target="../ink/ink1038.xml"/><Relationship Id="rId17" Type="http://schemas.openxmlformats.org/officeDocument/2006/relationships/image" Target="../media/image1019.png"/><Relationship Id="rId25" Type="http://schemas.openxmlformats.org/officeDocument/2006/relationships/image" Target="../media/image1023.png"/><Relationship Id="rId33" Type="http://schemas.openxmlformats.org/officeDocument/2006/relationships/image" Target="../media/image1027.png"/><Relationship Id="rId38" Type="http://schemas.openxmlformats.org/officeDocument/2006/relationships/customXml" Target="../ink/ink1051.xml"/><Relationship Id="rId46" Type="http://schemas.openxmlformats.org/officeDocument/2006/relationships/customXml" Target="../ink/ink1055.xml"/><Relationship Id="rId59" Type="http://schemas.openxmlformats.org/officeDocument/2006/relationships/image" Target="../media/image1039.png"/><Relationship Id="rId67" Type="http://schemas.openxmlformats.org/officeDocument/2006/relationships/image" Target="../media/image1043.png"/><Relationship Id="rId103" Type="http://schemas.openxmlformats.org/officeDocument/2006/relationships/image" Target="../media/image1061.png"/><Relationship Id="rId108" Type="http://schemas.openxmlformats.org/officeDocument/2006/relationships/customXml" Target="../ink/ink1086.xml"/><Relationship Id="rId116" Type="http://schemas.openxmlformats.org/officeDocument/2006/relationships/customXml" Target="../ink/ink1090.xml"/><Relationship Id="rId124" Type="http://schemas.openxmlformats.org/officeDocument/2006/relationships/customXml" Target="../ink/ink1094.xml"/><Relationship Id="rId129" Type="http://schemas.openxmlformats.org/officeDocument/2006/relationships/image" Target="../media/image1074.png"/><Relationship Id="rId20" Type="http://schemas.openxmlformats.org/officeDocument/2006/relationships/customXml" Target="../ink/ink1042.xml"/><Relationship Id="rId41" Type="http://schemas.openxmlformats.org/officeDocument/2006/relationships/image" Target="../media/image1031.png"/><Relationship Id="rId54" Type="http://schemas.openxmlformats.org/officeDocument/2006/relationships/customXml" Target="../ink/ink1059.xml"/><Relationship Id="rId62" Type="http://schemas.openxmlformats.org/officeDocument/2006/relationships/customXml" Target="../ink/ink1063.xml"/><Relationship Id="rId70" Type="http://schemas.openxmlformats.org/officeDocument/2006/relationships/customXml" Target="../ink/ink1067.xml"/><Relationship Id="rId75" Type="http://schemas.openxmlformats.org/officeDocument/2006/relationships/image" Target="../media/image1047.png"/><Relationship Id="rId83" Type="http://schemas.openxmlformats.org/officeDocument/2006/relationships/image" Target="../media/image1051.png"/><Relationship Id="rId88" Type="http://schemas.openxmlformats.org/officeDocument/2006/relationships/customXml" Target="../ink/ink1076.xml"/><Relationship Id="rId91" Type="http://schemas.openxmlformats.org/officeDocument/2006/relationships/image" Target="../media/image1055.png"/><Relationship Id="rId96" Type="http://schemas.openxmlformats.org/officeDocument/2006/relationships/customXml" Target="../ink/ink1080.xml"/><Relationship Id="rId111" Type="http://schemas.openxmlformats.org/officeDocument/2006/relationships/image" Target="../media/image10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5.xml"/><Relationship Id="rId15" Type="http://schemas.openxmlformats.org/officeDocument/2006/relationships/image" Target="../media/image1018.png"/><Relationship Id="rId23" Type="http://schemas.openxmlformats.org/officeDocument/2006/relationships/image" Target="../media/image1022.png"/><Relationship Id="rId28" Type="http://schemas.openxmlformats.org/officeDocument/2006/relationships/customXml" Target="../ink/ink1046.xml"/><Relationship Id="rId36" Type="http://schemas.openxmlformats.org/officeDocument/2006/relationships/customXml" Target="../ink/ink1050.xml"/><Relationship Id="rId49" Type="http://schemas.openxmlformats.org/officeDocument/2006/relationships/image" Target="../media/image1034.png"/><Relationship Id="rId57" Type="http://schemas.openxmlformats.org/officeDocument/2006/relationships/image" Target="../media/image1038.png"/><Relationship Id="rId106" Type="http://schemas.openxmlformats.org/officeDocument/2006/relationships/customXml" Target="../ink/ink1085.xml"/><Relationship Id="rId114" Type="http://schemas.openxmlformats.org/officeDocument/2006/relationships/customXml" Target="../ink/ink1089.xml"/><Relationship Id="rId119" Type="http://schemas.openxmlformats.org/officeDocument/2006/relationships/image" Target="../media/image1069.png"/><Relationship Id="rId127" Type="http://schemas.openxmlformats.org/officeDocument/2006/relationships/image" Target="../media/image1073.png"/><Relationship Id="rId10" Type="http://schemas.openxmlformats.org/officeDocument/2006/relationships/customXml" Target="../ink/ink1037.xml"/><Relationship Id="rId31" Type="http://schemas.openxmlformats.org/officeDocument/2006/relationships/image" Target="../media/image1026.png"/><Relationship Id="rId44" Type="http://schemas.openxmlformats.org/officeDocument/2006/relationships/customXml" Target="../ink/ink1054.xml"/><Relationship Id="rId52" Type="http://schemas.openxmlformats.org/officeDocument/2006/relationships/customXml" Target="../ink/ink1058.xml"/><Relationship Id="rId60" Type="http://schemas.openxmlformats.org/officeDocument/2006/relationships/customXml" Target="../ink/ink1062.xml"/><Relationship Id="rId65" Type="http://schemas.openxmlformats.org/officeDocument/2006/relationships/image" Target="../media/image1042.png"/><Relationship Id="rId73" Type="http://schemas.openxmlformats.org/officeDocument/2006/relationships/image" Target="../media/image1046.png"/><Relationship Id="rId78" Type="http://schemas.openxmlformats.org/officeDocument/2006/relationships/customXml" Target="../ink/ink1071.xml"/><Relationship Id="rId81" Type="http://schemas.openxmlformats.org/officeDocument/2006/relationships/image" Target="../media/image1050.png"/><Relationship Id="rId86" Type="http://schemas.openxmlformats.org/officeDocument/2006/relationships/customXml" Target="../ink/ink1075.xml"/><Relationship Id="rId94" Type="http://schemas.openxmlformats.org/officeDocument/2006/relationships/customXml" Target="../ink/ink1079.xml"/><Relationship Id="rId99" Type="http://schemas.openxmlformats.org/officeDocument/2006/relationships/image" Target="../media/image1059.png"/><Relationship Id="rId101" Type="http://schemas.openxmlformats.org/officeDocument/2006/relationships/image" Target="../media/image1060.png"/><Relationship Id="rId122" Type="http://schemas.openxmlformats.org/officeDocument/2006/relationships/customXml" Target="../ink/ink1093.xml"/><Relationship Id="rId4" Type="http://schemas.openxmlformats.org/officeDocument/2006/relationships/customXml" Target="../ink/ink1034.xml"/><Relationship Id="rId9" Type="http://schemas.openxmlformats.org/officeDocument/2006/relationships/image" Target="../media/image1015.png"/><Relationship Id="rId13" Type="http://schemas.openxmlformats.org/officeDocument/2006/relationships/image" Target="../media/image1017.png"/><Relationship Id="rId18" Type="http://schemas.openxmlformats.org/officeDocument/2006/relationships/customXml" Target="../ink/ink1041.xml"/><Relationship Id="rId39" Type="http://schemas.openxmlformats.org/officeDocument/2006/relationships/image" Target="../media/image1030.png"/><Relationship Id="rId109" Type="http://schemas.openxmlformats.org/officeDocument/2006/relationships/image" Target="../media/image1064.png"/><Relationship Id="rId34" Type="http://schemas.openxmlformats.org/officeDocument/2006/relationships/customXml" Target="../ink/ink1049.xml"/><Relationship Id="rId50" Type="http://schemas.openxmlformats.org/officeDocument/2006/relationships/customXml" Target="../ink/ink1057.xml"/><Relationship Id="rId55" Type="http://schemas.openxmlformats.org/officeDocument/2006/relationships/image" Target="../media/image1037.png"/><Relationship Id="rId76" Type="http://schemas.openxmlformats.org/officeDocument/2006/relationships/customXml" Target="../ink/ink1070.xml"/><Relationship Id="rId97" Type="http://schemas.openxmlformats.org/officeDocument/2006/relationships/image" Target="../media/image1058.png"/><Relationship Id="rId104" Type="http://schemas.openxmlformats.org/officeDocument/2006/relationships/customXml" Target="../ink/ink1084.xml"/><Relationship Id="rId120" Type="http://schemas.openxmlformats.org/officeDocument/2006/relationships/customXml" Target="../ink/ink1092.xml"/><Relationship Id="rId125" Type="http://schemas.openxmlformats.org/officeDocument/2006/relationships/image" Target="../media/image1072.png"/><Relationship Id="rId7" Type="http://schemas.openxmlformats.org/officeDocument/2006/relationships/image" Target="../media/image1014.png"/><Relationship Id="rId71" Type="http://schemas.openxmlformats.org/officeDocument/2006/relationships/image" Target="../media/image1045.png"/><Relationship Id="rId92" Type="http://schemas.openxmlformats.org/officeDocument/2006/relationships/customXml" Target="../ink/ink1078.xml"/><Relationship Id="rId2" Type="http://schemas.openxmlformats.org/officeDocument/2006/relationships/customXml" Target="../ink/ink1033.xml"/><Relationship Id="rId29" Type="http://schemas.openxmlformats.org/officeDocument/2006/relationships/image" Target="../media/image1025.png"/><Relationship Id="rId24" Type="http://schemas.openxmlformats.org/officeDocument/2006/relationships/customXml" Target="../ink/ink1044.xml"/><Relationship Id="rId40" Type="http://schemas.openxmlformats.org/officeDocument/2006/relationships/customXml" Target="../ink/ink1052.xml"/><Relationship Id="rId45" Type="http://schemas.openxmlformats.org/officeDocument/2006/relationships/image" Target="../media/image97.png"/><Relationship Id="rId66" Type="http://schemas.openxmlformats.org/officeDocument/2006/relationships/customXml" Target="../ink/ink1065.xml"/><Relationship Id="rId87" Type="http://schemas.openxmlformats.org/officeDocument/2006/relationships/image" Target="../media/image1053.png"/><Relationship Id="rId110" Type="http://schemas.openxmlformats.org/officeDocument/2006/relationships/customXml" Target="../ink/ink1087.xml"/><Relationship Id="rId115" Type="http://schemas.openxmlformats.org/officeDocument/2006/relationships/image" Target="../media/image1067.png"/><Relationship Id="rId61" Type="http://schemas.openxmlformats.org/officeDocument/2006/relationships/image" Target="../media/image1040.png"/><Relationship Id="rId82" Type="http://schemas.openxmlformats.org/officeDocument/2006/relationships/customXml" Target="../ink/ink107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2.png"/><Relationship Id="rId21" Type="http://schemas.openxmlformats.org/officeDocument/2006/relationships/image" Target="../media/image1084.png"/><Relationship Id="rId42" Type="http://schemas.openxmlformats.org/officeDocument/2006/relationships/customXml" Target="../ink/ink1117.xml"/><Relationship Id="rId63" Type="http://schemas.openxmlformats.org/officeDocument/2006/relationships/image" Target="../media/image1105.png"/><Relationship Id="rId84" Type="http://schemas.openxmlformats.org/officeDocument/2006/relationships/customXml" Target="../ink/ink1138.xml"/><Relationship Id="rId138" Type="http://schemas.openxmlformats.org/officeDocument/2006/relationships/customXml" Target="../ink/ink1165.xml"/><Relationship Id="rId159" Type="http://schemas.openxmlformats.org/officeDocument/2006/relationships/image" Target="../media/image1153.png"/><Relationship Id="rId170" Type="http://schemas.openxmlformats.org/officeDocument/2006/relationships/customXml" Target="../ink/ink1181.xml"/><Relationship Id="rId191" Type="http://schemas.openxmlformats.org/officeDocument/2006/relationships/image" Target="../media/image1169.png"/><Relationship Id="rId205" Type="http://schemas.openxmlformats.org/officeDocument/2006/relationships/image" Target="../media/image1176.png"/><Relationship Id="rId107" Type="http://schemas.openxmlformats.org/officeDocument/2006/relationships/image" Target="../media/image1127.png"/><Relationship Id="rId11" Type="http://schemas.openxmlformats.org/officeDocument/2006/relationships/image" Target="../media/image1079.png"/><Relationship Id="rId32" Type="http://schemas.openxmlformats.org/officeDocument/2006/relationships/customXml" Target="../ink/ink1112.xml"/><Relationship Id="rId53" Type="http://schemas.openxmlformats.org/officeDocument/2006/relationships/image" Target="../media/image1100.png"/><Relationship Id="rId74" Type="http://schemas.openxmlformats.org/officeDocument/2006/relationships/customXml" Target="../ink/ink1133.xml"/><Relationship Id="rId128" Type="http://schemas.openxmlformats.org/officeDocument/2006/relationships/customXml" Target="../ink/ink1160.xml"/><Relationship Id="rId149" Type="http://schemas.openxmlformats.org/officeDocument/2006/relationships/image" Target="../media/image1148.png"/><Relationship Id="rId5" Type="http://schemas.openxmlformats.org/officeDocument/2006/relationships/image" Target="../media/image1076.png"/><Relationship Id="rId90" Type="http://schemas.openxmlformats.org/officeDocument/2006/relationships/customXml" Target="../ink/ink1141.xml"/><Relationship Id="rId95" Type="http://schemas.openxmlformats.org/officeDocument/2006/relationships/image" Target="../media/image1121.png"/><Relationship Id="rId160" Type="http://schemas.openxmlformats.org/officeDocument/2006/relationships/customXml" Target="../ink/ink1176.xml"/><Relationship Id="rId165" Type="http://schemas.openxmlformats.org/officeDocument/2006/relationships/image" Target="../media/image1156.png"/><Relationship Id="rId181" Type="http://schemas.openxmlformats.org/officeDocument/2006/relationships/image" Target="../media/image1164.png"/><Relationship Id="rId186" Type="http://schemas.openxmlformats.org/officeDocument/2006/relationships/customXml" Target="../ink/ink1189.xml"/><Relationship Id="rId216" Type="http://schemas.openxmlformats.org/officeDocument/2006/relationships/customXml" Target="../ink/ink1204.xml"/><Relationship Id="rId211" Type="http://schemas.openxmlformats.org/officeDocument/2006/relationships/image" Target="../media/image1179.png"/><Relationship Id="rId22" Type="http://schemas.openxmlformats.org/officeDocument/2006/relationships/customXml" Target="../ink/ink1107.xml"/><Relationship Id="rId27" Type="http://schemas.openxmlformats.org/officeDocument/2006/relationships/image" Target="../media/image1087.png"/><Relationship Id="rId43" Type="http://schemas.openxmlformats.org/officeDocument/2006/relationships/image" Target="../media/image1095.png"/><Relationship Id="rId48" Type="http://schemas.openxmlformats.org/officeDocument/2006/relationships/customXml" Target="../ink/ink1120.xml"/><Relationship Id="rId64" Type="http://schemas.openxmlformats.org/officeDocument/2006/relationships/customXml" Target="../ink/ink1128.xml"/><Relationship Id="rId69" Type="http://schemas.openxmlformats.org/officeDocument/2006/relationships/image" Target="../media/image1108.png"/><Relationship Id="rId113" Type="http://schemas.openxmlformats.org/officeDocument/2006/relationships/image" Target="../media/image1130.png"/><Relationship Id="rId118" Type="http://schemas.openxmlformats.org/officeDocument/2006/relationships/customXml" Target="../ink/ink1155.xml"/><Relationship Id="rId134" Type="http://schemas.openxmlformats.org/officeDocument/2006/relationships/customXml" Target="../ink/ink1163.xml"/><Relationship Id="rId139" Type="http://schemas.openxmlformats.org/officeDocument/2006/relationships/image" Target="../media/image1143.png"/><Relationship Id="rId80" Type="http://schemas.openxmlformats.org/officeDocument/2006/relationships/customXml" Target="../ink/ink1136.xml"/><Relationship Id="rId85" Type="http://schemas.openxmlformats.org/officeDocument/2006/relationships/image" Target="../media/image1116.png"/><Relationship Id="rId150" Type="http://schemas.openxmlformats.org/officeDocument/2006/relationships/customXml" Target="../ink/ink1171.xml"/><Relationship Id="rId155" Type="http://schemas.openxmlformats.org/officeDocument/2006/relationships/image" Target="../media/image1151.png"/><Relationship Id="rId171" Type="http://schemas.openxmlformats.org/officeDocument/2006/relationships/image" Target="../media/image1159.png"/><Relationship Id="rId176" Type="http://schemas.openxmlformats.org/officeDocument/2006/relationships/customXml" Target="../ink/ink1184.xml"/><Relationship Id="rId192" Type="http://schemas.openxmlformats.org/officeDocument/2006/relationships/customXml" Target="../ink/ink1192.xml"/><Relationship Id="rId197" Type="http://schemas.openxmlformats.org/officeDocument/2006/relationships/image" Target="../media/image1172.png"/><Relationship Id="rId206" Type="http://schemas.openxmlformats.org/officeDocument/2006/relationships/customXml" Target="../ink/ink1199.xml"/><Relationship Id="rId201" Type="http://schemas.openxmlformats.org/officeDocument/2006/relationships/image" Target="../media/image1174.png"/><Relationship Id="rId12" Type="http://schemas.openxmlformats.org/officeDocument/2006/relationships/customXml" Target="../ink/ink1102.xml"/><Relationship Id="rId17" Type="http://schemas.openxmlformats.org/officeDocument/2006/relationships/image" Target="../media/image1082.png"/><Relationship Id="rId33" Type="http://schemas.openxmlformats.org/officeDocument/2006/relationships/image" Target="../media/image1090.png"/><Relationship Id="rId38" Type="http://schemas.openxmlformats.org/officeDocument/2006/relationships/customXml" Target="../ink/ink1115.xml"/><Relationship Id="rId59" Type="http://schemas.openxmlformats.org/officeDocument/2006/relationships/image" Target="../media/image1103.png"/><Relationship Id="rId103" Type="http://schemas.openxmlformats.org/officeDocument/2006/relationships/image" Target="../media/image1125.png"/><Relationship Id="rId108" Type="http://schemas.openxmlformats.org/officeDocument/2006/relationships/customXml" Target="../ink/ink1150.xml"/><Relationship Id="rId124" Type="http://schemas.openxmlformats.org/officeDocument/2006/relationships/customXml" Target="../ink/ink1158.xml"/><Relationship Id="rId129" Type="http://schemas.openxmlformats.org/officeDocument/2006/relationships/image" Target="../media/image1138.png"/><Relationship Id="rId54" Type="http://schemas.openxmlformats.org/officeDocument/2006/relationships/customXml" Target="../ink/ink1123.xml"/><Relationship Id="rId70" Type="http://schemas.openxmlformats.org/officeDocument/2006/relationships/customXml" Target="../ink/ink1131.xml"/><Relationship Id="rId75" Type="http://schemas.openxmlformats.org/officeDocument/2006/relationships/image" Target="../media/image1111.png"/><Relationship Id="rId91" Type="http://schemas.openxmlformats.org/officeDocument/2006/relationships/image" Target="../media/image1119.png"/><Relationship Id="rId96" Type="http://schemas.openxmlformats.org/officeDocument/2006/relationships/customXml" Target="../ink/ink1144.xml"/><Relationship Id="rId140" Type="http://schemas.openxmlformats.org/officeDocument/2006/relationships/customXml" Target="../ink/ink1166.xml"/><Relationship Id="rId145" Type="http://schemas.openxmlformats.org/officeDocument/2006/relationships/image" Target="../media/image1146.png"/><Relationship Id="rId161" Type="http://schemas.openxmlformats.org/officeDocument/2006/relationships/image" Target="../media/image1154.png"/><Relationship Id="rId166" Type="http://schemas.openxmlformats.org/officeDocument/2006/relationships/customXml" Target="../ink/ink1179.xml"/><Relationship Id="rId182" Type="http://schemas.openxmlformats.org/officeDocument/2006/relationships/customXml" Target="../ink/ink1187.xml"/><Relationship Id="rId187" Type="http://schemas.openxmlformats.org/officeDocument/2006/relationships/image" Target="../media/image1167.png"/><Relationship Id="rId217" Type="http://schemas.openxmlformats.org/officeDocument/2006/relationships/image" Target="../media/image11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9.xml"/><Relationship Id="rId212" Type="http://schemas.openxmlformats.org/officeDocument/2006/relationships/customXml" Target="../ink/ink1202.xml"/><Relationship Id="rId23" Type="http://schemas.openxmlformats.org/officeDocument/2006/relationships/image" Target="../media/image1085.png"/><Relationship Id="rId28" Type="http://schemas.openxmlformats.org/officeDocument/2006/relationships/customXml" Target="../ink/ink1110.xml"/><Relationship Id="rId49" Type="http://schemas.openxmlformats.org/officeDocument/2006/relationships/image" Target="../media/image1098.png"/><Relationship Id="rId114" Type="http://schemas.openxmlformats.org/officeDocument/2006/relationships/customXml" Target="../ink/ink1153.xml"/><Relationship Id="rId119" Type="http://schemas.openxmlformats.org/officeDocument/2006/relationships/image" Target="../media/image1133.png"/><Relationship Id="rId44" Type="http://schemas.openxmlformats.org/officeDocument/2006/relationships/customXml" Target="../ink/ink1118.xml"/><Relationship Id="rId60" Type="http://schemas.openxmlformats.org/officeDocument/2006/relationships/customXml" Target="../ink/ink1126.xml"/><Relationship Id="rId65" Type="http://schemas.openxmlformats.org/officeDocument/2006/relationships/image" Target="../media/image1106.png"/><Relationship Id="rId81" Type="http://schemas.openxmlformats.org/officeDocument/2006/relationships/image" Target="../media/image1114.png"/><Relationship Id="rId86" Type="http://schemas.openxmlformats.org/officeDocument/2006/relationships/customXml" Target="../ink/ink1139.xml"/><Relationship Id="rId130" Type="http://schemas.openxmlformats.org/officeDocument/2006/relationships/customXml" Target="../ink/ink1161.xml"/><Relationship Id="rId135" Type="http://schemas.openxmlformats.org/officeDocument/2006/relationships/image" Target="../media/image1141.png"/><Relationship Id="rId151" Type="http://schemas.openxmlformats.org/officeDocument/2006/relationships/image" Target="../media/image1149.png"/><Relationship Id="rId156" Type="http://schemas.openxmlformats.org/officeDocument/2006/relationships/customXml" Target="../ink/ink1174.xml"/><Relationship Id="rId177" Type="http://schemas.openxmlformats.org/officeDocument/2006/relationships/image" Target="../media/image1162.png"/><Relationship Id="rId198" Type="http://schemas.openxmlformats.org/officeDocument/2006/relationships/customXml" Target="../ink/ink1195.xml"/><Relationship Id="rId172" Type="http://schemas.openxmlformats.org/officeDocument/2006/relationships/customXml" Target="../ink/ink1182.xml"/><Relationship Id="rId193" Type="http://schemas.openxmlformats.org/officeDocument/2006/relationships/image" Target="../media/image1170.png"/><Relationship Id="rId202" Type="http://schemas.openxmlformats.org/officeDocument/2006/relationships/customXml" Target="../ink/ink1197.xml"/><Relationship Id="rId207" Type="http://schemas.openxmlformats.org/officeDocument/2006/relationships/image" Target="../media/image1177.png"/><Relationship Id="rId13" Type="http://schemas.openxmlformats.org/officeDocument/2006/relationships/image" Target="../media/image1080.png"/><Relationship Id="rId18" Type="http://schemas.openxmlformats.org/officeDocument/2006/relationships/customXml" Target="../ink/ink1105.xml"/><Relationship Id="rId39" Type="http://schemas.openxmlformats.org/officeDocument/2006/relationships/image" Target="../media/image1093.png"/><Relationship Id="rId109" Type="http://schemas.openxmlformats.org/officeDocument/2006/relationships/image" Target="../media/image1128.png"/><Relationship Id="rId34" Type="http://schemas.openxmlformats.org/officeDocument/2006/relationships/customXml" Target="../ink/ink1113.xml"/><Relationship Id="rId50" Type="http://schemas.openxmlformats.org/officeDocument/2006/relationships/customXml" Target="../ink/ink1121.xml"/><Relationship Id="rId55" Type="http://schemas.openxmlformats.org/officeDocument/2006/relationships/image" Target="../media/image1101.png"/><Relationship Id="rId76" Type="http://schemas.openxmlformats.org/officeDocument/2006/relationships/customXml" Target="../ink/ink1134.xml"/><Relationship Id="rId97" Type="http://schemas.openxmlformats.org/officeDocument/2006/relationships/image" Target="../media/image1122.png"/><Relationship Id="rId104" Type="http://schemas.openxmlformats.org/officeDocument/2006/relationships/customXml" Target="../ink/ink1148.xml"/><Relationship Id="rId120" Type="http://schemas.openxmlformats.org/officeDocument/2006/relationships/customXml" Target="../ink/ink1156.xml"/><Relationship Id="rId125" Type="http://schemas.openxmlformats.org/officeDocument/2006/relationships/image" Target="../media/image1136.png"/><Relationship Id="rId141" Type="http://schemas.openxmlformats.org/officeDocument/2006/relationships/image" Target="../media/image1144.png"/><Relationship Id="rId146" Type="http://schemas.openxmlformats.org/officeDocument/2006/relationships/customXml" Target="../ink/ink1169.xml"/><Relationship Id="rId167" Type="http://schemas.openxmlformats.org/officeDocument/2006/relationships/image" Target="../media/image1157.png"/><Relationship Id="rId188" Type="http://schemas.openxmlformats.org/officeDocument/2006/relationships/customXml" Target="../ink/ink1190.xml"/><Relationship Id="rId7" Type="http://schemas.openxmlformats.org/officeDocument/2006/relationships/image" Target="../media/image1077.png"/><Relationship Id="rId71" Type="http://schemas.openxmlformats.org/officeDocument/2006/relationships/image" Target="../media/image1109.png"/><Relationship Id="rId92" Type="http://schemas.openxmlformats.org/officeDocument/2006/relationships/customXml" Target="../ink/ink1142.xml"/><Relationship Id="rId162" Type="http://schemas.openxmlformats.org/officeDocument/2006/relationships/customXml" Target="../ink/ink1177.xml"/><Relationship Id="rId183" Type="http://schemas.openxmlformats.org/officeDocument/2006/relationships/image" Target="../media/image1165.png"/><Relationship Id="rId213" Type="http://schemas.openxmlformats.org/officeDocument/2006/relationships/image" Target="../media/image1180.png"/><Relationship Id="rId218" Type="http://schemas.openxmlformats.org/officeDocument/2006/relationships/customXml" Target="../ink/ink1205.xml"/><Relationship Id="rId2" Type="http://schemas.openxmlformats.org/officeDocument/2006/relationships/customXml" Target="../ink/ink1097.xml"/><Relationship Id="rId29" Type="http://schemas.openxmlformats.org/officeDocument/2006/relationships/image" Target="../media/image1088.png"/><Relationship Id="rId24" Type="http://schemas.openxmlformats.org/officeDocument/2006/relationships/customXml" Target="../ink/ink1108.xml"/><Relationship Id="rId40" Type="http://schemas.openxmlformats.org/officeDocument/2006/relationships/customXml" Target="../ink/ink1116.xml"/><Relationship Id="rId45" Type="http://schemas.openxmlformats.org/officeDocument/2006/relationships/image" Target="../media/image1096.png"/><Relationship Id="rId66" Type="http://schemas.openxmlformats.org/officeDocument/2006/relationships/customXml" Target="../ink/ink1129.xml"/><Relationship Id="rId87" Type="http://schemas.openxmlformats.org/officeDocument/2006/relationships/image" Target="../media/image1117.png"/><Relationship Id="rId110" Type="http://schemas.openxmlformats.org/officeDocument/2006/relationships/customXml" Target="../ink/ink1151.xml"/><Relationship Id="rId115" Type="http://schemas.openxmlformats.org/officeDocument/2006/relationships/image" Target="../media/image1131.png"/><Relationship Id="rId131" Type="http://schemas.openxmlformats.org/officeDocument/2006/relationships/image" Target="../media/image1139.png"/><Relationship Id="rId136" Type="http://schemas.openxmlformats.org/officeDocument/2006/relationships/customXml" Target="../ink/ink1164.xml"/><Relationship Id="rId157" Type="http://schemas.openxmlformats.org/officeDocument/2006/relationships/image" Target="../media/image1152.png"/><Relationship Id="rId178" Type="http://schemas.openxmlformats.org/officeDocument/2006/relationships/customXml" Target="../ink/ink1185.xml"/><Relationship Id="rId61" Type="http://schemas.openxmlformats.org/officeDocument/2006/relationships/image" Target="../media/image1104.png"/><Relationship Id="rId82" Type="http://schemas.openxmlformats.org/officeDocument/2006/relationships/customXml" Target="../ink/ink1137.xml"/><Relationship Id="rId152" Type="http://schemas.openxmlformats.org/officeDocument/2006/relationships/customXml" Target="../ink/ink1172.xml"/><Relationship Id="rId173" Type="http://schemas.openxmlformats.org/officeDocument/2006/relationships/image" Target="../media/image1160.png"/><Relationship Id="rId194" Type="http://schemas.openxmlformats.org/officeDocument/2006/relationships/customXml" Target="../ink/ink1193.xml"/><Relationship Id="rId199" Type="http://schemas.openxmlformats.org/officeDocument/2006/relationships/image" Target="../media/image1173.png"/><Relationship Id="rId203" Type="http://schemas.openxmlformats.org/officeDocument/2006/relationships/image" Target="../media/image1175.png"/><Relationship Id="rId208" Type="http://schemas.openxmlformats.org/officeDocument/2006/relationships/customXml" Target="../ink/ink1200.xml"/><Relationship Id="rId19" Type="http://schemas.openxmlformats.org/officeDocument/2006/relationships/image" Target="../media/image1083.png"/><Relationship Id="rId14" Type="http://schemas.openxmlformats.org/officeDocument/2006/relationships/customXml" Target="../ink/ink1103.xml"/><Relationship Id="rId30" Type="http://schemas.openxmlformats.org/officeDocument/2006/relationships/customXml" Target="../ink/ink1111.xml"/><Relationship Id="rId35" Type="http://schemas.openxmlformats.org/officeDocument/2006/relationships/image" Target="../media/image1091.png"/><Relationship Id="rId56" Type="http://schemas.openxmlformats.org/officeDocument/2006/relationships/customXml" Target="../ink/ink1124.xml"/><Relationship Id="rId77" Type="http://schemas.openxmlformats.org/officeDocument/2006/relationships/image" Target="../media/image1112.png"/><Relationship Id="rId100" Type="http://schemas.openxmlformats.org/officeDocument/2006/relationships/customXml" Target="../ink/ink1146.xml"/><Relationship Id="rId105" Type="http://schemas.openxmlformats.org/officeDocument/2006/relationships/image" Target="../media/image1126.png"/><Relationship Id="rId126" Type="http://schemas.openxmlformats.org/officeDocument/2006/relationships/customXml" Target="../ink/ink1159.xml"/><Relationship Id="rId147" Type="http://schemas.openxmlformats.org/officeDocument/2006/relationships/image" Target="../media/image1147.png"/><Relationship Id="rId168" Type="http://schemas.openxmlformats.org/officeDocument/2006/relationships/customXml" Target="../ink/ink1180.xml"/><Relationship Id="rId8" Type="http://schemas.openxmlformats.org/officeDocument/2006/relationships/customXml" Target="../ink/ink1100.xml"/><Relationship Id="rId51" Type="http://schemas.openxmlformats.org/officeDocument/2006/relationships/image" Target="../media/image1099.png"/><Relationship Id="rId72" Type="http://schemas.openxmlformats.org/officeDocument/2006/relationships/customXml" Target="../ink/ink1132.xml"/><Relationship Id="rId93" Type="http://schemas.openxmlformats.org/officeDocument/2006/relationships/image" Target="../media/image1120.png"/><Relationship Id="rId98" Type="http://schemas.openxmlformats.org/officeDocument/2006/relationships/customXml" Target="../ink/ink1145.xml"/><Relationship Id="rId121" Type="http://schemas.openxmlformats.org/officeDocument/2006/relationships/image" Target="../media/image1134.png"/><Relationship Id="rId142" Type="http://schemas.openxmlformats.org/officeDocument/2006/relationships/customXml" Target="../ink/ink1167.xml"/><Relationship Id="rId163" Type="http://schemas.openxmlformats.org/officeDocument/2006/relationships/image" Target="../media/image1155.png"/><Relationship Id="rId184" Type="http://schemas.openxmlformats.org/officeDocument/2006/relationships/customXml" Target="../ink/ink1188.xml"/><Relationship Id="rId189" Type="http://schemas.openxmlformats.org/officeDocument/2006/relationships/image" Target="../media/image1168.png"/><Relationship Id="rId219" Type="http://schemas.openxmlformats.org/officeDocument/2006/relationships/image" Target="../media/image1183.png"/><Relationship Id="rId3" Type="http://schemas.openxmlformats.org/officeDocument/2006/relationships/image" Target="../media/image1075.png"/><Relationship Id="rId214" Type="http://schemas.openxmlformats.org/officeDocument/2006/relationships/customXml" Target="../ink/ink1203.xml"/><Relationship Id="rId25" Type="http://schemas.openxmlformats.org/officeDocument/2006/relationships/image" Target="../media/image1086.png"/><Relationship Id="rId46" Type="http://schemas.openxmlformats.org/officeDocument/2006/relationships/customXml" Target="../ink/ink1119.xml"/><Relationship Id="rId67" Type="http://schemas.openxmlformats.org/officeDocument/2006/relationships/image" Target="../media/image1107.png"/><Relationship Id="rId116" Type="http://schemas.openxmlformats.org/officeDocument/2006/relationships/customXml" Target="../ink/ink1154.xml"/><Relationship Id="rId137" Type="http://schemas.openxmlformats.org/officeDocument/2006/relationships/image" Target="../media/image1142.png"/><Relationship Id="rId158" Type="http://schemas.openxmlformats.org/officeDocument/2006/relationships/customXml" Target="../ink/ink1175.xml"/><Relationship Id="rId20" Type="http://schemas.openxmlformats.org/officeDocument/2006/relationships/customXml" Target="../ink/ink1106.xml"/><Relationship Id="rId41" Type="http://schemas.openxmlformats.org/officeDocument/2006/relationships/image" Target="../media/image1094.png"/><Relationship Id="rId62" Type="http://schemas.openxmlformats.org/officeDocument/2006/relationships/customXml" Target="../ink/ink1127.xml"/><Relationship Id="rId83" Type="http://schemas.openxmlformats.org/officeDocument/2006/relationships/image" Target="../media/image1115.png"/><Relationship Id="rId88" Type="http://schemas.openxmlformats.org/officeDocument/2006/relationships/customXml" Target="../ink/ink1140.xml"/><Relationship Id="rId111" Type="http://schemas.openxmlformats.org/officeDocument/2006/relationships/image" Target="../media/image1129.png"/><Relationship Id="rId132" Type="http://schemas.openxmlformats.org/officeDocument/2006/relationships/customXml" Target="../ink/ink1162.xml"/><Relationship Id="rId153" Type="http://schemas.openxmlformats.org/officeDocument/2006/relationships/image" Target="../media/image1150.png"/><Relationship Id="rId174" Type="http://schemas.openxmlformats.org/officeDocument/2006/relationships/customXml" Target="../ink/ink1183.xml"/><Relationship Id="rId179" Type="http://schemas.openxmlformats.org/officeDocument/2006/relationships/image" Target="../media/image1163.png"/><Relationship Id="rId195" Type="http://schemas.openxmlformats.org/officeDocument/2006/relationships/image" Target="../media/image1171.png"/><Relationship Id="rId209" Type="http://schemas.openxmlformats.org/officeDocument/2006/relationships/image" Target="../media/image1178.png"/><Relationship Id="rId190" Type="http://schemas.openxmlformats.org/officeDocument/2006/relationships/customXml" Target="../ink/ink1191.xml"/><Relationship Id="rId204" Type="http://schemas.openxmlformats.org/officeDocument/2006/relationships/customXml" Target="../ink/ink1198.xml"/><Relationship Id="rId220" Type="http://schemas.openxmlformats.org/officeDocument/2006/relationships/customXml" Target="../ink/ink1206.xml"/><Relationship Id="rId15" Type="http://schemas.openxmlformats.org/officeDocument/2006/relationships/image" Target="../media/image1081.png"/><Relationship Id="rId36" Type="http://schemas.openxmlformats.org/officeDocument/2006/relationships/customXml" Target="../ink/ink1114.xml"/><Relationship Id="rId57" Type="http://schemas.openxmlformats.org/officeDocument/2006/relationships/image" Target="../media/image1102.png"/><Relationship Id="rId106" Type="http://schemas.openxmlformats.org/officeDocument/2006/relationships/customXml" Target="../ink/ink1149.xml"/><Relationship Id="rId127" Type="http://schemas.openxmlformats.org/officeDocument/2006/relationships/image" Target="../media/image1137.png"/><Relationship Id="rId10" Type="http://schemas.openxmlformats.org/officeDocument/2006/relationships/customXml" Target="../ink/ink1101.xml"/><Relationship Id="rId31" Type="http://schemas.openxmlformats.org/officeDocument/2006/relationships/image" Target="../media/image1089.png"/><Relationship Id="rId52" Type="http://schemas.openxmlformats.org/officeDocument/2006/relationships/customXml" Target="../ink/ink1122.xml"/><Relationship Id="rId73" Type="http://schemas.openxmlformats.org/officeDocument/2006/relationships/image" Target="../media/image1110.png"/><Relationship Id="rId78" Type="http://schemas.openxmlformats.org/officeDocument/2006/relationships/customXml" Target="../ink/ink1135.xml"/><Relationship Id="rId94" Type="http://schemas.openxmlformats.org/officeDocument/2006/relationships/customXml" Target="../ink/ink1143.xml"/><Relationship Id="rId99" Type="http://schemas.openxmlformats.org/officeDocument/2006/relationships/image" Target="../media/image1123.png"/><Relationship Id="rId101" Type="http://schemas.openxmlformats.org/officeDocument/2006/relationships/image" Target="../media/image1124.png"/><Relationship Id="rId122" Type="http://schemas.openxmlformats.org/officeDocument/2006/relationships/customXml" Target="../ink/ink1157.xml"/><Relationship Id="rId143" Type="http://schemas.openxmlformats.org/officeDocument/2006/relationships/image" Target="../media/image1145.png"/><Relationship Id="rId148" Type="http://schemas.openxmlformats.org/officeDocument/2006/relationships/customXml" Target="../ink/ink1170.xml"/><Relationship Id="rId164" Type="http://schemas.openxmlformats.org/officeDocument/2006/relationships/customXml" Target="../ink/ink1178.xml"/><Relationship Id="rId169" Type="http://schemas.openxmlformats.org/officeDocument/2006/relationships/image" Target="../media/image1158.png"/><Relationship Id="rId185" Type="http://schemas.openxmlformats.org/officeDocument/2006/relationships/image" Target="../media/image1166.png"/><Relationship Id="rId4" Type="http://schemas.openxmlformats.org/officeDocument/2006/relationships/customXml" Target="../ink/ink1098.xml"/><Relationship Id="rId9" Type="http://schemas.openxmlformats.org/officeDocument/2006/relationships/image" Target="../media/image1078.png"/><Relationship Id="rId180" Type="http://schemas.openxmlformats.org/officeDocument/2006/relationships/customXml" Target="../ink/ink1186.xml"/><Relationship Id="rId210" Type="http://schemas.openxmlformats.org/officeDocument/2006/relationships/customXml" Target="../ink/ink1201.xml"/><Relationship Id="rId215" Type="http://schemas.openxmlformats.org/officeDocument/2006/relationships/image" Target="../media/image1181.png"/><Relationship Id="rId26" Type="http://schemas.openxmlformats.org/officeDocument/2006/relationships/customXml" Target="../ink/ink1109.xml"/><Relationship Id="rId47" Type="http://schemas.openxmlformats.org/officeDocument/2006/relationships/image" Target="../media/image1097.png"/><Relationship Id="rId68" Type="http://schemas.openxmlformats.org/officeDocument/2006/relationships/customXml" Target="../ink/ink1130.xml"/><Relationship Id="rId89" Type="http://schemas.openxmlformats.org/officeDocument/2006/relationships/image" Target="../media/image1118.png"/><Relationship Id="rId112" Type="http://schemas.openxmlformats.org/officeDocument/2006/relationships/customXml" Target="../ink/ink1152.xml"/><Relationship Id="rId133" Type="http://schemas.openxmlformats.org/officeDocument/2006/relationships/image" Target="../media/image1140.png"/><Relationship Id="rId154" Type="http://schemas.openxmlformats.org/officeDocument/2006/relationships/customXml" Target="../ink/ink1173.xml"/><Relationship Id="rId175" Type="http://schemas.openxmlformats.org/officeDocument/2006/relationships/image" Target="../media/image1161.png"/><Relationship Id="rId196" Type="http://schemas.openxmlformats.org/officeDocument/2006/relationships/customXml" Target="../ink/ink1194.xml"/><Relationship Id="rId200" Type="http://schemas.openxmlformats.org/officeDocument/2006/relationships/customXml" Target="../ink/ink1196.xml"/><Relationship Id="rId16" Type="http://schemas.openxmlformats.org/officeDocument/2006/relationships/customXml" Target="../ink/ink1104.xml"/><Relationship Id="rId221" Type="http://schemas.openxmlformats.org/officeDocument/2006/relationships/image" Target="../media/image1184.png"/><Relationship Id="rId37" Type="http://schemas.openxmlformats.org/officeDocument/2006/relationships/image" Target="../media/image1092.png"/><Relationship Id="rId58" Type="http://schemas.openxmlformats.org/officeDocument/2006/relationships/customXml" Target="../ink/ink1125.xml"/><Relationship Id="rId79" Type="http://schemas.openxmlformats.org/officeDocument/2006/relationships/image" Target="../media/image1113.png"/><Relationship Id="rId102" Type="http://schemas.openxmlformats.org/officeDocument/2006/relationships/customXml" Target="../ink/ink1147.xml"/><Relationship Id="rId123" Type="http://schemas.openxmlformats.org/officeDocument/2006/relationships/image" Target="../media/image1135.png"/><Relationship Id="rId144" Type="http://schemas.openxmlformats.org/officeDocument/2006/relationships/customXml" Target="../ink/ink116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9.xml"/><Relationship Id="rId117" Type="http://schemas.openxmlformats.org/officeDocument/2006/relationships/image" Target="../media/image1242.png"/><Relationship Id="rId21" Type="http://schemas.openxmlformats.org/officeDocument/2006/relationships/image" Target="../media/image1194.png"/><Relationship Id="rId42" Type="http://schemas.openxmlformats.org/officeDocument/2006/relationships/customXml" Target="../ink/ink1227.xml"/><Relationship Id="rId47" Type="http://schemas.openxmlformats.org/officeDocument/2006/relationships/image" Target="../media/image1207.png"/><Relationship Id="rId63" Type="http://schemas.openxmlformats.org/officeDocument/2006/relationships/image" Target="../media/image1215.png"/><Relationship Id="rId68" Type="http://schemas.openxmlformats.org/officeDocument/2006/relationships/customXml" Target="../ink/ink1240.xml"/><Relationship Id="rId84" Type="http://schemas.openxmlformats.org/officeDocument/2006/relationships/customXml" Target="../ink/ink1248.xml"/><Relationship Id="rId89" Type="http://schemas.openxmlformats.org/officeDocument/2006/relationships/image" Target="../media/image1228.png"/><Relationship Id="rId112" Type="http://schemas.openxmlformats.org/officeDocument/2006/relationships/customXml" Target="../ink/ink1262.xml"/><Relationship Id="rId16" Type="http://schemas.openxmlformats.org/officeDocument/2006/relationships/customXml" Target="../ink/ink1214.xml"/><Relationship Id="rId107" Type="http://schemas.openxmlformats.org/officeDocument/2006/relationships/image" Target="../media/image1237.png"/><Relationship Id="rId11" Type="http://schemas.openxmlformats.org/officeDocument/2006/relationships/image" Target="../media/image1189.png"/><Relationship Id="rId32" Type="http://schemas.openxmlformats.org/officeDocument/2006/relationships/customXml" Target="../ink/ink1222.xml"/><Relationship Id="rId37" Type="http://schemas.openxmlformats.org/officeDocument/2006/relationships/image" Target="../media/image1202.png"/><Relationship Id="rId53" Type="http://schemas.openxmlformats.org/officeDocument/2006/relationships/image" Target="../media/image1210.png"/><Relationship Id="rId58" Type="http://schemas.openxmlformats.org/officeDocument/2006/relationships/customXml" Target="../ink/ink1235.xml"/><Relationship Id="rId74" Type="http://schemas.openxmlformats.org/officeDocument/2006/relationships/customXml" Target="../ink/ink1243.xml"/><Relationship Id="rId79" Type="http://schemas.openxmlformats.org/officeDocument/2006/relationships/image" Target="../media/image1223.png"/><Relationship Id="rId102" Type="http://schemas.openxmlformats.org/officeDocument/2006/relationships/customXml" Target="../ink/ink1257.xml"/><Relationship Id="rId123" Type="http://schemas.openxmlformats.org/officeDocument/2006/relationships/image" Target="../media/image1245.png"/><Relationship Id="rId5" Type="http://schemas.openxmlformats.org/officeDocument/2006/relationships/image" Target="../media/image1186.png"/><Relationship Id="rId61" Type="http://schemas.openxmlformats.org/officeDocument/2006/relationships/image" Target="../media/image1214.png"/><Relationship Id="rId82" Type="http://schemas.openxmlformats.org/officeDocument/2006/relationships/customXml" Target="../ink/ink1247.xml"/><Relationship Id="rId90" Type="http://schemas.openxmlformats.org/officeDocument/2006/relationships/customXml" Target="../ink/ink1251.xml"/><Relationship Id="rId95" Type="http://schemas.openxmlformats.org/officeDocument/2006/relationships/image" Target="../media/image1231.png"/><Relationship Id="rId19" Type="http://schemas.openxmlformats.org/officeDocument/2006/relationships/image" Target="../media/image1193.png"/><Relationship Id="rId14" Type="http://schemas.openxmlformats.org/officeDocument/2006/relationships/customXml" Target="../ink/ink1213.xml"/><Relationship Id="rId22" Type="http://schemas.openxmlformats.org/officeDocument/2006/relationships/customXml" Target="../ink/ink1217.xml"/><Relationship Id="rId27" Type="http://schemas.openxmlformats.org/officeDocument/2006/relationships/image" Target="../media/image1197.png"/><Relationship Id="rId30" Type="http://schemas.openxmlformats.org/officeDocument/2006/relationships/customXml" Target="../ink/ink1221.xml"/><Relationship Id="rId35" Type="http://schemas.openxmlformats.org/officeDocument/2006/relationships/image" Target="../media/image1201.png"/><Relationship Id="rId43" Type="http://schemas.openxmlformats.org/officeDocument/2006/relationships/image" Target="../media/image1205.png"/><Relationship Id="rId48" Type="http://schemas.openxmlformats.org/officeDocument/2006/relationships/customXml" Target="../ink/ink1230.xml"/><Relationship Id="rId56" Type="http://schemas.openxmlformats.org/officeDocument/2006/relationships/customXml" Target="../ink/ink1234.xml"/><Relationship Id="rId64" Type="http://schemas.openxmlformats.org/officeDocument/2006/relationships/customXml" Target="../ink/ink1238.xml"/><Relationship Id="rId69" Type="http://schemas.openxmlformats.org/officeDocument/2006/relationships/image" Target="../media/image1218.png"/><Relationship Id="rId77" Type="http://schemas.openxmlformats.org/officeDocument/2006/relationships/image" Target="../media/image1222.png"/><Relationship Id="rId100" Type="http://schemas.openxmlformats.org/officeDocument/2006/relationships/customXml" Target="../ink/ink1256.xml"/><Relationship Id="rId105" Type="http://schemas.openxmlformats.org/officeDocument/2006/relationships/image" Target="../media/image1236.png"/><Relationship Id="rId113" Type="http://schemas.openxmlformats.org/officeDocument/2006/relationships/image" Target="../media/image1240.png"/><Relationship Id="rId118" Type="http://schemas.openxmlformats.org/officeDocument/2006/relationships/customXml" Target="../ink/ink1265.xml"/><Relationship Id="rId8" Type="http://schemas.openxmlformats.org/officeDocument/2006/relationships/customXml" Target="../ink/ink1210.xml"/><Relationship Id="rId51" Type="http://schemas.openxmlformats.org/officeDocument/2006/relationships/image" Target="../media/image1209.png"/><Relationship Id="rId72" Type="http://schemas.openxmlformats.org/officeDocument/2006/relationships/customXml" Target="../ink/ink1242.xml"/><Relationship Id="rId80" Type="http://schemas.openxmlformats.org/officeDocument/2006/relationships/customXml" Target="../ink/ink1246.xml"/><Relationship Id="rId85" Type="http://schemas.openxmlformats.org/officeDocument/2006/relationships/image" Target="../media/image1226.png"/><Relationship Id="rId93" Type="http://schemas.openxmlformats.org/officeDocument/2006/relationships/image" Target="../media/image1230.png"/><Relationship Id="rId98" Type="http://schemas.openxmlformats.org/officeDocument/2006/relationships/customXml" Target="../ink/ink1255.xml"/><Relationship Id="rId121" Type="http://schemas.openxmlformats.org/officeDocument/2006/relationships/image" Target="../media/image1244.png"/><Relationship Id="rId3" Type="http://schemas.openxmlformats.org/officeDocument/2006/relationships/image" Target="../media/image1185.png"/><Relationship Id="rId12" Type="http://schemas.openxmlformats.org/officeDocument/2006/relationships/customXml" Target="../ink/ink1212.xml"/><Relationship Id="rId17" Type="http://schemas.openxmlformats.org/officeDocument/2006/relationships/image" Target="../media/image1192.png"/><Relationship Id="rId25" Type="http://schemas.openxmlformats.org/officeDocument/2006/relationships/image" Target="../media/image1196.png"/><Relationship Id="rId33" Type="http://schemas.openxmlformats.org/officeDocument/2006/relationships/image" Target="../media/image1200.png"/><Relationship Id="rId38" Type="http://schemas.openxmlformats.org/officeDocument/2006/relationships/customXml" Target="../ink/ink1225.xml"/><Relationship Id="rId46" Type="http://schemas.openxmlformats.org/officeDocument/2006/relationships/customXml" Target="../ink/ink1229.xml"/><Relationship Id="rId59" Type="http://schemas.openxmlformats.org/officeDocument/2006/relationships/image" Target="../media/image1213.png"/><Relationship Id="rId67" Type="http://schemas.openxmlformats.org/officeDocument/2006/relationships/image" Target="../media/image1217.png"/><Relationship Id="rId103" Type="http://schemas.openxmlformats.org/officeDocument/2006/relationships/image" Target="../media/image1235.png"/><Relationship Id="rId108" Type="http://schemas.openxmlformats.org/officeDocument/2006/relationships/customXml" Target="../ink/ink1260.xml"/><Relationship Id="rId116" Type="http://schemas.openxmlformats.org/officeDocument/2006/relationships/customXml" Target="../ink/ink1264.xml"/><Relationship Id="rId124" Type="http://schemas.openxmlformats.org/officeDocument/2006/relationships/customXml" Target="../ink/ink1268.xml"/><Relationship Id="rId20" Type="http://schemas.openxmlformats.org/officeDocument/2006/relationships/customXml" Target="../ink/ink1216.xml"/><Relationship Id="rId41" Type="http://schemas.openxmlformats.org/officeDocument/2006/relationships/image" Target="../media/image1204.png"/><Relationship Id="rId54" Type="http://schemas.openxmlformats.org/officeDocument/2006/relationships/customXml" Target="../ink/ink1233.xml"/><Relationship Id="rId62" Type="http://schemas.openxmlformats.org/officeDocument/2006/relationships/customXml" Target="../ink/ink1237.xml"/><Relationship Id="rId70" Type="http://schemas.openxmlformats.org/officeDocument/2006/relationships/customXml" Target="../ink/ink1241.xml"/><Relationship Id="rId75" Type="http://schemas.openxmlformats.org/officeDocument/2006/relationships/image" Target="../media/image1221.png"/><Relationship Id="rId83" Type="http://schemas.openxmlformats.org/officeDocument/2006/relationships/image" Target="../media/image1225.png"/><Relationship Id="rId88" Type="http://schemas.openxmlformats.org/officeDocument/2006/relationships/customXml" Target="../ink/ink1250.xml"/><Relationship Id="rId91" Type="http://schemas.openxmlformats.org/officeDocument/2006/relationships/image" Target="../media/image1229.png"/><Relationship Id="rId96" Type="http://schemas.openxmlformats.org/officeDocument/2006/relationships/customXml" Target="../ink/ink1254.xml"/><Relationship Id="rId111" Type="http://schemas.openxmlformats.org/officeDocument/2006/relationships/image" Target="../media/image12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9.xml"/><Relationship Id="rId15" Type="http://schemas.openxmlformats.org/officeDocument/2006/relationships/image" Target="../media/image1191.png"/><Relationship Id="rId23" Type="http://schemas.openxmlformats.org/officeDocument/2006/relationships/image" Target="../media/image1195.png"/><Relationship Id="rId28" Type="http://schemas.openxmlformats.org/officeDocument/2006/relationships/customXml" Target="../ink/ink1220.xml"/><Relationship Id="rId36" Type="http://schemas.openxmlformats.org/officeDocument/2006/relationships/customXml" Target="../ink/ink1224.xml"/><Relationship Id="rId49" Type="http://schemas.openxmlformats.org/officeDocument/2006/relationships/image" Target="../media/image1208.png"/><Relationship Id="rId57" Type="http://schemas.openxmlformats.org/officeDocument/2006/relationships/image" Target="../media/image1212.png"/><Relationship Id="rId106" Type="http://schemas.openxmlformats.org/officeDocument/2006/relationships/customXml" Target="../ink/ink1259.xml"/><Relationship Id="rId114" Type="http://schemas.openxmlformats.org/officeDocument/2006/relationships/customXml" Target="../ink/ink1263.xml"/><Relationship Id="rId119" Type="http://schemas.openxmlformats.org/officeDocument/2006/relationships/image" Target="../media/image1243.png"/><Relationship Id="rId10" Type="http://schemas.openxmlformats.org/officeDocument/2006/relationships/customXml" Target="../ink/ink1211.xml"/><Relationship Id="rId31" Type="http://schemas.openxmlformats.org/officeDocument/2006/relationships/image" Target="../media/image1199.png"/><Relationship Id="rId44" Type="http://schemas.openxmlformats.org/officeDocument/2006/relationships/customXml" Target="../ink/ink1228.xml"/><Relationship Id="rId52" Type="http://schemas.openxmlformats.org/officeDocument/2006/relationships/customXml" Target="../ink/ink1232.xml"/><Relationship Id="rId60" Type="http://schemas.openxmlformats.org/officeDocument/2006/relationships/customXml" Target="../ink/ink1236.xml"/><Relationship Id="rId65" Type="http://schemas.openxmlformats.org/officeDocument/2006/relationships/image" Target="../media/image1216.png"/><Relationship Id="rId73" Type="http://schemas.openxmlformats.org/officeDocument/2006/relationships/image" Target="../media/image1220.png"/><Relationship Id="rId78" Type="http://schemas.openxmlformats.org/officeDocument/2006/relationships/customXml" Target="../ink/ink1245.xml"/><Relationship Id="rId81" Type="http://schemas.openxmlformats.org/officeDocument/2006/relationships/image" Target="../media/image1224.png"/><Relationship Id="rId86" Type="http://schemas.openxmlformats.org/officeDocument/2006/relationships/customXml" Target="../ink/ink1249.xml"/><Relationship Id="rId94" Type="http://schemas.openxmlformats.org/officeDocument/2006/relationships/customXml" Target="../ink/ink1253.xml"/><Relationship Id="rId99" Type="http://schemas.openxmlformats.org/officeDocument/2006/relationships/image" Target="../media/image1233.png"/><Relationship Id="rId101" Type="http://schemas.openxmlformats.org/officeDocument/2006/relationships/image" Target="../media/image1234.png"/><Relationship Id="rId122" Type="http://schemas.openxmlformats.org/officeDocument/2006/relationships/customXml" Target="../ink/ink1267.xml"/><Relationship Id="rId4" Type="http://schemas.openxmlformats.org/officeDocument/2006/relationships/customXml" Target="../ink/ink1208.xml"/><Relationship Id="rId9" Type="http://schemas.openxmlformats.org/officeDocument/2006/relationships/image" Target="../media/image1188.png"/><Relationship Id="rId13" Type="http://schemas.openxmlformats.org/officeDocument/2006/relationships/image" Target="../media/image1190.png"/><Relationship Id="rId18" Type="http://schemas.openxmlformats.org/officeDocument/2006/relationships/customXml" Target="../ink/ink1215.xml"/><Relationship Id="rId39" Type="http://schemas.openxmlformats.org/officeDocument/2006/relationships/image" Target="../media/image1203.png"/><Relationship Id="rId109" Type="http://schemas.openxmlformats.org/officeDocument/2006/relationships/image" Target="../media/image1238.png"/><Relationship Id="rId34" Type="http://schemas.openxmlformats.org/officeDocument/2006/relationships/customXml" Target="../ink/ink1223.xml"/><Relationship Id="rId50" Type="http://schemas.openxmlformats.org/officeDocument/2006/relationships/customXml" Target="../ink/ink1231.xml"/><Relationship Id="rId55" Type="http://schemas.openxmlformats.org/officeDocument/2006/relationships/image" Target="../media/image1211.png"/><Relationship Id="rId76" Type="http://schemas.openxmlformats.org/officeDocument/2006/relationships/customXml" Target="../ink/ink1244.xml"/><Relationship Id="rId97" Type="http://schemas.openxmlformats.org/officeDocument/2006/relationships/image" Target="../media/image1232.png"/><Relationship Id="rId104" Type="http://schemas.openxmlformats.org/officeDocument/2006/relationships/customXml" Target="../ink/ink1258.xml"/><Relationship Id="rId120" Type="http://schemas.openxmlformats.org/officeDocument/2006/relationships/customXml" Target="../ink/ink1266.xml"/><Relationship Id="rId125" Type="http://schemas.openxmlformats.org/officeDocument/2006/relationships/image" Target="../media/image1246.png"/><Relationship Id="rId7" Type="http://schemas.openxmlformats.org/officeDocument/2006/relationships/image" Target="../media/image1187.png"/><Relationship Id="rId71" Type="http://schemas.openxmlformats.org/officeDocument/2006/relationships/image" Target="../media/image1219.png"/><Relationship Id="rId92" Type="http://schemas.openxmlformats.org/officeDocument/2006/relationships/customXml" Target="../ink/ink1252.xml"/><Relationship Id="rId2" Type="http://schemas.openxmlformats.org/officeDocument/2006/relationships/customXml" Target="../ink/ink1207.xml"/><Relationship Id="rId29" Type="http://schemas.openxmlformats.org/officeDocument/2006/relationships/image" Target="../media/image1198.png"/><Relationship Id="rId24" Type="http://schemas.openxmlformats.org/officeDocument/2006/relationships/customXml" Target="../ink/ink1218.xml"/><Relationship Id="rId40" Type="http://schemas.openxmlformats.org/officeDocument/2006/relationships/customXml" Target="../ink/ink1226.xml"/><Relationship Id="rId45" Type="http://schemas.openxmlformats.org/officeDocument/2006/relationships/image" Target="../media/image1206.png"/><Relationship Id="rId66" Type="http://schemas.openxmlformats.org/officeDocument/2006/relationships/customXml" Target="../ink/ink1239.xml"/><Relationship Id="rId87" Type="http://schemas.openxmlformats.org/officeDocument/2006/relationships/image" Target="../media/image1227.png"/><Relationship Id="rId110" Type="http://schemas.openxmlformats.org/officeDocument/2006/relationships/customXml" Target="../ink/ink1261.xml"/><Relationship Id="rId115" Type="http://schemas.openxmlformats.org/officeDocument/2006/relationships/image" Target="../media/image124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4.png"/><Relationship Id="rId21" Type="http://schemas.openxmlformats.org/officeDocument/2006/relationships/image" Target="../media/image1256.png"/><Relationship Id="rId42" Type="http://schemas.openxmlformats.org/officeDocument/2006/relationships/customXml" Target="../ink/ink1289.xml"/><Relationship Id="rId63" Type="http://schemas.openxmlformats.org/officeDocument/2006/relationships/image" Target="../media/image1277.png"/><Relationship Id="rId84" Type="http://schemas.openxmlformats.org/officeDocument/2006/relationships/customXml" Target="../ink/ink1310.xml"/><Relationship Id="rId138" Type="http://schemas.openxmlformats.org/officeDocument/2006/relationships/customXml" Target="../ink/ink1337.xml"/><Relationship Id="rId159" Type="http://schemas.openxmlformats.org/officeDocument/2006/relationships/image" Target="../media/image1325.png"/><Relationship Id="rId170" Type="http://schemas.openxmlformats.org/officeDocument/2006/relationships/customXml" Target="../ink/ink1353.xml"/><Relationship Id="rId191" Type="http://schemas.openxmlformats.org/officeDocument/2006/relationships/image" Target="../media/image1341.png"/><Relationship Id="rId205" Type="http://schemas.openxmlformats.org/officeDocument/2006/relationships/image" Target="../media/image1348.png"/><Relationship Id="rId226" Type="http://schemas.openxmlformats.org/officeDocument/2006/relationships/customXml" Target="../ink/ink1381.xml"/><Relationship Id="rId247" Type="http://schemas.openxmlformats.org/officeDocument/2006/relationships/image" Target="../media/image1369.png"/><Relationship Id="rId107" Type="http://schemas.openxmlformats.org/officeDocument/2006/relationships/image" Target="../media/image1299.png"/><Relationship Id="rId11" Type="http://schemas.openxmlformats.org/officeDocument/2006/relationships/image" Target="../media/image1251.png"/><Relationship Id="rId32" Type="http://schemas.openxmlformats.org/officeDocument/2006/relationships/customXml" Target="../ink/ink1284.xml"/><Relationship Id="rId53" Type="http://schemas.openxmlformats.org/officeDocument/2006/relationships/image" Target="../media/image1272.png"/><Relationship Id="rId74" Type="http://schemas.openxmlformats.org/officeDocument/2006/relationships/customXml" Target="../ink/ink1305.xml"/><Relationship Id="rId128" Type="http://schemas.openxmlformats.org/officeDocument/2006/relationships/customXml" Target="../ink/ink1332.xml"/><Relationship Id="rId149" Type="http://schemas.openxmlformats.org/officeDocument/2006/relationships/image" Target="../media/image1320.png"/><Relationship Id="rId5" Type="http://schemas.openxmlformats.org/officeDocument/2006/relationships/image" Target="../media/image1248.png"/><Relationship Id="rId95" Type="http://schemas.openxmlformats.org/officeDocument/2006/relationships/image" Target="../media/image1293.png"/><Relationship Id="rId160" Type="http://schemas.openxmlformats.org/officeDocument/2006/relationships/customXml" Target="../ink/ink1348.xml"/><Relationship Id="rId181" Type="http://schemas.openxmlformats.org/officeDocument/2006/relationships/image" Target="../media/image1336.png"/><Relationship Id="rId216" Type="http://schemas.openxmlformats.org/officeDocument/2006/relationships/customXml" Target="../ink/ink1376.xml"/><Relationship Id="rId237" Type="http://schemas.openxmlformats.org/officeDocument/2006/relationships/image" Target="../media/image1364.png"/><Relationship Id="rId258" Type="http://schemas.openxmlformats.org/officeDocument/2006/relationships/customXml" Target="../ink/ink1397.xml"/><Relationship Id="rId22" Type="http://schemas.openxmlformats.org/officeDocument/2006/relationships/customXml" Target="../ink/ink1279.xml"/><Relationship Id="rId43" Type="http://schemas.openxmlformats.org/officeDocument/2006/relationships/image" Target="../media/image1267.png"/><Relationship Id="rId64" Type="http://schemas.openxmlformats.org/officeDocument/2006/relationships/customXml" Target="../ink/ink1300.xml"/><Relationship Id="rId118" Type="http://schemas.openxmlformats.org/officeDocument/2006/relationships/customXml" Target="../ink/ink1327.xml"/><Relationship Id="rId139" Type="http://schemas.openxmlformats.org/officeDocument/2006/relationships/image" Target="../media/image1315.png"/><Relationship Id="rId85" Type="http://schemas.openxmlformats.org/officeDocument/2006/relationships/image" Target="../media/image1288.png"/><Relationship Id="rId150" Type="http://schemas.openxmlformats.org/officeDocument/2006/relationships/customXml" Target="../ink/ink1343.xml"/><Relationship Id="rId171" Type="http://schemas.openxmlformats.org/officeDocument/2006/relationships/image" Target="../media/image1331.png"/><Relationship Id="rId192" Type="http://schemas.openxmlformats.org/officeDocument/2006/relationships/customXml" Target="../ink/ink1364.xml"/><Relationship Id="rId206" Type="http://schemas.openxmlformats.org/officeDocument/2006/relationships/customXml" Target="../ink/ink1371.xml"/><Relationship Id="rId227" Type="http://schemas.openxmlformats.org/officeDocument/2006/relationships/image" Target="../media/image1359.png"/><Relationship Id="rId248" Type="http://schemas.openxmlformats.org/officeDocument/2006/relationships/customXml" Target="../ink/ink1392.xml"/><Relationship Id="rId12" Type="http://schemas.openxmlformats.org/officeDocument/2006/relationships/customXml" Target="../ink/ink1274.xml"/><Relationship Id="rId33" Type="http://schemas.openxmlformats.org/officeDocument/2006/relationships/image" Target="../media/image1262.png"/><Relationship Id="rId108" Type="http://schemas.openxmlformats.org/officeDocument/2006/relationships/customXml" Target="../ink/ink1322.xml"/><Relationship Id="rId129" Type="http://schemas.openxmlformats.org/officeDocument/2006/relationships/image" Target="../media/image1310.png"/><Relationship Id="rId54" Type="http://schemas.openxmlformats.org/officeDocument/2006/relationships/customXml" Target="../ink/ink1295.xml"/><Relationship Id="rId75" Type="http://schemas.openxmlformats.org/officeDocument/2006/relationships/image" Target="../media/image1283.png"/><Relationship Id="rId96" Type="http://schemas.openxmlformats.org/officeDocument/2006/relationships/customXml" Target="../ink/ink1316.xml"/><Relationship Id="rId140" Type="http://schemas.openxmlformats.org/officeDocument/2006/relationships/customXml" Target="../ink/ink1338.xml"/><Relationship Id="rId161" Type="http://schemas.openxmlformats.org/officeDocument/2006/relationships/image" Target="../media/image1326.png"/><Relationship Id="rId182" Type="http://schemas.openxmlformats.org/officeDocument/2006/relationships/customXml" Target="../ink/ink1359.xml"/><Relationship Id="rId217" Type="http://schemas.openxmlformats.org/officeDocument/2006/relationships/image" Target="../media/image13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1.xml"/><Relationship Id="rId212" Type="http://schemas.openxmlformats.org/officeDocument/2006/relationships/customXml" Target="../ink/ink1374.xml"/><Relationship Id="rId233" Type="http://schemas.openxmlformats.org/officeDocument/2006/relationships/image" Target="../media/image1362.png"/><Relationship Id="rId238" Type="http://schemas.openxmlformats.org/officeDocument/2006/relationships/customXml" Target="../ink/ink1387.xml"/><Relationship Id="rId254" Type="http://schemas.openxmlformats.org/officeDocument/2006/relationships/customXml" Target="../ink/ink1395.xml"/><Relationship Id="rId259" Type="http://schemas.openxmlformats.org/officeDocument/2006/relationships/image" Target="../media/image1375.png"/><Relationship Id="rId23" Type="http://schemas.openxmlformats.org/officeDocument/2006/relationships/image" Target="../media/image1257.png"/><Relationship Id="rId28" Type="http://schemas.openxmlformats.org/officeDocument/2006/relationships/customXml" Target="../ink/ink1282.xml"/><Relationship Id="rId49" Type="http://schemas.openxmlformats.org/officeDocument/2006/relationships/image" Target="../media/image1270.png"/><Relationship Id="rId114" Type="http://schemas.openxmlformats.org/officeDocument/2006/relationships/customXml" Target="../ink/ink1325.xml"/><Relationship Id="rId119" Type="http://schemas.openxmlformats.org/officeDocument/2006/relationships/image" Target="../media/image1305.png"/><Relationship Id="rId44" Type="http://schemas.openxmlformats.org/officeDocument/2006/relationships/customXml" Target="../ink/ink1290.xml"/><Relationship Id="rId60" Type="http://schemas.openxmlformats.org/officeDocument/2006/relationships/customXml" Target="../ink/ink1298.xml"/><Relationship Id="rId65" Type="http://schemas.openxmlformats.org/officeDocument/2006/relationships/image" Target="../media/image1278.png"/><Relationship Id="rId81" Type="http://schemas.openxmlformats.org/officeDocument/2006/relationships/image" Target="../media/image1286.png"/><Relationship Id="rId86" Type="http://schemas.openxmlformats.org/officeDocument/2006/relationships/customXml" Target="../ink/ink1311.xml"/><Relationship Id="rId130" Type="http://schemas.openxmlformats.org/officeDocument/2006/relationships/customXml" Target="../ink/ink1333.xml"/><Relationship Id="rId135" Type="http://schemas.openxmlformats.org/officeDocument/2006/relationships/image" Target="../media/image1313.png"/><Relationship Id="rId151" Type="http://schemas.openxmlformats.org/officeDocument/2006/relationships/image" Target="../media/image1321.png"/><Relationship Id="rId156" Type="http://schemas.openxmlformats.org/officeDocument/2006/relationships/customXml" Target="../ink/ink1346.xml"/><Relationship Id="rId177" Type="http://schemas.openxmlformats.org/officeDocument/2006/relationships/image" Target="../media/image1334.png"/><Relationship Id="rId198" Type="http://schemas.openxmlformats.org/officeDocument/2006/relationships/customXml" Target="../ink/ink1367.xml"/><Relationship Id="rId172" Type="http://schemas.openxmlformats.org/officeDocument/2006/relationships/customXml" Target="../ink/ink1354.xml"/><Relationship Id="rId193" Type="http://schemas.openxmlformats.org/officeDocument/2006/relationships/image" Target="../media/image1342.png"/><Relationship Id="rId202" Type="http://schemas.openxmlformats.org/officeDocument/2006/relationships/customXml" Target="../ink/ink1369.xml"/><Relationship Id="rId207" Type="http://schemas.openxmlformats.org/officeDocument/2006/relationships/image" Target="../media/image1349.png"/><Relationship Id="rId223" Type="http://schemas.openxmlformats.org/officeDocument/2006/relationships/image" Target="../media/image1357.png"/><Relationship Id="rId228" Type="http://schemas.openxmlformats.org/officeDocument/2006/relationships/customXml" Target="../ink/ink1382.xml"/><Relationship Id="rId244" Type="http://schemas.openxmlformats.org/officeDocument/2006/relationships/customXml" Target="../ink/ink1390.xml"/><Relationship Id="rId249" Type="http://schemas.openxmlformats.org/officeDocument/2006/relationships/image" Target="../media/image1370.png"/><Relationship Id="rId13" Type="http://schemas.openxmlformats.org/officeDocument/2006/relationships/image" Target="../media/image1252.png"/><Relationship Id="rId18" Type="http://schemas.openxmlformats.org/officeDocument/2006/relationships/customXml" Target="../ink/ink1277.xml"/><Relationship Id="rId39" Type="http://schemas.openxmlformats.org/officeDocument/2006/relationships/image" Target="../media/image1265.png"/><Relationship Id="rId109" Type="http://schemas.openxmlformats.org/officeDocument/2006/relationships/image" Target="../media/image1300.png"/><Relationship Id="rId260" Type="http://schemas.openxmlformats.org/officeDocument/2006/relationships/customXml" Target="../ink/ink1398.xml"/><Relationship Id="rId34" Type="http://schemas.openxmlformats.org/officeDocument/2006/relationships/customXml" Target="../ink/ink1285.xml"/><Relationship Id="rId50" Type="http://schemas.openxmlformats.org/officeDocument/2006/relationships/customXml" Target="../ink/ink1293.xml"/><Relationship Id="rId55" Type="http://schemas.openxmlformats.org/officeDocument/2006/relationships/image" Target="../media/image1273.png"/><Relationship Id="rId76" Type="http://schemas.openxmlformats.org/officeDocument/2006/relationships/customXml" Target="../ink/ink1306.xml"/><Relationship Id="rId97" Type="http://schemas.openxmlformats.org/officeDocument/2006/relationships/image" Target="../media/image1294.png"/><Relationship Id="rId104" Type="http://schemas.openxmlformats.org/officeDocument/2006/relationships/customXml" Target="../ink/ink1320.xml"/><Relationship Id="rId120" Type="http://schemas.openxmlformats.org/officeDocument/2006/relationships/customXml" Target="../ink/ink1328.xml"/><Relationship Id="rId125" Type="http://schemas.openxmlformats.org/officeDocument/2006/relationships/image" Target="../media/image1308.png"/><Relationship Id="rId141" Type="http://schemas.openxmlformats.org/officeDocument/2006/relationships/image" Target="../media/image1316.png"/><Relationship Id="rId146" Type="http://schemas.openxmlformats.org/officeDocument/2006/relationships/customXml" Target="../ink/ink1341.xml"/><Relationship Id="rId167" Type="http://schemas.openxmlformats.org/officeDocument/2006/relationships/image" Target="../media/image1329.png"/><Relationship Id="rId188" Type="http://schemas.openxmlformats.org/officeDocument/2006/relationships/customXml" Target="../ink/ink1362.xml"/><Relationship Id="rId7" Type="http://schemas.openxmlformats.org/officeDocument/2006/relationships/image" Target="../media/image1249.png"/><Relationship Id="rId71" Type="http://schemas.openxmlformats.org/officeDocument/2006/relationships/image" Target="../media/image1281.png"/><Relationship Id="rId92" Type="http://schemas.openxmlformats.org/officeDocument/2006/relationships/customXml" Target="../ink/ink1314.xml"/><Relationship Id="rId162" Type="http://schemas.openxmlformats.org/officeDocument/2006/relationships/customXml" Target="../ink/ink1349.xml"/><Relationship Id="rId183" Type="http://schemas.openxmlformats.org/officeDocument/2006/relationships/image" Target="../media/image1337.png"/><Relationship Id="rId213" Type="http://schemas.openxmlformats.org/officeDocument/2006/relationships/image" Target="../media/image1352.png"/><Relationship Id="rId218" Type="http://schemas.openxmlformats.org/officeDocument/2006/relationships/customXml" Target="../ink/ink1377.xml"/><Relationship Id="rId234" Type="http://schemas.openxmlformats.org/officeDocument/2006/relationships/customXml" Target="../ink/ink1385.xml"/><Relationship Id="rId239" Type="http://schemas.openxmlformats.org/officeDocument/2006/relationships/image" Target="../media/image1365.png"/><Relationship Id="rId2" Type="http://schemas.openxmlformats.org/officeDocument/2006/relationships/customXml" Target="../ink/ink1269.xml"/><Relationship Id="rId29" Type="http://schemas.openxmlformats.org/officeDocument/2006/relationships/image" Target="../media/image1260.png"/><Relationship Id="rId250" Type="http://schemas.openxmlformats.org/officeDocument/2006/relationships/customXml" Target="../ink/ink1393.xml"/><Relationship Id="rId255" Type="http://schemas.openxmlformats.org/officeDocument/2006/relationships/image" Target="../media/image1373.png"/><Relationship Id="rId24" Type="http://schemas.openxmlformats.org/officeDocument/2006/relationships/customXml" Target="../ink/ink1280.xml"/><Relationship Id="rId40" Type="http://schemas.openxmlformats.org/officeDocument/2006/relationships/customXml" Target="../ink/ink1288.xml"/><Relationship Id="rId45" Type="http://schemas.openxmlformats.org/officeDocument/2006/relationships/image" Target="../media/image1268.png"/><Relationship Id="rId66" Type="http://schemas.openxmlformats.org/officeDocument/2006/relationships/customXml" Target="../ink/ink1301.xml"/><Relationship Id="rId87" Type="http://schemas.openxmlformats.org/officeDocument/2006/relationships/image" Target="../media/image1289.png"/><Relationship Id="rId110" Type="http://schemas.openxmlformats.org/officeDocument/2006/relationships/customXml" Target="../ink/ink1323.xml"/><Relationship Id="rId115" Type="http://schemas.openxmlformats.org/officeDocument/2006/relationships/image" Target="../media/image1303.png"/><Relationship Id="rId131" Type="http://schemas.openxmlformats.org/officeDocument/2006/relationships/image" Target="../media/image1311.png"/><Relationship Id="rId136" Type="http://schemas.openxmlformats.org/officeDocument/2006/relationships/customXml" Target="../ink/ink1336.xml"/><Relationship Id="rId157" Type="http://schemas.openxmlformats.org/officeDocument/2006/relationships/image" Target="../media/image1324.png"/><Relationship Id="rId178" Type="http://schemas.openxmlformats.org/officeDocument/2006/relationships/customXml" Target="../ink/ink1357.xml"/><Relationship Id="rId61" Type="http://schemas.openxmlformats.org/officeDocument/2006/relationships/image" Target="../media/image1276.png"/><Relationship Id="rId82" Type="http://schemas.openxmlformats.org/officeDocument/2006/relationships/customXml" Target="../ink/ink1309.xml"/><Relationship Id="rId152" Type="http://schemas.openxmlformats.org/officeDocument/2006/relationships/customXml" Target="../ink/ink1344.xml"/><Relationship Id="rId173" Type="http://schemas.openxmlformats.org/officeDocument/2006/relationships/image" Target="../media/image1332.png"/><Relationship Id="rId194" Type="http://schemas.openxmlformats.org/officeDocument/2006/relationships/customXml" Target="../ink/ink1365.xml"/><Relationship Id="rId199" Type="http://schemas.openxmlformats.org/officeDocument/2006/relationships/image" Target="../media/image1345.png"/><Relationship Id="rId203" Type="http://schemas.openxmlformats.org/officeDocument/2006/relationships/image" Target="../media/image1347.png"/><Relationship Id="rId208" Type="http://schemas.openxmlformats.org/officeDocument/2006/relationships/customXml" Target="../ink/ink1372.xml"/><Relationship Id="rId229" Type="http://schemas.openxmlformats.org/officeDocument/2006/relationships/image" Target="../media/image1360.png"/><Relationship Id="rId19" Type="http://schemas.openxmlformats.org/officeDocument/2006/relationships/image" Target="../media/image1255.png"/><Relationship Id="rId224" Type="http://schemas.openxmlformats.org/officeDocument/2006/relationships/customXml" Target="../ink/ink1380.xml"/><Relationship Id="rId240" Type="http://schemas.openxmlformats.org/officeDocument/2006/relationships/customXml" Target="../ink/ink1388.xml"/><Relationship Id="rId245" Type="http://schemas.openxmlformats.org/officeDocument/2006/relationships/image" Target="../media/image1368.png"/><Relationship Id="rId261" Type="http://schemas.openxmlformats.org/officeDocument/2006/relationships/image" Target="../media/image1376.png"/><Relationship Id="rId14" Type="http://schemas.openxmlformats.org/officeDocument/2006/relationships/customXml" Target="../ink/ink1275.xml"/><Relationship Id="rId30" Type="http://schemas.openxmlformats.org/officeDocument/2006/relationships/customXml" Target="../ink/ink1283.xml"/><Relationship Id="rId35" Type="http://schemas.openxmlformats.org/officeDocument/2006/relationships/image" Target="../media/image1263.png"/><Relationship Id="rId56" Type="http://schemas.openxmlformats.org/officeDocument/2006/relationships/customXml" Target="../ink/ink1296.xml"/><Relationship Id="rId77" Type="http://schemas.openxmlformats.org/officeDocument/2006/relationships/image" Target="../media/image1284.png"/><Relationship Id="rId100" Type="http://schemas.openxmlformats.org/officeDocument/2006/relationships/customXml" Target="../ink/ink1318.xml"/><Relationship Id="rId105" Type="http://schemas.openxmlformats.org/officeDocument/2006/relationships/image" Target="../media/image1298.png"/><Relationship Id="rId126" Type="http://schemas.openxmlformats.org/officeDocument/2006/relationships/customXml" Target="../ink/ink1331.xml"/><Relationship Id="rId147" Type="http://schemas.openxmlformats.org/officeDocument/2006/relationships/image" Target="../media/image1319.png"/><Relationship Id="rId168" Type="http://schemas.openxmlformats.org/officeDocument/2006/relationships/customXml" Target="../ink/ink1352.xml"/><Relationship Id="rId8" Type="http://schemas.openxmlformats.org/officeDocument/2006/relationships/customXml" Target="../ink/ink1272.xml"/><Relationship Id="rId51" Type="http://schemas.openxmlformats.org/officeDocument/2006/relationships/image" Target="../media/image1271.png"/><Relationship Id="rId72" Type="http://schemas.openxmlformats.org/officeDocument/2006/relationships/customXml" Target="../ink/ink1304.xml"/><Relationship Id="rId93" Type="http://schemas.openxmlformats.org/officeDocument/2006/relationships/image" Target="../media/image1292.png"/><Relationship Id="rId98" Type="http://schemas.openxmlformats.org/officeDocument/2006/relationships/customXml" Target="../ink/ink1317.xml"/><Relationship Id="rId121" Type="http://schemas.openxmlformats.org/officeDocument/2006/relationships/image" Target="../media/image1306.png"/><Relationship Id="rId142" Type="http://schemas.openxmlformats.org/officeDocument/2006/relationships/customXml" Target="../ink/ink1339.xml"/><Relationship Id="rId163" Type="http://schemas.openxmlformats.org/officeDocument/2006/relationships/image" Target="../media/image1327.png"/><Relationship Id="rId184" Type="http://schemas.openxmlformats.org/officeDocument/2006/relationships/customXml" Target="../ink/ink1360.xml"/><Relationship Id="rId189" Type="http://schemas.openxmlformats.org/officeDocument/2006/relationships/image" Target="../media/image1340.png"/><Relationship Id="rId219" Type="http://schemas.openxmlformats.org/officeDocument/2006/relationships/image" Target="../media/image1355.png"/><Relationship Id="rId3" Type="http://schemas.openxmlformats.org/officeDocument/2006/relationships/image" Target="../media/image1247.png"/><Relationship Id="rId214" Type="http://schemas.openxmlformats.org/officeDocument/2006/relationships/customXml" Target="../ink/ink1375.xml"/><Relationship Id="rId230" Type="http://schemas.openxmlformats.org/officeDocument/2006/relationships/customXml" Target="../ink/ink1383.xml"/><Relationship Id="rId235" Type="http://schemas.openxmlformats.org/officeDocument/2006/relationships/image" Target="../media/image1363.png"/><Relationship Id="rId251" Type="http://schemas.openxmlformats.org/officeDocument/2006/relationships/image" Target="../media/image1371.png"/><Relationship Id="rId256" Type="http://schemas.openxmlformats.org/officeDocument/2006/relationships/customXml" Target="../ink/ink1396.xml"/><Relationship Id="rId25" Type="http://schemas.openxmlformats.org/officeDocument/2006/relationships/image" Target="../media/image1258.png"/><Relationship Id="rId46" Type="http://schemas.openxmlformats.org/officeDocument/2006/relationships/customXml" Target="../ink/ink1291.xml"/><Relationship Id="rId67" Type="http://schemas.openxmlformats.org/officeDocument/2006/relationships/image" Target="../media/image1279.png"/><Relationship Id="rId116" Type="http://schemas.openxmlformats.org/officeDocument/2006/relationships/customXml" Target="../ink/ink1326.xml"/><Relationship Id="rId137" Type="http://schemas.openxmlformats.org/officeDocument/2006/relationships/image" Target="../media/image1314.png"/><Relationship Id="rId158" Type="http://schemas.openxmlformats.org/officeDocument/2006/relationships/customXml" Target="../ink/ink1347.xml"/><Relationship Id="rId20" Type="http://schemas.openxmlformats.org/officeDocument/2006/relationships/customXml" Target="../ink/ink1278.xml"/><Relationship Id="rId41" Type="http://schemas.openxmlformats.org/officeDocument/2006/relationships/image" Target="../media/image1266.png"/><Relationship Id="rId62" Type="http://schemas.openxmlformats.org/officeDocument/2006/relationships/customXml" Target="../ink/ink1299.xml"/><Relationship Id="rId83" Type="http://schemas.openxmlformats.org/officeDocument/2006/relationships/image" Target="../media/image1287.png"/><Relationship Id="rId88" Type="http://schemas.openxmlformats.org/officeDocument/2006/relationships/customXml" Target="../ink/ink1312.xml"/><Relationship Id="rId111" Type="http://schemas.openxmlformats.org/officeDocument/2006/relationships/image" Target="../media/image1301.png"/><Relationship Id="rId132" Type="http://schemas.openxmlformats.org/officeDocument/2006/relationships/customXml" Target="../ink/ink1334.xml"/><Relationship Id="rId153" Type="http://schemas.openxmlformats.org/officeDocument/2006/relationships/image" Target="../media/image1322.png"/><Relationship Id="rId174" Type="http://schemas.openxmlformats.org/officeDocument/2006/relationships/customXml" Target="../ink/ink1355.xml"/><Relationship Id="rId179" Type="http://schemas.openxmlformats.org/officeDocument/2006/relationships/image" Target="../media/image1335.png"/><Relationship Id="rId195" Type="http://schemas.openxmlformats.org/officeDocument/2006/relationships/image" Target="../media/image1343.png"/><Relationship Id="rId209" Type="http://schemas.openxmlformats.org/officeDocument/2006/relationships/image" Target="../media/image1350.png"/><Relationship Id="rId190" Type="http://schemas.openxmlformats.org/officeDocument/2006/relationships/customXml" Target="../ink/ink1363.xml"/><Relationship Id="rId204" Type="http://schemas.openxmlformats.org/officeDocument/2006/relationships/customXml" Target="../ink/ink1370.xml"/><Relationship Id="rId220" Type="http://schemas.openxmlformats.org/officeDocument/2006/relationships/customXml" Target="../ink/ink1378.xml"/><Relationship Id="rId225" Type="http://schemas.openxmlformats.org/officeDocument/2006/relationships/image" Target="../media/image1358.png"/><Relationship Id="rId241" Type="http://schemas.openxmlformats.org/officeDocument/2006/relationships/image" Target="../media/image1366.png"/><Relationship Id="rId246" Type="http://schemas.openxmlformats.org/officeDocument/2006/relationships/customXml" Target="../ink/ink1391.xml"/><Relationship Id="rId15" Type="http://schemas.openxmlformats.org/officeDocument/2006/relationships/image" Target="../media/image1253.png"/><Relationship Id="rId36" Type="http://schemas.openxmlformats.org/officeDocument/2006/relationships/customXml" Target="../ink/ink1286.xml"/><Relationship Id="rId57" Type="http://schemas.openxmlformats.org/officeDocument/2006/relationships/image" Target="../media/image1274.png"/><Relationship Id="rId106" Type="http://schemas.openxmlformats.org/officeDocument/2006/relationships/customXml" Target="../ink/ink1321.xml"/><Relationship Id="rId127" Type="http://schemas.openxmlformats.org/officeDocument/2006/relationships/image" Target="../media/image1309.png"/><Relationship Id="rId262" Type="http://schemas.openxmlformats.org/officeDocument/2006/relationships/customXml" Target="../ink/ink1399.xml"/><Relationship Id="rId10" Type="http://schemas.openxmlformats.org/officeDocument/2006/relationships/customXml" Target="../ink/ink1273.xml"/><Relationship Id="rId31" Type="http://schemas.openxmlformats.org/officeDocument/2006/relationships/image" Target="../media/image1261.png"/><Relationship Id="rId52" Type="http://schemas.openxmlformats.org/officeDocument/2006/relationships/customXml" Target="../ink/ink1294.xml"/><Relationship Id="rId73" Type="http://schemas.openxmlformats.org/officeDocument/2006/relationships/image" Target="../media/image1282.png"/><Relationship Id="rId78" Type="http://schemas.openxmlformats.org/officeDocument/2006/relationships/customXml" Target="../ink/ink1307.xml"/><Relationship Id="rId94" Type="http://schemas.openxmlformats.org/officeDocument/2006/relationships/customXml" Target="../ink/ink1315.xml"/><Relationship Id="rId99" Type="http://schemas.openxmlformats.org/officeDocument/2006/relationships/image" Target="../media/image1295.png"/><Relationship Id="rId101" Type="http://schemas.openxmlformats.org/officeDocument/2006/relationships/image" Target="../media/image1296.png"/><Relationship Id="rId122" Type="http://schemas.openxmlformats.org/officeDocument/2006/relationships/customXml" Target="../ink/ink1329.xml"/><Relationship Id="rId143" Type="http://schemas.openxmlformats.org/officeDocument/2006/relationships/image" Target="../media/image1317.png"/><Relationship Id="rId148" Type="http://schemas.openxmlformats.org/officeDocument/2006/relationships/customXml" Target="../ink/ink1342.xml"/><Relationship Id="rId164" Type="http://schemas.openxmlformats.org/officeDocument/2006/relationships/customXml" Target="../ink/ink1350.xml"/><Relationship Id="rId169" Type="http://schemas.openxmlformats.org/officeDocument/2006/relationships/image" Target="../media/image1330.png"/><Relationship Id="rId185" Type="http://schemas.openxmlformats.org/officeDocument/2006/relationships/image" Target="../media/image1338.png"/><Relationship Id="rId4" Type="http://schemas.openxmlformats.org/officeDocument/2006/relationships/customXml" Target="../ink/ink1270.xml"/><Relationship Id="rId9" Type="http://schemas.openxmlformats.org/officeDocument/2006/relationships/image" Target="../media/image1250.png"/><Relationship Id="rId180" Type="http://schemas.openxmlformats.org/officeDocument/2006/relationships/customXml" Target="../ink/ink1358.xml"/><Relationship Id="rId210" Type="http://schemas.openxmlformats.org/officeDocument/2006/relationships/customXml" Target="../ink/ink1373.xml"/><Relationship Id="rId215" Type="http://schemas.openxmlformats.org/officeDocument/2006/relationships/image" Target="../media/image1353.png"/><Relationship Id="rId236" Type="http://schemas.openxmlformats.org/officeDocument/2006/relationships/customXml" Target="../ink/ink1386.xml"/><Relationship Id="rId257" Type="http://schemas.openxmlformats.org/officeDocument/2006/relationships/image" Target="../media/image1374.png"/><Relationship Id="rId26" Type="http://schemas.openxmlformats.org/officeDocument/2006/relationships/customXml" Target="../ink/ink1281.xml"/><Relationship Id="rId231" Type="http://schemas.openxmlformats.org/officeDocument/2006/relationships/image" Target="../media/image1361.png"/><Relationship Id="rId252" Type="http://schemas.openxmlformats.org/officeDocument/2006/relationships/customXml" Target="../ink/ink1394.xml"/><Relationship Id="rId47" Type="http://schemas.openxmlformats.org/officeDocument/2006/relationships/image" Target="../media/image1269.png"/><Relationship Id="rId68" Type="http://schemas.openxmlformats.org/officeDocument/2006/relationships/customXml" Target="../ink/ink1302.xml"/><Relationship Id="rId89" Type="http://schemas.openxmlformats.org/officeDocument/2006/relationships/image" Target="../media/image1290.png"/><Relationship Id="rId112" Type="http://schemas.openxmlformats.org/officeDocument/2006/relationships/customXml" Target="../ink/ink1324.xml"/><Relationship Id="rId133" Type="http://schemas.openxmlformats.org/officeDocument/2006/relationships/image" Target="../media/image1312.png"/><Relationship Id="rId154" Type="http://schemas.openxmlformats.org/officeDocument/2006/relationships/customXml" Target="../ink/ink1345.xml"/><Relationship Id="rId175" Type="http://schemas.openxmlformats.org/officeDocument/2006/relationships/image" Target="../media/image1333.png"/><Relationship Id="rId196" Type="http://schemas.openxmlformats.org/officeDocument/2006/relationships/customXml" Target="../ink/ink1366.xml"/><Relationship Id="rId200" Type="http://schemas.openxmlformats.org/officeDocument/2006/relationships/customXml" Target="../ink/ink1368.xml"/><Relationship Id="rId16" Type="http://schemas.openxmlformats.org/officeDocument/2006/relationships/customXml" Target="../ink/ink1276.xml"/><Relationship Id="rId221" Type="http://schemas.openxmlformats.org/officeDocument/2006/relationships/image" Target="../media/image1356.png"/><Relationship Id="rId242" Type="http://schemas.openxmlformats.org/officeDocument/2006/relationships/customXml" Target="../ink/ink1389.xml"/><Relationship Id="rId263" Type="http://schemas.openxmlformats.org/officeDocument/2006/relationships/image" Target="../media/image1377.png"/><Relationship Id="rId37" Type="http://schemas.openxmlformats.org/officeDocument/2006/relationships/image" Target="../media/image1264.png"/><Relationship Id="rId58" Type="http://schemas.openxmlformats.org/officeDocument/2006/relationships/customXml" Target="../ink/ink1297.xml"/><Relationship Id="rId79" Type="http://schemas.openxmlformats.org/officeDocument/2006/relationships/image" Target="../media/image1285.png"/><Relationship Id="rId102" Type="http://schemas.openxmlformats.org/officeDocument/2006/relationships/customXml" Target="../ink/ink1319.xml"/><Relationship Id="rId123" Type="http://schemas.openxmlformats.org/officeDocument/2006/relationships/image" Target="../media/image1307.png"/><Relationship Id="rId144" Type="http://schemas.openxmlformats.org/officeDocument/2006/relationships/customXml" Target="../ink/ink1340.xml"/><Relationship Id="rId90" Type="http://schemas.openxmlformats.org/officeDocument/2006/relationships/customXml" Target="../ink/ink1313.xml"/><Relationship Id="rId165" Type="http://schemas.openxmlformats.org/officeDocument/2006/relationships/image" Target="../media/image1328.png"/><Relationship Id="rId186" Type="http://schemas.openxmlformats.org/officeDocument/2006/relationships/customXml" Target="../ink/ink1361.xml"/><Relationship Id="rId211" Type="http://schemas.openxmlformats.org/officeDocument/2006/relationships/image" Target="../media/image1351.png"/><Relationship Id="rId232" Type="http://schemas.openxmlformats.org/officeDocument/2006/relationships/customXml" Target="../ink/ink1384.xml"/><Relationship Id="rId253" Type="http://schemas.openxmlformats.org/officeDocument/2006/relationships/image" Target="../media/image1372.png"/><Relationship Id="rId27" Type="http://schemas.openxmlformats.org/officeDocument/2006/relationships/image" Target="../media/image1259.png"/><Relationship Id="rId48" Type="http://schemas.openxmlformats.org/officeDocument/2006/relationships/customXml" Target="../ink/ink1292.xml"/><Relationship Id="rId69" Type="http://schemas.openxmlformats.org/officeDocument/2006/relationships/image" Target="../media/image1280.png"/><Relationship Id="rId113" Type="http://schemas.openxmlformats.org/officeDocument/2006/relationships/image" Target="../media/image1302.png"/><Relationship Id="rId134" Type="http://schemas.openxmlformats.org/officeDocument/2006/relationships/customXml" Target="../ink/ink1335.xml"/><Relationship Id="rId80" Type="http://schemas.openxmlformats.org/officeDocument/2006/relationships/customXml" Target="../ink/ink1308.xml"/><Relationship Id="rId155" Type="http://schemas.openxmlformats.org/officeDocument/2006/relationships/image" Target="../media/image1323.png"/><Relationship Id="rId176" Type="http://schemas.openxmlformats.org/officeDocument/2006/relationships/customXml" Target="../ink/ink1356.xml"/><Relationship Id="rId197" Type="http://schemas.openxmlformats.org/officeDocument/2006/relationships/image" Target="../media/image1344.png"/><Relationship Id="rId201" Type="http://schemas.openxmlformats.org/officeDocument/2006/relationships/image" Target="../media/image1346.png"/><Relationship Id="rId222" Type="http://schemas.openxmlformats.org/officeDocument/2006/relationships/customXml" Target="../ink/ink1379.xml"/><Relationship Id="rId243" Type="http://schemas.openxmlformats.org/officeDocument/2006/relationships/image" Target="../media/image1367.png"/><Relationship Id="rId17" Type="http://schemas.openxmlformats.org/officeDocument/2006/relationships/image" Target="../media/image1254.png"/><Relationship Id="rId38" Type="http://schemas.openxmlformats.org/officeDocument/2006/relationships/customXml" Target="../ink/ink1287.xml"/><Relationship Id="rId59" Type="http://schemas.openxmlformats.org/officeDocument/2006/relationships/image" Target="../media/image1275.png"/><Relationship Id="rId103" Type="http://schemas.openxmlformats.org/officeDocument/2006/relationships/image" Target="../media/image1297.png"/><Relationship Id="rId124" Type="http://schemas.openxmlformats.org/officeDocument/2006/relationships/customXml" Target="../ink/ink1330.xml"/><Relationship Id="rId70" Type="http://schemas.openxmlformats.org/officeDocument/2006/relationships/customXml" Target="../ink/ink1303.xml"/><Relationship Id="rId91" Type="http://schemas.openxmlformats.org/officeDocument/2006/relationships/image" Target="../media/image1291.png"/><Relationship Id="rId145" Type="http://schemas.openxmlformats.org/officeDocument/2006/relationships/image" Target="../media/image1318.png"/><Relationship Id="rId166" Type="http://schemas.openxmlformats.org/officeDocument/2006/relationships/customXml" Target="../ink/ink1351.xml"/><Relationship Id="rId187" Type="http://schemas.openxmlformats.org/officeDocument/2006/relationships/image" Target="../media/image1339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2.xml"/><Relationship Id="rId117" Type="http://schemas.openxmlformats.org/officeDocument/2006/relationships/image" Target="../media/image1435.png"/><Relationship Id="rId21" Type="http://schemas.openxmlformats.org/officeDocument/2006/relationships/image" Target="../media/image1387.png"/><Relationship Id="rId42" Type="http://schemas.openxmlformats.org/officeDocument/2006/relationships/customXml" Target="../ink/ink1420.xml"/><Relationship Id="rId47" Type="http://schemas.openxmlformats.org/officeDocument/2006/relationships/image" Target="../media/image1400.png"/><Relationship Id="rId63" Type="http://schemas.openxmlformats.org/officeDocument/2006/relationships/image" Target="../media/image1408.png"/><Relationship Id="rId68" Type="http://schemas.openxmlformats.org/officeDocument/2006/relationships/customXml" Target="../ink/ink1433.xml"/><Relationship Id="rId84" Type="http://schemas.openxmlformats.org/officeDocument/2006/relationships/customXml" Target="../ink/ink1441.xml"/><Relationship Id="rId89" Type="http://schemas.openxmlformats.org/officeDocument/2006/relationships/image" Target="../media/image1421.png"/><Relationship Id="rId112" Type="http://schemas.openxmlformats.org/officeDocument/2006/relationships/customXml" Target="../ink/ink1455.xml"/><Relationship Id="rId16" Type="http://schemas.openxmlformats.org/officeDocument/2006/relationships/customXml" Target="../ink/ink1407.xml"/><Relationship Id="rId107" Type="http://schemas.openxmlformats.org/officeDocument/2006/relationships/image" Target="../media/image1430.png"/><Relationship Id="rId11" Type="http://schemas.openxmlformats.org/officeDocument/2006/relationships/image" Target="../media/image1382.png"/><Relationship Id="rId32" Type="http://schemas.openxmlformats.org/officeDocument/2006/relationships/customXml" Target="../ink/ink1415.xml"/><Relationship Id="rId37" Type="http://schemas.openxmlformats.org/officeDocument/2006/relationships/image" Target="../media/image1395.png"/><Relationship Id="rId53" Type="http://schemas.openxmlformats.org/officeDocument/2006/relationships/image" Target="../media/image1403.png"/><Relationship Id="rId58" Type="http://schemas.openxmlformats.org/officeDocument/2006/relationships/customXml" Target="../ink/ink1428.xml"/><Relationship Id="rId74" Type="http://schemas.openxmlformats.org/officeDocument/2006/relationships/customXml" Target="../ink/ink1436.xml"/><Relationship Id="rId79" Type="http://schemas.openxmlformats.org/officeDocument/2006/relationships/image" Target="../media/image1416.png"/><Relationship Id="rId102" Type="http://schemas.openxmlformats.org/officeDocument/2006/relationships/customXml" Target="../ink/ink1450.xml"/><Relationship Id="rId123" Type="http://schemas.openxmlformats.org/officeDocument/2006/relationships/image" Target="../media/image1438.png"/><Relationship Id="rId128" Type="http://schemas.openxmlformats.org/officeDocument/2006/relationships/customXml" Target="../ink/ink1463.xml"/><Relationship Id="rId5" Type="http://schemas.openxmlformats.org/officeDocument/2006/relationships/image" Target="../media/image1379.png"/><Relationship Id="rId90" Type="http://schemas.openxmlformats.org/officeDocument/2006/relationships/customXml" Target="../ink/ink1444.xml"/><Relationship Id="rId95" Type="http://schemas.openxmlformats.org/officeDocument/2006/relationships/image" Target="../media/image1424.png"/><Relationship Id="rId19" Type="http://schemas.openxmlformats.org/officeDocument/2006/relationships/image" Target="../media/image1386.png"/><Relationship Id="rId14" Type="http://schemas.openxmlformats.org/officeDocument/2006/relationships/customXml" Target="../ink/ink1406.xml"/><Relationship Id="rId22" Type="http://schemas.openxmlformats.org/officeDocument/2006/relationships/customXml" Target="../ink/ink1410.xml"/><Relationship Id="rId27" Type="http://schemas.openxmlformats.org/officeDocument/2006/relationships/image" Target="../media/image1390.png"/><Relationship Id="rId30" Type="http://schemas.openxmlformats.org/officeDocument/2006/relationships/customXml" Target="../ink/ink1414.xml"/><Relationship Id="rId35" Type="http://schemas.openxmlformats.org/officeDocument/2006/relationships/image" Target="../media/image1394.png"/><Relationship Id="rId43" Type="http://schemas.openxmlformats.org/officeDocument/2006/relationships/image" Target="../media/image1398.png"/><Relationship Id="rId48" Type="http://schemas.openxmlformats.org/officeDocument/2006/relationships/customXml" Target="../ink/ink1423.xml"/><Relationship Id="rId56" Type="http://schemas.openxmlformats.org/officeDocument/2006/relationships/customXml" Target="../ink/ink1427.xml"/><Relationship Id="rId64" Type="http://schemas.openxmlformats.org/officeDocument/2006/relationships/customXml" Target="../ink/ink1431.xml"/><Relationship Id="rId69" Type="http://schemas.openxmlformats.org/officeDocument/2006/relationships/image" Target="../media/image1411.png"/><Relationship Id="rId77" Type="http://schemas.openxmlformats.org/officeDocument/2006/relationships/image" Target="../media/image1415.png"/><Relationship Id="rId100" Type="http://schemas.openxmlformats.org/officeDocument/2006/relationships/customXml" Target="../ink/ink1449.xml"/><Relationship Id="rId105" Type="http://schemas.openxmlformats.org/officeDocument/2006/relationships/image" Target="../media/image1429.png"/><Relationship Id="rId113" Type="http://schemas.openxmlformats.org/officeDocument/2006/relationships/image" Target="../media/image1433.png"/><Relationship Id="rId118" Type="http://schemas.openxmlformats.org/officeDocument/2006/relationships/customXml" Target="../ink/ink1458.xml"/><Relationship Id="rId126" Type="http://schemas.openxmlformats.org/officeDocument/2006/relationships/customXml" Target="../ink/ink1462.xml"/><Relationship Id="rId8" Type="http://schemas.openxmlformats.org/officeDocument/2006/relationships/customXml" Target="../ink/ink1403.xml"/><Relationship Id="rId51" Type="http://schemas.openxmlformats.org/officeDocument/2006/relationships/image" Target="../media/image1402.png"/><Relationship Id="rId72" Type="http://schemas.openxmlformats.org/officeDocument/2006/relationships/customXml" Target="../ink/ink1435.xml"/><Relationship Id="rId80" Type="http://schemas.openxmlformats.org/officeDocument/2006/relationships/customXml" Target="../ink/ink1439.xml"/><Relationship Id="rId85" Type="http://schemas.openxmlformats.org/officeDocument/2006/relationships/image" Target="../media/image1419.png"/><Relationship Id="rId93" Type="http://schemas.openxmlformats.org/officeDocument/2006/relationships/image" Target="../media/image1423.png"/><Relationship Id="rId98" Type="http://schemas.openxmlformats.org/officeDocument/2006/relationships/customXml" Target="../ink/ink1448.xml"/><Relationship Id="rId121" Type="http://schemas.openxmlformats.org/officeDocument/2006/relationships/image" Target="../media/image1437.png"/><Relationship Id="rId3" Type="http://schemas.openxmlformats.org/officeDocument/2006/relationships/image" Target="../media/image1378.png"/><Relationship Id="rId12" Type="http://schemas.openxmlformats.org/officeDocument/2006/relationships/customXml" Target="../ink/ink1405.xml"/><Relationship Id="rId17" Type="http://schemas.openxmlformats.org/officeDocument/2006/relationships/image" Target="../media/image1385.png"/><Relationship Id="rId25" Type="http://schemas.openxmlformats.org/officeDocument/2006/relationships/image" Target="../media/image1389.png"/><Relationship Id="rId33" Type="http://schemas.openxmlformats.org/officeDocument/2006/relationships/image" Target="../media/image1393.png"/><Relationship Id="rId38" Type="http://schemas.openxmlformats.org/officeDocument/2006/relationships/customXml" Target="../ink/ink1418.xml"/><Relationship Id="rId46" Type="http://schemas.openxmlformats.org/officeDocument/2006/relationships/customXml" Target="../ink/ink1422.xml"/><Relationship Id="rId59" Type="http://schemas.openxmlformats.org/officeDocument/2006/relationships/image" Target="../media/image1406.png"/><Relationship Id="rId67" Type="http://schemas.openxmlformats.org/officeDocument/2006/relationships/image" Target="../media/image1410.png"/><Relationship Id="rId103" Type="http://schemas.openxmlformats.org/officeDocument/2006/relationships/image" Target="../media/image1428.png"/><Relationship Id="rId108" Type="http://schemas.openxmlformats.org/officeDocument/2006/relationships/customXml" Target="../ink/ink1453.xml"/><Relationship Id="rId116" Type="http://schemas.openxmlformats.org/officeDocument/2006/relationships/customXml" Target="../ink/ink1457.xml"/><Relationship Id="rId124" Type="http://schemas.openxmlformats.org/officeDocument/2006/relationships/customXml" Target="../ink/ink1461.xml"/><Relationship Id="rId129" Type="http://schemas.openxmlformats.org/officeDocument/2006/relationships/image" Target="../media/image1441.png"/><Relationship Id="rId20" Type="http://schemas.openxmlformats.org/officeDocument/2006/relationships/customXml" Target="../ink/ink1409.xml"/><Relationship Id="rId41" Type="http://schemas.openxmlformats.org/officeDocument/2006/relationships/image" Target="../media/image1397.png"/><Relationship Id="rId54" Type="http://schemas.openxmlformats.org/officeDocument/2006/relationships/customXml" Target="../ink/ink1426.xml"/><Relationship Id="rId62" Type="http://schemas.openxmlformats.org/officeDocument/2006/relationships/customXml" Target="../ink/ink1430.xml"/><Relationship Id="rId70" Type="http://schemas.openxmlformats.org/officeDocument/2006/relationships/customXml" Target="../ink/ink1434.xml"/><Relationship Id="rId75" Type="http://schemas.openxmlformats.org/officeDocument/2006/relationships/image" Target="../media/image1414.png"/><Relationship Id="rId83" Type="http://schemas.openxmlformats.org/officeDocument/2006/relationships/image" Target="../media/image1418.png"/><Relationship Id="rId88" Type="http://schemas.openxmlformats.org/officeDocument/2006/relationships/customXml" Target="../ink/ink1443.xml"/><Relationship Id="rId91" Type="http://schemas.openxmlformats.org/officeDocument/2006/relationships/image" Target="../media/image1422.png"/><Relationship Id="rId96" Type="http://schemas.openxmlformats.org/officeDocument/2006/relationships/customXml" Target="../ink/ink1447.xml"/><Relationship Id="rId111" Type="http://schemas.openxmlformats.org/officeDocument/2006/relationships/image" Target="../media/image14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2.xml"/><Relationship Id="rId15" Type="http://schemas.openxmlformats.org/officeDocument/2006/relationships/image" Target="../media/image1384.png"/><Relationship Id="rId23" Type="http://schemas.openxmlformats.org/officeDocument/2006/relationships/image" Target="../media/image1388.png"/><Relationship Id="rId28" Type="http://schemas.openxmlformats.org/officeDocument/2006/relationships/customXml" Target="../ink/ink1413.xml"/><Relationship Id="rId36" Type="http://schemas.openxmlformats.org/officeDocument/2006/relationships/customXml" Target="../ink/ink1417.xml"/><Relationship Id="rId49" Type="http://schemas.openxmlformats.org/officeDocument/2006/relationships/image" Target="../media/image1401.png"/><Relationship Id="rId57" Type="http://schemas.openxmlformats.org/officeDocument/2006/relationships/image" Target="../media/image1405.png"/><Relationship Id="rId106" Type="http://schemas.openxmlformats.org/officeDocument/2006/relationships/customXml" Target="../ink/ink1452.xml"/><Relationship Id="rId114" Type="http://schemas.openxmlformats.org/officeDocument/2006/relationships/customXml" Target="../ink/ink1456.xml"/><Relationship Id="rId119" Type="http://schemas.openxmlformats.org/officeDocument/2006/relationships/image" Target="../media/image1436.png"/><Relationship Id="rId127" Type="http://schemas.openxmlformats.org/officeDocument/2006/relationships/image" Target="../media/image1440.png"/><Relationship Id="rId10" Type="http://schemas.openxmlformats.org/officeDocument/2006/relationships/customXml" Target="../ink/ink1404.xml"/><Relationship Id="rId31" Type="http://schemas.openxmlformats.org/officeDocument/2006/relationships/image" Target="../media/image1392.png"/><Relationship Id="rId44" Type="http://schemas.openxmlformats.org/officeDocument/2006/relationships/customXml" Target="../ink/ink1421.xml"/><Relationship Id="rId52" Type="http://schemas.openxmlformats.org/officeDocument/2006/relationships/customXml" Target="../ink/ink1425.xml"/><Relationship Id="rId60" Type="http://schemas.openxmlformats.org/officeDocument/2006/relationships/customXml" Target="../ink/ink1429.xml"/><Relationship Id="rId65" Type="http://schemas.openxmlformats.org/officeDocument/2006/relationships/image" Target="../media/image1409.png"/><Relationship Id="rId73" Type="http://schemas.openxmlformats.org/officeDocument/2006/relationships/image" Target="../media/image1413.png"/><Relationship Id="rId78" Type="http://schemas.openxmlformats.org/officeDocument/2006/relationships/customXml" Target="../ink/ink1438.xml"/><Relationship Id="rId81" Type="http://schemas.openxmlformats.org/officeDocument/2006/relationships/image" Target="../media/image1417.png"/><Relationship Id="rId86" Type="http://schemas.openxmlformats.org/officeDocument/2006/relationships/customXml" Target="../ink/ink1442.xml"/><Relationship Id="rId94" Type="http://schemas.openxmlformats.org/officeDocument/2006/relationships/customXml" Target="../ink/ink1446.xml"/><Relationship Id="rId99" Type="http://schemas.openxmlformats.org/officeDocument/2006/relationships/image" Target="../media/image1426.png"/><Relationship Id="rId101" Type="http://schemas.openxmlformats.org/officeDocument/2006/relationships/image" Target="../media/image1427.png"/><Relationship Id="rId122" Type="http://schemas.openxmlformats.org/officeDocument/2006/relationships/customXml" Target="../ink/ink1460.xml"/><Relationship Id="rId130" Type="http://schemas.openxmlformats.org/officeDocument/2006/relationships/customXml" Target="../ink/ink1464.xml"/><Relationship Id="rId4" Type="http://schemas.openxmlformats.org/officeDocument/2006/relationships/customXml" Target="../ink/ink1401.xml"/><Relationship Id="rId9" Type="http://schemas.openxmlformats.org/officeDocument/2006/relationships/image" Target="../media/image1381.png"/><Relationship Id="rId13" Type="http://schemas.openxmlformats.org/officeDocument/2006/relationships/image" Target="../media/image1383.png"/><Relationship Id="rId18" Type="http://schemas.openxmlformats.org/officeDocument/2006/relationships/customXml" Target="../ink/ink1408.xml"/><Relationship Id="rId39" Type="http://schemas.openxmlformats.org/officeDocument/2006/relationships/image" Target="../media/image1396.png"/><Relationship Id="rId109" Type="http://schemas.openxmlformats.org/officeDocument/2006/relationships/image" Target="../media/image1431.png"/><Relationship Id="rId34" Type="http://schemas.openxmlformats.org/officeDocument/2006/relationships/customXml" Target="../ink/ink1416.xml"/><Relationship Id="rId50" Type="http://schemas.openxmlformats.org/officeDocument/2006/relationships/customXml" Target="../ink/ink1424.xml"/><Relationship Id="rId55" Type="http://schemas.openxmlformats.org/officeDocument/2006/relationships/image" Target="../media/image1404.png"/><Relationship Id="rId76" Type="http://schemas.openxmlformats.org/officeDocument/2006/relationships/customXml" Target="../ink/ink1437.xml"/><Relationship Id="rId97" Type="http://schemas.openxmlformats.org/officeDocument/2006/relationships/image" Target="../media/image1425.png"/><Relationship Id="rId104" Type="http://schemas.openxmlformats.org/officeDocument/2006/relationships/customXml" Target="../ink/ink1451.xml"/><Relationship Id="rId120" Type="http://schemas.openxmlformats.org/officeDocument/2006/relationships/customXml" Target="../ink/ink1459.xml"/><Relationship Id="rId125" Type="http://schemas.openxmlformats.org/officeDocument/2006/relationships/image" Target="../media/image1439.png"/><Relationship Id="rId7" Type="http://schemas.openxmlformats.org/officeDocument/2006/relationships/image" Target="../media/image1380.png"/><Relationship Id="rId71" Type="http://schemas.openxmlformats.org/officeDocument/2006/relationships/image" Target="../media/image1412.png"/><Relationship Id="rId92" Type="http://schemas.openxmlformats.org/officeDocument/2006/relationships/customXml" Target="../ink/ink1445.xml"/><Relationship Id="rId2" Type="http://schemas.openxmlformats.org/officeDocument/2006/relationships/customXml" Target="../ink/ink1400.xml"/><Relationship Id="rId29" Type="http://schemas.openxmlformats.org/officeDocument/2006/relationships/image" Target="../media/image1391.png"/><Relationship Id="rId24" Type="http://schemas.openxmlformats.org/officeDocument/2006/relationships/customXml" Target="../ink/ink1411.xml"/><Relationship Id="rId40" Type="http://schemas.openxmlformats.org/officeDocument/2006/relationships/customXml" Target="../ink/ink1419.xml"/><Relationship Id="rId45" Type="http://schemas.openxmlformats.org/officeDocument/2006/relationships/image" Target="../media/image1399.png"/><Relationship Id="rId66" Type="http://schemas.openxmlformats.org/officeDocument/2006/relationships/customXml" Target="../ink/ink1432.xml"/><Relationship Id="rId87" Type="http://schemas.openxmlformats.org/officeDocument/2006/relationships/image" Target="../media/image1420.png"/><Relationship Id="rId110" Type="http://schemas.openxmlformats.org/officeDocument/2006/relationships/customXml" Target="../ink/ink1454.xml"/><Relationship Id="rId115" Type="http://schemas.openxmlformats.org/officeDocument/2006/relationships/image" Target="../media/image1434.png"/><Relationship Id="rId131" Type="http://schemas.openxmlformats.org/officeDocument/2006/relationships/image" Target="../media/image1442.png"/><Relationship Id="rId61" Type="http://schemas.openxmlformats.org/officeDocument/2006/relationships/image" Target="../media/image1407.png"/><Relationship Id="rId82" Type="http://schemas.openxmlformats.org/officeDocument/2006/relationships/customXml" Target="../ink/ink144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7.xml"/><Relationship Id="rId21" Type="http://schemas.openxmlformats.org/officeDocument/2006/relationships/image" Target="../media/image1452.png"/><Relationship Id="rId42" Type="http://schemas.openxmlformats.org/officeDocument/2006/relationships/customXml" Target="../ink/ink1485.xml"/><Relationship Id="rId47" Type="http://schemas.openxmlformats.org/officeDocument/2006/relationships/image" Target="../media/image1464.png"/><Relationship Id="rId63" Type="http://schemas.openxmlformats.org/officeDocument/2006/relationships/image" Target="../media/image1472.png"/><Relationship Id="rId68" Type="http://schemas.openxmlformats.org/officeDocument/2006/relationships/customXml" Target="../ink/ink1498.xml"/><Relationship Id="rId84" Type="http://schemas.openxmlformats.org/officeDocument/2006/relationships/customXml" Target="../ink/ink1506.xml"/><Relationship Id="rId89" Type="http://schemas.openxmlformats.org/officeDocument/2006/relationships/customXml" Target="../ink/ink1509.xml"/><Relationship Id="rId7" Type="http://schemas.openxmlformats.org/officeDocument/2006/relationships/image" Target="../media/image1445.png"/><Relationship Id="rId71" Type="http://schemas.openxmlformats.org/officeDocument/2006/relationships/image" Target="../media/image1476.png"/><Relationship Id="rId92" Type="http://schemas.openxmlformats.org/officeDocument/2006/relationships/image" Target="../media/image1486.png"/><Relationship Id="rId2" Type="http://schemas.openxmlformats.org/officeDocument/2006/relationships/customXml" Target="../ink/ink1465.xml"/><Relationship Id="rId16" Type="http://schemas.openxmlformats.org/officeDocument/2006/relationships/customXml" Target="../ink/ink1472.xml"/><Relationship Id="rId29" Type="http://schemas.openxmlformats.org/officeDocument/2006/relationships/image" Target="../media/image1455.png"/><Relationship Id="rId107" Type="http://schemas.openxmlformats.org/officeDocument/2006/relationships/customXml" Target="../ink/ink1518.xml"/><Relationship Id="rId11" Type="http://schemas.openxmlformats.org/officeDocument/2006/relationships/image" Target="../media/image1447.png"/><Relationship Id="rId24" Type="http://schemas.openxmlformats.org/officeDocument/2006/relationships/customXml" Target="../ink/ink1476.xml"/><Relationship Id="rId32" Type="http://schemas.openxmlformats.org/officeDocument/2006/relationships/customXml" Target="../ink/ink1480.xml"/><Relationship Id="rId37" Type="http://schemas.openxmlformats.org/officeDocument/2006/relationships/image" Target="../media/image1459.png"/><Relationship Id="rId40" Type="http://schemas.openxmlformats.org/officeDocument/2006/relationships/customXml" Target="../ink/ink1484.xml"/><Relationship Id="rId45" Type="http://schemas.openxmlformats.org/officeDocument/2006/relationships/image" Target="../media/image1463.png"/><Relationship Id="rId53" Type="http://schemas.openxmlformats.org/officeDocument/2006/relationships/image" Target="../media/image1467.png"/><Relationship Id="rId58" Type="http://schemas.openxmlformats.org/officeDocument/2006/relationships/customXml" Target="../ink/ink1493.xml"/><Relationship Id="rId66" Type="http://schemas.openxmlformats.org/officeDocument/2006/relationships/customXml" Target="../ink/ink1497.xml"/><Relationship Id="rId74" Type="http://schemas.openxmlformats.org/officeDocument/2006/relationships/customXml" Target="../ink/ink1501.xml"/><Relationship Id="rId79" Type="http://schemas.openxmlformats.org/officeDocument/2006/relationships/image" Target="../media/image1480.png"/><Relationship Id="rId87" Type="http://schemas.openxmlformats.org/officeDocument/2006/relationships/customXml" Target="../ink/ink1508.xml"/><Relationship Id="rId102" Type="http://schemas.openxmlformats.org/officeDocument/2006/relationships/image" Target="../media/image1491.png"/><Relationship Id="rId5" Type="http://schemas.openxmlformats.org/officeDocument/2006/relationships/image" Target="../media/image1444.png"/><Relationship Id="rId61" Type="http://schemas.openxmlformats.org/officeDocument/2006/relationships/image" Target="../media/image1471.png"/><Relationship Id="rId82" Type="http://schemas.openxmlformats.org/officeDocument/2006/relationships/customXml" Target="../ink/ink1505.xml"/><Relationship Id="rId90" Type="http://schemas.openxmlformats.org/officeDocument/2006/relationships/image" Target="../media/image1485.png"/><Relationship Id="rId95" Type="http://schemas.openxmlformats.org/officeDocument/2006/relationships/customXml" Target="../ink/ink1512.xml"/><Relationship Id="rId19" Type="http://schemas.openxmlformats.org/officeDocument/2006/relationships/image" Target="../media/image1451.png"/><Relationship Id="rId14" Type="http://schemas.openxmlformats.org/officeDocument/2006/relationships/customXml" Target="../ink/ink1471.xml"/><Relationship Id="rId22" Type="http://schemas.openxmlformats.org/officeDocument/2006/relationships/customXml" Target="../ink/ink1475.xml"/><Relationship Id="rId27" Type="http://schemas.openxmlformats.org/officeDocument/2006/relationships/image" Target="../media/image1454.png"/><Relationship Id="rId30" Type="http://schemas.openxmlformats.org/officeDocument/2006/relationships/customXml" Target="../ink/ink1479.xml"/><Relationship Id="rId35" Type="http://schemas.openxmlformats.org/officeDocument/2006/relationships/image" Target="../media/image1458.png"/><Relationship Id="rId43" Type="http://schemas.openxmlformats.org/officeDocument/2006/relationships/image" Target="../media/image1462.png"/><Relationship Id="rId48" Type="http://schemas.openxmlformats.org/officeDocument/2006/relationships/customXml" Target="../ink/ink1488.xml"/><Relationship Id="rId56" Type="http://schemas.openxmlformats.org/officeDocument/2006/relationships/customXml" Target="../ink/ink1492.xml"/><Relationship Id="rId64" Type="http://schemas.openxmlformats.org/officeDocument/2006/relationships/customXml" Target="../ink/ink1496.xml"/><Relationship Id="rId69" Type="http://schemas.openxmlformats.org/officeDocument/2006/relationships/image" Target="../media/image1475.png"/><Relationship Id="rId77" Type="http://schemas.openxmlformats.org/officeDocument/2006/relationships/image" Target="../media/image1479.png"/><Relationship Id="rId100" Type="http://schemas.openxmlformats.org/officeDocument/2006/relationships/image" Target="../media/image1490.png"/><Relationship Id="rId105" Type="http://schemas.openxmlformats.org/officeDocument/2006/relationships/customXml" Target="../ink/ink1517.xml"/><Relationship Id="rId8" Type="http://schemas.openxmlformats.org/officeDocument/2006/relationships/customXml" Target="../ink/ink1468.xml"/><Relationship Id="rId51" Type="http://schemas.openxmlformats.org/officeDocument/2006/relationships/image" Target="../media/image1466.png"/><Relationship Id="rId72" Type="http://schemas.openxmlformats.org/officeDocument/2006/relationships/customXml" Target="../ink/ink1500.xml"/><Relationship Id="rId80" Type="http://schemas.openxmlformats.org/officeDocument/2006/relationships/customXml" Target="../ink/ink1504.xml"/><Relationship Id="rId85" Type="http://schemas.openxmlformats.org/officeDocument/2006/relationships/image" Target="../media/image1483.png"/><Relationship Id="rId93" Type="http://schemas.openxmlformats.org/officeDocument/2006/relationships/customXml" Target="../ink/ink1511.xml"/><Relationship Id="rId98" Type="http://schemas.openxmlformats.org/officeDocument/2006/relationships/image" Target="../media/image1489.png"/><Relationship Id="rId3" Type="http://schemas.openxmlformats.org/officeDocument/2006/relationships/image" Target="../media/image1443.png"/><Relationship Id="rId12" Type="http://schemas.openxmlformats.org/officeDocument/2006/relationships/customXml" Target="../ink/ink1470.xml"/><Relationship Id="rId17" Type="http://schemas.openxmlformats.org/officeDocument/2006/relationships/image" Target="../media/image1450.png"/><Relationship Id="rId25" Type="http://schemas.openxmlformats.org/officeDocument/2006/relationships/image" Target="../media/image1453.png"/><Relationship Id="rId33" Type="http://schemas.openxmlformats.org/officeDocument/2006/relationships/image" Target="../media/image1457.png"/><Relationship Id="rId38" Type="http://schemas.openxmlformats.org/officeDocument/2006/relationships/customXml" Target="../ink/ink1483.xml"/><Relationship Id="rId46" Type="http://schemas.openxmlformats.org/officeDocument/2006/relationships/customXml" Target="../ink/ink1487.xml"/><Relationship Id="rId59" Type="http://schemas.openxmlformats.org/officeDocument/2006/relationships/image" Target="../media/image1470.png"/><Relationship Id="rId67" Type="http://schemas.openxmlformats.org/officeDocument/2006/relationships/image" Target="../media/image1474.png"/><Relationship Id="rId103" Type="http://schemas.openxmlformats.org/officeDocument/2006/relationships/customXml" Target="../ink/ink1516.xml"/><Relationship Id="rId108" Type="http://schemas.openxmlformats.org/officeDocument/2006/relationships/image" Target="../media/image1494.png"/><Relationship Id="rId20" Type="http://schemas.openxmlformats.org/officeDocument/2006/relationships/customXml" Target="../ink/ink1474.xml"/><Relationship Id="rId41" Type="http://schemas.openxmlformats.org/officeDocument/2006/relationships/image" Target="../media/image1461.png"/><Relationship Id="rId54" Type="http://schemas.openxmlformats.org/officeDocument/2006/relationships/customXml" Target="../ink/ink1491.xml"/><Relationship Id="rId62" Type="http://schemas.openxmlformats.org/officeDocument/2006/relationships/customXml" Target="../ink/ink1495.xml"/><Relationship Id="rId70" Type="http://schemas.openxmlformats.org/officeDocument/2006/relationships/customXml" Target="../ink/ink1499.xml"/><Relationship Id="rId75" Type="http://schemas.openxmlformats.org/officeDocument/2006/relationships/image" Target="../media/image1478.png"/><Relationship Id="rId83" Type="http://schemas.openxmlformats.org/officeDocument/2006/relationships/image" Target="../media/image1482.png"/><Relationship Id="rId88" Type="http://schemas.openxmlformats.org/officeDocument/2006/relationships/image" Target="../media/image1484.png"/><Relationship Id="rId91" Type="http://schemas.openxmlformats.org/officeDocument/2006/relationships/customXml" Target="../ink/ink1510.xml"/><Relationship Id="rId96" Type="http://schemas.openxmlformats.org/officeDocument/2006/relationships/image" Target="../media/image14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7.xml"/><Relationship Id="rId15" Type="http://schemas.openxmlformats.org/officeDocument/2006/relationships/image" Target="../media/image1449.png"/><Relationship Id="rId23" Type="http://schemas.openxmlformats.org/officeDocument/2006/relationships/image" Target="../media/image755.png"/><Relationship Id="rId28" Type="http://schemas.openxmlformats.org/officeDocument/2006/relationships/customXml" Target="../ink/ink1478.xml"/><Relationship Id="rId36" Type="http://schemas.openxmlformats.org/officeDocument/2006/relationships/customXml" Target="../ink/ink1482.xml"/><Relationship Id="rId49" Type="http://schemas.openxmlformats.org/officeDocument/2006/relationships/image" Target="../media/image1465.png"/><Relationship Id="rId57" Type="http://schemas.openxmlformats.org/officeDocument/2006/relationships/image" Target="../media/image1469.png"/><Relationship Id="rId106" Type="http://schemas.openxmlformats.org/officeDocument/2006/relationships/image" Target="../media/image1493.png"/><Relationship Id="rId10" Type="http://schemas.openxmlformats.org/officeDocument/2006/relationships/customXml" Target="../ink/ink1469.xml"/><Relationship Id="rId31" Type="http://schemas.openxmlformats.org/officeDocument/2006/relationships/image" Target="../media/image1456.png"/><Relationship Id="rId44" Type="http://schemas.openxmlformats.org/officeDocument/2006/relationships/customXml" Target="../ink/ink1486.xml"/><Relationship Id="rId52" Type="http://schemas.openxmlformats.org/officeDocument/2006/relationships/customXml" Target="../ink/ink1490.xml"/><Relationship Id="rId60" Type="http://schemas.openxmlformats.org/officeDocument/2006/relationships/customXml" Target="../ink/ink1494.xml"/><Relationship Id="rId65" Type="http://schemas.openxmlformats.org/officeDocument/2006/relationships/image" Target="../media/image1473.png"/><Relationship Id="rId73" Type="http://schemas.openxmlformats.org/officeDocument/2006/relationships/image" Target="../media/image1477.png"/><Relationship Id="rId78" Type="http://schemas.openxmlformats.org/officeDocument/2006/relationships/customXml" Target="../ink/ink1503.xml"/><Relationship Id="rId81" Type="http://schemas.openxmlformats.org/officeDocument/2006/relationships/image" Target="../media/image1481.png"/><Relationship Id="rId86" Type="http://schemas.openxmlformats.org/officeDocument/2006/relationships/customXml" Target="../ink/ink1507.xml"/><Relationship Id="rId94" Type="http://schemas.openxmlformats.org/officeDocument/2006/relationships/image" Target="../media/image1487.png"/><Relationship Id="rId99" Type="http://schemas.openxmlformats.org/officeDocument/2006/relationships/customXml" Target="../ink/ink1514.xml"/><Relationship Id="rId101" Type="http://schemas.openxmlformats.org/officeDocument/2006/relationships/customXml" Target="../ink/ink1515.xml"/><Relationship Id="rId4" Type="http://schemas.openxmlformats.org/officeDocument/2006/relationships/customXml" Target="../ink/ink1466.xml"/><Relationship Id="rId9" Type="http://schemas.openxmlformats.org/officeDocument/2006/relationships/image" Target="../media/image1446.png"/><Relationship Id="rId13" Type="http://schemas.openxmlformats.org/officeDocument/2006/relationships/image" Target="../media/image1448.png"/><Relationship Id="rId18" Type="http://schemas.openxmlformats.org/officeDocument/2006/relationships/customXml" Target="../ink/ink1473.xml"/><Relationship Id="rId39" Type="http://schemas.openxmlformats.org/officeDocument/2006/relationships/image" Target="../media/image1460.png"/><Relationship Id="rId34" Type="http://schemas.openxmlformats.org/officeDocument/2006/relationships/customXml" Target="../ink/ink1481.xml"/><Relationship Id="rId50" Type="http://schemas.openxmlformats.org/officeDocument/2006/relationships/customXml" Target="../ink/ink1489.xml"/><Relationship Id="rId55" Type="http://schemas.openxmlformats.org/officeDocument/2006/relationships/image" Target="../media/image1468.png"/><Relationship Id="rId76" Type="http://schemas.openxmlformats.org/officeDocument/2006/relationships/customXml" Target="../ink/ink1502.xml"/><Relationship Id="rId97" Type="http://schemas.openxmlformats.org/officeDocument/2006/relationships/customXml" Target="../ink/ink1513.xml"/><Relationship Id="rId104" Type="http://schemas.openxmlformats.org/officeDocument/2006/relationships/image" Target="../media/image1492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31.xml"/><Relationship Id="rId117" Type="http://schemas.openxmlformats.org/officeDocument/2006/relationships/image" Target="../media/image1552.png"/><Relationship Id="rId21" Type="http://schemas.openxmlformats.org/officeDocument/2006/relationships/image" Target="../media/image1504.png"/><Relationship Id="rId42" Type="http://schemas.openxmlformats.org/officeDocument/2006/relationships/customXml" Target="../ink/ink1539.xml"/><Relationship Id="rId47" Type="http://schemas.openxmlformats.org/officeDocument/2006/relationships/image" Target="../media/image1517.png"/><Relationship Id="rId63" Type="http://schemas.openxmlformats.org/officeDocument/2006/relationships/image" Target="../media/image1525.png"/><Relationship Id="rId68" Type="http://schemas.openxmlformats.org/officeDocument/2006/relationships/customXml" Target="../ink/ink1552.xml"/><Relationship Id="rId84" Type="http://schemas.openxmlformats.org/officeDocument/2006/relationships/customXml" Target="../ink/ink1560.xml"/><Relationship Id="rId89" Type="http://schemas.openxmlformats.org/officeDocument/2006/relationships/image" Target="../media/image1538.png"/><Relationship Id="rId112" Type="http://schemas.openxmlformats.org/officeDocument/2006/relationships/customXml" Target="../ink/ink1574.xml"/><Relationship Id="rId16" Type="http://schemas.openxmlformats.org/officeDocument/2006/relationships/customXml" Target="../ink/ink1526.xml"/><Relationship Id="rId107" Type="http://schemas.openxmlformats.org/officeDocument/2006/relationships/image" Target="../media/image1547.png"/><Relationship Id="rId11" Type="http://schemas.openxmlformats.org/officeDocument/2006/relationships/image" Target="../media/image1499.png"/><Relationship Id="rId24" Type="http://schemas.openxmlformats.org/officeDocument/2006/relationships/customXml" Target="../ink/ink1530.xml"/><Relationship Id="rId32" Type="http://schemas.openxmlformats.org/officeDocument/2006/relationships/customXml" Target="../ink/ink1534.xml"/><Relationship Id="rId37" Type="http://schemas.openxmlformats.org/officeDocument/2006/relationships/image" Target="../media/image1512.png"/><Relationship Id="rId40" Type="http://schemas.openxmlformats.org/officeDocument/2006/relationships/customXml" Target="../ink/ink1538.xml"/><Relationship Id="rId45" Type="http://schemas.openxmlformats.org/officeDocument/2006/relationships/image" Target="../media/image1516.png"/><Relationship Id="rId53" Type="http://schemas.openxmlformats.org/officeDocument/2006/relationships/image" Target="../media/image1520.png"/><Relationship Id="rId58" Type="http://schemas.openxmlformats.org/officeDocument/2006/relationships/customXml" Target="../ink/ink1547.xml"/><Relationship Id="rId66" Type="http://schemas.openxmlformats.org/officeDocument/2006/relationships/customXml" Target="../ink/ink1551.xml"/><Relationship Id="rId74" Type="http://schemas.openxmlformats.org/officeDocument/2006/relationships/customXml" Target="../ink/ink1555.xml"/><Relationship Id="rId79" Type="http://schemas.openxmlformats.org/officeDocument/2006/relationships/image" Target="../media/image1533.png"/><Relationship Id="rId87" Type="http://schemas.openxmlformats.org/officeDocument/2006/relationships/image" Target="../media/image1537.png"/><Relationship Id="rId102" Type="http://schemas.openxmlformats.org/officeDocument/2006/relationships/customXml" Target="../ink/ink1569.xml"/><Relationship Id="rId110" Type="http://schemas.openxmlformats.org/officeDocument/2006/relationships/customXml" Target="../ink/ink1573.xml"/><Relationship Id="rId115" Type="http://schemas.openxmlformats.org/officeDocument/2006/relationships/image" Target="../media/image1551.png"/><Relationship Id="rId5" Type="http://schemas.openxmlformats.org/officeDocument/2006/relationships/image" Target="../media/image1496.png"/><Relationship Id="rId61" Type="http://schemas.openxmlformats.org/officeDocument/2006/relationships/image" Target="../media/image1524.png"/><Relationship Id="rId82" Type="http://schemas.openxmlformats.org/officeDocument/2006/relationships/customXml" Target="../ink/ink1559.xml"/><Relationship Id="rId90" Type="http://schemas.openxmlformats.org/officeDocument/2006/relationships/customXml" Target="../ink/ink1563.xml"/><Relationship Id="rId95" Type="http://schemas.openxmlformats.org/officeDocument/2006/relationships/image" Target="../media/image1541.png"/><Relationship Id="rId19" Type="http://schemas.openxmlformats.org/officeDocument/2006/relationships/image" Target="../media/image1503.png"/><Relationship Id="rId14" Type="http://schemas.openxmlformats.org/officeDocument/2006/relationships/customXml" Target="../ink/ink1525.xml"/><Relationship Id="rId22" Type="http://schemas.openxmlformats.org/officeDocument/2006/relationships/customXml" Target="../ink/ink1529.xml"/><Relationship Id="rId27" Type="http://schemas.openxmlformats.org/officeDocument/2006/relationships/image" Target="../media/image1507.png"/><Relationship Id="rId30" Type="http://schemas.openxmlformats.org/officeDocument/2006/relationships/customXml" Target="../ink/ink1533.xml"/><Relationship Id="rId35" Type="http://schemas.openxmlformats.org/officeDocument/2006/relationships/image" Target="../media/image1511.png"/><Relationship Id="rId43" Type="http://schemas.openxmlformats.org/officeDocument/2006/relationships/image" Target="../media/image1515.png"/><Relationship Id="rId48" Type="http://schemas.openxmlformats.org/officeDocument/2006/relationships/customXml" Target="../ink/ink1542.xml"/><Relationship Id="rId56" Type="http://schemas.openxmlformats.org/officeDocument/2006/relationships/customXml" Target="../ink/ink1546.xml"/><Relationship Id="rId64" Type="http://schemas.openxmlformats.org/officeDocument/2006/relationships/customXml" Target="../ink/ink1550.xml"/><Relationship Id="rId69" Type="http://schemas.openxmlformats.org/officeDocument/2006/relationships/image" Target="../media/image1528.png"/><Relationship Id="rId77" Type="http://schemas.openxmlformats.org/officeDocument/2006/relationships/image" Target="../media/image1532.png"/><Relationship Id="rId100" Type="http://schemas.openxmlformats.org/officeDocument/2006/relationships/customXml" Target="../ink/ink1568.xml"/><Relationship Id="rId105" Type="http://schemas.openxmlformats.org/officeDocument/2006/relationships/image" Target="../media/image1546.png"/><Relationship Id="rId113" Type="http://schemas.openxmlformats.org/officeDocument/2006/relationships/image" Target="../media/image1550.png"/><Relationship Id="rId8" Type="http://schemas.openxmlformats.org/officeDocument/2006/relationships/customXml" Target="../ink/ink1522.xml"/><Relationship Id="rId51" Type="http://schemas.openxmlformats.org/officeDocument/2006/relationships/image" Target="../media/image1519.png"/><Relationship Id="rId72" Type="http://schemas.openxmlformats.org/officeDocument/2006/relationships/customXml" Target="../ink/ink1554.xml"/><Relationship Id="rId80" Type="http://schemas.openxmlformats.org/officeDocument/2006/relationships/customXml" Target="../ink/ink1558.xml"/><Relationship Id="rId85" Type="http://schemas.openxmlformats.org/officeDocument/2006/relationships/image" Target="../media/image1536.png"/><Relationship Id="rId93" Type="http://schemas.openxmlformats.org/officeDocument/2006/relationships/image" Target="../media/image1540.png"/><Relationship Id="rId98" Type="http://schemas.openxmlformats.org/officeDocument/2006/relationships/customXml" Target="../ink/ink1567.xml"/><Relationship Id="rId3" Type="http://schemas.openxmlformats.org/officeDocument/2006/relationships/image" Target="../media/image1495.png"/><Relationship Id="rId12" Type="http://schemas.openxmlformats.org/officeDocument/2006/relationships/customXml" Target="../ink/ink1524.xml"/><Relationship Id="rId17" Type="http://schemas.openxmlformats.org/officeDocument/2006/relationships/image" Target="../media/image1502.png"/><Relationship Id="rId25" Type="http://schemas.openxmlformats.org/officeDocument/2006/relationships/image" Target="../media/image1506.png"/><Relationship Id="rId33" Type="http://schemas.openxmlformats.org/officeDocument/2006/relationships/image" Target="../media/image1510.png"/><Relationship Id="rId38" Type="http://schemas.openxmlformats.org/officeDocument/2006/relationships/customXml" Target="../ink/ink1537.xml"/><Relationship Id="rId46" Type="http://schemas.openxmlformats.org/officeDocument/2006/relationships/customXml" Target="../ink/ink1541.xml"/><Relationship Id="rId59" Type="http://schemas.openxmlformats.org/officeDocument/2006/relationships/image" Target="../media/image1523.png"/><Relationship Id="rId67" Type="http://schemas.openxmlformats.org/officeDocument/2006/relationships/image" Target="../media/image1527.png"/><Relationship Id="rId103" Type="http://schemas.openxmlformats.org/officeDocument/2006/relationships/image" Target="../media/image1545.png"/><Relationship Id="rId108" Type="http://schemas.openxmlformats.org/officeDocument/2006/relationships/customXml" Target="../ink/ink1572.xml"/><Relationship Id="rId116" Type="http://schemas.openxmlformats.org/officeDocument/2006/relationships/customXml" Target="../ink/ink1576.xml"/><Relationship Id="rId20" Type="http://schemas.openxmlformats.org/officeDocument/2006/relationships/customXml" Target="../ink/ink1528.xml"/><Relationship Id="rId41" Type="http://schemas.openxmlformats.org/officeDocument/2006/relationships/image" Target="../media/image1514.png"/><Relationship Id="rId54" Type="http://schemas.openxmlformats.org/officeDocument/2006/relationships/customXml" Target="../ink/ink1545.xml"/><Relationship Id="rId62" Type="http://schemas.openxmlformats.org/officeDocument/2006/relationships/customXml" Target="../ink/ink1549.xml"/><Relationship Id="rId70" Type="http://schemas.openxmlformats.org/officeDocument/2006/relationships/customXml" Target="../ink/ink1553.xml"/><Relationship Id="rId75" Type="http://schemas.openxmlformats.org/officeDocument/2006/relationships/image" Target="../media/image1531.png"/><Relationship Id="rId83" Type="http://schemas.openxmlformats.org/officeDocument/2006/relationships/image" Target="../media/image1535.png"/><Relationship Id="rId88" Type="http://schemas.openxmlformats.org/officeDocument/2006/relationships/customXml" Target="../ink/ink1562.xml"/><Relationship Id="rId91" Type="http://schemas.openxmlformats.org/officeDocument/2006/relationships/image" Target="../media/image1539.png"/><Relationship Id="rId96" Type="http://schemas.openxmlformats.org/officeDocument/2006/relationships/customXml" Target="../ink/ink1566.xml"/><Relationship Id="rId111" Type="http://schemas.openxmlformats.org/officeDocument/2006/relationships/image" Target="../media/image15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1.xml"/><Relationship Id="rId15" Type="http://schemas.openxmlformats.org/officeDocument/2006/relationships/image" Target="../media/image1501.png"/><Relationship Id="rId23" Type="http://schemas.openxmlformats.org/officeDocument/2006/relationships/image" Target="../media/image1505.png"/><Relationship Id="rId28" Type="http://schemas.openxmlformats.org/officeDocument/2006/relationships/customXml" Target="../ink/ink1532.xml"/><Relationship Id="rId36" Type="http://schemas.openxmlformats.org/officeDocument/2006/relationships/customXml" Target="../ink/ink1536.xml"/><Relationship Id="rId49" Type="http://schemas.openxmlformats.org/officeDocument/2006/relationships/image" Target="../media/image1518.png"/><Relationship Id="rId57" Type="http://schemas.openxmlformats.org/officeDocument/2006/relationships/image" Target="../media/image1522.png"/><Relationship Id="rId106" Type="http://schemas.openxmlformats.org/officeDocument/2006/relationships/customXml" Target="../ink/ink1571.xml"/><Relationship Id="rId114" Type="http://schemas.openxmlformats.org/officeDocument/2006/relationships/customXml" Target="../ink/ink1575.xml"/><Relationship Id="rId10" Type="http://schemas.openxmlformats.org/officeDocument/2006/relationships/customXml" Target="../ink/ink1523.xml"/><Relationship Id="rId31" Type="http://schemas.openxmlformats.org/officeDocument/2006/relationships/image" Target="../media/image1509.png"/><Relationship Id="rId44" Type="http://schemas.openxmlformats.org/officeDocument/2006/relationships/customXml" Target="../ink/ink1540.xml"/><Relationship Id="rId52" Type="http://schemas.openxmlformats.org/officeDocument/2006/relationships/customXml" Target="../ink/ink1544.xml"/><Relationship Id="rId60" Type="http://schemas.openxmlformats.org/officeDocument/2006/relationships/customXml" Target="../ink/ink1548.xml"/><Relationship Id="rId65" Type="http://schemas.openxmlformats.org/officeDocument/2006/relationships/image" Target="../media/image1526.png"/><Relationship Id="rId73" Type="http://schemas.openxmlformats.org/officeDocument/2006/relationships/image" Target="../media/image1530.png"/><Relationship Id="rId78" Type="http://schemas.openxmlformats.org/officeDocument/2006/relationships/customXml" Target="../ink/ink1557.xml"/><Relationship Id="rId81" Type="http://schemas.openxmlformats.org/officeDocument/2006/relationships/image" Target="../media/image1534.png"/><Relationship Id="rId86" Type="http://schemas.openxmlformats.org/officeDocument/2006/relationships/customXml" Target="../ink/ink1561.xml"/><Relationship Id="rId94" Type="http://schemas.openxmlformats.org/officeDocument/2006/relationships/customXml" Target="../ink/ink1565.xml"/><Relationship Id="rId99" Type="http://schemas.openxmlformats.org/officeDocument/2006/relationships/image" Target="../media/image1543.png"/><Relationship Id="rId101" Type="http://schemas.openxmlformats.org/officeDocument/2006/relationships/image" Target="../media/image1544.png"/><Relationship Id="rId4" Type="http://schemas.openxmlformats.org/officeDocument/2006/relationships/customXml" Target="../ink/ink1520.xml"/><Relationship Id="rId9" Type="http://schemas.openxmlformats.org/officeDocument/2006/relationships/image" Target="../media/image1498.png"/><Relationship Id="rId13" Type="http://schemas.openxmlformats.org/officeDocument/2006/relationships/image" Target="../media/image1500.png"/><Relationship Id="rId18" Type="http://schemas.openxmlformats.org/officeDocument/2006/relationships/customXml" Target="../ink/ink1527.xml"/><Relationship Id="rId39" Type="http://schemas.openxmlformats.org/officeDocument/2006/relationships/image" Target="../media/image1513.png"/><Relationship Id="rId109" Type="http://schemas.openxmlformats.org/officeDocument/2006/relationships/image" Target="../media/image1548.png"/><Relationship Id="rId34" Type="http://schemas.openxmlformats.org/officeDocument/2006/relationships/customXml" Target="../ink/ink1535.xml"/><Relationship Id="rId50" Type="http://schemas.openxmlformats.org/officeDocument/2006/relationships/customXml" Target="../ink/ink1543.xml"/><Relationship Id="rId55" Type="http://schemas.openxmlformats.org/officeDocument/2006/relationships/image" Target="../media/image1521.png"/><Relationship Id="rId76" Type="http://schemas.openxmlformats.org/officeDocument/2006/relationships/customXml" Target="../ink/ink1556.xml"/><Relationship Id="rId97" Type="http://schemas.openxmlformats.org/officeDocument/2006/relationships/image" Target="../media/image1542.png"/><Relationship Id="rId104" Type="http://schemas.openxmlformats.org/officeDocument/2006/relationships/customXml" Target="../ink/ink1570.xml"/><Relationship Id="rId7" Type="http://schemas.openxmlformats.org/officeDocument/2006/relationships/image" Target="../media/image1497.png"/><Relationship Id="rId71" Type="http://schemas.openxmlformats.org/officeDocument/2006/relationships/image" Target="../media/image1529.png"/><Relationship Id="rId92" Type="http://schemas.openxmlformats.org/officeDocument/2006/relationships/customXml" Target="../ink/ink1564.xml"/><Relationship Id="rId2" Type="http://schemas.openxmlformats.org/officeDocument/2006/relationships/customXml" Target="../ink/ink1519.xml"/><Relationship Id="rId29" Type="http://schemas.openxmlformats.org/officeDocument/2006/relationships/image" Target="../media/image150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8.png"/><Relationship Id="rId18" Type="http://schemas.openxmlformats.org/officeDocument/2006/relationships/customXml" Target="../ink/ink1585.xml"/><Relationship Id="rId26" Type="http://schemas.openxmlformats.org/officeDocument/2006/relationships/customXml" Target="../ink/ink1589.xml"/><Relationship Id="rId39" Type="http://schemas.openxmlformats.org/officeDocument/2006/relationships/customXml" Target="../ink/ink1596.xml"/><Relationship Id="rId21" Type="http://schemas.openxmlformats.org/officeDocument/2006/relationships/image" Target="../media/image1561.png"/><Relationship Id="rId34" Type="http://schemas.openxmlformats.org/officeDocument/2006/relationships/customXml" Target="../ink/ink1593.xml"/><Relationship Id="rId42" Type="http://schemas.openxmlformats.org/officeDocument/2006/relationships/image" Target="../media/image1571.png"/><Relationship Id="rId47" Type="http://schemas.openxmlformats.org/officeDocument/2006/relationships/customXml" Target="../ink/ink1600.xml"/><Relationship Id="rId50" Type="http://schemas.openxmlformats.org/officeDocument/2006/relationships/image" Target="../media/image1575.png"/><Relationship Id="rId55" Type="http://schemas.openxmlformats.org/officeDocument/2006/relationships/customXml" Target="../ink/ink1604.xml"/><Relationship Id="rId63" Type="http://schemas.openxmlformats.org/officeDocument/2006/relationships/customXml" Target="../ink/ink1608.xml"/><Relationship Id="rId68" Type="http://schemas.openxmlformats.org/officeDocument/2006/relationships/image" Target="../media/image1584.png"/><Relationship Id="rId76" Type="http://schemas.openxmlformats.org/officeDocument/2006/relationships/image" Target="../media/image1588.png"/><Relationship Id="rId7" Type="http://schemas.openxmlformats.org/officeDocument/2006/relationships/image" Target="../media/image1555.png"/><Relationship Id="rId71" Type="http://schemas.openxmlformats.org/officeDocument/2006/relationships/customXml" Target="../ink/ink1612.xml"/><Relationship Id="rId2" Type="http://schemas.openxmlformats.org/officeDocument/2006/relationships/customXml" Target="../ink/ink1577.xml"/><Relationship Id="rId16" Type="http://schemas.openxmlformats.org/officeDocument/2006/relationships/customXml" Target="../ink/ink1584.xml"/><Relationship Id="rId29" Type="http://schemas.openxmlformats.org/officeDocument/2006/relationships/image" Target="../media/image1565.png"/><Relationship Id="rId11" Type="http://schemas.openxmlformats.org/officeDocument/2006/relationships/image" Target="../media/image1557.png"/><Relationship Id="rId24" Type="http://schemas.openxmlformats.org/officeDocument/2006/relationships/customXml" Target="../ink/ink1588.xml"/><Relationship Id="rId32" Type="http://schemas.openxmlformats.org/officeDocument/2006/relationships/customXml" Target="../ink/ink1592.xml"/><Relationship Id="rId37" Type="http://schemas.openxmlformats.org/officeDocument/2006/relationships/image" Target="../media/image1569.png"/><Relationship Id="rId40" Type="http://schemas.openxmlformats.org/officeDocument/2006/relationships/image" Target="../media/image1570.png"/><Relationship Id="rId45" Type="http://schemas.openxmlformats.org/officeDocument/2006/relationships/customXml" Target="../ink/ink1599.xml"/><Relationship Id="rId53" Type="http://schemas.openxmlformats.org/officeDocument/2006/relationships/customXml" Target="../ink/ink1603.xml"/><Relationship Id="rId58" Type="http://schemas.openxmlformats.org/officeDocument/2006/relationships/image" Target="../media/image1579.png"/><Relationship Id="rId66" Type="http://schemas.openxmlformats.org/officeDocument/2006/relationships/image" Target="../media/image1583.png"/><Relationship Id="rId74" Type="http://schemas.openxmlformats.org/officeDocument/2006/relationships/image" Target="../media/image1587.png"/><Relationship Id="rId79" Type="http://schemas.openxmlformats.org/officeDocument/2006/relationships/customXml" Target="../ink/ink1616.xml"/><Relationship Id="rId5" Type="http://schemas.openxmlformats.org/officeDocument/2006/relationships/image" Target="../media/image1554.png"/><Relationship Id="rId61" Type="http://schemas.openxmlformats.org/officeDocument/2006/relationships/customXml" Target="../ink/ink1607.xml"/><Relationship Id="rId10" Type="http://schemas.openxmlformats.org/officeDocument/2006/relationships/customXml" Target="../ink/ink1581.xml"/><Relationship Id="rId19" Type="http://schemas.openxmlformats.org/officeDocument/2006/relationships/image" Target="../media/image755.png"/><Relationship Id="rId31" Type="http://schemas.openxmlformats.org/officeDocument/2006/relationships/image" Target="../media/image1566.png"/><Relationship Id="rId44" Type="http://schemas.openxmlformats.org/officeDocument/2006/relationships/image" Target="../media/image1572.png"/><Relationship Id="rId52" Type="http://schemas.openxmlformats.org/officeDocument/2006/relationships/image" Target="../media/image1576.png"/><Relationship Id="rId60" Type="http://schemas.openxmlformats.org/officeDocument/2006/relationships/image" Target="../media/image1580.png"/><Relationship Id="rId65" Type="http://schemas.openxmlformats.org/officeDocument/2006/relationships/customXml" Target="../ink/ink1609.xml"/><Relationship Id="rId73" Type="http://schemas.openxmlformats.org/officeDocument/2006/relationships/customXml" Target="../ink/ink1613.xml"/><Relationship Id="rId78" Type="http://schemas.openxmlformats.org/officeDocument/2006/relationships/image" Target="../media/image1589.png"/><Relationship Id="rId4" Type="http://schemas.openxmlformats.org/officeDocument/2006/relationships/customXml" Target="../ink/ink1578.xml"/><Relationship Id="rId9" Type="http://schemas.openxmlformats.org/officeDocument/2006/relationships/image" Target="../media/image1556.png"/><Relationship Id="rId14" Type="http://schemas.openxmlformats.org/officeDocument/2006/relationships/customXml" Target="../ink/ink1583.xml"/><Relationship Id="rId22" Type="http://schemas.openxmlformats.org/officeDocument/2006/relationships/customXml" Target="../ink/ink1587.xml"/><Relationship Id="rId27" Type="http://schemas.openxmlformats.org/officeDocument/2006/relationships/image" Target="../media/image1564.png"/><Relationship Id="rId30" Type="http://schemas.openxmlformats.org/officeDocument/2006/relationships/customXml" Target="../ink/ink1591.xml"/><Relationship Id="rId35" Type="http://schemas.openxmlformats.org/officeDocument/2006/relationships/image" Target="../media/image1568.png"/><Relationship Id="rId43" Type="http://schemas.openxmlformats.org/officeDocument/2006/relationships/customXml" Target="../ink/ink1598.xml"/><Relationship Id="rId48" Type="http://schemas.openxmlformats.org/officeDocument/2006/relationships/image" Target="../media/image1574.png"/><Relationship Id="rId56" Type="http://schemas.openxmlformats.org/officeDocument/2006/relationships/image" Target="../media/image1578.png"/><Relationship Id="rId64" Type="http://schemas.openxmlformats.org/officeDocument/2006/relationships/image" Target="../media/image1582.png"/><Relationship Id="rId69" Type="http://schemas.openxmlformats.org/officeDocument/2006/relationships/customXml" Target="../ink/ink1611.xml"/><Relationship Id="rId77" Type="http://schemas.openxmlformats.org/officeDocument/2006/relationships/customXml" Target="../ink/ink1615.xml"/><Relationship Id="rId8" Type="http://schemas.openxmlformats.org/officeDocument/2006/relationships/customXml" Target="../ink/ink1580.xml"/><Relationship Id="rId51" Type="http://schemas.openxmlformats.org/officeDocument/2006/relationships/customXml" Target="../ink/ink1602.xml"/><Relationship Id="rId72" Type="http://schemas.openxmlformats.org/officeDocument/2006/relationships/image" Target="../media/image1586.png"/><Relationship Id="rId80" Type="http://schemas.openxmlformats.org/officeDocument/2006/relationships/image" Target="../media/image1590.png"/><Relationship Id="rId3" Type="http://schemas.openxmlformats.org/officeDocument/2006/relationships/image" Target="../media/image1553.png"/><Relationship Id="rId12" Type="http://schemas.openxmlformats.org/officeDocument/2006/relationships/customXml" Target="../ink/ink1582.xml"/><Relationship Id="rId17" Type="http://schemas.openxmlformats.org/officeDocument/2006/relationships/image" Target="../media/image1560.png"/><Relationship Id="rId25" Type="http://schemas.openxmlformats.org/officeDocument/2006/relationships/image" Target="../media/image1563.png"/><Relationship Id="rId33" Type="http://schemas.openxmlformats.org/officeDocument/2006/relationships/image" Target="../media/image1567.png"/><Relationship Id="rId38" Type="http://schemas.openxmlformats.org/officeDocument/2006/relationships/customXml" Target="../ink/ink1595.xml"/><Relationship Id="rId46" Type="http://schemas.openxmlformats.org/officeDocument/2006/relationships/image" Target="../media/image1573.png"/><Relationship Id="rId59" Type="http://schemas.openxmlformats.org/officeDocument/2006/relationships/customXml" Target="../ink/ink1606.xml"/><Relationship Id="rId67" Type="http://schemas.openxmlformats.org/officeDocument/2006/relationships/customXml" Target="../ink/ink1610.xml"/><Relationship Id="rId20" Type="http://schemas.openxmlformats.org/officeDocument/2006/relationships/customXml" Target="../ink/ink1586.xml"/><Relationship Id="rId41" Type="http://schemas.openxmlformats.org/officeDocument/2006/relationships/customXml" Target="../ink/ink1597.xml"/><Relationship Id="rId54" Type="http://schemas.openxmlformats.org/officeDocument/2006/relationships/image" Target="../media/image1577.png"/><Relationship Id="rId62" Type="http://schemas.openxmlformats.org/officeDocument/2006/relationships/image" Target="../media/image1581.png"/><Relationship Id="rId70" Type="http://schemas.openxmlformats.org/officeDocument/2006/relationships/image" Target="../media/image1585.png"/><Relationship Id="rId75" Type="http://schemas.openxmlformats.org/officeDocument/2006/relationships/customXml" Target="../ink/ink16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9.xml"/><Relationship Id="rId15" Type="http://schemas.openxmlformats.org/officeDocument/2006/relationships/image" Target="../media/image1559.png"/><Relationship Id="rId23" Type="http://schemas.openxmlformats.org/officeDocument/2006/relationships/image" Target="../media/image1562.png"/><Relationship Id="rId28" Type="http://schemas.openxmlformats.org/officeDocument/2006/relationships/customXml" Target="../ink/ink1590.xml"/><Relationship Id="rId36" Type="http://schemas.openxmlformats.org/officeDocument/2006/relationships/customXml" Target="../ink/ink1594.xml"/><Relationship Id="rId49" Type="http://schemas.openxmlformats.org/officeDocument/2006/relationships/customXml" Target="../ink/ink1601.xml"/><Relationship Id="rId57" Type="http://schemas.openxmlformats.org/officeDocument/2006/relationships/customXml" Target="../ink/ink160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33.xml"/><Relationship Id="rId63" Type="http://schemas.openxmlformats.org/officeDocument/2006/relationships/image" Target="../media/image43.png"/><Relationship Id="rId84" Type="http://schemas.openxmlformats.org/officeDocument/2006/relationships/customXml" Target="../ink/ink54.xml"/><Relationship Id="rId138" Type="http://schemas.openxmlformats.org/officeDocument/2006/relationships/customXml" Target="../ink/ink81.xml"/><Relationship Id="rId159" Type="http://schemas.openxmlformats.org/officeDocument/2006/relationships/image" Target="../media/image91.png"/><Relationship Id="rId170" Type="http://schemas.openxmlformats.org/officeDocument/2006/relationships/customXml" Target="../ink/ink97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26" Type="http://schemas.openxmlformats.org/officeDocument/2006/relationships/customXml" Target="../ink/ink125.xml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28.xml"/><Relationship Id="rId53" Type="http://schemas.openxmlformats.org/officeDocument/2006/relationships/image" Target="../media/image38.png"/><Relationship Id="rId74" Type="http://schemas.openxmlformats.org/officeDocument/2006/relationships/customXml" Target="../ink/ink49.xml"/><Relationship Id="rId128" Type="http://schemas.openxmlformats.org/officeDocument/2006/relationships/customXml" Target="../ink/ink76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5" Type="http://schemas.openxmlformats.org/officeDocument/2006/relationships/image" Target="../media/image59.png"/><Relationship Id="rId160" Type="http://schemas.openxmlformats.org/officeDocument/2006/relationships/customXml" Target="../ink/ink92.xml"/><Relationship Id="rId181" Type="http://schemas.openxmlformats.org/officeDocument/2006/relationships/image" Target="../media/image102.png"/><Relationship Id="rId216" Type="http://schemas.openxmlformats.org/officeDocument/2006/relationships/customXml" Target="../ink/ink120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36.xml"/><Relationship Id="rId64" Type="http://schemas.openxmlformats.org/officeDocument/2006/relationships/customXml" Target="../ink/ink44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18" Type="http://schemas.openxmlformats.org/officeDocument/2006/relationships/customXml" Target="../ink/ink71.xml"/><Relationship Id="rId134" Type="http://schemas.openxmlformats.org/officeDocument/2006/relationships/customXml" Target="../ink/ink79.xml"/><Relationship Id="rId139" Type="http://schemas.openxmlformats.org/officeDocument/2006/relationships/image" Target="../media/image81.png"/><Relationship Id="rId80" Type="http://schemas.openxmlformats.org/officeDocument/2006/relationships/customXml" Target="../ink/ink52.xml"/><Relationship Id="rId85" Type="http://schemas.openxmlformats.org/officeDocument/2006/relationships/image" Target="../media/image54.png"/><Relationship Id="rId150" Type="http://schemas.openxmlformats.org/officeDocument/2006/relationships/customXml" Target="../ink/ink87.xml"/><Relationship Id="rId155" Type="http://schemas.openxmlformats.org/officeDocument/2006/relationships/image" Target="../media/image89.png"/><Relationship Id="rId171" Type="http://schemas.openxmlformats.org/officeDocument/2006/relationships/image" Target="../media/image97.png"/><Relationship Id="rId176" Type="http://schemas.openxmlformats.org/officeDocument/2006/relationships/customXml" Target="../ink/ink100.xml"/><Relationship Id="rId192" Type="http://schemas.openxmlformats.org/officeDocument/2006/relationships/customXml" Target="../ink/ink108.xml"/><Relationship Id="rId197" Type="http://schemas.openxmlformats.org/officeDocument/2006/relationships/image" Target="../media/image110.png"/><Relationship Id="rId206" Type="http://schemas.openxmlformats.org/officeDocument/2006/relationships/customXml" Target="../ink/ink115.xml"/><Relationship Id="rId227" Type="http://schemas.openxmlformats.org/officeDocument/2006/relationships/image" Target="../media/image125.png"/><Relationship Id="rId201" Type="http://schemas.openxmlformats.org/officeDocument/2006/relationships/image" Target="../media/image112.png"/><Relationship Id="rId222" Type="http://schemas.openxmlformats.org/officeDocument/2006/relationships/customXml" Target="../ink/ink123.xml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76.png"/><Relationship Id="rId54" Type="http://schemas.openxmlformats.org/officeDocument/2006/relationships/customXml" Target="../ink/ink39.xml"/><Relationship Id="rId70" Type="http://schemas.openxmlformats.org/officeDocument/2006/relationships/customXml" Target="../ink/ink47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60.xml"/><Relationship Id="rId140" Type="http://schemas.openxmlformats.org/officeDocument/2006/relationships/customXml" Target="../ink/ink82.xml"/><Relationship Id="rId145" Type="http://schemas.openxmlformats.org/officeDocument/2006/relationships/image" Target="../media/image84.png"/><Relationship Id="rId161" Type="http://schemas.openxmlformats.org/officeDocument/2006/relationships/image" Target="../media/image92.png"/><Relationship Id="rId166" Type="http://schemas.openxmlformats.org/officeDocument/2006/relationships/customXml" Target="../ink/ink95.xml"/><Relationship Id="rId182" Type="http://schemas.openxmlformats.org/officeDocument/2006/relationships/customXml" Target="../ink/ink103.xml"/><Relationship Id="rId187" Type="http://schemas.openxmlformats.org/officeDocument/2006/relationships/image" Target="../media/image105.png"/><Relationship Id="rId217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212" Type="http://schemas.openxmlformats.org/officeDocument/2006/relationships/customXml" Target="../ink/ink118.xml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49" Type="http://schemas.openxmlformats.org/officeDocument/2006/relationships/image" Target="../media/image36.png"/><Relationship Id="rId114" Type="http://schemas.openxmlformats.org/officeDocument/2006/relationships/customXml" Target="../ink/ink69.xml"/><Relationship Id="rId119" Type="http://schemas.openxmlformats.org/officeDocument/2006/relationships/image" Target="../media/image71.png"/><Relationship Id="rId44" Type="http://schemas.openxmlformats.org/officeDocument/2006/relationships/customXml" Target="../ink/ink34.xml"/><Relationship Id="rId60" Type="http://schemas.openxmlformats.org/officeDocument/2006/relationships/customXml" Target="../ink/ink42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55.xml"/><Relationship Id="rId130" Type="http://schemas.openxmlformats.org/officeDocument/2006/relationships/customXml" Target="../ink/ink77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90.xml"/><Relationship Id="rId177" Type="http://schemas.openxmlformats.org/officeDocument/2006/relationships/image" Target="../media/image100.png"/><Relationship Id="rId198" Type="http://schemas.openxmlformats.org/officeDocument/2006/relationships/customXml" Target="../ink/ink111.xml"/><Relationship Id="rId172" Type="http://schemas.openxmlformats.org/officeDocument/2006/relationships/customXml" Target="../ink/ink98.xml"/><Relationship Id="rId193" Type="http://schemas.openxmlformats.org/officeDocument/2006/relationships/image" Target="../media/image108.png"/><Relationship Id="rId202" Type="http://schemas.openxmlformats.org/officeDocument/2006/relationships/customXml" Target="../ink/ink113.xml"/><Relationship Id="rId207" Type="http://schemas.openxmlformats.org/officeDocument/2006/relationships/image" Target="../media/image115.png"/><Relationship Id="rId223" Type="http://schemas.openxmlformats.org/officeDocument/2006/relationships/image" Target="../media/image123.png"/><Relationship Id="rId228" Type="http://schemas.openxmlformats.org/officeDocument/2006/relationships/customXml" Target="../ink/ink126.xml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9.png"/><Relationship Id="rId76" Type="http://schemas.openxmlformats.org/officeDocument/2006/relationships/customXml" Target="../ink/ink50.xml"/><Relationship Id="rId97" Type="http://schemas.openxmlformats.org/officeDocument/2006/relationships/image" Target="../media/image60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85.xml"/><Relationship Id="rId167" Type="http://schemas.openxmlformats.org/officeDocument/2006/relationships/image" Target="../media/image95.png"/><Relationship Id="rId188" Type="http://schemas.openxmlformats.org/officeDocument/2006/relationships/customXml" Target="../ink/ink106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58.xml"/><Relationship Id="rId162" Type="http://schemas.openxmlformats.org/officeDocument/2006/relationships/customXml" Target="../ink/ink93.xml"/><Relationship Id="rId183" Type="http://schemas.openxmlformats.org/officeDocument/2006/relationships/image" Target="../media/image103.png"/><Relationship Id="rId213" Type="http://schemas.openxmlformats.org/officeDocument/2006/relationships/image" Target="../media/image118.png"/><Relationship Id="rId218" Type="http://schemas.openxmlformats.org/officeDocument/2006/relationships/customXml" Target="../ink/ink121.xml"/><Relationship Id="rId2" Type="http://schemas.openxmlformats.org/officeDocument/2006/relationships/customXml" Target="../ink/ink13.xml"/><Relationship Id="rId29" Type="http://schemas.openxmlformats.org/officeDocument/2006/relationships/image" Target="../media/image26.png"/><Relationship Id="rId24" Type="http://schemas.openxmlformats.org/officeDocument/2006/relationships/customXml" Target="../ink/ink24.xml"/><Relationship Id="rId40" Type="http://schemas.openxmlformats.org/officeDocument/2006/relationships/customXml" Target="../ink/ink32.xml"/><Relationship Id="rId45" Type="http://schemas.openxmlformats.org/officeDocument/2006/relationships/image" Target="../media/image34.png"/><Relationship Id="rId66" Type="http://schemas.openxmlformats.org/officeDocument/2006/relationships/customXml" Target="../ink/ink45.xml"/><Relationship Id="rId87" Type="http://schemas.openxmlformats.org/officeDocument/2006/relationships/image" Target="../media/image55.png"/><Relationship Id="rId110" Type="http://schemas.openxmlformats.org/officeDocument/2006/relationships/customXml" Target="../ink/ink67.xml"/><Relationship Id="rId115" Type="http://schemas.openxmlformats.org/officeDocument/2006/relationships/image" Target="../media/image69.png"/><Relationship Id="rId131" Type="http://schemas.openxmlformats.org/officeDocument/2006/relationships/image" Target="../media/image77.png"/><Relationship Id="rId136" Type="http://schemas.openxmlformats.org/officeDocument/2006/relationships/customXml" Target="../ink/ink80.xml"/><Relationship Id="rId157" Type="http://schemas.openxmlformats.org/officeDocument/2006/relationships/image" Target="../media/image90.png"/><Relationship Id="rId178" Type="http://schemas.openxmlformats.org/officeDocument/2006/relationships/customXml" Target="../ink/ink101.xml"/><Relationship Id="rId61" Type="http://schemas.openxmlformats.org/officeDocument/2006/relationships/image" Target="../media/image42.png"/><Relationship Id="rId82" Type="http://schemas.openxmlformats.org/officeDocument/2006/relationships/customXml" Target="../ink/ink53.xml"/><Relationship Id="rId152" Type="http://schemas.openxmlformats.org/officeDocument/2006/relationships/customXml" Target="../ink/ink88.xml"/><Relationship Id="rId173" Type="http://schemas.openxmlformats.org/officeDocument/2006/relationships/image" Target="../media/image98.png"/><Relationship Id="rId194" Type="http://schemas.openxmlformats.org/officeDocument/2006/relationships/customXml" Target="../ink/ink109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208" Type="http://schemas.openxmlformats.org/officeDocument/2006/relationships/customXml" Target="../ink/ink116.xml"/><Relationship Id="rId229" Type="http://schemas.openxmlformats.org/officeDocument/2006/relationships/image" Target="../media/image126.png"/><Relationship Id="rId19" Type="http://schemas.openxmlformats.org/officeDocument/2006/relationships/image" Target="../media/image21.png"/><Relationship Id="rId224" Type="http://schemas.openxmlformats.org/officeDocument/2006/relationships/customXml" Target="../ink/ink124.xml"/><Relationship Id="rId14" Type="http://schemas.openxmlformats.org/officeDocument/2006/relationships/customXml" Target="../ink/ink19.xml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56" Type="http://schemas.openxmlformats.org/officeDocument/2006/relationships/customXml" Target="../ink/ink40.xml"/><Relationship Id="rId77" Type="http://schemas.openxmlformats.org/officeDocument/2006/relationships/image" Target="../media/image50.png"/><Relationship Id="rId100" Type="http://schemas.openxmlformats.org/officeDocument/2006/relationships/customXml" Target="../ink/ink62.xml"/><Relationship Id="rId105" Type="http://schemas.openxmlformats.org/officeDocument/2006/relationships/image" Target="../media/image64.png"/><Relationship Id="rId126" Type="http://schemas.openxmlformats.org/officeDocument/2006/relationships/customXml" Target="../ink/ink75.xml"/><Relationship Id="rId147" Type="http://schemas.openxmlformats.org/officeDocument/2006/relationships/image" Target="../media/image85.png"/><Relationship Id="rId168" Type="http://schemas.openxmlformats.org/officeDocument/2006/relationships/customXml" Target="../ink/ink96.xml"/><Relationship Id="rId8" Type="http://schemas.openxmlformats.org/officeDocument/2006/relationships/customXml" Target="../ink/ink16.xml"/><Relationship Id="rId51" Type="http://schemas.openxmlformats.org/officeDocument/2006/relationships/image" Target="../media/image37.png"/><Relationship Id="rId72" Type="http://schemas.openxmlformats.org/officeDocument/2006/relationships/customXml" Target="../ink/ink48.xml"/><Relationship Id="rId93" Type="http://schemas.openxmlformats.org/officeDocument/2006/relationships/image" Target="../media/image58.png"/><Relationship Id="rId98" Type="http://schemas.openxmlformats.org/officeDocument/2006/relationships/customXml" Target="../ink/ink61.xml"/><Relationship Id="rId121" Type="http://schemas.openxmlformats.org/officeDocument/2006/relationships/image" Target="../media/image72.png"/><Relationship Id="rId142" Type="http://schemas.openxmlformats.org/officeDocument/2006/relationships/customXml" Target="../ink/ink83.xml"/><Relationship Id="rId163" Type="http://schemas.openxmlformats.org/officeDocument/2006/relationships/image" Target="../media/image93.png"/><Relationship Id="rId184" Type="http://schemas.openxmlformats.org/officeDocument/2006/relationships/customXml" Target="../ink/ink104.xml"/><Relationship Id="rId189" Type="http://schemas.openxmlformats.org/officeDocument/2006/relationships/image" Target="../media/image106.png"/><Relationship Id="rId219" Type="http://schemas.openxmlformats.org/officeDocument/2006/relationships/image" Target="../media/image121.png"/><Relationship Id="rId3" Type="http://schemas.openxmlformats.org/officeDocument/2006/relationships/image" Target="../media/image13.png"/><Relationship Id="rId214" Type="http://schemas.openxmlformats.org/officeDocument/2006/relationships/customXml" Target="../ink/ink119.xml"/><Relationship Id="rId230" Type="http://schemas.openxmlformats.org/officeDocument/2006/relationships/customXml" Target="../ink/ink127.xml"/><Relationship Id="rId25" Type="http://schemas.openxmlformats.org/officeDocument/2006/relationships/image" Target="../media/image24.png"/><Relationship Id="rId46" Type="http://schemas.openxmlformats.org/officeDocument/2006/relationships/customXml" Target="../ink/ink35.xml"/><Relationship Id="rId67" Type="http://schemas.openxmlformats.org/officeDocument/2006/relationships/image" Target="../media/image45.png"/><Relationship Id="rId116" Type="http://schemas.openxmlformats.org/officeDocument/2006/relationships/customXml" Target="../ink/ink70.xml"/><Relationship Id="rId137" Type="http://schemas.openxmlformats.org/officeDocument/2006/relationships/image" Target="../media/image80.png"/><Relationship Id="rId158" Type="http://schemas.openxmlformats.org/officeDocument/2006/relationships/customXml" Target="../ink/ink91.xml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62" Type="http://schemas.openxmlformats.org/officeDocument/2006/relationships/customXml" Target="../ink/ink43.xml"/><Relationship Id="rId83" Type="http://schemas.openxmlformats.org/officeDocument/2006/relationships/image" Target="../media/image53.png"/><Relationship Id="rId88" Type="http://schemas.openxmlformats.org/officeDocument/2006/relationships/customXml" Target="../ink/ink56.xml"/><Relationship Id="rId111" Type="http://schemas.openxmlformats.org/officeDocument/2006/relationships/image" Target="../media/image67.png"/><Relationship Id="rId132" Type="http://schemas.openxmlformats.org/officeDocument/2006/relationships/customXml" Target="../ink/ink78.xml"/><Relationship Id="rId153" Type="http://schemas.openxmlformats.org/officeDocument/2006/relationships/image" Target="../media/image88.png"/><Relationship Id="rId174" Type="http://schemas.openxmlformats.org/officeDocument/2006/relationships/customXml" Target="../ink/ink99.xml"/><Relationship Id="rId179" Type="http://schemas.openxmlformats.org/officeDocument/2006/relationships/image" Target="../media/image101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190" Type="http://schemas.openxmlformats.org/officeDocument/2006/relationships/customXml" Target="../ink/ink107.xml"/><Relationship Id="rId204" Type="http://schemas.openxmlformats.org/officeDocument/2006/relationships/customXml" Target="../ink/ink114.xml"/><Relationship Id="rId220" Type="http://schemas.openxmlformats.org/officeDocument/2006/relationships/customXml" Target="../ink/ink122.xml"/><Relationship Id="rId225" Type="http://schemas.openxmlformats.org/officeDocument/2006/relationships/image" Target="../media/image124.png"/><Relationship Id="rId15" Type="http://schemas.openxmlformats.org/officeDocument/2006/relationships/image" Target="../media/image19.png"/><Relationship Id="rId36" Type="http://schemas.openxmlformats.org/officeDocument/2006/relationships/customXml" Target="../ink/ink30.xml"/><Relationship Id="rId57" Type="http://schemas.openxmlformats.org/officeDocument/2006/relationships/image" Target="../media/image40.png"/><Relationship Id="rId106" Type="http://schemas.openxmlformats.org/officeDocument/2006/relationships/customXml" Target="../ink/ink65.xml"/><Relationship Id="rId127" Type="http://schemas.openxmlformats.org/officeDocument/2006/relationships/image" Target="../media/image75.png"/><Relationship Id="rId10" Type="http://schemas.openxmlformats.org/officeDocument/2006/relationships/customXml" Target="../ink/ink17.xml"/><Relationship Id="rId31" Type="http://schemas.openxmlformats.org/officeDocument/2006/relationships/image" Target="../media/image27.png"/><Relationship Id="rId52" Type="http://schemas.openxmlformats.org/officeDocument/2006/relationships/customXml" Target="../ink/ink38.xml"/><Relationship Id="rId73" Type="http://schemas.openxmlformats.org/officeDocument/2006/relationships/image" Target="../media/image48.png"/><Relationship Id="rId78" Type="http://schemas.openxmlformats.org/officeDocument/2006/relationships/customXml" Target="../ink/ink51.xml"/><Relationship Id="rId94" Type="http://schemas.openxmlformats.org/officeDocument/2006/relationships/customXml" Target="../ink/ink59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73.xml"/><Relationship Id="rId143" Type="http://schemas.openxmlformats.org/officeDocument/2006/relationships/image" Target="../media/image83.png"/><Relationship Id="rId148" Type="http://schemas.openxmlformats.org/officeDocument/2006/relationships/customXml" Target="../ink/ink86.xml"/><Relationship Id="rId164" Type="http://schemas.openxmlformats.org/officeDocument/2006/relationships/customXml" Target="../ink/ink94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80" Type="http://schemas.openxmlformats.org/officeDocument/2006/relationships/customXml" Target="../ink/ink102.xml"/><Relationship Id="rId210" Type="http://schemas.openxmlformats.org/officeDocument/2006/relationships/customXml" Target="../ink/ink117.xml"/><Relationship Id="rId215" Type="http://schemas.openxmlformats.org/officeDocument/2006/relationships/image" Target="../media/image119.png"/><Relationship Id="rId26" Type="http://schemas.openxmlformats.org/officeDocument/2006/relationships/customXml" Target="../ink/ink25.xml"/><Relationship Id="rId231" Type="http://schemas.openxmlformats.org/officeDocument/2006/relationships/image" Target="../media/image127.png"/><Relationship Id="rId47" Type="http://schemas.openxmlformats.org/officeDocument/2006/relationships/image" Target="../media/image35.png"/><Relationship Id="rId68" Type="http://schemas.openxmlformats.org/officeDocument/2006/relationships/customXml" Target="../ink/ink46.xml"/><Relationship Id="rId89" Type="http://schemas.openxmlformats.org/officeDocument/2006/relationships/image" Target="../media/image56.png"/><Relationship Id="rId112" Type="http://schemas.openxmlformats.org/officeDocument/2006/relationships/customXml" Target="../ink/ink68.xml"/><Relationship Id="rId133" Type="http://schemas.openxmlformats.org/officeDocument/2006/relationships/image" Target="../media/image78.png"/><Relationship Id="rId154" Type="http://schemas.openxmlformats.org/officeDocument/2006/relationships/customXml" Target="../ink/ink89.xml"/><Relationship Id="rId175" Type="http://schemas.openxmlformats.org/officeDocument/2006/relationships/image" Target="../media/image99.png"/><Relationship Id="rId196" Type="http://schemas.openxmlformats.org/officeDocument/2006/relationships/customXml" Target="../ink/ink110.xml"/><Relationship Id="rId200" Type="http://schemas.openxmlformats.org/officeDocument/2006/relationships/customXml" Target="../ink/ink112.xml"/><Relationship Id="rId16" Type="http://schemas.openxmlformats.org/officeDocument/2006/relationships/customXml" Target="../ink/ink20.xml"/><Relationship Id="rId221" Type="http://schemas.openxmlformats.org/officeDocument/2006/relationships/image" Target="../media/image122.png"/><Relationship Id="rId37" Type="http://schemas.openxmlformats.org/officeDocument/2006/relationships/image" Target="../media/image30.png"/><Relationship Id="rId58" Type="http://schemas.openxmlformats.org/officeDocument/2006/relationships/customXml" Target="../ink/ink41.xml"/><Relationship Id="rId79" Type="http://schemas.openxmlformats.org/officeDocument/2006/relationships/image" Target="../media/image51.png"/><Relationship Id="rId102" Type="http://schemas.openxmlformats.org/officeDocument/2006/relationships/customXml" Target="../ink/ink63.xml"/><Relationship Id="rId123" Type="http://schemas.openxmlformats.org/officeDocument/2006/relationships/image" Target="../media/image73.png"/><Relationship Id="rId144" Type="http://schemas.openxmlformats.org/officeDocument/2006/relationships/customXml" Target="../ink/ink84.xml"/><Relationship Id="rId90" Type="http://schemas.openxmlformats.org/officeDocument/2006/relationships/customXml" Target="../ink/ink57.xml"/><Relationship Id="rId165" Type="http://schemas.openxmlformats.org/officeDocument/2006/relationships/image" Target="../media/image94.png"/><Relationship Id="rId186" Type="http://schemas.openxmlformats.org/officeDocument/2006/relationships/customXml" Target="../ink/ink105.xml"/><Relationship Id="rId211" Type="http://schemas.openxmlformats.org/officeDocument/2006/relationships/image" Target="../media/image117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9.xml"/><Relationship Id="rId117" Type="http://schemas.openxmlformats.org/officeDocument/2006/relationships/customXml" Target="../ink/ink1675.xml"/><Relationship Id="rId21" Type="http://schemas.openxmlformats.org/officeDocument/2006/relationships/image" Target="../media/image1600.png"/><Relationship Id="rId42" Type="http://schemas.openxmlformats.org/officeDocument/2006/relationships/customXml" Target="../ink/ink1637.xml"/><Relationship Id="rId47" Type="http://schemas.openxmlformats.org/officeDocument/2006/relationships/image" Target="../media/image1612.png"/><Relationship Id="rId63" Type="http://schemas.openxmlformats.org/officeDocument/2006/relationships/image" Target="../media/image1620.png"/><Relationship Id="rId68" Type="http://schemas.openxmlformats.org/officeDocument/2006/relationships/customXml" Target="../ink/ink1650.xml"/><Relationship Id="rId84" Type="http://schemas.openxmlformats.org/officeDocument/2006/relationships/image" Target="../media/image1630.png"/><Relationship Id="rId89" Type="http://schemas.openxmlformats.org/officeDocument/2006/relationships/customXml" Target="../ink/ink1661.xml"/><Relationship Id="rId112" Type="http://schemas.openxmlformats.org/officeDocument/2006/relationships/image" Target="../media/image1644.png"/><Relationship Id="rId133" Type="http://schemas.openxmlformats.org/officeDocument/2006/relationships/customXml" Target="../ink/ink1683.xml"/><Relationship Id="rId138" Type="http://schemas.openxmlformats.org/officeDocument/2006/relationships/image" Target="../media/image1657.png"/><Relationship Id="rId154" Type="http://schemas.openxmlformats.org/officeDocument/2006/relationships/image" Target="../media/image1665.png"/><Relationship Id="rId159" Type="http://schemas.openxmlformats.org/officeDocument/2006/relationships/customXml" Target="../ink/ink1696.xml"/><Relationship Id="rId16" Type="http://schemas.openxmlformats.org/officeDocument/2006/relationships/customXml" Target="../ink/ink1624.xml"/><Relationship Id="rId107" Type="http://schemas.openxmlformats.org/officeDocument/2006/relationships/customXml" Target="../ink/ink1670.xml"/><Relationship Id="rId11" Type="http://schemas.openxmlformats.org/officeDocument/2006/relationships/image" Target="../media/image1595.png"/><Relationship Id="rId32" Type="http://schemas.openxmlformats.org/officeDocument/2006/relationships/customXml" Target="../ink/ink1632.xml"/><Relationship Id="rId37" Type="http://schemas.openxmlformats.org/officeDocument/2006/relationships/image" Target="../media/image1608.png"/><Relationship Id="rId53" Type="http://schemas.openxmlformats.org/officeDocument/2006/relationships/image" Target="../media/image1615.png"/><Relationship Id="rId58" Type="http://schemas.openxmlformats.org/officeDocument/2006/relationships/customXml" Target="../ink/ink1645.xml"/><Relationship Id="rId74" Type="http://schemas.openxmlformats.org/officeDocument/2006/relationships/customXml" Target="../ink/ink1653.xml"/><Relationship Id="rId79" Type="http://schemas.openxmlformats.org/officeDocument/2006/relationships/customXml" Target="../ink/ink1656.xml"/><Relationship Id="rId102" Type="http://schemas.openxmlformats.org/officeDocument/2006/relationships/image" Target="../media/image1639.png"/><Relationship Id="rId123" Type="http://schemas.openxmlformats.org/officeDocument/2006/relationships/customXml" Target="../ink/ink1678.xml"/><Relationship Id="rId128" Type="http://schemas.openxmlformats.org/officeDocument/2006/relationships/image" Target="../media/image1652.png"/><Relationship Id="rId144" Type="http://schemas.openxmlformats.org/officeDocument/2006/relationships/image" Target="../media/image1660.png"/><Relationship Id="rId149" Type="http://schemas.openxmlformats.org/officeDocument/2006/relationships/customXml" Target="../ink/ink1691.xml"/><Relationship Id="rId5" Type="http://schemas.openxmlformats.org/officeDocument/2006/relationships/image" Target="../media/image1592.png"/><Relationship Id="rId90" Type="http://schemas.openxmlformats.org/officeDocument/2006/relationships/image" Target="../media/image1633.png"/><Relationship Id="rId95" Type="http://schemas.openxmlformats.org/officeDocument/2006/relationships/customXml" Target="../ink/ink1664.xml"/><Relationship Id="rId160" Type="http://schemas.openxmlformats.org/officeDocument/2006/relationships/image" Target="../media/image1668.png"/><Relationship Id="rId165" Type="http://schemas.openxmlformats.org/officeDocument/2006/relationships/customXml" Target="../ink/ink1699.xml"/><Relationship Id="rId22" Type="http://schemas.openxmlformats.org/officeDocument/2006/relationships/customXml" Target="../ink/ink1627.xml"/><Relationship Id="rId27" Type="http://schemas.openxmlformats.org/officeDocument/2006/relationships/image" Target="../media/image1603.png"/><Relationship Id="rId43" Type="http://schemas.openxmlformats.org/officeDocument/2006/relationships/image" Target="../media/image1610.png"/><Relationship Id="rId48" Type="http://schemas.openxmlformats.org/officeDocument/2006/relationships/customXml" Target="../ink/ink1640.xml"/><Relationship Id="rId64" Type="http://schemas.openxmlformats.org/officeDocument/2006/relationships/customXml" Target="../ink/ink1648.xml"/><Relationship Id="rId69" Type="http://schemas.openxmlformats.org/officeDocument/2006/relationships/image" Target="../media/image1623.png"/><Relationship Id="rId113" Type="http://schemas.openxmlformats.org/officeDocument/2006/relationships/customXml" Target="../ink/ink1673.xml"/><Relationship Id="rId118" Type="http://schemas.openxmlformats.org/officeDocument/2006/relationships/image" Target="../media/image1647.png"/><Relationship Id="rId134" Type="http://schemas.openxmlformats.org/officeDocument/2006/relationships/image" Target="../media/image1655.png"/><Relationship Id="rId139" Type="http://schemas.openxmlformats.org/officeDocument/2006/relationships/customXml" Target="../ink/ink1686.xml"/><Relationship Id="rId80" Type="http://schemas.openxmlformats.org/officeDocument/2006/relationships/image" Target="../media/image1628.png"/><Relationship Id="rId85" Type="http://schemas.openxmlformats.org/officeDocument/2006/relationships/customXml" Target="../ink/ink1659.xml"/><Relationship Id="rId150" Type="http://schemas.openxmlformats.org/officeDocument/2006/relationships/image" Target="../media/image1663.png"/><Relationship Id="rId155" Type="http://schemas.openxmlformats.org/officeDocument/2006/relationships/customXml" Target="../ink/ink1694.xml"/><Relationship Id="rId12" Type="http://schemas.openxmlformats.org/officeDocument/2006/relationships/customXml" Target="../ink/ink1622.xml"/><Relationship Id="rId17" Type="http://schemas.openxmlformats.org/officeDocument/2006/relationships/image" Target="../media/image1598.png"/><Relationship Id="rId33" Type="http://schemas.openxmlformats.org/officeDocument/2006/relationships/image" Target="../media/image1606.png"/><Relationship Id="rId38" Type="http://schemas.openxmlformats.org/officeDocument/2006/relationships/customXml" Target="../ink/ink1635.xml"/><Relationship Id="rId59" Type="http://schemas.openxmlformats.org/officeDocument/2006/relationships/image" Target="../media/image1618.png"/><Relationship Id="rId103" Type="http://schemas.openxmlformats.org/officeDocument/2006/relationships/customXml" Target="../ink/ink1668.xml"/><Relationship Id="rId108" Type="http://schemas.openxmlformats.org/officeDocument/2006/relationships/image" Target="../media/image1642.png"/><Relationship Id="rId124" Type="http://schemas.openxmlformats.org/officeDocument/2006/relationships/image" Target="../media/image1650.png"/><Relationship Id="rId129" Type="http://schemas.openxmlformats.org/officeDocument/2006/relationships/customXml" Target="../ink/ink1681.xml"/><Relationship Id="rId54" Type="http://schemas.openxmlformats.org/officeDocument/2006/relationships/customXml" Target="../ink/ink1643.xml"/><Relationship Id="rId70" Type="http://schemas.openxmlformats.org/officeDocument/2006/relationships/customXml" Target="../ink/ink1651.xml"/><Relationship Id="rId75" Type="http://schemas.openxmlformats.org/officeDocument/2006/relationships/image" Target="../media/image1626.png"/><Relationship Id="rId91" Type="http://schemas.openxmlformats.org/officeDocument/2006/relationships/customXml" Target="../ink/ink1662.xml"/><Relationship Id="rId96" Type="http://schemas.openxmlformats.org/officeDocument/2006/relationships/image" Target="../media/image1636.png"/><Relationship Id="rId140" Type="http://schemas.openxmlformats.org/officeDocument/2006/relationships/image" Target="../media/image1658.png"/><Relationship Id="rId145" Type="http://schemas.openxmlformats.org/officeDocument/2006/relationships/customXml" Target="../ink/ink1689.xml"/><Relationship Id="rId161" Type="http://schemas.openxmlformats.org/officeDocument/2006/relationships/customXml" Target="../ink/ink1697.xml"/><Relationship Id="rId166" Type="http://schemas.openxmlformats.org/officeDocument/2006/relationships/image" Target="../media/image16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9.xml"/><Relationship Id="rId15" Type="http://schemas.openxmlformats.org/officeDocument/2006/relationships/image" Target="../media/image1597.png"/><Relationship Id="rId23" Type="http://schemas.openxmlformats.org/officeDocument/2006/relationships/image" Target="../media/image1601.png"/><Relationship Id="rId28" Type="http://schemas.openxmlformats.org/officeDocument/2006/relationships/customXml" Target="../ink/ink1630.xml"/><Relationship Id="rId36" Type="http://schemas.openxmlformats.org/officeDocument/2006/relationships/customXml" Target="../ink/ink1634.xml"/><Relationship Id="rId49" Type="http://schemas.openxmlformats.org/officeDocument/2006/relationships/image" Target="../media/image1613.png"/><Relationship Id="rId57" Type="http://schemas.openxmlformats.org/officeDocument/2006/relationships/image" Target="../media/image1617.png"/><Relationship Id="rId106" Type="http://schemas.openxmlformats.org/officeDocument/2006/relationships/image" Target="../media/image1641.png"/><Relationship Id="rId114" Type="http://schemas.openxmlformats.org/officeDocument/2006/relationships/image" Target="../media/image1645.png"/><Relationship Id="rId119" Type="http://schemas.openxmlformats.org/officeDocument/2006/relationships/customXml" Target="../ink/ink1676.xml"/><Relationship Id="rId127" Type="http://schemas.openxmlformats.org/officeDocument/2006/relationships/customXml" Target="../ink/ink1680.xml"/><Relationship Id="rId10" Type="http://schemas.openxmlformats.org/officeDocument/2006/relationships/customXml" Target="../ink/ink1621.xml"/><Relationship Id="rId31" Type="http://schemas.openxmlformats.org/officeDocument/2006/relationships/image" Target="../media/image1605.png"/><Relationship Id="rId44" Type="http://schemas.openxmlformats.org/officeDocument/2006/relationships/customXml" Target="../ink/ink1638.xml"/><Relationship Id="rId52" Type="http://schemas.openxmlformats.org/officeDocument/2006/relationships/customXml" Target="../ink/ink1642.xml"/><Relationship Id="rId60" Type="http://schemas.openxmlformats.org/officeDocument/2006/relationships/customXml" Target="../ink/ink1646.xml"/><Relationship Id="rId65" Type="http://schemas.openxmlformats.org/officeDocument/2006/relationships/image" Target="../media/image1621.png"/><Relationship Id="rId73" Type="http://schemas.openxmlformats.org/officeDocument/2006/relationships/image" Target="../media/image1625.png"/><Relationship Id="rId78" Type="http://schemas.openxmlformats.org/officeDocument/2006/relationships/image" Target="../media/image1627.png"/><Relationship Id="rId81" Type="http://schemas.openxmlformats.org/officeDocument/2006/relationships/customXml" Target="../ink/ink1657.xml"/><Relationship Id="rId86" Type="http://schemas.openxmlformats.org/officeDocument/2006/relationships/image" Target="../media/image1631.png"/><Relationship Id="rId94" Type="http://schemas.openxmlformats.org/officeDocument/2006/relationships/image" Target="../media/image1635.png"/><Relationship Id="rId99" Type="http://schemas.openxmlformats.org/officeDocument/2006/relationships/customXml" Target="../ink/ink1666.xml"/><Relationship Id="rId101" Type="http://schemas.openxmlformats.org/officeDocument/2006/relationships/customXml" Target="../ink/ink1667.xml"/><Relationship Id="rId122" Type="http://schemas.openxmlformats.org/officeDocument/2006/relationships/image" Target="../media/image1649.png"/><Relationship Id="rId130" Type="http://schemas.openxmlformats.org/officeDocument/2006/relationships/image" Target="../media/image1653.png"/><Relationship Id="rId135" Type="http://schemas.openxmlformats.org/officeDocument/2006/relationships/customXml" Target="../ink/ink1684.xml"/><Relationship Id="rId143" Type="http://schemas.openxmlformats.org/officeDocument/2006/relationships/customXml" Target="../ink/ink1688.xml"/><Relationship Id="rId148" Type="http://schemas.openxmlformats.org/officeDocument/2006/relationships/image" Target="../media/image1662.png"/><Relationship Id="rId151" Type="http://schemas.openxmlformats.org/officeDocument/2006/relationships/customXml" Target="../ink/ink1692.xml"/><Relationship Id="rId156" Type="http://schemas.openxmlformats.org/officeDocument/2006/relationships/image" Target="../media/image1666.png"/><Relationship Id="rId164" Type="http://schemas.openxmlformats.org/officeDocument/2006/relationships/image" Target="../media/image1670.png"/><Relationship Id="rId4" Type="http://schemas.openxmlformats.org/officeDocument/2006/relationships/customXml" Target="../ink/ink1618.xml"/><Relationship Id="rId9" Type="http://schemas.openxmlformats.org/officeDocument/2006/relationships/image" Target="../media/image1594.png"/><Relationship Id="rId13" Type="http://schemas.openxmlformats.org/officeDocument/2006/relationships/image" Target="../media/image1596.png"/><Relationship Id="rId18" Type="http://schemas.openxmlformats.org/officeDocument/2006/relationships/customXml" Target="../ink/ink1625.xml"/><Relationship Id="rId39" Type="http://schemas.openxmlformats.org/officeDocument/2006/relationships/image" Target="../media/image591.png"/><Relationship Id="rId109" Type="http://schemas.openxmlformats.org/officeDocument/2006/relationships/customXml" Target="../ink/ink1671.xml"/><Relationship Id="rId34" Type="http://schemas.openxmlformats.org/officeDocument/2006/relationships/customXml" Target="../ink/ink1633.xml"/><Relationship Id="rId50" Type="http://schemas.openxmlformats.org/officeDocument/2006/relationships/customXml" Target="../ink/ink1641.xml"/><Relationship Id="rId55" Type="http://schemas.openxmlformats.org/officeDocument/2006/relationships/image" Target="../media/image1616.png"/><Relationship Id="rId76" Type="http://schemas.openxmlformats.org/officeDocument/2006/relationships/customXml" Target="../ink/ink1654.xml"/><Relationship Id="rId97" Type="http://schemas.openxmlformats.org/officeDocument/2006/relationships/customXml" Target="../ink/ink1665.xml"/><Relationship Id="rId104" Type="http://schemas.openxmlformats.org/officeDocument/2006/relationships/image" Target="../media/image1640.png"/><Relationship Id="rId120" Type="http://schemas.openxmlformats.org/officeDocument/2006/relationships/image" Target="../media/image1648.png"/><Relationship Id="rId125" Type="http://schemas.openxmlformats.org/officeDocument/2006/relationships/customXml" Target="../ink/ink1679.xml"/><Relationship Id="rId141" Type="http://schemas.openxmlformats.org/officeDocument/2006/relationships/customXml" Target="../ink/ink1687.xml"/><Relationship Id="rId146" Type="http://schemas.openxmlformats.org/officeDocument/2006/relationships/image" Target="../media/image1661.png"/><Relationship Id="rId7" Type="http://schemas.openxmlformats.org/officeDocument/2006/relationships/image" Target="../media/image1593.png"/><Relationship Id="rId71" Type="http://schemas.openxmlformats.org/officeDocument/2006/relationships/image" Target="../media/image1624.png"/><Relationship Id="rId92" Type="http://schemas.openxmlformats.org/officeDocument/2006/relationships/image" Target="../media/image1634.png"/><Relationship Id="rId162" Type="http://schemas.openxmlformats.org/officeDocument/2006/relationships/image" Target="../media/image1669.png"/><Relationship Id="rId2" Type="http://schemas.openxmlformats.org/officeDocument/2006/relationships/customXml" Target="../ink/ink1617.xml"/><Relationship Id="rId29" Type="http://schemas.openxmlformats.org/officeDocument/2006/relationships/image" Target="../media/image1604.png"/><Relationship Id="rId24" Type="http://schemas.openxmlformats.org/officeDocument/2006/relationships/customXml" Target="../ink/ink1628.xml"/><Relationship Id="rId40" Type="http://schemas.openxmlformats.org/officeDocument/2006/relationships/customXml" Target="../ink/ink1636.xml"/><Relationship Id="rId45" Type="http://schemas.openxmlformats.org/officeDocument/2006/relationships/image" Target="../media/image1611.png"/><Relationship Id="rId66" Type="http://schemas.openxmlformats.org/officeDocument/2006/relationships/customXml" Target="../ink/ink1649.xml"/><Relationship Id="rId87" Type="http://schemas.openxmlformats.org/officeDocument/2006/relationships/customXml" Target="../ink/ink1660.xml"/><Relationship Id="rId110" Type="http://schemas.openxmlformats.org/officeDocument/2006/relationships/image" Target="../media/image1643.png"/><Relationship Id="rId115" Type="http://schemas.openxmlformats.org/officeDocument/2006/relationships/customXml" Target="../ink/ink1674.xml"/><Relationship Id="rId131" Type="http://schemas.openxmlformats.org/officeDocument/2006/relationships/customXml" Target="../ink/ink1682.xml"/><Relationship Id="rId136" Type="http://schemas.openxmlformats.org/officeDocument/2006/relationships/image" Target="../media/image1656.png"/><Relationship Id="rId157" Type="http://schemas.openxmlformats.org/officeDocument/2006/relationships/customXml" Target="../ink/ink1695.xml"/><Relationship Id="rId61" Type="http://schemas.openxmlformats.org/officeDocument/2006/relationships/image" Target="../media/image1619.png"/><Relationship Id="rId82" Type="http://schemas.openxmlformats.org/officeDocument/2006/relationships/image" Target="../media/image1629.png"/><Relationship Id="rId152" Type="http://schemas.openxmlformats.org/officeDocument/2006/relationships/image" Target="../media/image1664.png"/><Relationship Id="rId19" Type="http://schemas.openxmlformats.org/officeDocument/2006/relationships/image" Target="../media/image1599.png"/><Relationship Id="rId14" Type="http://schemas.openxmlformats.org/officeDocument/2006/relationships/customXml" Target="../ink/ink1623.xml"/><Relationship Id="rId30" Type="http://schemas.openxmlformats.org/officeDocument/2006/relationships/customXml" Target="../ink/ink1631.xml"/><Relationship Id="rId35" Type="http://schemas.openxmlformats.org/officeDocument/2006/relationships/image" Target="../media/image1607.png"/><Relationship Id="rId56" Type="http://schemas.openxmlformats.org/officeDocument/2006/relationships/customXml" Target="../ink/ink1644.xml"/><Relationship Id="rId77" Type="http://schemas.openxmlformats.org/officeDocument/2006/relationships/customXml" Target="../ink/ink1655.xml"/><Relationship Id="rId100" Type="http://schemas.openxmlformats.org/officeDocument/2006/relationships/image" Target="../media/image1638.png"/><Relationship Id="rId105" Type="http://schemas.openxmlformats.org/officeDocument/2006/relationships/customXml" Target="../ink/ink1669.xml"/><Relationship Id="rId126" Type="http://schemas.openxmlformats.org/officeDocument/2006/relationships/image" Target="../media/image1651.png"/><Relationship Id="rId147" Type="http://schemas.openxmlformats.org/officeDocument/2006/relationships/customXml" Target="../ink/ink1690.xml"/><Relationship Id="rId8" Type="http://schemas.openxmlformats.org/officeDocument/2006/relationships/customXml" Target="../ink/ink1620.xml"/><Relationship Id="rId51" Type="http://schemas.openxmlformats.org/officeDocument/2006/relationships/image" Target="../media/image1614.png"/><Relationship Id="rId72" Type="http://schemas.openxmlformats.org/officeDocument/2006/relationships/customXml" Target="../ink/ink1652.xml"/><Relationship Id="rId93" Type="http://schemas.openxmlformats.org/officeDocument/2006/relationships/customXml" Target="../ink/ink1663.xml"/><Relationship Id="rId98" Type="http://schemas.openxmlformats.org/officeDocument/2006/relationships/image" Target="../media/image1637.png"/><Relationship Id="rId121" Type="http://schemas.openxmlformats.org/officeDocument/2006/relationships/customXml" Target="../ink/ink1677.xml"/><Relationship Id="rId142" Type="http://schemas.openxmlformats.org/officeDocument/2006/relationships/image" Target="../media/image1659.png"/><Relationship Id="rId163" Type="http://schemas.openxmlformats.org/officeDocument/2006/relationships/customXml" Target="../ink/ink1698.xml"/><Relationship Id="rId3" Type="http://schemas.openxmlformats.org/officeDocument/2006/relationships/image" Target="../media/image1591.png"/><Relationship Id="rId25" Type="http://schemas.openxmlformats.org/officeDocument/2006/relationships/image" Target="../media/image1602.png"/><Relationship Id="rId46" Type="http://schemas.openxmlformats.org/officeDocument/2006/relationships/customXml" Target="../ink/ink1639.xml"/><Relationship Id="rId67" Type="http://schemas.openxmlformats.org/officeDocument/2006/relationships/image" Target="../media/image1622.png"/><Relationship Id="rId116" Type="http://schemas.openxmlformats.org/officeDocument/2006/relationships/image" Target="../media/image1646.png"/><Relationship Id="rId137" Type="http://schemas.openxmlformats.org/officeDocument/2006/relationships/customXml" Target="../ink/ink1685.xml"/><Relationship Id="rId158" Type="http://schemas.openxmlformats.org/officeDocument/2006/relationships/image" Target="../media/image1667.png"/><Relationship Id="rId20" Type="http://schemas.openxmlformats.org/officeDocument/2006/relationships/customXml" Target="../ink/ink1626.xml"/><Relationship Id="rId41" Type="http://schemas.openxmlformats.org/officeDocument/2006/relationships/image" Target="../media/image1609.png"/><Relationship Id="rId62" Type="http://schemas.openxmlformats.org/officeDocument/2006/relationships/customXml" Target="../ink/ink1647.xml"/><Relationship Id="rId83" Type="http://schemas.openxmlformats.org/officeDocument/2006/relationships/customXml" Target="../ink/ink1658.xml"/><Relationship Id="rId88" Type="http://schemas.openxmlformats.org/officeDocument/2006/relationships/image" Target="../media/image1632.png"/><Relationship Id="rId111" Type="http://schemas.openxmlformats.org/officeDocument/2006/relationships/customXml" Target="../ink/ink1672.xml"/><Relationship Id="rId132" Type="http://schemas.openxmlformats.org/officeDocument/2006/relationships/image" Target="../media/image1654.png"/><Relationship Id="rId153" Type="http://schemas.openxmlformats.org/officeDocument/2006/relationships/customXml" Target="../ink/ink169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2.xml"/><Relationship Id="rId117" Type="http://schemas.openxmlformats.org/officeDocument/2006/relationships/image" Target="../media/image1728.png"/><Relationship Id="rId21" Type="http://schemas.openxmlformats.org/officeDocument/2006/relationships/image" Target="../media/image1681.png"/><Relationship Id="rId42" Type="http://schemas.openxmlformats.org/officeDocument/2006/relationships/customXml" Target="../ink/ink1720.xml"/><Relationship Id="rId47" Type="http://schemas.openxmlformats.org/officeDocument/2006/relationships/image" Target="../media/image1694.png"/><Relationship Id="rId63" Type="http://schemas.openxmlformats.org/officeDocument/2006/relationships/image" Target="../media/image1702.png"/><Relationship Id="rId68" Type="http://schemas.openxmlformats.org/officeDocument/2006/relationships/customXml" Target="../ink/ink1733.xml"/><Relationship Id="rId84" Type="http://schemas.openxmlformats.org/officeDocument/2006/relationships/customXml" Target="../ink/ink1741.xml"/><Relationship Id="rId89" Type="http://schemas.openxmlformats.org/officeDocument/2006/relationships/image" Target="../media/image1715.png"/><Relationship Id="rId112" Type="http://schemas.openxmlformats.org/officeDocument/2006/relationships/customXml" Target="../ink/ink1755.xml"/><Relationship Id="rId133" Type="http://schemas.openxmlformats.org/officeDocument/2006/relationships/customXml" Target="../ink/ink1766.xml"/><Relationship Id="rId138" Type="http://schemas.openxmlformats.org/officeDocument/2006/relationships/image" Target="../media/image1738.png"/><Relationship Id="rId16" Type="http://schemas.openxmlformats.org/officeDocument/2006/relationships/customXml" Target="../ink/ink1707.xml"/><Relationship Id="rId107" Type="http://schemas.openxmlformats.org/officeDocument/2006/relationships/image" Target="../media/image1723.png"/><Relationship Id="rId11" Type="http://schemas.openxmlformats.org/officeDocument/2006/relationships/image" Target="../media/image1676.png"/><Relationship Id="rId32" Type="http://schemas.openxmlformats.org/officeDocument/2006/relationships/customXml" Target="../ink/ink1715.xml"/><Relationship Id="rId37" Type="http://schemas.openxmlformats.org/officeDocument/2006/relationships/image" Target="../media/image1689.png"/><Relationship Id="rId53" Type="http://schemas.openxmlformats.org/officeDocument/2006/relationships/image" Target="../media/image1697.png"/><Relationship Id="rId58" Type="http://schemas.openxmlformats.org/officeDocument/2006/relationships/customXml" Target="../ink/ink1728.xml"/><Relationship Id="rId74" Type="http://schemas.openxmlformats.org/officeDocument/2006/relationships/customXml" Target="../ink/ink1736.xml"/><Relationship Id="rId79" Type="http://schemas.openxmlformats.org/officeDocument/2006/relationships/image" Target="../media/image1710.png"/><Relationship Id="rId102" Type="http://schemas.openxmlformats.org/officeDocument/2006/relationships/customXml" Target="../ink/ink1750.xml"/><Relationship Id="rId123" Type="http://schemas.openxmlformats.org/officeDocument/2006/relationships/image" Target="../media/image1731.png"/><Relationship Id="rId128" Type="http://schemas.openxmlformats.org/officeDocument/2006/relationships/customXml" Target="../ink/ink1763.xml"/><Relationship Id="rId144" Type="http://schemas.openxmlformats.org/officeDocument/2006/relationships/customXml" Target="../ink/ink1772.xml"/><Relationship Id="rId5" Type="http://schemas.openxmlformats.org/officeDocument/2006/relationships/image" Target="../media/image1673.png"/><Relationship Id="rId90" Type="http://schemas.openxmlformats.org/officeDocument/2006/relationships/customXml" Target="../ink/ink1744.xml"/><Relationship Id="rId95" Type="http://schemas.openxmlformats.org/officeDocument/2006/relationships/image" Target="../media/image1718.png"/><Relationship Id="rId22" Type="http://schemas.openxmlformats.org/officeDocument/2006/relationships/customXml" Target="../ink/ink1710.xml"/><Relationship Id="rId27" Type="http://schemas.openxmlformats.org/officeDocument/2006/relationships/image" Target="../media/image1684.png"/><Relationship Id="rId43" Type="http://schemas.openxmlformats.org/officeDocument/2006/relationships/image" Target="../media/image1692.png"/><Relationship Id="rId48" Type="http://schemas.openxmlformats.org/officeDocument/2006/relationships/customXml" Target="../ink/ink1723.xml"/><Relationship Id="rId64" Type="http://schemas.openxmlformats.org/officeDocument/2006/relationships/customXml" Target="../ink/ink1731.xml"/><Relationship Id="rId69" Type="http://schemas.openxmlformats.org/officeDocument/2006/relationships/image" Target="../media/image1705.png"/><Relationship Id="rId113" Type="http://schemas.openxmlformats.org/officeDocument/2006/relationships/image" Target="../media/image1726.png"/><Relationship Id="rId118" Type="http://schemas.openxmlformats.org/officeDocument/2006/relationships/customXml" Target="../ink/ink1758.xml"/><Relationship Id="rId134" Type="http://schemas.openxmlformats.org/officeDocument/2006/relationships/image" Target="../media/image1736.png"/><Relationship Id="rId139" Type="http://schemas.openxmlformats.org/officeDocument/2006/relationships/customXml" Target="../ink/ink1769.xml"/><Relationship Id="rId80" Type="http://schemas.openxmlformats.org/officeDocument/2006/relationships/customXml" Target="../ink/ink1739.xml"/><Relationship Id="rId85" Type="http://schemas.openxmlformats.org/officeDocument/2006/relationships/image" Target="../media/image1713.png"/><Relationship Id="rId3" Type="http://schemas.openxmlformats.org/officeDocument/2006/relationships/image" Target="../media/image1672.png"/><Relationship Id="rId12" Type="http://schemas.openxmlformats.org/officeDocument/2006/relationships/customXml" Target="../ink/ink1705.xml"/><Relationship Id="rId17" Type="http://schemas.openxmlformats.org/officeDocument/2006/relationships/image" Target="../media/image1679.png"/><Relationship Id="rId25" Type="http://schemas.openxmlformats.org/officeDocument/2006/relationships/image" Target="../media/image1683.png"/><Relationship Id="rId33" Type="http://schemas.openxmlformats.org/officeDocument/2006/relationships/image" Target="../media/image1687.png"/><Relationship Id="rId38" Type="http://schemas.openxmlformats.org/officeDocument/2006/relationships/customXml" Target="../ink/ink1718.xml"/><Relationship Id="rId46" Type="http://schemas.openxmlformats.org/officeDocument/2006/relationships/customXml" Target="../ink/ink1722.xml"/><Relationship Id="rId59" Type="http://schemas.openxmlformats.org/officeDocument/2006/relationships/image" Target="../media/image1700.png"/><Relationship Id="rId67" Type="http://schemas.openxmlformats.org/officeDocument/2006/relationships/image" Target="../media/image1704.png"/><Relationship Id="rId103" Type="http://schemas.openxmlformats.org/officeDocument/2006/relationships/image" Target="../media/image1722.png"/><Relationship Id="rId108" Type="http://schemas.openxmlformats.org/officeDocument/2006/relationships/customXml" Target="../ink/ink1753.xml"/><Relationship Id="rId116" Type="http://schemas.openxmlformats.org/officeDocument/2006/relationships/customXml" Target="../ink/ink1757.xml"/><Relationship Id="rId124" Type="http://schemas.openxmlformats.org/officeDocument/2006/relationships/customXml" Target="../ink/ink1761.xml"/><Relationship Id="rId129" Type="http://schemas.openxmlformats.org/officeDocument/2006/relationships/image" Target="../media/image1734.png"/><Relationship Id="rId137" Type="http://schemas.openxmlformats.org/officeDocument/2006/relationships/customXml" Target="../ink/ink1768.xml"/><Relationship Id="rId20" Type="http://schemas.openxmlformats.org/officeDocument/2006/relationships/customXml" Target="../ink/ink1709.xml"/><Relationship Id="rId41" Type="http://schemas.openxmlformats.org/officeDocument/2006/relationships/image" Target="../media/image1691.png"/><Relationship Id="rId54" Type="http://schemas.openxmlformats.org/officeDocument/2006/relationships/customXml" Target="../ink/ink1726.xml"/><Relationship Id="rId62" Type="http://schemas.openxmlformats.org/officeDocument/2006/relationships/customXml" Target="../ink/ink1730.xml"/><Relationship Id="rId70" Type="http://schemas.openxmlformats.org/officeDocument/2006/relationships/customXml" Target="../ink/ink1734.xml"/><Relationship Id="rId75" Type="http://schemas.openxmlformats.org/officeDocument/2006/relationships/image" Target="../media/image1708.png"/><Relationship Id="rId83" Type="http://schemas.openxmlformats.org/officeDocument/2006/relationships/image" Target="../media/image1712.png"/><Relationship Id="rId88" Type="http://schemas.openxmlformats.org/officeDocument/2006/relationships/customXml" Target="../ink/ink1743.xml"/><Relationship Id="rId91" Type="http://schemas.openxmlformats.org/officeDocument/2006/relationships/image" Target="../media/image1716.png"/><Relationship Id="rId96" Type="http://schemas.openxmlformats.org/officeDocument/2006/relationships/customXml" Target="../ink/ink1747.xml"/><Relationship Id="rId111" Type="http://schemas.openxmlformats.org/officeDocument/2006/relationships/image" Target="../media/image1725.png"/><Relationship Id="rId132" Type="http://schemas.openxmlformats.org/officeDocument/2006/relationships/image" Target="../media/image1735.png"/><Relationship Id="rId140" Type="http://schemas.openxmlformats.org/officeDocument/2006/relationships/image" Target="../media/image1739.png"/><Relationship Id="rId145" Type="http://schemas.openxmlformats.org/officeDocument/2006/relationships/image" Target="../media/image17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2.xml"/><Relationship Id="rId15" Type="http://schemas.openxmlformats.org/officeDocument/2006/relationships/image" Target="../media/image1678.png"/><Relationship Id="rId23" Type="http://schemas.openxmlformats.org/officeDocument/2006/relationships/image" Target="../media/image1682.png"/><Relationship Id="rId28" Type="http://schemas.openxmlformats.org/officeDocument/2006/relationships/customXml" Target="../ink/ink1713.xml"/><Relationship Id="rId36" Type="http://schemas.openxmlformats.org/officeDocument/2006/relationships/customXml" Target="../ink/ink1717.xml"/><Relationship Id="rId49" Type="http://schemas.openxmlformats.org/officeDocument/2006/relationships/image" Target="../media/image1695.png"/><Relationship Id="rId57" Type="http://schemas.openxmlformats.org/officeDocument/2006/relationships/image" Target="../media/image1699.png"/><Relationship Id="rId106" Type="http://schemas.openxmlformats.org/officeDocument/2006/relationships/customXml" Target="../ink/ink1752.xml"/><Relationship Id="rId114" Type="http://schemas.openxmlformats.org/officeDocument/2006/relationships/customXml" Target="../ink/ink1756.xml"/><Relationship Id="rId119" Type="http://schemas.openxmlformats.org/officeDocument/2006/relationships/image" Target="../media/image1729.png"/><Relationship Id="rId127" Type="http://schemas.openxmlformats.org/officeDocument/2006/relationships/image" Target="../media/image1733.png"/><Relationship Id="rId10" Type="http://schemas.openxmlformats.org/officeDocument/2006/relationships/customXml" Target="../ink/ink1704.xml"/><Relationship Id="rId31" Type="http://schemas.openxmlformats.org/officeDocument/2006/relationships/image" Target="../media/image1686.png"/><Relationship Id="rId44" Type="http://schemas.openxmlformats.org/officeDocument/2006/relationships/customXml" Target="../ink/ink1721.xml"/><Relationship Id="rId52" Type="http://schemas.openxmlformats.org/officeDocument/2006/relationships/customXml" Target="../ink/ink1725.xml"/><Relationship Id="rId60" Type="http://schemas.openxmlformats.org/officeDocument/2006/relationships/customXml" Target="../ink/ink1729.xml"/><Relationship Id="rId65" Type="http://schemas.openxmlformats.org/officeDocument/2006/relationships/image" Target="../media/image1703.png"/><Relationship Id="rId73" Type="http://schemas.openxmlformats.org/officeDocument/2006/relationships/image" Target="../media/image1707.png"/><Relationship Id="rId78" Type="http://schemas.openxmlformats.org/officeDocument/2006/relationships/customXml" Target="../ink/ink1738.xml"/><Relationship Id="rId81" Type="http://schemas.openxmlformats.org/officeDocument/2006/relationships/image" Target="../media/image1711.png"/><Relationship Id="rId86" Type="http://schemas.openxmlformats.org/officeDocument/2006/relationships/customXml" Target="../ink/ink1742.xml"/><Relationship Id="rId94" Type="http://schemas.openxmlformats.org/officeDocument/2006/relationships/customXml" Target="../ink/ink1746.xml"/><Relationship Id="rId99" Type="http://schemas.openxmlformats.org/officeDocument/2006/relationships/image" Target="../media/image1720.png"/><Relationship Id="rId101" Type="http://schemas.openxmlformats.org/officeDocument/2006/relationships/image" Target="../media/image1721.png"/><Relationship Id="rId122" Type="http://schemas.openxmlformats.org/officeDocument/2006/relationships/customXml" Target="../ink/ink1760.xml"/><Relationship Id="rId130" Type="http://schemas.openxmlformats.org/officeDocument/2006/relationships/customXml" Target="../ink/ink1764.xml"/><Relationship Id="rId135" Type="http://schemas.openxmlformats.org/officeDocument/2006/relationships/customXml" Target="../ink/ink1767.xml"/><Relationship Id="rId143" Type="http://schemas.openxmlformats.org/officeDocument/2006/relationships/customXml" Target="../ink/ink1771.xml"/><Relationship Id="rId4" Type="http://schemas.openxmlformats.org/officeDocument/2006/relationships/customXml" Target="../ink/ink1701.xml"/><Relationship Id="rId9" Type="http://schemas.openxmlformats.org/officeDocument/2006/relationships/image" Target="../media/image1675.png"/><Relationship Id="rId13" Type="http://schemas.openxmlformats.org/officeDocument/2006/relationships/image" Target="../media/image1677.png"/><Relationship Id="rId18" Type="http://schemas.openxmlformats.org/officeDocument/2006/relationships/customXml" Target="../ink/ink1708.xml"/><Relationship Id="rId39" Type="http://schemas.openxmlformats.org/officeDocument/2006/relationships/image" Target="../media/image1690.png"/><Relationship Id="rId109" Type="http://schemas.openxmlformats.org/officeDocument/2006/relationships/image" Target="../media/image1724.png"/><Relationship Id="rId34" Type="http://schemas.openxmlformats.org/officeDocument/2006/relationships/customXml" Target="../ink/ink1716.xml"/><Relationship Id="rId50" Type="http://schemas.openxmlformats.org/officeDocument/2006/relationships/customXml" Target="../ink/ink1724.xml"/><Relationship Id="rId55" Type="http://schemas.openxmlformats.org/officeDocument/2006/relationships/image" Target="../media/image1698.png"/><Relationship Id="rId76" Type="http://schemas.openxmlformats.org/officeDocument/2006/relationships/customXml" Target="../ink/ink1737.xml"/><Relationship Id="rId97" Type="http://schemas.openxmlformats.org/officeDocument/2006/relationships/image" Target="../media/image1719.png"/><Relationship Id="rId104" Type="http://schemas.openxmlformats.org/officeDocument/2006/relationships/customXml" Target="../ink/ink1751.xml"/><Relationship Id="rId120" Type="http://schemas.openxmlformats.org/officeDocument/2006/relationships/customXml" Target="../ink/ink1759.xml"/><Relationship Id="rId125" Type="http://schemas.openxmlformats.org/officeDocument/2006/relationships/image" Target="../media/image1732.png"/><Relationship Id="rId141" Type="http://schemas.openxmlformats.org/officeDocument/2006/relationships/customXml" Target="../ink/ink1770.xml"/><Relationship Id="rId7" Type="http://schemas.openxmlformats.org/officeDocument/2006/relationships/image" Target="../media/image1674.png"/><Relationship Id="rId71" Type="http://schemas.openxmlformats.org/officeDocument/2006/relationships/image" Target="../media/image1706.png"/><Relationship Id="rId92" Type="http://schemas.openxmlformats.org/officeDocument/2006/relationships/customXml" Target="../ink/ink1745.xml"/><Relationship Id="rId2" Type="http://schemas.openxmlformats.org/officeDocument/2006/relationships/customXml" Target="../ink/ink1700.xml"/><Relationship Id="rId29" Type="http://schemas.openxmlformats.org/officeDocument/2006/relationships/image" Target="../media/image1685.png"/><Relationship Id="rId24" Type="http://schemas.openxmlformats.org/officeDocument/2006/relationships/customXml" Target="../ink/ink1711.xml"/><Relationship Id="rId40" Type="http://schemas.openxmlformats.org/officeDocument/2006/relationships/customXml" Target="../ink/ink1719.xml"/><Relationship Id="rId45" Type="http://schemas.openxmlformats.org/officeDocument/2006/relationships/image" Target="../media/image1693.png"/><Relationship Id="rId66" Type="http://schemas.openxmlformats.org/officeDocument/2006/relationships/customXml" Target="../ink/ink1732.xml"/><Relationship Id="rId87" Type="http://schemas.openxmlformats.org/officeDocument/2006/relationships/image" Target="../media/image1714.png"/><Relationship Id="rId110" Type="http://schemas.openxmlformats.org/officeDocument/2006/relationships/customXml" Target="../ink/ink1754.xml"/><Relationship Id="rId115" Type="http://schemas.openxmlformats.org/officeDocument/2006/relationships/image" Target="../media/image1727.png"/><Relationship Id="rId131" Type="http://schemas.openxmlformats.org/officeDocument/2006/relationships/customXml" Target="../ink/ink1765.xml"/><Relationship Id="rId136" Type="http://schemas.openxmlformats.org/officeDocument/2006/relationships/image" Target="../media/image1737.png"/><Relationship Id="rId61" Type="http://schemas.openxmlformats.org/officeDocument/2006/relationships/image" Target="../media/image1701.png"/><Relationship Id="rId82" Type="http://schemas.openxmlformats.org/officeDocument/2006/relationships/customXml" Target="../ink/ink1740.xml"/><Relationship Id="rId19" Type="http://schemas.openxmlformats.org/officeDocument/2006/relationships/image" Target="../media/image1680.png"/><Relationship Id="rId14" Type="http://schemas.openxmlformats.org/officeDocument/2006/relationships/customXml" Target="../ink/ink1706.xml"/><Relationship Id="rId30" Type="http://schemas.openxmlformats.org/officeDocument/2006/relationships/customXml" Target="../ink/ink1714.xml"/><Relationship Id="rId35" Type="http://schemas.openxmlformats.org/officeDocument/2006/relationships/image" Target="../media/image1688.png"/><Relationship Id="rId56" Type="http://schemas.openxmlformats.org/officeDocument/2006/relationships/customXml" Target="../ink/ink1727.xml"/><Relationship Id="rId77" Type="http://schemas.openxmlformats.org/officeDocument/2006/relationships/image" Target="../media/image1709.png"/><Relationship Id="rId100" Type="http://schemas.openxmlformats.org/officeDocument/2006/relationships/customXml" Target="../ink/ink1749.xml"/><Relationship Id="rId105" Type="http://schemas.openxmlformats.org/officeDocument/2006/relationships/image" Target="../media/image591.png"/><Relationship Id="rId126" Type="http://schemas.openxmlformats.org/officeDocument/2006/relationships/customXml" Target="../ink/ink1762.xml"/><Relationship Id="rId8" Type="http://schemas.openxmlformats.org/officeDocument/2006/relationships/customXml" Target="../ink/ink1703.xml"/><Relationship Id="rId51" Type="http://schemas.openxmlformats.org/officeDocument/2006/relationships/image" Target="../media/image1696.png"/><Relationship Id="rId72" Type="http://schemas.openxmlformats.org/officeDocument/2006/relationships/customXml" Target="../ink/ink1735.xml"/><Relationship Id="rId93" Type="http://schemas.openxmlformats.org/officeDocument/2006/relationships/image" Target="../media/image1717.png"/><Relationship Id="rId98" Type="http://schemas.openxmlformats.org/officeDocument/2006/relationships/customXml" Target="../ink/ink1748.xml"/><Relationship Id="rId121" Type="http://schemas.openxmlformats.org/officeDocument/2006/relationships/image" Target="../media/image1730.png"/><Relationship Id="rId142" Type="http://schemas.openxmlformats.org/officeDocument/2006/relationships/image" Target="../media/image17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85.xml"/><Relationship Id="rId117" Type="http://schemas.openxmlformats.org/officeDocument/2006/relationships/image" Target="../media/image1795.png"/><Relationship Id="rId21" Type="http://schemas.openxmlformats.org/officeDocument/2006/relationships/image" Target="../media/image1751.png"/><Relationship Id="rId42" Type="http://schemas.openxmlformats.org/officeDocument/2006/relationships/customXml" Target="../ink/ink1793.xml"/><Relationship Id="rId47" Type="http://schemas.openxmlformats.org/officeDocument/2006/relationships/image" Target="../media/image1764.png"/><Relationship Id="rId63" Type="http://schemas.openxmlformats.org/officeDocument/2006/relationships/image" Target="../media/image1770.png"/><Relationship Id="rId68" Type="http://schemas.openxmlformats.org/officeDocument/2006/relationships/customXml" Target="../ink/ink1806.xml"/><Relationship Id="rId84" Type="http://schemas.openxmlformats.org/officeDocument/2006/relationships/image" Target="../media/image1780.png"/><Relationship Id="rId89" Type="http://schemas.openxmlformats.org/officeDocument/2006/relationships/customXml" Target="../ink/ink1817.xml"/><Relationship Id="rId112" Type="http://schemas.openxmlformats.org/officeDocument/2006/relationships/customXml" Target="../ink/ink1830.xml"/><Relationship Id="rId133" Type="http://schemas.openxmlformats.org/officeDocument/2006/relationships/customXml" Target="../ink/ink1842.xml"/><Relationship Id="rId138" Type="http://schemas.openxmlformats.org/officeDocument/2006/relationships/image" Target="../media/image1804.png"/><Relationship Id="rId16" Type="http://schemas.openxmlformats.org/officeDocument/2006/relationships/customXml" Target="../ink/ink1780.xml"/><Relationship Id="rId107" Type="http://schemas.openxmlformats.org/officeDocument/2006/relationships/customXml" Target="../ink/ink1827.xml"/><Relationship Id="rId11" Type="http://schemas.openxmlformats.org/officeDocument/2006/relationships/image" Target="../media/image1746.png"/><Relationship Id="rId32" Type="http://schemas.openxmlformats.org/officeDocument/2006/relationships/customXml" Target="../ink/ink1788.xml"/><Relationship Id="rId37" Type="http://schemas.openxmlformats.org/officeDocument/2006/relationships/image" Target="../media/image1759.png"/><Relationship Id="rId53" Type="http://schemas.openxmlformats.org/officeDocument/2006/relationships/image" Target="../media/image1766.png"/><Relationship Id="rId58" Type="http://schemas.openxmlformats.org/officeDocument/2006/relationships/customXml" Target="../ink/ink1801.xml"/><Relationship Id="rId74" Type="http://schemas.openxmlformats.org/officeDocument/2006/relationships/customXml" Target="../ink/ink1809.xml"/><Relationship Id="rId79" Type="http://schemas.openxmlformats.org/officeDocument/2006/relationships/customXml" Target="../ink/ink1812.xml"/><Relationship Id="rId102" Type="http://schemas.openxmlformats.org/officeDocument/2006/relationships/customXml" Target="../ink/ink1824.xml"/><Relationship Id="rId123" Type="http://schemas.openxmlformats.org/officeDocument/2006/relationships/customXml" Target="../ink/ink1836.xml"/><Relationship Id="rId128" Type="http://schemas.openxmlformats.org/officeDocument/2006/relationships/customXml" Target="../ink/ink1839.xml"/><Relationship Id="rId5" Type="http://schemas.openxmlformats.org/officeDocument/2006/relationships/image" Target="../media/image1743.png"/><Relationship Id="rId90" Type="http://schemas.openxmlformats.org/officeDocument/2006/relationships/image" Target="../media/image1783.png"/><Relationship Id="rId95" Type="http://schemas.openxmlformats.org/officeDocument/2006/relationships/customXml" Target="../ink/ink1820.xml"/><Relationship Id="rId22" Type="http://schemas.openxmlformats.org/officeDocument/2006/relationships/customXml" Target="../ink/ink1783.xml"/><Relationship Id="rId27" Type="http://schemas.openxmlformats.org/officeDocument/2006/relationships/image" Target="../media/image1754.png"/><Relationship Id="rId43" Type="http://schemas.openxmlformats.org/officeDocument/2006/relationships/image" Target="../media/image1762.png"/><Relationship Id="rId48" Type="http://schemas.openxmlformats.org/officeDocument/2006/relationships/customXml" Target="../ink/ink1796.xml"/><Relationship Id="rId64" Type="http://schemas.openxmlformats.org/officeDocument/2006/relationships/customXml" Target="../ink/ink1804.xml"/><Relationship Id="rId69" Type="http://schemas.openxmlformats.org/officeDocument/2006/relationships/image" Target="../media/image1773.png"/><Relationship Id="rId113" Type="http://schemas.openxmlformats.org/officeDocument/2006/relationships/image" Target="../media/image1793.png"/><Relationship Id="rId118" Type="http://schemas.openxmlformats.org/officeDocument/2006/relationships/customXml" Target="../ink/ink1833.xml"/><Relationship Id="rId134" Type="http://schemas.openxmlformats.org/officeDocument/2006/relationships/image" Target="../media/image1802.png"/><Relationship Id="rId139" Type="http://schemas.openxmlformats.org/officeDocument/2006/relationships/customXml" Target="../ink/ink1845.xml"/><Relationship Id="rId8" Type="http://schemas.openxmlformats.org/officeDocument/2006/relationships/customXml" Target="../ink/ink1776.xml"/><Relationship Id="rId51" Type="http://schemas.openxmlformats.org/officeDocument/2006/relationships/image" Target="../media/image591.png"/><Relationship Id="rId72" Type="http://schemas.openxmlformats.org/officeDocument/2006/relationships/customXml" Target="../ink/ink1808.xml"/><Relationship Id="rId80" Type="http://schemas.openxmlformats.org/officeDocument/2006/relationships/image" Target="../media/image1778.png"/><Relationship Id="rId85" Type="http://schemas.openxmlformats.org/officeDocument/2006/relationships/customXml" Target="../ink/ink1815.xml"/><Relationship Id="rId93" Type="http://schemas.openxmlformats.org/officeDocument/2006/relationships/customXml" Target="../ink/ink1819.xml"/><Relationship Id="rId98" Type="http://schemas.openxmlformats.org/officeDocument/2006/relationships/customXml" Target="../ink/ink1822.xml"/><Relationship Id="rId121" Type="http://schemas.openxmlformats.org/officeDocument/2006/relationships/customXml" Target="../ink/ink1835.xml"/><Relationship Id="rId3" Type="http://schemas.openxmlformats.org/officeDocument/2006/relationships/image" Target="../media/image1742.png"/><Relationship Id="rId12" Type="http://schemas.openxmlformats.org/officeDocument/2006/relationships/customXml" Target="../ink/ink1778.xml"/><Relationship Id="rId17" Type="http://schemas.openxmlformats.org/officeDocument/2006/relationships/image" Target="../media/image1749.png"/><Relationship Id="rId25" Type="http://schemas.openxmlformats.org/officeDocument/2006/relationships/image" Target="../media/image1753.png"/><Relationship Id="rId33" Type="http://schemas.openxmlformats.org/officeDocument/2006/relationships/image" Target="../media/image1757.png"/><Relationship Id="rId38" Type="http://schemas.openxmlformats.org/officeDocument/2006/relationships/customXml" Target="../ink/ink1791.xml"/><Relationship Id="rId46" Type="http://schemas.openxmlformats.org/officeDocument/2006/relationships/customXml" Target="../ink/ink1795.xml"/><Relationship Id="rId59" Type="http://schemas.openxmlformats.org/officeDocument/2006/relationships/image" Target="../media/image617.png"/><Relationship Id="rId67" Type="http://schemas.openxmlformats.org/officeDocument/2006/relationships/image" Target="../media/image1772.png"/><Relationship Id="rId103" Type="http://schemas.openxmlformats.org/officeDocument/2006/relationships/image" Target="../media/image1789.png"/><Relationship Id="rId108" Type="http://schemas.openxmlformats.org/officeDocument/2006/relationships/image" Target="../media/image1791.png"/><Relationship Id="rId116" Type="http://schemas.openxmlformats.org/officeDocument/2006/relationships/customXml" Target="../ink/ink1832.xml"/><Relationship Id="rId124" Type="http://schemas.openxmlformats.org/officeDocument/2006/relationships/image" Target="../media/image1798.png"/><Relationship Id="rId129" Type="http://schemas.openxmlformats.org/officeDocument/2006/relationships/image" Target="../media/image1800.png"/><Relationship Id="rId137" Type="http://schemas.openxmlformats.org/officeDocument/2006/relationships/customXml" Target="../ink/ink1844.xml"/><Relationship Id="rId20" Type="http://schemas.openxmlformats.org/officeDocument/2006/relationships/customXml" Target="../ink/ink1782.xml"/><Relationship Id="rId41" Type="http://schemas.openxmlformats.org/officeDocument/2006/relationships/image" Target="../media/image1761.png"/><Relationship Id="rId54" Type="http://schemas.openxmlformats.org/officeDocument/2006/relationships/customXml" Target="../ink/ink1799.xml"/><Relationship Id="rId62" Type="http://schemas.openxmlformats.org/officeDocument/2006/relationships/customXml" Target="../ink/ink1803.xml"/><Relationship Id="rId70" Type="http://schemas.openxmlformats.org/officeDocument/2006/relationships/customXml" Target="../ink/ink1807.xml"/><Relationship Id="rId75" Type="http://schemas.openxmlformats.org/officeDocument/2006/relationships/image" Target="../media/image1776.png"/><Relationship Id="rId83" Type="http://schemas.openxmlformats.org/officeDocument/2006/relationships/customXml" Target="../ink/ink1814.xml"/><Relationship Id="rId88" Type="http://schemas.openxmlformats.org/officeDocument/2006/relationships/image" Target="../media/image1782.png"/><Relationship Id="rId91" Type="http://schemas.openxmlformats.org/officeDocument/2006/relationships/customXml" Target="../ink/ink1818.xml"/><Relationship Id="rId96" Type="http://schemas.openxmlformats.org/officeDocument/2006/relationships/image" Target="../media/image1786.png"/><Relationship Id="rId111" Type="http://schemas.openxmlformats.org/officeDocument/2006/relationships/customXml" Target="../ink/ink1829.xml"/><Relationship Id="rId132" Type="http://schemas.openxmlformats.org/officeDocument/2006/relationships/image" Target="../media/image1801.png"/><Relationship Id="rId140" Type="http://schemas.openxmlformats.org/officeDocument/2006/relationships/image" Target="../media/image18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5.xml"/><Relationship Id="rId15" Type="http://schemas.openxmlformats.org/officeDocument/2006/relationships/image" Target="../media/image1748.png"/><Relationship Id="rId23" Type="http://schemas.openxmlformats.org/officeDocument/2006/relationships/image" Target="../media/image1752.png"/><Relationship Id="rId28" Type="http://schemas.openxmlformats.org/officeDocument/2006/relationships/customXml" Target="../ink/ink1786.xml"/><Relationship Id="rId36" Type="http://schemas.openxmlformats.org/officeDocument/2006/relationships/customXml" Target="../ink/ink1790.xml"/><Relationship Id="rId49" Type="http://schemas.openxmlformats.org/officeDocument/2006/relationships/image" Target="../media/image1765.png"/><Relationship Id="rId57" Type="http://schemas.openxmlformats.org/officeDocument/2006/relationships/image" Target="../media/image1768.png"/><Relationship Id="rId106" Type="http://schemas.openxmlformats.org/officeDocument/2006/relationships/image" Target="../media/image1790.png"/><Relationship Id="rId114" Type="http://schemas.openxmlformats.org/officeDocument/2006/relationships/customXml" Target="../ink/ink1831.xml"/><Relationship Id="rId119" Type="http://schemas.openxmlformats.org/officeDocument/2006/relationships/customXml" Target="../ink/ink1834.xml"/><Relationship Id="rId127" Type="http://schemas.openxmlformats.org/officeDocument/2006/relationships/image" Target="../media/image1799.png"/><Relationship Id="rId10" Type="http://schemas.openxmlformats.org/officeDocument/2006/relationships/customXml" Target="../ink/ink1777.xml"/><Relationship Id="rId31" Type="http://schemas.openxmlformats.org/officeDocument/2006/relationships/image" Target="../media/image1756.png"/><Relationship Id="rId44" Type="http://schemas.openxmlformats.org/officeDocument/2006/relationships/customXml" Target="../ink/ink1794.xml"/><Relationship Id="rId52" Type="http://schemas.openxmlformats.org/officeDocument/2006/relationships/customXml" Target="../ink/ink1798.xml"/><Relationship Id="rId60" Type="http://schemas.openxmlformats.org/officeDocument/2006/relationships/customXml" Target="../ink/ink1802.xml"/><Relationship Id="rId65" Type="http://schemas.openxmlformats.org/officeDocument/2006/relationships/image" Target="../media/image1771.png"/><Relationship Id="rId73" Type="http://schemas.openxmlformats.org/officeDocument/2006/relationships/image" Target="../media/image1775.png"/><Relationship Id="rId78" Type="http://schemas.openxmlformats.org/officeDocument/2006/relationships/customXml" Target="../ink/ink1811.xml"/><Relationship Id="rId81" Type="http://schemas.openxmlformats.org/officeDocument/2006/relationships/customXml" Target="../ink/ink1813.xml"/><Relationship Id="rId86" Type="http://schemas.openxmlformats.org/officeDocument/2006/relationships/image" Target="../media/image1781.png"/><Relationship Id="rId94" Type="http://schemas.openxmlformats.org/officeDocument/2006/relationships/image" Target="../media/image1785.png"/><Relationship Id="rId99" Type="http://schemas.openxmlformats.org/officeDocument/2006/relationships/image" Target="../media/image1787.png"/><Relationship Id="rId101" Type="http://schemas.openxmlformats.org/officeDocument/2006/relationships/image" Target="../media/image1788.png"/><Relationship Id="rId122" Type="http://schemas.openxmlformats.org/officeDocument/2006/relationships/image" Target="../media/image1797.png"/><Relationship Id="rId130" Type="http://schemas.openxmlformats.org/officeDocument/2006/relationships/customXml" Target="../ink/ink1840.xml"/><Relationship Id="rId135" Type="http://schemas.openxmlformats.org/officeDocument/2006/relationships/customXml" Target="../ink/ink1843.xml"/><Relationship Id="rId4" Type="http://schemas.openxmlformats.org/officeDocument/2006/relationships/customXml" Target="../ink/ink1774.xml"/><Relationship Id="rId9" Type="http://schemas.openxmlformats.org/officeDocument/2006/relationships/image" Target="../media/image1745.png"/><Relationship Id="rId13" Type="http://schemas.openxmlformats.org/officeDocument/2006/relationships/image" Target="../media/image1747.png"/><Relationship Id="rId18" Type="http://schemas.openxmlformats.org/officeDocument/2006/relationships/customXml" Target="../ink/ink1781.xml"/><Relationship Id="rId39" Type="http://schemas.openxmlformats.org/officeDocument/2006/relationships/image" Target="../media/image1760.png"/><Relationship Id="rId109" Type="http://schemas.openxmlformats.org/officeDocument/2006/relationships/customXml" Target="../ink/ink1828.xml"/><Relationship Id="rId34" Type="http://schemas.openxmlformats.org/officeDocument/2006/relationships/customXml" Target="../ink/ink1789.xml"/><Relationship Id="rId50" Type="http://schemas.openxmlformats.org/officeDocument/2006/relationships/customXml" Target="../ink/ink1797.xml"/><Relationship Id="rId55" Type="http://schemas.openxmlformats.org/officeDocument/2006/relationships/image" Target="../media/image1767.png"/><Relationship Id="rId76" Type="http://schemas.openxmlformats.org/officeDocument/2006/relationships/customXml" Target="../ink/ink1810.xml"/><Relationship Id="rId97" Type="http://schemas.openxmlformats.org/officeDocument/2006/relationships/customXml" Target="../ink/ink1821.xml"/><Relationship Id="rId104" Type="http://schemas.openxmlformats.org/officeDocument/2006/relationships/customXml" Target="../ink/ink1825.xml"/><Relationship Id="rId120" Type="http://schemas.openxmlformats.org/officeDocument/2006/relationships/image" Target="../media/image1796.png"/><Relationship Id="rId125" Type="http://schemas.openxmlformats.org/officeDocument/2006/relationships/customXml" Target="../ink/ink1837.xml"/><Relationship Id="rId7" Type="http://schemas.openxmlformats.org/officeDocument/2006/relationships/image" Target="../media/image1744.png"/><Relationship Id="rId71" Type="http://schemas.openxmlformats.org/officeDocument/2006/relationships/image" Target="../media/image1774.png"/><Relationship Id="rId92" Type="http://schemas.openxmlformats.org/officeDocument/2006/relationships/image" Target="../media/image1784.png"/><Relationship Id="rId2" Type="http://schemas.openxmlformats.org/officeDocument/2006/relationships/customXml" Target="../ink/ink1773.xml"/><Relationship Id="rId29" Type="http://schemas.openxmlformats.org/officeDocument/2006/relationships/image" Target="../media/image1755.png"/><Relationship Id="rId24" Type="http://schemas.openxmlformats.org/officeDocument/2006/relationships/customXml" Target="../ink/ink1784.xml"/><Relationship Id="rId40" Type="http://schemas.openxmlformats.org/officeDocument/2006/relationships/customXml" Target="../ink/ink1792.xml"/><Relationship Id="rId45" Type="http://schemas.openxmlformats.org/officeDocument/2006/relationships/image" Target="../media/image1763.png"/><Relationship Id="rId66" Type="http://schemas.openxmlformats.org/officeDocument/2006/relationships/customXml" Target="../ink/ink1805.xml"/><Relationship Id="rId87" Type="http://schemas.openxmlformats.org/officeDocument/2006/relationships/customXml" Target="../ink/ink1816.xml"/><Relationship Id="rId110" Type="http://schemas.openxmlformats.org/officeDocument/2006/relationships/image" Target="../media/image1792.png"/><Relationship Id="rId115" Type="http://schemas.openxmlformats.org/officeDocument/2006/relationships/image" Target="../media/image1794.png"/><Relationship Id="rId131" Type="http://schemas.openxmlformats.org/officeDocument/2006/relationships/customXml" Target="../ink/ink1841.xml"/><Relationship Id="rId136" Type="http://schemas.openxmlformats.org/officeDocument/2006/relationships/image" Target="../media/image1803.png"/><Relationship Id="rId61" Type="http://schemas.openxmlformats.org/officeDocument/2006/relationships/image" Target="../media/image1769.png"/><Relationship Id="rId82" Type="http://schemas.openxmlformats.org/officeDocument/2006/relationships/image" Target="../media/image1779.png"/><Relationship Id="rId19" Type="http://schemas.openxmlformats.org/officeDocument/2006/relationships/image" Target="../media/image1750.png"/><Relationship Id="rId14" Type="http://schemas.openxmlformats.org/officeDocument/2006/relationships/customXml" Target="../ink/ink1779.xml"/><Relationship Id="rId30" Type="http://schemas.openxmlformats.org/officeDocument/2006/relationships/customXml" Target="../ink/ink1787.xml"/><Relationship Id="rId35" Type="http://schemas.openxmlformats.org/officeDocument/2006/relationships/image" Target="../media/image1758.png"/><Relationship Id="rId56" Type="http://schemas.openxmlformats.org/officeDocument/2006/relationships/customXml" Target="../ink/ink1800.xml"/><Relationship Id="rId77" Type="http://schemas.openxmlformats.org/officeDocument/2006/relationships/image" Target="../media/image1777.png"/><Relationship Id="rId100" Type="http://schemas.openxmlformats.org/officeDocument/2006/relationships/customXml" Target="../ink/ink1823.xml"/><Relationship Id="rId105" Type="http://schemas.openxmlformats.org/officeDocument/2006/relationships/customXml" Target="../ink/ink1826.xml"/><Relationship Id="rId126" Type="http://schemas.openxmlformats.org/officeDocument/2006/relationships/customXml" Target="../ink/ink183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1.png"/><Relationship Id="rId18" Type="http://schemas.openxmlformats.org/officeDocument/2006/relationships/customXml" Target="../ink/ink1854.xml"/><Relationship Id="rId26" Type="http://schemas.openxmlformats.org/officeDocument/2006/relationships/customXml" Target="../ink/ink1858.xml"/><Relationship Id="rId39" Type="http://schemas.openxmlformats.org/officeDocument/2006/relationships/image" Target="../media/image1824.png"/><Relationship Id="rId21" Type="http://schemas.openxmlformats.org/officeDocument/2006/relationships/image" Target="../media/image1815.png"/><Relationship Id="rId34" Type="http://schemas.openxmlformats.org/officeDocument/2006/relationships/customXml" Target="../ink/ink1862.xml"/><Relationship Id="rId42" Type="http://schemas.openxmlformats.org/officeDocument/2006/relationships/customXml" Target="../ink/ink1866.xml"/><Relationship Id="rId47" Type="http://schemas.openxmlformats.org/officeDocument/2006/relationships/image" Target="../media/image1828.png"/><Relationship Id="rId50" Type="http://schemas.openxmlformats.org/officeDocument/2006/relationships/customXml" Target="../ink/ink1870.xml"/><Relationship Id="rId55" Type="http://schemas.openxmlformats.org/officeDocument/2006/relationships/image" Target="../media/image1832.png"/><Relationship Id="rId7" Type="http://schemas.openxmlformats.org/officeDocument/2006/relationships/image" Target="../media/image1808.png"/><Relationship Id="rId12" Type="http://schemas.openxmlformats.org/officeDocument/2006/relationships/customXml" Target="../ink/ink1851.xml"/><Relationship Id="rId17" Type="http://schemas.openxmlformats.org/officeDocument/2006/relationships/image" Target="../media/image1813.png"/><Relationship Id="rId25" Type="http://schemas.openxmlformats.org/officeDocument/2006/relationships/image" Target="../media/image1817.png"/><Relationship Id="rId33" Type="http://schemas.openxmlformats.org/officeDocument/2006/relationships/image" Target="../media/image1821.png"/><Relationship Id="rId38" Type="http://schemas.openxmlformats.org/officeDocument/2006/relationships/customXml" Target="../ink/ink1864.xml"/><Relationship Id="rId46" Type="http://schemas.openxmlformats.org/officeDocument/2006/relationships/customXml" Target="../ink/ink1868.xml"/><Relationship Id="rId2" Type="http://schemas.openxmlformats.org/officeDocument/2006/relationships/customXml" Target="../ink/ink1846.xml"/><Relationship Id="rId16" Type="http://schemas.openxmlformats.org/officeDocument/2006/relationships/customXml" Target="../ink/ink1853.xml"/><Relationship Id="rId20" Type="http://schemas.openxmlformats.org/officeDocument/2006/relationships/customXml" Target="../ink/ink1855.xml"/><Relationship Id="rId29" Type="http://schemas.openxmlformats.org/officeDocument/2006/relationships/image" Target="../media/image1819.png"/><Relationship Id="rId41" Type="http://schemas.openxmlformats.org/officeDocument/2006/relationships/image" Target="../media/image1825.png"/><Relationship Id="rId54" Type="http://schemas.openxmlformats.org/officeDocument/2006/relationships/customXml" Target="../ink/ink18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8.xml"/><Relationship Id="rId11" Type="http://schemas.openxmlformats.org/officeDocument/2006/relationships/image" Target="../media/image1810.png"/><Relationship Id="rId24" Type="http://schemas.openxmlformats.org/officeDocument/2006/relationships/customXml" Target="../ink/ink1857.xml"/><Relationship Id="rId32" Type="http://schemas.openxmlformats.org/officeDocument/2006/relationships/customXml" Target="../ink/ink1861.xml"/><Relationship Id="rId37" Type="http://schemas.openxmlformats.org/officeDocument/2006/relationships/image" Target="../media/image1823.png"/><Relationship Id="rId40" Type="http://schemas.openxmlformats.org/officeDocument/2006/relationships/customXml" Target="../ink/ink1865.xml"/><Relationship Id="rId45" Type="http://schemas.openxmlformats.org/officeDocument/2006/relationships/image" Target="../media/image1827.png"/><Relationship Id="rId53" Type="http://schemas.openxmlformats.org/officeDocument/2006/relationships/image" Target="../media/image1831.png"/><Relationship Id="rId5" Type="http://schemas.openxmlformats.org/officeDocument/2006/relationships/image" Target="../media/image1807.png"/><Relationship Id="rId15" Type="http://schemas.openxmlformats.org/officeDocument/2006/relationships/image" Target="../media/image1812.png"/><Relationship Id="rId23" Type="http://schemas.openxmlformats.org/officeDocument/2006/relationships/image" Target="../media/image1816.png"/><Relationship Id="rId28" Type="http://schemas.openxmlformats.org/officeDocument/2006/relationships/customXml" Target="../ink/ink1859.xml"/><Relationship Id="rId36" Type="http://schemas.openxmlformats.org/officeDocument/2006/relationships/customXml" Target="../ink/ink1863.xml"/><Relationship Id="rId49" Type="http://schemas.openxmlformats.org/officeDocument/2006/relationships/image" Target="../media/image1829.png"/><Relationship Id="rId10" Type="http://schemas.openxmlformats.org/officeDocument/2006/relationships/customXml" Target="../ink/ink1850.xml"/><Relationship Id="rId19" Type="http://schemas.openxmlformats.org/officeDocument/2006/relationships/image" Target="../media/image1814.png"/><Relationship Id="rId31" Type="http://schemas.openxmlformats.org/officeDocument/2006/relationships/image" Target="../media/image1820.png"/><Relationship Id="rId44" Type="http://schemas.openxmlformats.org/officeDocument/2006/relationships/customXml" Target="../ink/ink1867.xml"/><Relationship Id="rId52" Type="http://schemas.openxmlformats.org/officeDocument/2006/relationships/customXml" Target="../ink/ink1871.xml"/><Relationship Id="rId4" Type="http://schemas.openxmlformats.org/officeDocument/2006/relationships/customXml" Target="../ink/ink1847.xml"/><Relationship Id="rId9" Type="http://schemas.openxmlformats.org/officeDocument/2006/relationships/image" Target="../media/image1809.png"/><Relationship Id="rId14" Type="http://schemas.openxmlformats.org/officeDocument/2006/relationships/customXml" Target="../ink/ink1852.xml"/><Relationship Id="rId22" Type="http://schemas.openxmlformats.org/officeDocument/2006/relationships/customXml" Target="../ink/ink1856.xml"/><Relationship Id="rId27" Type="http://schemas.openxmlformats.org/officeDocument/2006/relationships/image" Target="../media/image1818.png"/><Relationship Id="rId30" Type="http://schemas.openxmlformats.org/officeDocument/2006/relationships/customXml" Target="../ink/ink1860.xml"/><Relationship Id="rId35" Type="http://schemas.openxmlformats.org/officeDocument/2006/relationships/image" Target="../media/image1822.png"/><Relationship Id="rId43" Type="http://schemas.openxmlformats.org/officeDocument/2006/relationships/image" Target="../media/image1826.png"/><Relationship Id="rId48" Type="http://schemas.openxmlformats.org/officeDocument/2006/relationships/customXml" Target="../ink/ink1869.xml"/><Relationship Id="rId8" Type="http://schemas.openxmlformats.org/officeDocument/2006/relationships/customXml" Target="../ink/ink1849.xml"/><Relationship Id="rId51" Type="http://schemas.openxmlformats.org/officeDocument/2006/relationships/image" Target="../media/image1830.png"/><Relationship Id="rId3" Type="http://schemas.openxmlformats.org/officeDocument/2006/relationships/image" Target="../media/image1806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5.xml"/><Relationship Id="rId117" Type="http://schemas.openxmlformats.org/officeDocument/2006/relationships/image" Target="../media/image1888.png"/><Relationship Id="rId21" Type="http://schemas.openxmlformats.org/officeDocument/2006/relationships/image" Target="../media/image1842.png"/><Relationship Id="rId42" Type="http://schemas.openxmlformats.org/officeDocument/2006/relationships/customXml" Target="../ink/ink1893.xml"/><Relationship Id="rId47" Type="http://schemas.openxmlformats.org/officeDocument/2006/relationships/image" Target="../media/image1854.png"/><Relationship Id="rId63" Type="http://schemas.openxmlformats.org/officeDocument/2006/relationships/image" Target="../media/image1862.png"/><Relationship Id="rId68" Type="http://schemas.openxmlformats.org/officeDocument/2006/relationships/customXml" Target="../ink/ink1906.xml"/><Relationship Id="rId84" Type="http://schemas.openxmlformats.org/officeDocument/2006/relationships/customXml" Target="../ink/ink1914.xml"/><Relationship Id="rId89" Type="http://schemas.openxmlformats.org/officeDocument/2006/relationships/image" Target="../media/image1874.png"/><Relationship Id="rId112" Type="http://schemas.openxmlformats.org/officeDocument/2006/relationships/customXml" Target="../ink/ink1928.xml"/><Relationship Id="rId133" Type="http://schemas.openxmlformats.org/officeDocument/2006/relationships/image" Target="../media/image1896.png"/><Relationship Id="rId138" Type="http://schemas.openxmlformats.org/officeDocument/2006/relationships/customXml" Target="../ink/ink1941.xml"/><Relationship Id="rId16" Type="http://schemas.openxmlformats.org/officeDocument/2006/relationships/customXml" Target="../ink/ink1880.xml"/><Relationship Id="rId107" Type="http://schemas.openxmlformats.org/officeDocument/2006/relationships/image" Target="../media/image1883.png"/><Relationship Id="rId11" Type="http://schemas.openxmlformats.org/officeDocument/2006/relationships/image" Target="../media/image1837.png"/><Relationship Id="rId32" Type="http://schemas.openxmlformats.org/officeDocument/2006/relationships/customXml" Target="../ink/ink1888.xml"/><Relationship Id="rId37" Type="http://schemas.openxmlformats.org/officeDocument/2006/relationships/image" Target="../media/image1849.png"/><Relationship Id="rId53" Type="http://schemas.openxmlformats.org/officeDocument/2006/relationships/image" Target="../media/image1857.png"/><Relationship Id="rId58" Type="http://schemas.openxmlformats.org/officeDocument/2006/relationships/customXml" Target="../ink/ink1901.xml"/><Relationship Id="rId74" Type="http://schemas.openxmlformats.org/officeDocument/2006/relationships/customXml" Target="../ink/ink1909.xml"/><Relationship Id="rId79" Type="http://schemas.openxmlformats.org/officeDocument/2006/relationships/image" Target="../media/image1869.png"/><Relationship Id="rId102" Type="http://schemas.openxmlformats.org/officeDocument/2006/relationships/customXml" Target="../ink/ink1923.xml"/><Relationship Id="rId123" Type="http://schemas.openxmlformats.org/officeDocument/2006/relationships/image" Target="../media/image1891.png"/><Relationship Id="rId128" Type="http://schemas.openxmlformats.org/officeDocument/2006/relationships/customXml" Target="../ink/ink1936.xml"/><Relationship Id="rId144" Type="http://schemas.openxmlformats.org/officeDocument/2006/relationships/customXml" Target="../ink/ink1944.xml"/><Relationship Id="rId149" Type="http://schemas.openxmlformats.org/officeDocument/2006/relationships/image" Target="../media/image1904.png"/><Relationship Id="rId5" Type="http://schemas.openxmlformats.org/officeDocument/2006/relationships/image" Target="../media/image1834.png"/><Relationship Id="rId90" Type="http://schemas.openxmlformats.org/officeDocument/2006/relationships/customXml" Target="../ink/ink1917.xml"/><Relationship Id="rId95" Type="http://schemas.openxmlformats.org/officeDocument/2006/relationships/image" Target="../media/image1877.png"/><Relationship Id="rId22" Type="http://schemas.openxmlformats.org/officeDocument/2006/relationships/customXml" Target="../ink/ink1883.xml"/><Relationship Id="rId27" Type="http://schemas.openxmlformats.org/officeDocument/2006/relationships/image" Target="../media/image1845.png"/><Relationship Id="rId43" Type="http://schemas.openxmlformats.org/officeDocument/2006/relationships/image" Target="../media/image1852.png"/><Relationship Id="rId48" Type="http://schemas.openxmlformats.org/officeDocument/2006/relationships/customXml" Target="../ink/ink1896.xml"/><Relationship Id="rId64" Type="http://schemas.openxmlformats.org/officeDocument/2006/relationships/customXml" Target="../ink/ink1904.xml"/><Relationship Id="rId69" Type="http://schemas.openxmlformats.org/officeDocument/2006/relationships/image" Target="../media/image1865.png"/><Relationship Id="rId113" Type="http://schemas.openxmlformats.org/officeDocument/2006/relationships/image" Target="../media/image1886.png"/><Relationship Id="rId118" Type="http://schemas.openxmlformats.org/officeDocument/2006/relationships/customXml" Target="../ink/ink1931.xml"/><Relationship Id="rId134" Type="http://schemas.openxmlformats.org/officeDocument/2006/relationships/customXml" Target="../ink/ink1939.xml"/><Relationship Id="rId139" Type="http://schemas.openxmlformats.org/officeDocument/2006/relationships/image" Target="../media/image1899.png"/><Relationship Id="rId80" Type="http://schemas.openxmlformats.org/officeDocument/2006/relationships/customXml" Target="../ink/ink1912.xml"/><Relationship Id="rId85" Type="http://schemas.openxmlformats.org/officeDocument/2006/relationships/image" Target="../media/image1872.png"/><Relationship Id="rId150" Type="http://schemas.openxmlformats.org/officeDocument/2006/relationships/customXml" Target="../ink/ink1947.xml"/><Relationship Id="rId12" Type="http://schemas.openxmlformats.org/officeDocument/2006/relationships/customXml" Target="../ink/ink1878.xml"/><Relationship Id="rId17" Type="http://schemas.openxmlformats.org/officeDocument/2006/relationships/image" Target="../media/image1840.png"/><Relationship Id="rId25" Type="http://schemas.openxmlformats.org/officeDocument/2006/relationships/image" Target="../media/image1844.png"/><Relationship Id="rId33" Type="http://schemas.openxmlformats.org/officeDocument/2006/relationships/image" Target="../media/image617.png"/><Relationship Id="rId38" Type="http://schemas.openxmlformats.org/officeDocument/2006/relationships/customXml" Target="../ink/ink1891.xml"/><Relationship Id="rId46" Type="http://schemas.openxmlformats.org/officeDocument/2006/relationships/customXml" Target="../ink/ink1895.xml"/><Relationship Id="rId59" Type="http://schemas.openxmlformats.org/officeDocument/2006/relationships/image" Target="../media/image1860.png"/><Relationship Id="rId67" Type="http://schemas.openxmlformats.org/officeDocument/2006/relationships/image" Target="../media/image1864.png"/><Relationship Id="rId103" Type="http://schemas.openxmlformats.org/officeDocument/2006/relationships/image" Target="../media/image1881.png"/><Relationship Id="rId108" Type="http://schemas.openxmlformats.org/officeDocument/2006/relationships/customXml" Target="../ink/ink1926.xml"/><Relationship Id="rId116" Type="http://schemas.openxmlformats.org/officeDocument/2006/relationships/customXml" Target="../ink/ink1930.xml"/><Relationship Id="rId124" Type="http://schemas.openxmlformats.org/officeDocument/2006/relationships/customXml" Target="../ink/ink1934.xml"/><Relationship Id="rId129" Type="http://schemas.openxmlformats.org/officeDocument/2006/relationships/image" Target="../media/image1894.png"/><Relationship Id="rId137" Type="http://schemas.openxmlformats.org/officeDocument/2006/relationships/image" Target="../media/image1898.png"/><Relationship Id="rId20" Type="http://schemas.openxmlformats.org/officeDocument/2006/relationships/customXml" Target="../ink/ink1882.xml"/><Relationship Id="rId41" Type="http://schemas.openxmlformats.org/officeDocument/2006/relationships/image" Target="../media/image1851.png"/><Relationship Id="rId54" Type="http://schemas.openxmlformats.org/officeDocument/2006/relationships/customXml" Target="../ink/ink1899.xml"/><Relationship Id="rId62" Type="http://schemas.openxmlformats.org/officeDocument/2006/relationships/customXml" Target="../ink/ink1903.xml"/><Relationship Id="rId70" Type="http://schemas.openxmlformats.org/officeDocument/2006/relationships/customXml" Target="../ink/ink1907.xml"/><Relationship Id="rId75" Type="http://schemas.openxmlformats.org/officeDocument/2006/relationships/image" Target="../media/image1868.png"/><Relationship Id="rId83" Type="http://schemas.openxmlformats.org/officeDocument/2006/relationships/image" Target="../media/image1871.png"/><Relationship Id="rId88" Type="http://schemas.openxmlformats.org/officeDocument/2006/relationships/customXml" Target="../ink/ink1916.xml"/><Relationship Id="rId91" Type="http://schemas.openxmlformats.org/officeDocument/2006/relationships/image" Target="../media/image1875.png"/><Relationship Id="rId96" Type="http://schemas.openxmlformats.org/officeDocument/2006/relationships/customXml" Target="../ink/ink1920.xml"/><Relationship Id="rId111" Type="http://schemas.openxmlformats.org/officeDocument/2006/relationships/image" Target="../media/image1885.png"/><Relationship Id="rId132" Type="http://schemas.openxmlformats.org/officeDocument/2006/relationships/customXml" Target="../ink/ink1938.xml"/><Relationship Id="rId140" Type="http://schemas.openxmlformats.org/officeDocument/2006/relationships/customXml" Target="../ink/ink1942.xml"/><Relationship Id="rId145" Type="http://schemas.openxmlformats.org/officeDocument/2006/relationships/image" Target="../media/image19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5.xml"/><Relationship Id="rId15" Type="http://schemas.openxmlformats.org/officeDocument/2006/relationships/image" Target="../media/image1839.png"/><Relationship Id="rId23" Type="http://schemas.openxmlformats.org/officeDocument/2006/relationships/image" Target="../media/image1843.png"/><Relationship Id="rId28" Type="http://schemas.openxmlformats.org/officeDocument/2006/relationships/customXml" Target="../ink/ink1886.xml"/><Relationship Id="rId36" Type="http://schemas.openxmlformats.org/officeDocument/2006/relationships/customXml" Target="../ink/ink1890.xml"/><Relationship Id="rId49" Type="http://schemas.openxmlformats.org/officeDocument/2006/relationships/image" Target="../media/image1855.png"/><Relationship Id="rId57" Type="http://schemas.openxmlformats.org/officeDocument/2006/relationships/image" Target="../media/image1859.png"/><Relationship Id="rId106" Type="http://schemas.openxmlformats.org/officeDocument/2006/relationships/customXml" Target="../ink/ink1925.xml"/><Relationship Id="rId114" Type="http://schemas.openxmlformats.org/officeDocument/2006/relationships/customXml" Target="../ink/ink1929.xml"/><Relationship Id="rId119" Type="http://schemas.openxmlformats.org/officeDocument/2006/relationships/image" Target="../media/image1889.png"/><Relationship Id="rId127" Type="http://schemas.openxmlformats.org/officeDocument/2006/relationships/image" Target="../media/image1893.png"/><Relationship Id="rId10" Type="http://schemas.openxmlformats.org/officeDocument/2006/relationships/customXml" Target="../ink/ink1877.xml"/><Relationship Id="rId31" Type="http://schemas.openxmlformats.org/officeDocument/2006/relationships/image" Target="../media/image1847.png"/><Relationship Id="rId44" Type="http://schemas.openxmlformats.org/officeDocument/2006/relationships/customXml" Target="../ink/ink1894.xml"/><Relationship Id="rId52" Type="http://schemas.openxmlformats.org/officeDocument/2006/relationships/customXml" Target="../ink/ink1898.xml"/><Relationship Id="rId60" Type="http://schemas.openxmlformats.org/officeDocument/2006/relationships/customXml" Target="../ink/ink1902.xml"/><Relationship Id="rId65" Type="http://schemas.openxmlformats.org/officeDocument/2006/relationships/image" Target="../media/image1863.png"/><Relationship Id="rId73" Type="http://schemas.openxmlformats.org/officeDocument/2006/relationships/image" Target="../media/image1867.png"/><Relationship Id="rId78" Type="http://schemas.openxmlformats.org/officeDocument/2006/relationships/customXml" Target="../ink/ink1911.xml"/><Relationship Id="rId81" Type="http://schemas.openxmlformats.org/officeDocument/2006/relationships/image" Target="../media/image1870.png"/><Relationship Id="rId86" Type="http://schemas.openxmlformats.org/officeDocument/2006/relationships/customXml" Target="../ink/ink1915.xml"/><Relationship Id="rId94" Type="http://schemas.openxmlformats.org/officeDocument/2006/relationships/customXml" Target="../ink/ink1919.xml"/><Relationship Id="rId99" Type="http://schemas.openxmlformats.org/officeDocument/2006/relationships/image" Target="../media/image1879.png"/><Relationship Id="rId101" Type="http://schemas.openxmlformats.org/officeDocument/2006/relationships/image" Target="../media/image1880.png"/><Relationship Id="rId122" Type="http://schemas.openxmlformats.org/officeDocument/2006/relationships/customXml" Target="../ink/ink1933.xml"/><Relationship Id="rId130" Type="http://schemas.openxmlformats.org/officeDocument/2006/relationships/customXml" Target="../ink/ink1937.xml"/><Relationship Id="rId135" Type="http://schemas.openxmlformats.org/officeDocument/2006/relationships/image" Target="../media/image1897.png"/><Relationship Id="rId143" Type="http://schemas.openxmlformats.org/officeDocument/2006/relationships/image" Target="../media/image1901.png"/><Relationship Id="rId148" Type="http://schemas.openxmlformats.org/officeDocument/2006/relationships/customXml" Target="../ink/ink1946.xml"/><Relationship Id="rId151" Type="http://schemas.openxmlformats.org/officeDocument/2006/relationships/image" Target="../media/image1905.png"/><Relationship Id="rId4" Type="http://schemas.openxmlformats.org/officeDocument/2006/relationships/customXml" Target="../ink/ink1874.xml"/><Relationship Id="rId9" Type="http://schemas.openxmlformats.org/officeDocument/2006/relationships/image" Target="../media/image1836.png"/><Relationship Id="rId13" Type="http://schemas.openxmlformats.org/officeDocument/2006/relationships/image" Target="../media/image1838.png"/><Relationship Id="rId18" Type="http://schemas.openxmlformats.org/officeDocument/2006/relationships/customXml" Target="../ink/ink1881.xml"/><Relationship Id="rId39" Type="http://schemas.openxmlformats.org/officeDocument/2006/relationships/image" Target="../media/image1850.png"/><Relationship Id="rId109" Type="http://schemas.openxmlformats.org/officeDocument/2006/relationships/image" Target="../media/image1884.png"/><Relationship Id="rId34" Type="http://schemas.openxmlformats.org/officeDocument/2006/relationships/customXml" Target="../ink/ink1889.xml"/><Relationship Id="rId50" Type="http://schemas.openxmlformats.org/officeDocument/2006/relationships/customXml" Target="../ink/ink1897.xml"/><Relationship Id="rId55" Type="http://schemas.openxmlformats.org/officeDocument/2006/relationships/image" Target="../media/image1858.png"/><Relationship Id="rId76" Type="http://schemas.openxmlformats.org/officeDocument/2006/relationships/customXml" Target="../ink/ink1910.xml"/><Relationship Id="rId97" Type="http://schemas.openxmlformats.org/officeDocument/2006/relationships/image" Target="../media/image1878.png"/><Relationship Id="rId104" Type="http://schemas.openxmlformats.org/officeDocument/2006/relationships/customXml" Target="../ink/ink1924.xml"/><Relationship Id="rId120" Type="http://schemas.openxmlformats.org/officeDocument/2006/relationships/customXml" Target="../ink/ink1932.xml"/><Relationship Id="rId125" Type="http://schemas.openxmlformats.org/officeDocument/2006/relationships/image" Target="../media/image1892.png"/><Relationship Id="rId141" Type="http://schemas.openxmlformats.org/officeDocument/2006/relationships/image" Target="../media/image1900.png"/><Relationship Id="rId146" Type="http://schemas.openxmlformats.org/officeDocument/2006/relationships/customXml" Target="../ink/ink1945.xml"/><Relationship Id="rId7" Type="http://schemas.openxmlformats.org/officeDocument/2006/relationships/image" Target="../media/image1835.png"/><Relationship Id="rId71" Type="http://schemas.openxmlformats.org/officeDocument/2006/relationships/image" Target="../media/image1866.png"/><Relationship Id="rId92" Type="http://schemas.openxmlformats.org/officeDocument/2006/relationships/customXml" Target="../ink/ink1918.xml"/><Relationship Id="rId2" Type="http://schemas.openxmlformats.org/officeDocument/2006/relationships/customXml" Target="../ink/ink1873.xml"/><Relationship Id="rId29" Type="http://schemas.openxmlformats.org/officeDocument/2006/relationships/image" Target="../media/image1846.png"/><Relationship Id="rId24" Type="http://schemas.openxmlformats.org/officeDocument/2006/relationships/customXml" Target="../ink/ink1884.xml"/><Relationship Id="rId40" Type="http://schemas.openxmlformats.org/officeDocument/2006/relationships/customXml" Target="../ink/ink1892.xml"/><Relationship Id="rId45" Type="http://schemas.openxmlformats.org/officeDocument/2006/relationships/image" Target="../media/image1853.png"/><Relationship Id="rId66" Type="http://schemas.openxmlformats.org/officeDocument/2006/relationships/customXml" Target="../ink/ink1905.xml"/><Relationship Id="rId87" Type="http://schemas.openxmlformats.org/officeDocument/2006/relationships/image" Target="../media/image1873.png"/><Relationship Id="rId110" Type="http://schemas.openxmlformats.org/officeDocument/2006/relationships/customXml" Target="../ink/ink1927.xml"/><Relationship Id="rId115" Type="http://schemas.openxmlformats.org/officeDocument/2006/relationships/image" Target="../media/image1887.png"/><Relationship Id="rId131" Type="http://schemas.openxmlformats.org/officeDocument/2006/relationships/image" Target="../media/image1895.png"/><Relationship Id="rId136" Type="http://schemas.openxmlformats.org/officeDocument/2006/relationships/customXml" Target="../ink/ink1940.xml"/><Relationship Id="rId61" Type="http://schemas.openxmlformats.org/officeDocument/2006/relationships/image" Target="../media/image1861.png"/><Relationship Id="rId82" Type="http://schemas.openxmlformats.org/officeDocument/2006/relationships/customXml" Target="../ink/ink1913.xml"/><Relationship Id="rId19" Type="http://schemas.openxmlformats.org/officeDocument/2006/relationships/image" Target="../media/image1841.png"/><Relationship Id="rId14" Type="http://schemas.openxmlformats.org/officeDocument/2006/relationships/customXml" Target="../ink/ink1879.xml"/><Relationship Id="rId30" Type="http://schemas.openxmlformats.org/officeDocument/2006/relationships/customXml" Target="../ink/ink1887.xml"/><Relationship Id="rId35" Type="http://schemas.openxmlformats.org/officeDocument/2006/relationships/image" Target="../media/image1848.png"/><Relationship Id="rId56" Type="http://schemas.openxmlformats.org/officeDocument/2006/relationships/customXml" Target="../ink/ink1900.xml"/><Relationship Id="rId77" Type="http://schemas.openxmlformats.org/officeDocument/2006/relationships/image" Target="../media/image591.png"/><Relationship Id="rId100" Type="http://schemas.openxmlformats.org/officeDocument/2006/relationships/customXml" Target="../ink/ink1922.xml"/><Relationship Id="rId105" Type="http://schemas.openxmlformats.org/officeDocument/2006/relationships/image" Target="../media/image1882.png"/><Relationship Id="rId126" Type="http://schemas.openxmlformats.org/officeDocument/2006/relationships/customXml" Target="../ink/ink1935.xml"/><Relationship Id="rId147" Type="http://schemas.openxmlformats.org/officeDocument/2006/relationships/image" Target="../media/image1903.png"/><Relationship Id="rId8" Type="http://schemas.openxmlformats.org/officeDocument/2006/relationships/customXml" Target="../ink/ink1876.xml"/><Relationship Id="rId51" Type="http://schemas.openxmlformats.org/officeDocument/2006/relationships/image" Target="../media/image1856.png"/><Relationship Id="rId72" Type="http://schemas.openxmlformats.org/officeDocument/2006/relationships/customXml" Target="../ink/ink1908.xml"/><Relationship Id="rId93" Type="http://schemas.openxmlformats.org/officeDocument/2006/relationships/image" Target="../media/image1876.png"/><Relationship Id="rId98" Type="http://schemas.openxmlformats.org/officeDocument/2006/relationships/customXml" Target="../ink/ink1921.xml"/><Relationship Id="rId121" Type="http://schemas.openxmlformats.org/officeDocument/2006/relationships/image" Target="../media/image1890.png"/><Relationship Id="rId142" Type="http://schemas.openxmlformats.org/officeDocument/2006/relationships/customXml" Target="../ink/ink1943.xml"/><Relationship Id="rId3" Type="http://schemas.openxmlformats.org/officeDocument/2006/relationships/image" Target="../media/image183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1" Type="http://schemas.openxmlformats.org/officeDocument/2006/relationships/image" Target="../media/image137.png"/><Relationship Id="rId42" Type="http://schemas.openxmlformats.org/officeDocument/2006/relationships/customXml" Target="../ink/ink148.xml"/><Relationship Id="rId63" Type="http://schemas.openxmlformats.org/officeDocument/2006/relationships/image" Target="../media/image158.png"/><Relationship Id="rId84" Type="http://schemas.openxmlformats.org/officeDocument/2006/relationships/customXml" Target="../ink/ink169.xml"/><Relationship Id="rId138" Type="http://schemas.openxmlformats.org/officeDocument/2006/relationships/image" Target="../media/image195.png"/><Relationship Id="rId159" Type="http://schemas.openxmlformats.org/officeDocument/2006/relationships/customXml" Target="../ink/ink207.xml"/><Relationship Id="rId170" Type="http://schemas.openxmlformats.org/officeDocument/2006/relationships/image" Target="../media/image211.png"/><Relationship Id="rId191" Type="http://schemas.openxmlformats.org/officeDocument/2006/relationships/customXml" Target="../ink/ink223.xml"/><Relationship Id="rId205" Type="http://schemas.openxmlformats.org/officeDocument/2006/relationships/customXml" Target="../ink/ink230.xml"/><Relationship Id="rId107" Type="http://schemas.openxmlformats.org/officeDocument/2006/relationships/image" Target="../media/image180.png"/><Relationship Id="rId11" Type="http://schemas.openxmlformats.org/officeDocument/2006/relationships/image" Target="../media/image132.png"/><Relationship Id="rId32" Type="http://schemas.openxmlformats.org/officeDocument/2006/relationships/customXml" Target="../ink/ink143.xml"/><Relationship Id="rId37" Type="http://schemas.openxmlformats.org/officeDocument/2006/relationships/image" Target="../media/image145.png"/><Relationship Id="rId53" Type="http://schemas.openxmlformats.org/officeDocument/2006/relationships/image" Target="../media/image153.png"/><Relationship Id="rId58" Type="http://schemas.openxmlformats.org/officeDocument/2006/relationships/customXml" Target="../ink/ink156.xml"/><Relationship Id="rId74" Type="http://schemas.openxmlformats.org/officeDocument/2006/relationships/customXml" Target="../ink/ink164.xml"/><Relationship Id="rId79" Type="http://schemas.openxmlformats.org/officeDocument/2006/relationships/image" Target="../media/image166.png"/><Relationship Id="rId102" Type="http://schemas.openxmlformats.org/officeDocument/2006/relationships/customXml" Target="../ink/ink178.xml"/><Relationship Id="rId123" Type="http://schemas.openxmlformats.org/officeDocument/2006/relationships/image" Target="../media/image188.png"/><Relationship Id="rId128" Type="http://schemas.openxmlformats.org/officeDocument/2006/relationships/customXml" Target="../ink/ink191.xml"/><Relationship Id="rId144" Type="http://schemas.openxmlformats.org/officeDocument/2006/relationships/image" Target="../media/image198.png"/><Relationship Id="rId149" Type="http://schemas.openxmlformats.org/officeDocument/2006/relationships/customXml" Target="../ink/ink202.xml"/><Relationship Id="rId5" Type="http://schemas.openxmlformats.org/officeDocument/2006/relationships/image" Target="../media/image129.png"/><Relationship Id="rId90" Type="http://schemas.openxmlformats.org/officeDocument/2006/relationships/customXml" Target="../ink/ink172.xml"/><Relationship Id="rId95" Type="http://schemas.openxmlformats.org/officeDocument/2006/relationships/image" Target="../media/image174.png"/><Relationship Id="rId160" Type="http://schemas.openxmlformats.org/officeDocument/2006/relationships/image" Target="../media/image206.png"/><Relationship Id="rId165" Type="http://schemas.openxmlformats.org/officeDocument/2006/relationships/customXml" Target="../ink/ink210.xml"/><Relationship Id="rId181" Type="http://schemas.openxmlformats.org/officeDocument/2006/relationships/customXml" Target="../ink/ink218.xml"/><Relationship Id="rId186" Type="http://schemas.openxmlformats.org/officeDocument/2006/relationships/image" Target="../media/image219.png"/><Relationship Id="rId211" Type="http://schemas.openxmlformats.org/officeDocument/2006/relationships/customXml" Target="../ink/ink233.xml"/><Relationship Id="rId22" Type="http://schemas.openxmlformats.org/officeDocument/2006/relationships/customXml" Target="../ink/ink138.xml"/><Relationship Id="rId27" Type="http://schemas.openxmlformats.org/officeDocument/2006/relationships/image" Target="../media/image140.png"/><Relationship Id="rId43" Type="http://schemas.openxmlformats.org/officeDocument/2006/relationships/image" Target="../media/image148.png"/><Relationship Id="rId48" Type="http://schemas.openxmlformats.org/officeDocument/2006/relationships/customXml" Target="../ink/ink151.xml"/><Relationship Id="rId64" Type="http://schemas.openxmlformats.org/officeDocument/2006/relationships/customXml" Target="../ink/ink159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18" Type="http://schemas.openxmlformats.org/officeDocument/2006/relationships/customXml" Target="../ink/ink186.xml"/><Relationship Id="rId134" Type="http://schemas.openxmlformats.org/officeDocument/2006/relationships/customXml" Target="../ink/ink194.xml"/><Relationship Id="rId139" Type="http://schemas.openxmlformats.org/officeDocument/2006/relationships/customXml" Target="../ink/ink197.xml"/><Relationship Id="rId80" Type="http://schemas.openxmlformats.org/officeDocument/2006/relationships/customXml" Target="../ink/ink167.xml"/><Relationship Id="rId85" Type="http://schemas.openxmlformats.org/officeDocument/2006/relationships/image" Target="../media/image169.png"/><Relationship Id="rId150" Type="http://schemas.openxmlformats.org/officeDocument/2006/relationships/image" Target="../media/image201.png"/><Relationship Id="rId155" Type="http://schemas.openxmlformats.org/officeDocument/2006/relationships/customXml" Target="../ink/ink205.xml"/><Relationship Id="rId171" Type="http://schemas.openxmlformats.org/officeDocument/2006/relationships/customXml" Target="../ink/ink213.xml"/><Relationship Id="rId176" Type="http://schemas.openxmlformats.org/officeDocument/2006/relationships/image" Target="../media/image214.png"/><Relationship Id="rId192" Type="http://schemas.openxmlformats.org/officeDocument/2006/relationships/image" Target="../media/image222.png"/><Relationship Id="rId197" Type="http://schemas.openxmlformats.org/officeDocument/2006/relationships/customXml" Target="../ink/ink226.xml"/><Relationship Id="rId206" Type="http://schemas.openxmlformats.org/officeDocument/2006/relationships/image" Target="../media/image229.png"/><Relationship Id="rId201" Type="http://schemas.openxmlformats.org/officeDocument/2006/relationships/customXml" Target="../ink/ink228.xml"/><Relationship Id="rId12" Type="http://schemas.openxmlformats.org/officeDocument/2006/relationships/customXml" Target="../ink/ink133.xml"/><Relationship Id="rId17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customXml" Target="../ink/ink146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08" Type="http://schemas.openxmlformats.org/officeDocument/2006/relationships/customXml" Target="../ink/ink181.xml"/><Relationship Id="rId124" Type="http://schemas.openxmlformats.org/officeDocument/2006/relationships/customXml" Target="../ink/ink189.xml"/><Relationship Id="rId129" Type="http://schemas.openxmlformats.org/officeDocument/2006/relationships/image" Target="../media/image191.png"/><Relationship Id="rId54" Type="http://schemas.openxmlformats.org/officeDocument/2006/relationships/customXml" Target="../ink/ink154.xml"/><Relationship Id="rId70" Type="http://schemas.openxmlformats.org/officeDocument/2006/relationships/customXml" Target="../ink/ink162.xml"/><Relationship Id="rId75" Type="http://schemas.openxmlformats.org/officeDocument/2006/relationships/image" Target="../media/image164.png"/><Relationship Id="rId91" Type="http://schemas.openxmlformats.org/officeDocument/2006/relationships/image" Target="../media/image172.png"/><Relationship Id="rId96" Type="http://schemas.openxmlformats.org/officeDocument/2006/relationships/customXml" Target="../ink/ink175.xml"/><Relationship Id="rId140" Type="http://schemas.openxmlformats.org/officeDocument/2006/relationships/image" Target="../media/image196.png"/><Relationship Id="rId145" Type="http://schemas.openxmlformats.org/officeDocument/2006/relationships/customXml" Target="../ink/ink200.xml"/><Relationship Id="rId161" Type="http://schemas.openxmlformats.org/officeDocument/2006/relationships/customXml" Target="../ink/ink208.xml"/><Relationship Id="rId166" Type="http://schemas.openxmlformats.org/officeDocument/2006/relationships/image" Target="../media/image209.png"/><Relationship Id="rId182" Type="http://schemas.openxmlformats.org/officeDocument/2006/relationships/image" Target="../media/image217.png"/><Relationship Id="rId187" Type="http://schemas.openxmlformats.org/officeDocument/2006/relationships/customXml" Target="../ink/ink2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212" Type="http://schemas.openxmlformats.org/officeDocument/2006/relationships/image" Target="../media/image232.png"/><Relationship Id="rId23" Type="http://schemas.openxmlformats.org/officeDocument/2006/relationships/image" Target="../media/image138.png"/><Relationship Id="rId28" Type="http://schemas.openxmlformats.org/officeDocument/2006/relationships/customXml" Target="../ink/ink141.xml"/><Relationship Id="rId49" Type="http://schemas.openxmlformats.org/officeDocument/2006/relationships/image" Target="../media/image151.png"/><Relationship Id="rId114" Type="http://schemas.openxmlformats.org/officeDocument/2006/relationships/customXml" Target="../ink/ink184.xml"/><Relationship Id="rId119" Type="http://schemas.openxmlformats.org/officeDocument/2006/relationships/image" Target="../media/image186.png"/><Relationship Id="rId44" Type="http://schemas.openxmlformats.org/officeDocument/2006/relationships/customXml" Target="../ink/ink149.xml"/><Relationship Id="rId60" Type="http://schemas.openxmlformats.org/officeDocument/2006/relationships/customXml" Target="../ink/ink157.xml"/><Relationship Id="rId65" Type="http://schemas.openxmlformats.org/officeDocument/2006/relationships/image" Target="../media/image159.png"/><Relationship Id="rId81" Type="http://schemas.openxmlformats.org/officeDocument/2006/relationships/image" Target="../media/image167.png"/><Relationship Id="rId86" Type="http://schemas.openxmlformats.org/officeDocument/2006/relationships/customXml" Target="../ink/ink170.xml"/><Relationship Id="rId130" Type="http://schemas.openxmlformats.org/officeDocument/2006/relationships/customXml" Target="../ink/ink192.xml"/><Relationship Id="rId135" Type="http://schemas.openxmlformats.org/officeDocument/2006/relationships/image" Target="../media/image194.png"/><Relationship Id="rId151" Type="http://schemas.openxmlformats.org/officeDocument/2006/relationships/customXml" Target="../ink/ink203.xml"/><Relationship Id="rId156" Type="http://schemas.openxmlformats.org/officeDocument/2006/relationships/image" Target="../media/image204.png"/><Relationship Id="rId177" Type="http://schemas.openxmlformats.org/officeDocument/2006/relationships/customXml" Target="../ink/ink216.xml"/><Relationship Id="rId198" Type="http://schemas.openxmlformats.org/officeDocument/2006/relationships/image" Target="../media/image225.png"/><Relationship Id="rId172" Type="http://schemas.openxmlformats.org/officeDocument/2006/relationships/image" Target="../media/image212.png"/><Relationship Id="rId193" Type="http://schemas.openxmlformats.org/officeDocument/2006/relationships/customXml" Target="../ink/ink224.xml"/><Relationship Id="rId202" Type="http://schemas.openxmlformats.org/officeDocument/2006/relationships/image" Target="../media/image227.png"/><Relationship Id="rId207" Type="http://schemas.openxmlformats.org/officeDocument/2006/relationships/customXml" Target="../ink/ink231.xml"/><Relationship Id="rId13" Type="http://schemas.openxmlformats.org/officeDocument/2006/relationships/image" Target="../media/image133.png"/><Relationship Id="rId18" Type="http://schemas.openxmlformats.org/officeDocument/2006/relationships/customXml" Target="../ink/ink136.xml"/><Relationship Id="rId39" Type="http://schemas.openxmlformats.org/officeDocument/2006/relationships/image" Target="../media/image146.png"/><Relationship Id="rId109" Type="http://schemas.openxmlformats.org/officeDocument/2006/relationships/image" Target="../media/image181.png"/><Relationship Id="rId34" Type="http://schemas.openxmlformats.org/officeDocument/2006/relationships/customXml" Target="../ink/ink144.xml"/><Relationship Id="rId50" Type="http://schemas.openxmlformats.org/officeDocument/2006/relationships/customXml" Target="../ink/ink152.xml"/><Relationship Id="rId55" Type="http://schemas.openxmlformats.org/officeDocument/2006/relationships/image" Target="../media/image154.png"/><Relationship Id="rId76" Type="http://schemas.openxmlformats.org/officeDocument/2006/relationships/customXml" Target="../ink/ink165.xml"/><Relationship Id="rId97" Type="http://schemas.openxmlformats.org/officeDocument/2006/relationships/image" Target="../media/image175.png"/><Relationship Id="rId104" Type="http://schemas.openxmlformats.org/officeDocument/2006/relationships/customXml" Target="../ink/ink179.xml"/><Relationship Id="rId120" Type="http://schemas.openxmlformats.org/officeDocument/2006/relationships/customXml" Target="../ink/ink187.xml"/><Relationship Id="rId125" Type="http://schemas.openxmlformats.org/officeDocument/2006/relationships/image" Target="../media/image189.png"/><Relationship Id="rId141" Type="http://schemas.openxmlformats.org/officeDocument/2006/relationships/customXml" Target="../ink/ink198.xml"/><Relationship Id="rId146" Type="http://schemas.openxmlformats.org/officeDocument/2006/relationships/image" Target="../media/image199.png"/><Relationship Id="rId167" Type="http://schemas.openxmlformats.org/officeDocument/2006/relationships/customXml" Target="../ink/ink211.xml"/><Relationship Id="rId188" Type="http://schemas.openxmlformats.org/officeDocument/2006/relationships/image" Target="../media/image220.png"/><Relationship Id="rId7" Type="http://schemas.openxmlformats.org/officeDocument/2006/relationships/image" Target="../media/image130.png"/><Relationship Id="rId71" Type="http://schemas.openxmlformats.org/officeDocument/2006/relationships/image" Target="../media/image162.png"/><Relationship Id="rId92" Type="http://schemas.openxmlformats.org/officeDocument/2006/relationships/customXml" Target="../ink/ink173.xml"/><Relationship Id="rId162" Type="http://schemas.openxmlformats.org/officeDocument/2006/relationships/image" Target="../media/image207.png"/><Relationship Id="rId183" Type="http://schemas.openxmlformats.org/officeDocument/2006/relationships/customXml" Target="../ink/ink219.xml"/><Relationship Id="rId213" Type="http://schemas.openxmlformats.org/officeDocument/2006/relationships/customXml" Target="../ink/ink234.xml"/><Relationship Id="rId2" Type="http://schemas.openxmlformats.org/officeDocument/2006/relationships/customXml" Target="../ink/ink128.xml"/><Relationship Id="rId29" Type="http://schemas.openxmlformats.org/officeDocument/2006/relationships/image" Target="../media/image141.png"/><Relationship Id="rId24" Type="http://schemas.openxmlformats.org/officeDocument/2006/relationships/customXml" Target="../ink/ink139.xml"/><Relationship Id="rId40" Type="http://schemas.openxmlformats.org/officeDocument/2006/relationships/customXml" Target="../ink/ink147.xml"/><Relationship Id="rId45" Type="http://schemas.openxmlformats.org/officeDocument/2006/relationships/image" Target="../media/image149.png"/><Relationship Id="rId66" Type="http://schemas.openxmlformats.org/officeDocument/2006/relationships/customXml" Target="../ink/ink160.xml"/><Relationship Id="rId87" Type="http://schemas.openxmlformats.org/officeDocument/2006/relationships/image" Target="../media/image170.png"/><Relationship Id="rId110" Type="http://schemas.openxmlformats.org/officeDocument/2006/relationships/customXml" Target="../ink/ink182.xml"/><Relationship Id="rId115" Type="http://schemas.openxmlformats.org/officeDocument/2006/relationships/image" Target="../media/image184.png"/><Relationship Id="rId131" Type="http://schemas.openxmlformats.org/officeDocument/2006/relationships/image" Target="../media/image192.png"/><Relationship Id="rId136" Type="http://schemas.openxmlformats.org/officeDocument/2006/relationships/customXml" Target="../ink/ink195.xml"/><Relationship Id="rId157" Type="http://schemas.openxmlformats.org/officeDocument/2006/relationships/customXml" Target="../ink/ink206.xml"/><Relationship Id="rId178" Type="http://schemas.openxmlformats.org/officeDocument/2006/relationships/image" Target="../media/image215.png"/><Relationship Id="rId61" Type="http://schemas.openxmlformats.org/officeDocument/2006/relationships/image" Target="../media/image157.png"/><Relationship Id="rId82" Type="http://schemas.openxmlformats.org/officeDocument/2006/relationships/customXml" Target="../ink/ink168.xml"/><Relationship Id="rId152" Type="http://schemas.openxmlformats.org/officeDocument/2006/relationships/image" Target="../media/image202.png"/><Relationship Id="rId173" Type="http://schemas.openxmlformats.org/officeDocument/2006/relationships/customXml" Target="../ink/ink214.xml"/><Relationship Id="rId194" Type="http://schemas.openxmlformats.org/officeDocument/2006/relationships/image" Target="../media/image223.png"/><Relationship Id="rId199" Type="http://schemas.openxmlformats.org/officeDocument/2006/relationships/customXml" Target="../ink/ink227.xml"/><Relationship Id="rId203" Type="http://schemas.openxmlformats.org/officeDocument/2006/relationships/customXml" Target="../ink/ink229.xml"/><Relationship Id="rId208" Type="http://schemas.openxmlformats.org/officeDocument/2006/relationships/image" Target="../media/image230.png"/><Relationship Id="rId19" Type="http://schemas.openxmlformats.org/officeDocument/2006/relationships/image" Target="../media/image136.png"/><Relationship Id="rId14" Type="http://schemas.openxmlformats.org/officeDocument/2006/relationships/customXml" Target="../ink/ink134.xml"/><Relationship Id="rId30" Type="http://schemas.openxmlformats.org/officeDocument/2006/relationships/customXml" Target="../ink/ink142.xml"/><Relationship Id="rId35" Type="http://schemas.openxmlformats.org/officeDocument/2006/relationships/image" Target="../media/image144.png"/><Relationship Id="rId56" Type="http://schemas.openxmlformats.org/officeDocument/2006/relationships/customXml" Target="../ink/ink155.xml"/><Relationship Id="rId77" Type="http://schemas.openxmlformats.org/officeDocument/2006/relationships/image" Target="../media/image165.png"/><Relationship Id="rId100" Type="http://schemas.openxmlformats.org/officeDocument/2006/relationships/customXml" Target="../ink/ink177.xml"/><Relationship Id="rId105" Type="http://schemas.openxmlformats.org/officeDocument/2006/relationships/image" Target="../media/image179.png"/><Relationship Id="rId126" Type="http://schemas.openxmlformats.org/officeDocument/2006/relationships/customXml" Target="../ink/ink190.xml"/><Relationship Id="rId147" Type="http://schemas.openxmlformats.org/officeDocument/2006/relationships/customXml" Target="../ink/ink201.xml"/><Relationship Id="rId168" Type="http://schemas.openxmlformats.org/officeDocument/2006/relationships/image" Target="../media/image210.png"/><Relationship Id="rId8" Type="http://schemas.openxmlformats.org/officeDocument/2006/relationships/customXml" Target="../ink/ink131.xml"/><Relationship Id="rId51" Type="http://schemas.openxmlformats.org/officeDocument/2006/relationships/image" Target="../media/image152.png"/><Relationship Id="rId72" Type="http://schemas.openxmlformats.org/officeDocument/2006/relationships/customXml" Target="../ink/ink163.xml"/><Relationship Id="rId93" Type="http://schemas.openxmlformats.org/officeDocument/2006/relationships/image" Target="../media/image173.png"/><Relationship Id="rId98" Type="http://schemas.openxmlformats.org/officeDocument/2006/relationships/customXml" Target="../ink/ink176.xml"/><Relationship Id="rId121" Type="http://schemas.openxmlformats.org/officeDocument/2006/relationships/image" Target="../media/image187.png"/><Relationship Id="rId142" Type="http://schemas.openxmlformats.org/officeDocument/2006/relationships/image" Target="../media/image197.png"/><Relationship Id="rId163" Type="http://schemas.openxmlformats.org/officeDocument/2006/relationships/customXml" Target="../ink/ink209.xml"/><Relationship Id="rId184" Type="http://schemas.openxmlformats.org/officeDocument/2006/relationships/image" Target="../media/image218.png"/><Relationship Id="rId189" Type="http://schemas.openxmlformats.org/officeDocument/2006/relationships/customXml" Target="../ink/ink222.xml"/><Relationship Id="rId3" Type="http://schemas.openxmlformats.org/officeDocument/2006/relationships/image" Target="../media/image128.png"/><Relationship Id="rId214" Type="http://schemas.openxmlformats.org/officeDocument/2006/relationships/image" Target="../media/image233.png"/><Relationship Id="rId25" Type="http://schemas.openxmlformats.org/officeDocument/2006/relationships/image" Target="../media/image139.png"/><Relationship Id="rId46" Type="http://schemas.openxmlformats.org/officeDocument/2006/relationships/customXml" Target="../ink/ink150.xml"/><Relationship Id="rId67" Type="http://schemas.openxmlformats.org/officeDocument/2006/relationships/image" Target="../media/image160.png"/><Relationship Id="rId116" Type="http://schemas.openxmlformats.org/officeDocument/2006/relationships/customXml" Target="../ink/ink185.xml"/><Relationship Id="rId137" Type="http://schemas.openxmlformats.org/officeDocument/2006/relationships/customXml" Target="../ink/ink196.xml"/><Relationship Id="rId158" Type="http://schemas.openxmlformats.org/officeDocument/2006/relationships/image" Target="../media/image205.png"/><Relationship Id="rId20" Type="http://schemas.openxmlformats.org/officeDocument/2006/relationships/customXml" Target="../ink/ink137.xml"/><Relationship Id="rId41" Type="http://schemas.openxmlformats.org/officeDocument/2006/relationships/image" Target="../media/image147.png"/><Relationship Id="rId62" Type="http://schemas.openxmlformats.org/officeDocument/2006/relationships/customXml" Target="../ink/ink158.xml"/><Relationship Id="rId83" Type="http://schemas.openxmlformats.org/officeDocument/2006/relationships/image" Target="../media/image168.png"/><Relationship Id="rId88" Type="http://schemas.openxmlformats.org/officeDocument/2006/relationships/customXml" Target="../ink/ink171.xml"/><Relationship Id="rId111" Type="http://schemas.openxmlformats.org/officeDocument/2006/relationships/image" Target="../media/image182.png"/><Relationship Id="rId132" Type="http://schemas.openxmlformats.org/officeDocument/2006/relationships/customXml" Target="../ink/ink193.xml"/><Relationship Id="rId153" Type="http://schemas.openxmlformats.org/officeDocument/2006/relationships/customXml" Target="../ink/ink204.xml"/><Relationship Id="rId174" Type="http://schemas.openxmlformats.org/officeDocument/2006/relationships/image" Target="../media/image213.png"/><Relationship Id="rId179" Type="http://schemas.openxmlformats.org/officeDocument/2006/relationships/customXml" Target="../ink/ink217.xml"/><Relationship Id="rId195" Type="http://schemas.openxmlformats.org/officeDocument/2006/relationships/customXml" Target="../ink/ink225.xml"/><Relationship Id="rId209" Type="http://schemas.openxmlformats.org/officeDocument/2006/relationships/customXml" Target="../ink/ink232.xml"/><Relationship Id="rId190" Type="http://schemas.openxmlformats.org/officeDocument/2006/relationships/image" Target="../media/image221.png"/><Relationship Id="rId204" Type="http://schemas.openxmlformats.org/officeDocument/2006/relationships/image" Target="../media/image228.png"/><Relationship Id="rId15" Type="http://schemas.openxmlformats.org/officeDocument/2006/relationships/image" Target="../media/image134.png"/><Relationship Id="rId36" Type="http://schemas.openxmlformats.org/officeDocument/2006/relationships/customXml" Target="../ink/ink145.xml"/><Relationship Id="rId57" Type="http://schemas.openxmlformats.org/officeDocument/2006/relationships/image" Target="../media/image155.png"/><Relationship Id="rId106" Type="http://schemas.openxmlformats.org/officeDocument/2006/relationships/customXml" Target="../ink/ink180.xml"/><Relationship Id="rId127" Type="http://schemas.openxmlformats.org/officeDocument/2006/relationships/image" Target="../media/image190.png"/><Relationship Id="rId10" Type="http://schemas.openxmlformats.org/officeDocument/2006/relationships/customXml" Target="../ink/ink132.xml"/><Relationship Id="rId31" Type="http://schemas.openxmlformats.org/officeDocument/2006/relationships/image" Target="../media/image142.png"/><Relationship Id="rId52" Type="http://schemas.openxmlformats.org/officeDocument/2006/relationships/customXml" Target="../ink/ink153.xml"/><Relationship Id="rId73" Type="http://schemas.openxmlformats.org/officeDocument/2006/relationships/image" Target="../media/image163.png"/><Relationship Id="rId78" Type="http://schemas.openxmlformats.org/officeDocument/2006/relationships/customXml" Target="../ink/ink166.xml"/><Relationship Id="rId94" Type="http://schemas.openxmlformats.org/officeDocument/2006/relationships/customXml" Target="../ink/ink174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88.xml"/><Relationship Id="rId143" Type="http://schemas.openxmlformats.org/officeDocument/2006/relationships/customXml" Target="../ink/ink199.xml"/><Relationship Id="rId148" Type="http://schemas.openxmlformats.org/officeDocument/2006/relationships/image" Target="../media/image200.png"/><Relationship Id="rId164" Type="http://schemas.openxmlformats.org/officeDocument/2006/relationships/image" Target="../media/image208.png"/><Relationship Id="rId169" Type="http://schemas.openxmlformats.org/officeDocument/2006/relationships/customXml" Target="../ink/ink212.xml"/><Relationship Id="rId185" Type="http://schemas.openxmlformats.org/officeDocument/2006/relationships/customXml" Target="../ink/ink220.xml"/><Relationship Id="rId4" Type="http://schemas.openxmlformats.org/officeDocument/2006/relationships/customXml" Target="../ink/ink129.xml"/><Relationship Id="rId9" Type="http://schemas.openxmlformats.org/officeDocument/2006/relationships/image" Target="../media/image131.png"/><Relationship Id="rId180" Type="http://schemas.openxmlformats.org/officeDocument/2006/relationships/image" Target="../media/image216.png"/><Relationship Id="rId210" Type="http://schemas.openxmlformats.org/officeDocument/2006/relationships/image" Target="../media/image231.png"/><Relationship Id="rId26" Type="http://schemas.openxmlformats.org/officeDocument/2006/relationships/customXml" Target="../ink/ink140.xml"/><Relationship Id="rId47" Type="http://schemas.openxmlformats.org/officeDocument/2006/relationships/image" Target="../media/image150.png"/><Relationship Id="rId68" Type="http://schemas.openxmlformats.org/officeDocument/2006/relationships/customXml" Target="../ink/ink161.xml"/><Relationship Id="rId89" Type="http://schemas.openxmlformats.org/officeDocument/2006/relationships/image" Target="../media/image171.png"/><Relationship Id="rId112" Type="http://schemas.openxmlformats.org/officeDocument/2006/relationships/customXml" Target="../ink/ink183.xml"/><Relationship Id="rId133" Type="http://schemas.openxmlformats.org/officeDocument/2006/relationships/image" Target="../media/image193.png"/><Relationship Id="rId154" Type="http://schemas.openxmlformats.org/officeDocument/2006/relationships/image" Target="../media/image203.png"/><Relationship Id="rId175" Type="http://schemas.openxmlformats.org/officeDocument/2006/relationships/customXml" Target="../ink/ink215.xml"/><Relationship Id="rId196" Type="http://schemas.openxmlformats.org/officeDocument/2006/relationships/image" Target="../media/image224.png"/><Relationship Id="rId200" Type="http://schemas.openxmlformats.org/officeDocument/2006/relationships/image" Target="../media/image226.png"/><Relationship Id="rId16" Type="http://schemas.openxmlformats.org/officeDocument/2006/relationships/customXml" Target="../ink/ink13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3.xml"/><Relationship Id="rId21" Type="http://schemas.openxmlformats.org/officeDocument/2006/relationships/image" Target="../media/image243.png"/><Relationship Id="rId42" Type="http://schemas.openxmlformats.org/officeDocument/2006/relationships/image" Target="../media/image253.png"/><Relationship Id="rId63" Type="http://schemas.openxmlformats.org/officeDocument/2006/relationships/customXml" Target="../ink/ink266.xml"/><Relationship Id="rId84" Type="http://schemas.openxmlformats.org/officeDocument/2006/relationships/image" Target="../media/image274.png"/><Relationship Id="rId138" Type="http://schemas.openxmlformats.org/officeDocument/2006/relationships/image" Target="../media/image301.png"/><Relationship Id="rId159" Type="http://schemas.openxmlformats.org/officeDocument/2006/relationships/customXml" Target="../ink/ink314.xml"/><Relationship Id="rId170" Type="http://schemas.openxmlformats.org/officeDocument/2006/relationships/image" Target="../media/image317.png"/><Relationship Id="rId191" Type="http://schemas.openxmlformats.org/officeDocument/2006/relationships/customXml" Target="../ink/ink330.xml"/><Relationship Id="rId205" Type="http://schemas.openxmlformats.org/officeDocument/2006/relationships/customXml" Target="../ink/ink337.xml"/><Relationship Id="rId226" Type="http://schemas.openxmlformats.org/officeDocument/2006/relationships/image" Target="../media/image345.png"/><Relationship Id="rId247" Type="http://schemas.openxmlformats.org/officeDocument/2006/relationships/image" Target="../media/image355.png"/><Relationship Id="rId107" Type="http://schemas.openxmlformats.org/officeDocument/2006/relationships/customXml" Target="../ink/ink288.xml"/><Relationship Id="rId268" Type="http://schemas.openxmlformats.org/officeDocument/2006/relationships/image" Target="../media/image365.png"/><Relationship Id="rId289" Type="http://schemas.openxmlformats.org/officeDocument/2006/relationships/customXml" Target="../ink/ink380.xml"/><Relationship Id="rId11" Type="http://schemas.openxmlformats.org/officeDocument/2006/relationships/image" Target="../media/image238.png"/><Relationship Id="rId32" Type="http://schemas.openxmlformats.org/officeDocument/2006/relationships/customXml" Target="../ink/ink250.xml"/><Relationship Id="rId53" Type="http://schemas.openxmlformats.org/officeDocument/2006/relationships/customXml" Target="../ink/ink261.xml"/><Relationship Id="rId74" Type="http://schemas.openxmlformats.org/officeDocument/2006/relationships/image" Target="../media/image269.png"/><Relationship Id="rId128" Type="http://schemas.openxmlformats.org/officeDocument/2006/relationships/image" Target="../media/image296.png"/><Relationship Id="rId149" Type="http://schemas.openxmlformats.org/officeDocument/2006/relationships/customXml" Target="../ink/ink309.xml"/><Relationship Id="rId5" Type="http://schemas.openxmlformats.org/officeDocument/2006/relationships/image" Target="../media/image235.png"/><Relationship Id="rId95" Type="http://schemas.openxmlformats.org/officeDocument/2006/relationships/customXml" Target="../ink/ink282.xml"/><Relationship Id="rId160" Type="http://schemas.openxmlformats.org/officeDocument/2006/relationships/image" Target="../media/image312.png"/><Relationship Id="rId181" Type="http://schemas.openxmlformats.org/officeDocument/2006/relationships/customXml" Target="../ink/ink325.xml"/><Relationship Id="rId216" Type="http://schemas.openxmlformats.org/officeDocument/2006/relationships/image" Target="../media/image340.png"/><Relationship Id="rId237" Type="http://schemas.openxmlformats.org/officeDocument/2006/relationships/customXml" Target="../ink/ink353.xml"/><Relationship Id="rId258" Type="http://schemas.openxmlformats.org/officeDocument/2006/relationships/customXml" Target="../ink/ink364.xml"/><Relationship Id="rId279" Type="http://schemas.openxmlformats.org/officeDocument/2006/relationships/customXml" Target="../ink/ink375.xml"/><Relationship Id="rId22" Type="http://schemas.openxmlformats.org/officeDocument/2006/relationships/customXml" Target="../ink/ink245.xml"/><Relationship Id="rId43" Type="http://schemas.openxmlformats.org/officeDocument/2006/relationships/customXml" Target="../ink/ink256.xml"/><Relationship Id="rId64" Type="http://schemas.openxmlformats.org/officeDocument/2006/relationships/image" Target="../media/image264.png"/><Relationship Id="rId118" Type="http://schemas.openxmlformats.org/officeDocument/2006/relationships/image" Target="../media/image291.png"/><Relationship Id="rId139" Type="http://schemas.openxmlformats.org/officeDocument/2006/relationships/customXml" Target="../ink/ink304.xml"/><Relationship Id="rId290" Type="http://schemas.openxmlformats.org/officeDocument/2006/relationships/image" Target="../media/image376.png"/><Relationship Id="rId85" Type="http://schemas.openxmlformats.org/officeDocument/2006/relationships/customXml" Target="../ink/ink277.xml"/><Relationship Id="rId150" Type="http://schemas.openxmlformats.org/officeDocument/2006/relationships/image" Target="../media/image307.png"/><Relationship Id="rId171" Type="http://schemas.openxmlformats.org/officeDocument/2006/relationships/customXml" Target="../ink/ink320.xml"/><Relationship Id="rId192" Type="http://schemas.openxmlformats.org/officeDocument/2006/relationships/image" Target="../media/image328.png"/><Relationship Id="rId206" Type="http://schemas.openxmlformats.org/officeDocument/2006/relationships/image" Target="../media/image335.png"/><Relationship Id="rId227" Type="http://schemas.openxmlformats.org/officeDocument/2006/relationships/customXml" Target="../ink/ink348.xml"/><Relationship Id="rId248" Type="http://schemas.openxmlformats.org/officeDocument/2006/relationships/customXml" Target="../ink/ink359.xml"/><Relationship Id="rId269" Type="http://schemas.openxmlformats.org/officeDocument/2006/relationships/customXml" Target="../ink/ink370.xml"/><Relationship Id="rId12" Type="http://schemas.openxmlformats.org/officeDocument/2006/relationships/customXml" Target="../ink/ink240.xml"/><Relationship Id="rId33" Type="http://schemas.openxmlformats.org/officeDocument/2006/relationships/image" Target="../media/image249.png"/><Relationship Id="rId108" Type="http://schemas.openxmlformats.org/officeDocument/2006/relationships/image" Target="../media/image286.png"/><Relationship Id="rId129" Type="http://schemas.openxmlformats.org/officeDocument/2006/relationships/customXml" Target="../ink/ink299.xml"/><Relationship Id="rId280" Type="http://schemas.openxmlformats.org/officeDocument/2006/relationships/image" Target="../media/image371.png"/><Relationship Id="rId54" Type="http://schemas.openxmlformats.org/officeDocument/2006/relationships/image" Target="../media/image259.png"/><Relationship Id="rId75" Type="http://schemas.openxmlformats.org/officeDocument/2006/relationships/customXml" Target="../ink/ink272.xml"/><Relationship Id="rId96" Type="http://schemas.openxmlformats.org/officeDocument/2006/relationships/image" Target="../media/image280.png"/><Relationship Id="rId140" Type="http://schemas.openxmlformats.org/officeDocument/2006/relationships/image" Target="../media/image302.png"/><Relationship Id="rId161" Type="http://schemas.openxmlformats.org/officeDocument/2006/relationships/customXml" Target="../ink/ink315.xml"/><Relationship Id="rId182" Type="http://schemas.openxmlformats.org/officeDocument/2006/relationships/image" Target="../media/image323.png"/><Relationship Id="rId217" Type="http://schemas.openxmlformats.org/officeDocument/2006/relationships/customXml" Target="../ink/ink343.xml"/><Relationship Id="rId6" Type="http://schemas.openxmlformats.org/officeDocument/2006/relationships/customXml" Target="../ink/ink237.xml"/><Relationship Id="rId238" Type="http://schemas.openxmlformats.org/officeDocument/2006/relationships/customXml" Target="../ink/ink354.xml"/><Relationship Id="rId259" Type="http://schemas.openxmlformats.org/officeDocument/2006/relationships/customXml" Target="../ink/ink365.xml"/><Relationship Id="rId23" Type="http://schemas.openxmlformats.org/officeDocument/2006/relationships/image" Target="../media/image244.png"/><Relationship Id="rId119" Type="http://schemas.openxmlformats.org/officeDocument/2006/relationships/customXml" Target="../ink/ink294.xml"/><Relationship Id="rId270" Type="http://schemas.openxmlformats.org/officeDocument/2006/relationships/image" Target="../media/image366.png"/><Relationship Id="rId291" Type="http://schemas.openxmlformats.org/officeDocument/2006/relationships/customXml" Target="../ink/ink381.xml"/><Relationship Id="rId44" Type="http://schemas.openxmlformats.org/officeDocument/2006/relationships/image" Target="../media/image254.png"/><Relationship Id="rId65" Type="http://schemas.openxmlformats.org/officeDocument/2006/relationships/customXml" Target="../ink/ink267.xml"/><Relationship Id="rId86" Type="http://schemas.openxmlformats.org/officeDocument/2006/relationships/image" Target="../media/image275.png"/><Relationship Id="rId130" Type="http://schemas.openxmlformats.org/officeDocument/2006/relationships/image" Target="../media/image297.png"/><Relationship Id="rId151" Type="http://schemas.openxmlformats.org/officeDocument/2006/relationships/customXml" Target="../ink/ink310.xml"/><Relationship Id="rId172" Type="http://schemas.openxmlformats.org/officeDocument/2006/relationships/image" Target="../media/image318.png"/><Relationship Id="rId193" Type="http://schemas.openxmlformats.org/officeDocument/2006/relationships/customXml" Target="../ink/ink331.xml"/><Relationship Id="rId207" Type="http://schemas.openxmlformats.org/officeDocument/2006/relationships/customXml" Target="../ink/ink338.xml"/><Relationship Id="rId228" Type="http://schemas.openxmlformats.org/officeDocument/2006/relationships/image" Target="../media/image346.png"/><Relationship Id="rId249" Type="http://schemas.openxmlformats.org/officeDocument/2006/relationships/image" Target="../media/image356.png"/><Relationship Id="rId13" Type="http://schemas.openxmlformats.org/officeDocument/2006/relationships/image" Target="../media/image239.png"/><Relationship Id="rId109" Type="http://schemas.openxmlformats.org/officeDocument/2006/relationships/customXml" Target="../ink/ink289.xml"/><Relationship Id="rId260" Type="http://schemas.openxmlformats.org/officeDocument/2006/relationships/image" Target="../media/image361.png"/><Relationship Id="rId281" Type="http://schemas.openxmlformats.org/officeDocument/2006/relationships/customXml" Target="../ink/ink376.xml"/><Relationship Id="rId34" Type="http://schemas.openxmlformats.org/officeDocument/2006/relationships/customXml" Target="../ink/ink251.xml"/><Relationship Id="rId50" Type="http://schemas.openxmlformats.org/officeDocument/2006/relationships/image" Target="../media/image257.png"/><Relationship Id="rId55" Type="http://schemas.openxmlformats.org/officeDocument/2006/relationships/customXml" Target="../ink/ink262.xml"/><Relationship Id="rId76" Type="http://schemas.openxmlformats.org/officeDocument/2006/relationships/image" Target="../media/image270.png"/><Relationship Id="rId97" Type="http://schemas.openxmlformats.org/officeDocument/2006/relationships/customXml" Target="../ink/ink283.xml"/><Relationship Id="rId104" Type="http://schemas.openxmlformats.org/officeDocument/2006/relationships/image" Target="../media/image284.png"/><Relationship Id="rId120" Type="http://schemas.openxmlformats.org/officeDocument/2006/relationships/image" Target="../media/image292.png"/><Relationship Id="rId125" Type="http://schemas.openxmlformats.org/officeDocument/2006/relationships/customXml" Target="../ink/ink297.xml"/><Relationship Id="rId141" Type="http://schemas.openxmlformats.org/officeDocument/2006/relationships/customXml" Target="../ink/ink305.xml"/><Relationship Id="rId146" Type="http://schemas.openxmlformats.org/officeDocument/2006/relationships/image" Target="../media/image305.png"/><Relationship Id="rId167" Type="http://schemas.openxmlformats.org/officeDocument/2006/relationships/customXml" Target="../ink/ink318.xml"/><Relationship Id="rId188" Type="http://schemas.openxmlformats.org/officeDocument/2006/relationships/image" Target="../media/image326.png"/><Relationship Id="rId7" Type="http://schemas.openxmlformats.org/officeDocument/2006/relationships/image" Target="../media/image236.png"/><Relationship Id="rId71" Type="http://schemas.openxmlformats.org/officeDocument/2006/relationships/customXml" Target="../ink/ink270.xml"/><Relationship Id="rId92" Type="http://schemas.openxmlformats.org/officeDocument/2006/relationships/image" Target="../media/image278.png"/><Relationship Id="rId162" Type="http://schemas.openxmlformats.org/officeDocument/2006/relationships/image" Target="../media/image313.png"/><Relationship Id="rId183" Type="http://schemas.openxmlformats.org/officeDocument/2006/relationships/customXml" Target="../ink/ink326.xml"/><Relationship Id="rId213" Type="http://schemas.openxmlformats.org/officeDocument/2006/relationships/customXml" Target="../ink/ink341.xml"/><Relationship Id="rId218" Type="http://schemas.openxmlformats.org/officeDocument/2006/relationships/image" Target="../media/image341.png"/><Relationship Id="rId234" Type="http://schemas.openxmlformats.org/officeDocument/2006/relationships/image" Target="../media/image349.png"/><Relationship Id="rId239" Type="http://schemas.openxmlformats.org/officeDocument/2006/relationships/image" Target="../media/image351.png"/><Relationship Id="rId2" Type="http://schemas.openxmlformats.org/officeDocument/2006/relationships/customXml" Target="../ink/ink235.xml"/><Relationship Id="rId29" Type="http://schemas.openxmlformats.org/officeDocument/2006/relationships/image" Target="../media/image247.png"/><Relationship Id="rId250" Type="http://schemas.openxmlformats.org/officeDocument/2006/relationships/customXml" Target="../ink/ink360.xml"/><Relationship Id="rId255" Type="http://schemas.openxmlformats.org/officeDocument/2006/relationships/image" Target="../media/image359.png"/><Relationship Id="rId271" Type="http://schemas.openxmlformats.org/officeDocument/2006/relationships/customXml" Target="../ink/ink371.xml"/><Relationship Id="rId276" Type="http://schemas.openxmlformats.org/officeDocument/2006/relationships/image" Target="../media/image369.png"/><Relationship Id="rId292" Type="http://schemas.openxmlformats.org/officeDocument/2006/relationships/image" Target="../media/image377.png"/><Relationship Id="rId24" Type="http://schemas.openxmlformats.org/officeDocument/2006/relationships/customXml" Target="../ink/ink246.xml"/><Relationship Id="rId40" Type="http://schemas.openxmlformats.org/officeDocument/2006/relationships/image" Target="../media/image252.png"/><Relationship Id="rId45" Type="http://schemas.openxmlformats.org/officeDocument/2006/relationships/customXml" Target="../ink/ink257.xml"/><Relationship Id="rId66" Type="http://schemas.openxmlformats.org/officeDocument/2006/relationships/image" Target="../media/image265.png"/><Relationship Id="rId87" Type="http://schemas.openxmlformats.org/officeDocument/2006/relationships/customXml" Target="../ink/ink278.xml"/><Relationship Id="rId110" Type="http://schemas.openxmlformats.org/officeDocument/2006/relationships/image" Target="../media/image287.png"/><Relationship Id="rId115" Type="http://schemas.openxmlformats.org/officeDocument/2006/relationships/customXml" Target="../ink/ink292.xml"/><Relationship Id="rId131" Type="http://schemas.openxmlformats.org/officeDocument/2006/relationships/customXml" Target="../ink/ink300.xml"/><Relationship Id="rId136" Type="http://schemas.openxmlformats.org/officeDocument/2006/relationships/image" Target="../media/image300.png"/><Relationship Id="rId157" Type="http://schemas.openxmlformats.org/officeDocument/2006/relationships/customXml" Target="../ink/ink313.xml"/><Relationship Id="rId178" Type="http://schemas.openxmlformats.org/officeDocument/2006/relationships/image" Target="../media/image321.png"/><Relationship Id="rId61" Type="http://schemas.openxmlformats.org/officeDocument/2006/relationships/customXml" Target="../ink/ink265.xml"/><Relationship Id="rId82" Type="http://schemas.openxmlformats.org/officeDocument/2006/relationships/image" Target="../media/image273.png"/><Relationship Id="rId152" Type="http://schemas.openxmlformats.org/officeDocument/2006/relationships/image" Target="../media/image308.png"/><Relationship Id="rId173" Type="http://schemas.openxmlformats.org/officeDocument/2006/relationships/customXml" Target="../ink/ink321.xml"/><Relationship Id="rId194" Type="http://schemas.openxmlformats.org/officeDocument/2006/relationships/image" Target="../media/image329.png"/><Relationship Id="rId199" Type="http://schemas.openxmlformats.org/officeDocument/2006/relationships/customXml" Target="../ink/ink334.xml"/><Relationship Id="rId203" Type="http://schemas.openxmlformats.org/officeDocument/2006/relationships/customXml" Target="../ink/ink336.xml"/><Relationship Id="rId208" Type="http://schemas.openxmlformats.org/officeDocument/2006/relationships/image" Target="../media/image336.png"/><Relationship Id="rId229" Type="http://schemas.openxmlformats.org/officeDocument/2006/relationships/customXml" Target="../ink/ink349.xml"/><Relationship Id="rId19" Type="http://schemas.openxmlformats.org/officeDocument/2006/relationships/image" Target="../media/image242.png"/><Relationship Id="rId224" Type="http://schemas.openxmlformats.org/officeDocument/2006/relationships/image" Target="../media/image344.png"/><Relationship Id="rId240" Type="http://schemas.openxmlformats.org/officeDocument/2006/relationships/customXml" Target="../ink/ink355.xml"/><Relationship Id="rId245" Type="http://schemas.openxmlformats.org/officeDocument/2006/relationships/image" Target="../media/image354.png"/><Relationship Id="rId261" Type="http://schemas.openxmlformats.org/officeDocument/2006/relationships/customXml" Target="../ink/ink366.xml"/><Relationship Id="rId266" Type="http://schemas.openxmlformats.org/officeDocument/2006/relationships/image" Target="../media/image364.png"/><Relationship Id="rId287" Type="http://schemas.openxmlformats.org/officeDocument/2006/relationships/customXml" Target="../ink/ink379.xml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50.png"/><Relationship Id="rId56" Type="http://schemas.openxmlformats.org/officeDocument/2006/relationships/image" Target="../media/image260.png"/><Relationship Id="rId77" Type="http://schemas.openxmlformats.org/officeDocument/2006/relationships/customXml" Target="../ink/ink273.xml"/><Relationship Id="rId100" Type="http://schemas.openxmlformats.org/officeDocument/2006/relationships/image" Target="../media/image282.png"/><Relationship Id="rId105" Type="http://schemas.openxmlformats.org/officeDocument/2006/relationships/customXml" Target="../ink/ink287.xml"/><Relationship Id="rId126" Type="http://schemas.openxmlformats.org/officeDocument/2006/relationships/image" Target="../media/image295.png"/><Relationship Id="rId147" Type="http://schemas.openxmlformats.org/officeDocument/2006/relationships/customXml" Target="../ink/ink308.xml"/><Relationship Id="rId168" Type="http://schemas.openxmlformats.org/officeDocument/2006/relationships/image" Target="../media/image316.png"/><Relationship Id="rId282" Type="http://schemas.openxmlformats.org/officeDocument/2006/relationships/image" Target="../media/image372.png"/><Relationship Id="rId8" Type="http://schemas.openxmlformats.org/officeDocument/2006/relationships/customXml" Target="../ink/ink238.xml"/><Relationship Id="rId51" Type="http://schemas.openxmlformats.org/officeDocument/2006/relationships/customXml" Target="../ink/ink260.xml"/><Relationship Id="rId72" Type="http://schemas.openxmlformats.org/officeDocument/2006/relationships/image" Target="../media/image268.png"/><Relationship Id="rId93" Type="http://schemas.openxmlformats.org/officeDocument/2006/relationships/customXml" Target="../ink/ink281.xml"/><Relationship Id="rId98" Type="http://schemas.openxmlformats.org/officeDocument/2006/relationships/image" Target="../media/image281.png"/><Relationship Id="rId121" Type="http://schemas.openxmlformats.org/officeDocument/2006/relationships/customXml" Target="../ink/ink295.xml"/><Relationship Id="rId142" Type="http://schemas.openxmlformats.org/officeDocument/2006/relationships/image" Target="../media/image303.png"/><Relationship Id="rId163" Type="http://schemas.openxmlformats.org/officeDocument/2006/relationships/customXml" Target="../ink/ink316.xml"/><Relationship Id="rId184" Type="http://schemas.openxmlformats.org/officeDocument/2006/relationships/image" Target="../media/image324.png"/><Relationship Id="rId189" Type="http://schemas.openxmlformats.org/officeDocument/2006/relationships/customXml" Target="../ink/ink329.xml"/><Relationship Id="rId219" Type="http://schemas.openxmlformats.org/officeDocument/2006/relationships/customXml" Target="../ink/ink344.xml"/><Relationship Id="rId3" Type="http://schemas.openxmlformats.org/officeDocument/2006/relationships/image" Target="../media/image234.png"/><Relationship Id="rId214" Type="http://schemas.openxmlformats.org/officeDocument/2006/relationships/image" Target="../media/image339.png"/><Relationship Id="rId230" Type="http://schemas.openxmlformats.org/officeDocument/2006/relationships/image" Target="../media/image347.png"/><Relationship Id="rId235" Type="http://schemas.openxmlformats.org/officeDocument/2006/relationships/customXml" Target="../ink/ink352.xml"/><Relationship Id="rId251" Type="http://schemas.openxmlformats.org/officeDocument/2006/relationships/image" Target="../media/image357.png"/><Relationship Id="rId256" Type="http://schemas.openxmlformats.org/officeDocument/2006/relationships/customXml" Target="../ink/ink363.xml"/><Relationship Id="rId277" Type="http://schemas.openxmlformats.org/officeDocument/2006/relationships/customXml" Target="../ink/ink374.xml"/><Relationship Id="rId25" Type="http://schemas.openxmlformats.org/officeDocument/2006/relationships/image" Target="../media/image245.png"/><Relationship Id="rId46" Type="http://schemas.openxmlformats.org/officeDocument/2006/relationships/image" Target="../media/image255.png"/><Relationship Id="rId67" Type="http://schemas.openxmlformats.org/officeDocument/2006/relationships/customXml" Target="../ink/ink268.xml"/><Relationship Id="rId116" Type="http://schemas.openxmlformats.org/officeDocument/2006/relationships/image" Target="../media/image290.png"/><Relationship Id="rId137" Type="http://schemas.openxmlformats.org/officeDocument/2006/relationships/customXml" Target="../ink/ink303.xml"/><Relationship Id="rId158" Type="http://schemas.openxmlformats.org/officeDocument/2006/relationships/image" Target="../media/image311.png"/><Relationship Id="rId272" Type="http://schemas.openxmlformats.org/officeDocument/2006/relationships/image" Target="../media/image367.png"/><Relationship Id="rId20" Type="http://schemas.openxmlformats.org/officeDocument/2006/relationships/customXml" Target="../ink/ink244.xml"/><Relationship Id="rId41" Type="http://schemas.openxmlformats.org/officeDocument/2006/relationships/customXml" Target="../ink/ink255.xml"/><Relationship Id="rId62" Type="http://schemas.openxmlformats.org/officeDocument/2006/relationships/image" Target="../media/image263.png"/><Relationship Id="rId83" Type="http://schemas.openxmlformats.org/officeDocument/2006/relationships/customXml" Target="../ink/ink276.xml"/><Relationship Id="rId88" Type="http://schemas.openxmlformats.org/officeDocument/2006/relationships/image" Target="../media/image276.png"/><Relationship Id="rId111" Type="http://schemas.openxmlformats.org/officeDocument/2006/relationships/customXml" Target="../ink/ink290.xml"/><Relationship Id="rId132" Type="http://schemas.openxmlformats.org/officeDocument/2006/relationships/image" Target="../media/image298.png"/><Relationship Id="rId153" Type="http://schemas.openxmlformats.org/officeDocument/2006/relationships/customXml" Target="../ink/ink311.xml"/><Relationship Id="rId174" Type="http://schemas.openxmlformats.org/officeDocument/2006/relationships/image" Target="../media/image319.png"/><Relationship Id="rId179" Type="http://schemas.openxmlformats.org/officeDocument/2006/relationships/customXml" Target="../ink/ink324.xml"/><Relationship Id="rId195" Type="http://schemas.openxmlformats.org/officeDocument/2006/relationships/customXml" Target="../ink/ink332.xml"/><Relationship Id="rId209" Type="http://schemas.openxmlformats.org/officeDocument/2006/relationships/customXml" Target="../ink/ink339.xml"/><Relationship Id="rId190" Type="http://schemas.openxmlformats.org/officeDocument/2006/relationships/image" Target="../media/image327.png"/><Relationship Id="rId204" Type="http://schemas.openxmlformats.org/officeDocument/2006/relationships/image" Target="../media/image334.png"/><Relationship Id="rId220" Type="http://schemas.openxmlformats.org/officeDocument/2006/relationships/image" Target="../media/image342.png"/><Relationship Id="rId225" Type="http://schemas.openxmlformats.org/officeDocument/2006/relationships/customXml" Target="../ink/ink347.xml"/><Relationship Id="rId241" Type="http://schemas.openxmlformats.org/officeDocument/2006/relationships/image" Target="../media/image352.png"/><Relationship Id="rId246" Type="http://schemas.openxmlformats.org/officeDocument/2006/relationships/customXml" Target="../ink/ink358.xml"/><Relationship Id="rId267" Type="http://schemas.openxmlformats.org/officeDocument/2006/relationships/customXml" Target="../ink/ink369.xml"/><Relationship Id="rId288" Type="http://schemas.openxmlformats.org/officeDocument/2006/relationships/image" Target="../media/image375.png"/><Relationship Id="rId15" Type="http://schemas.openxmlformats.org/officeDocument/2006/relationships/image" Target="../media/image240.png"/><Relationship Id="rId36" Type="http://schemas.openxmlformats.org/officeDocument/2006/relationships/customXml" Target="../ink/ink252.xml"/><Relationship Id="rId57" Type="http://schemas.openxmlformats.org/officeDocument/2006/relationships/customXml" Target="../ink/ink263.xml"/><Relationship Id="rId106" Type="http://schemas.openxmlformats.org/officeDocument/2006/relationships/image" Target="../media/image285.png"/><Relationship Id="rId127" Type="http://schemas.openxmlformats.org/officeDocument/2006/relationships/customXml" Target="../ink/ink298.xml"/><Relationship Id="rId262" Type="http://schemas.openxmlformats.org/officeDocument/2006/relationships/image" Target="../media/image362.png"/><Relationship Id="rId283" Type="http://schemas.openxmlformats.org/officeDocument/2006/relationships/customXml" Target="../ink/ink377.xml"/><Relationship Id="rId10" Type="http://schemas.openxmlformats.org/officeDocument/2006/relationships/customXml" Target="../ink/ink239.xml"/><Relationship Id="rId31" Type="http://schemas.openxmlformats.org/officeDocument/2006/relationships/image" Target="../media/image248.png"/><Relationship Id="rId52" Type="http://schemas.openxmlformats.org/officeDocument/2006/relationships/image" Target="../media/image258.png"/><Relationship Id="rId73" Type="http://schemas.openxmlformats.org/officeDocument/2006/relationships/customXml" Target="../ink/ink271.xml"/><Relationship Id="rId78" Type="http://schemas.openxmlformats.org/officeDocument/2006/relationships/image" Target="../media/image271.png"/><Relationship Id="rId94" Type="http://schemas.openxmlformats.org/officeDocument/2006/relationships/image" Target="../media/image27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93.png"/><Relationship Id="rId143" Type="http://schemas.openxmlformats.org/officeDocument/2006/relationships/customXml" Target="../ink/ink306.xml"/><Relationship Id="rId148" Type="http://schemas.openxmlformats.org/officeDocument/2006/relationships/image" Target="../media/image306.png"/><Relationship Id="rId164" Type="http://schemas.openxmlformats.org/officeDocument/2006/relationships/image" Target="../media/image314.png"/><Relationship Id="rId169" Type="http://schemas.openxmlformats.org/officeDocument/2006/relationships/customXml" Target="../ink/ink319.xml"/><Relationship Id="rId185" Type="http://schemas.openxmlformats.org/officeDocument/2006/relationships/customXml" Target="../ink/ink327.xml"/><Relationship Id="rId4" Type="http://schemas.openxmlformats.org/officeDocument/2006/relationships/customXml" Target="../ink/ink236.xml"/><Relationship Id="rId9" Type="http://schemas.openxmlformats.org/officeDocument/2006/relationships/image" Target="../media/image237.png"/><Relationship Id="rId180" Type="http://schemas.openxmlformats.org/officeDocument/2006/relationships/image" Target="../media/image322.png"/><Relationship Id="rId210" Type="http://schemas.openxmlformats.org/officeDocument/2006/relationships/image" Target="../media/image337.png"/><Relationship Id="rId215" Type="http://schemas.openxmlformats.org/officeDocument/2006/relationships/customXml" Target="../ink/ink342.xml"/><Relationship Id="rId236" Type="http://schemas.openxmlformats.org/officeDocument/2006/relationships/image" Target="../media/image350.png"/><Relationship Id="rId257" Type="http://schemas.openxmlformats.org/officeDocument/2006/relationships/image" Target="../media/image360.png"/><Relationship Id="rId278" Type="http://schemas.openxmlformats.org/officeDocument/2006/relationships/image" Target="../media/image370.png"/><Relationship Id="rId26" Type="http://schemas.openxmlformats.org/officeDocument/2006/relationships/customXml" Target="../ink/ink247.xml"/><Relationship Id="rId231" Type="http://schemas.openxmlformats.org/officeDocument/2006/relationships/customXml" Target="../ink/ink350.xml"/><Relationship Id="rId252" Type="http://schemas.openxmlformats.org/officeDocument/2006/relationships/customXml" Target="../ink/ink361.xml"/><Relationship Id="rId273" Type="http://schemas.openxmlformats.org/officeDocument/2006/relationships/customXml" Target="../ink/ink372.xml"/><Relationship Id="rId47" Type="http://schemas.openxmlformats.org/officeDocument/2006/relationships/customXml" Target="../ink/ink258.xml"/><Relationship Id="rId68" Type="http://schemas.openxmlformats.org/officeDocument/2006/relationships/image" Target="../media/image266.png"/><Relationship Id="rId89" Type="http://schemas.openxmlformats.org/officeDocument/2006/relationships/customXml" Target="../ink/ink279.xml"/><Relationship Id="rId112" Type="http://schemas.openxmlformats.org/officeDocument/2006/relationships/image" Target="../media/image288.png"/><Relationship Id="rId133" Type="http://schemas.openxmlformats.org/officeDocument/2006/relationships/customXml" Target="../ink/ink301.xml"/><Relationship Id="rId154" Type="http://schemas.openxmlformats.org/officeDocument/2006/relationships/image" Target="../media/image309.png"/><Relationship Id="rId175" Type="http://schemas.openxmlformats.org/officeDocument/2006/relationships/customXml" Target="../ink/ink322.xml"/><Relationship Id="rId196" Type="http://schemas.openxmlformats.org/officeDocument/2006/relationships/image" Target="../media/image330.png"/><Relationship Id="rId200" Type="http://schemas.openxmlformats.org/officeDocument/2006/relationships/image" Target="../media/image332.png"/><Relationship Id="rId16" Type="http://schemas.openxmlformats.org/officeDocument/2006/relationships/customXml" Target="../ink/ink242.xml"/><Relationship Id="rId221" Type="http://schemas.openxmlformats.org/officeDocument/2006/relationships/customXml" Target="../ink/ink345.xml"/><Relationship Id="rId242" Type="http://schemas.openxmlformats.org/officeDocument/2006/relationships/customXml" Target="../ink/ink356.xml"/><Relationship Id="rId263" Type="http://schemas.openxmlformats.org/officeDocument/2006/relationships/customXml" Target="../ink/ink367.xml"/><Relationship Id="rId284" Type="http://schemas.openxmlformats.org/officeDocument/2006/relationships/image" Target="../media/image373.png"/><Relationship Id="rId37" Type="http://schemas.openxmlformats.org/officeDocument/2006/relationships/image" Target="../media/image251.png"/><Relationship Id="rId58" Type="http://schemas.openxmlformats.org/officeDocument/2006/relationships/image" Target="../media/image261.png"/><Relationship Id="rId79" Type="http://schemas.openxmlformats.org/officeDocument/2006/relationships/customXml" Target="../ink/ink274.xml"/><Relationship Id="rId102" Type="http://schemas.openxmlformats.org/officeDocument/2006/relationships/image" Target="../media/image283.png"/><Relationship Id="rId123" Type="http://schemas.openxmlformats.org/officeDocument/2006/relationships/customXml" Target="../ink/ink296.xml"/><Relationship Id="rId144" Type="http://schemas.openxmlformats.org/officeDocument/2006/relationships/image" Target="../media/image304.png"/><Relationship Id="rId90" Type="http://schemas.openxmlformats.org/officeDocument/2006/relationships/image" Target="../media/image277.png"/><Relationship Id="rId165" Type="http://schemas.openxmlformats.org/officeDocument/2006/relationships/customXml" Target="../ink/ink317.xml"/><Relationship Id="rId186" Type="http://schemas.openxmlformats.org/officeDocument/2006/relationships/image" Target="../media/image325.png"/><Relationship Id="rId211" Type="http://schemas.openxmlformats.org/officeDocument/2006/relationships/customXml" Target="../ink/ink340.xml"/><Relationship Id="rId232" Type="http://schemas.openxmlformats.org/officeDocument/2006/relationships/image" Target="../media/image348.png"/><Relationship Id="rId253" Type="http://schemas.openxmlformats.org/officeDocument/2006/relationships/image" Target="../media/image358.png"/><Relationship Id="rId274" Type="http://schemas.openxmlformats.org/officeDocument/2006/relationships/image" Target="../media/image368.png"/><Relationship Id="rId27" Type="http://schemas.openxmlformats.org/officeDocument/2006/relationships/image" Target="../media/image246.png"/><Relationship Id="rId48" Type="http://schemas.openxmlformats.org/officeDocument/2006/relationships/image" Target="../media/image256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34" Type="http://schemas.openxmlformats.org/officeDocument/2006/relationships/image" Target="../media/image299.png"/><Relationship Id="rId80" Type="http://schemas.openxmlformats.org/officeDocument/2006/relationships/image" Target="../media/image272.png"/><Relationship Id="rId155" Type="http://schemas.openxmlformats.org/officeDocument/2006/relationships/customXml" Target="../ink/ink312.xml"/><Relationship Id="rId176" Type="http://schemas.openxmlformats.org/officeDocument/2006/relationships/image" Target="../media/image320.png"/><Relationship Id="rId197" Type="http://schemas.openxmlformats.org/officeDocument/2006/relationships/customXml" Target="../ink/ink333.xml"/><Relationship Id="rId201" Type="http://schemas.openxmlformats.org/officeDocument/2006/relationships/customXml" Target="../ink/ink335.xml"/><Relationship Id="rId222" Type="http://schemas.openxmlformats.org/officeDocument/2006/relationships/image" Target="../media/image343.png"/><Relationship Id="rId243" Type="http://schemas.openxmlformats.org/officeDocument/2006/relationships/image" Target="../media/image353.png"/><Relationship Id="rId264" Type="http://schemas.openxmlformats.org/officeDocument/2006/relationships/image" Target="../media/image363.png"/><Relationship Id="rId285" Type="http://schemas.openxmlformats.org/officeDocument/2006/relationships/customXml" Target="../ink/ink378.xml"/><Relationship Id="rId17" Type="http://schemas.openxmlformats.org/officeDocument/2006/relationships/image" Target="../media/image241.png"/><Relationship Id="rId38" Type="http://schemas.openxmlformats.org/officeDocument/2006/relationships/customXml" Target="../ink/ink253.xml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24" Type="http://schemas.openxmlformats.org/officeDocument/2006/relationships/image" Target="../media/image294.png"/><Relationship Id="rId70" Type="http://schemas.openxmlformats.org/officeDocument/2006/relationships/image" Target="../media/image267.png"/><Relationship Id="rId91" Type="http://schemas.openxmlformats.org/officeDocument/2006/relationships/customXml" Target="../ink/ink280.xml"/><Relationship Id="rId145" Type="http://schemas.openxmlformats.org/officeDocument/2006/relationships/customXml" Target="../ink/ink307.xml"/><Relationship Id="rId166" Type="http://schemas.openxmlformats.org/officeDocument/2006/relationships/image" Target="../media/image315.png"/><Relationship Id="rId187" Type="http://schemas.openxmlformats.org/officeDocument/2006/relationships/customXml" Target="../ink/ink32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38.png"/><Relationship Id="rId233" Type="http://schemas.openxmlformats.org/officeDocument/2006/relationships/customXml" Target="../ink/ink351.xml"/><Relationship Id="rId254" Type="http://schemas.openxmlformats.org/officeDocument/2006/relationships/customXml" Target="../ink/ink362.xml"/><Relationship Id="rId28" Type="http://schemas.openxmlformats.org/officeDocument/2006/relationships/customXml" Target="../ink/ink248.xml"/><Relationship Id="rId49" Type="http://schemas.openxmlformats.org/officeDocument/2006/relationships/customXml" Target="../ink/ink259.xml"/><Relationship Id="rId114" Type="http://schemas.openxmlformats.org/officeDocument/2006/relationships/image" Target="../media/image289.png"/><Relationship Id="rId275" Type="http://schemas.openxmlformats.org/officeDocument/2006/relationships/customXml" Target="../ink/ink373.xml"/><Relationship Id="rId60" Type="http://schemas.openxmlformats.org/officeDocument/2006/relationships/image" Target="../media/image262.png"/><Relationship Id="rId81" Type="http://schemas.openxmlformats.org/officeDocument/2006/relationships/customXml" Target="../ink/ink275.xml"/><Relationship Id="rId135" Type="http://schemas.openxmlformats.org/officeDocument/2006/relationships/customXml" Target="../ink/ink302.xml"/><Relationship Id="rId156" Type="http://schemas.openxmlformats.org/officeDocument/2006/relationships/image" Target="../media/image310.png"/><Relationship Id="rId177" Type="http://schemas.openxmlformats.org/officeDocument/2006/relationships/customXml" Target="../ink/ink323.xml"/><Relationship Id="rId198" Type="http://schemas.openxmlformats.org/officeDocument/2006/relationships/image" Target="../media/image331.png"/><Relationship Id="rId202" Type="http://schemas.openxmlformats.org/officeDocument/2006/relationships/image" Target="../media/image333.png"/><Relationship Id="rId223" Type="http://schemas.openxmlformats.org/officeDocument/2006/relationships/customXml" Target="../ink/ink346.xml"/><Relationship Id="rId244" Type="http://schemas.openxmlformats.org/officeDocument/2006/relationships/customXml" Target="../ink/ink357.xml"/><Relationship Id="rId18" Type="http://schemas.openxmlformats.org/officeDocument/2006/relationships/customXml" Target="../ink/ink243.xml"/><Relationship Id="rId39" Type="http://schemas.openxmlformats.org/officeDocument/2006/relationships/customXml" Target="../ink/ink254.xml"/><Relationship Id="rId265" Type="http://schemas.openxmlformats.org/officeDocument/2006/relationships/customXml" Target="../ink/ink368.xml"/><Relationship Id="rId286" Type="http://schemas.openxmlformats.org/officeDocument/2006/relationships/image" Target="../media/image37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387.png"/><Relationship Id="rId42" Type="http://schemas.openxmlformats.org/officeDocument/2006/relationships/customXml" Target="../ink/ink402.xml"/><Relationship Id="rId63" Type="http://schemas.openxmlformats.org/officeDocument/2006/relationships/image" Target="../media/image408.png"/><Relationship Id="rId84" Type="http://schemas.openxmlformats.org/officeDocument/2006/relationships/customXml" Target="../ink/ink423.xml"/><Relationship Id="rId138" Type="http://schemas.openxmlformats.org/officeDocument/2006/relationships/image" Target="../media/image444.png"/><Relationship Id="rId159" Type="http://schemas.openxmlformats.org/officeDocument/2006/relationships/customXml" Target="../ink/ink461.xml"/><Relationship Id="rId170" Type="http://schemas.openxmlformats.org/officeDocument/2006/relationships/image" Target="../media/image460.png"/><Relationship Id="rId191" Type="http://schemas.openxmlformats.org/officeDocument/2006/relationships/customXml" Target="../ink/ink477.xml"/><Relationship Id="rId196" Type="http://schemas.openxmlformats.org/officeDocument/2006/relationships/image" Target="../media/image473.png"/><Relationship Id="rId200" Type="http://schemas.openxmlformats.org/officeDocument/2006/relationships/image" Target="../media/image475.png"/><Relationship Id="rId16" Type="http://schemas.openxmlformats.org/officeDocument/2006/relationships/customXml" Target="../ink/ink389.xml"/><Relationship Id="rId107" Type="http://schemas.openxmlformats.org/officeDocument/2006/relationships/image" Target="../media/image430.png"/><Relationship Id="rId11" Type="http://schemas.openxmlformats.org/officeDocument/2006/relationships/image" Target="../media/image382.png"/><Relationship Id="rId32" Type="http://schemas.openxmlformats.org/officeDocument/2006/relationships/customXml" Target="../ink/ink397.xml"/><Relationship Id="rId37" Type="http://schemas.openxmlformats.org/officeDocument/2006/relationships/image" Target="../media/image395.png"/><Relationship Id="rId53" Type="http://schemas.openxmlformats.org/officeDocument/2006/relationships/image" Target="../media/image403.png"/><Relationship Id="rId58" Type="http://schemas.openxmlformats.org/officeDocument/2006/relationships/customXml" Target="../ink/ink410.xml"/><Relationship Id="rId74" Type="http://schemas.openxmlformats.org/officeDocument/2006/relationships/customXml" Target="../ink/ink418.xml"/><Relationship Id="rId79" Type="http://schemas.openxmlformats.org/officeDocument/2006/relationships/image" Target="../media/image416.png"/><Relationship Id="rId102" Type="http://schemas.openxmlformats.org/officeDocument/2006/relationships/customXml" Target="../ink/ink432.xml"/><Relationship Id="rId123" Type="http://schemas.openxmlformats.org/officeDocument/2006/relationships/customXml" Target="../ink/ink443.xml"/><Relationship Id="rId128" Type="http://schemas.openxmlformats.org/officeDocument/2006/relationships/image" Target="../media/image439.png"/><Relationship Id="rId144" Type="http://schemas.openxmlformats.org/officeDocument/2006/relationships/image" Target="../media/image447.png"/><Relationship Id="rId149" Type="http://schemas.openxmlformats.org/officeDocument/2006/relationships/customXml" Target="../ink/ink456.xml"/><Relationship Id="rId5" Type="http://schemas.openxmlformats.org/officeDocument/2006/relationships/image" Target="../media/image379.png"/><Relationship Id="rId90" Type="http://schemas.openxmlformats.org/officeDocument/2006/relationships/customXml" Target="../ink/ink426.xml"/><Relationship Id="rId95" Type="http://schemas.openxmlformats.org/officeDocument/2006/relationships/image" Target="../media/image424.png"/><Relationship Id="rId160" Type="http://schemas.openxmlformats.org/officeDocument/2006/relationships/image" Target="../media/image455.png"/><Relationship Id="rId165" Type="http://schemas.openxmlformats.org/officeDocument/2006/relationships/customXml" Target="../ink/ink464.xml"/><Relationship Id="rId181" Type="http://schemas.openxmlformats.org/officeDocument/2006/relationships/customXml" Target="../ink/ink472.xml"/><Relationship Id="rId186" Type="http://schemas.openxmlformats.org/officeDocument/2006/relationships/image" Target="../media/image468.png"/><Relationship Id="rId22" Type="http://schemas.openxmlformats.org/officeDocument/2006/relationships/customXml" Target="../ink/ink392.xml"/><Relationship Id="rId27" Type="http://schemas.openxmlformats.org/officeDocument/2006/relationships/image" Target="../media/image390.png"/><Relationship Id="rId43" Type="http://schemas.openxmlformats.org/officeDocument/2006/relationships/image" Target="../media/image398.png"/><Relationship Id="rId48" Type="http://schemas.openxmlformats.org/officeDocument/2006/relationships/customXml" Target="../ink/ink405.xml"/><Relationship Id="rId64" Type="http://schemas.openxmlformats.org/officeDocument/2006/relationships/customXml" Target="../ink/ink413.xml"/><Relationship Id="rId69" Type="http://schemas.openxmlformats.org/officeDocument/2006/relationships/image" Target="../media/image411.png"/><Relationship Id="rId113" Type="http://schemas.openxmlformats.org/officeDocument/2006/relationships/image" Target="../media/image433.png"/><Relationship Id="rId118" Type="http://schemas.openxmlformats.org/officeDocument/2006/relationships/customXml" Target="../ink/ink440.xml"/><Relationship Id="rId134" Type="http://schemas.openxmlformats.org/officeDocument/2006/relationships/image" Target="../media/image442.png"/><Relationship Id="rId139" Type="http://schemas.openxmlformats.org/officeDocument/2006/relationships/customXml" Target="../ink/ink451.xml"/><Relationship Id="rId80" Type="http://schemas.openxmlformats.org/officeDocument/2006/relationships/customXml" Target="../ink/ink421.xml"/><Relationship Id="rId85" Type="http://schemas.openxmlformats.org/officeDocument/2006/relationships/image" Target="../media/image419.png"/><Relationship Id="rId150" Type="http://schemas.openxmlformats.org/officeDocument/2006/relationships/image" Target="../media/image450.png"/><Relationship Id="rId155" Type="http://schemas.openxmlformats.org/officeDocument/2006/relationships/customXml" Target="../ink/ink459.xml"/><Relationship Id="rId171" Type="http://schemas.openxmlformats.org/officeDocument/2006/relationships/customXml" Target="../ink/ink467.xml"/><Relationship Id="rId176" Type="http://schemas.openxmlformats.org/officeDocument/2006/relationships/image" Target="../media/image463.png"/><Relationship Id="rId192" Type="http://schemas.openxmlformats.org/officeDocument/2006/relationships/image" Target="../media/image471.png"/><Relationship Id="rId197" Type="http://schemas.openxmlformats.org/officeDocument/2006/relationships/customXml" Target="../ink/ink480.xml"/><Relationship Id="rId201" Type="http://schemas.openxmlformats.org/officeDocument/2006/relationships/customXml" Target="../ink/ink482.xml"/><Relationship Id="rId12" Type="http://schemas.openxmlformats.org/officeDocument/2006/relationships/customXml" Target="../ink/ink387.xml"/><Relationship Id="rId17" Type="http://schemas.openxmlformats.org/officeDocument/2006/relationships/image" Target="../media/image385.png"/><Relationship Id="rId33" Type="http://schemas.openxmlformats.org/officeDocument/2006/relationships/image" Target="../media/image393.png"/><Relationship Id="rId38" Type="http://schemas.openxmlformats.org/officeDocument/2006/relationships/customXml" Target="../ink/ink400.xml"/><Relationship Id="rId59" Type="http://schemas.openxmlformats.org/officeDocument/2006/relationships/image" Target="../media/image406.png"/><Relationship Id="rId103" Type="http://schemas.openxmlformats.org/officeDocument/2006/relationships/image" Target="../media/image428.png"/><Relationship Id="rId108" Type="http://schemas.openxmlformats.org/officeDocument/2006/relationships/customXml" Target="../ink/ink435.xml"/><Relationship Id="rId124" Type="http://schemas.openxmlformats.org/officeDocument/2006/relationships/image" Target="../media/image437.png"/><Relationship Id="rId129" Type="http://schemas.openxmlformats.org/officeDocument/2006/relationships/customXml" Target="../ink/ink446.xml"/><Relationship Id="rId54" Type="http://schemas.openxmlformats.org/officeDocument/2006/relationships/customXml" Target="../ink/ink408.xml"/><Relationship Id="rId70" Type="http://schemas.openxmlformats.org/officeDocument/2006/relationships/customXml" Target="../ink/ink416.xml"/><Relationship Id="rId75" Type="http://schemas.openxmlformats.org/officeDocument/2006/relationships/image" Target="../media/image414.png"/><Relationship Id="rId91" Type="http://schemas.openxmlformats.org/officeDocument/2006/relationships/image" Target="../media/image422.png"/><Relationship Id="rId96" Type="http://schemas.openxmlformats.org/officeDocument/2006/relationships/customXml" Target="../ink/ink429.xml"/><Relationship Id="rId140" Type="http://schemas.openxmlformats.org/officeDocument/2006/relationships/image" Target="../media/image445.png"/><Relationship Id="rId145" Type="http://schemas.openxmlformats.org/officeDocument/2006/relationships/customXml" Target="../ink/ink454.xml"/><Relationship Id="rId161" Type="http://schemas.openxmlformats.org/officeDocument/2006/relationships/customXml" Target="../ink/ink462.xml"/><Relationship Id="rId166" Type="http://schemas.openxmlformats.org/officeDocument/2006/relationships/image" Target="../media/image458.png"/><Relationship Id="rId182" Type="http://schemas.openxmlformats.org/officeDocument/2006/relationships/image" Target="../media/image466.png"/><Relationship Id="rId187" Type="http://schemas.openxmlformats.org/officeDocument/2006/relationships/customXml" Target="../ink/ink4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4.xml"/><Relationship Id="rId23" Type="http://schemas.openxmlformats.org/officeDocument/2006/relationships/image" Target="../media/image388.png"/><Relationship Id="rId28" Type="http://schemas.openxmlformats.org/officeDocument/2006/relationships/customXml" Target="../ink/ink395.xml"/><Relationship Id="rId49" Type="http://schemas.openxmlformats.org/officeDocument/2006/relationships/image" Target="../media/image401.png"/><Relationship Id="rId114" Type="http://schemas.openxmlformats.org/officeDocument/2006/relationships/customXml" Target="../ink/ink438.xml"/><Relationship Id="rId119" Type="http://schemas.openxmlformats.org/officeDocument/2006/relationships/image" Target="../media/image435.png"/><Relationship Id="rId44" Type="http://schemas.openxmlformats.org/officeDocument/2006/relationships/customXml" Target="../ink/ink403.xml"/><Relationship Id="rId60" Type="http://schemas.openxmlformats.org/officeDocument/2006/relationships/customXml" Target="../ink/ink411.xml"/><Relationship Id="rId65" Type="http://schemas.openxmlformats.org/officeDocument/2006/relationships/image" Target="../media/image409.png"/><Relationship Id="rId81" Type="http://schemas.openxmlformats.org/officeDocument/2006/relationships/image" Target="../media/image417.png"/><Relationship Id="rId86" Type="http://schemas.openxmlformats.org/officeDocument/2006/relationships/customXml" Target="../ink/ink424.xml"/><Relationship Id="rId130" Type="http://schemas.openxmlformats.org/officeDocument/2006/relationships/image" Target="../media/image440.png"/><Relationship Id="rId135" Type="http://schemas.openxmlformats.org/officeDocument/2006/relationships/customXml" Target="../ink/ink449.xml"/><Relationship Id="rId151" Type="http://schemas.openxmlformats.org/officeDocument/2006/relationships/customXml" Target="../ink/ink457.xml"/><Relationship Id="rId156" Type="http://schemas.openxmlformats.org/officeDocument/2006/relationships/image" Target="../media/image453.png"/><Relationship Id="rId177" Type="http://schemas.openxmlformats.org/officeDocument/2006/relationships/customXml" Target="../ink/ink470.xml"/><Relationship Id="rId198" Type="http://schemas.openxmlformats.org/officeDocument/2006/relationships/image" Target="../media/image474.png"/><Relationship Id="rId172" Type="http://schemas.openxmlformats.org/officeDocument/2006/relationships/image" Target="../media/image461.png"/><Relationship Id="rId193" Type="http://schemas.openxmlformats.org/officeDocument/2006/relationships/customXml" Target="../ink/ink478.xml"/><Relationship Id="rId202" Type="http://schemas.openxmlformats.org/officeDocument/2006/relationships/image" Target="../media/image476.png"/><Relationship Id="rId13" Type="http://schemas.openxmlformats.org/officeDocument/2006/relationships/image" Target="../media/image383.png"/><Relationship Id="rId18" Type="http://schemas.openxmlformats.org/officeDocument/2006/relationships/customXml" Target="../ink/ink390.xml"/><Relationship Id="rId39" Type="http://schemas.openxmlformats.org/officeDocument/2006/relationships/image" Target="../media/image396.png"/><Relationship Id="rId109" Type="http://schemas.openxmlformats.org/officeDocument/2006/relationships/image" Target="../media/image431.png"/><Relationship Id="rId34" Type="http://schemas.openxmlformats.org/officeDocument/2006/relationships/customXml" Target="../ink/ink398.xml"/><Relationship Id="rId50" Type="http://schemas.openxmlformats.org/officeDocument/2006/relationships/customXml" Target="../ink/ink406.xml"/><Relationship Id="rId55" Type="http://schemas.openxmlformats.org/officeDocument/2006/relationships/image" Target="../media/image404.png"/><Relationship Id="rId76" Type="http://schemas.openxmlformats.org/officeDocument/2006/relationships/customXml" Target="../ink/ink419.xml"/><Relationship Id="rId97" Type="http://schemas.openxmlformats.org/officeDocument/2006/relationships/image" Target="../media/image425.png"/><Relationship Id="rId104" Type="http://schemas.openxmlformats.org/officeDocument/2006/relationships/customXml" Target="../ink/ink433.xml"/><Relationship Id="rId120" Type="http://schemas.openxmlformats.org/officeDocument/2006/relationships/customXml" Target="../ink/ink441.xml"/><Relationship Id="rId125" Type="http://schemas.openxmlformats.org/officeDocument/2006/relationships/customXml" Target="../ink/ink444.xml"/><Relationship Id="rId141" Type="http://schemas.openxmlformats.org/officeDocument/2006/relationships/customXml" Target="../ink/ink452.xml"/><Relationship Id="rId146" Type="http://schemas.openxmlformats.org/officeDocument/2006/relationships/image" Target="../media/image448.png"/><Relationship Id="rId167" Type="http://schemas.openxmlformats.org/officeDocument/2006/relationships/customXml" Target="../ink/ink465.xml"/><Relationship Id="rId188" Type="http://schemas.openxmlformats.org/officeDocument/2006/relationships/image" Target="../media/image469.png"/><Relationship Id="rId7" Type="http://schemas.openxmlformats.org/officeDocument/2006/relationships/image" Target="../media/image380.png"/><Relationship Id="rId71" Type="http://schemas.openxmlformats.org/officeDocument/2006/relationships/image" Target="../media/image412.png"/><Relationship Id="rId92" Type="http://schemas.openxmlformats.org/officeDocument/2006/relationships/customXml" Target="../ink/ink427.xml"/><Relationship Id="rId162" Type="http://schemas.openxmlformats.org/officeDocument/2006/relationships/image" Target="../media/image456.png"/><Relationship Id="rId183" Type="http://schemas.openxmlformats.org/officeDocument/2006/relationships/customXml" Target="../ink/ink473.xml"/><Relationship Id="rId2" Type="http://schemas.openxmlformats.org/officeDocument/2006/relationships/customXml" Target="../ink/ink382.xml"/><Relationship Id="rId29" Type="http://schemas.openxmlformats.org/officeDocument/2006/relationships/image" Target="../media/image391.png"/><Relationship Id="rId24" Type="http://schemas.openxmlformats.org/officeDocument/2006/relationships/customXml" Target="../ink/ink393.xml"/><Relationship Id="rId40" Type="http://schemas.openxmlformats.org/officeDocument/2006/relationships/customXml" Target="../ink/ink401.xml"/><Relationship Id="rId45" Type="http://schemas.openxmlformats.org/officeDocument/2006/relationships/image" Target="../media/image399.png"/><Relationship Id="rId66" Type="http://schemas.openxmlformats.org/officeDocument/2006/relationships/customXml" Target="../ink/ink414.xml"/><Relationship Id="rId87" Type="http://schemas.openxmlformats.org/officeDocument/2006/relationships/image" Target="../media/image420.png"/><Relationship Id="rId110" Type="http://schemas.openxmlformats.org/officeDocument/2006/relationships/customXml" Target="../ink/ink436.xml"/><Relationship Id="rId115" Type="http://schemas.openxmlformats.org/officeDocument/2006/relationships/image" Target="../media/image434.png"/><Relationship Id="rId131" Type="http://schemas.openxmlformats.org/officeDocument/2006/relationships/customXml" Target="../ink/ink447.xml"/><Relationship Id="rId136" Type="http://schemas.openxmlformats.org/officeDocument/2006/relationships/image" Target="../media/image443.png"/><Relationship Id="rId157" Type="http://schemas.openxmlformats.org/officeDocument/2006/relationships/customXml" Target="../ink/ink460.xml"/><Relationship Id="rId178" Type="http://schemas.openxmlformats.org/officeDocument/2006/relationships/image" Target="../media/image464.png"/><Relationship Id="rId61" Type="http://schemas.openxmlformats.org/officeDocument/2006/relationships/image" Target="../media/image407.png"/><Relationship Id="rId82" Type="http://schemas.openxmlformats.org/officeDocument/2006/relationships/customXml" Target="../ink/ink422.xml"/><Relationship Id="rId152" Type="http://schemas.openxmlformats.org/officeDocument/2006/relationships/image" Target="../media/image451.png"/><Relationship Id="rId173" Type="http://schemas.openxmlformats.org/officeDocument/2006/relationships/customXml" Target="../ink/ink468.xml"/><Relationship Id="rId194" Type="http://schemas.openxmlformats.org/officeDocument/2006/relationships/image" Target="../media/image472.png"/><Relationship Id="rId199" Type="http://schemas.openxmlformats.org/officeDocument/2006/relationships/customXml" Target="../ink/ink481.xml"/><Relationship Id="rId203" Type="http://schemas.openxmlformats.org/officeDocument/2006/relationships/customXml" Target="../ink/ink483.xml"/><Relationship Id="rId19" Type="http://schemas.openxmlformats.org/officeDocument/2006/relationships/image" Target="../media/image386.png"/><Relationship Id="rId14" Type="http://schemas.openxmlformats.org/officeDocument/2006/relationships/customXml" Target="../ink/ink388.xml"/><Relationship Id="rId30" Type="http://schemas.openxmlformats.org/officeDocument/2006/relationships/customXml" Target="../ink/ink396.xml"/><Relationship Id="rId35" Type="http://schemas.openxmlformats.org/officeDocument/2006/relationships/image" Target="../media/image394.png"/><Relationship Id="rId56" Type="http://schemas.openxmlformats.org/officeDocument/2006/relationships/customXml" Target="../ink/ink409.xml"/><Relationship Id="rId77" Type="http://schemas.openxmlformats.org/officeDocument/2006/relationships/image" Target="../media/image415.png"/><Relationship Id="rId100" Type="http://schemas.openxmlformats.org/officeDocument/2006/relationships/customXml" Target="../ink/ink431.xml"/><Relationship Id="rId105" Type="http://schemas.openxmlformats.org/officeDocument/2006/relationships/image" Target="../media/image429.png"/><Relationship Id="rId126" Type="http://schemas.openxmlformats.org/officeDocument/2006/relationships/image" Target="../media/image438.png"/><Relationship Id="rId147" Type="http://schemas.openxmlformats.org/officeDocument/2006/relationships/customXml" Target="../ink/ink455.xml"/><Relationship Id="rId168" Type="http://schemas.openxmlformats.org/officeDocument/2006/relationships/image" Target="../media/image459.png"/><Relationship Id="rId8" Type="http://schemas.openxmlformats.org/officeDocument/2006/relationships/customXml" Target="../ink/ink385.xml"/><Relationship Id="rId51" Type="http://schemas.openxmlformats.org/officeDocument/2006/relationships/image" Target="../media/image402.png"/><Relationship Id="rId72" Type="http://schemas.openxmlformats.org/officeDocument/2006/relationships/customXml" Target="../ink/ink417.xml"/><Relationship Id="rId93" Type="http://schemas.openxmlformats.org/officeDocument/2006/relationships/image" Target="../media/image423.png"/><Relationship Id="rId98" Type="http://schemas.openxmlformats.org/officeDocument/2006/relationships/customXml" Target="../ink/ink430.xml"/><Relationship Id="rId121" Type="http://schemas.openxmlformats.org/officeDocument/2006/relationships/customXml" Target="../ink/ink442.xml"/><Relationship Id="rId142" Type="http://schemas.openxmlformats.org/officeDocument/2006/relationships/image" Target="../media/image446.png"/><Relationship Id="rId163" Type="http://schemas.openxmlformats.org/officeDocument/2006/relationships/customXml" Target="../ink/ink463.xml"/><Relationship Id="rId184" Type="http://schemas.openxmlformats.org/officeDocument/2006/relationships/image" Target="../media/image467.png"/><Relationship Id="rId189" Type="http://schemas.openxmlformats.org/officeDocument/2006/relationships/customXml" Target="../ink/ink476.xml"/><Relationship Id="rId3" Type="http://schemas.openxmlformats.org/officeDocument/2006/relationships/image" Target="../media/image378.png"/><Relationship Id="rId25" Type="http://schemas.openxmlformats.org/officeDocument/2006/relationships/image" Target="../media/image389.png"/><Relationship Id="rId46" Type="http://schemas.openxmlformats.org/officeDocument/2006/relationships/customXml" Target="../ink/ink404.xml"/><Relationship Id="rId67" Type="http://schemas.openxmlformats.org/officeDocument/2006/relationships/image" Target="../media/image410.png"/><Relationship Id="rId116" Type="http://schemas.openxmlformats.org/officeDocument/2006/relationships/customXml" Target="../ink/ink439.xml"/><Relationship Id="rId137" Type="http://schemas.openxmlformats.org/officeDocument/2006/relationships/customXml" Target="../ink/ink450.xml"/><Relationship Id="rId158" Type="http://schemas.openxmlformats.org/officeDocument/2006/relationships/image" Target="../media/image454.png"/><Relationship Id="rId20" Type="http://schemas.openxmlformats.org/officeDocument/2006/relationships/customXml" Target="../ink/ink391.xml"/><Relationship Id="rId41" Type="http://schemas.openxmlformats.org/officeDocument/2006/relationships/image" Target="../media/image397.png"/><Relationship Id="rId62" Type="http://schemas.openxmlformats.org/officeDocument/2006/relationships/customXml" Target="../ink/ink412.xml"/><Relationship Id="rId83" Type="http://schemas.openxmlformats.org/officeDocument/2006/relationships/image" Target="../media/image418.png"/><Relationship Id="rId88" Type="http://schemas.openxmlformats.org/officeDocument/2006/relationships/customXml" Target="../ink/ink425.xml"/><Relationship Id="rId111" Type="http://schemas.openxmlformats.org/officeDocument/2006/relationships/image" Target="../media/image432.png"/><Relationship Id="rId132" Type="http://schemas.openxmlformats.org/officeDocument/2006/relationships/image" Target="../media/image441.png"/><Relationship Id="rId153" Type="http://schemas.openxmlformats.org/officeDocument/2006/relationships/customXml" Target="../ink/ink458.xml"/><Relationship Id="rId174" Type="http://schemas.openxmlformats.org/officeDocument/2006/relationships/image" Target="../media/image462.png"/><Relationship Id="rId179" Type="http://schemas.openxmlformats.org/officeDocument/2006/relationships/customXml" Target="../ink/ink471.xml"/><Relationship Id="rId195" Type="http://schemas.openxmlformats.org/officeDocument/2006/relationships/customXml" Target="../ink/ink479.xml"/><Relationship Id="rId190" Type="http://schemas.openxmlformats.org/officeDocument/2006/relationships/image" Target="../media/image470.png"/><Relationship Id="rId204" Type="http://schemas.openxmlformats.org/officeDocument/2006/relationships/image" Target="../media/image477.png"/><Relationship Id="rId15" Type="http://schemas.openxmlformats.org/officeDocument/2006/relationships/image" Target="../media/image384.png"/><Relationship Id="rId36" Type="http://schemas.openxmlformats.org/officeDocument/2006/relationships/customXml" Target="../ink/ink399.xml"/><Relationship Id="rId57" Type="http://schemas.openxmlformats.org/officeDocument/2006/relationships/image" Target="../media/image405.png"/><Relationship Id="rId106" Type="http://schemas.openxmlformats.org/officeDocument/2006/relationships/customXml" Target="../ink/ink434.xml"/><Relationship Id="rId127" Type="http://schemas.openxmlformats.org/officeDocument/2006/relationships/customXml" Target="../ink/ink445.xml"/><Relationship Id="rId10" Type="http://schemas.openxmlformats.org/officeDocument/2006/relationships/customXml" Target="../ink/ink386.xml"/><Relationship Id="rId31" Type="http://schemas.openxmlformats.org/officeDocument/2006/relationships/image" Target="../media/image392.png"/><Relationship Id="rId52" Type="http://schemas.openxmlformats.org/officeDocument/2006/relationships/customXml" Target="../ink/ink407.xml"/><Relationship Id="rId73" Type="http://schemas.openxmlformats.org/officeDocument/2006/relationships/image" Target="../media/image413.png"/><Relationship Id="rId78" Type="http://schemas.openxmlformats.org/officeDocument/2006/relationships/customXml" Target="../ink/ink420.xml"/><Relationship Id="rId94" Type="http://schemas.openxmlformats.org/officeDocument/2006/relationships/customXml" Target="../ink/ink428.xml"/><Relationship Id="rId99" Type="http://schemas.openxmlformats.org/officeDocument/2006/relationships/image" Target="../media/image426.png"/><Relationship Id="rId101" Type="http://schemas.openxmlformats.org/officeDocument/2006/relationships/image" Target="../media/image427.png"/><Relationship Id="rId122" Type="http://schemas.openxmlformats.org/officeDocument/2006/relationships/image" Target="../media/image436.png"/><Relationship Id="rId143" Type="http://schemas.openxmlformats.org/officeDocument/2006/relationships/customXml" Target="../ink/ink453.xml"/><Relationship Id="rId148" Type="http://schemas.openxmlformats.org/officeDocument/2006/relationships/image" Target="../media/image449.png"/><Relationship Id="rId164" Type="http://schemas.openxmlformats.org/officeDocument/2006/relationships/image" Target="../media/image457.png"/><Relationship Id="rId169" Type="http://schemas.openxmlformats.org/officeDocument/2006/relationships/customXml" Target="../ink/ink466.xml"/><Relationship Id="rId185" Type="http://schemas.openxmlformats.org/officeDocument/2006/relationships/customXml" Target="../ink/ink474.xml"/><Relationship Id="rId4" Type="http://schemas.openxmlformats.org/officeDocument/2006/relationships/customXml" Target="../ink/ink383.xml"/><Relationship Id="rId9" Type="http://schemas.openxmlformats.org/officeDocument/2006/relationships/image" Target="../media/image381.png"/><Relationship Id="rId180" Type="http://schemas.openxmlformats.org/officeDocument/2006/relationships/image" Target="../media/image465.png"/><Relationship Id="rId26" Type="http://schemas.openxmlformats.org/officeDocument/2006/relationships/customXml" Target="../ink/ink394.xml"/><Relationship Id="rId47" Type="http://schemas.openxmlformats.org/officeDocument/2006/relationships/image" Target="../media/image400.png"/><Relationship Id="rId68" Type="http://schemas.openxmlformats.org/officeDocument/2006/relationships/customXml" Target="../ink/ink415.xml"/><Relationship Id="rId89" Type="http://schemas.openxmlformats.org/officeDocument/2006/relationships/image" Target="../media/image421.png"/><Relationship Id="rId112" Type="http://schemas.openxmlformats.org/officeDocument/2006/relationships/customXml" Target="../ink/ink437.xml"/><Relationship Id="rId133" Type="http://schemas.openxmlformats.org/officeDocument/2006/relationships/customXml" Target="../ink/ink448.xml"/><Relationship Id="rId154" Type="http://schemas.openxmlformats.org/officeDocument/2006/relationships/image" Target="../media/image452.png"/><Relationship Id="rId175" Type="http://schemas.openxmlformats.org/officeDocument/2006/relationships/customXml" Target="../ink/ink46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7.png"/><Relationship Id="rId42" Type="http://schemas.openxmlformats.org/officeDocument/2006/relationships/customXml" Target="../ink/ink504.xml"/><Relationship Id="rId63" Type="http://schemas.openxmlformats.org/officeDocument/2006/relationships/image" Target="../media/image507.png"/><Relationship Id="rId84" Type="http://schemas.openxmlformats.org/officeDocument/2006/relationships/customXml" Target="../ink/ink525.xml"/><Relationship Id="rId138" Type="http://schemas.openxmlformats.org/officeDocument/2006/relationships/image" Target="../media/image543.png"/><Relationship Id="rId159" Type="http://schemas.openxmlformats.org/officeDocument/2006/relationships/customXml" Target="../ink/ink563.xml"/><Relationship Id="rId170" Type="http://schemas.openxmlformats.org/officeDocument/2006/relationships/image" Target="../media/image558.png"/><Relationship Id="rId191" Type="http://schemas.openxmlformats.org/officeDocument/2006/relationships/image" Target="../media/image568.png"/><Relationship Id="rId196" Type="http://schemas.openxmlformats.org/officeDocument/2006/relationships/customXml" Target="../ink/ink582.xml"/><Relationship Id="rId200" Type="http://schemas.openxmlformats.org/officeDocument/2006/relationships/image" Target="../media/image572.png"/><Relationship Id="rId16" Type="http://schemas.openxmlformats.org/officeDocument/2006/relationships/customXml" Target="../ink/ink491.xml"/><Relationship Id="rId107" Type="http://schemas.openxmlformats.org/officeDocument/2006/relationships/image" Target="../media/image529.png"/><Relationship Id="rId11" Type="http://schemas.openxmlformats.org/officeDocument/2006/relationships/image" Target="../media/image482.png"/><Relationship Id="rId32" Type="http://schemas.openxmlformats.org/officeDocument/2006/relationships/customXml" Target="../ink/ink499.xml"/><Relationship Id="rId37" Type="http://schemas.openxmlformats.org/officeDocument/2006/relationships/image" Target="../media/image246.png"/><Relationship Id="rId53" Type="http://schemas.openxmlformats.org/officeDocument/2006/relationships/image" Target="../media/image502.png"/><Relationship Id="rId58" Type="http://schemas.openxmlformats.org/officeDocument/2006/relationships/customXml" Target="../ink/ink512.xml"/><Relationship Id="rId74" Type="http://schemas.openxmlformats.org/officeDocument/2006/relationships/customXml" Target="../ink/ink520.xml"/><Relationship Id="rId79" Type="http://schemas.openxmlformats.org/officeDocument/2006/relationships/image" Target="../media/image515.png"/><Relationship Id="rId102" Type="http://schemas.openxmlformats.org/officeDocument/2006/relationships/customXml" Target="../ink/ink534.xml"/><Relationship Id="rId123" Type="http://schemas.openxmlformats.org/officeDocument/2006/relationships/image" Target="../media/image537.png"/><Relationship Id="rId128" Type="http://schemas.openxmlformats.org/officeDocument/2006/relationships/customXml" Target="../ink/ink547.xml"/><Relationship Id="rId144" Type="http://schemas.openxmlformats.org/officeDocument/2006/relationships/image" Target="../media/image546.png"/><Relationship Id="rId149" Type="http://schemas.openxmlformats.org/officeDocument/2006/relationships/customXml" Target="../ink/ink558.xml"/><Relationship Id="rId5" Type="http://schemas.openxmlformats.org/officeDocument/2006/relationships/image" Target="../media/image479.png"/><Relationship Id="rId90" Type="http://schemas.openxmlformats.org/officeDocument/2006/relationships/customXml" Target="../ink/ink528.xml"/><Relationship Id="rId95" Type="http://schemas.openxmlformats.org/officeDocument/2006/relationships/image" Target="../media/image523.png"/><Relationship Id="rId160" Type="http://schemas.openxmlformats.org/officeDocument/2006/relationships/image" Target="../media/image553.png"/><Relationship Id="rId165" Type="http://schemas.openxmlformats.org/officeDocument/2006/relationships/customXml" Target="../ink/ink566.xml"/><Relationship Id="rId181" Type="http://schemas.openxmlformats.org/officeDocument/2006/relationships/customXml" Target="../ink/ink574.xml"/><Relationship Id="rId186" Type="http://schemas.openxmlformats.org/officeDocument/2006/relationships/image" Target="../media/image566.png"/><Relationship Id="rId22" Type="http://schemas.openxmlformats.org/officeDocument/2006/relationships/customXml" Target="../ink/ink494.xml"/><Relationship Id="rId27" Type="http://schemas.openxmlformats.org/officeDocument/2006/relationships/image" Target="../media/image490.png"/><Relationship Id="rId43" Type="http://schemas.openxmlformats.org/officeDocument/2006/relationships/image" Target="../media/image497.png"/><Relationship Id="rId48" Type="http://schemas.openxmlformats.org/officeDocument/2006/relationships/customXml" Target="../ink/ink507.xml"/><Relationship Id="rId64" Type="http://schemas.openxmlformats.org/officeDocument/2006/relationships/customXml" Target="../ink/ink515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18" Type="http://schemas.openxmlformats.org/officeDocument/2006/relationships/customXml" Target="../ink/ink542.xml"/><Relationship Id="rId134" Type="http://schemas.openxmlformats.org/officeDocument/2006/relationships/image" Target="../media/image542.png"/><Relationship Id="rId139" Type="http://schemas.openxmlformats.org/officeDocument/2006/relationships/customXml" Target="../ink/ink553.xml"/><Relationship Id="rId80" Type="http://schemas.openxmlformats.org/officeDocument/2006/relationships/customXml" Target="../ink/ink523.xml"/><Relationship Id="rId85" Type="http://schemas.openxmlformats.org/officeDocument/2006/relationships/image" Target="../media/image518.png"/><Relationship Id="rId150" Type="http://schemas.openxmlformats.org/officeDocument/2006/relationships/image" Target="../media/image549.png"/><Relationship Id="rId155" Type="http://schemas.openxmlformats.org/officeDocument/2006/relationships/customXml" Target="../ink/ink561.xml"/><Relationship Id="rId171" Type="http://schemas.openxmlformats.org/officeDocument/2006/relationships/customXml" Target="../ink/ink569.xml"/><Relationship Id="rId176" Type="http://schemas.openxmlformats.org/officeDocument/2006/relationships/image" Target="../media/image561.png"/><Relationship Id="rId192" Type="http://schemas.openxmlformats.org/officeDocument/2006/relationships/customXml" Target="../ink/ink580.xml"/><Relationship Id="rId197" Type="http://schemas.openxmlformats.org/officeDocument/2006/relationships/image" Target="../media/image571.png"/><Relationship Id="rId12" Type="http://schemas.openxmlformats.org/officeDocument/2006/relationships/customXml" Target="../ink/ink489.xml"/><Relationship Id="rId17" Type="http://schemas.openxmlformats.org/officeDocument/2006/relationships/image" Target="../media/image485.png"/><Relationship Id="rId33" Type="http://schemas.openxmlformats.org/officeDocument/2006/relationships/image" Target="../media/image493.png"/><Relationship Id="rId38" Type="http://schemas.openxmlformats.org/officeDocument/2006/relationships/customXml" Target="../ink/ink502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08" Type="http://schemas.openxmlformats.org/officeDocument/2006/relationships/customXml" Target="../ink/ink537.xml"/><Relationship Id="rId124" Type="http://schemas.openxmlformats.org/officeDocument/2006/relationships/customXml" Target="../ink/ink545.xml"/><Relationship Id="rId129" Type="http://schemas.openxmlformats.org/officeDocument/2006/relationships/image" Target="../media/image540.png"/><Relationship Id="rId54" Type="http://schemas.openxmlformats.org/officeDocument/2006/relationships/customXml" Target="../ink/ink510.xml"/><Relationship Id="rId70" Type="http://schemas.openxmlformats.org/officeDocument/2006/relationships/customXml" Target="../ink/ink518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531.xml"/><Relationship Id="rId140" Type="http://schemas.openxmlformats.org/officeDocument/2006/relationships/image" Target="../media/image544.png"/><Relationship Id="rId145" Type="http://schemas.openxmlformats.org/officeDocument/2006/relationships/customXml" Target="../ink/ink556.xml"/><Relationship Id="rId161" Type="http://schemas.openxmlformats.org/officeDocument/2006/relationships/customXml" Target="../ink/ink564.xml"/><Relationship Id="rId166" Type="http://schemas.openxmlformats.org/officeDocument/2006/relationships/image" Target="../media/image556.png"/><Relationship Id="rId182" Type="http://schemas.openxmlformats.org/officeDocument/2006/relationships/image" Target="../media/image564.png"/><Relationship Id="rId187" Type="http://schemas.openxmlformats.org/officeDocument/2006/relationships/customXml" Target="../ink/ink5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6.xml"/><Relationship Id="rId23" Type="http://schemas.openxmlformats.org/officeDocument/2006/relationships/image" Target="../media/image488.png"/><Relationship Id="rId28" Type="http://schemas.openxmlformats.org/officeDocument/2006/relationships/customXml" Target="../ink/ink497.xml"/><Relationship Id="rId49" Type="http://schemas.openxmlformats.org/officeDocument/2006/relationships/image" Target="../media/image500.png"/><Relationship Id="rId114" Type="http://schemas.openxmlformats.org/officeDocument/2006/relationships/customXml" Target="../ink/ink540.xml"/><Relationship Id="rId119" Type="http://schemas.openxmlformats.org/officeDocument/2006/relationships/image" Target="../media/image535.png"/><Relationship Id="rId44" Type="http://schemas.openxmlformats.org/officeDocument/2006/relationships/customXml" Target="../ink/ink505.xml"/><Relationship Id="rId60" Type="http://schemas.openxmlformats.org/officeDocument/2006/relationships/customXml" Target="../ink/ink513.xml"/><Relationship Id="rId65" Type="http://schemas.openxmlformats.org/officeDocument/2006/relationships/image" Target="../media/image508.png"/><Relationship Id="rId81" Type="http://schemas.openxmlformats.org/officeDocument/2006/relationships/image" Target="../media/image516.png"/><Relationship Id="rId86" Type="http://schemas.openxmlformats.org/officeDocument/2006/relationships/customXml" Target="../ink/ink526.xml"/><Relationship Id="rId130" Type="http://schemas.openxmlformats.org/officeDocument/2006/relationships/customXml" Target="../ink/ink548.xml"/><Relationship Id="rId135" Type="http://schemas.openxmlformats.org/officeDocument/2006/relationships/customXml" Target="../ink/ink551.xml"/><Relationship Id="rId151" Type="http://schemas.openxmlformats.org/officeDocument/2006/relationships/customXml" Target="../ink/ink559.xml"/><Relationship Id="rId156" Type="http://schemas.openxmlformats.org/officeDocument/2006/relationships/image" Target="../media/image551.png"/><Relationship Id="rId177" Type="http://schemas.openxmlformats.org/officeDocument/2006/relationships/customXml" Target="../ink/ink572.xml"/><Relationship Id="rId198" Type="http://schemas.openxmlformats.org/officeDocument/2006/relationships/customXml" Target="../ink/ink583.xml"/><Relationship Id="rId172" Type="http://schemas.openxmlformats.org/officeDocument/2006/relationships/image" Target="../media/image559.png"/><Relationship Id="rId193" Type="http://schemas.openxmlformats.org/officeDocument/2006/relationships/image" Target="../media/image569.png"/><Relationship Id="rId13" Type="http://schemas.openxmlformats.org/officeDocument/2006/relationships/image" Target="../media/image483.png"/><Relationship Id="rId18" Type="http://schemas.openxmlformats.org/officeDocument/2006/relationships/customXml" Target="../ink/ink492.xml"/><Relationship Id="rId39" Type="http://schemas.openxmlformats.org/officeDocument/2006/relationships/image" Target="../media/image495.png"/><Relationship Id="rId109" Type="http://schemas.openxmlformats.org/officeDocument/2006/relationships/image" Target="../media/image530.png"/><Relationship Id="rId34" Type="http://schemas.openxmlformats.org/officeDocument/2006/relationships/customXml" Target="../ink/ink500.xml"/><Relationship Id="rId50" Type="http://schemas.openxmlformats.org/officeDocument/2006/relationships/customXml" Target="../ink/ink508.xml"/><Relationship Id="rId55" Type="http://schemas.openxmlformats.org/officeDocument/2006/relationships/image" Target="../media/image503.png"/><Relationship Id="rId76" Type="http://schemas.openxmlformats.org/officeDocument/2006/relationships/customXml" Target="../ink/ink521.xml"/><Relationship Id="rId97" Type="http://schemas.openxmlformats.org/officeDocument/2006/relationships/image" Target="../media/image524.png"/><Relationship Id="rId104" Type="http://schemas.openxmlformats.org/officeDocument/2006/relationships/customXml" Target="../ink/ink535.xml"/><Relationship Id="rId120" Type="http://schemas.openxmlformats.org/officeDocument/2006/relationships/customXml" Target="../ink/ink543.xml"/><Relationship Id="rId125" Type="http://schemas.openxmlformats.org/officeDocument/2006/relationships/image" Target="../media/image538.png"/><Relationship Id="rId141" Type="http://schemas.openxmlformats.org/officeDocument/2006/relationships/customXml" Target="../ink/ink554.xml"/><Relationship Id="rId146" Type="http://schemas.openxmlformats.org/officeDocument/2006/relationships/image" Target="../media/image547.png"/><Relationship Id="rId167" Type="http://schemas.openxmlformats.org/officeDocument/2006/relationships/customXml" Target="../ink/ink567.xml"/><Relationship Id="rId188" Type="http://schemas.openxmlformats.org/officeDocument/2006/relationships/image" Target="../media/image567.png"/><Relationship Id="rId7" Type="http://schemas.openxmlformats.org/officeDocument/2006/relationships/image" Target="../media/image480.png"/><Relationship Id="rId71" Type="http://schemas.openxmlformats.org/officeDocument/2006/relationships/image" Target="../media/image511.png"/><Relationship Id="rId92" Type="http://schemas.openxmlformats.org/officeDocument/2006/relationships/customXml" Target="../ink/ink529.xml"/><Relationship Id="rId162" Type="http://schemas.openxmlformats.org/officeDocument/2006/relationships/image" Target="../media/image554.png"/><Relationship Id="rId183" Type="http://schemas.openxmlformats.org/officeDocument/2006/relationships/customXml" Target="../ink/ink575.xml"/><Relationship Id="rId2" Type="http://schemas.openxmlformats.org/officeDocument/2006/relationships/customXml" Target="../ink/ink484.xml"/><Relationship Id="rId29" Type="http://schemas.openxmlformats.org/officeDocument/2006/relationships/image" Target="../media/image491.png"/><Relationship Id="rId24" Type="http://schemas.openxmlformats.org/officeDocument/2006/relationships/customXml" Target="../ink/ink495.xml"/><Relationship Id="rId40" Type="http://schemas.openxmlformats.org/officeDocument/2006/relationships/customXml" Target="../ink/ink503.xml"/><Relationship Id="rId45" Type="http://schemas.openxmlformats.org/officeDocument/2006/relationships/image" Target="../media/image498.png"/><Relationship Id="rId66" Type="http://schemas.openxmlformats.org/officeDocument/2006/relationships/customXml" Target="../ink/ink516.xml"/><Relationship Id="rId87" Type="http://schemas.openxmlformats.org/officeDocument/2006/relationships/image" Target="../media/image519.png"/><Relationship Id="rId110" Type="http://schemas.openxmlformats.org/officeDocument/2006/relationships/customXml" Target="../ink/ink538.xml"/><Relationship Id="rId115" Type="http://schemas.openxmlformats.org/officeDocument/2006/relationships/image" Target="../media/image533.png"/><Relationship Id="rId131" Type="http://schemas.openxmlformats.org/officeDocument/2006/relationships/customXml" Target="../ink/ink549.xml"/><Relationship Id="rId136" Type="http://schemas.openxmlformats.org/officeDocument/2006/relationships/image" Target="../media/image457.png"/><Relationship Id="rId157" Type="http://schemas.openxmlformats.org/officeDocument/2006/relationships/customXml" Target="../ink/ink562.xml"/><Relationship Id="rId178" Type="http://schemas.openxmlformats.org/officeDocument/2006/relationships/image" Target="../media/image562.png"/><Relationship Id="rId61" Type="http://schemas.openxmlformats.org/officeDocument/2006/relationships/image" Target="../media/image506.png"/><Relationship Id="rId82" Type="http://schemas.openxmlformats.org/officeDocument/2006/relationships/customXml" Target="../ink/ink524.xml"/><Relationship Id="rId152" Type="http://schemas.openxmlformats.org/officeDocument/2006/relationships/image" Target="../media/image274.png"/><Relationship Id="rId173" Type="http://schemas.openxmlformats.org/officeDocument/2006/relationships/customXml" Target="../ink/ink570.xml"/><Relationship Id="rId194" Type="http://schemas.openxmlformats.org/officeDocument/2006/relationships/customXml" Target="../ink/ink581.xml"/><Relationship Id="rId199" Type="http://schemas.openxmlformats.org/officeDocument/2006/relationships/customXml" Target="../ink/ink584.xml"/><Relationship Id="rId19" Type="http://schemas.openxmlformats.org/officeDocument/2006/relationships/image" Target="../media/image486.png"/><Relationship Id="rId14" Type="http://schemas.openxmlformats.org/officeDocument/2006/relationships/customXml" Target="../ink/ink490.xml"/><Relationship Id="rId30" Type="http://schemas.openxmlformats.org/officeDocument/2006/relationships/customXml" Target="../ink/ink498.xml"/><Relationship Id="rId35" Type="http://schemas.openxmlformats.org/officeDocument/2006/relationships/image" Target="../media/image494.png"/><Relationship Id="rId56" Type="http://schemas.openxmlformats.org/officeDocument/2006/relationships/customXml" Target="../ink/ink511.xml"/><Relationship Id="rId77" Type="http://schemas.openxmlformats.org/officeDocument/2006/relationships/image" Target="../media/image514.png"/><Relationship Id="rId100" Type="http://schemas.openxmlformats.org/officeDocument/2006/relationships/customXml" Target="../ink/ink533.xml"/><Relationship Id="rId105" Type="http://schemas.openxmlformats.org/officeDocument/2006/relationships/image" Target="../media/image528.png"/><Relationship Id="rId126" Type="http://schemas.openxmlformats.org/officeDocument/2006/relationships/customXml" Target="../ink/ink546.xml"/><Relationship Id="rId147" Type="http://schemas.openxmlformats.org/officeDocument/2006/relationships/customXml" Target="../ink/ink557.xml"/><Relationship Id="rId168" Type="http://schemas.openxmlformats.org/officeDocument/2006/relationships/image" Target="../media/image557.png"/><Relationship Id="rId8" Type="http://schemas.openxmlformats.org/officeDocument/2006/relationships/customXml" Target="../ink/ink487.xml"/><Relationship Id="rId51" Type="http://schemas.openxmlformats.org/officeDocument/2006/relationships/image" Target="../media/image501.png"/><Relationship Id="rId72" Type="http://schemas.openxmlformats.org/officeDocument/2006/relationships/customXml" Target="../ink/ink519.xml"/><Relationship Id="rId93" Type="http://schemas.openxmlformats.org/officeDocument/2006/relationships/image" Target="../media/image522.png"/><Relationship Id="rId98" Type="http://schemas.openxmlformats.org/officeDocument/2006/relationships/customXml" Target="../ink/ink532.xml"/><Relationship Id="rId121" Type="http://schemas.openxmlformats.org/officeDocument/2006/relationships/image" Target="../media/image536.png"/><Relationship Id="rId142" Type="http://schemas.openxmlformats.org/officeDocument/2006/relationships/image" Target="../media/image545.png"/><Relationship Id="rId163" Type="http://schemas.openxmlformats.org/officeDocument/2006/relationships/customXml" Target="../ink/ink565.xml"/><Relationship Id="rId184" Type="http://schemas.openxmlformats.org/officeDocument/2006/relationships/image" Target="../media/image565.png"/><Relationship Id="rId189" Type="http://schemas.openxmlformats.org/officeDocument/2006/relationships/customXml" Target="../ink/ink578.xml"/><Relationship Id="rId3" Type="http://schemas.openxmlformats.org/officeDocument/2006/relationships/image" Target="../media/image478.png"/><Relationship Id="rId25" Type="http://schemas.openxmlformats.org/officeDocument/2006/relationships/image" Target="../media/image489.png"/><Relationship Id="rId46" Type="http://schemas.openxmlformats.org/officeDocument/2006/relationships/customXml" Target="../ink/ink506.xml"/><Relationship Id="rId67" Type="http://schemas.openxmlformats.org/officeDocument/2006/relationships/image" Target="../media/image509.png"/><Relationship Id="rId116" Type="http://schemas.openxmlformats.org/officeDocument/2006/relationships/customXml" Target="../ink/ink541.xml"/><Relationship Id="rId137" Type="http://schemas.openxmlformats.org/officeDocument/2006/relationships/customXml" Target="../ink/ink552.xml"/><Relationship Id="rId158" Type="http://schemas.openxmlformats.org/officeDocument/2006/relationships/image" Target="../media/image552.png"/><Relationship Id="rId20" Type="http://schemas.openxmlformats.org/officeDocument/2006/relationships/customXml" Target="../ink/ink493.xml"/><Relationship Id="rId41" Type="http://schemas.openxmlformats.org/officeDocument/2006/relationships/image" Target="../media/image496.png"/><Relationship Id="rId62" Type="http://schemas.openxmlformats.org/officeDocument/2006/relationships/customXml" Target="../ink/ink514.xml"/><Relationship Id="rId83" Type="http://schemas.openxmlformats.org/officeDocument/2006/relationships/image" Target="../media/image517.png"/><Relationship Id="rId88" Type="http://schemas.openxmlformats.org/officeDocument/2006/relationships/customXml" Target="../ink/ink527.xml"/><Relationship Id="rId111" Type="http://schemas.openxmlformats.org/officeDocument/2006/relationships/image" Target="../media/image531.png"/><Relationship Id="rId132" Type="http://schemas.openxmlformats.org/officeDocument/2006/relationships/image" Target="../media/image541.png"/><Relationship Id="rId153" Type="http://schemas.openxmlformats.org/officeDocument/2006/relationships/customXml" Target="../ink/ink560.xml"/><Relationship Id="rId174" Type="http://schemas.openxmlformats.org/officeDocument/2006/relationships/image" Target="../media/image560.png"/><Relationship Id="rId179" Type="http://schemas.openxmlformats.org/officeDocument/2006/relationships/customXml" Target="../ink/ink573.xml"/><Relationship Id="rId195" Type="http://schemas.openxmlformats.org/officeDocument/2006/relationships/image" Target="../media/image570.png"/><Relationship Id="rId190" Type="http://schemas.openxmlformats.org/officeDocument/2006/relationships/customXml" Target="../ink/ink579.xml"/><Relationship Id="rId15" Type="http://schemas.openxmlformats.org/officeDocument/2006/relationships/image" Target="../media/image484.png"/><Relationship Id="rId36" Type="http://schemas.openxmlformats.org/officeDocument/2006/relationships/customXml" Target="../ink/ink501.xml"/><Relationship Id="rId57" Type="http://schemas.openxmlformats.org/officeDocument/2006/relationships/image" Target="../media/image504.png"/><Relationship Id="rId106" Type="http://schemas.openxmlformats.org/officeDocument/2006/relationships/customXml" Target="../ink/ink536.xml"/><Relationship Id="rId127" Type="http://schemas.openxmlformats.org/officeDocument/2006/relationships/image" Target="../media/image539.png"/><Relationship Id="rId10" Type="http://schemas.openxmlformats.org/officeDocument/2006/relationships/customXml" Target="../ink/ink488.xml"/><Relationship Id="rId31" Type="http://schemas.openxmlformats.org/officeDocument/2006/relationships/image" Target="../media/image492.png"/><Relationship Id="rId52" Type="http://schemas.openxmlformats.org/officeDocument/2006/relationships/customXml" Target="../ink/ink509.xml"/><Relationship Id="rId73" Type="http://schemas.openxmlformats.org/officeDocument/2006/relationships/image" Target="../media/image512.png"/><Relationship Id="rId78" Type="http://schemas.openxmlformats.org/officeDocument/2006/relationships/customXml" Target="../ink/ink522.xml"/><Relationship Id="rId94" Type="http://schemas.openxmlformats.org/officeDocument/2006/relationships/customXml" Target="../ink/ink530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544.xml"/><Relationship Id="rId143" Type="http://schemas.openxmlformats.org/officeDocument/2006/relationships/customXml" Target="../ink/ink555.xml"/><Relationship Id="rId148" Type="http://schemas.openxmlformats.org/officeDocument/2006/relationships/image" Target="../media/image548.png"/><Relationship Id="rId164" Type="http://schemas.openxmlformats.org/officeDocument/2006/relationships/image" Target="../media/image555.png"/><Relationship Id="rId169" Type="http://schemas.openxmlformats.org/officeDocument/2006/relationships/customXml" Target="../ink/ink568.xml"/><Relationship Id="rId185" Type="http://schemas.openxmlformats.org/officeDocument/2006/relationships/customXml" Target="../ink/ink576.xml"/><Relationship Id="rId4" Type="http://schemas.openxmlformats.org/officeDocument/2006/relationships/customXml" Target="../ink/ink485.xml"/><Relationship Id="rId9" Type="http://schemas.openxmlformats.org/officeDocument/2006/relationships/image" Target="../media/image481.png"/><Relationship Id="rId180" Type="http://schemas.openxmlformats.org/officeDocument/2006/relationships/image" Target="../media/image563.png"/><Relationship Id="rId26" Type="http://schemas.openxmlformats.org/officeDocument/2006/relationships/customXml" Target="../ink/ink496.xml"/><Relationship Id="rId47" Type="http://schemas.openxmlformats.org/officeDocument/2006/relationships/image" Target="../media/image499.png"/><Relationship Id="rId68" Type="http://schemas.openxmlformats.org/officeDocument/2006/relationships/customXml" Target="../ink/ink517.xml"/><Relationship Id="rId89" Type="http://schemas.openxmlformats.org/officeDocument/2006/relationships/image" Target="../media/image520.png"/><Relationship Id="rId112" Type="http://schemas.openxmlformats.org/officeDocument/2006/relationships/customXml" Target="../ink/ink539.xml"/><Relationship Id="rId133" Type="http://schemas.openxmlformats.org/officeDocument/2006/relationships/customXml" Target="../ink/ink550.xml"/><Relationship Id="rId154" Type="http://schemas.openxmlformats.org/officeDocument/2006/relationships/image" Target="../media/image550.png"/><Relationship Id="rId175" Type="http://schemas.openxmlformats.org/officeDocument/2006/relationships/customXml" Target="../ink/ink57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3.xml"/><Relationship Id="rId21" Type="http://schemas.openxmlformats.org/officeDocument/2006/relationships/image" Target="../media/image582.png"/><Relationship Id="rId42" Type="http://schemas.openxmlformats.org/officeDocument/2006/relationships/customXml" Target="../ink/ink605.xml"/><Relationship Id="rId63" Type="http://schemas.openxmlformats.org/officeDocument/2006/relationships/customXml" Target="../ink/ink616.xml"/><Relationship Id="rId84" Type="http://schemas.openxmlformats.org/officeDocument/2006/relationships/image" Target="../media/image613.png"/><Relationship Id="rId138" Type="http://schemas.openxmlformats.org/officeDocument/2006/relationships/customXml" Target="../ink/ink654.xml"/><Relationship Id="rId159" Type="http://schemas.openxmlformats.org/officeDocument/2006/relationships/image" Target="../media/image650.png"/><Relationship Id="rId170" Type="http://schemas.openxmlformats.org/officeDocument/2006/relationships/customXml" Target="../ink/ink670.xml"/><Relationship Id="rId191" Type="http://schemas.openxmlformats.org/officeDocument/2006/relationships/image" Target="../media/image666.png"/><Relationship Id="rId205" Type="http://schemas.openxmlformats.org/officeDocument/2006/relationships/image" Target="../media/image673.png"/><Relationship Id="rId226" Type="http://schemas.openxmlformats.org/officeDocument/2006/relationships/customXml" Target="../ink/ink698.xml"/><Relationship Id="rId247" Type="http://schemas.openxmlformats.org/officeDocument/2006/relationships/image" Target="../media/image694.png"/><Relationship Id="rId107" Type="http://schemas.openxmlformats.org/officeDocument/2006/relationships/customXml" Target="../ink/ink638.xml"/><Relationship Id="rId11" Type="http://schemas.openxmlformats.org/officeDocument/2006/relationships/image" Target="../media/image577.png"/><Relationship Id="rId32" Type="http://schemas.openxmlformats.org/officeDocument/2006/relationships/customXml" Target="../ink/ink600.xml"/><Relationship Id="rId53" Type="http://schemas.openxmlformats.org/officeDocument/2006/relationships/image" Target="../media/image598.png"/><Relationship Id="rId74" Type="http://schemas.openxmlformats.org/officeDocument/2006/relationships/image" Target="../media/image608.png"/><Relationship Id="rId128" Type="http://schemas.openxmlformats.org/officeDocument/2006/relationships/image" Target="../media/image635.png"/><Relationship Id="rId149" Type="http://schemas.openxmlformats.org/officeDocument/2006/relationships/image" Target="../media/image645.png"/><Relationship Id="rId5" Type="http://schemas.openxmlformats.org/officeDocument/2006/relationships/image" Target="../media/image574.png"/><Relationship Id="rId95" Type="http://schemas.openxmlformats.org/officeDocument/2006/relationships/customXml" Target="../ink/ink632.xml"/><Relationship Id="rId160" Type="http://schemas.openxmlformats.org/officeDocument/2006/relationships/customXml" Target="../ink/ink665.xml"/><Relationship Id="rId181" Type="http://schemas.openxmlformats.org/officeDocument/2006/relationships/image" Target="../media/image661.png"/><Relationship Id="rId216" Type="http://schemas.openxmlformats.org/officeDocument/2006/relationships/customXml" Target="../ink/ink693.xml"/><Relationship Id="rId237" Type="http://schemas.openxmlformats.org/officeDocument/2006/relationships/image" Target="../media/image689.png"/><Relationship Id="rId258" Type="http://schemas.openxmlformats.org/officeDocument/2006/relationships/customXml" Target="../ink/ink714.xml"/><Relationship Id="rId22" Type="http://schemas.openxmlformats.org/officeDocument/2006/relationships/customXml" Target="../ink/ink595.xml"/><Relationship Id="rId43" Type="http://schemas.openxmlformats.org/officeDocument/2006/relationships/image" Target="../media/image593.png"/><Relationship Id="rId64" Type="http://schemas.openxmlformats.org/officeDocument/2006/relationships/image" Target="../media/image603.png"/><Relationship Id="rId118" Type="http://schemas.openxmlformats.org/officeDocument/2006/relationships/image" Target="../media/image630.png"/><Relationship Id="rId139" Type="http://schemas.openxmlformats.org/officeDocument/2006/relationships/image" Target="../media/image640.png"/><Relationship Id="rId85" Type="http://schemas.openxmlformats.org/officeDocument/2006/relationships/customXml" Target="../ink/ink627.xml"/><Relationship Id="rId150" Type="http://schemas.openxmlformats.org/officeDocument/2006/relationships/customXml" Target="../ink/ink660.xml"/><Relationship Id="rId171" Type="http://schemas.openxmlformats.org/officeDocument/2006/relationships/image" Target="../media/image656.png"/><Relationship Id="rId192" Type="http://schemas.openxmlformats.org/officeDocument/2006/relationships/customXml" Target="../ink/ink681.xml"/><Relationship Id="rId206" Type="http://schemas.openxmlformats.org/officeDocument/2006/relationships/customXml" Target="../ink/ink688.xml"/><Relationship Id="rId227" Type="http://schemas.openxmlformats.org/officeDocument/2006/relationships/image" Target="../media/image684.png"/><Relationship Id="rId248" Type="http://schemas.openxmlformats.org/officeDocument/2006/relationships/customXml" Target="../ink/ink709.xml"/><Relationship Id="rId12" Type="http://schemas.openxmlformats.org/officeDocument/2006/relationships/customXml" Target="../ink/ink590.xml"/><Relationship Id="rId33" Type="http://schemas.openxmlformats.org/officeDocument/2006/relationships/image" Target="../media/image588.png"/><Relationship Id="rId108" Type="http://schemas.openxmlformats.org/officeDocument/2006/relationships/image" Target="../media/image625.png"/><Relationship Id="rId129" Type="http://schemas.openxmlformats.org/officeDocument/2006/relationships/customXml" Target="../ink/ink649.xml"/><Relationship Id="rId54" Type="http://schemas.openxmlformats.org/officeDocument/2006/relationships/customXml" Target="../ink/ink611.xml"/><Relationship Id="rId75" Type="http://schemas.openxmlformats.org/officeDocument/2006/relationships/customXml" Target="../ink/ink622.xml"/><Relationship Id="rId96" Type="http://schemas.openxmlformats.org/officeDocument/2006/relationships/image" Target="../media/image619.png"/><Relationship Id="rId140" Type="http://schemas.openxmlformats.org/officeDocument/2006/relationships/customXml" Target="../ink/ink655.xml"/><Relationship Id="rId161" Type="http://schemas.openxmlformats.org/officeDocument/2006/relationships/image" Target="../media/image651.png"/><Relationship Id="rId182" Type="http://schemas.openxmlformats.org/officeDocument/2006/relationships/customXml" Target="../ink/ink676.xml"/><Relationship Id="rId217" Type="http://schemas.openxmlformats.org/officeDocument/2006/relationships/image" Target="../media/image679.png"/><Relationship Id="rId6" Type="http://schemas.openxmlformats.org/officeDocument/2006/relationships/customXml" Target="../ink/ink587.xml"/><Relationship Id="rId238" Type="http://schemas.openxmlformats.org/officeDocument/2006/relationships/customXml" Target="../ink/ink704.xml"/><Relationship Id="rId259" Type="http://schemas.openxmlformats.org/officeDocument/2006/relationships/image" Target="../media/image700.png"/><Relationship Id="rId23" Type="http://schemas.openxmlformats.org/officeDocument/2006/relationships/image" Target="../media/image583.png"/><Relationship Id="rId28" Type="http://schemas.openxmlformats.org/officeDocument/2006/relationships/customXml" Target="../ink/ink598.xml"/><Relationship Id="rId49" Type="http://schemas.openxmlformats.org/officeDocument/2006/relationships/image" Target="../media/image596.png"/><Relationship Id="rId114" Type="http://schemas.openxmlformats.org/officeDocument/2006/relationships/image" Target="../media/image628.png"/><Relationship Id="rId119" Type="http://schemas.openxmlformats.org/officeDocument/2006/relationships/customXml" Target="../ink/ink644.xml"/><Relationship Id="rId44" Type="http://schemas.openxmlformats.org/officeDocument/2006/relationships/customXml" Target="../ink/ink606.xml"/><Relationship Id="rId60" Type="http://schemas.openxmlformats.org/officeDocument/2006/relationships/image" Target="../media/image601.png"/><Relationship Id="rId65" Type="http://schemas.openxmlformats.org/officeDocument/2006/relationships/customXml" Target="../ink/ink617.xml"/><Relationship Id="rId81" Type="http://schemas.openxmlformats.org/officeDocument/2006/relationships/customXml" Target="../ink/ink625.xml"/><Relationship Id="rId86" Type="http://schemas.openxmlformats.org/officeDocument/2006/relationships/image" Target="../media/image614.png"/><Relationship Id="rId130" Type="http://schemas.openxmlformats.org/officeDocument/2006/relationships/image" Target="../media/image636.png"/><Relationship Id="rId135" Type="http://schemas.openxmlformats.org/officeDocument/2006/relationships/image" Target="../media/image638.png"/><Relationship Id="rId151" Type="http://schemas.openxmlformats.org/officeDocument/2006/relationships/image" Target="../media/image646.png"/><Relationship Id="rId156" Type="http://schemas.openxmlformats.org/officeDocument/2006/relationships/customXml" Target="../ink/ink663.xml"/><Relationship Id="rId177" Type="http://schemas.openxmlformats.org/officeDocument/2006/relationships/image" Target="../media/image659.png"/><Relationship Id="rId198" Type="http://schemas.openxmlformats.org/officeDocument/2006/relationships/customXml" Target="../ink/ink684.xml"/><Relationship Id="rId172" Type="http://schemas.openxmlformats.org/officeDocument/2006/relationships/customXml" Target="../ink/ink671.xml"/><Relationship Id="rId193" Type="http://schemas.openxmlformats.org/officeDocument/2006/relationships/image" Target="../media/image667.png"/><Relationship Id="rId202" Type="http://schemas.openxmlformats.org/officeDocument/2006/relationships/customXml" Target="../ink/ink686.xml"/><Relationship Id="rId207" Type="http://schemas.openxmlformats.org/officeDocument/2006/relationships/image" Target="../media/image674.png"/><Relationship Id="rId223" Type="http://schemas.openxmlformats.org/officeDocument/2006/relationships/image" Target="../media/image682.png"/><Relationship Id="rId228" Type="http://schemas.openxmlformats.org/officeDocument/2006/relationships/customXml" Target="../ink/ink699.xml"/><Relationship Id="rId244" Type="http://schemas.openxmlformats.org/officeDocument/2006/relationships/customXml" Target="../ink/ink707.xml"/><Relationship Id="rId249" Type="http://schemas.openxmlformats.org/officeDocument/2006/relationships/image" Target="../media/image695.png"/><Relationship Id="rId13" Type="http://schemas.openxmlformats.org/officeDocument/2006/relationships/image" Target="../media/image578.png"/><Relationship Id="rId18" Type="http://schemas.openxmlformats.org/officeDocument/2006/relationships/customXml" Target="../ink/ink593.xml"/><Relationship Id="rId39" Type="http://schemas.openxmlformats.org/officeDocument/2006/relationships/image" Target="../media/image591.png"/><Relationship Id="rId109" Type="http://schemas.openxmlformats.org/officeDocument/2006/relationships/customXml" Target="../ink/ink639.xml"/><Relationship Id="rId260" Type="http://schemas.openxmlformats.org/officeDocument/2006/relationships/customXml" Target="../ink/ink715.xml"/><Relationship Id="rId265" Type="http://schemas.openxmlformats.org/officeDocument/2006/relationships/customXml" Target="../ink/ink718.xml"/><Relationship Id="rId34" Type="http://schemas.openxmlformats.org/officeDocument/2006/relationships/customXml" Target="../ink/ink601.xml"/><Relationship Id="rId50" Type="http://schemas.openxmlformats.org/officeDocument/2006/relationships/customXml" Target="../ink/ink609.xml"/><Relationship Id="rId55" Type="http://schemas.openxmlformats.org/officeDocument/2006/relationships/image" Target="../media/image599.png"/><Relationship Id="rId76" Type="http://schemas.openxmlformats.org/officeDocument/2006/relationships/image" Target="../media/image609.png"/><Relationship Id="rId97" Type="http://schemas.openxmlformats.org/officeDocument/2006/relationships/customXml" Target="../ink/ink633.xml"/><Relationship Id="rId104" Type="http://schemas.openxmlformats.org/officeDocument/2006/relationships/image" Target="../media/image623.png"/><Relationship Id="rId120" Type="http://schemas.openxmlformats.org/officeDocument/2006/relationships/image" Target="../media/image631.png"/><Relationship Id="rId125" Type="http://schemas.openxmlformats.org/officeDocument/2006/relationships/customXml" Target="../ink/ink647.xml"/><Relationship Id="rId141" Type="http://schemas.openxmlformats.org/officeDocument/2006/relationships/image" Target="../media/image641.png"/><Relationship Id="rId146" Type="http://schemas.openxmlformats.org/officeDocument/2006/relationships/customXml" Target="../ink/ink658.xml"/><Relationship Id="rId167" Type="http://schemas.openxmlformats.org/officeDocument/2006/relationships/image" Target="../media/image654.png"/><Relationship Id="rId188" Type="http://schemas.openxmlformats.org/officeDocument/2006/relationships/customXml" Target="../ink/ink679.xml"/><Relationship Id="rId7" Type="http://schemas.openxmlformats.org/officeDocument/2006/relationships/image" Target="../media/image575.png"/><Relationship Id="rId71" Type="http://schemas.openxmlformats.org/officeDocument/2006/relationships/customXml" Target="../ink/ink620.xml"/><Relationship Id="rId92" Type="http://schemas.openxmlformats.org/officeDocument/2006/relationships/image" Target="../media/image617.png"/><Relationship Id="rId162" Type="http://schemas.openxmlformats.org/officeDocument/2006/relationships/customXml" Target="../ink/ink666.xml"/><Relationship Id="rId183" Type="http://schemas.openxmlformats.org/officeDocument/2006/relationships/image" Target="../media/image662.png"/><Relationship Id="rId213" Type="http://schemas.openxmlformats.org/officeDocument/2006/relationships/image" Target="../media/image677.png"/><Relationship Id="rId218" Type="http://schemas.openxmlformats.org/officeDocument/2006/relationships/customXml" Target="../ink/ink694.xml"/><Relationship Id="rId234" Type="http://schemas.openxmlformats.org/officeDocument/2006/relationships/customXml" Target="../ink/ink702.xml"/><Relationship Id="rId239" Type="http://schemas.openxmlformats.org/officeDocument/2006/relationships/image" Target="../media/image690.png"/><Relationship Id="rId2" Type="http://schemas.openxmlformats.org/officeDocument/2006/relationships/customXml" Target="../ink/ink585.xml"/><Relationship Id="rId29" Type="http://schemas.openxmlformats.org/officeDocument/2006/relationships/image" Target="../media/image586.png"/><Relationship Id="rId250" Type="http://schemas.openxmlformats.org/officeDocument/2006/relationships/customXml" Target="../ink/ink710.xml"/><Relationship Id="rId255" Type="http://schemas.openxmlformats.org/officeDocument/2006/relationships/image" Target="../media/image698.png"/><Relationship Id="rId24" Type="http://schemas.openxmlformats.org/officeDocument/2006/relationships/customXml" Target="../ink/ink596.xml"/><Relationship Id="rId40" Type="http://schemas.openxmlformats.org/officeDocument/2006/relationships/customXml" Target="../ink/ink604.xml"/><Relationship Id="rId45" Type="http://schemas.openxmlformats.org/officeDocument/2006/relationships/image" Target="../media/image594.png"/><Relationship Id="rId66" Type="http://schemas.openxmlformats.org/officeDocument/2006/relationships/image" Target="../media/image604.png"/><Relationship Id="rId87" Type="http://schemas.openxmlformats.org/officeDocument/2006/relationships/customXml" Target="../ink/ink628.xml"/><Relationship Id="rId110" Type="http://schemas.openxmlformats.org/officeDocument/2006/relationships/image" Target="../media/image626.png"/><Relationship Id="rId115" Type="http://schemas.openxmlformats.org/officeDocument/2006/relationships/customXml" Target="../ink/ink642.xml"/><Relationship Id="rId131" Type="http://schemas.openxmlformats.org/officeDocument/2006/relationships/customXml" Target="../ink/ink650.xml"/><Relationship Id="rId136" Type="http://schemas.openxmlformats.org/officeDocument/2006/relationships/customXml" Target="../ink/ink653.xml"/><Relationship Id="rId157" Type="http://schemas.openxmlformats.org/officeDocument/2006/relationships/image" Target="../media/image649.png"/><Relationship Id="rId178" Type="http://schemas.openxmlformats.org/officeDocument/2006/relationships/customXml" Target="../ink/ink674.xml"/><Relationship Id="rId61" Type="http://schemas.openxmlformats.org/officeDocument/2006/relationships/customXml" Target="../ink/ink615.xml"/><Relationship Id="rId82" Type="http://schemas.openxmlformats.org/officeDocument/2006/relationships/image" Target="../media/image612.png"/><Relationship Id="rId152" Type="http://schemas.openxmlformats.org/officeDocument/2006/relationships/customXml" Target="../ink/ink661.xml"/><Relationship Id="rId173" Type="http://schemas.openxmlformats.org/officeDocument/2006/relationships/image" Target="../media/image657.png"/><Relationship Id="rId194" Type="http://schemas.openxmlformats.org/officeDocument/2006/relationships/customXml" Target="../ink/ink682.xml"/><Relationship Id="rId199" Type="http://schemas.openxmlformats.org/officeDocument/2006/relationships/image" Target="../media/image670.png"/><Relationship Id="rId203" Type="http://schemas.openxmlformats.org/officeDocument/2006/relationships/image" Target="../media/image672.png"/><Relationship Id="rId208" Type="http://schemas.openxmlformats.org/officeDocument/2006/relationships/customXml" Target="../ink/ink689.xml"/><Relationship Id="rId229" Type="http://schemas.openxmlformats.org/officeDocument/2006/relationships/image" Target="../media/image685.png"/><Relationship Id="rId19" Type="http://schemas.openxmlformats.org/officeDocument/2006/relationships/image" Target="../media/image581.png"/><Relationship Id="rId224" Type="http://schemas.openxmlformats.org/officeDocument/2006/relationships/customXml" Target="../ink/ink697.xml"/><Relationship Id="rId240" Type="http://schemas.openxmlformats.org/officeDocument/2006/relationships/customXml" Target="../ink/ink705.xml"/><Relationship Id="rId245" Type="http://schemas.openxmlformats.org/officeDocument/2006/relationships/image" Target="../media/image693.png"/><Relationship Id="rId261" Type="http://schemas.openxmlformats.org/officeDocument/2006/relationships/customXml" Target="../ink/ink716.xml"/><Relationship Id="rId266" Type="http://schemas.openxmlformats.org/officeDocument/2006/relationships/image" Target="../media/image703.png"/><Relationship Id="rId14" Type="http://schemas.openxmlformats.org/officeDocument/2006/relationships/customXml" Target="../ink/ink591.xml"/><Relationship Id="rId30" Type="http://schemas.openxmlformats.org/officeDocument/2006/relationships/customXml" Target="../ink/ink599.xml"/><Relationship Id="rId35" Type="http://schemas.openxmlformats.org/officeDocument/2006/relationships/image" Target="../media/image589.png"/><Relationship Id="rId56" Type="http://schemas.openxmlformats.org/officeDocument/2006/relationships/customXml" Target="../ink/ink612.xml"/><Relationship Id="rId77" Type="http://schemas.openxmlformats.org/officeDocument/2006/relationships/customXml" Target="../ink/ink623.xml"/><Relationship Id="rId100" Type="http://schemas.openxmlformats.org/officeDocument/2006/relationships/image" Target="../media/image621.png"/><Relationship Id="rId105" Type="http://schemas.openxmlformats.org/officeDocument/2006/relationships/customXml" Target="../ink/ink637.xml"/><Relationship Id="rId126" Type="http://schemas.openxmlformats.org/officeDocument/2006/relationships/image" Target="../media/image634.png"/><Relationship Id="rId147" Type="http://schemas.openxmlformats.org/officeDocument/2006/relationships/image" Target="../media/image644.png"/><Relationship Id="rId168" Type="http://schemas.openxmlformats.org/officeDocument/2006/relationships/customXml" Target="../ink/ink669.xml"/><Relationship Id="rId8" Type="http://schemas.openxmlformats.org/officeDocument/2006/relationships/customXml" Target="../ink/ink588.xml"/><Relationship Id="rId51" Type="http://schemas.openxmlformats.org/officeDocument/2006/relationships/image" Target="../media/image597.png"/><Relationship Id="rId72" Type="http://schemas.openxmlformats.org/officeDocument/2006/relationships/image" Target="../media/image607.png"/><Relationship Id="rId93" Type="http://schemas.openxmlformats.org/officeDocument/2006/relationships/customXml" Target="../ink/ink631.xml"/><Relationship Id="rId98" Type="http://schemas.openxmlformats.org/officeDocument/2006/relationships/image" Target="../media/image620.png"/><Relationship Id="rId121" Type="http://schemas.openxmlformats.org/officeDocument/2006/relationships/customXml" Target="../ink/ink645.xml"/><Relationship Id="rId142" Type="http://schemas.openxmlformats.org/officeDocument/2006/relationships/customXml" Target="../ink/ink656.xml"/><Relationship Id="rId163" Type="http://schemas.openxmlformats.org/officeDocument/2006/relationships/image" Target="../media/image652.png"/><Relationship Id="rId184" Type="http://schemas.openxmlformats.org/officeDocument/2006/relationships/customXml" Target="../ink/ink677.xml"/><Relationship Id="rId189" Type="http://schemas.openxmlformats.org/officeDocument/2006/relationships/image" Target="../media/image665.png"/><Relationship Id="rId219" Type="http://schemas.openxmlformats.org/officeDocument/2006/relationships/image" Target="../media/image680.png"/><Relationship Id="rId3" Type="http://schemas.openxmlformats.org/officeDocument/2006/relationships/image" Target="../media/image573.png"/><Relationship Id="rId214" Type="http://schemas.openxmlformats.org/officeDocument/2006/relationships/customXml" Target="../ink/ink692.xml"/><Relationship Id="rId230" Type="http://schemas.openxmlformats.org/officeDocument/2006/relationships/customXml" Target="../ink/ink700.xml"/><Relationship Id="rId235" Type="http://schemas.openxmlformats.org/officeDocument/2006/relationships/image" Target="../media/image688.png"/><Relationship Id="rId251" Type="http://schemas.openxmlformats.org/officeDocument/2006/relationships/image" Target="../media/image696.png"/><Relationship Id="rId256" Type="http://schemas.openxmlformats.org/officeDocument/2006/relationships/customXml" Target="../ink/ink713.xml"/><Relationship Id="rId25" Type="http://schemas.openxmlformats.org/officeDocument/2006/relationships/image" Target="../media/image584.png"/><Relationship Id="rId46" Type="http://schemas.openxmlformats.org/officeDocument/2006/relationships/customXml" Target="../ink/ink607.xml"/><Relationship Id="rId67" Type="http://schemas.openxmlformats.org/officeDocument/2006/relationships/customXml" Target="../ink/ink618.xml"/><Relationship Id="rId116" Type="http://schemas.openxmlformats.org/officeDocument/2006/relationships/image" Target="../media/image629.png"/><Relationship Id="rId137" Type="http://schemas.openxmlformats.org/officeDocument/2006/relationships/image" Target="../media/image639.png"/><Relationship Id="rId158" Type="http://schemas.openxmlformats.org/officeDocument/2006/relationships/customXml" Target="../ink/ink664.xml"/><Relationship Id="rId20" Type="http://schemas.openxmlformats.org/officeDocument/2006/relationships/customXml" Target="../ink/ink594.xml"/><Relationship Id="rId41" Type="http://schemas.openxmlformats.org/officeDocument/2006/relationships/image" Target="../media/image592.png"/><Relationship Id="rId62" Type="http://schemas.openxmlformats.org/officeDocument/2006/relationships/image" Target="../media/image602.png"/><Relationship Id="rId83" Type="http://schemas.openxmlformats.org/officeDocument/2006/relationships/customXml" Target="../ink/ink626.xml"/><Relationship Id="rId88" Type="http://schemas.openxmlformats.org/officeDocument/2006/relationships/image" Target="../media/image615.png"/><Relationship Id="rId111" Type="http://schemas.openxmlformats.org/officeDocument/2006/relationships/customXml" Target="../ink/ink640.xml"/><Relationship Id="rId132" Type="http://schemas.openxmlformats.org/officeDocument/2006/relationships/customXml" Target="../ink/ink651.xml"/><Relationship Id="rId153" Type="http://schemas.openxmlformats.org/officeDocument/2006/relationships/image" Target="../media/image647.png"/><Relationship Id="rId174" Type="http://schemas.openxmlformats.org/officeDocument/2006/relationships/customXml" Target="../ink/ink672.xml"/><Relationship Id="rId179" Type="http://schemas.openxmlformats.org/officeDocument/2006/relationships/image" Target="../media/image660.png"/><Relationship Id="rId195" Type="http://schemas.openxmlformats.org/officeDocument/2006/relationships/image" Target="../media/image668.png"/><Relationship Id="rId209" Type="http://schemas.openxmlformats.org/officeDocument/2006/relationships/image" Target="../media/image675.png"/><Relationship Id="rId190" Type="http://schemas.openxmlformats.org/officeDocument/2006/relationships/customXml" Target="../ink/ink680.xml"/><Relationship Id="rId204" Type="http://schemas.openxmlformats.org/officeDocument/2006/relationships/customXml" Target="../ink/ink687.xml"/><Relationship Id="rId220" Type="http://schemas.openxmlformats.org/officeDocument/2006/relationships/customXml" Target="../ink/ink695.xml"/><Relationship Id="rId225" Type="http://schemas.openxmlformats.org/officeDocument/2006/relationships/image" Target="../media/image683.png"/><Relationship Id="rId241" Type="http://schemas.openxmlformats.org/officeDocument/2006/relationships/image" Target="../media/image691.png"/><Relationship Id="rId246" Type="http://schemas.openxmlformats.org/officeDocument/2006/relationships/customXml" Target="../ink/ink708.xml"/><Relationship Id="rId15" Type="http://schemas.openxmlformats.org/officeDocument/2006/relationships/image" Target="../media/image579.png"/><Relationship Id="rId36" Type="http://schemas.openxmlformats.org/officeDocument/2006/relationships/customXml" Target="../ink/ink602.xml"/><Relationship Id="rId57" Type="http://schemas.openxmlformats.org/officeDocument/2006/relationships/customXml" Target="../ink/ink613.xml"/><Relationship Id="rId106" Type="http://schemas.openxmlformats.org/officeDocument/2006/relationships/image" Target="../media/image624.png"/><Relationship Id="rId127" Type="http://schemas.openxmlformats.org/officeDocument/2006/relationships/customXml" Target="../ink/ink648.xml"/><Relationship Id="rId262" Type="http://schemas.openxmlformats.org/officeDocument/2006/relationships/image" Target="../media/image701.png"/><Relationship Id="rId10" Type="http://schemas.openxmlformats.org/officeDocument/2006/relationships/customXml" Target="../ink/ink589.xml"/><Relationship Id="rId31" Type="http://schemas.openxmlformats.org/officeDocument/2006/relationships/image" Target="../media/image587.png"/><Relationship Id="rId52" Type="http://schemas.openxmlformats.org/officeDocument/2006/relationships/customXml" Target="../ink/ink610.xml"/><Relationship Id="rId73" Type="http://schemas.openxmlformats.org/officeDocument/2006/relationships/customXml" Target="../ink/ink621.xml"/><Relationship Id="rId78" Type="http://schemas.openxmlformats.org/officeDocument/2006/relationships/image" Target="../media/image610.png"/><Relationship Id="rId94" Type="http://schemas.openxmlformats.org/officeDocument/2006/relationships/image" Target="../media/image618.png"/><Relationship Id="rId99" Type="http://schemas.openxmlformats.org/officeDocument/2006/relationships/customXml" Target="../ink/ink634.xml"/><Relationship Id="rId101" Type="http://schemas.openxmlformats.org/officeDocument/2006/relationships/customXml" Target="../ink/ink635.xml"/><Relationship Id="rId122" Type="http://schemas.openxmlformats.org/officeDocument/2006/relationships/image" Target="../media/image632.png"/><Relationship Id="rId143" Type="http://schemas.openxmlformats.org/officeDocument/2006/relationships/image" Target="../media/image642.png"/><Relationship Id="rId148" Type="http://schemas.openxmlformats.org/officeDocument/2006/relationships/customXml" Target="../ink/ink659.xml"/><Relationship Id="rId164" Type="http://schemas.openxmlformats.org/officeDocument/2006/relationships/customXml" Target="../ink/ink667.xml"/><Relationship Id="rId169" Type="http://schemas.openxmlformats.org/officeDocument/2006/relationships/image" Target="../media/image655.png"/><Relationship Id="rId185" Type="http://schemas.openxmlformats.org/officeDocument/2006/relationships/image" Target="../media/image663.png"/><Relationship Id="rId4" Type="http://schemas.openxmlformats.org/officeDocument/2006/relationships/customXml" Target="../ink/ink586.xml"/><Relationship Id="rId9" Type="http://schemas.openxmlformats.org/officeDocument/2006/relationships/image" Target="../media/image576.png"/><Relationship Id="rId180" Type="http://schemas.openxmlformats.org/officeDocument/2006/relationships/customXml" Target="../ink/ink675.xml"/><Relationship Id="rId210" Type="http://schemas.openxmlformats.org/officeDocument/2006/relationships/customXml" Target="../ink/ink690.xml"/><Relationship Id="rId215" Type="http://schemas.openxmlformats.org/officeDocument/2006/relationships/image" Target="../media/image678.png"/><Relationship Id="rId236" Type="http://schemas.openxmlformats.org/officeDocument/2006/relationships/customXml" Target="../ink/ink703.xml"/><Relationship Id="rId257" Type="http://schemas.openxmlformats.org/officeDocument/2006/relationships/image" Target="../media/image699.png"/><Relationship Id="rId26" Type="http://schemas.openxmlformats.org/officeDocument/2006/relationships/customXml" Target="../ink/ink597.xml"/><Relationship Id="rId231" Type="http://schemas.openxmlformats.org/officeDocument/2006/relationships/image" Target="../media/image686.png"/><Relationship Id="rId252" Type="http://schemas.openxmlformats.org/officeDocument/2006/relationships/customXml" Target="../ink/ink711.xml"/><Relationship Id="rId47" Type="http://schemas.openxmlformats.org/officeDocument/2006/relationships/image" Target="../media/image595.png"/><Relationship Id="rId68" Type="http://schemas.openxmlformats.org/officeDocument/2006/relationships/image" Target="../media/image605.png"/><Relationship Id="rId89" Type="http://schemas.openxmlformats.org/officeDocument/2006/relationships/customXml" Target="../ink/ink629.xml"/><Relationship Id="rId112" Type="http://schemas.openxmlformats.org/officeDocument/2006/relationships/image" Target="../media/image627.png"/><Relationship Id="rId133" Type="http://schemas.openxmlformats.org/officeDocument/2006/relationships/image" Target="../media/image637.png"/><Relationship Id="rId154" Type="http://schemas.openxmlformats.org/officeDocument/2006/relationships/customXml" Target="../ink/ink662.xml"/><Relationship Id="rId175" Type="http://schemas.openxmlformats.org/officeDocument/2006/relationships/image" Target="../media/image658.png"/><Relationship Id="rId196" Type="http://schemas.openxmlformats.org/officeDocument/2006/relationships/customXml" Target="../ink/ink683.xml"/><Relationship Id="rId200" Type="http://schemas.openxmlformats.org/officeDocument/2006/relationships/customXml" Target="../ink/ink685.xml"/><Relationship Id="rId16" Type="http://schemas.openxmlformats.org/officeDocument/2006/relationships/customXml" Target="../ink/ink592.xml"/><Relationship Id="rId221" Type="http://schemas.openxmlformats.org/officeDocument/2006/relationships/image" Target="../media/image681.png"/><Relationship Id="rId242" Type="http://schemas.openxmlformats.org/officeDocument/2006/relationships/customXml" Target="../ink/ink706.xml"/><Relationship Id="rId263" Type="http://schemas.openxmlformats.org/officeDocument/2006/relationships/customXml" Target="../ink/ink717.xml"/><Relationship Id="rId37" Type="http://schemas.openxmlformats.org/officeDocument/2006/relationships/image" Target="../media/image590.png"/><Relationship Id="rId58" Type="http://schemas.openxmlformats.org/officeDocument/2006/relationships/image" Target="../media/image600.png"/><Relationship Id="rId79" Type="http://schemas.openxmlformats.org/officeDocument/2006/relationships/customXml" Target="../ink/ink624.xml"/><Relationship Id="rId102" Type="http://schemas.openxmlformats.org/officeDocument/2006/relationships/image" Target="../media/image622.png"/><Relationship Id="rId123" Type="http://schemas.openxmlformats.org/officeDocument/2006/relationships/customXml" Target="../ink/ink646.xml"/><Relationship Id="rId144" Type="http://schemas.openxmlformats.org/officeDocument/2006/relationships/customXml" Target="../ink/ink657.xml"/><Relationship Id="rId90" Type="http://schemas.openxmlformats.org/officeDocument/2006/relationships/image" Target="../media/image616.png"/><Relationship Id="rId165" Type="http://schemas.openxmlformats.org/officeDocument/2006/relationships/image" Target="../media/image653.png"/><Relationship Id="rId186" Type="http://schemas.openxmlformats.org/officeDocument/2006/relationships/customXml" Target="../ink/ink678.xml"/><Relationship Id="rId211" Type="http://schemas.openxmlformats.org/officeDocument/2006/relationships/image" Target="../media/image676.png"/><Relationship Id="rId232" Type="http://schemas.openxmlformats.org/officeDocument/2006/relationships/customXml" Target="../ink/ink701.xml"/><Relationship Id="rId253" Type="http://schemas.openxmlformats.org/officeDocument/2006/relationships/image" Target="../media/image697.png"/><Relationship Id="rId27" Type="http://schemas.openxmlformats.org/officeDocument/2006/relationships/image" Target="../media/image585.png"/><Relationship Id="rId48" Type="http://schemas.openxmlformats.org/officeDocument/2006/relationships/customXml" Target="../ink/ink608.xml"/><Relationship Id="rId69" Type="http://schemas.openxmlformats.org/officeDocument/2006/relationships/customXml" Target="../ink/ink619.xml"/><Relationship Id="rId113" Type="http://schemas.openxmlformats.org/officeDocument/2006/relationships/customXml" Target="../ink/ink641.xml"/><Relationship Id="rId134" Type="http://schemas.openxmlformats.org/officeDocument/2006/relationships/customXml" Target="../ink/ink652.xml"/><Relationship Id="rId80" Type="http://schemas.openxmlformats.org/officeDocument/2006/relationships/image" Target="../media/image611.png"/><Relationship Id="rId155" Type="http://schemas.openxmlformats.org/officeDocument/2006/relationships/image" Target="../media/image648.png"/><Relationship Id="rId176" Type="http://schemas.openxmlformats.org/officeDocument/2006/relationships/customXml" Target="../ink/ink673.xml"/><Relationship Id="rId197" Type="http://schemas.openxmlformats.org/officeDocument/2006/relationships/image" Target="../media/image669.png"/><Relationship Id="rId201" Type="http://schemas.openxmlformats.org/officeDocument/2006/relationships/image" Target="../media/image671.png"/><Relationship Id="rId222" Type="http://schemas.openxmlformats.org/officeDocument/2006/relationships/customXml" Target="../ink/ink696.xml"/><Relationship Id="rId243" Type="http://schemas.openxmlformats.org/officeDocument/2006/relationships/image" Target="../media/image692.png"/><Relationship Id="rId264" Type="http://schemas.openxmlformats.org/officeDocument/2006/relationships/image" Target="../media/image702.png"/><Relationship Id="rId17" Type="http://schemas.openxmlformats.org/officeDocument/2006/relationships/image" Target="../media/image580.png"/><Relationship Id="rId38" Type="http://schemas.openxmlformats.org/officeDocument/2006/relationships/customXml" Target="../ink/ink603.xml"/><Relationship Id="rId59" Type="http://schemas.openxmlformats.org/officeDocument/2006/relationships/customXml" Target="../ink/ink614.xml"/><Relationship Id="rId103" Type="http://schemas.openxmlformats.org/officeDocument/2006/relationships/customXml" Target="../ink/ink636.xml"/><Relationship Id="rId124" Type="http://schemas.openxmlformats.org/officeDocument/2006/relationships/image" Target="../media/image633.png"/><Relationship Id="rId70" Type="http://schemas.openxmlformats.org/officeDocument/2006/relationships/image" Target="../media/image606.png"/><Relationship Id="rId91" Type="http://schemas.openxmlformats.org/officeDocument/2006/relationships/customXml" Target="../ink/ink630.xml"/><Relationship Id="rId145" Type="http://schemas.openxmlformats.org/officeDocument/2006/relationships/image" Target="../media/image643.png"/><Relationship Id="rId166" Type="http://schemas.openxmlformats.org/officeDocument/2006/relationships/customXml" Target="../ink/ink668.xml"/><Relationship Id="rId187" Type="http://schemas.openxmlformats.org/officeDocument/2006/relationships/image" Target="../media/image6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1.xml"/><Relationship Id="rId233" Type="http://schemas.openxmlformats.org/officeDocument/2006/relationships/image" Target="../media/image687.png"/><Relationship Id="rId254" Type="http://schemas.openxmlformats.org/officeDocument/2006/relationships/customXml" Target="../ink/ink71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1.png"/><Relationship Id="rId21" Type="http://schemas.openxmlformats.org/officeDocument/2006/relationships/image" Target="../media/image713.png"/><Relationship Id="rId42" Type="http://schemas.openxmlformats.org/officeDocument/2006/relationships/customXml" Target="../ink/ink739.xml"/><Relationship Id="rId63" Type="http://schemas.openxmlformats.org/officeDocument/2006/relationships/image" Target="../media/image734.png"/><Relationship Id="rId84" Type="http://schemas.openxmlformats.org/officeDocument/2006/relationships/customXml" Target="../ink/ink760.xml"/><Relationship Id="rId138" Type="http://schemas.openxmlformats.org/officeDocument/2006/relationships/image" Target="../media/image771.png"/><Relationship Id="rId159" Type="http://schemas.openxmlformats.org/officeDocument/2006/relationships/customXml" Target="../ink/ink798.xml"/><Relationship Id="rId170" Type="http://schemas.openxmlformats.org/officeDocument/2006/relationships/image" Target="../media/image787.png"/><Relationship Id="rId191" Type="http://schemas.openxmlformats.org/officeDocument/2006/relationships/customXml" Target="../ink/ink814.xml"/><Relationship Id="rId205" Type="http://schemas.openxmlformats.org/officeDocument/2006/relationships/customXml" Target="../ink/ink821.xml"/><Relationship Id="rId226" Type="http://schemas.openxmlformats.org/officeDocument/2006/relationships/customXml" Target="../ink/ink832.xml"/><Relationship Id="rId107" Type="http://schemas.openxmlformats.org/officeDocument/2006/relationships/image" Target="../media/image756.png"/><Relationship Id="rId11" Type="http://schemas.openxmlformats.org/officeDocument/2006/relationships/image" Target="../media/image708.png"/><Relationship Id="rId32" Type="http://schemas.openxmlformats.org/officeDocument/2006/relationships/customXml" Target="../ink/ink734.xml"/><Relationship Id="rId53" Type="http://schemas.openxmlformats.org/officeDocument/2006/relationships/image" Target="../media/image729.png"/><Relationship Id="rId74" Type="http://schemas.openxmlformats.org/officeDocument/2006/relationships/customXml" Target="../ink/ink755.xml"/><Relationship Id="rId128" Type="http://schemas.openxmlformats.org/officeDocument/2006/relationships/customXml" Target="../ink/ink782.xml"/><Relationship Id="rId149" Type="http://schemas.openxmlformats.org/officeDocument/2006/relationships/customXml" Target="../ink/ink793.xml"/><Relationship Id="rId5" Type="http://schemas.openxmlformats.org/officeDocument/2006/relationships/image" Target="../media/image705.png"/><Relationship Id="rId95" Type="http://schemas.openxmlformats.org/officeDocument/2006/relationships/image" Target="../media/image750.png"/><Relationship Id="rId160" Type="http://schemas.openxmlformats.org/officeDocument/2006/relationships/image" Target="../media/image782.png"/><Relationship Id="rId181" Type="http://schemas.openxmlformats.org/officeDocument/2006/relationships/customXml" Target="../ink/ink809.xml"/><Relationship Id="rId216" Type="http://schemas.openxmlformats.org/officeDocument/2006/relationships/customXml" Target="../ink/ink827.xml"/><Relationship Id="rId22" Type="http://schemas.openxmlformats.org/officeDocument/2006/relationships/customXml" Target="../ink/ink729.xml"/><Relationship Id="rId27" Type="http://schemas.openxmlformats.org/officeDocument/2006/relationships/image" Target="../media/image716.png"/><Relationship Id="rId43" Type="http://schemas.openxmlformats.org/officeDocument/2006/relationships/image" Target="../media/image724.png"/><Relationship Id="rId48" Type="http://schemas.openxmlformats.org/officeDocument/2006/relationships/customXml" Target="../ink/ink742.xml"/><Relationship Id="rId64" Type="http://schemas.openxmlformats.org/officeDocument/2006/relationships/customXml" Target="../ink/ink750.xml"/><Relationship Id="rId69" Type="http://schemas.openxmlformats.org/officeDocument/2006/relationships/image" Target="../media/image737.png"/><Relationship Id="rId113" Type="http://schemas.openxmlformats.org/officeDocument/2006/relationships/image" Target="../media/image759.png"/><Relationship Id="rId118" Type="http://schemas.openxmlformats.org/officeDocument/2006/relationships/customXml" Target="../ink/ink777.xml"/><Relationship Id="rId134" Type="http://schemas.openxmlformats.org/officeDocument/2006/relationships/image" Target="../media/image769.png"/><Relationship Id="rId139" Type="http://schemas.openxmlformats.org/officeDocument/2006/relationships/customXml" Target="../ink/ink788.xml"/><Relationship Id="rId80" Type="http://schemas.openxmlformats.org/officeDocument/2006/relationships/customXml" Target="../ink/ink758.xml"/><Relationship Id="rId85" Type="http://schemas.openxmlformats.org/officeDocument/2006/relationships/image" Target="../media/image745.png"/><Relationship Id="rId150" Type="http://schemas.openxmlformats.org/officeDocument/2006/relationships/image" Target="../media/image777.png"/><Relationship Id="rId155" Type="http://schemas.openxmlformats.org/officeDocument/2006/relationships/customXml" Target="../ink/ink796.xml"/><Relationship Id="rId171" Type="http://schemas.openxmlformats.org/officeDocument/2006/relationships/customXml" Target="../ink/ink804.xml"/><Relationship Id="rId176" Type="http://schemas.openxmlformats.org/officeDocument/2006/relationships/image" Target="../media/image790.png"/><Relationship Id="rId192" Type="http://schemas.openxmlformats.org/officeDocument/2006/relationships/image" Target="../media/image797.png"/><Relationship Id="rId197" Type="http://schemas.openxmlformats.org/officeDocument/2006/relationships/customXml" Target="../ink/ink817.xml"/><Relationship Id="rId206" Type="http://schemas.openxmlformats.org/officeDocument/2006/relationships/image" Target="../media/image804.png"/><Relationship Id="rId227" Type="http://schemas.openxmlformats.org/officeDocument/2006/relationships/image" Target="../media/image814.png"/><Relationship Id="rId201" Type="http://schemas.openxmlformats.org/officeDocument/2006/relationships/customXml" Target="../ink/ink819.xml"/><Relationship Id="rId222" Type="http://schemas.openxmlformats.org/officeDocument/2006/relationships/customXml" Target="../ink/ink830.xml"/><Relationship Id="rId12" Type="http://schemas.openxmlformats.org/officeDocument/2006/relationships/customXml" Target="../ink/ink724.xml"/><Relationship Id="rId17" Type="http://schemas.openxmlformats.org/officeDocument/2006/relationships/image" Target="../media/image711.png"/><Relationship Id="rId33" Type="http://schemas.openxmlformats.org/officeDocument/2006/relationships/image" Target="../media/image719.png"/><Relationship Id="rId38" Type="http://schemas.openxmlformats.org/officeDocument/2006/relationships/customXml" Target="../ink/ink737.xml"/><Relationship Id="rId59" Type="http://schemas.openxmlformats.org/officeDocument/2006/relationships/image" Target="../media/image732.png"/><Relationship Id="rId103" Type="http://schemas.openxmlformats.org/officeDocument/2006/relationships/image" Target="../media/image754.png"/><Relationship Id="rId108" Type="http://schemas.openxmlformats.org/officeDocument/2006/relationships/customXml" Target="../ink/ink772.xml"/><Relationship Id="rId124" Type="http://schemas.openxmlformats.org/officeDocument/2006/relationships/customXml" Target="../ink/ink780.xml"/><Relationship Id="rId129" Type="http://schemas.openxmlformats.org/officeDocument/2006/relationships/image" Target="../media/image767.png"/><Relationship Id="rId54" Type="http://schemas.openxmlformats.org/officeDocument/2006/relationships/customXml" Target="../ink/ink745.xml"/><Relationship Id="rId70" Type="http://schemas.openxmlformats.org/officeDocument/2006/relationships/customXml" Target="../ink/ink753.xml"/><Relationship Id="rId75" Type="http://schemas.openxmlformats.org/officeDocument/2006/relationships/image" Target="../media/image740.png"/><Relationship Id="rId91" Type="http://schemas.openxmlformats.org/officeDocument/2006/relationships/image" Target="../media/image748.png"/><Relationship Id="rId96" Type="http://schemas.openxmlformats.org/officeDocument/2006/relationships/customXml" Target="../ink/ink766.xml"/><Relationship Id="rId140" Type="http://schemas.openxmlformats.org/officeDocument/2006/relationships/image" Target="../media/image772.png"/><Relationship Id="rId145" Type="http://schemas.openxmlformats.org/officeDocument/2006/relationships/customXml" Target="../ink/ink791.xml"/><Relationship Id="rId161" Type="http://schemas.openxmlformats.org/officeDocument/2006/relationships/customXml" Target="../ink/ink799.xml"/><Relationship Id="rId166" Type="http://schemas.openxmlformats.org/officeDocument/2006/relationships/image" Target="../media/image785.png"/><Relationship Id="rId182" Type="http://schemas.openxmlformats.org/officeDocument/2006/relationships/image" Target="../media/image792.png"/><Relationship Id="rId187" Type="http://schemas.openxmlformats.org/officeDocument/2006/relationships/customXml" Target="../ink/ink812.xml"/><Relationship Id="rId217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1.xml"/><Relationship Id="rId212" Type="http://schemas.openxmlformats.org/officeDocument/2006/relationships/customXml" Target="../ink/ink825.xml"/><Relationship Id="rId23" Type="http://schemas.openxmlformats.org/officeDocument/2006/relationships/image" Target="../media/image714.png"/><Relationship Id="rId28" Type="http://schemas.openxmlformats.org/officeDocument/2006/relationships/customXml" Target="../ink/ink732.xml"/><Relationship Id="rId49" Type="http://schemas.openxmlformats.org/officeDocument/2006/relationships/image" Target="../media/image727.png"/><Relationship Id="rId114" Type="http://schemas.openxmlformats.org/officeDocument/2006/relationships/customXml" Target="../ink/ink775.xml"/><Relationship Id="rId119" Type="http://schemas.openxmlformats.org/officeDocument/2006/relationships/image" Target="../media/image762.png"/><Relationship Id="rId44" Type="http://schemas.openxmlformats.org/officeDocument/2006/relationships/customXml" Target="../ink/ink740.xml"/><Relationship Id="rId60" Type="http://schemas.openxmlformats.org/officeDocument/2006/relationships/customXml" Target="../ink/ink748.xml"/><Relationship Id="rId65" Type="http://schemas.openxmlformats.org/officeDocument/2006/relationships/image" Target="../media/image735.png"/><Relationship Id="rId81" Type="http://schemas.openxmlformats.org/officeDocument/2006/relationships/image" Target="../media/image743.png"/><Relationship Id="rId86" Type="http://schemas.openxmlformats.org/officeDocument/2006/relationships/customXml" Target="../ink/ink761.xml"/><Relationship Id="rId130" Type="http://schemas.openxmlformats.org/officeDocument/2006/relationships/customXml" Target="../ink/ink783.xml"/><Relationship Id="rId135" Type="http://schemas.openxmlformats.org/officeDocument/2006/relationships/customXml" Target="../ink/ink786.xml"/><Relationship Id="rId151" Type="http://schemas.openxmlformats.org/officeDocument/2006/relationships/customXml" Target="../ink/ink794.xml"/><Relationship Id="rId156" Type="http://schemas.openxmlformats.org/officeDocument/2006/relationships/image" Target="../media/image780.png"/><Relationship Id="rId177" Type="http://schemas.openxmlformats.org/officeDocument/2006/relationships/customXml" Target="../ink/ink807.xml"/><Relationship Id="rId198" Type="http://schemas.openxmlformats.org/officeDocument/2006/relationships/image" Target="../media/image800.png"/><Relationship Id="rId172" Type="http://schemas.openxmlformats.org/officeDocument/2006/relationships/image" Target="../media/image788.png"/><Relationship Id="rId193" Type="http://schemas.openxmlformats.org/officeDocument/2006/relationships/customXml" Target="../ink/ink815.xml"/><Relationship Id="rId202" Type="http://schemas.openxmlformats.org/officeDocument/2006/relationships/image" Target="../media/image802.png"/><Relationship Id="rId207" Type="http://schemas.openxmlformats.org/officeDocument/2006/relationships/customXml" Target="../ink/ink822.xml"/><Relationship Id="rId223" Type="http://schemas.openxmlformats.org/officeDocument/2006/relationships/image" Target="../media/image812.png"/><Relationship Id="rId228" Type="http://schemas.openxmlformats.org/officeDocument/2006/relationships/customXml" Target="../ink/ink833.xml"/><Relationship Id="rId13" Type="http://schemas.openxmlformats.org/officeDocument/2006/relationships/image" Target="../media/image709.png"/><Relationship Id="rId18" Type="http://schemas.openxmlformats.org/officeDocument/2006/relationships/customXml" Target="../ink/ink727.xml"/><Relationship Id="rId39" Type="http://schemas.openxmlformats.org/officeDocument/2006/relationships/image" Target="../media/image722.png"/><Relationship Id="rId109" Type="http://schemas.openxmlformats.org/officeDocument/2006/relationships/image" Target="../media/image757.png"/><Relationship Id="rId34" Type="http://schemas.openxmlformats.org/officeDocument/2006/relationships/customXml" Target="../ink/ink735.xml"/><Relationship Id="rId50" Type="http://schemas.openxmlformats.org/officeDocument/2006/relationships/customXml" Target="../ink/ink743.xml"/><Relationship Id="rId55" Type="http://schemas.openxmlformats.org/officeDocument/2006/relationships/image" Target="../media/image730.png"/><Relationship Id="rId76" Type="http://schemas.openxmlformats.org/officeDocument/2006/relationships/customXml" Target="../ink/ink756.xml"/><Relationship Id="rId97" Type="http://schemas.openxmlformats.org/officeDocument/2006/relationships/image" Target="../media/image751.png"/><Relationship Id="rId104" Type="http://schemas.openxmlformats.org/officeDocument/2006/relationships/customXml" Target="../ink/ink770.xml"/><Relationship Id="rId120" Type="http://schemas.openxmlformats.org/officeDocument/2006/relationships/customXml" Target="../ink/ink778.xml"/><Relationship Id="rId125" Type="http://schemas.openxmlformats.org/officeDocument/2006/relationships/image" Target="../media/image765.png"/><Relationship Id="rId141" Type="http://schemas.openxmlformats.org/officeDocument/2006/relationships/customXml" Target="../ink/ink789.xml"/><Relationship Id="rId146" Type="http://schemas.openxmlformats.org/officeDocument/2006/relationships/image" Target="../media/image775.png"/><Relationship Id="rId167" Type="http://schemas.openxmlformats.org/officeDocument/2006/relationships/customXml" Target="../ink/ink802.xml"/><Relationship Id="rId188" Type="http://schemas.openxmlformats.org/officeDocument/2006/relationships/image" Target="../media/image795.png"/><Relationship Id="rId7" Type="http://schemas.openxmlformats.org/officeDocument/2006/relationships/image" Target="../media/image706.png"/><Relationship Id="rId71" Type="http://schemas.openxmlformats.org/officeDocument/2006/relationships/image" Target="../media/image738.png"/><Relationship Id="rId92" Type="http://schemas.openxmlformats.org/officeDocument/2006/relationships/customXml" Target="../ink/ink764.xml"/><Relationship Id="rId162" Type="http://schemas.openxmlformats.org/officeDocument/2006/relationships/image" Target="../media/image783.png"/><Relationship Id="rId183" Type="http://schemas.openxmlformats.org/officeDocument/2006/relationships/customXml" Target="../ink/ink810.xml"/><Relationship Id="rId213" Type="http://schemas.openxmlformats.org/officeDocument/2006/relationships/image" Target="../media/image807.png"/><Relationship Id="rId218" Type="http://schemas.openxmlformats.org/officeDocument/2006/relationships/customXml" Target="../ink/ink828.xml"/><Relationship Id="rId2" Type="http://schemas.openxmlformats.org/officeDocument/2006/relationships/customXml" Target="../ink/ink719.xml"/><Relationship Id="rId29" Type="http://schemas.openxmlformats.org/officeDocument/2006/relationships/image" Target="../media/image717.png"/><Relationship Id="rId24" Type="http://schemas.openxmlformats.org/officeDocument/2006/relationships/customXml" Target="../ink/ink730.xml"/><Relationship Id="rId40" Type="http://schemas.openxmlformats.org/officeDocument/2006/relationships/customXml" Target="../ink/ink738.xml"/><Relationship Id="rId45" Type="http://schemas.openxmlformats.org/officeDocument/2006/relationships/image" Target="../media/image725.png"/><Relationship Id="rId66" Type="http://schemas.openxmlformats.org/officeDocument/2006/relationships/customXml" Target="../ink/ink751.xml"/><Relationship Id="rId87" Type="http://schemas.openxmlformats.org/officeDocument/2006/relationships/image" Target="../media/image746.png"/><Relationship Id="rId110" Type="http://schemas.openxmlformats.org/officeDocument/2006/relationships/customXml" Target="../ink/ink773.xml"/><Relationship Id="rId115" Type="http://schemas.openxmlformats.org/officeDocument/2006/relationships/image" Target="../media/image760.png"/><Relationship Id="rId131" Type="http://schemas.openxmlformats.org/officeDocument/2006/relationships/image" Target="../media/image768.png"/><Relationship Id="rId136" Type="http://schemas.openxmlformats.org/officeDocument/2006/relationships/image" Target="../media/image770.png"/><Relationship Id="rId157" Type="http://schemas.openxmlformats.org/officeDocument/2006/relationships/customXml" Target="../ink/ink797.xml"/><Relationship Id="rId178" Type="http://schemas.openxmlformats.org/officeDocument/2006/relationships/image" Target="../media/image591.png"/><Relationship Id="rId61" Type="http://schemas.openxmlformats.org/officeDocument/2006/relationships/image" Target="../media/image733.png"/><Relationship Id="rId82" Type="http://schemas.openxmlformats.org/officeDocument/2006/relationships/customXml" Target="../ink/ink759.xml"/><Relationship Id="rId152" Type="http://schemas.openxmlformats.org/officeDocument/2006/relationships/image" Target="../media/image778.png"/><Relationship Id="rId173" Type="http://schemas.openxmlformats.org/officeDocument/2006/relationships/customXml" Target="../ink/ink805.xml"/><Relationship Id="rId194" Type="http://schemas.openxmlformats.org/officeDocument/2006/relationships/image" Target="../media/image798.png"/><Relationship Id="rId199" Type="http://schemas.openxmlformats.org/officeDocument/2006/relationships/customXml" Target="../ink/ink818.xml"/><Relationship Id="rId203" Type="http://schemas.openxmlformats.org/officeDocument/2006/relationships/customXml" Target="../ink/ink820.xml"/><Relationship Id="rId208" Type="http://schemas.openxmlformats.org/officeDocument/2006/relationships/image" Target="../media/image805.png"/><Relationship Id="rId229" Type="http://schemas.openxmlformats.org/officeDocument/2006/relationships/image" Target="../media/image815.png"/><Relationship Id="rId19" Type="http://schemas.openxmlformats.org/officeDocument/2006/relationships/image" Target="../media/image712.png"/><Relationship Id="rId224" Type="http://schemas.openxmlformats.org/officeDocument/2006/relationships/customXml" Target="../ink/ink831.xml"/><Relationship Id="rId14" Type="http://schemas.openxmlformats.org/officeDocument/2006/relationships/customXml" Target="../ink/ink725.xml"/><Relationship Id="rId30" Type="http://schemas.openxmlformats.org/officeDocument/2006/relationships/customXml" Target="../ink/ink733.xml"/><Relationship Id="rId35" Type="http://schemas.openxmlformats.org/officeDocument/2006/relationships/image" Target="../media/image720.png"/><Relationship Id="rId56" Type="http://schemas.openxmlformats.org/officeDocument/2006/relationships/customXml" Target="../ink/ink746.xml"/><Relationship Id="rId77" Type="http://schemas.openxmlformats.org/officeDocument/2006/relationships/image" Target="../media/image741.png"/><Relationship Id="rId100" Type="http://schemas.openxmlformats.org/officeDocument/2006/relationships/customXml" Target="../ink/ink768.xml"/><Relationship Id="rId105" Type="http://schemas.openxmlformats.org/officeDocument/2006/relationships/image" Target="../media/image755.png"/><Relationship Id="rId126" Type="http://schemas.openxmlformats.org/officeDocument/2006/relationships/customXml" Target="../ink/ink781.xml"/><Relationship Id="rId147" Type="http://schemas.openxmlformats.org/officeDocument/2006/relationships/customXml" Target="../ink/ink792.xml"/><Relationship Id="rId168" Type="http://schemas.openxmlformats.org/officeDocument/2006/relationships/image" Target="../media/image786.png"/><Relationship Id="rId8" Type="http://schemas.openxmlformats.org/officeDocument/2006/relationships/customXml" Target="../ink/ink722.xml"/><Relationship Id="rId51" Type="http://schemas.openxmlformats.org/officeDocument/2006/relationships/image" Target="../media/image728.png"/><Relationship Id="rId72" Type="http://schemas.openxmlformats.org/officeDocument/2006/relationships/customXml" Target="../ink/ink754.xml"/><Relationship Id="rId93" Type="http://schemas.openxmlformats.org/officeDocument/2006/relationships/image" Target="../media/image749.png"/><Relationship Id="rId98" Type="http://schemas.openxmlformats.org/officeDocument/2006/relationships/customXml" Target="../ink/ink767.xml"/><Relationship Id="rId121" Type="http://schemas.openxmlformats.org/officeDocument/2006/relationships/image" Target="../media/image763.png"/><Relationship Id="rId142" Type="http://schemas.openxmlformats.org/officeDocument/2006/relationships/image" Target="../media/image773.png"/><Relationship Id="rId163" Type="http://schemas.openxmlformats.org/officeDocument/2006/relationships/customXml" Target="../ink/ink800.xml"/><Relationship Id="rId184" Type="http://schemas.openxmlformats.org/officeDocument/2006/relationships/image" Target="../media/image793.png"/><Relationship Id="rId189" Type="http://schemas.openxmlformats.org/officeDocument/2006/relationships/customXml" Target="../ink/ink813.xml"/><Relationship Id="rId219" Type="http://schemas.openxmlformats.org/officeDocument/2006/relationships/image" Target="../media/image810.png"/><Relationship Id="rId3" Type="http://schemas.openxmlformats.org/officeDocument/2006/relationships/image" Target="../media/image704.png"/><Relationship Id="rId214" Type="http://schemas.openxmlformats.org/officeDocument/2006/relationships/customXml" Target="../ink/ink826.xml"/><Relationship Id="rId25" Type="http://schemas.openxmlformats.org/officeDocument/2006/relationships/image" Target="../media/image715.png"/><Relationship Id="rId46" Type="http://schemas.openxmlformats.org/officeDocument/2006/relationships/customXml" Target="../ink/ink741.xml"/><Relationship Id="rId67" Type="http://schemas.openxmlformats.org/officeDocument/2006/relationships/image" Target="../media/image736.png"/><Relationship Id="rId116" Type="http://schemas.openxmlformats.org/officeDocument/2006/relationships/customXml" Target="../ink/ink776.xml"/><Relationship Id="rId137" Type="http://schemas.openxmlformats.org/officeDocument/2006/relationships/customXml" Target="../ink/ink787.xml"/><Relationship Id="rId158" Type="http://schemas.openxmlformats.org/officeDocument/2006/relationships/image" Target="../media/image781.png"/><Relationship Id="rId20" Type="http://schemas.openxmlformats.org/officeDocument/2006/relationships/customXml" Target="../ink/ink728.xml"/><Relationship Id="rId41" Type="http://schemas.openxmlformats.org/officeDocument/2006/relationships/image" Target="../media/image723.png"/><Relationship Id="rId62" Type="http://schemas.openxmlformats.org/officeDocument/2006/relationships/customXml" Target="../ink/ink749.xml"/><Relationship Id="rId83" Type="http://schemas.openxmlformats.org/officeDocument/2006/relationships/image" Target="../media/image744.png"/><Relationship Id="rId88" Type="http://schemas.openxmlformats.org/officeDocument/2006/relationships/customXml" Target="../ink/ink762.xml"/><Relationship Id="rId111" Type="http://schemas.openxmlformats.org/officeDocument/2006/relationships/image" Target="../media/image758.png"/><Relationship Id="rId132" Type="http://schemas.openxmlformats.org/officeDocument/2006/relationships/customXml" Target="../ink/ink784.xml"/><Relationship Id="rId153" Type="http://schemas.openxmlformats.org/officeDocument/2006/relationships/customXml" Target="../ink/ink795.xml"/><Relationship Id="rId174" Type="http://schemas.openxmlformats.org/officeDocument/2006/relationships/image" Target="../media/image789.png"/><Relationship Id="rId179" Type="http://schemas.openxmlformats.org/officeDocument/2006/relationships/customXml" Target="../ink/ink808.xml"/><Relationship Id="rId195" Type="http://schemas.openxmlformats.org/officeDocument/2006/relationships/customXml" Target="../ink/ink816.xml"/><Relationship Id="rId209" Type="http://schemas.openxmlformats.org/officeDocument/2006/relationships/customXml" Target="../ink/ink823.xml"/><Relationship Id="rId190" Type="http://schemas.openxmlformats.org/officeDocument/2006/relationships/image" Target="../media/image796.png"/><Relationship Id="rId204" Type="http://schemas.openxmlformats.org/officeDocument/2006/relationships/image" Target="../media/image803.png"/><Relationship Id="rId220" Type="http://schemas.openxmlformats.org/officeDocument/2006/relationships/customXml" Target="../ink/ink829.xml"/><Relationship Id="rId225" Type="http://schemas.openxmlformats.org/officeDocument/2006/relationships/image" Target="../media/image813.png"/><Relationship Id="rId15" Type="http://schemas.openxmlformats.org/officeDocument/2006/relationships/image" Target="../media/image710.png"/><Relationship Id="rId36" Type="http://schemas.openxmlformats.org/officeDocument/2006/relationships/customXml" Target="../ink/ink736.xml"/><Relationship Id="rId57" Type="http://schemas.openxmlformats.org/officeDocument/2006/relationships/image" Target="../media/image731.png"/><Relationship Id="rId106" Type="http://schemas.openxmlformats.org/officeDocument/2006/relationships/customXml" Target="../ink/ink771.xml"/><Relationship Id="rId127" Type="http://schemas.openxmlformats.org/officeDocument/2006/relationships/image" Target="../media/image766.png"/><Relationship Id="rId10" Type="http://schemas.openxmlformats.org/officeDocument/2006/relationships/customXml" Target="../ink/ink723.xml"/><Relationship Id="rId31" Type="http://schemas.openxmlformats.org/officeDocument/2006/relationships/image" Target="../media/image718.png"/><Relationship Id="rId52" Type="http://schemas.openxmlformats.org/officeDocument/2006/relationships/customXml" Target="../ink/ink744.xml"/><Relationship Id="rId73" Type="http://schemas.openxmlformats.org/officeDocument/2006/relationships/image" Target="../media/image739.png"/><Relationship Id="rId78" Type="http://schemas.openxmlformats.org/officeDocument/2006/relationships/customXml" Target="../ink/ink757.xml"/><Relationship Id="rId94" Type="http://schemas.openxmlformats.org/officeDocument/2006/relationships/customXml" Target="../ink/ink765.xml"/><Relationship Id="rId99" Type="http://schemas.openxmlformats.org/officeDocument/2006/relationships/image" Target="../media/image752.png"/><Relationship Id="rId101" Type="http://schemas.openxmlformats.org/officeDocument/2006/relationships/image" Target="../media/image753.png"/><Relationship Id="rId122" Type="http://schemas.openxmlformats.org/officeDocument/2006/relationships/customXml" Target="../ink/ink779.xml"/><Relationship Id="rId143" Type="http://schemas.openxmlformats.org/officeDocument/2006/relationships/customXml" Target="../ink/ink790.xml"/><Relationship Id="rId148" Type="http://schemas.openxmlformats.org/officeDocument/2006/relationships/image" Target="../media/image776.png"/><Relationship Id="rId164" Type="http://schemas.openxmlformats.org/officeDocument/2006/relationships/image" Target="../media/image784.png"/><Relationship Id="rId169" Type="http://schemas.openxmlformats.org/officeDocument/2006/relationships/customXml" Target="../ink/ink803.xml"/><Relationship Id="rId185" Type="http://schemas.openxmlformats.org/officeDocument/2006/relationships/customXml" Target="../ink/ink811.xml"/><Relationship Id="rId4" Type="http://schemas.openxmlformats.org/officeDocument/2006/relationships/customXml" Target="../ink/ink720.xml"/><Relationship Id="rId9" Type="http://schemas.openxmlformats.org/officeDocument/2006/relationships/image" Target="../media/image707.png"/><Relationship Id="rId180" Type="http://schemas.openxmlformats.org/officeDocument/2006/relationships/image" Target="../media/image791.png"/><Relationship Id="rId210" Type="http://schemas.openxmlformats.org/officeDocument/2006/relationships/customXml" Target="../ink/ink824.xml"/><Relationship Id="rId215" Type="http://schemas.openxmlformats.org/officeDocument/2006/relationships/image" Target="../media/image808.png"/><Relationship Id="rId26" Type="http://schemas.openxmlformats.org/officeDocument/2006/relationships/customXml" Target="../ink/ink731.xml"/><Relationship Id="rId47" Type="http://schemas.openxmlformats.org/officeDocument/2006/relationships/image" Target="../media/image726.png"/><Relationship Id="rId68" Type="http://schemas.openxmlformats.org/officeDocument/2006/relationships/customXml" Target="../ink/ink752.xml"/><Relationship Id="rId89" Type="http://schemas.openxmlformats.org/officeDocument/2006/relationships/image" Target="../media/image747.png"/><Relationship Id="rId112" Type="http://schemas.openxmlformats.org/officeDocument/2006/relationships/customXml" Target="../ink/ink774.xml"/><Relationship Id="rId133" Type="http://schemas.openxmlformats.org/officeDocument/2006/relationships/customXml" Target="../ink/ink785.xml"/><Relationship Id="rId154" Type="http://schemas.openxmlformats.org/officeDocument/2006/relationships/image" Target="../media/image779.png"/><Relationship Id="rId175" Type="http://schemas.openxmlformats.org/officeDocument/2006/relationships/customXml" Target="../ink/ink806.xml"/><Relationship Id="rId196" Type="http://schemas.openxmlformats.org/officeDocument/2006/relationships/image" Target="../media/image799.png"/><Relationship Id="rId200" Type="http://schemas.openxmlformats.org/officeDocument/2006/relationships/image" Target="../media/image801.png"/><Relationship Id="rId16" Type="http://schemas.openxmlformats.org/officeDocument/2006/relationships/customXml" Target="../ink/ink726.xml"/><Relationship Id="rId221" Type="http://schemas.openxmlformats.org/officeDocument/2006/relationships/image" Target="../media/image811.png"/><Relationship Id="rId37" Type="http://schemas.openxmlformats.org/officeDocument/2006/relationships/image" Target="../media/image721.png"/><Relationship Id="rId58" Type="http://schemas.openxmlformats.org/officeDocument/2006/relationships/customXml" Target="../ink/ink747.xml"/><Relationship Id="rId79" Type="http://schemas.openxmlformats.org/officeDocument/2006/relationships/image" Target="../media/image742.png"/><Relationship Id="rId102" Type="http://schemas.openxmlformats.org/officeDocument/2006/relationships/customXml" Target="../ink/ink769.xml"/><Relationship Id="rId123" Type="http://schemas.openxmlformats.org/officeDocument/2006/relationships/image" Target="../media/image764.png"/><Relationship Id="rId144" Type="http://schemas.openxmlformats.org/officeDocument/2006/relationships/image" Target="../media/image774.png"/><Relationship Id="rId90" Type="http://schemas.openxmlformats.org/officeDocument/2006/relationships/customXml" Target="../ink/ink763.xml"/><Relationship Id="rId165" Type="http://schemas.openxmlformats.org/officeDocument/2006/relationships/customXml" Target="../ink/ink801.xml"/><Relationship Id="rId186" Type="http://schemas.openxmlformats.org/officeDocument/2006/relationships/image" Target="../media/image794.png"/><Relationship Id="rId211" Type="http://schemas.openxmlformats.org/officeDocument/2006/relationships/image" Target="../media/image80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6.xml"/><Relationship Id="rId21" Type="http://schemas.openxmlformats.org/officeDocument/2006/relationships/image" Target="../media/image825.png"/><Relationship Id="rId34" Type="http://schemas.openxmlformats.org/officeDocument/2006/relationships/customXml" Target="../ink/ink850.xml"/><Relationship Id="rId42" Type="http://schemas.openxmlformats.org/officeDocument/2006/relationships/customXml" Target="../ink/ink854.xml"/><Relationship Id="rId47" Type="http://schemas.openxmlformats.org/officeDocument/2006/relationships/image" Target="../media/image838.png"/><Relationship Id="rId50" Type="http://schemas.openxmlformats.org/officeDocument/2006/relationships/customXml" Target="../ink/ink858.xml"/><Relationship Id="rId55" Type="http://schemas.openxmlformats.org/officeDocument/2006/relationships/image" Target="../media/image842.png"/><Relationship Id="rId63" Type="http://schemas.openxmlformats.org/officeDocument/2006/relationships/image" Target="../media/image846.png"/><Relationship Id="rId68" Type="http://schemas.openxmlformats.org/officeDocument/2006/relationships/customXml" Target="../ink/ink867.xml"/><Relationship Id="rId76" Type="http://schemas.openxmlformats.org/officeDocument/2006/relationships/customXml" Target="../ink/ink871.xml"/><Relationship Id="rId84" Type="http://schemas.openxmlformats.org/officeDocument/2006/relationships/customXml" Target="../ink/ink875.xml"/><Relationship Id="rId89" Type="http://schemas.openxmlformats.org/officeDocument/2006/relationships/image" Target="../media/image859.png"/><Relationship Id="rId97" Type="http://schemas.openxmlformats.org/officeDocument/2006/relationships/image" Target="../media/image863.png"/><Relationship Id="rId7" Type="http://schemas.openxmlformats.org/officeDocument/2006/relationships/image" Target="../media/image818.png"/><Relationship Id="rId71" Type="http://schemas.openxmlformats.org/officeDocument/2006/relationships/image" Target="../media/image850.png"/><Relationship Id="rId92" Type="http://schemas.openxmlformats.org/officeDocument/2006/relationships/customXml" Target="../ink/ink879.xml"/><Relationship Id="rId2" Type="http://schemas.openxmlformats.org/officeDocument/2006/relationships/customXml" Target="../ink/ink834.xml"/><Relationship Id="rId16" Type="http://schemas.openxmlformats.org/officeDocument/2006/relationships/customXml" Target="../ink/ink841.xml"/><Relationship Id="rId29" Type="http://schemas.openxmlformats.org/officeDocument/2006/relationships/image" Target="../media/image829.png"/><Relationship Id="rId11" Type="http://schemas.openxmlformats.org/officeDocument/2006/relationships/image" Target="../media/image820.png"/><Relationship Id="rId24" Type="http://schemas.openxmlformats.org/officeDocument/2006/relationships/customXml" Target="../ink/ink845.xml"/><Relationship Id="rId32" Type="http://schemas.openxmlformats.org/officeDocument/2006/relationships/customXml" Target="../ink/ink849.xml"/><Relationship Id="rId37" Type="http://schemas.openxmlformats.org/officeDocument/2006/relationships/image" Target="../media/image833.png"/><Relationship Id="rId40" Type="http://schemas.openxmlformats.org/officeDocument/2006/relationships/customXml" Target="../ink/ink853.xml"/><Relationship Id="rId45" Type="http://schemas.openxmlformats.org/officeDocument/2006/relationships/image" Target="../media/image837.png"/><Relationship Id="rId53" Type="http://schemas.openxmlformats.org/officeDocument/2006/relationships/image" Target="../media/image841.png"/><Relationship Id="rId58" Type="http://schemas.openxmlformats.org/officeDocument/2006/relationships/customXml" Target="../ink/ink862.xml"/><Relationship Id="rId66" Type="http://schemas.openxmlformats.org/officeDocument/2006/relationships/customXml" Target="../ink/ink866.xml"/><Relationship Id="rId74" Type="http://schemas.openxmlformats.org/officeDocument/2006/relationships/customXml" Target="../ink/ink870.xml"/><Relationship Id="rId79" Type="http://schemas.openxmlformats.org/officeDocument/2006/relationships/image" Target="../media/image854.png"/><Relationship Id="rId87" Type="http://schemas.openxmlformats.org/officeDocument/2006/relationships/image" Target="../media/image858.png"/><Relationship Id="rId5" Type="http://schemas.openxmlformats.org/officeDocument/2006/relationships/image" Target="../media/image817.png"/><Relationship Id="rId61" Type="http://schemas.openxmlformats.org/officeDocument/2006/relationships/image" Target="../media/image845.png"/><Relationship Id="rId82" Type="http://schemas.openxmlformats.org/officeDocument/2006/relationships/customXml" Target="../ink/ink874.xml"/><Relationship Id="rId90" Type="http://schemas.openxmlformats.org/officeDocument/2006/relationships/customXml" Target="../ink/ink878.xml"/><Relationship Id="rId95" Type="http://schemas.openxmlformats.org/officeDocument/2006/relationships/image" Target="../media/image862.png"/><Relationship Id="rId19" Type="http://schemas.openxmlformats.org/officeDocument/2006/relationships/image" Target="../media/image824.png"/><Relationship Id="rId14" Type="http://schemas.openxmlformats.org/officeDocument/2006/relationships/customXml" Target="../ink/ink840.xml"/><Relationship Id="rId22" Type="http://schemas.openxmlformats.org/officeDocument/2006/relationships/customXml" Target="../ink/ink844.xml"/><Relationship Id="rId27" Type="http://schemas.openxmlformats.org/officeDocument/2006/relationships/image" Target="../media/image828.png"/><Relationship Id="rId30" Type="http://schemas.openxmlformats.org/officeDocument/2006/relationships/customXml" Target="../ink/ink848.xml"/><Relationship Id="rId35" Type="http://schemas.openxmlformats.org/officeDocument/2006/relationships/image" Target="../media/image832.png"/><Relationship Id="rId43" Type="http://schemas.openxmlformats.org/officeDocument/2006/relationships/image" Target="../media/image836.png"/><Relationship Id="rId48" Type="http://schemas.openxmlformats.org/officeDocument/2006/relationships/customXml" Target="../ink/ink857.xml"/><Relationship Id="rId56" Type="http://schemas.openxmlformats.org/officeDocument/2006/relationships/customXml" Target="../ink/ink861.xml"/><Relationship Id="rId64" Type="http://schemas.openxmlformats.org/officeDocument/2006/relationships/customXml" Target="../ink/ink865.xml"/><Relationship Id="rId69" Type="http://schemas.openxmlformats.org/officeDocument/2006/relationships/image" Target="../media/image849.png"/><Relationship Id="rId77" Type="http://schemas.openxmlformats.org/officeDocument/2006/relationships/image" Target="../media/image853.png"/><Relationship Id="rId100" Type="http://schemas.openxmlformats.org/officeDocument/2006/relationships/customXml" Target="../ink/ink883.xml"/><Relationship Id="rId8" Type="http://schemas.openxmlformats.org/officeDocument/2006/relationships/customXml" Target="../ink/ink837.xml"/><Relationship Id="rId51" Type="http://schemas.openxmlformats.org/officeDocument/2006/relationships/image" Target="../media/image840.png"/><Relationship Id="rId72" Type="http://schemas.openxmlformats.org/officeDocument/2006/relationships/customXml" Target="../ink/ink869.xml"/><Relationship Id="rId80" Type="http://schemas.openxmlformats.org/officeDocument/2006/relationships/customXml" Target="../ink/ink873.xml"/><Relationship Id="rId85" Type="http://schemas.openxmlformats.org/officeDocument/2006/relationships/image" Target="../media/image857.png"/><Relationship Id="rId93" Type="http://schemas.openxmlformats.org/officeDocument/2006/relationships/image" Target="../media/image861.png"/><Relationship Id="rId98" Type="http://schemas.openxmlformats.org/officeDocument/2006/relationships/customXml" Target="../ink/ink882.xml"/><Relationship Id="rId3" Type="http://schemas.openxmlformats.org/officeDocument/2006/relationships/image" Target="../media/image816.png"/><Relationship Id="rId12" Type="http://schemas.openxmlformats.org/officeDocument/2006/relationships/customXml" Target="../ink/ink839.xml"/><Relationship Id="rId17" Type="http://schemas.openxmlformats.org/officeDocument/2006/relationships/image" Target="../media/image823.png"/><Relationship Id="rId25" Type="http://schemas.openxmlformats.org/officeDocument/2006/relationships/image" Target="../media/image827.png"/><Relationship Id="rId33" Type="http://schemas.openxmlformats.org/officeDocument/2006/relationships/image" Target="../media/image831.png"/><Relationship Id="rId38" Type="http://schemas.openxmlformats.org/officeDocument/2006/relationships/customXml" Target="../ink/ink852.xml"/><Relationship Id="rId46" Type="http://schemas.openxmlformats.org/officeDocument/2006/relationships/customXml" Target="../ink/ink856.xml"/><Relationship Id="rId59" Type="http://schemas.openxmlformats.org/officeDocument/2006/relationships/image" Target="../media/image844.png"/><Relationship Id="rId67" Type="http://schemas.openxmlformats.org/officeDocument/2006/relationships/image" Target="../media/image848.png"/><Relationship Id="rId20" Type="http://schemas.openxmlformats.org/officeDocument/2006/relationships/customXml" Target="../ink/ink843.xml"/><Relationship Id="rId41" Type="http://schemas.openxmlformats.org/officeDocument/2006/relationships/image" Target="../media/image835.png"/><Relationship Id="rId54" Type="http://schemas.openxmlformats.org/officeDocument/2006/relationships/customXml" Target="../ink/ink860.xml"/><Relationship Id="rId62" Type="http://schemas.openxmlformats.org/officeDocument/2006/relationships/customXml" Target="../ink/ink864.xml"/><Relationship Id="rId70" Type="http://schemas.openxmlformats.org/officeDocument/2006/relationships/customXml" Target="../ink/ink868.xml"/><Relationship Id="rId75" Type="http://schemas.openxmlformats.org/officeDocument/2006/relationships/image" Target="../media/image852.png"/><Relationship Id="rId83" Type="http://schemas.openxmlformats.org/officeDocument/2006/relationships/image" Target="../media/image856.png"/><Relationship Id="rId88" Type="http://schemas.openxmlformats.org/officeDocument/2006/relationships/customXml" Target="../ink/ink877.xml"/><Relationship Id="rId91" Type="http://schemas.openxmlformats.org/officeDocument/2006/relationships/image" Target="../media/image860.png"/><Relationship Id="rId96" Type="http://schemas.openxmlformats.org/officeDocument/2006/relationships/customXml" Target="../ink/ink8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6.xml"/><Relationship Id="rId15" Type="http://schemas.openxmlformats.org/officeDocument/2006/relationships/image" Target="../media/image822.png"/><Relationship Id="rId23" Type="http://schemas.openxmlformats.org/officeDocument/2006/relationships/image" Target="../media/image826.png"/><Relationship Id="rId28" Type="http://schemas.openxmlformats.org/officeDocument/2006/relationships/customXml" Target="../ink/ink847.xml"/><Relationship Id="rId36" Type="http://schemas.openxmlformats.org/officeDocument/2006/relationships/customXml" Target="../ink/ink851.xml"/><Relationship Id="rId49" Type="http://schemas.openxmlformats.org/officeDocument/2006/relationships/image" Target="../media/image839.png"/><Relationship Id="rId57" Type="http://schemas.openxmlformats.org/officeDocument/2006/relationships/image" Target="../media/image843.png"/><Relationship Id="rId10" Type="http://schemas.openxmlformats.org/officeDocument/2006/relationships/customXml" Target="../ink/ink838.xml"/><Relationship Id="rId31" Type="http://schemas.openxmlformats.org/officeDocument/2006/relationships/image" Target="../media/image830.png"/><Relationship Id="rId44" Type="http://schemas.openxmlformats.org/officeDocument/2006/relationships/customXml" Target="../ink/ink855.xml"/><Relationship Id="rId52" Type="http://schemas.openxmlformats.org/officeDocument/2006/relationships/customXml" Target="../ink/ink859.xml"/><Relationship Id="rId60" Type="http://schemas.openxmlformats.org/officeDocument/2006/relationships/customXml" Target="../ink/ink863.xml"/><Relationship Id="rId65" Type="http://schemas.openxmlformats.org/officeDocument/2006/relationships/image" Target="../media/image847.png"/><Relationship Id="rId73" Type="http://schemas.openxmlformats.org/officeDocument/2006/relationships/image" Target="../media/image851.png"/><Relationship Id="rId78" Type="http://schemas.openxmlformats.org/officeDocument/2006/relationships/customXml" Target="../ink/ink872.xml"/><Relationship Id="rId81" Type="http://schemas.openxmlformats.org/officeDocument/2006/relationships/image" Target="../media/image855.png"/><Relationship Id="rId86" Type="http://schemas.openxmlformats.org/officeDocument/2006/relationships/customXml" Target="../ink/ink876.xml"/><Relationship Id="rId94" Type="http://schemas.openxmlformats.org/officeDocument/2006/relationships/customXml" Target="../ink/ink880.xml"/><Relationship Id="rId99" Type="http://schemas.openxmlformats.org/officeDocument/2006/relationships/image" Target="../media/image864.png"/><Relationship Id="rId101" Type="http://schemas.openxmlformats.org/officeDocument/2006/relationships/image" Target="../media/image865.png"/><Relationship Id="rId4" Type="http://schemas.openxmlformats.org/officeDocument/2006/relationships/customXml" Target="../ink/ink835.xml"/><Relationship Id="rId9" Type="http://schemas.openxmlformats.org/officeDocument/2006/relationships/image" Target="../media/image819.png"/><Relationship Id="rId13" Type="http://schemas.openxmlformats.org/officeDocument/2006/relationships/image" Target="../media/image821.png"/><Relationship Id="rId18" Type="http://schemas.openxmlformats.org/officeDocument/2006/relationships/customXml" Target="../ink/ink842.xml"/><Relationship Id="rId39" Type="http://schemas.openxmlformats.org/officeDocument/2006/relationships/image" Target="../media/image8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70F5-3225-4238-AA46-84D1641A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752"/>
            <a:ext cx="9144000" cy="1074848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08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D478B-C0EA-4974-9EE9-176307A5DBA0}"/>
                  </a:ext>
                </a:extLst>
              </p14:cNvPr>
              <p14:cNvContentPartPr/>
              <p14:nvPr/>
            </p14:nvContentPartPr>
            <p14:xfrm>
              <a:off x="2523051" y="4034745"/>
              <a:ext cx="777240" cy="10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D478B-C0EA-4974-9EE9-176307A5D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051" y="3926745"/>
                <a:ext cx="884880" cy="12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842649-E4E9-4996-AFCE-2099A67B6596}"/>
                  </a:ext>
                </a:extLst>
              </p14:cNvPr>
              <p14:cNvContentPartPr/>
              <p14:nvPr/>
            </p14:nvContentPartPr>
            <p14:xfrm>
              <a:off x="3376611" y="4082985"/>
              <a:ext cx="543600" cy="54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842649-E4E9-4996-AFCE-2099A67B65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2611" y="3974985"/>
                <a:ext cx="65124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1648B6-06B5-440D-8DE7-BFF986824D82}"/>
                  </a:ext>
                </a:extLst>
              </p14:cNvPr>
              <p14:cNvContentPartPr/>
              <p14:nvPr/>
            </p14:nvContentPartPr>
            <p14:xfrm>
              <a:off x="3095811" y="3739545"/>
              <a:ext cx="576360" cy="56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1648B6-06B5-440D-8DE7-BFF986824D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2171" y="3631905"/>
                <a:ext cx="68400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684D1D-3EF3-4489-AA99-47D869CC6C46}"/>
                  </a:ext>
                </a:extLst>
              </p14:cNvPr>
              <p14:cNvContentPartPr/>
              <p14:nvPr/>
            </p14:nvContentPartPr>
            <p14:xfrm>
              <a:off x="3870171" y="3571785"/>
              <a:ext cx="1042200" cy="69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684D1D-3EF3-4489-AA99-47D869CC6C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6171" y="3463785"/>
                <a:ext cx="114984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CCA4A3-B6A8-40F9-8D19-9B48ED9835A7}"/>
                  </a:ext>
                </a:extLst>
              </p14:cNvPr>
              <p14:cNvContentPartPr/>
              <p14:nvPr/>
            </p14:nvContentPartPr>
            <p14:xfrm>
              <a:off x="4137291" y="3779505"/>
              <a:ext cx="250200" cy="16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CCA4A3-B6A8-40F9-8D19-9B48ED9835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291" y="3671865"/>
                <a:ext cx="3578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C8DCEA-BBBB-4BE7-A8DA-EBE1978C0F30}"/>
                  </a:ext>
                </a:extLst>
              </p14:cNvPr>
              <p14:cNvContentPartPr/>
              <p14:nvPr/>
            </p14:nvContentPartPr>
            <p14:xfrm>
              <a:off x="4608171" y="3295305"/>
              <a:ext cx="426960" cy="28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8DCEA-BBBB-4BE7-A8DA-EBE1978C0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4171" y="3187305"/>
                <a:ext cx="5346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D2CDE7-BA6B-4BF0-B380-0EF881D94867}"/>
                  </a:ext>
                </a:extLst>
              </p14:cNvPr>
              <p14:cNvContentPartPr/>
              <p14:nvPr/>
            </p14:nvContentPartPr>
            <p14:xfrm>
              <a:off x="4118931" y="2961225"/>
              <a:ext cx="562680" cy="37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D2CDE7-BA6B-4BF0-B380-0EF881D948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5291" y="2853225"/>
                <a:ext cx="6703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BCCE2B-38CF-400D-B927-8D3D2A9F0EC3}"/>
                  </a:ext>
                </a:extLst>
              </p14:cNvPr>
              <p14:cNvContentPartPr/>
              <p14:nvPr/>
            </p14:nvContentPartPr>
            <p14:xfrm>
              <a:off x="5260131" y="2688345"/>
              <a:ext cx="587880" cy="44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BCCE2B-38CF-400D-B927-8D3D2A9F0E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6131" y="2580705"/>
                <a:ext cx="6955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035FFB-C4EB-4065-AD53-22D65450F0C6}"/>
                  </a:ext>
                </a:extLst>
              </p14:cNvPr>
              <p14:cNvContentPartPr/>
              <p14:nvPr/>
            </p14:nvContentPartPr>
            <p14:xfrm>
              <a:off x="5900211" y="2308185"/>
              <a:ext cx="495360" cy="51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035FFB-C4EB-4065-AD53-22D65450F0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46571" y="2200185"/>
                <a:ext cx="60300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E7221E-9E5D-4783-90F6-A7BD73F36529}"/>
                  </a:ext>
                </a:extLst>
              </p14:cNvPr>
              <p14:cNvContentPartPr/>
              <p14:nvPr/>
            </p14:nvContentPartPr>
            <p14:xfrm>
              <a:off x="6329691" y="1293345"/>
              <a:ext cx="1784880" cy="115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E7221E-9E5D-4783-90F6-A7BD73F365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6051" y="1185345"/>
                <a:ext cx="189252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F85910A-BC5B-4DFD-922C-C57D4911A042}"/>
                  </a:ext>
                </a:extLst>
              </p14:cNvPr>
              <p14:cNvContentPartPr/>
              <p14:nvPr/>
            </p14:nvContentPartPr>
            <p14:xfrm>
              <a:off x="2588931" y="2526345"/>
              <a:ext cx="6027840" cy="363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F85910A-BC5B-4DFD-922C-C57D4911A0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4931" y="2418345"/>
                <a:ext cx="6135480" cy="38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0A7DD0-95A2-4B09-B445-4D771FC47603}"/>
                  </a:ext>
                </a:extLst>
              </p14:cNvPr>
              <p14:cNvContentPartPr/>
              <p14:nvPr/>
            </p14:nvContentPartPr>
            <p14:xfrm>
              <a:off x="1593171" y="68985"/>
              <a:ext cx="4874400" cy="329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0A7DD0-95A2-4B09-B445-4D771FC476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9171" y="-39015"/>
                <a:ext cx="4982040" cy="35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21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18D6F1-932A-4C8D-8A14-17859ABD3F3C}"/>
                  </a:ext>
                </a:extLst>
              </p14:cNvPr>
              <p14:cNvContentPartPr/>
              <p14:nvPr/>
            </p14:nvContentPartPr>
            <p14:xfrm>
              <a:off x="886851" y="253305"/>
              <a:ext cx="536040" cy="60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18D6F1-932A-4C8D-8A14-17859ABD3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851" y="217305"/>
                <a:ext cx="57168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1E6E5-8C33-49EC-AEB6-09E5610196B7}"/>
                  </a:ext>
                </a:extLst>
              </p14:cNvPr>
              <p14:cNvContentPartPr/>
              <p14:nvPr/>
            </p14:nvContentPartPr>
            <p14:xfrm>
              <a:off x="1490571" y="225225"/>
              <a:ext cx="765720" cy="60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1E6E5-8C33-49EC-AEB6-09E561019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931" y="189225"/>
                <a:ext cx="8013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B7C775-4280-4956-96C4-F47DF4F5BFC1}"/>
                  </a:ext>
                </a:extLst>
              </p14:cNvPr>
              <p14:cNvContentPartPr/>
              <p14:nvPr/>
            </p14:nvContentPartPr>
            <p14:xfrm>
              <a:off x="2272131" y="289305"/>
              <a:ext cx="256680" cy="42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B7C775-4280-4956-96C4-F47DF4F5BF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4131" y="253665"/>
                <a:ext cx="2923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35AD30-0C92-4A58-9559-A7771F5E8C77}"/>
                  </a:ext>
                </a:extLst>
              </p14:cNvPr>
              <p14:cNvContentPartPr/>
              <p14:nvPr/>
            </p14:nvContentPartPr>
            <p14:xfrm>
              <a:off x="2405331" y="308745"/>
              <a:ext cx="372240" cy="31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35AD30-0C92-4A58-9559-A7771F5E8C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7691" y="272745"/>
                <a:ext cx="4078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FA86F0-9256-45C3-ACF8-1AF62FF8DF95}"/>
                  </a:ext>
                </a:extLst>
              </p14:cNvPr>
              <p14:cNvContentPartPr/>
              <p14:nvPr/>
            </p14:nvContentPartPr>
            <p14:xfrm>
              <a:off x="2706651" y="379665"/>
              <a:ext cx="118080" cy="12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FA86F0-9256-45C3-ACF8-1AF62FF8DF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8651" y="344025"/>
                <a:ext cx="153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D60D3-7F67-4580-B1D6-AE358CCA366A}"/>
                  </a:ext>
                </a:extLst>
              </p14:cNvPr>
              <p14:cNvContentPartPr/>
              <p14:nvPr/>
            </p14:nvContentPartPr>
            <p14:xfrm>
              <a:off x="2624931" y="189585"/>
              <a:ext cx="360" cy="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D60D3-7F67-4580-B1D6-AE358CCA36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7291" y="15394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3CE85B-FDE7-4068-8844-71A616ADF2A6}"/>
                  </a:ext>
                </a:extLst>
              </p14:cNvPr>
              <p14:cNvContentPartPr/>
              <p14:nvPr/>
            </p14:nvContentPartPr>
            <p14:xfrm>
              <a:off x="2860371" y="250785"/>
              <a:ext cx="388440" cy="28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3CE85B-FDE7-4068-8844-71A616ADF2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2731" y="215145"/>
                <a:ext cx="424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9B0F02-F970-43D5-913E-FA86D3C06DD9}"/>
                  </a:ext>
                </a:extLst>
              </p14:cNvPr>
              <p14:cNvContentPartPr/>
              <p14:nvPr/>
            </p14:nvContentPartPr>
            <p14:xfrm>
              <a:off x="3333411" y="183105"/>
              <a:ext cx="677520" cy="85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9B0F02-F970-43D5-913E-FA86D3C06D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5771" y="147105"/>
                <a:ext cx="71316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4111D7-2BED-45A0-B7F4-08EABA57CA2A}"/>
                  </a:ext>
                </a:extLst>
              </p14:cNvPr>
              <p14:cNvContentPartPr/>
              <p14:nvPr/>
            </p14:nvContentPartPr>
            <p14:xfrm>
              <a:off x="4362291" y="253305"/>
              <a:ext cx="369000" cy="52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4111D7-2BED-45A0-B7F4-08EABA57CA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4291" y="217665"/>
                <a:ext cx="4046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E56B82-4D09-4F89-85D0-EF604DC35C63}"/>
                  </a:ext>
                </a:extLst>
              </p14:cNvPr>
              <p14:cNvContentPartPr/>
              <p14:nvPr/>
            </p14:nvContentPartPr>
            <p14:xfrm>
              <a:off x="4408011" y="35865"/>
              <a:ext cx="274680" cy="38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E56B82-4D09-4F89-85D0-EF604DC35C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0371" y="225"/>
                <a:ext cx="3103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E5CAC4-EE99-44F2-962E-7DDFB0173B6C}"/>
                  </a:ext>
                </a:extLst>
              </p14:cNvPr>
              <p14:cNvContentPartPr/>
              <p14:nvPr/>
            </p14:nvContentPartPr>
            <p14:xfrm>
              <a:off x="4788891" y="319024"/>
              <a:ext cx="336960" cy="37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E5CAC4-EE99-44F2-962E-7DDFB0173B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71251" y="283024"/>
                <a:ext cx="3726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9121D8-DA4C-4602-8A62-36A735DCBA59}"/>
                  </a:ext>
                </a:extLst>
              </p14:cNvPr>
              <p14:cNvContentPartPr/>
              <p14:nvPr/>
            </p14:nvContentPartPr>
            <p14:xfrm>
              <a:off x="5232411" y="414064"/>
              <a:ext cx="125280" cy="253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9121D8-DA4C-4602-8A62-36A735DCBA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4771" y="378424"/>
                <a:ext cx="1609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65966B-B849-4899-8F5A-FF4B93EA917B}"/>
                  </a:ext>
                </a:extLst>
              </p14:cNvPr>
              <p14:cNvContentPartPr/>
              <p14:nvPr/>
            </p14:nvContentPartPr>
            <p14:xfrm>
              <a:off x="5151051" y="26214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65966B-B849-4899-8F5A-FF4B93EA91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33411" y="2265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339E33-7C5C-4A48-9B0B-BD26A03C4809}"/>
                  </a:ext>
                </a:extLst>
              </p14:cNvPr>
              <p14:cNvContentPartPr/>
              <p14:nvPr/>
            </p14:nvContentPartPr>
            <p14:xfrm>
              <a:off x="5413491" y="322264"/>
              <a:ext cx="395640" cy="248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339E33-7C5C-4A48-9B0B-BD26A03C48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95851" y="286264"/>
                <a:ext cx="431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DEEE05-E0EA-4283-BB3C-7941FF56A58C}"/>
                  </a:ext>
                </a:extLst>
              </p14:cNvPr>
              <p14:cNvContentPartPr/>
              <p14:nvPr/>
            </p14:nvContentPartPr>
            <p14:xfrm>
              <a:off x="5863491" y="298504"/>
              <a:ext cx="312480" cy="23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DEEE05-E0EA-4283-BB3C-7941FF56A5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45491" y="262504"/>
                <a:ext cx="348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BE72EB-2D47-410C-9A32-167D4957C04E}"/>
                  </a:ext>
                </a:extLst>
              </p14:cNvPr>
              <p14:cNvContentPartPr/>
              <p14:nvPr/>
            </p14:nvContentPartPr>
            <p14:xfrm>
              <a:off x="6309531" y="289504"/>
              <a:ext cx="36720" cy="22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BE72EB-2D47-410C-9A32-167D4957C0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91891" y="253504"/>
                <a:ext cx="72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94A15C-7A81-4FF1-9958-3372667AD251}"/>
                  </a:ext>
                </a:extLst>
              </p14:cNvPr>
              <p14:cNvContentPartPr/>
              <p14:nvPr/>
            </p14:nvContentPartPr>
            <p14:xfrm>
              <a:off x="6092811" y="126424"/>
              <a:ext cx="39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94A15C-7A81-4FF1-9958-3372667AD2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4811" y="907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5A02541-6AFB-415C-9B9E-91CE24EA0F8D}"/>
                  </a:ext>
                </a:extLst>
              </p14:cNvPr>
              <p14:cNvContentPartPr/>
              <p14:nvPr/>
            </p14:nvContentPartPr>
            <p14:xfrm>
              <a:off x="6436611" y="6544"/>
              <a:ext cx="402120" cy="642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5A02541-6AFB-415C-9B9E-91CE24EA0F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8971" y="-29096"/>
                <a:ext cx="4377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6C3901-EABE-42A9-B031-B114418637B5}"/>
                  </a:ext>
                </a:extLst>
              </p14:cNvPr>
              <p14:cNvContentPartPr/>
              <p14:nvPr/>
            </p14:nvContentPartPr>
            <p14:xfrm>
              <a:off x="6998211" y="162784"/>
              <a:ext cx="163800" cy="35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6C3901-EABE-42A9-B031-B114418637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80211" y="126784"/>
                <a:ext cx="199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CF1F265-657E-4283-8134-31D0E46857C8}"/>
                  </a:ext>
                </a:extLst>
              </p14:cNvPr>
              <p14:cNvContentPartPr/>
              <p14:nvPr/>
            </p14:nvContentPartPr>
            <p14:xfrm>
              <a:off x="7271091" y="232984"/>
              <a:ext cx="299160" cy="250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CF1F265-657E-4283-8134-31D0E46857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3091" y="197344"/>
                <a:ext cx="334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C630BB-FB55-4F3F-810C-466B43C8369C}"/>
                  </a:ext>
                </a:extLst>
              </p14:cNvPr>
              <p14:cNvContentPartPr/>
              <p14:nvPr/>
            </p14:nvContentPartPr>
            <p14:xfrm>
              <a:off x="7833051" y="28144"/>
              <a:ext cx="815400" cy="78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C630BB-FB55-4F3F-810C-466B43C836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15051" y="-7496"/>
                <a:ext cx="85104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8CF6F1-06EC-4E7F-AFF0-388CA99FF095}"/>
                  </a:ext>
                </a:extLst>
              </p14:cNvPr>
              <p14:cNvContentPartPr/>
              <p14:nvPr/>
            </p14:nvContentPartPr>
            <p14:xfrm>
              <a:off x="8419491" y="505864"/>
              <a:ext cx="145800" cy="91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8CF6F1-06EC-4E7F-AFF0-388CA99FF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01851" y="470224"/>
                <a:ext cx="181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9F2B1D-4ED1-4085-B011-962D26F79F37}"/>
                  </a:ext>
                </a:extLst>
              </p14:cNvPr>
              <p14:cNvContentPartPr/>
              <p14:nvPr/>
            </p14:nvContentPartPr>
            <p14:xfrm>
              <a:off x="9278811" y="244144"/>
              <a:ext cx="392760" cy="64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9F2B1D-4ED1-4085-B011-962D26F79F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60811" y="208504"/>
                <a:ext cx="4284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912093-DE23-4259-B725-0F94F24AC25E}"/>
                  </a:ext>
                </a:extLst>
              </p14:cNvPr>
              <p14:cNvContentPartPr/>
              <p14:nvPr/>
            </p14:nvContentPartPr>
            <p14:xfrm>
              <a:off x="9822771" y="325504"/>
              <a:ext cx="126720" cy="275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912093-DE23-4259-B725-0F94F24AC2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05131" y="289864"/>
                <a:ext cx="162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7E168C-1FB4-4200-815B-17213DBCF433}"/>
                  </a:ext>
                </a:extLst>
              </p14:cNvPr>
              <p14:cNvContentPartPr/>
              <p14:nvPr/>
            </p14:nvContentPartPr>
            <p14:xfrm>
              <a:off x="9650691" y="180784"/>
              <a:ext cx="352800" cy="145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7E168C-1FB4-4200-815B-17213DBCF4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33051" y="144784"/>
                <a:ext cx="388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C6AF18-1A56-419F-8A54-D46DF681A165}"/>
                  </a:ext>
                </a:extLst>
              </p14:cNvPr>
              <p14:cNvContentPartPr/>
              <p14:nvPr/>
            </p14:nvContentPartPr>
            <p14:xfrm>
              <a:off x="10085931" y="231184"/>
              <a:ext cx="346680" cy="385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C6AF18-1A56-419F-8A54-D46DF681A1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67931" y="195544"/>
                <a:ext cx="3823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B04BC8-FA22-4F5B-A654-70A9AB90893C}"/>
                  </a:ext>
                </a:extLst>
              </p14:cNvPr>
              <p14:cNvContentPartPr/>
              <p14:nvPr/>
            </p14:nvContentPartPr>
            <p14:xfrm>
              <a:off x="10103571" y="361144"/>
              <a:ext cx="189000" cy="64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B04BC8-FA22-4F5B-A654-70A9AB9089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85571" y="325144"/>
                <a:ext cx="22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D32C4E-2CBE-408A-8C97-E8EA60ADD4FF}"/>
                  </a:ext>
                </a:extLst>
              </p14:cNvPr>
              <p14:cNvContentPartPr/>
              <p14:nvPr/>
            </p14:nvContentPartPr>
            <p14:xfrm>
              <a:off x="10528731" y="240544"/>
              <a:ext cx="88200" cy="202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D32C4E-2CBE-408A-8C97-E8EA60ADD4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10731" y="204904"/>
                <a:ext cx="123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427895-AEB8-46BF-95B9-8B6E3401AD0C}"/>
                  </a:ext>
                </a:extLst>
              </p14:cNvPr>
              <p14:cNvContentPartPr/>
              <p14:nvPr/>
            </p14:nvContentPartPr>
            <p14:xfrm>
              <a:off x="10366011" y="89704"/>
              <a:ext cx="253440" cy="6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427895-AEB8-46BF-95B9-8B6E3401AD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48011" y="53704"/>
                <a:ext cx="289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49AA1D-620E-483C-9E91-708ADF187A66}"/>
                  </a:ext>
                </a:extLst>
              </p14:cNvPr>
              <p14:cNvContentPartPr/>
              <p14:nvPr/>
            </p14:nvContentPartPr>
            <p14:xfrm>
              <a:off x="10578771" y="243784"/>
              <a:ext cx="540000" cy="27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49AA1D-620E-483C-9E91-708ADF187A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61131" y="207784"/>
                <a:ext cx="575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F424B9-C1BC-4921-8076-CE6216DFB4E2}"/>
                  </a:ext>
                </a:extLst>
              </p14:cNvPr>
              <p14:cNvContentPartPr/>
              <p14:nvPr/>
            </p14:nvContentPartPr>
            <p14:xfrm>
              <a:off x="11143971" y="340984"/>
              <a:ext cx="221040" cy="140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F424B9-C1BC-4921-8076-CE6216DFB4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25971" y="304984"/>
                <a:ext cx="256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60E16-38E8-4518-B3BE-9A1D7C2601DC}"/>
                  </a:ext>
                </a:extLst>
              </p14:cNvPr>
              <p14:cNvContentPartPr/>
              <p14:nvPr/>
            </p14:nvContentPartPr>
            <p14:xfrm>
              <a:off x="11497851" y="65584"/>
              <a:ext cx="622080" cy="484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60E16-38E8-4518-B3BE-9A1D7C2601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479851" y="29944"/>
                <a:ext cx="6577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6B3F578-D102-4A4C-94FC-38C80D2545E2}"/>
                  </a:ext>
                </a:extLst>
              </p14:cNvPr>
              <p14:cNvContentPartPr/>
              <p14:nvPr/>
            </p14:nvContentPartPr>
            <p14:xfrm>
              <a:off x="923211" y="741664"/>
              <a:ext cx="11151360" cy="68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6B3F578-D102-4A4C-94FC-38C80D2545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5211" y="706024"/>
                <a:ext cx="1118700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05D072-840D-4ED1-B4F1-CA8BA6C920A2}"/>
                  </a:ext>
                </a:extLst>
              </p14:cNvPr>
              <p14:cNvContentPartPr/>
              <p14:nvPr/>
            </p14:nvContentPartPr>
            <p14:xfrm>
              <a:off x="959571" y="950464"/>
              <a:ext cx="10990800" cy="73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05D072-840D-4ED1-B4F1-CA8BA6C920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1571" y="914464"/>
                <a:ext cx="110264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D9167E-D851-41EA-849F-B14F2D7FE968}"/>
                  </a:ext>
                </a:extLst>
              </p14:cNvPr>
              <p14:cNvContentPartPr/>
              <p14:nvPr/>
            </p14:nvContentPartPr>
            <p14:xfrm>
              <a:off x="1656531" y="2309824"/>
              <a:ext cx="482760" cy="111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D9167E-D851-41EA-849F-B14F2D7FE96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38531" y="2273824"/>
                <a:ext cx="51840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8B19D5-2716-4F9F-988A-58DD260D61DC}"/>
                  </a:ext>
                </a:extLst>
              </p14:cNvPr>
              <p14:cNvContentPartPr/>
              <p14:nvPr/>
            </p14:nvContentPartPr>
            <p14:xfrm>
              <a:off x="2272131" y="2548864"/>
              <a:ext cx="437400" cy="212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8B19D5-2716-4F9F-988A-58DD260D61D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54131" y="2512864"/>
                <a:ext cx="4730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16A573-EC7D-4BBD-A7D5-5A0EE764731E}"/>
                  </a:ext>
                </a:extLst>
              </p14:cNvPr>
              <p14:cNvContentPartPr/>
              <p14:nvPr/>
            </p14:nvContentPartPr>
            <p14:xfrm>
              <a:off x="2317491" y="2819944"/>
              <a:ext cx="581040" cy="21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16A573-EC7D-4BBD-A7D5-5A0EE764731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99491" y="2783944"/>
                <a:ext cx="6166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04326A-BAEF-42E0-BA3B-BC19BD7E6B5C}"/>
                  </a:ext>
                </a:extLst>
              </p14:cNvPr>
              <p14:cNvContentPartPr/>
              <p14:nvPr/>
            </p14:nvContentPartPr>
            <p14:xfrm>
              <a:off x="3050811" y="1926064"/>
              <a:ext cx="499320" cy="55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04326A-BAEF-42E0-BA3B-BC19BD7E6B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32811" y="1890064"/>
                <a:ext cx="5349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C69C9B-9062-432E-B58F-80E59C171FFD}"/>
                  </a:ext>
                </a:extLst>
              </p14:cNvPr>
              <p14:cNvContentPartPr/>
              <p14:nvPr/>
            </p14:nvContentPartPr>
            <p14:xfrm>
              <a:off x="3659211" y="2027584"/>
              <a:ext cx="294120" cy="473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C69C9B-9062-432E-B58F-80E59C171F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41571" y="1991944"/>
                <a:ext cx="3297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527F52-4987-4270-B6BB-84D7257775ED}"/>
                  </a:ext>
                </a:extLst>
              </p14:cNvPr>
              <p14:cNvContentPartPr/>
              <p14:nvPr/>
            </p14:nvContentPartPr>
            <p14:xfrm>
              <a:off x="3982851" y="1768744"/>
              <a:ext cx="382680" cy="39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527F52-4987-4270-B6BB-84D7257775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65211" y="1732744"/>
                <a:ext cx="4183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51851B-FD1D-421F-ADC4-C9608BB7441B}"/>
                  </a:ext>
                </a:extLst>
              </p14:cNvPr>
              <p14:cNvContentPartPr/>
              <p14:nvPr/>
            </p14:nvContentPartPr>
            <p14:xfrm>
              <a:off x="4486131" y="1841824"/>
              <a:ext cx="390960" cy="543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51851B-FD1D-421F-ADC4-C9608BB7441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68131" y="1805824"/>
                <a:ext cx="4266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90D8BC-1932-4BA7-8E82-5846548290D6}"/>
                  </a:ext>
                </a:extLst>
              </p14:cNvPr>
              <p14:cNvContentPartPr/>
              <p14:nvPr/>
            </p14:nvContentPartPr>
            <p14:xfrm>
              <a:off x="3276891" y="2470384"/>
              <a:ext cx="1720800" cy="372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90D8BC-1932-4BA7-8E82-5846548290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59251" y="2434384"/>
                <a:ext cx="17564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3D87C5-1E57-4C98-B391-189DC3D37F9B}"/>
                  </a:ext>
                </a:extLst>
              </p14:cNvPr>
              <p14:cNvContentPartPr/>
              <p14:nvPr/>
            </p14:nvContentPartPr>
            <p14:xfrm>
              <a:off x="3803571" y="3014344"/>
              <a:ext cx="442440" cy="45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3D87C5-1E57-4C98-B391-189DC3D37F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85931" y="2978704"/>
                <a:ext cx="4780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58AA4D-488E-48FB-BA0C-89A918151271}"/>
                  </a:ext>
                </a:extLst>
              </p14:cNvPr>
              <p14:cNvContentPartPr/>
              <p14:nvPr/>
            </p14:nvContentPartPr>
            <p14:xfrm>
              <a:off x="3765771" y="3068704"/>
              <a:ext cx="837000" cy="327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58AA4D-488E-48FB-BA0C-89A9181512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48131" y="3033064"/>
                <a:ext cx="8726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13C624-B68D-48F8-905E-4D2557345249}"/>
                  </a:ext>
                </a:extLst>
              </p14:cNvPr>
              <p14:cNvContentPartPr/>
              <p14:nvPr/>
            </p14:nvContentPartPr>
            <p14:xfrm>
              <a:off x="5042331" y="1828144"/>
              <a:ext cx="608400" cy="671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13C624-B68D-48F8-905E-4D255734524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24691" y="1792504"/>
                <a:ext cx="6440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AF2BF5-C653-43D3-9DC1-95C694F989CF}"/>
                  </a:ext>
                </a:extLst>
              </p14:cNvPr>
              <p14:cNvContentPartPr/>
              <p14:nvPr/>
            </p14:nvContentPartPr>
            <p14:xfrm>
              <a:off x="5821011" y="2145304"/>
              <a:ext cx="125640" cy="158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AF2BF5-C653-43D3-9DC1-95C694F989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03371" y="2109664"/>
                <a:ext cx="161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B070FD6-1CFB-4C2B-AB72-9F448BE6ED2E}"/>
                  </a:ext>
                </a:extLst>
              </p14:cNvPr>
              <p14:cNvContentPartPr/>
              <p14:nvPr/>
            </p14:nvContentPartPr>
            <p14:xfrm>
              <a:off x="5748651" y="2045584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B070FD6-1CFB-4C2B-AB72-9F448BE6ED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0651" y="2009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D413B3E-FE73-47FF-8C9E-D4F139F35BB3}"/>
                  </a:ext>
                </a:extLst>
              </p14:cNvPr>
              <p14:cNvContentPartPr/>
              <p14:nvPr/>
            </p14:nvContentPartPr>
            <p14:xfrm>
              <a:off x="5993091" y="2001304"/>
              <a:ext cx="458280" cy="314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D413B3E-FE73-47FF-8C9E-D4F139F35BB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75451" y="1965304"/>
                <a:ext cx="4939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B95E5A-1814-4CA2-9856-6D69BA6B0806}"/>
                  </a:ext>
                </a:extLst>
              </p14:cNvPr>
              <p14:cNvContentPartPr/>
              <p14:nvPr/>
            </p14:nvContentPartPr>
            <p14:xfrm>
              <a:off x="6588531" y="1493344"/>
              <a:ext cx="634320" cy="722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B95E5A-1814-4CA2-9856-6D69BA6B080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70531" y="1457704"/>
                <a:ext cx="66996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F26CD0-E53C-44CD-8CF6-A7EE4BDB696D}"/>
                  </a:ext>
                </a:extLst>
              </p14:cNvPr>
              <p14:cNvContentPartPr/>
              <p14:nvPr/>
            </p14:nvContentPartPr>
            <p14:xfrm>
              <a:off x="2047491" y="4218544"/>
              <a:ext cx="1145880" cy="1239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F26CD0-E53C-44CD-8CF6-A7EE4BDB696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29491" y="4182904"/>
                <a:ext cx="1181520" cy="13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E797A2-2C03-4B65-AEC5-1F5404E3DB99}"/>
                  </a:ext>
                </a:extLst>
              </p14:cNvPr>
              <p14:cNvContentPartPr/>
              <p14:nvPr/>
            </p14:nvContentPartPr>
            <p14:xfrm>
              <a:off x="2815371" y="5082544"/>
              <a:ext cx="663120" cy="624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E797A2-2C03-4B65-AEC5-1F5404E3DB9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797371" y="5046904"/>
                <a:ext cx="69876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59B76FF-A57C-40A5-B68F-4E0F0C47B486}"/>
                  </a:ext>
                </a:extLst>
              </p14:cNvPr>
              <p14:cNvContentPartPr/>
              <p14:nvPr/>
            </p14:nvContentPartPr>
            <p14:xfrm>
              <a:off x="3784131" y="4429864"/>
              <a:ext cx="820440" cy="305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59B76FF-A57C-40A5-B68F-4E0F0C47B48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766131" y="4393864"/>
                <a:ext cx="856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21146-777E-4E14-B35F-E51DC1A69391}"/>
                  </a:ext>
                </a:extLst>
              </p14:cNvPr>
              <p14:cNvContentPartPr/>
              <p14:nvPr/>
            </p14:nvContentPartPr>
            <p14:xfrm>
              <a:off x="3865491" y="4861144"/>
              <a:ext cx="771480" cy="199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8121146-777E-4E14-B35F-E51DC1A6939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47851" y="4825144"/>
                <a:ext cx="807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C2829EB-5076-4612-9E70-66241C72B081}"/>
                  </a:ext>
                </a:extLst>
              </p14:cNvPr>
              <p14:cNvContentPartPr/>
              <p14:nvPr/>
            </p14:nvContentPartPr>
            <p14:xfrm>
              <a:off x="5032251" y="3661264"/>
              <a:ext cx="568080" cy="749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C2829EB-5076-4612-9E70-66241C72B08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014251" y="3625624"/>
                <a:ext cx="60372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A3DD98B-7151-42B0-AC10-A5568338E8B4}"/>
                  </a:ext>
                </a:extLst>
              </p14:cNvPr>
              <p14:cNvContentPartPr/>
              <p14:nvPr/>
            </p14:nvContentPartPr>
            <p14:xfrm>
              <a:off x="5739651" y="4227544"/>
              <a:ext cx="209160" cy="412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A3DD98B-7151-42B0-AC10-A5568338E8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22011" y="4191544"/>
                <a:ext cx="2448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BDA13D-F56F-4100-9D05-1929B471ED70}"/>
                  </a:ext>
                </a:extLst>
              </p14:cNvPr>
              <p14:cNvContentPartPr/>
              <p14:nvPr/>
            </p14:nvContentPartPr>
            <p14:xfrm>
              <a:off x="6083451" y="3615544"/>
              <a:ext cx="327960" cy="65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BDA13D-F56F-4100-9D05-1929B471ED7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065811" y="3579544"/>
                <a:ext cx="3636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5A3683-074D-4E9E-A0A1-D2BA93D2127A}"/>
                  </a:ext>
                </a:extLst>
              </p14:cNvPr>
              <p14:cNvContentPartPr/>
              <p14:nvPr/>
            </p14:nvContentPartPr>
            <p14:xfrm>
              <a:off x="6597171" y="3846304"/>
              <a:ext cx="363960" cy="531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5A3683-074D-4E9E-A0A1-D2BA93D2127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579171" y="3810304"/>
                <a:ext cx="39960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016982F-DC06-4992-9CC7-A276AB271A3A}"/>
                  </a:ext>
                </a:extLst>
              </p14:cNvPr>
              <p14:cNvContentPartPr/>
              <p14:nvPr/>
            </p14:nvContentPartPr>
            <p14:xfrm>
              <a:off x="5151051" y="4411504"/>
              <a:ext cx="2287080" cy="540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016982F-DC06-4992-9CC7-A276AB271A3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133411" y="4375504"/>
                <a:ext cx="232272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2174570-E2EA-449A-AC16-A9034C285927}"/>
                  </a:ext>
                </a:extLst>
              </p14:cNvPr>
              <p14:cNvContentPartPr/>
              <p14:nvPr/>
            </p14:nvContentPartPr>
            <p14:xfrm>
              <a:off x="6462531" y="4770784"/>
              <a:ext cx="689760" cy="91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2174570-E2EA-449A-AC16-A9034C28592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44531" y="4735144"/>
                <a:ext cx="72540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3ACE14-6F2C-42DC-B4FC-E8E48FA69258}"/>
                  </a:ext>
                </a:extLst>
              </p14:cNvPr>
              <p14:cNvContentPartPr/>
              <p14:nvPr/>
            </p14:nvContentPartPr>
            <p14:xfrm>
              <a:off x="6346251" y="5087584"/>
              <a:ext cx="1104840" cy="223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3ACE14-6F2C-42DC-B4FC-E8E48FA6925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28611" y="5051584"/>
                <a:ext cx="11404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AB06E28-A353-4A5C-BF59-3429CF88811F}"/>
                  </a:ext>
                </a:extLst>
              </p14:cNvPr>
              <p14:cNvContentPartPr/>
              <p14:nvPr/>
            </p14:nvContentPartPr>
            <p14:xfrm>
              <a:off x="7498251" y="4074904"/>
              <a:ext cx="519840" cy="316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AB06E28-A353-4A5C-BF59-3429CF8881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80251" y="4039264"/>
                <a:ext cx="555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19092A-6A4C-433E-8E64-5BCC3DD861C9}"/>
                  </a:ext>
                </a:extLst>
              </p14:cNvPr>
              <p14:cNvContentPartPr/>
              <p14:nvPr/>
            </p14:nvContentPartPr>
            <p14:xfrm>
              <a:off x="8190171" y="4000744"/>
              <a:ext cx="282600" cy="312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19092A-6A4C-433E-8E64-5BCC3DD861C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172171" y="3964744"/>
                <a:ext cx="3182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F2355A8-465A-428D-BC26-0C2B02E280F1}"/>
                  </a:ext>
                </a:extLst>
              </p14:cNvPr>
              <p14:cNvContentPartPr/>
              <p14:nvPr/>
            </p14:nvContentPartPr>
            <p14:xfrm>
              <a:off x="8587971" y="3774664"/>
              <a:ext cx="358200" cy="404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F2355A8-465A-428D-BC26-0C2B02E280F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570331" y="3739024"/>
                <a:ext cx="3938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4BAC8F-D7BF-499F-B7F4-33400AC1493A}"/>
                  </a:ext>
                </a:extLst>
              </p14:cNvPr>
              <p14:cNvContentPartPr/>
              <p14:nvPr/>
            </p14:nvContentPartPr>
            <p14:xfrm>
              <a:off x="8927091" y="3312064"/>
              <a:ext cx="616320" cy="797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4BAC8F-D7BF-499F-B7F4-33400AC1493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909091" y="3276064"/>
                <a:ext cx="65196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D9490F-540D-4435-8226-3BD0DB7224F0}"/>
                  </a:ext>
                </a:extLst>
              </p14:cNvPr>
              <p14:cNvContentPartPr/>
              <p14:nvPr/>
            </p14:nvContentPartPr>
            <p14:xfrm>
              <a:off x="9687051" y="3606544"/>
              <a:ext cx="372240" cy="150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D9490F-540D-4435-8226-3BD0DB7224F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669051" y="3570904"/>
                <a:ext cx="407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3212B5-CF58-492C-ADF6-7F28413CF24E}"/>
                  </a:ext>
                </a:extLst>
              </p14:cNvPr>
              <p14:cNvContentPartPr/>
              <p14:nvPr/>
            </p14:nvContentPartPr>
            <p14:xfrm>
              <a:off x="10040211" y="2381464"/>
              <a:ext cx="563760" cy="779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3212B5-CF58-492C-ADF6-7F28413CF24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22211" y="2345824"/>
                <a:ext cx="59940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419143B-67EF-465E-B7C6-03FC12ED3F09}"/>
                  </a:ext>
                </a:extLst>
              </p14:cNvPr>
              <p14:cNvContentPartPr/>
              <p14:nvPr/>
            </p14:nvContentPartPr>
            <p14:xfrm>
              <a:off x="10718811" y="3004264"/>
              <a:ext cx="433800" cy="528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419143B-67EF-465E-B7C6-03FC12ED3F0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701171" y="2968624"/>
                <a:ext cx="4694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1AF6655-AAF9-40EA-BABA-E641291063A0}"/>
                  </a:ext>
                </a:extLst>
              </p14:cNvPr>
              <p14:cNvContentPartPr/>
              <p14:nvPr/>
            </p14:nvContentPartPr>
            <p14:xfrm>
              <a:off x="10447371" y="1682704"/>
              <a:ext cx="883080" cy="554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1AF6655-AAF9-40EA-BABA-E641291063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429371" y="1647064"/>
                <a:ext cx="9187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C3EA92-C560-4D84-BF4E-73FD643F246B}"/>
                  </a:ext>
                </a:extLst>
              </p14:cNvPr>
              <p14:cNvContentPartPr/>
              <p14:nvPr/>
            </p14:nvContentPartPr>
            <p14:xfrm>
              <a:off x="10592451" y="3370744"/>
              <a:ext cx="1170000" cy="477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C3EA92-C560-4D84-BF4E-73FD643F246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74451" y="3335104"/>
                <a:ext cx="12056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21F7DEB-378D-42C2-9BA5-1155EF01CA32}"/>
                  </a:ext>
                </a:extLst>
              </p14:cNvPr>
              <p14:cNvContentPartPr/>
              <p14:nvPr/>
            </p14:nvContentPartPr>
            <p14:xfrm>
              <a:off x="11127051" y="3998944"/>
              <a:ext cx="552240" cy="553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21F7DEB-378D-42C2-9BA5-1155EF01CA3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109411" y="3963304"/>
                <a:ext cx="5878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ED913F2-487C-4BD6-BF09-BC4C39114688}"/>
                  </a:ext>
                </a:extLst>
              </p14:cNvPr>
              <p14:cNvContentPartPr/>
              <p14:nvPr/>
            </p14:nvContentPartPr>
            <p14:xfrm>
              <a:off x="11090331" y="4055824"/>
              <a:ext cx="546480" cy="187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ED913F2-487C-4BD6-BF09-BC4C3911468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072331" y="4019824"/>
                <a:ext cx="582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75077E6-1CEA-445F-82E7-E86C86146ABB}"/>
                  </a:ext>
                </a:extLst>
              </p14:cNvPr>
              <p14:cNvContentPartPr/>
              <p14:nvPr/>
            </p14:nvContentPartPr>
            <p14:xfrm>
              <a:off x="11642571" y="4245544"/>
              <a:ext cx="128160" cy="43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75077E6-1CEA-445F-82E7-E86C86146AB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624571" y="4209904"/>
                <a:ext cx="16380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05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C2945-4B8D-47D3-99AF-37FC4E119AF2}"/>
                  </a:ext>
                </a:extLst>
              </p14:cNvPr>
              <p14:cNvContentPartPr/>
              <p14:nvPr/>
            </p14:nvContentPartPr>
            <p14:xfrm>
              <a:off x="862731" y="731025"/>
              <a:ext cx="1395720" cy="116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C2945-4B8D-47D3-99AF-37FC4E119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091" y="713385"/>
                <a:ext cx="1431360" cy="12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FA41ADE5-65DC-4E26-8AE1-C111912E5DBE}"/>
              </a:ext>
            </a:extLst>
          </p:cNvPr>
          <p:cNvGrpSpPr/>
          <p:nvPr/>
        </p:nvGrpSpPr>
        <p:grpSpPr>
          <a:xfrm>
            <a:off x="216891" y="72585"/>
            <a:ext cx="11043000" cy="6776280"/>
            <a:chOff x="216891" y="72585"/>
            <a:chExt cx="11043000" cy="67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6091F9-4834-4B45-AE75-3EAD8B2458A4}"/>
                    </a:ext>
                  </a:extLst>
                </p14:cNvPr>
                <p14:cNvContentPartPr/>
                <p14:nvPr/>
              </p14:nvContentPartPr>
              <p14:xfrm>
                <a:off x="2208771" y="471825"/>
                <a:ext cx="6278760" cy="90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6091F9-4834-4B45-AE75-3EAD8B2458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90771" y="454185"/>
                  <a:ext cx="63144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90888B-11FB-41BC-BE09-D1AE4225F1C8}"/>
                    </a:ext>
                  </a:extLst>
                </p14:cNvPr>
                <p14:cNvContentPartPr/>
                <p14:nvPr/>
              </p14:nvContentPartPr>
              <p14:xfrm>
                <a:off x="8544411" y="515385"/>
                <a:ext cx="1455480" cy="119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90888B-11FB-41BC-BE09-D1AE4225F1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6411" y="497385"/>
                  <a:ext cx="149112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3A767-6885-4EAD-AC34-8E248BB49AF7}"/>
                    </a:ext>
                  </a:extLst>
                </p14:cNvPr>
                <p14:cNvContentPartPr/>
                <p14:nvPr/>
              </p14:nvContentPartPr>
              <p14:xfrm>
                <a:off x="216891" y="105345"/>
                <a:ext cx="726840" cy="64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3A767-6885-4EAD-AC34-8E248BB49A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891" y="87345"/>
                  <a:ext cx="7624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156E2A-2401-465B-B179-5FFFE2BD4564}"/>
                    </a:ext>
                  </a:extLst>
                </p14:cNvPr>
                <p14:cNvContentPartPr/>
                <p14:nvPr/>
              </p14:nvContentPartPr>
              <p14:xfrm>
                <a:off x="1122291" y="452385"/>
                <a:ext cx="291240" cy="19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156E2A-2401-465B-B179-5FFFE2BD45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4291" y="434385"/>
                  <a:ext cx="326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784E54-57E4-4435-A40A-AFE25A830CF5}"/>
                    </a:ext>
                  </a:extLst>
                </p14:cNvPr>
                <p14:cNvContentPartPr/>
                <p14:nvPr/>
              </p14:nvContentPartPr>
              <p14:xfrm>
                <a:off x="9741051" y="72585"/>
                <a:ext cx="638280" cy="75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784E54-57E4-4435-A40A-AFE25A830C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3051" y="54585"/>
                  <a:ext cx="67392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E94D21-A38B-4916-B458-6F2FEDEA3119}"/>
                    </a:ext>
                  </a:extLst>
                </p14:cNvPr>
                <p14:cNvContentPartPr/>
                <p14:nvPr/>
              </p14:nvContentPartPr>
              <p14:xfrm>
                <a:off x="10583091" y="677745"/>
                <a:ext cx="676800" cy="67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E94D21-A38B-4916-B458-6F2FEDEA31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65451" y="659745"/>
                  <a:ext cx="7124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94C1A-54F8-48B6-BFA0-F54BE1CB056C}"/>
                    </a:ext>
                  </a:extLst>
                </p14:cNvPr>
                <p14:cNvContentPartPr/>
                <p14:nvPr/>
              </p14:nvContentPartPr>
              <p14:xfrm>
                <a:off x="1212291" y="1166985"/>
                <a:ext cx="542880" cy="50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94C1A-54F8-48B6-BFA0-F54BE1CB05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4651" y="1148985"/>
                  <a:ext cx="5785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3072B6-7E26-4AA8-BAC2-74872BAD4687}"/>
                    </a:ext>
                  </a:extLst>
                </p14:cNvPr>
                <p14:cNvContentPartPr/>
                <p14:nvPr/>
              </p14:nvContentPartPr>
              <p14:xfrm>
                <a:off x="9025731" y="921465"/>
                <a:ext cx="600480" cy="29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3072B6-7E26-4AA8-BAC2-74872BAD46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08091" y="903825"/>
                  <a:ext cx="636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2ADC62-33FB-4F5E-A717-0769E9574EF3}"/>
                    </a:ext>
                  </a:extLst>
                </p14:cNvPr>
                <p14:cNvContentPartPr/>
                <p14:nvPr/>
              </p14:nvContentPartPr>
              <p14:xfrm>
                <a:off x="4433211" y="1266705"/>
                <a:ext cx="675000" cy="81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2ADC62-33FB-4F5E-A717-0769E9574E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5571" y="1248705"/>
                  <a:ext cx="7106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6D3E7E-7543-4633-B991-CE409BDE48E5}"/>
                    </a:ext>
                  </a:extLst>
                </p14:cNvPr>
                <p14:cNvContentPartPr/>
                <p14:nvPr/>
              </p14:nvContentPartPr>
              <p14:xfrm>
                <a:off x="5083731" y="1656585"/>
                <a:ext cx="372240" cy="42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6D3E7E-7543-4633-B991-CE409BDE48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6091" y="1638585"/>
                  <a:ext cx="407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5DA4F2-DF74-43A3-A96A-655A32486870}"/>
                    </a:ext>
                  </a:extLst>
                </p14:cNvPr>
                <p14:cNvContentPartPr/>
                <p14:nvPr/>
              </p14:nvContentPartPr>
              <p14:xfrm>
                <a:off x="5585571" y="1649385"/>
                <a:ext cx="604440" cy="9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5DA4F2-DF74-43A3-A96A-655A324868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7931" y="1631385"/>
                  <a:ext cx="640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169C84-66A3-43D7-93CC-83A0A4A513E3}"/>
                    </a:ext>
                  </a:extLst>
                </p14:cNvPr>
                <p14:cNvContentPartPr/>
                <p14:nvPr/>
              </p14:nvContentPartPr>
              <p14:xfrm>
                <a:off x="5893731" y="1538865"/>
                <a:ext cx="244080" cy="36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169C84-66A3-43D7-93CC-83A0A4A513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5731" y="1520865"/>
                  <a:ext cx="279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867B0D-0CD9-437E-9449-5C219B5452B4}"/>
                    </a:ext>
                  </a:extLst>
                </p14:cNvPr>
                <p14:cNvContentPartPr/>
                <p14:nvPr/>
              </p14:nvContentPartPr>
              <p14:xfrm>
                <a:off x="6242931" y="1453185"/>
                <a:ext cx="418320" cy="59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867B0D-0CD9-437E-9449-5C219B5452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4931" y="1435545"/>
                  <a:ext cx="4539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817CDB-2972-453E-B8CE-1184F07C2732}"/>
                    </a:ext>
                  </a:extLst>
                </p14:cNvPr>
                <p14:cNvContentPartPr/>
                <p14:nvPr/>
              </p14:nvContentPartPr>
              <p14:xfrm>
                <a:off x="6132051" y="1341945"/>
                <a:ext cx="15120" cy="4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817CDB-2972-453E-B8CE-1184F07C27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14411" y="1323945"/>
                  <a:ext cx="50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F0A8BC-8361-4769-9B9A-559AB70C64C0}"/>
                    </a:ext>
                  </a:extLst>
                </p14:cNvPr>
                <p14:cNvContentPartPr/>
                <p14:nvPr/>
              </p14:nvContentPartPr>
              <p14:xfrm>
                <a:off x="6725691" y="1406385"/>
                <a:ext cx="109440" cy="49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F0A8BC-8361-4769-9B9A-559AB70C64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7691" y="1388385"/>
                  <a:ext cx="1450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F9EFC6-AA65-495A-AB99-23004243F59E}"/>
                    </a:ext>
                  </a:extLst>
                </p14:cNvPr>
                <p14:cNvContentPartPr/>
                <p14:nvPr/>
              </p14:nvContentPartPr>
              <p14:xfrm>
                <a:off x="6545331" y="1394145"/>
                <a:ext cx="535320" cy="44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F9EFC6-AA65-495A-AB99-23004243F5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27691" y="1376145"/>
                  <a:ext cx="5709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CB7BCE-54E3-45E0-B7EF-FEF29F382C7B}"/>
                    </a:ext>
                  </a:extLst>
                </p14:cNvPr>
                <p14:cNvContentPartPr/>
                <p14:nvPr/>
              </p14:nvContentPartPr>
              <p14:xfrm>
                <a:off x="5395491" y="2451105"/>
                <a:ext cx="178200" cy="35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CB7BCE-54E3-45E0-B7EF-FEF29F382C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7491" y="2433465"/>
                  <a:ext cx="21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115D58-9BFF-4996-A0F8-97261098D7CD}"/>
                    </a:ext>
                  </a:extLst>
                </p14:cNvPr>
                <p14:cNvContentPartPr/>
                <p14:nvPr/>
              </p14:nvContentPartPr>
              <p14:xfrm>
                <a:off x="5350131" y="2810745"/>
                <a:ext cx="385560" cy="8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115D58-9BFF-4996-A0F8-97261098D7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32491" y="2792745"/>
                  <a:ext cx="421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70B8AC-65F2-48C6-9C41-43D2D2BC584A}"/>
                    </a:ext>
                  </a:extLst>
                </p14:cNvPr>
                <p14:cNvContentPartPr/>
                <p14:nvPr/>
              </p14:nvContentPartPr>
              <p14:xfrm>
                <a:off x="4951971" y="2347065"/>
                <a:ext cx="549720" cy="6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70B8AC-65F2-48C6-9C41-43D2D2BC58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3971" y="2329425"/>
                  <a:ext cx="585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1F7A37-588A-4522-93CB-1D9908E3DA77}"/>
                    </a:ext>
                  </a:extLst>
                </p14:cNvPr>
                <p14:cNvContentPartPr/>
                <p14:nvPr/>
              </p14:nvContentPartPr>
              <p14:xfrm>
                <a:off x="4562451" y="1718865"/>
                <a:ext cx="3858840" cy="150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1F7A37-588A-4522-93CB-1D9908E3DA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4811" y="1701225"/>
                  <a:ext cx="389448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390D70-4431-4F25-A7DB-B0B17BEEB71A}"/>
                    </a:ext>
                  </a:extLst>
                </p14:cNvPr>
                <p14:cNvContentPartPr/>
                <p14:nvPr/>
              </p14:nvContentPartPr>
              <p14:xfrm>
                <a:off x="443331" y="3883545"/>
                <a:ext cx="269640" cy="77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390D70-4431-4F25-A7DB-B0B17BEEB7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691" y="3865905"/>
                  <a:ext cx="30528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E7C6E1-FFFC-4223-8ED5-6F4C1A6A49BE}"/>
                    </a:ext>
                  </a:extLst>
                </p14:cNvPr>
                <p14:cNvContentPartPr/>
                <p14:nvPr/>
              </p14:nvContentPartPr>
              <p14:xfrm>
                <a:off x="433971" y="3765105"/>
                <a:ext cx="285840" cy="38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E7C6E1-FFFC-4223-8ED5-6F4C1A6A49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6331" y="3747465"/>
                  <a:ext cx="321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B0B2F7-1F8D-4B04-9275-FA003893F95B}"/>
                    </a:ext>
                  </a:extLst>
                </p14:cNvPr>
                <p14:cNvContentPartPr/>
                <p14:nvPr/>
              </p14:nvContentPartPr>
              <p14:xfrm>
                <a:off x="1013931" y="4059945"/>
                <a:ext cx="666360" cy="13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B0B2F7-1F8D-4B04-9275-FA003893F9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931" y="4042305"/>
                  <a:ext cx="70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030AC5-D15E-45C2-85F7-869CA7D04E1E}"/>
                    </a:ext>
                  </a:extLst>
                </p14:cNvPr>
                <p14:cNvContentPartPr/>
                <p14:nvPr/>
              </p14:nvContentPartPr>
              <p14:xfrm>
                <a:off x="1049571" y="4346865"/>
                <a:ext cx="637560" cy="8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030AC5-D15E-45C2-85F7-869CA7D04E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1931" y="4329225"/>
                  <a:ext cx="673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2E9811-C62E-443E-A0CB-AAB8699344A9}"/>
                    </a:ext>
                  </a:extLst>
                </p14:cNvPr>
                <p14:cNvContentPartPr/>
                <p14:nvPr/>
              </p14:nvContentPartPr>
              <p14:xfrm>
                <a:off x="2199771" y="3279825"/>
                <a:ext cx="426240" cy="44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2E9811-C62E-443E-A0CB-AAB8699344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81771" y="3262185"/>
                  <a:ext cx="4618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58CAC-2252-4B78-B3D2-1247BF9E6C46}"/>
                    </a:ext>
                  </a:extLst>
                </p14:cNvPr>
                <p14:cNvContentPartPr/>
                <p14:nvPr/>
              </p14:nvContentPartPr>
              <p14:xfrm>
                <a:off x="2860371" y="3593745"/>
                <a:ext cx="96120" cy="12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58CAC-2252-4B78-B3D2-1247BF9E6C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2731" y="3576105"/>
                  <a:ext cx="131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FA15B2-EAFF-4FD5-AD2A-7624E238CA05}"/>
                    </a:ext>
                  </a:extLst>
                </p14:cNvPr>
                <p14:cNvContentPartPr/>
                <p14:nvPr/>
              </p14:nvContentPartPr>
              <p14:xfrm>
                <a:off x="2869731" y="3073545"/>
                <a:ext cx="288000" cy="40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FA15B2-EAFF-4FD5-AD2A-7624E238CA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2091" y="3055905"/>
                  <a:ext cx="323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009DD8-100E-497B-B7C6-979C34F6D704}"/>
                    </a:ext>
                  </a:extLst>
                </p14:cNvPr>
                <p14:cNvContentPartPr/>
                <p14:nvPr/>
              </p14:nvContentPartPr>
              <p14:xfrm>
                <a:off x="3231891" y="3494745"/>
                <a:ext cx="699840" cy="234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009DD8-100E-497B-B7C6-979C34F6D7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3891" y="3476745"/>
                  <a:ext cx="735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4FC6F7-FEA5-4632-8643-72593174D69F}"/>
                    </a:ext>
                  </a:extLst>
                </p14:cNvPr>
                <p14:cNvContentPartPr/>
                <p14:nvPr/>
              </p14:nvContentPartPr>
              <p14:xfrm>
                <a:off x="2552931" y="3924225"/>
                <a:ext cx="1277640" cy="149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4FC6F7-FEA5-4632-8643-72593174D6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4931" y="3906585"/>
                  <a:ext cx="1313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902E31-FA90-42B4-8289-3CA17C8941A1}"/>
                    </a:ext>
                  </a:extLst>
                </p14:cNvPr>
                <p14:cNvContentPartPr/>
                <p14:nvPr/>
              </p14:nvContentPartPr>
              <p14:xfrm>
                <a:off x="2807091" y="4227345"/>
                <a:ext cx="445680" cy="503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902E31-FA90-42B4-8289-3CA17C8941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89451" y="4209705"/>
                  <a:ext cx="4813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B86468-576A-40B9-B54E-43357253302F}"/>
                    </a:ext>
                  </a:extLst>
                </p14:cNvPr>
                <p14:cNvContentPartPr/>
                <p14:nvPr/>
              </p14:nvContentPartPr>
              <p14:xfrm>
                <a:off x="2806011" y="4363425"/>
                <a:ext cx="626040" cy="293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B86468-576A-40B9-B54E-4335725330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88371" y="4345785"/>
                  <a:ext cx="661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760BF0-C224-4E51-8CC7-92E10C4DBFAF}"/>
                    </a:ext>
                  </a:extLst>
                </p14:cNvPr>
                <p14:cNvContentPartPr/>
                <p14:nvPr/>
              </p14:nvContentPartPr>
              <p14:xfrm>
                <a:off x="4166091" y="3460545"/>
                <a:ext cx="290520" cy="396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760BF0-C224-4E51-8CC7-92E10C4DBF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48091" y="3442545"/>
                  <a:ext cx="3261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3970E0-9E6F-4283-B783-011217C4D8B3}"/>
                    </a:ext>
                  </a:extLst>
                </p14:cNvPr>
                <p14:cNvContentPartPr/>
                <p14:nvPr/>
              </p14:nvContentPartPr>
              <p14:xfrm>
                <a:off x="4580811" y="3630105"/>
                <a:ext cx="109440" cy="146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3970E0-9E6F-4283-B783-011217C4D8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2811" y="3612465"/>
                  <a:ext cx="145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3A3451-A604-47A7-A50B-EEFA5CA1DB62}"/>
                    </a:ext>
                  </a:extLst>
                </p14:cNvPr>
                <p14:cNvContentPartPr/>
                <p14:nvPr/>
              </p14:nvContentPartPr>
              <p14:xfrm>
                <a:off x="4381371" y="3421665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3A3451-A604-47A7-A50B-EEFA5CA1DB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63731" y="3404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978AC6-6A36-4326-8EFE-C916A7DBD5CB}"/>
                    </a:ext>
                  </a:extLst>
                </p14:cNvPr>
                <p14:cNvContentPartPr/>
                <p14:nvPr/>
              </p14:nvContentPartPr>
              <p14:xfrm>
                <a:off x="4752891" y="3442905"/>
                <a:ext cx="425160" cy="257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978AC6-6A36-4326-8EFE-C916A7DBD5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34891" y="3425265"/>
                  <a:ext cx="460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58D31A-2678-45D0-AD91-52CEF1EA73B9}"/>
                    </a:ext>
                  </a:extLst>
                </p14:cNvPr>
                <p14:cNvContentPartPr/>
                <p14:nvPr/>
              </p14:nvContentPartPr>
              <p14:xfrm>
                <a:off x="5332131" y="3195945"/>
                <a:ext cx="339120" cy="45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58D31A-2678-45D0-AD91-52CEF1EA73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14131" y="3178305"/>
                  <a:ext cx="3747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8B2455-E626-459B-BF8E-F61A85B7A25B}"/>
                    </a:ext>
                  </a:extLst>
                </p14:cNvPr>
                <p14:cNvContentPartPr/>
                <p14:nvPr/>
              </p14:nvContentPartPr>
              <p14:xfrm>
                <a:off x="504171" y="5078745"/>
                <a:ext cx="920520" cy="87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8B2455-E626-459B-BF8E-F61A85B7A2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531" y="5060745"/>
                  <a:ext cx="95616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85DE17-217F-4364-B783-EFECEE8296D1}"/>
                    </a:ext>
                  </a:extLst>
                </p14:cNvPr>
                <p14:cNvContentPartPr/>
                <p14:nvPr/>
              </p14:nvContentPartPr>
              <p14:xfrm>
                <a:off x="1058931" y="5663385"/>
                <a:ext cx="677160" cy="60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85DE17-217F-4364-B783-EFECEE8296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1291" y="5645745"/>
                  <a:ext cx="7128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CF5D37-7B8A-4510-82CB-55B580CC9AD0}"/>
                    </a:ext>
                  </a:extLst>
                </p14:cNvPr>
                <p14:cNvContentPartPr/>
                <p14:nvPr/>
              </p14:nvContentPartPr>
              <p14:xfrm>
                <a:off x="2109051" y="5798385"/>
                <a:ext cx="822960" cy="59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CF5D37-7B8A-4510-82CB-55B580CC9A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1411" y="5780745"/>
                  <a:ext cx="858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CA17B9-B062-40D0-80C8-1C6C2C60799D}"/>
                    </a:ext>
                  </a:extLst>
                </p14:cNvPr>
                <p14:cNvContentPartPr/>
                <p14:nvPr/>
              </p14:nvContentPartPr>
              <p14:xfrm>
                <a:off x="2290131" y="6037785"/>
                <a:ext cx="415800" cy="6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CA17B9-B062-40D0-80C8-1C6C2C6079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2131" y="6020145"/>
                  <a:ext cx="451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626385-13EA-4C4B-90E4-ED1862644D0D}"/>
                    </a:ext>
                  </a:extLst>
                </p14:cNvPr>
                <p14:cNvContentPartPr/>
                <p14:nvPr/>
              </p14:nvContentPartPr>
              <p14:xfrm>
                <a:off x="3222531" y="5141025"/>
                <a:ext cx="528480" cy="51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626385-13EA-4C4B-90E4-ED1862644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4891" y="5123025"/>
                  <a:ext cx="5641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506F7C-1807-44EA-904A-BD2CBFDDCCBD}"/>
                    </a:ext>
                  </a:extLst>
                </p14:cNvPr>
                <p14:cNvContentPartPr/>
                <p14:nvPr/>
              </p14:nvContentPartPr>
              <p14:xfrm>
                <a:off x="3919851" y="5436945"/>
                <a:ext cx="177120" cy="25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506F7C-1807-44EA-904A-BD2CBFDDCC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2211" y="5418945"/>
                  <a:ext cx="212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F82412-280B-4ED9-A575-ACB1AE48E069}"/>
                    </a:ext>
                  </a:extLst>
                </p14:cNvPr>
                <p14:cNvContentPartPr/>
                <p14:nvPr/>
              </p14:nvContentPartPr>
              <p14:xfrm>
                <a:off x="4055571" y="4867785"/>
                <a:ext cx="402480" cy="450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F82412-280B-4ED9-A575-ACB1AE48E0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7931" y="4849785"/>
                  <a:ext cx="4381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C96A5F-3C09-4A61-B787-A41C4AF4E540}"/>
                    </a:ext>
                  </a:extLst>
                </p14:cNvPr>
                <p14:cNvContentPartPr/>
                <p14:nvPr/>
              </p14:nvContentPartPr>
              <p14:xfrm>
                <a:off x="4553451" y="5099265"/>
                <a:ext cx="535680" cy="21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C96A5F-3C09-4A61-B787-A41C4AF4E5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5811" y="5081625"/>
                  <a:ext cx="571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8510E6-5EDA-43E9-8C4B-AA27EF914353}"/>
                    </a:ext>
                  </a:extLst>
                </p14:cNvPr>
                <p14:cNvContentPartPr/>
                <p14:nvPr/>
              </p14:nvContentPartPr>
              <p14:xfrm>
                <a:off x="3114171" y="5608665"/>
                <a:ext cx="2331360" cy="330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8510E6-5EDA-43E9-8C4B-AA27EF9143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96171" y="5590665"/>
                  <a:ext cx="2367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D28107-497E-4DE8-9D6E-047E1A5C237E}"/>
                    </a:ext>
                  </a:extLst>
                </p14:cNvPr>
                <p14:cNvContentPartPr/>
                <p14:nvPr/>
              </p14:nvContentPartPr>
              <p14:xfrm>
                <a:off x="4058091" y="5938785"/>
                <a:ext cx="323640" cy="38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D28107-497E-4DE8-9D6E-047E1A5C2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40451" y="5921145"/>
                  <a:ext cx="359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57B064-8F54-4CB8-9FA3-D98BB9CAF8B3}"/>
                    </a:ext>
                  </a:extLst>
                </p14:cNvPr>
                <p14:cNvContentPartPr/>
                <p14:nvPr/>
              </p14:nvContentPartPr>
              <p14:xfrm>
                <a:off x="4028211" y="6002145"/>
                <a:ext cx="504000" cy="288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57B064-8F54-4CB8-9FA3-D98BB9CAF8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10571" y="5984145"/>
                  <a:ext cx="539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0447B2-CFBE-47B5-9B14-EC6A9ABAB1D4}"/>
                    </a:ext>
                  </a:extLst>
                </p14:cNvPr>
                <p14:cNvContentPartPr/>
                <p14:nvPr/>
              </p14:nvContentPartPr>
              <p14:xfrm>
                <a:off x="8374131" y="3620025"/>
                <a:ext cx="533880" cy="31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0447B2-CFBE-47B5-9B14-EC6A9ABAB1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56131" y="3602385"/>
                  <a:ext cx="569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3E29D6-7E1D-44D8-9F64-3860A0B208EF}"/>
                    </a:ext>
                  </a:extLst>
                </p14:cNvPr>
                <p14:cNvContentPartPr/>
                <p14:nvPr/>
              </p14:nvContentPartPr>
              <p14:xfrm>
                <a:off x="5621211" y="5230665"/>
                <a:ext cx="439920" cy="27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3E29D6-7E1D-44D8-9F64-3860A0B208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03211" y="5213025"/>
                  <a:ext cx="475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0A0CBF-9202-435E-81E5-1947BA7B3578}"/>
                    </a:ext>
                  </a:extLst>
                </p14:cNvPr>
                <p14:cNvContentPartPr/>
                <p14:nvPr/>
              </p14:nvContentPartPr>
              <p14:xfrm>
                <a:off x="6116571" y="5225265"/>
                <a:ext cx="387000" cy="218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0A0CBF-9202-435E-81E5-1947BA7B35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98931" y="5207625"/>
                  <a:ext cx="422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C93D6B-C1D9-46E2-B760-644EB2BDEC5B}"/>
                    </a:ext>
                  </a:extLst>
                </p14:cNvPr>
                <p14:cNvContentPartPr/>
                <p14:nvPr/>
              </p14:nvContentPartPr>
              <p14:xfrm>
                <a:off x="6580611" y="4961025"/>
                <a:ext cx="411480" cy="48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C93D6B-C1D9-46E2-B760-644EB2BDEC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62971" y="4943025"/>
                  <a:ext cx="4471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D6FC83-BC27-46B6-8214-778050B19C3F}"/>
                    </a:ext>
                  </a:extLst>
                </p14:cNvPr>
                <p14:cNvContentPartPr/>
                <p14:nvPr/>
              </p14:nvContentPartPr>
              <p14:xfrm>
                <a:off x="7252731" y="4615065"/>
                <a:ext cx="553680" cy="71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D6FC83-BC27-46B6-8214-778050B19C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5091" y="4597425"/>
                  <a:ext cx="5893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F63B37-7D8C-4354-901D-F55398B4D022}"/>
                    </a:ext>
                  </a:extLst>
                </p14:cNvPr>
                <p14:cNvContentPartPr/>
                <p14:nvPr/>
              </p14:nvContentPartPr>
              <p14:xfrm>
                <a:off x="7803531" y="4961745"/>
                <a:ext cx="327600" cy="9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F63B37-7D8C-4354-901D-F55398B4D0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85891" y="4944105"/>
                  <a:ext cx="363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D12990-E700-481B-81C7-1ECBF12E37D1}"/>
                    </a:ext>
                  </a:extLst>
                </p14:cNvPr>
                <p14:cNvContentPartPr/>
                <p14:nvPr/>
              </p14:nvContentPartPr>
              <p14:xfrm>
                <a:off x="8238051" y="4200345"/>
                <a:ext cx="381960" cy="49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D12990-E700-481B-81C7-1ECBF12E37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20411" y="4182705"/>
                  <a:ext cx="4176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E8D20A-8EE3-4270-A9DF-D8AA2E437FE2}"/>
                    </a:ext>
                  </a:extLst>
                </p14:cNvPr>
                <p14:cNvContentPartPr/>
                <p14:nvPr/>
              </p14:nvContentPartPr>
              <p14:xfrm>
                <a:off x="8718291" y="4535505"/>
                <a:ext cx="541440" cy="231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E8D20A-8EE3-4270-A9DF-D8AA2E437F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00291" y="4517505"/>
                  <a:ext cx="577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2055BB-158D-4B90-B0FD-D02015532E29}"/>
                    </a:ext>
                  </a:extLst>
                </p14:cNvPr>
                <p14:cNvContentPartPr/>
                <p14:nvPr/>
              </p14:nvContentPartPr>
              <p14:xfrm>
                <a:off x="8410131" y="4867785"/>
                <a:ext cx="821160" cy="18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2055BB-158D-4B90-B0FD-D02015532E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2491" y="4850145"/>
                  <a:ext cx="85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23E34E-9681-4C83-8E19-4CD156268C89}"/>
                    </a:ext>
                  </a:extLst>
                </p14:cNvPr>
                <p14:cNvContentPartPr/>
                <p14:nvPr/>
              </p14:nvContentPartPr>
              <p14:xfrm>
                <a:off x="8702091" y="5069745"/>
                <a:ext cx="342360" cy="456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23E34E-9681-4C83-8E19-4CD156268C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84451" y="5051745"/>
                  <a:ext cx="3780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A014EB-8317-4BF7-86AE-FA6FD040955E}"/>
                    </a:ext>
                  </a:extLst>
                </p14:cNvPr>
                <p14:cNvContentPartPr/>
                <p14:nvPr/>
              </p14:nvContentPartPr>
              <p14:xfrm>
                <a:off x="8645571" y="5187465"/>
                <a:ext cx="564480" cy="295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A014EB-8317-4BF7-86AE-FA6FD04095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27931" y="5169465"/>
                  <a:ext cx="600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0D93BA-5B6A-408E-8DFB-9F431A4B2E73}"/>
                    </a:ext>
                  </a:extLst>
                </p14:cNvPr>
                <p14:cNvContentPartPr/>
                <p14:nvPr/>
              </p14:nvContentPartPr>
              <p14:xfrm>
                <a:off x="5431491" y="6340545"/>
                <a:ext cx="334440" cy="13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0D93BA-5B6A-408E-8DFB-9F431A4B2E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13851" y="6322545"/>
                  <a:ext cx="37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83FA33-8D30-4F0B-8EFA-E9C0B6E258B3}"/>
                    </a:ext>
                  </a:extLst>
                </p14:cNvPr>
                <p14:cNvContentPartPr/>
                <p14:nvPr/>
              </p14:nvContentPartPr>
              <p14:xfrm>
                <a:off x="5558571" y="6499665"/>
                <a:ext cx="308160" cy="109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83FA33-8D30-4F0B-8EFA-E9C0B6E258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0931" y="6481665"/>
                  <a:ext cx="343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EFC078-37E9-46A9-A486-14C8D0FF5F77}"/>
                    </a:ext>
                  </a:extLst>
                </p14:cNvPr>
                <p14:cNvContentPartPr/>
                <p14:nvPr/>
              </p14:nvContentPartPr>
              <p14:xfrm>
                <a:off x="6055371" y="5854905"/>
                <a:ext cx="412560" cy="322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EFC078-37E9-46A9-A486-14C8D0FF5F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37371" y="5836905"/>
                  <a:ext cx="448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5F2BD5-74E4-46A7-BA67-4CFAD22C6AD2}"/>
                    </a:ext>
                  </a:extLst>
                </p14:cNvPr>
                <p14:cNvContentPartPr/>
                <p14:nvPr/>
              </p14:nvContentPartPr>
              <p14:xfrm>
                <a:off x="6627051" y="6019065"/>
                <a:ext cx="265320" cy="342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5F2BD5-74E4-46A7-BA67-4CFAD22C6A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09051" y="6001065"/>
                  <a:ext cx="300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EC63AB-6D8A-406F-B251-B4C7553EA622}"/>
                    </a:ext>
                  </a:extLst>
                </p14:cNvPr>
                <p14:cNvContentPartPr/>
                <p14:nvPr/>
              </p14:nvContentPartPr>
              <p14:xfrm>
                <a:off x="6346251" y="6374385"/>
                <a:ext cx="988200" cy="24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EC63AB-6D8A-406F-B251-B4C7553EA6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28611" y="6356745"/>
                  <a:ext cx="1023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6E37B90-E730-4DAF-8DCA-CA5A3CDCD9F9}"/>
                    </a:ext>
                  </a:extLst>
                </p14:cNvPr>
                <p14:cNvContentPartPr/>
                <p14:nvPr/>
              </p14:nvContentPartPr>
              <p14:xfrm>
                <a:off x="6717051" y="6554385"/>
                <a:ext cx="290520" cy="294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6E37B90-E730-4DAF-8DCA-CA5A3CDCD9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99051" y="6536745"/>
                  <a:ext cx="326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9E214D-C23B-45F5-97A7-B350888F17F5}"/>
                    </a:ext>
                  </a:extLst>
                </p14:cNvPr>
                <p14:cNvContentPartPr/>
                <p14:nvPr/>
              </p14:nvContentPartPr>
              <p14:xfrm>
                <a:off x="6699051" y="6617851"/>
                <a:ext cx="389520" cy="14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9E214D-C23B-45F5-97A7-B350888F17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81411" y="6599851"/>
                  <a:ext cx="425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3ECC82-8F87-45D4-B8A7-5A7DC53245E2}"/>
                    </a:ext>
                  </a:extLst>
                </p14:cNvPr>
                <p14:cNvContentPartPr/>
                <p14:nvPr/>
              </p14:nvContentPartPr>
              <p14:xfrm>
                <a:off x="7444611" y="5570611"/>
                <a:ext cx="915480" cy="1068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3ECC82-8F87-45D4-B8A7-5A7DC53245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26611" y="5552611"/>
                  <a:ext cx="951120" cy="11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60B41C-1491-4817-B447-F9141C0E4B84}"/>
                    </a:ext>
                  </a:extLst>
                </p14:cNvPr>
                <p14:cNvContentPartPr/>
                <p14:nvPr/>
              </p14:nvContentPartPr>
              <p14:xfrm>
                <a:off x="7947171" y="5903611"/>
                <a:ext cx="258480" cy="350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60B41C-1491-4817-B447-F9141C0E4B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29531" y="5885611"/>
                  <a:ext cx="294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639A6F-2702-44DD-81E9-F679849E5558}"/>
                    </a:ext>
                  </a:extLst>
                </p14:cNvPr>
                <p14:cNvContentPartPr/>
                <p14:nvPr/>
              </p14:nvContentPartPr>
              <p14:xfrm>
                <a:off x="8319771" y="6174331"/>
                <a:ext cx="33120" cy="66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639A6F-2702-44DD-81E9-F679849E55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01771" y="6156331"/>
                  <a:ext cx="68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1DBDCF-30B3-4452-8D60-9B2E4FF31081}"/>
                    </a:ext>
                  </a:extLst>
                </p14:cNvPr>
                <p14:cNvContentPartPr/>
                <p14:nvPr/>
              </p14:nvContentPartPr>
              <p14:xfrm>
                <a:off x="8562051" y="5871571"/>
                <a:ext cx="184680" cy="22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1DBDCF-30B3-4452-8D60-9B2E4FF310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4411" y="5853571"/>
                  <a:ext cx="220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7B6EA3-9176-4879-853B-D9A495F75867}"/>
                    </a:ext>
                  </a:extLst>
                </p14:cNvPr>
                <p14:cNvContentPartPr/>
                <p14:nvPr/>
              </p14:nvContentPartPr>
              <p14:xfrm>
                <a:off x="8926371" y="5812171"/>
                <a:ext cx="236880" cy="209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7B6EA3-9176-4879-853B-D9A495F758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08371" y="5794531"/>
                  <a:ext cx="272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BE16CA2-97F2-4F31-90D8-2E44558F380F}"/>
                    </a:ext>
                  </a:extLst>
                </p14:cNvPr>
                <p14:cNvContentPartPr/>
                <p14:nvPr/>
              </p14:nvContentPartPr>
              <p14:xfrm>
                <a:off x="9290331" y="5576371"/>
                <a:ext cx="309960" cy="40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BE16CA2-97F2-4F31-90D8-2E44558F38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72331" y="5558731"/>
                  <a:ext cx="345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29577A-A912-4E50-AF9A-311526C7ACD4}"/>
                    </a:ext>
                  </a:extLst>
                </p14:cNvPr>
                <p14:cNvContentPartPr/>
                <p14:nvPr/>
              </p14:nvContentPartPr>
              <p14:xfrm>
                <a:off x="9667971" y="5169931"/>
                <a:ext cx="464400" cy="742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29577A-A912-4E50-AF9A-311526C7AC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50331" y="5152291"/>
                  <a:ext cx="50004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E0088B-46C3-40A6-B835-A7E3E3508D5B}"/>
                    </a:ext>
                  </a:extLst>
                </p14:cNvPr>
                <p14:cNvContentPartPr/>
                <p14:nvPr/>
              </p14:nvContentPartPr>
              <p14:xfrm>
                <a:off x="10257291" y="5471971"/>
                <a:ext cx="317160" cy="86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E0088B-46C3-40A6-B835-A7E3E3508D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39651" y="5454331"/>
                  <a:ext cx="35280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7E8C90-FE73-408B-9E79-782FC5EFEB0B}"/>
              </a:ext>
            </a:extLst>
          </p:cNvPr>
          <p:cNvGrpSpPr/>
          <p:nvPr/>
        </p:nvGrpSpPr>
        <p:grpSpPr>
          <a:xfrm>
            <a:off x="10682811" y="4427251"/>
            <a:ext cx="1217160" cy="1575360"/>
            <a:chOff x="10682811" y="4427251"/>
            <a:chExt cx="1217160" cy="15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B5D4DC-EE65-4262-B247-1FA99C5B2AC7}"/>
                    </a:ext>
                  </a:extLst>
                </p14:cNvPr>
                <p14:cNvContentPartPr/>
                <p14:nvPr/>
              </p14:nvContentPartPr>
              <p14:xfrm>
                <a:off x="10682811" y="4967251"/>
                <a:ext cx="255240" cy="42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B5D4DC-EE65-4262-B247-1FA99C5B2A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64811" y="4949251"/>
                  <a:ext cx="290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90B96E-899E-411B-8524-6D9A8D90A506}"/>
                    </a:ext>
                  </a:extLst>
                </p14:cNvPr>
                <p14:cNvContentPartPr/>
                <p14:nvPr/>
              </p14:nvContentPartPr>
              <p14:xfrm>
                <a:off x="11117331" y="5357131"/>
                <a:ext cx="371160" cy="391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90B96E-899E-411B-8524-6D9A8D90A5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99331" y="5339131"/>
                  <a:ext cx="406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4EA674F-CC76-4867-B83E-466C3C41B647}"/>
                    </a:ext>
                  </a:extLst>
                </p14:cNvPr>
                <p14:cNvContentPartPr/>
                <p14:nvPr/>
              </p14:nvContentPartPr>
              <p14:xfrm>
                <a:off x="10899891" y="4427251"/>
                <a:ext cx="1000080" cy="1575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4EA674F-CC76-4867-B83E-466C3C41B6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82251" y="4409611"/>
                  <a:ext cx="1035720" cy="161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858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530368ED-B5A0-42B6-B96F-6A1CD7250E10}"/>
              </a:ext>
            </a:extLst>
          </p:cNvPr>
          <p:cNvGrpSpPr/>
          <p:nvPr/>
        </p:nvGrpSpPr>
        <p:grpSpPr>
          <a:xfrm>
            <a:off x="3212091" y="1768185"/>
            <a:ext cx="1951560" cy="779760"/>
            <a:chOff x="3212091" y="1768185"/>
            <a:chExt cx="1951560" cy="7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10C03A-F108-42C0-8923-19AEB4043BDE}"/>
                    </a:ext>
                  </a:extLst>
                </p14:cNvPr>
                <p14:cNvContentPartPr/>
                <p14:nvPr/>
              </p14:nvContentPartPr>
              <p14:xfrm>
                <a:off x="3212091" y="1768185"/>
                <a:ext cx="780120" cy="779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10C03A-F108-42C0-8923-19AEB4043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4451" y="1750185"/>
                  <a:ext cx="81576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2E1ABA-CCA5-429E-9C0E-8EF9DCE7507E}"/>
                    </a:ext>
                  </a:extLst>
                </p14:cNvPr>
                <p14:cNvContentPartPr/>
                <p14:nvPr/>
              </p14:nvContentPartPr>
              <p14:xfrm>
                <a:off x="4137291" y="2162385"/>
                <a:ext cx="474120" cy="4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2E1ABA-CCA5-429E-9C0E-8EF9DCE750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9291" y="2144745"/>
                  <a:ext cx="509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70116E-0AE7-4931-9567-7C6A61ED2633}"/>
                    </a:ext>
                  </a:extLst>
                </p14:cNvPr>
                <p14:cNvContentPartPr/>
                <p14:nvPr/>
              </p14:nvContentPartPr>
              <p14:xfrm>
                <a:off x="4164291" y="2435625"/>
                <a:ext cx="478080" cy="2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70116E-0AE7-4931-9567-7C6A61ED26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6291" y="2417625"/>
                  <a:ext cx="51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B90174-DE7A-4802-B31F-4BC642A6F1D6}"/>
                    </a:ext>
                  </a:extLst>
                </p14:cNvPr>
                <p14:cNvContentPartPr/>
                <p14:nvPr/>
              </p14:nvContentPartPr>
              <p14:xfrm>
                <a:off x="4869171" y="2026665"/>
                <a:ext cx="294480" cy="30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B90174-DE7A-4802-B31F-4BC642A6F1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531" y="2008665"/>
                  <a:ext cx="3301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EC113F9-619F-4434-8507-4D7236B90EDB}"/>
              </a:ext>
            </a:extLst>
          </p:cNvPr>
          <p:cNvGrpSpPr/>
          <p:nvPr/>
        </p:nvGrpSpPr>
        <p:grpSpPr>
          <a:xfrm>
            <a:off x="543051" y="3020625"/>
            <a:ext cx="1626840" cy="959400"/>
            <a:chOff x="543051" y="3020625"/>
            <a:chExt cx="1626840" cy="9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6AAEAD-12B2-4DDC-93E7-CA587A3FCB0F}"/>
                    </a:ext>
                  </a:extLst>
                </p14:cNvPr>
                <p14:cNvContentPartPr/>
                <p14:nvPr/>
              </p14:nvContentPartPr>
              <p14:xfrm>
                <a:off x="575811" y="3314745"/>
                <a:ext cx="195840" cy="66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6AAEAD-12B2-4DDC-93E7-CA587A3FCB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171" y="3297105"/>
                  <a:ext cx="23148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A77A3E-FFAE-40C5-881A-B240DD172A8A}"/>
                    </a:ext>
                  </a:extLst>
                </p14:cNvPr>
                <p14:cNvContentPartPr/>
                <p14:nvPr/>
              </p14:nvContentPartPr>
              <p14:xfrm>
                <a:off x="543051" y="3020625"/>
                <a:ext cx="600840" cy="447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A77A3E-FFAE-40C5-881A-B240DD172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051" y="3002985"/>
                  <a:ext cx="636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30C489-24D2-4753-ABBD-C3F1BA3F43CD}"/>
                    </a:ext>
                  </a:extLst>
                </p14:cNvPr>
                <p14:cNvContentPartPr/>
                <p14:nvPr/>
              </p14:nvContentPartPr>
              <p14:xfrm>
                <a:off x="1348731" y="3404025"/>
                <a:ext cx="720720" cy="8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30C489-24D2-4753-ABBD-C3F1BA3F43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1091" y="3386385"/>
                  <a:ext cx="75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444AE4-71B8-4B1B-929F-B4ED688DDA56}"/>
                    </a:ext>
                  </a:extLst>
                </p14:cNvPr>
                <p14:cNvContentPartPr/>
                <p14:nvPr/>
              </p14:nvContentPartPr>
              <p14:xfrm>
                <a:off x="1493451" y="3738825"/>
                <a:ext cx="676440" cy="54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444AE4-71B8-4B1B-929F-B4ED688DDA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5811" y="3721185"/>
                  <a:ext cx="7120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939AF7-8D28-4917-B8E0-82414CE03499}"/>
                  </a:ext>
                </a:extLst>
              </p14:cNvPr>
              <p14:cNvContentPartPr/>
              <p14:nvPr/>
            </p14:nvContentPartPr>
            <p14:xfrm>
              <a:off x="3212811" y="3023505"/>
              <a:ext cx="609120" cy="646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939AF7-8D28-4917-B8E0-82414CE034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5171" y="3005505"/>
                <a:ext cx="644760" cy="68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0EDEC-997C-4833-B3B0-836FB85E2028}"/>
              </a:ext>
            </a:extLst>
          </p:cNvPr>
          <p:cNvGrpSpPr/>
          <p:nvPr/>
        </p:nvGrpSpPr>
        <p:grpSpPr>
          <a:xfrm>
            <a:off x="151371" y="62865"/>
            <a:ext cx="11069280" cy="1536480"/>
            <a:chOff x="151371" y="62865"/>
            <a:chExt cx="11069280" cy="15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05A4C4-8B25-48A3-9513-58D8F4DCC50F}"/>
                    </a:ext>
                  </a:extLst>
                </p14:cNvPr>
                <p14:cNvContentPartPr/>
                <p14:nvPr/>
              </p14:nvContentPartPr>
              <p14:xfrm>
                <a:off x="151371" y="190665"/>
                <a:ext cx="408960" cy="74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05A4C4-8B25-48A3-9513-58D8F4DCC5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731" y="172665"/>
                  <a:ext cx="44460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55C7E3-5504-42A8-BC16-9DA9A2F75F84}"/>
                    </a:ext>
                  </a:extLst>
                </p14:cNvPr>
                <p14:cNvContentPartPr/>
                <p14:nvPr/>
              </p14:nvContentPartPr>
              <p14:xfrm>
                <a:off x="760131" y="516105"/>
                <a:ext cx="400320" cy="3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55C7E3-5504-42A8-BC16-9DA9A2F75F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2491" y="498105"/>
                  <a:ext cx="435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4BFBCE-A4F4-487B-A059-F024A3F49D9F}"/>
                    </a:ext>
                  </a:extLst>
                </p14:cNvPr>
                <p14:cNvContentPartPr/>
                <p14:nvPr/>
              </p14:nvContentPartPr>
              <p14:xfrm>
                <a:off x="814491" y="747585"/>
                <a:ext cx="369360" cy="1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4BFBCE-A4F4-487B-A059-F024A3F49D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851" y="729585"/>
                  <a:ext cx="40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05C47A-38D4-4E09-BC6D-B3666633E54B}"/>
                    </a:ext>
                  </a:extLst>
                </p14:cNvPr>
                <p14:cNvContentPartPr/>
                <p14:nvPr/>
              </p14:nvContentPartPr>
              <p14:xfrm>
                <a:off x="1466451" y="207945"/>
                <a:ext cx="248760" cy="38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05C47A-38D4-4E09-BC6D-B3666633E5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48811" y="190305"/>
                  <a:ext cx="284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62EBE7-73DE-45D7-8461-DDB173B59C91}"/>
                    </a:ext>
                  </a:extLst>
                </p14:cNvPr>
                <p14:cNvContentPartPr/>
                <p14:nvPr/>
              </p14:nvContentPartPr>
              <p14:xfrm>
                <a:off x="1792251" y="377865"/>
                <a:ext cx="62640" cy="14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62EBE7-73DE-45D7-8461-DDB173B59C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4251" y="359865"/>
                  <a:ext cx="9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DBAEF-FED3-402F-BD47-3F880167F54D}"/>
                    </a:ext>
                  </a:extLst>
                </p14:cNvPr>
                <p14:cNvContentPartPr/>
                <p14:nvPr/>
              </p14:nvContentPartPr>
              <p14:xfrm>
                <a:off x="1502451" y="680625"/>
                <a:ext cx="516240" cy="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DBAEF-FED3-402F-BD47-3F880167F5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4451" y="662625"/>
                  <a:ext cx="551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B4662C-C332-4EDB-A893-931A632B966C}"/>
                    </a:ext>
                  </a:extLst>
                </p14:cNvPr>
                <p14:cNvContentPartPr/>
                <p14:nvPr/>
              </p14:nvContentPartPr>
              <p14:xfrm>
                <a:off x="1701531" y="733185"/>
                <a:ext cx="274680" cy="317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B4662C-C332-4EDB-A893-931A632B96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83531" y="715185"/>
                  <a:ext cx="310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B47FA2-D99A-40D5-8A2E-31E8C235C32A}"/>
                    </a:ext>
                  </a:extLst>
                </p14:cNvPr>
                <p14:cNvContentPartPr/>
                <p14:nvPr/>
              </p14:nvContentPartPr>
              <p14:xfrm>
                <a:off x="1701531" y="787185"/>
                <a:ext cx="273240" cy="23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B47FA2-D99A-40D5-8A2E-31E8C235C3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3891" y="769545"/>
                  <a:ext cx="308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1F34B5-68EA-4C05-B708-493F63732BBD}"/>
                    </a:ext>
                  </a:extLst>
                </p14:cNvPr>
                <p14:cNvContentPartPr/>
                <p14:nvPr/>
              </p14:nvContentPartPr>
              <p14:xfrm>
                <a:off x="1918971" y="278505"/>
                <a:ext cx="321120" cy="35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1F34B5-68EA-4C05-B708-493F63732B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0971" y="260505"/>
                  <a:ext cx="356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055E46-A5E8-418C-A32C-0777C56C4E8F}"/>
                    </a:ext>
                  </a:extLst>
                </p14:cNvPr>
                <p14:cNvContentPartPr/>
                <p14:nvPr/>
              </p14:nvContentPartPr>
              <p14:xfrm>
                <a:off x="2244771" y="597465"/>
                <a:ext cx="280080" cy="22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055E46-A5E8-418C-A32C-0777C56C4E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7131" y="579465"/>
                  <a:ext cx="315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AC60B5-675D-451B-B7C2-85C74B5AD6AF}"/>
                    </a:ext>
                  </a:extLst>
                </p14:cNvPr>
                <p14:cNvContentPartPr/>
                <p14:nvPr/>
              </p14:nvContentPartPr>
              <p14:xfrm>
                <a:off x="2706651" y="224865"/>
                <a:ext cx="502560" cy="53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AC60B5-675D-451B-B7C2-85C74B5AD6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8651" y="206865"/>
                  <a:ext cx="538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993A3C-0003-4F39-A395-B6628C0620C6}"/>
                    </a:ext>
                  </a:extLst>
                </p14:cNvPr>
                <p14:cNvContentPartPr/>
                <p14:nvPr/>
              </p14:nvContentPartPr>
              <p14:xfrm>
                <a:off x="3249891" y="479385"/>
                <a:ext cx="75960" cy="11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993A3C-0003-4F39-A395-B6628C0620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2251" y="461385"/>
                  <a:ext cx="111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2C8052-AD1A-4F26-9014-70639C9E6652}"/>
                    </a:ext>
                  </a:extLst>
                </p14:cNvPr>
                <p14:cNvContentPartPr/>
                <p14:nvPr/>
              </p14:nvContentPartPr>
              <p14:xfrm>
                <a:off x="3077811" y="300465"/>
                <a:ext cx="360" cy="1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2C8052-AD1A-4F26-9014-70639C9E66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9811" y="28246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F62B13-94C2-4E15-BDBC-DD878E9EA984}"/>
                    </a:ext>
                  </a:extLst>
                </p14:cNvPr>
                <p14:cNvContentPartPr/>
                <p14:nvPr/>
              </p14:nvContentPartPr>
              <p14:xfrm>
                <a:off x="3358251" y="368865"/>
                <a:ext cx="500040" cy="23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F62B13-94C2-4E15-BDBC-DD878E9EA9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0611" y="350865"/>
                  <a:ext cx="535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0021A9-46E9-4B59-A96D-635B5E49563A}"/>
                    </a:ext>
                  </a:extLst>
                </p14:cNvPr>
                <p14:cNvContentPartPr/>
                <p14:nvPr/>
              </p14:nvContentPartPr>
              <p14:xfrm>
                <a:off x="4198131" y="173745"/>
                <a:ext cx="431280" cy="50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0021A9-46E9-4B59-A96D-635B5E4956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0491" y="156105"/>
                  <a:ext cx="4669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CA65AE-197E-43D9-A7A2-79AF1372569E}"/>
                    </a:ext>
                  </a:extLst>
                </p14:cNvPr>
                <p14:cNvContentPartPr/>
                <p14:nvPr/>
              </p14:nvContentPartPr>
              <p14:xfrm>
                <a:off x="4815891" y="99225"/>
                <a:ext cx="633960" cy="150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CA65AE-197E-43D9-A7A2-79AF137256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98251" y="81225"/>
                  <a:ext cx="669600" cy="15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635ADA-D921-4E6F-A3DE-7D99F53D712E}"/>
                    </a:ext>
                  </a:extLst>
                </p14:cNvPr>
                <p14:cNvContentPartPr/>
                <p14:nvPr/>
              </p14:nvContentPartPr>
              <p14:xfrm>
                <a:off x="5720571" y="261945"/>
                <a:ext cx="691560" cy="50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635ADA-D921-4E6F-A3DE-7D99F53D71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2931" y="243945"/>
                  <a:ext cx="7272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A91B25-908F-41D7-BB53-E2C9E6DCFAE3}"/>
                    </a:ext>
                  </a:extLst>
                </p14:cNvPr>
                <p14:cNvContentPartPr/>
                <p14:nvPr/>
              </p14:nvContentPartPr>
              <p14:xfrm>
                <a:off x="6237531" y="651105"/>
                <a:ext cx="388080" cy="14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A91B25-908F-41D7-BB53-E2C9E6DCFA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19531" y="633465"/>
                  <a:ext cx="423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10DA22-8863-4EFD-8742-9F9EE2FA400A}"/>
                    </a:ext>
                  </a:extLst>
                </p14:cNvPr>
                <p14:cNvContentPartPr/>
                <p14:nvPr/>
              </p14:nvContentPartPr>
              <p14:xfrm>
                <a:off x="6826131" y="542745"/>
                <a:ext cx="326880" cy="18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10DA22-8863-4EFD-8742-9F9EE2FA40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8131" y="524745"/>
                  <a:ext cx="362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F2A28D-603E-4438-84F5-FEDDBDA21E4F}"/>
                    </a:ext>
                  </a:extLst>
                </p14:cNvPr>
                <p14:cNvContentPartPr/>
                <p14:nvPr/>
              </p14:nvContentPartPr>
              <p14:xfrm>
                <a:off x="6969051" y="660105"/>
                <a:ext cx="264240" cy="2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F2A28D-603E-4438-84F5-FEDDBDA21E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1411" y="642105"/>
                  <a:ext cx="29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6A99C3-05C5-45AB-AC87-63F7F8EE95D6}"/>
                    </a:ext>
                  </a:extLst>
                </p14:cNvPr>
                <p14:cNvContentPartPr/>
                <p14:nvPr/>
              </p14:nvContentPartPr>
              <p14:xfrm>
                <a:off x="7506171" y="237105"/>
                <a:ext cx="311040" cy="30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6A99C3-05C5-45AB-AC87-63F7F8EE95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88171" y="219105"/>
                  <a:ext cx="3466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98A47C-F573-4091-8F7F-F4703EE1AE3E}"/>
                    </a:ext>
                  </a:extLst>
                </p14:cNvPr>
                <p14:cNvContentPartPr/>
                <p14:nvPr/>
              </p14:nvContentPartPr>
              <p14:xfrm>
                <a:off x="7948611" y="341865"/>
                <a:ext cx="36468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98A47C-F573-4091-8F7F-F4703EE1AE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30971" y="324225"/>
                  <a:ext cx="400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EE397B-05C5-4F25-B146-D2432F3ABBE2}"/>
                    </a:ext>
                  </a:extLst>
                </p14:cNvPr>
                <p14:cNvContentPartPr/>
                <p14:nvPr/>
              </p14:nvContentPartPr>
              <p14:xfrm>
                <a:off x="7568091" y="573345"/>
                <a:ext cx="813960" cy="123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EE397B-05C5-4F25-B146-D2432F3AB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50451" y="555345"/>
                  <a:ext cx="84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93F1BF-823E-4B7E-9781-385304D6A39C}"/>
                    </a:ext>
                  </a:extLst>
                </p14:cNvPr>
                <p14:cNvContentPartPr/>
                <p14:nvPr/>
              </p14:nvContentPartPr>
              <p14:xfrm>
                <a:off x="7650891" y="792585"/>
                <a:ext cx="425160" cy="40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93F1BF-823E-4B7E-9781-385304D6A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2891" y="774945"/>
                  <a:ext cx="460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490DDA-D053-4F58-BA17-E326CDF5A8CC}"/>
                    </a:ext>
                  </a:extLst>
                </p14:cNvPr>
                <p14:cNvContentPartPr/>
                <p14:nvPr/>
              </p14:nvContentPartPr>
              <p14:xfrm>
                <a:off x="7731531" y="886905"/>
                <a:ext cx="404640" cy="20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490DDA-D053-4F58-BA17-E326CDF5A8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13531" y="868905"/>
                  <a:ext cx="440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EB06BA-A7A4-477D-BCA2-708B6371068A}"/>
                    </a:ext>
                  </a:extLst>
                </p14:cNvPr>
                <p14:cNvContentPartPr/>
                <p14:nvPr/>
              </p14:nvContentPartPr>
              <p14:xfrm>
                <a:off x="8434971" y="62865"/>
                <a:ext cx="533520" cy="84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EB06BA-A7A4-477D-BCA2-708B637106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7331" y="45225"/>
                  <a:ext cx="56916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EA93B2-BDF2-4DBC-B92E-EBD77D19A34C}"/>
                    </a:ext>
                  </a:extLst>
                </p14:cNvPr>
                <p14:cNvContentPartPr/>
                <p14:nvPr/>
              </p14:nvContentPartPr>
              <p14:xfrm>
                <a:off x="8681931" y="417465"/>
                <a:ext cx="262800" cy="33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EA93B2-BDF2-4DBC-B92E-EBD77D19A3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4291" y="399825"/>
                  <a:ext cx="298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5EE03C-9329-4970-945E-070C7E093907}"/>
                    </a:ext>
                  </a:extLst>
                </p14:cNvPr>
                <p14:cNvContentPartPr/>
                <p14:nvPr/>
              </p14:nvContentPartPr>
              <p14:xfrm>
                <a:off x="9142731" y="518985"/>
                <a:ext cx="184320" cy="201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5EE03C-9329-4970-945E-070C7E0939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5091" y="500985"/>
                  <a:ext cx="219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9386E-3BBE-4ABA-9E0B-2BDBE360DEE5}"/>
                    </a:ext>
                  </a:extLst>
                </p14:cNvPr>
                <p14:cNvContentPartPr/>
                <p14:nvPr/>
              </p14:nvContentPartPr>
              <p14:xfrm>
                <a:off x="9356211" y="400545"/>
                <a:ext cx="235440" cy="26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9386E-3BBE-4ABA-9E0B-2BDBE360DE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38571" y="382545"/>
                  <a:ext cx="271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D3CEFE-13E3-4881-B7B6-1F20F964EFEB}"/>
                    </a:ext>
                  </a:extLst>
                </p14:cNvPr>
                <p14:cNvContentPartPr/>
                <p14:nvPr/>
              </p14:nvContentPartPr>
              <p14:xfrm>
                <a:off x="9679851" y="305145"/>
                <a:ext cx="228960" cy="46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D3CEFE-13E3-4881-B7B6-1F20F964EF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61851" y="287505"/>
                  <a:ext cx="2646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0DEC9A-AA6B-445E-BACA-E3FFB9EC5BFA}"/>
                    </a:ext>
                  </a:extLst>
                </p14:cNvPr>
                <p14:cNvContentPartPr/>
                <p14:nvPr/>
              </p14:nvContentPartPr>
              <p14:xfrm>
                <a:off x="10130571" y="533025"/>
                <a:ext cx="281160" cy="46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0DEC9A-AA6B-445E-BACA-E3FFB9EC5B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12571" y="515385"/>
                  <a:ext cx="31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E2C9E9-7332-405E-AF7B-0DC81BD762CC}"/>
                    </a:ext>
                  </a:extLst>
                </p14:cNvPr>
                <p14:cNvContentPartPr/>
                <p14:nvPr/>
              </p14:nvContentPartPr>
              <p14:xfrm>
                <a:off x="10447371" y="305865"/>
                <a:ext cx="270000" cy="31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E2C9E9-7332-405E-AF7B-0DC81BD762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9371" y="287865"/>
                  <a:ext cx="3056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43FE14-C236-49C3-A9C3-1D7AD03F7CC9}"/>
                    </a:ext>
                  </a:extLst>
                </p14:cNvPr>
                <p14:cNvContentPartPr/>
                <p14:nvPr/>
              </p14:nvContentPartPr>
              <p14:xfrm>
                <a:off x="10782171" y="515745"/>
                <a:ext cx="20520" cy="4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43FE14-C236-49C3-A9C3-1D7AD03F7C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64531" y="497745"/>
                  <a:ext cx="56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D28632-2E9F-4ACA-8E7F-7A3D88B91910}"/>
                    </a:ext>
                  </a:extLst>
                </p14:cNvPr>
                <p14:cNvContentPartPr/>
                <p14:nvPr/>
              </p14:nvContentPartPr>
              <p14:xfrm>
                <a:off x="10782171" y="157545"/>
                <a:ext cx="438480" cy="72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D28632-2E9F-4ACA-8E7F-7A3D88B919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64531" y="139905"/>
                  <a:ext cx="474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EB7D7A-1D78-4D92-BAEC-3EDC32A61BE3}"/>
                    </a:ext>
                  </a:extLst>
                </p14:cNvPr>
                <p14:cNvContentPartPr/>
                <p14:nvPr/>
              </p14:nvContentPartPr>
              <p14:xfrm>
                <a:off x="10800531" y="533025"/>
                <a:ext cx="165240" cy="26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EB7D7A-1D78-4D92-BAEC-3EDC32A61B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82531" y="515025"/>
                  <a:ext cx="2008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ED258A-1243-47CC-A5E5-829B8C8B32F6}"/>
              </a:ext>
            </a:extLst>
          </p:cNvPr>
          <p:cNvGrpSpPr/>
          <p:nvPr/>
        </p:nvGrpSpPr>
        <p:grpSpPr>
          <a:xfrm>
            <a:off x="5628411" y="1445625"/>
            <a:ext cx="6131160" cy="2490480"/>
            <a:chOff x="5628411" y="1445625"/>
            <a:chExt cx="6131160" cy="24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94E6F0-5D84-4D1D-9A8A-2076C10458D2}"/>
                    </a:ext>
                  </a:extLst>
                </p14:cNvPr>
                <p14:cNvContentPartPr/>
                <p14:nvPr/>
              </p14:nvContentPartPr>
              <p14:xfrm>
                <a:off x="5628411" y="2240145"/>
                <a:ext cx="519120" cy="169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94E6F0-5D84-4D1D-9A8A-2076C10458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10771" y="2222505"/>
                  <a:ext cx="554760" cy="17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86BFA7-81F2-4B00-83E6-900891F327E0}"/>
                    </a:ext>
                  </a:extLst>
                </p14:cNvPr>
                <p14:cNvContentPartPr/>
                <p14:nvPr/>
              </p14:nvContentPartPr>
              <p14:xfrm>
                <a:off x="6127371" y="2543625"/>
                <a:ext cx="767520" cy="945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86BFA7-81F2-4B00-83E6-900891F327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09731" y="2525985"/>
                  <a:ext cx="80316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945639-F4EA-44AA-98B4-B32D81A68EDE}"/>
                    </a:ext>
                  </a:extLst>
                </p14:cNvPr>
                <p14:cNvContentPartPr/>
                <p14:nvPr/>
              </p14:nvContentPartPr>
              <p14:xfrm>
                <a:off x="6554331" y="3060945"/>
                <a:ext cx="523440" cy="49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945639-F4EA-44AA-98B4-B32D81A68E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36331" y="3043305"/>
                  <a:ext cx="559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364F7A-B085-4DF5-9A2F-C330EBB76CD7}"/>
                    </a:ext>
                  </a:extLst>
                </p14:cNvPr>
                <p14:cNvContentPartPr/>
                <p14:nvPr/>
              </p14:nvContentPartPr>
              <p14:xfrm>
                <a:off x="7187931" y="2591865"/>
                <a:ext cx="524880" cy="19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364F7A-B085-4DF5-9A2F-C330EBB76C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70291" y="2573865"/>
                  <a:ext cx="560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73193-B103-4485-82AF-615DDC99FB29}"/>
                    </a:ext>
                  </a:extLst>
                </p14:cNvPr>
                <p14:cNvContentPartPr/>
                <p14:nvPr/>
              </p14:nvContentPartPr>
              <p14:xfrm>
                <a:off x="7260651" y="2942145"/>
                <a:ext cx="408240" cy="20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73193-B103-4485-82AF-615DDC99FB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2651" y="2924145"/>
                  <a:ext cx="44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CE0E06-5FB7-4AFB-A33D-97A7B947E014}"/>
                    </a:ext>
                  </a:extLst>
                </p14:cNvPr>
                <p14:cNvContentPartPr/>
                <p14:nvPr/>
              </p14:nvContentPartPr>
              <p14:xfrm>
                <a:off x="7857891" y="1882305"/>
                <a:ext cx="418680" cy="58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CE0E06-5FB7-4AFB-A33D-97A7B947E0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0251" y="1864305"/>
                  <a:ext cx="4543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DCC845-3A1E-4E12-AE43-F3400A1F2C0F}"/>
                    </a:ext>
                  </a:extLst>
                </p14:cNvPr>
                <p14:cNvContentPartPr/>
                <p14:nvPr/>
              </p14:nvContentPartPr>
              <p14:xfrm>
                <a:off x="8392131" y="2270745"/>
                <a:ext cx="342720" cy="24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DCC845-3A1E-4E12-AE43-F3400A1F2C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74491" y="2253105"/>
                  <a:ext cx="378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1E4EC3-171A-4F7F-82DC-F4159FA9B309}"/>
                    </a:ext>
                  </a:extLst>
                </p14:cNvPr>
                <p14:cNvContentPartPr/>
                <p14:nvPr/>
              </p14:nvContentPartPr>
              <p14:xfrm>
                <a:off x="8029971" y="2717145"/>
                <a:ext cx="1131120" cy="144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1E4EC3-171A-4F7F-82DC-F4159FA9B3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12331" y="2699145"/>
                  <a:ext cx="1166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CCE48C-3CB7-464E-8E46-BB41DED815C8}"/>
                    </a:ext>
                  </a:extLst>
                </p14:cNvPr>
                <p14:cNvContentPartPr/>
                <p14:nvPr/>
              </p14:nvContentPartPr>
              <p14:xfrm>
                <a:off x="8590851" y="2806065"/>
                <a:ext cx="417240" cy="576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CCE48C-3CB7-464E-8E46-BB41DED815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72851" y="2788425"/>
                  <a:ext cx="4528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CA7ECC-9E54-4E4A-96F8-368E7970574D}"/>
                    </a:ext>
                  </a:extLst>
                </p14:cNvPr>
                <p14:cNvContentPartPr/>
                <p14:nvPr/>
              </p14:nvContentPartPr>
              <p14:xfrm>
                <a:off x="8564211" y="3032505"/>
                <a:ext cx="567720" cy="25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CA7ECC-9E54-4E4A-96F8-368E797057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46571" y="3014865"/>
                  <a:ext cx="603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77088B-FA6B-4C6F-BF28-11715E826C32}"/>
                    </a:ext>
                  </a:extLst>
                </p14:cNvPr>
                <p14:cNvContentPartPr/>
                <p14:nvPr/>
              </p14:nvContentPartPr>
              <p14:xfrm>
                <a:off x="9288891" y="1836585"/>
                <a:ext cx="603000" cy="119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77088B-FA6B-4C6F-BF28-11715E826C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1251" y="1818585"/>
                  <a:ext cx="63864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6FE35EC-3E6C-46A8-AC09-2BF32564E729}"/>
                    </a:ext>
                  </a:extLst>
                </p14:cNvPr>
                <p14:cNvContentPartPr/>
                <p14:nvPr/>
              </p14:nvContentPartPr>
              <p14:xfrm>
                <a:off x="9732051" y="2136105"/>
                <a:ext cx="118440" cy="33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6FE35EC-3E6C-46A8-AC09-2BF32564E7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14411" y="2118465"/>
                  <a:ext cx="1540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D7F5DA-F559-47CB-A3E8-87221ECC910E}"/>
                    </a:ext>
                  </a:extLst>
                </p14:cNvPr>
                <p14:cNvContentPartPr/>
                <p14:nvPr/>
              </p14:nvContentPartPr>
              <p14:xfrm>
                <a:off x="9958491" y="2155545"/>
                <a:ext cx="452160" cy="117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D7F5DA-F559-47CB-A3E8-87221ECC91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0491" y="2137545"/>
                  <a:ext cx="487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B806D7-7923-4FC6-8BED-8597069E2327}"/>
                    </a:ext>
                  </a:extLst>
                </p14:cNvPr>
                <p14:cNvContentPartPr/>
                <p14:nvPr/>
              </p14:nvContentPartPr>
              <p14:xfrm>
                <a:off x="10357011" y="1810305"/>
                <a:ext cx="466560" cy="43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B806D7-7923-4FC6-8BED-8597069E23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39011" y="1792305"/>
                  <a:ext cx="5022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2FC10C-6294-4061-8D23-1F7E51B35218}"/>
                    </a:ext>
                  </a:extLst>
                </p14:cNvPr>
                <p14:cNvContentPartPr/>
                <p14:nvPr/>
              </p14:nvContentPartPr>
              <p14:xfrm>
                <a:off x="10936251" y="2178945"/>
                <a:ext cx="318240" cy="312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2FC10C-6294-4061-8D23-1F7E51B352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18611" y="2160945"/>
                  <a:ext cx="353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8F6084-5A33-46AA-B00B-361FF3B219EE}"/>
                    </a:ext>
                  </a:extLst>
                </p14:cNvPr>
                <p14:cNvContentPartPr/>
                <p14:nvPr/>
              </p14:nvContentPartPr>
              <p14:xfrm>
                <a:off x="10909251" y="1445625"/>
                <a:ext cx="850320" cy="138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8F6084-5A33-46AA-B00B-361FF3B219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91251" y="1427625"/>
                  <a:ext cx="885960" cy="14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C614B1-B355-4DDE-8CA6-32729670C31F}"/>
                    </a:ext>
                  </a:extLst>
                </p14:cNvPr>
                <p14:cNvContentPartPr/>
                <p14:nvPr/>
              </p14:nvContentPartPr>
              <p14:xfrm>
                <a:off x="8468091" y="2014425"/>
                <a:ext cx="522720" cy="633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C614B1-B355-4DDE-8CA6-32729670C3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50451" y="1996425"/>
                  <a:ext cx="558360" cy="66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3116D1-C1B0-4CD2-9AFF-DBBA1424B0C5}"/>
              </a:ext>
            </a:extLst>
          </p:cNvPr>
          <p:cNvGrpSpPr/>
          <p:nvPr/>
        </p:nvGrpSpPr>
        <p:grpSpPr>
          <a:xfrm>
            <a:off x="1655811" y="1842705"/>
            <a:ext cx="682200" cy="1120680"/>
            <a:chOff x="1655811" y="1842705"/>
            <a:chExt cx="682200" cy="11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399C926-2BC2-499C-8D38-22C7322FD260}"/>
                    </a:ext>
                  </a:extLst>
                </p14:cNvPr>
                <p14:cNvContentPartPr/>
                <p14:nvPr/>
              </p14:nvContentPartPr>
              <p14:xfrm>
                <a:off x="1655811" y="1842705"/>
                <a:ext cx="682200" cy="1120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399C926-2BC2-499C-8D38-22C7322FD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37811" y="1824705"/>
                  <a:ext cx="71784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2FF163-11FB-4CC3-AE0A-FCD37D1A03C9}"/>
                    </a:ext>
                  </a:extLst>
                </p14:cNvPr>
                <p14:cNvContentPartPr/>
                <p14:nvPr/>
              </p14:nvContentPartPr>
              <p14:xfrm>
                <a:off x="1665531" y="1933065"/>
                <a:ext cx="662040" cy="654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2FF163-11FB-4CC3-AE0A-FCD37D1A03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7891" y="1915065"/>
                  <a:ext cx="697680" cy="68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8FD569B-CA07-4118-91F5-4295389B4995}"/>
                  </a:ext>
                </a:extLst>
              </p14:cNvPr>
              <p14:cNvContentPartPr/>
              <p14:nvPr/>
            </p14:nvContentPartPr>
            <p14:xfrm>
              <a:off x="6119811" y="1584945"/>
              <a:ext cx="667440" cy="692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8FD569B-CA07-4118-91F5-4295389B49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01811" y="1566945"/>
                <a:ext cx="70308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16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27F876C-C93C-46D4-B43B-2892DF738A93}"/>
              </a:ext>
            </a:extLst>
          </p:cNvPr>
          <p:cNvGrpSpPr/>
          <p:nvPr/>
        </p:nvGrpSpPr>
        <p:grpSpPr>
          <a:xfrm>
            <a:off x="868851" y="50265"/>
            <a:ext cx="10779480" cy="6822360"/>
            <a:chOff x="868851" y="50265"/>
            <a:chExt cx="10779480" cy="68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ECEA6F-877D-4D1D-A6CA-9BACE6DF8121}"/>
                    </a:ext>
                  </a:extLst>
                </p14:cNvPr>
                <p14:cNvContentPartPr/>
                <p14:nvPr/>
              </p14:nvContentPartPr>
              <p14:xfrm>
                <a:off x="877851" y="334665"/>
                <a:ext cx="398520" cy="92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ECEA6F-877D-4D1D-A6CA-9BACE6DF81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0211" y="316665"/>
                  <a:ext cx="43416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538F13-A048-408E-BBE5-B7D5BF735AF8}"/>
                    </a:ext>
                  </a:extLst>
                </p14:cNvPr>
                <p14:cNvContentPartPr/>
                <p14:nvPr/>
              </p14:nvContentPartPr>
              <p14:xfrm>
                <a:off x="868851" y="234585"/>
                <a:ext cx="601560" cy="53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538F13-A048-408E-BBE5-B7D5BF735A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0851" y="216585"/>
                  <a:ext cx="6372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A73B5F-BF9D-49FD-8545-42524BC7C5E2}"/>
                    </a:ext>
                  </a:extLst>
                </p14:cNvPr>
                <p14:cNvContentPartPr/>
                <p14:nvPr/>
              </p14:nvContentPartPr>
              <p14:xfrm>
                <a:off x="1520451" y="661905"/>
                <a:ext cx="920880" cy="11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A73B5F-BF9D-49FD-8545-42524BC7C5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2811" y="643905"/>
                  <a:ext cx="956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342627-2732-4B8B-A39E-9E3350E3FD93}"/>
                    </a:ext>
                  </a:extLst>
                </p14:cNvPr>
                <p14:cNvContentPartPr/>
                <p14:nvPr/>
              </p14:nvContentPartPr>
              <p14:xfrm>
                <a:off x="1846611" y="841545"/>
                <a:ext cx="923760" cy="14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342627-2732-4B8B-A39E-9E3350E3FD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8971" y="823905"/>
                  <a:ext cx="959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94B63C-D125-4511-A6E0-EAFCD9E31222}"/>
                    </a:ext>
                  </a:extLst>
                </p14:cNvPr>
                <p14:cNvContentPartPr/>
                <p14:nvPr/>
              </p14:nvContentPartPr>
              <p14:xfrm>
                <a:off x="3249891" y="50265"/>
                <a:ext cx="556920" cy="71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94B63C-D125-4511-A6E0-EAFCD9E312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2251" y="32625"/>
                  <a:ext cx="59256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7079B4-2E11-45BB-8DB8-D84254DEEE10}"/>
                    </a:ext>
                  </a:extLst>
                </p14:cNvPr>
                <p14:cNvContentPartPr/>
                <p14:nvPr/>
              </p14:nvContentPartPr>
              <p14:xfrm>
                <a:off x="3983211" y="506745"/>
                <a:ext cx="264960" cy="45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7079B4-2E11-45BB-8DB8-D84254DEEE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5211" y="488745"/>
                  <a:ext cx="300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02D036-0A5D-4B5F-AD36-AFB842E3E432}"/>
                    </a:ext>
                  </a:extLst>
                </p14:cNvPr>
                <p14:cNvContentPartPr/>
                <p14:nvPr/>
              </p14:nvContentPartPr>
              <p14:xfrm>
                <a:off x="4191291" y="158985"/>
                <a:ext cx="354600" cy="47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02D036-0A5D-4B5F-AD36-AFB842E3E4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3291" y="140985"/>
                  <a:ext cx="3902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FA0971-DFA5-484C-B6AC-FD03394DC465}"/>
                    </a:ext>
                  </a:extLst>
                </p14:cNvPr>
                <p14:cNvContentPartPr/>
                <p14:nvPr/>
              </p14:nvContentPartPr>
              <p14:xfrm>
                <a:off x="4614291" y="250785"/>
                <a:ext cx="334440" cy="511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FA0971-DFA5-484C-B6AC-FD03394DC4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6651" y="232785"/>
                  <a:ext cx="3700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BDDD82-8217-4C2B-83D2-2D6F758B4925}"/>
                    </a:ext>
                  </a:extLst>
                </p14:cNvPr>
                <p14:cNvContentPartPr/>
                <p14:nvPr/>
              </p14:nvContentPartPr>
              <p14:xfrm>
                <a:off x="3557691" y="922905"/>
                <a:ext cx="2021040" cy="158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BDDD82-8217-4C2B-83D2-2D6F758B49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39691" y="905265"/>
                  <a:ext cx="2056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443871-8516-45DE-B8DF-05C6B20CE674}"/>
                    </a:ext>
                  </a:extLst>
                </p14:cNvPr>
                <p14:cNvContentPartPr/>
                <p14:nvPr/>
              </p14:nvContentPartPr>
              <p14:xfrm>
                <a:off x="4073571" y="1149345"/>
                <a:ext cx="417240" cy="829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443871-8516-45DE-B8DF-05C6B20CE6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55571" y="1131705"/>
                  <a:ext cx="45288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2A7701-2BBA-4175-BA47-CE1CC2F50C2B}"/>
                    </a:ext>
                  </a:extLst>
                </p14:cNvPr>
                <p14:cNvContentPartPr/>
                <p14:nvPr/>
              </p14:nvContentPartPr>
              <p14:xfrm>
                <a:off x="4028211" y="1366785"/>
                <a:ext cx="667440" cy="29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2A7701-2BBA-4175-BA47-CE1CC2F50C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0571" y="1348785"/>
                  <a:ext cx="703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93BD43-5369-4B43-B230-2DA8AF5EC955}"/>
                    </a:ext>
                  </a:extLst>
                </p14:cNvPr>
                <p14:cNvContentPartPr/>
                <p14:nvPr/>
              </p14:nvContentPartPr>
              <p14:xfrm>
                <a:off x="5857371" y="352305"/>
                <a:ext cx="556560" cy="704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93BD43-5369-4B43-B230-2DA8AF5EC9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39371" y="334305"/>
                  <a:ext cx="59220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BC58AB-7AE2-4497-AFBA-2EDE345C492C}"/>
                    </a:ext>
                  </a:extLst>
                </p14:cNvPr>
                <p14:cNvContentPartPr/>
                <p14:nvPr/>
              </p14:nvContentPartPr>
              <p14:xfrm>
                <a:off x="6536331" y="669465"/>
                <a:ext cx="120960" cy="14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BC58AB-7AE2-4497-AFBA-2EDE345C49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8331" y="651825"/>
                  <a:ext cx="156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AC010E-7027-45F3-836E-D133A639DCD7}"/>
                    </a:ext>
                  </a:extLst>
                </p14:cNvPr>
                <p14:cNvContentPartPr/>
                <p14:nvPr/>
              </p14:nvContentPartPr>
              <p14:xfrm>
                <a:off x="6375051" y="574065"/>
                <a:ext cx="7200" cy="23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AC010E-7027-45F3-836E-D133A639DC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57411" y="556425"/>
                  <a:ext cx="42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1FACF-5810-43D2-A214-679EFACE4F4B}"/>
                    </a:ext>
                  </a:extLst>
                </p14:cNvPr>
                <p14:cNvContentPartPr/>
                <p14:nvPr/>
              </p14:nvContentPartPr>
              <p14:xfrm>
                <a:off x="6663051" y="561105"/>
                <a:ext cx="448920" cy="20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1FACF-5810-43D2-A214-679EFACE4F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5411" y="543465"/>
                  <a:ext cx="484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D8B2A1-50AE-432C-9FD1-F079DC3957EB}"/>
                    </a:ext>
                  </a:extLst>
                </p14:cNvPr>
                <p14:cNvContentPartPr/>
                <p14:nvPr/>
              </p14:nvContentPartPr>
              <p14:xfrm>
                <a:off x="7252011" y="210105"/>
                <a:ext cx="536040" cy="55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D8B2A1-50AE-432C-9FD1-F079DC3957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34011" y="192105"/>
                  <a:ext cx="5716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D36474-57D2-4823-A47A-51D238EB648C}"/>
                    </a:ext>
                  </a:extLst>
                </p14:cNvPr>
                <p14:cNvContentPartPr/>
                <p14:nvPr/>
              </p14:nvContentPartPr>
              <p14:xfrm>
                <a:off x="1048131" y="2324025"/>
                <a:ext cx="1184040" cy="112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D36474-57D2-4823-A47A-51D238EB64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0491" y="2306025"/>
                  <a:ext cx="121968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DB7400-EE88-4E89-82A3-76EABA145AA7}"/>
                    </a:ext>
                  </a:extLst>
                </p14:cNvPr>
                <p14:cNvContentPartPr/>
                <p14:nvPr/>
              </p14:nvContentPartPr>
              <p14:xfrm>
                <a:off x="1574811" y="3059865"/>
                <a:ext cx="774000" cy="15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DB7400-EE88-4E89-82A3-76EABA145A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7171" y="3041865"/>
                  <a:ext cx="809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890AF9-F497-4C54-954A-DC27241C5869}"/>
                    </a:ext>
                  </a:extLst>
                </p14:cNvPr>
                <p14:cNvContentPartPr/>
                <p14:nvPr/>
              </p14:nvContentPartPr>
              <p14:xfrm>
                <a:off x="2923731" y="2860065"/>
                <a:ext cx="557280" cy="13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890AF9-F497-4C54-954A-DC27241C58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06091" y="2842065"/>
                  <a:ext cx="592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EEF68-CDFB-445F-A74B-F1BB979A2922}"/>
                    </a:ext>
                  </a:extLst>
                </p14:cNvPr>
                <p14:cNvContentPartPr/>
                <p14:nvPr/>
              </p14:nvContentPartPr>
              <p14:xfrm>
                <a:off x="2969451" y="3046185"/>
                <a:ext cx="667800" cy="28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EEF68-CDFB-445F-A74B-F1BB979A29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1451" y="3028185"/>
                  <a:ext cx="703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CA9E22-89C3-48EB-A51E-B191DC516D26}"/>
                    </a:ext>
                  </a:extLst>
                </p14:cNvPr>
                <p14:cNvContentPartPr/>
                <p14:nvPr/>
              </p14:nvContentPartPr>
              <p14:xfrm>
                <a:off x="3928851" y="2194065"/>
                <a:ext cx="466200" cy="647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CA9E22-89C3-48EB-A51E-B191DC516D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10851" y="2176065"/>
                  <a:ext cx="5018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3F8A6C-29A7-4634-8AC8-2B117A2C35CA}"/>
                    </a:ext>
                  </a:extLst>
                </p14:cNvPr>
                <p14:cNvContentPartPr/>
                <p14:nvPr/>
              </p14:nvContentPartPr>
              <p14:xfrm>
                <a:off x="4563891" y="2561985"/>
                <a:ext cx="228240" cy="42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3F8A6C-29A7-4634-8AC8-2B117A2C35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5891" y="2543985"/>
                  <a:ext cx="2638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3DC2CE-3632-4D74-A853-DEC1E87B0D4A}"/>
                    </a:ext>
                  </a:extLst>
                </p14:cNvPr>
                <p14:cNvContentPartPr/>
                <p14:nvPr/>
              </p14:nvContentPartPr>
              <p14:xfrm>
                <a:off x="4788891" y="2065545"/>
                <a:ext cx="384840" cy="64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3DC2CE-3632-4D74-A853-DEC1E87B0D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1251" y="2047905"/>
                  <a:ext cx="4204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CDEBD4-558F-4F13-94D2-BDD650681EB3}"/>
                    </a:ext>
                  </a:extLst>
                </p14:cNvPr>
                <p14:cNvContentPartPr/>
                <p14:nvPr/>
              </p14:nvContentPartPr>
              <p14:xfrm>
                <a:off x="5394051" y="2397825"/>
                <a:ext cx="403920" cy="356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CDEBD4-558F-4F13-94D2-BDD650681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76411" y="2380185"/>
                  <a:ext cx="439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DAAD86-4ABA-4644-A450-A44659F64B39}"/>
                    </a:ext>
                  </a:extLst>
                </p14:cNvPr>
                <p14:cNvContentPartPr/>
                <p14:nvPr/>
              </p14:nvContentPartPr>
              <p14:xfrm>
                <a:off x="4145931" y="2829465"/>
                <a:ext cx="1706040" cy="30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DAAD86-4ABA-4644-A450-A44659F64B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28291" y="2811465"/>
                  <a:ext cx="1741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CFD930-09E7-4CF6-AC1E-193024B2A5FC}"/>
                    </a:ext>
                  </a:extLst>
                </p14:cNvPr>
                <p14:cNvContentPartPr/>
                <p14:nvPr/>
              </p14:nvContentPartPr>
              <p14:xfrm>
                <a:off x="4885011" y="3258945"/>
                <a:ext cx="646560" cy="592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CFD930-09E7-4CF6-AC1E-193024B2A5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7011" y="3240945"/>
                  <a:ext cx="6822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CE67AF-75D8-4CA2-8A3B-37B72811A4A4}"/>
                    </a:ext>
                  </a:extLst>
                </p14:cNvPr>
                <p14:cNvContentPartPr/>
                <p14:nvPr/>
              </p14:nvContentPartPr>
              <p14:xfrm>
                <a:off x="4933611" y="3340305"/>
                <a:ext cx="774000" cy="53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CE67AF-75D8-4CA2-8A3B-37B72811A4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5971" y="3322665"/>
                  <a:ext cx="809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82AF0D-DEAD-4592-BCCE-2833994F4FD6}"/>
                    </a:ext>
                  </a:extLst>
                </p14:cNvPr>
                <p14:cNvContentPartPr/>
                <p14:nvPr/>
              </p14:nvContentPartPr>
              <p14:xfrm>
                <a:off x="6035211" y="2416905"/>
                <a:ext cx="437760" cy="374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82AF0D-DEAD-4592-BCCE-2833994F4F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7211" y="2398905"/>
                  <a:ext cx="473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70EC73-3096-4F64-AFB6-E7E837F3F544}"/>
                    </a:ext>
                  </a:extLst>
                </p14:cNvPr>
                <p14:cNvContentPartPr/>
                <p14:nvPr/>
              </p14:nvContentPartPr>
              <p14:xfrm>
                <a:off x="6480891" y="2353185"/>
                <a:ext cx="393840" cy="42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70EC73-3096-4F64-AFB6-E7E837F3F5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62891" y="2335545"/>
                  <a:ext cx="429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99EDF2-2000-4054-BCAA-EFD08B7C4A83}"/>
                    </a:ext>
                  </a:extLst>
                </p14:cNvPr>
                <p14:cNvContentPartPr/>
                <p14:nvPr/>
              </p14:nvContentPartPr>
              <p14:xfrm>
                <a:off x="6963651" y="2253465"/>
                <a:ext cx="538200" cy="48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99EDF2-2000-4054-BCAA-EFD08B7C4A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45651" y="2235825"/>
                  <a:ext cx="573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3B516-4F3C-4645-BC36-C0BD2A48B79B}"/>
                    </a:ext>
                  </a:extLst>
                </p14:cNvPr>
                <p14:cNvContentPartPr/>
                <p14:nvPr/>
              </p14:nvContentPartPr>
              <p14:xfrm>
                <a:off x="7806771" y="1810305"/>
                <a:ext cx="781200" cy="888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3B516-4F3C-4645-BC36-C0BD2A48B7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8771" y="1792665"/>
                  <a:ext cx="81684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18BF2F-0E61-4B9C-AA63-44D342618329}"/>
                    </a:ext>
                  </a:extLst>
                </p14:cNvPr>
                <p14:cNvContentPartPr/>
                <p14:nvPr/>
              </p14:nvContentPartPr>
              <p14:xfrm>
                <a:off x="8708931" y="2156625"/>
                <a:ext cx="394560" cy="97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18BF2F-0E61-4B9C-AA63-44D3426183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1291" y="2138625"/>
                  <a:ext cx="430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12EBED-4191-42FE-A757-9A9FAF2A3828}"/>
                    </a:ext>
                  </a:extLst>
                </p14:cNvPr>
                <p14:cNvContentPartPr/>
                <p14:nvPr/>
              </p14:nvContentPartPr>
              <p14:xfrm>
                <a:off x="9261171" y="1190385"/>
                <a:ext cx="562680" cy="76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12EBED-4191-42FE-A757-9A9FAF2A38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43531" y="1172745"/>
                  <a:ext cx="59832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DD1273-013E-404D-B8C3-435BAAF3E91D}"/>
                    </a:ext>
                  </a:extLst>
                </p14:cNvPr>
                <p14:cNvContentPartPr/>
                <p14:nvPr/>
              </p14:nvContentPartPr>
              <p14:xfrm>
                <a:off x="10003851" y="1494225"/>
                <a:ext cx="389520" cy="622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DD1273-013E-404D-B8C3-435BAAF3E9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85851" y="1476225"/>
                  <a:ext cx="4251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4212AE-C68C-4191-B21B-DE870E6D6CDF}"/>
                    </a:ext>
                  </a:extLst>
                </p14:cNvPr>
                <p14:cNvContentPartPr/>
                <p14:nvPr/>
              </p14:nvContentPartPr>
              <p14:xfrm>
                <a:off x="9550971" y="650385"/>
                <a:ext cx="687240" cy="453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4212AE-C68C-4191-B21B-DE870E6D6C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33331" y="632385"/>
                  <a:ext cx="7228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3F263C-2672-446C-9BA5-DF6D5ABE2650}"/>
                    </a:ext>
                  </a:extLst>
                </p14:cNvPr>
                <p14:cNvContentPartPr/>
                <p14:nvPr/>
              </p14:nvContentPartPr>
              <p14:xfrm>
                <a:off x="9523611" y="1971945"/>
                <a:ext cx="1399680" cy="28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3F263C-2672-446C-9BA5-DF6D5ABE26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05971" y="1953945"/>
                  <a:ext cx="1435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04D427-577E-425D-9FF9-4130DD335BFC}"/>
                    </a:ext>
                  </a:extLst>
                </p14:cNvPr>
                <p14:cNvContentPartPr/>
                <p14:nvPr/>
              </p14:nvContentPartPr>
              <p14:xfrm>
                <a:off x="9997731" y="2398905"/>
                <a:ext cx="631080" cy="580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04D427-577E-425D-9FF9-4130DD335B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79731" y="2381265"/>
                  <a:ext cx="666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D8F1EE-EF7A-4917-A72C-3123ACB82DD1}"/>
                    </a:ext>
                  </a:extLst>
                </p14:cNvPr>
                <p14:cNvContentPartPr/>
                <p14:nvPr/>
              </p14:nvContentPartPr>
              <p14:xfrm>
                <a:off x="10067211" y="2516265"/>
                <a:ext cx="489600" cy="198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D8F1EE-EF7A-4917-A72C-3123ACB82D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49211" y="2498625"/>
                  <a:ext cx="525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A25FCC-533C-449F-A297-3D55B24297AC}"/>
                    </a:ext>
                  </a:extLst>
                </p14:cNvPr>
                <p14:cNvContentPartPr/>
                <p14:nvPr/>
              </p14:nvContentPartPr>
              <p14:xfrm>
                <a:off x="6264531" y="1502505"/>
                <a:ext cx="153720" cy="11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A25FCC-533C-449F-A297-3D55B24297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46531" y="1484505"/>
                  <a:ext cx="189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801BD9-BEFA-42E6-99F9-23B293DD8D65}"/>
                    </a:ext>
                  </a:extLst>
                </p14:cNvPr>
                <p14:cNvContentPartPr/>
                <p14:nvPr/>
              </p14:nvContentPartPr>
              <p14:xfrm>
                <a:off x="9071451" y="3345705"/>
                <a:ext cx="641160" cy="58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801BD9-BEFA-42E6-99F9-23B293DD8D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53451" y="3328065"/>
                  <a:ext cx="6768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D5B54D-73AF-4432-AFA8-897F68541CA4}"/>
                    </a:ext>
                  </a:extLst>
                </p14:cNvPr>
                <p14:cNvContentPartPr/>
                <p14:nvPr/>
              </p14:nvContentPartPr>
              <p14:xfrm>
                <a:off x="9755091" y="3729825"/>
                <a:ext cx="205560" cy="535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D5B54D-73AF-4432-AFA8-897F68541C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37091" y="3711825"/>
                  <a:ext cx="2412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94982D-92A3-4FC9-8D4E-26B86066B715}"/>
                    </a:ext>
                  </a:extLst>
                </p14:cNvPr>
                <p14:cNvContentPartPr/>
                <p14:nvPr/>
              </p14:nvContentPartPr>
              <p14:xfrm>
                <a:off x="10157931" y="3856905"/>
                <a:ext cx="100440" cy="9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94982D-92A3-4FC9-8D4E-26B86066B7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9931" y="3838905"/>
                  <a:ext cx="13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50DABC-7D18-436D-9528-6F8A0E266F40}"/>
                    </a:ext>
                  </a:extLst>
                </p14:cNvPr>
                <p14:cNvContentPartPr/>
                <p14:nvPr/>
              </p14:nvContentPartPr>
              <p14:xfrm>
                <a:off x="10094211" y="3940425"/>
                <a:ext cx="365760" cy="214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50DABC-7D18-436D-9528-6F8A0E266F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76211" y="3922785"/>
                  <a:ext cx="401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2BD140-1467-43E2-91D8-8C93A702FDFA}"/>
                    </a:ext>
                  </a:extLst>
                </p14:cNvPr>
                <p14:cNvContentPartPr/>
                <p14:nvPr/>
              </p14:nvContentPartPr>
              <p14:xfrm>
                <a:off x="10443411" y="3171105"/>
                <a:ext cx="194760" cy="54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2BD140-1467-43E2-91D8-8C93A702FD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25771" y="3153105"/>
                  <a:ext cx="230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DB4ED2-022C-4CF5-A6B7-FCD74A41C6ED}"/>
                    </a:ext>
                  </a:extLst>
                </p14:cNvPr>
                <p14:cNvContentPartPr/>
                <p14:nvPr/>
              </p14:nvContentPartPr>
              <p14:xfrm>
                <a:off x="10737171" y="3449025"/>
                <a:ext cx="150480" cy="218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DB4ED2-022C-4CF5-A6B7-FCD74A41C6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19171" y="3431385"/>
                  <a:ext cx="186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408F6B-44F0-4D2A-96D6-3599B4B48AD2}"/>
                    </a:ext>
                  </a:extLst>
                </p14:cNvPr>
                <p14:cNvContentPartPr/>
                <p14:nvPr/>
              </p14:nvContentPartPr>
              <p14:xfrm>
                <a:off x="9876771" y="4199625"/>
                <a:ext cx="384120" cy="446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408F6B-44F0-4D2A-96D6-3599B4B48A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9131" y="4181625"/>
                  <a:ext cx="4197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F4E28C-420D-4EA6-AE54-A795EC76236A}"/>
                    </a:ext>
                  </a:extLst>
                </p14:cNvPr>
                <p14:cNvContentPartPr/>
                <p14:nvPr/>
              </p14:nvContentPartPr>
              <p14:xfrm>
                <a:off x="10436211" y="4517145"/>
                <a:ext cx="225000" cy="41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F4E28C-420D-4EA6-AE54-A795EC7623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18571" y="4499505"/>
                  <a:ext cx="260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789BC78-E8AB-422E-B778-024BE3244C9F}"/>
                    </a:ext>
                  </a:extLst>
                </p14:cNvPr>
                <p14:cNvContentPartPr/>
                <p14:nvPr/>
              </p14:nvContentPartPr>
              <p14:xfrm>
                <a:off x="10891251" y="4384665"/>
                <a:ext cx="65880" cy="6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789BC78-E8AB-422E-B778-024BE3244C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73251" y="4366665"/>
                  <a:ext cx="101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6F8BA7-C2B8-42A0-9A50-E5C4922603E8}"/>
                    </a:ext>
                  </a:extLst>
                </p14:cNvPr>
                <p14:cNvContentPartPr/>
                <p14:nvPr/>
              </p14:nvContentPartPr>
              <p14:xfrm>
                <a:off x="10854891" y="4459905"/>
                <a:ext cx="217440" cy="102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06F8BA7-C2B8-42A0-9A50-E5C4922603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6891" y="4442265"/>
                  <a:ext cx="253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17FDBC-4398-40FC-84FF-F3657B8AB99B}"/>
                    </a:ext>
                  </a:extLst>
                </p14:cNvPr>
                <p14:cNvContentPartPr/>
                <p14:nvPr/>
              </p14:nvContentPartPr>
              <p14:xfrm>
                <a:off x="11098971" y="3910185"/>
                <a:ext cx="156240" cy="33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17FDBC-4398-40FC-84FF-F3657B8AB9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81331" y="3892185"/>
                  <a:ext cx="191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548E0E-EDBF-4AAF-BC7A-230BCDDDD8CC}"/>
                    </a:ext>
                  </a:extLst>
                </p14:cNvPr>
                <p14:cNvContentPartPr/>
                <p14:nvPr/>
              </p14:nvContentPartPr>
              <p14:xfrm>
                <a:off x="11397771" y="4210065"/>
                <a:ext cx="250560" cy="261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548E0E-EDBF-4AAF-BC7A-230BCDDDD8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80131" y="4192065"/>
                  <a:ext cx="286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E62502-3F4C-4138-AD3C-947AD832F740}"/>
                    </a:ext>
                  </a:extLst>
                </p14:cNvPr>
                <p14:cNvContentPartPr/>
                <p14:nvPr/>
              </p14:nvContentPartPr>
              <p14:xfrm>
                <a:off x="1049571" y="4961025"/>
                <a:ext cx="477000" cy="72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E62502-3F4C-4138-AD3C-947AD832F7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1931" y="4943025"/>
                  <a:ext cx="51264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E604E2-455D-4155-B726-DF7D565C95E8}"/>
                    </a:ext>
                  </a:extLst>
                </p14:cNvPr>
                <p14:cNvContentPartPr/>
                <p14:nvPr/>
              </p14:nvContentPartPr>
              <p14:xfrm>
                <a:off x="1013931" y="4759425"/>
                <a:ext cx="586440" cy="488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E604E2-455D-4155-B726-DF7D565C95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5931" y="4741785"/>
                  <a:ext cx="6220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C55C03-C290-4FCC-9017-49079874A1B2}"/>
                    </a:ext>
                  </a:extLst>
                </p14:cNvPr>
                <p14:cNvContentPartPr/>
                <p14:nvPr/>
              </p14:nvContentPartPr>
              <p14:xfrm>
                <a:off x="1846611" y="5106465"/>
                <a:ext cx="6663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C55C03-C290-4FCC-9017-49079874A1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28971" y="5088465"/>
                  <a:ext cx="702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CCBD69-9EC1-4B73-BD53-C20D1D789D4A}"/>
                    </a:ext>
                  </a:extLst>
                </p14:cNvPr>
                <p14:cNvContentPartPr/>
                <p14:nvPr/>
              </p14:nvContentPartPr>
              <p14:xfrm>
                <a:off x="2154411" y="5427585"/>
                <a:ext cx="501120" cy="3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CCBD69-9EC1-4B73-BD53-C20D1D789D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36411" y="5409945"/>
                  <a:ext cx="53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CB58FC-61C5-404C-B2FC-11B3222961F3}"/>
                    </a:ext>
                  </a:extLst>
                </p14:cNvPr>
                <p14:cNvContentPartPr/>
                <p14:nvPr/>
              </p14:nvContentPartPr>
              <p14:xfrm>
                <a:off x="3280491" y="4361265"/>
                <a:ext cx="443160" cy="644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CB58FC-61C5-404C-B2FC-11B3222961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2491" y="4343265"/>
                  <a:ext cx="47880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8B1911-C553-4330-B195-4F4F8E4CB185}"/>
                    </a:ext>
                  </a:extLst>
                </p14:cNvPr>
                <p14:cNvContentPartPr/>
                <p14:nvPr/>
              </p14:nvContentPartPr>
              <p14:xfrm>
                <a:off x="3901851" y="4882545"/>
                <a:ext cx="149040" cy="19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8B1911-C553-4330-B195-4F4F8E4CB1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83851" y="4864905"/>
                  <a:ext cx="18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9980DA-1B41-4B5B-BB6E-44F79F7E7DAC}"/>
                    </a:ext>
                  </a:extLst>
                </p14:cNvPr>
                <p14:cNvContentPartPr/>
                <p14:nvPr/>
              </p14:nvContentPartPr>
              <p14:xfrm>
                <a:off x="3973851" y="3953385"/>
                <a:ext cx="389880" cy="619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9980DA-1B41-4B5B-BB6E-44F79F7E7D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56211" y="3935745"/>
                  <a:ext cx="4255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6894C5-CA43-49E1-83C9-8AE766CE4054}"/>
                    </a:ext>
                  </a:extLst>
                </p14:cNvPr>
                <p14:cNvContentPartPr/>
                <p14:nvPr/>
              </p14:nvContentPartPr>
              <p14:xfrm>
                <a:off x="4526091" y="4374585"/>
                <a:ext cx="308520" cy="239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6894C5-CA43-49E1-83C9-8AE766CE40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8451" y="4356585"/>
                  <a:ext cx="344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DF2E57-BCEB-4A50-853E-0ADF31F5376E}"/>
                    </a:ext>
                  </a:extLst>
                </p14:cNvPr>
                <p14:cNvContentPartPr/>
                <p14:nvPr/>
              </p14:nvContentPartPr>
              <p14:xfrm>
                <a:off x="3521691" y="5165145"/>
                <a:ext cx="1636200" cy="176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DF2E57-BCEB-4A50-853E-0ADF31F537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03691" y="5147505"/>
                  <a:ext cx="1671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38771-5716-4560-9384-28F3A29B7144}"/>
                    </a:ext>
                  </a:extLst>
                </p14:cNvPr>
                <p14:cNvContentPartPr/>
                <p14:nvPr/>
              </p14:nvContentPartPr>
              <p14:xfrm>
                <a:off x="4348611" y="5396265"/>
                <a:ext cx="329040" cy="471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38771-5716-4560-9384-28F3A29B71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30971" y="5378265"/>
                  <a:ext cx="3646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CC7417-791D-4BCA-9CAB-14E77522D733}"/>
                    </a:ext>
                  </a:extLst>
                </p14:cNvPr>
                <p14:cNvContentPartPr/>
                <p14:nvPr/>
              </p14:nvContentPartPr>
              <p14:xfrm>
                <a:off x="4327011" y="5368545"/>
                <a:ext cx="427320" cy="369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CC7417-791D-4BCA-9CAB-14E77522D7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09371" y="5350545"/>
                  <a:ext cx="462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F2E55F7-2A13-465E-AC0B-889300D95B74}"/>
                    </a:ext>
                  </a:extLst>
                </p14:cNvPr>
                <p14:cNvContentPartPr/>
                <p14:nvPr/>
              </p14:nvContentPartPr>
              <p14:xfrm>
                <a:off x="5422851" y="4365585"/>
                <a:ext cx="637920" cy="803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F2E55F7-2A13-465E-AC0B-889300D95B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04851" y="4347945"/>
                  <a:ext cx="6735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01E1B49-6731-4ADF-B6F6-FD528274D52C}"/>
                    </a:ext>
                  </a:extLst>
                </p14:cNvPr>
                <p14:cNvContentPartPr/>
                <p14:nvPr/>
              </p14:nvContentPartPr>
              <p14:xfrm>
                <a:off x="6156171" y="4707225"/>
                <a:ext cx="215640" cy="27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01E1B49-6731-4ADF-B6F6-FD528274D5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38171" y="4689585"/>
                  <a:ext cx="251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F11643-EC1E-40BF-942A-56B3C38A1B15}"/>
                    </a:ext>
                  </a:extLst>
                </p14:cNvPr>
                <p14:cNvContentPartPr/>
                <p14:nvPr/>
              </p14:nvContentPartPr>
              <p14:xfrm>
                <a:off x="6012171" y="4416705"/>
                <a:ext cx="17640" cy="64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F11643-EC1E-40BF-942A-56B3C38A1B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94531" y="4399065"/>
                  <a:ext cx="53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C26A00-C895-451F-888B-EABF765E2DA0}"/>
                    </a:ext>
                  </a:extLst>
                </p14:cNvPr>
                <p14:cNvContentPartPr/>
                <p14:nvPr/>
              </p14:nvContentPartPr>
              <p14:xfrm>
                <a:off x="6291891" y="4577985"/>
                <a:ext cx="477360" cy="29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C26A00-C895-451F-888B-EABF765E2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73891" y="4559985"/>
                  <a:ext cx="513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BC8995-F48F-4D01-B09B-5A9A7586D0EC}"/>
                    </a:ext>
                  </a:extLst>
                </p14:cNvPr>
                <p14:cNvContentPartPr/>
                <p14:nvPr/>
              </p14:nvContentPartPr>
              <p14:xfrm>
                <a:off x="6812091" y="3768345"/>
                <a:ext cx="515880" cy="962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BC8995-F48F-4D01-B09B-5A9A7586D0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94091" y="3750345"/>
                  <a:ext cx="55152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71964A-9932-4178-BC3F-1E496D5F472C}"/>
                    </a:ext>
                  </a:extLst>
                </p14:cNvPr>
                <p14:cNvContentPartPr/>
                <p14:nvPr/>
              </p14:nvContentPartPr>
              <p14:xfrm>
                <a:off x="1761291" y="5944185"/>
                <a:ext cx="1014120" cy="61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71964A-9932-4178-BC3F-1E496D5F47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43651" y="5926545"/>
                  <a:ext cx="104976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A8E68C-1862-48BA-B735-ACCED1E2C1A4}"/>
                    </a:ext>
                  </a:extLst>
                </p14:cNvPr>
                <p14:cNvContentPartPr/>
                <p14:nvPr/>
              </p14:nvContentPartPr>
              <p14:xfrm>
                <a:off x="2398851" y="6309945"/>
                <a:ext cx="532800" cy="18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A8E68C-1862-48BA-B735-ACCED1E2C1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81211" y="6292305"/>
                  <a:ext cx="568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B0F8D56-8281-4FA6-9B2B-7BF73F99F883}"/>
                    </a:ext>
                  </a:extLst>
                </p14:cNvPr>
                <p14:cNvContentPartPr/>
                <p14:nvPr/>
              </p14:nvContentPartPr>
              <p14:xfrm>
                <a:off x="3612051" y="6273945"/>
                <a:ext cx="673560" cy="217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B0F8D56-8281-4FA6-9B2B-7BF73F99F8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94051" y="6256305"/>
                  <a:ext cx="709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45489F-1163-4632-BE94-314C569246EE}"/>
                    </a:ext>
                  </a:extLst>
                </p14:cNvPr>
                <p14:cNvContentPartPr/>
                <p14:nvPr/>
              </p14:nvContentPartPr>
              <p14:xfrm>
                <a:off x="3729771" y="6620265"/>
                <a:ext cx="865800" cy="9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45489F-1163-4632-BE94-314C569246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1771" y="6602265"/>
                  <a:ext cx="901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3A1E78-CCD6-438C-84FC-E889BA0DA0A0}"/>
                    </a:ext>
                  </a:extLst>
                </p14:cNvPr>
                <p14:cNvContentPartPr/>
                <p14:nvPr/>
              </p14:nvContentPartPr>
              <p14:xfrm>
                <a:off x="4852251" y="5690385"/>
                <a:ext cx="608040" cy="437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3A1E78-CCD6-438C-84FC-E889BA0DA0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34611" y="5672745"/>
                  <a:ext cx="643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E54313-F580-41C1-9386-4BA77D1B22E4}"/>
                    </a:ext>
                  </a:extLst>
                </p14:cNvPr>
                <p14:cNvContentPartPr/>
                <p14:nvPr/>
              </p14:nvContentPartPr>
              <p14:xfrm>
                <a:off x="5648931" y="5947785"/>
                <a:ext cx="128160" cy="140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E54313-F580-41C1-9386-4BA77D1B22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30931" y="5929785"/>
                  <a:ext cx="163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0D745D-7918-46F6-B854-B0B49AAAFC1B}"/>
                    </a:ext>
                  </a:extLst>
                </p14:cNvPr>
                <p14:cNvContentPartPr/>
                <p14:nvPr/>
              </p14:nvContentPartPr>
              <p14:xfrm>
                <a:off x="5947731" y="5668425"/>
                <a:ext cx="327960" cy="262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0D745D-7918-46F6-B854-B0B49AAAFC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9731" y="5650425"/>
                  <a:ext cx="363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6B8F7AB-2E37-42AE-A869-609D45160C09}"/>
                    </a:ext>
                  </a:extLst>
                </p14:cNvPr>
                <p14:cNvContentPartPr/>
                <p14:nvPr/>
              </p14:nvContentPartPr>
              <p14:xfrm>
                <a:off x="6407451" y="5766705"/>
                <a:ext cx="467280" cy="399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6B8F7AB-2E37-42AE-A869-609D45160C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89451" y="5749065"/>
                  <a:ext cx="5029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4FA74A-0851-4D58-9C1E-118CBF9DCD10}"/>
                    </a:ext>
                  </a:extLst>
                </p14:cNvPr>
                <p14:cNvContentPartPr/>
                <p14:nvPr/>
              </p14:nvContentPartPr>
              <p14:xfrm>
                <a:off x="5134851" y="6264585"/>
                <a:ext cx="2243520" cy="29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4FA74A-0851-4D58-9C1E-118CBF9DCD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7211" y="6246585"/>
                  <a:ext cx="2279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6E62C3-69A4-4EC6-820E-8A085747593B}"/>
                    </a:ext>
                  </a:extLst>
                </p14:cNvPr>
                <p14:cNvContentPartPr/>
                <p14:nvPr/>
              </p14:nvContentPartPr>
              <p14:xfrm>
                <a:off x="6449211" y="6572385"/>
                <a:ext cx="567000" cy="300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6E62C3-69A4-4EC6-820E-8A08574759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31211" y="6554745"/>
                  <a:ext cx="602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DF304EC-7276-495C-AA0B-03EE53F51A2E}"/>
                    </a:ext>
                  </a:extLst>
                </p14:cNvPr>
                <p14:cNvContentPartPr/>
                <p14:nvPr/>
              </p14:nvContentPartPr>
              <p14:xfrm>
                <a:off x="6509331" y="6635491"/>
                <a:ext cx="461160" cy="100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F304EC-7276-495C-AA0B-03EE53F51A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91331" y="6617851"/>
                  <a:ext cx="496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7C244D-A05C-49C3-9194-3126354314DD}"/>
                    </a:ext>
                  </a:extLst>
                </p14:cNvPr>
                <p14:cNvContentPartPr/>
                <p14:nvPr/>
              </p14:nvContentPartPr>
              <p14:xfrm>
                <a:off x="7574931" y="5857531"/>
                <a:ext cx="425520" cy="303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7C244D-A05C-49C3-9194-3126354314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57291" y="5839531"/>
                  <a:ext cx="461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0981AF1-180B-4A70-ADCE-DE07CAC8907B}"/>
                    </a:ext>
                  </a:extLst>
                </p14:cNvPr>
                <p14:cNvContentPartPr/>
                <p14:nvPr/>
              </p14:nvContentPartPr>
              <p14:xfrm>
                <a:off x="8126091" y="5837371"/>
                <a:ext cx="223560" cy="119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0981AF1-180B-4A70-ADCE-DE07CAC890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08451" y="5819731"/>
                  <a:ext cx="259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382EBD-CEC3-4480-8B0F-366C3F8B3689}"/>
                    </a:ext>
                  </a:extLst>
                </p14:cNvPr>
                <p14:cNvContentPartPr/>
                <p14:nvPr/>
              </p14:nvContentPartPr>
              <p14:xfrm>
                <a:off x="8511291" y="5595091"/>
                <a:ext cx="269280" cy="37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382EBD-CEC3-4480-8B0F-366C3F8B36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93291" y="5577091"/>
                  <a:ext cx="3049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3ACF9A7-400D-441B-B27E-800B6E5BBEB9}"/>
                    </a:ext>
                  </a:extLst>
                </p14:cNvPr>
                <p14:cNvContentPartPr/>
                <p14:nvPr/>
              </p14:nvContentPartPr>
              <p14:xfrm>
                <a:off x="8997651" y="5377291"/>
                <a:ext cx="495000" cy="554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3ACF9A7-400D-441B-B27E-800B6E5BBE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80011" y="5359291"/>
                  <a:ext cx="530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990F48-E091-4321-A8C2-F5DA469CCCC9}"/>
                    </a:ext>
                  </a:extLst>
                </p14:cNvPr>
                <p14:cNvContentPartPr/>
                <p14:nvPr/>
              </p14:nvContentPartPr>
              <p14:xfrm>
                <a:off x="9705051" y="5597611"/>
                <a:ext cx="238320" cy="69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990F48-E091-4321-A8C2-F5DA469CCC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87411" y="5579971"/>
                  <a:ext cx="273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FE5355-489E-4B3F-8B49-AF7F1DCBA27B}"/>
                    </a:ext>
                  </a:extLst>
                </p14:cNvPr>
                <p14:cNvContentPartPr/>
                <p14:nvPr/>
              </p14:nvContentPartPr>
              <p14:xfrm>
                <a:off x="10229931" y="5268571"/>
                <a:ext cx="337320" cy="17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FE5355-489E-4B3F-8B49-AF7F1DCBA2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12291" y="5250931"/>
                  <a:ext cx="372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527A7E5-E419-4298-9451-3EFF11BE2E67}"/>
                    </a:ext>
                  </a:extLst>
                </p14:cNvPr>
                <p14:cNvContentPartPr/>
                <p14:nvPr/>
              </p14:nvContentPartPr>
              <p14:xfrm>
                <a:off x="10655451" y="5451811"/>
                <a:ext cx="227160" cy="284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527A7E5-E419-4298-9451-3EFF11BE2E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37811" y="5433811"/>
                  <a:ext cx="262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C5C04B7-6851-4DA4-BC1E-90C48CF02397}"/>
                    </a:ext>
                  </a:extLst>
                </p14:cNvPr>
                <p14:cNvContentPartPr/>
                <p14:nvPr/>
              </p14:nvContentPartPr>
              <p14:xfrm>
                <a:off x="10184931" y="4924411"/>
                <a:ext cx="209160" cy="176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C5C04B7-6851-4DA4-BC1E-90C48CF023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6931" y="4906771"/>
                  <a:ext cx="244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A6F5D01-01BE-426D-BE1B-4CBC1644E0F7}"/>
                    </a:ext>
                  </a:extLst>
                </p14:cNvPr>
                <p14:cNvContentPartPr/>
                <p14:nvPr/>
              </p14:nvContentPartPr>
              <p14:xfrm>
                <a:off x="10465371" y="5702371"/>
                <a:ext cx="708480" cy="245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A6F5D01-01BE-426D-BE1B-4CBC1644E0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47731" y="5684731"/>
                  <a:ext cx="744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BE17876-B6CC-4835-AE96-14F24E2F9A22}"/>
                    </a:ext>
                  </a:extLst>
                </p14:cNvPr>
                <p14:cNvContentPartPr/>
                <p14:nvPr/>
              </p14:nvContentPartPr>
              <p14:xfrm>
                <a:off x="10719171" y="5920531"/>
                <a:ext cx="271800" cy="367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BE17876-B6CC-4835-AE96-14F24E2F9A2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01531" y="5902891"/>
                  <a:ext cx="307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F7FAB5E-D036-4243-B5F1-5488E73D64E3}"/>
                    </a:ext>
                  </a:extLst>
                </p14:cNvPr>
                <p14:cNvContentPartPr/>
                <p14:nvPr/>
              </p14:nvContentPartPr>
              <p14:xfrm>
                <a:off x="10709811" y="6020251"/>
                <a:ext cx="304920" cy="161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F7FAB5E-D036-4243-B5F1-5488E73D64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1811" y="6002251"/>
                  <a:ext cx="3405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6A0258-72A3-4364-A239-B83452EDB5B2}"/>
                  </a:ext>
                </a:extLst>
              </p14:cNvPr>
              <p14:cNvContentPartPr/>
              <p14:nvPr/>
            </p14:nvContentPartPr>
            <p14:xfrm>
              <a:off x="5403051" y="1053331"/>
              <a:ext cx="5805360" cy="4388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6A0258-72A3-4364-A239-B83452EDB5B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85051" y="1035331"/>
                <a:ext cx="5841000" cy="442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651624-E169-4C26-AC09-234E85059688}"/>
              </a:ext>
            </a:extLst>
          </p:cNvPr>
          <p:cNvGrpSpPr/>
          <p:nvPr/>
        </p:nvGrpSpPr>
        <p:grpSpPr>
          <a:xfrm>
            <a:off x="8072811" y="28051"/>
            <a:ext cx="3766680" cy="1596600"/>
            <a:chOff x="8072811" y="28051"/>
            <a:chExt cx="3766680" cy="15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D42B41E-7D2F-4D28-BB90-DA785E4A3229}"/>
                    </a:ext>
                  </a:extLst>
                </p14:cNvPr>
                <p14:cNvContentPartPr/>
                <p14:nvPr/>
              </p14:nvContentPartPr>
              <p14:xfrm>
                <a:off x="8072811" y="352411"/>
                <a:ext cx="203040" cy="550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D42B41E-7D2F-4D28-BB90-DA785E4A322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54811" y="334771"/>
                  <a:ext cx="2386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2D480E-F768-4BA9-B180-2E61EF5C3652}"/>
                    </a:ext>
                  </a:extLst>
                </p14:cNvPr>
                <p14:cNvContentPartPr/>
                <p14:nvPr/>
              </p14:nvContentPartPr>
              <p14:xfrm>
                <a:off x="8355771" y="727171"/>
                <a:ext cx="272160" cy="238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2D480E-F768-4BA9-B180-2E61EF5C36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38131" y="709171"/>
                  <a:ext cx="307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18A333-E8A5-4045-91B6-CE0D2DC41B10}"/>
                    </a:ext>
                  </a:extLst>
                </p14:cNvPr>
                <p14:cNvContentPartPr/>
                <p14:nvPr/>
              </p14:nvContentPartPr>
              <p14:xfrm>
                <a:off x="8238051" y="1099771"/>
                <a:ext cx="543600" cy="167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18A333-E8A5-4045-91B6-CE0D2DC41B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20411" y="1081771"/>
                  <a:ext cx="579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21211E-6153-4C42-9F04-7542F88FC7C3}"/>
                    </a:ext>
                  </a:extLst>
                </p14:cNvPr>
                <p14:cNvContentPartPr/>
                <p14:nvPr/>
              </p14:nvContentPartPr>
              <p14:xfrm>
                <a:off x="8492571" y="1230811"/>
                <a:ext cx="226080" cy="393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21211E-6153-4C42-9F04-7542F88FC7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74931" y="1212811"/>
                  <a:ext cx="2617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31AFD1-1F07-44CD-B800-EC1FD804E48C}"/>
                    </a:ext>
                  </a:extLst>
                </p14:cNvPr>
                <p14:cNvContentPartPr/>
                <p14:nvPr/>
              </p14:nvContentPartPr>
              <p14:xfrm>
                <a:off x="8446491" y="1357891"/>
                <a:ext cx="321480" cy="142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31AFD1-1F07-44CD-B800-EC1FD804E4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28851" y="1339891"/>
                  <a:ext cx="357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868918-C73F-4E98-B75C-31A4095E1F74}"/>
                    </a:ext>
                  </a:extLst>
                </p14:cNvPr>
                <p14:cNvContentPartPr/>
                <p14:nvPr/>
              </p14:nvContentPartPr>
              <p14:xfrm>
                <a:off x="8869851" y="269971"/>
                <a:ext cx="402480" cy="896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868918-C73F-4E98-B75C-31A4095E1F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51851" y="252331"/>
                  <a:ext cx="438120" cy="9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B5A9A2-AD27-43C2-85DF-36877B529119}"/>
                    </a:ext>
                  </a:extLst>
                </p14:cNvPr>
                <p14:cNvContentPartPr/>
                <p14:nvPr/>
              </p14:nvContentPartPr>
              <p14:xfrm>
                <a:off x="9062091" y="242251"/>
                <a:ext cx="282600" cy="28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B5A9A2-AD27-43C2-85DF-36877B5291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44451" y="224611"/>
                  <a:ext cx="318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5A6696-E494-4F9C-BEDB-75A5A35375BD}"/>
                    </a:ext>
                  </a:extLst>
                </p14:cNvPr>
                <p14:cNvContentPartPr/>
                <p14:nvPr/>
              </p14:nvContentPartPr>
              <p14:xfrm>
                <a:off x="9433251" y="325771"/>
                <a:ext cx="69480" cy="103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5A6696-E494-4F9C-BEDB-75A5A35375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15611" y="307771"/>
                  <a:ext cx="105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4A4D2A-57FD-46A5-9C8B-46CF1058F2A8}"/>
                    </a:ext>
                  </a:extLst>
                </p14:cNvPr>
                <p14:cNvContentPartPr/>
                <p14:nvPr/>
              </p14:nvContentPartPr>
              <p14:xfrm>
                <a:off x="9648171" y="234691"/>
                <a:ext cx="132120" cy="262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4A4D2A-57FD-46A5-9C8B-46CF1058F2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30531" y="217051"/>
                  <a:ext cx="167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088FF71-D2D8-4F40-A8C0-F8E74179B334}"/>
                    </a:ext>
                  </a:extLst>
                </p14:cNvPr>
                <p14:cNvContentPartPr/>
                <p14:nvPr/>
              </p14:nvContentPartPr>
              <p14:xfrm>
                <a:off x="9927891" y="275011"/>
                <a:ext cx="176040" cy="177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088FF71-D2D8-4F40-A8C0-F8E74179B3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10251" y="257371"/>
                  <a:ext cx="21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698F8C-456B-4AB4-826C-F04586681BDA}"/>
                    </a:ext>
                  </a:extLst>
                </p14:cNvPr>
                <p14:cNvContentPartPr/>
                <p14:nvPr/>
              </p14:nvContentPartPr>
              <p14:xfrm>
                <a:off x="10220571" y="226051"/>
                <a:ext cx="196920" cy="299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698F8C-456B-4AB4-826C-F04586681B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2931" y="208051"/>
                  <a:ext cx="232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EE5B5A-0CAD-4B28-86B0-04EBE7FE1CB1}"/>
                    </a:ext>
                  </a:extLst>
                </p14:cNvPr>
                <p14:cNvContentPartPr/>
                <p14:nvPr/>
              </p14:nvContentPartPr>
              <p14:xfrm>
                <a:off x="10408131" y="240811"/>
                <a:ext cx="184680" cy="351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EE5B5A-0CAD-4B28-86B0-04EBE7FE1C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90491" y="222811"/>
                  <a:ext cx="220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22FADD-A000-4F9A-A465-A7EE8C684CFF}"/>
                    </a:ext>
                  </a:extLst>
                </p14:cNvPr>
                <p14:cNvContentPartPr/>
                <p14:nvPr/>
              </p14:nvContentPartPr>
              <p14:xfrm>
                <a:off x="10673811" y="332251"/>
                <a:ext cx="189360" cy="65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22FADD-A000-4F9A-A465-A7EE8C684C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56171" y="314251"/>
                  <a:ext cx="225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D70C96-787E-418C-8222-0844AD8FD35C}"/>
                    </a:ext>
                  </a:extLst>
                </p14:cNvPr>
                <p14:cNvContentPartPr/>
                <p14:nvPr/>
              </p14:nvContentPartPr>
              <p14:xfrm>
                <a:off x="10941291" y="137851"/>
                <a:ext cx="171000" cy="178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D70C96-787E-418C-8222-0844AD8FD3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23291" y="119851"/>
                  <a:ext cx="206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6CCFC99-45BA-4523-A46F-C9F05C84E9F9}"/>
                    </a:ext>
                  </a:extLst>
                </p14:cNvPr>
                <p14:cNvContentPartPr/>
                <p14:nvPr/>
              </p14:nvContentPartPr>
              <p14:xfrm>
                <a:off x="11216691" y="319291"/>
                <a:ext cx="326520" cy="175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6CCFC99-45BA-4523-A46F-C9F05C84E9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99051" y="301651"/>
                  <a:ext cx="362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ACA0FCD-7BD1-4132-AEF4-2FAF38C36A3E}"/>
                    </a:ext>
                  </a:extLst>
                </p14:cNvPr>
                <p14:cNvContentPartPr/>
                <p14:nvPr/>
              </p14:nvContentPartPr>
              <p14:xfrm>
                <a:off x="11334411" y="28051"/>
                <a:ext cx="505080" cy="785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ACA0FCD-7BD1-4132-AEF4-2FAF38C36A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16771" y="10411"/>
                  <a:ext cx="540720" cy="82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A84541-8E09-4A58-8ED2-F341F6162747}"/>
              </a:ext>
            </a:extLst>
          </p:cNvPr>
          <p:cNvGrpSpPr/>
          <p:nvPr/>
        </p:nvGrpSpPr>
        <p:grpSpPr>
          <a:xfrm>
            <a:off x="6352011" y="795571"/>
            <a:ext cx="981360" cy="853920"/>
            <a:chOff x="6352011" y="795571"/>
            <a:chExt cx="98136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4ACE91D-856C-4712-900B-CE61E2B7EE2F}"/>
                    </a:ext>
                  </a:extLst>
                </p14:cNvPr>
                <p14:cNvContentPartPr/>
                <p14:nvPr/>
              </p14:nvContentPartPr>
              <p14:xfrm>
                <a:off x="6988851" y="795571"/>
                <a:ext cx="261360" cy="109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4ACE91D-856C-4712-900B-CE61E2B7EE2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71211" y="777571"/>
                  <a:ext cx="297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1154B19-AFBD-418B-9F7D-AEB91543564B}"/>
                    </a:ext>
                  </a:extLst>
                </p14:cNvPr>
                <p14:cNvContentPartPr/>
                <p14:nvPr/>
              </p14:nvContentPartPr>
              <p14:xfrm>
                <a:off x="7115931" y="970891"/>
                <a:ext cx="217440" cy="79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1154B19-AFBD-418B-9F7D-AEB91543564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7931" y="952891"/>
                  <a:ext cx="253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A5ACC4-9836-4F29-B461-7F520E709DFA}"/>
                    </a:ext>
                  </a:extLst>
                </p14:cNvPr>
                <p14:cNvContentPartPr/>
                <p14:nvPr/>
              </p14:nvContentPartPr>
              <p14:xfrm>
                <a:off x="6352011" y="896011"/>
                <a:ext cx="422640" cy="753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A5ACC4-9836-4F29-B461-7F520E709DF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34011" y="878371"/>
                  <a:ext cx="45828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A30B18B-9679-456E-B649-929AB019C45D}"/>
                    </a:ext>
                  </a:extLst>
                </p14:cNvPr>
                <p14:cNvContentPartPr/>
                <p14:nvPr/>
              </p14:nvContentPartPr>
              <p14:xfrm>
                <a:off x="6581331" y="1276171"/>
                <a:ext cx="296280" cy="65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A30B18B-9679-456E-B649-929AB019C45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691" y="1258531"/>
                  <a:ext cx="33192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64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A46E439-5BA1-45BE-8E6D-C26F3B36DF31}"/>
              </a:ext>
            </a:extLst>
          </p:cNvPr>
          <p:cNvGrpSpPr/>
          <p:nvPr/>
        </p:nvGrpSpPr>
        <p:grpSpPr>
          <a:xfrm>
            <a:off x="691371" y="108585"/>
            <a:ext cx="9299880" cy="2175120"/>
            <a:chOff x="691371" y="108585"/>
            <a:chExt cx="9299880" cy="21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53FC08-CE0E-4560-80C0-9758AB0B465E}"/>
                    </a:ext>
                  </a:extLst>
                </p14:cNvPr>
                <p14:cNvContentPartPr/>
                <p14:nvPr/>
              </p14:nvContentPartPr>
              <p14:xfrm>
                <a:off x="1855611" y="1420065"/>
                <a:ext cx="511200" cy="127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53FC08-CE0E-4560-80C0-9758AB0B46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7611" y="1402425"/>
                  <a:ext cx="546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E45278-DFD6-4AA3-A377-3EAF39D23E1C}"/>
                    </a:ext>
                  </a:extLst>
                </p14:cNvPr>
                <p14:cNvContentPartPr/>
                <p14:nvPr/>
              </p14:nvContentPartPr>
              <p14:xfrm>
                <a:off x="2000691" y="1711665"/>
                <a:ext cx="491760" cy="8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E45278-DFD6-4AA3-A377-3EAF39D23E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82691" y="1694025"/>
                  <a:ext cx="527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414F42-EAF6-4D16-9A0F-AC1AE547A789}"/>
                    </a:ext>
                  </a:extLst>
                </p14:cNvPr>
                <p14:cNvContentPartPr/>
                <p14:nvPr/>
              </p14:nvContentPartPr>
              <p14:xfrm>
                <a:off x="2616291" y="805545"/>
                <a:ext cx="525240" cy="58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414F42-EAF6-4D16-9A0F-AC1AE547A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8291" y="787905"/>
                  <a:ext cx="5608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D34B9A-63D1-4FE2-BD51-1FF513C6A70B}"/>
                    </a:ext>
                  </a:extLst>
                </p14:cNvPr>
                <p14:cNvContentPartPr/>
                <p14:nvPr/>
              </p14:nvContentPartPr>
              <p14:xfrm>
                <a:off x="3141171" y="1229625"/>
                <a:ext cx="416160" cy="20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D34B9A-63D1-4FE2-BD51-1FF513C6A7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3171" y="1211985"/>
                  <a:ext cx="451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21A7FC-8801-49B0-83C1-ACC5C7FA1673}"/>
                    </a:ext>
                  </a:extLst>
                </p14:cNvPr>
                <p14:cNvContentPartPr/>
                <p14:nvPr/>
              </p14:nvContentPartPr>
              <p14:xfrm>
                <a:off x="2606931" y="1546425"/>
                <a:ext cx="1330920" cy="9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21A7FC-8801-49B0-83C1-ACC5C7FA16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9291" y="1528425"/>
                  <a:ext cx="1366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FD15E3-19E8-4A32-AED0-48A712256539}"/>
                    </a:ext>
                  </a:extLst>
                </p14:cNvPr>
                <p14:cNvContentPartPr/>
                <p14:nvPr/>
              </p14:nvContentPartPr>
              <p14:xfrm>
                <a:off x="3145491" y="1764945"/>
                <a:ext cx="312840" cy="38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FD15E3-19E8-4A32-AED0-48A7122565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7491" y="1746945"/>
                  <a:ext cx="348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F38985-6212-4153-B528-C309AF0D2F8F}"/>
                    </a:ext>
                  </a:extLst>
                </p14:cNvPr>
                <p14:cNvContentPartPr/>
                <p14:nvPr/>
              </p14:nvContentPartPr>
              <p14:xfrm>
                <a:off x="3114171" y="1846665"/>
                <a:ext cx="471600" cy="29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F38985-6212-4153-B528-C309AF0D2F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6171" y="1829025"/>
                  <a:ext cx="507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7CAEFE-A057-4962-9F5A-DE849D0CE99F}"/>
                    </a:ext>
                  </a:extLst>
                </p14:cNvPr>
                <p14:cNvContentPartPr/>
                <p14:nvPr/>
              </p14:nvContentPartPr>
              <p14:xfrm>
                <a:off x="3962691" y="624465"/>
                <a:ext cx="819720" cy="127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7CAEFE-A057-4962-9F5A-DE849D0CE9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4691" y="606465"/>
                  <a:ext cx="85536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070E59-A920-4D8F-B855-B104CD85B187}"/>
                    </a:ext>
                  </a:extLst>
                </p14:cNvPr>
                <p14:cNvContentPartPr/>
                <p14:nvPr/>
              </p14:nvContentPartPr>
              <p14:xfrm>
                <a:off x="4490451" y="986625"/>
                <a:ext cx="253080" cy="40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070E59-A920-4D8F-B855-B104CD85B1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2451" y="968625"/>
                  <a:ext cx="2887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73F4EC-7EEE-4F37-A471-DB9B8C1CF47F}"/>
                    </a:ext>
                  </a:extLst>
                </p14:cNvPr>
                <p14:cNvContentPartPr/>
                <p14:nvPr/>
              </p14:nvContentPartPr>
              <p14:xfrm>
                <a:off x="4861251" y="1384785"/>
                <a:ext cx="106560" cy="11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73F4EC-7EEE-4F37-A471-DB9B8C1CF4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3251" y="1366785"/>
                  <a:ext cx="14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F4B191-46F6-4C4D-87ED-95479F75A1AE}"/>
                    </a:ext>
                  </a:extLst>
                </p14:cNvPr>
                <p14:cNvContentPartPr/>
                <p14:nvPr/>
              </p14:nvContentPartPr>
              <p14:xfrm>
                <a:off x="5354091" y="968265"/>
                <a:ext cx="420480" cy="46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F4B191-46F6-4C4D-87ED-95479F75A1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6451" y="950625"/>
                  <a:ext cx="456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3480C4-AA36-4CC8-B8AB-352DC9EA03BF}"/>
                    </a:ext>
                  </a:extLst>
                </p14:cNvPr>
                <p14:cNvContentPartPr/>
                <p14:nvPr/>
              </p14:nvContentPartPr>
              <p14:xfrm>
                <a:off x="5902011" y="988425"/>
                <a:ext cx="302760" cy="29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3480C4-AA36-4CC8-B8AB-352DC9EA03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4011" y="970785"/>
                  <a:ext cx="33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CE392D-EC10-45D1-BE52-1D64FF4E884E}"/>
                    </a:ext>
                  </a:extLst>
                </p14:cNvPr>
                <p14:cNvContentPartPr/>
                <p14:nvPr/>
              </p14:nvContentPartPr>
              <p14:xfrm>
                <a:off x="6438411" y="868545"/>
                <a:ext cx="379080" cy="36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CE392D-EC10-45D1-BE52-1D64FF4E88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0411" y="850905"/>
                  <a:ext cx="414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49C841-7EC6-48AD-9C50-B6D9F7B8E89A}"/>
                    </a:ext>
                  </a:extLst>
                </p14:cNvPr>
                <p14:cNvContentPartPr/>
                <p14:nvPr/>
              </p14:nvContentPartPr>
              <p14:xfrm>
                <a:off x="6969051" y="642465"/>
                <a:ext cx="516960" cy="77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49C841-7EC6-48AD-9C50-B6D9F7B8E8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1051" y="624825"/>
                  <a:ext cx="5526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F43922-394F-403F-ADC9-9BE7D41E2F41}"/>
                    </a:ext>
                  </a:extLst>
                </p14:cNvPr>
                <p14:cNvContentPartPr/>
                <p14:nvPr/>
              </p14:nvContentPartPr>
              <p14:xfrm>
                <a:off x="7894251" y="904905"/>
                <a:ext cx="576720" cy="13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F43922-394F-403F-ADC9-9BE7D41E2F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76611" y="887265"/>
                  <a:ext cx="612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51F530-D7CD-4103-8543-CDCA266A2794}"/>
                    </a:ext>
                  </a:extLst>
                </p14:cNvPr>
                <p14:cNvContentPartPr/>
                <p14:nvPr/>
              </p14:nvContentPartPr>
              <p14:xfrm>
                <a:off x="8781651" y="321705"/>
                <a:ext cx="198720" cy="43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51F530-D7CD-4103-8543-CDCA266A27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3651" y="303705"/>
                  <a:ext cx="234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BB16CA-486A-477A-8497-D51073E25BAA}"/>
                    </a:ext>
                  </a:extLst>
                </p14:cNvPr>
                <p14:cNvContentPartPr/>
                <p14:nvPr/>
              </p14:nvContentPartPr>
              <p14:xfrm>
                <a:off x="9071451" y="554985"/>
                <a:ext cx="348480" cy="26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BB16CA-486A-477A-8497-D51073E25B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53451" y="537345"/>
                  <a:ext cx="384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C2685E-7A94-49E1-9DAC-8DE8222E587F}"/>
                    </a:ext>
                  </a:extLst>
                </p14:cNvPr>
                <p14:cNvContentPartPr/>
                <p14:nvPr/>
              </p14:nvContentPartPr>
              <p14:xfrm>
                <a:off x="9351891" y="108585"/>
                <a:ext cx="639360" cy="106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C2685E-7A94-49E1-9DAC-8DE8222E58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34251" y="90945"/>
                  <a:ext cx="675000" cy="11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FA969F-1161-4E2E-93DC-EC69D4CF605D}"/>
                    </a:ext>
                  </a:extLst>
                </p14:cNvPr>
                <p14:cNvContentPartPr/>
                <p14:nvPr/>
              </p14:nvContentPartPr>
              <p14:xfrm>
                <a:off x="691371" y="1373625"/>
                <a:ext cx="798480" cy="83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FA969F-1161-4E2E-93DC-EC69D4CF60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71" y="1355625"/>
                  <a:ext cx="83412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7C34B4-C469-4C4A-8142-C850F6371E0C}"/>
                    </a:ext>
                  </a:extLst>
                </p14:cNvPr>
                <p14:cNvContentPartPr/>
                <p14:nvPr/>
              </p14:nvContentPartPr>
              <p14:xfrm>
                <a:off x="1149291" y="1992105"/>
                <a:ext cx="326160" cy="29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7C34B4-C469-4C4A-8142-C850F6371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1291" y="1974465"/>
                  <a:ext cx="3618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F83CE7-B06F-48E5-BAE4-C6598D9B4076}"/>
              </a:ext>
            </a:extLst>
          </p:cNvPr>
          <p:cNvGrpSpPr/>
          <p:nvPr/>
        </p:nvGrpSpPr>
        <p:grpSpPr>
          <a:xfrm>
            <a:off x="812691" y="2708145"/>
            <a:ext cx="1409760" cy="907200"/>
            <a:chOff x="812691" y="2708145"/>
            <a:chExt cx="1409760" cy="90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1C07C7-8B38-40A6-9E06-39F09932B0CF}"/>
                    </a:ext>
                  </a:extLst>
                </p14:cNvPr>
                <p14:cNvContentPartPr/>
                <p14:nvPr/>
              </p14:nvContentPartPr>
              <p14:xfrm>
                <a:off x="812691" y="2708145"/>
                <a:ext cx="510120" cy="90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1C07C7-8B38-40A6-9E06-39F09932B0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051" y="2690145"/>
                  <a:ext cx="5457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60D11F-1884-4DFA-8CA8-B1D3CF20B1FA}"/>
                    </a:ext>
                  </a:extLst>
                </p14:cNvPr>
                <p14:cNvContentPartPr/>
                <p14:nvPr/>
              </p14:nvContentPartPr>
              <p14:xfrm>
                <a:off x="1665531" y="3131505"/>
                <a:ext cx="556920" cy="73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60D11F-1884-4DFA-8CA8-B1D3CF20B1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7891" y="3113865"/>
                  <a:ext cx="592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E52A8C-E8FC-4AAA-8785-21C886E25D33}"/>
                    </a:ext>
                  </a:extLst>
                </p14:cNvPr>
                <p14:cNvContentPartPr/>
                <p14:nvPr/>
              </p14:nvContentPartPr>
              <p14:xfrm>
                <a:off x="1828611" y="3371625"/>
                <a:ext cx="181800" cy="50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E52A8C-E8FC-4AAA-8785-21C886E25D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10611" y="3353985"/>
                  <a:ext cx="2174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DFAF76-798E-4B39-AE98-D4E6EF693188}"/>
              </a:ext>
            </a:extLst>
          </p:cNvPr>
          <p:cNvGrpSpPr/>
          <p:nvPr/>
        </p:nvGrpSpPr>
        <p:grpSpPr>
          <a:xfrm>
            <a:off x="2779011" y="2362545"/>
            <a:ext cx="3942720" cy="1556640"/>
            <a:chOff x="2779011" y="2362545"/>
            <a:chExt cx="3942720" cy="15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8295A2-E039-4354-A50B-D7B618F653E6}"/>
                    </a:ext>
                  </a:extLst>
                </p14:cNvPr>
                <p14:cNvContentPartPr/>
                <p14:nvPr/>
              </p14:nvContentPartPr>
              <p14:xfrm>
                <a:off x="2779011" y="2655945"/>
                <a:ext cx="335880" cy="47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8295A2-E039-4354-A50B-D7B618F653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1371" y="2637945"/>
                  <a:ext cx="371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261EB1-92DD-4FFE-9EDA-852C08FFA7DC}"/>
                    </a:ext>
                  </a:extLst>
                </p14:cNvPr>
                <p14:cNvContentPartPr/>
                <p14:nvPr/>
              </p14:nvContentPartPr>
              <p14:xfrm>
                <a:off x="3177531" y="2806065"/>
                <a:ext cx="65520" cy="17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261EB1-92DD-4FFE-9EDA-852C08FFA7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59531" y="2788425"/>
                  <a:ext cx="101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5A07A3-F135-4B0B-82F8-8172682C35A5}"/>
                    </a:ext>
                  </a:extLst>
                </p14:cNvPr>
                <p14:cNvContentPartPr/>
                <p14:nvPr/>
              </p14:nvContentPartPr>
              <p14:xfrm>
                <a:off x="3313251" y="2571345"/>
                <a:ext cx="274320" cy="34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5A07A3-F135-4B0B-82F8-8172682C35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5251" y="2553345"/>
                  <a:ext cx="309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52AFC0-C17A-462F-B501-1418F449E961}"/>
                    </a:ext>
                  </a:extLst>
                </p14:cNvPr>
                <p14:cNvContentPartPr/>
                <p14:nvPr/>
              </p14:nvContentPartPr>
              <p14:xfrm>
                <a:off x="3675411" y="2735505"/>
                <a:ext cx="399600" cy="17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52AFC0-C17A-462F-B501-1418F449E9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57411" y="2717865"/>
                  <a:ext cx="435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5F835E-AA5F-445C-8644-F307CB85FEC3}"/>
                    </a:ext>
                  </a:extLst>
                </p14:cNvPr>
                <p14:cNvContentPartPr/>
                <p14:nvPr/>
              </p14:nvContentPartPr>
              <p14:xfrm>
                <a:off x="2851731" y="3222585"/>
                <a:ext cx="1480680" cy="6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5F835E-AA5F-445C-8644-F307CB85FE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3731" y="3204945"/>
                  <a:ext cx="1516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5D7F2C-134E-4E48-AB67-D3633C0D6F9E}"/>
                    </a:ext>
                  </a:extLst>
                </p14:cNvPr>
                <p14:cNvContentPartPr/>
                <p14:nvPr/>
              </p14:nvContentPartPr>
              <p14:xfrm>
                <a:off x="3526011" y="3421665"/>
                <a:ext cx="520560" cy="497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5D7F2C-134E-4E48-AB67-D3633C0D6F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8371" y="3404025"/>
                  <a:ext cx="5562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0CAC4A-28CA-467B-BB0F-218F7833E9AE}"/>
                    </a:ext>
                  </a:extLst>
                </p14:cNvPr>
                <p14:cNvContentPartPr/>
                <p14:nvPr/>
              </p14:nvContentPartPr>
              <p14:xfrm>
                <a:off x="3557691" y="3539385"/>
                <a:ext cx="546840" cy="27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0CAC4A-28CA-467B-BB0F-218F7833E9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39691" y="3521745"/>
                  <a:ext cx="582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528705-E3BC-4834-92D3-0392307DF098}"/>
                    </a:ext>
                  </a:extLst>
                </p14:cNvPr>
                <p14:cNvContentPartPr/>
                <p14:nvPr/>
              </p14:nvContentPartPr>
              <p14:xfrm>
                <a:off x="4571811" y="2614905"/>
                <a:ext cx="532800" cy="73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528705-E3BC-4834-92D3-0392307DF0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53811" y="2597265"/>
                  <a:ext cx="5684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B53953-8924-4252-845E-CB5677E6790C}"/>
                    </a:ext>
                  </a:extLst>
                </p14:cNvPr>
                <p14:cNvContentPartPr/>
                <p14:nvPr/>
              </p14:nvContentPartPr>
              <p14:xfrm>
                <a:off x="5232411" y="2860425"/>
                <a:ext cx="79200" cy="18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B53953-8924-4252-845E-CB5677E679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14771" y="2842785"/>
                  <a:ext cx="114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0E1F17-2057-4C79-B6D3-F594E93123A4}"/>
                    </a:ext>
                  </a:extLst>
                </p14:cNvPr>
                <p14:cNvContentPartPr/>
                <p14:nvPr/>
              </p14:nvContentPartPr>
              <p14:xfrm>
                <a:off x="5033331" y="2540025"/>
                <a:ext cx="360" cy="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0E1F17-2057-4C79-B6D3-F594E93123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15691" y="2522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0E6A56-CA73-4440-B38F-63EBD2EE44D3}"/>
                    </a:ext>
                  </a:extLst>
                </p14:cNvPr>
                <p14:cNvContentPartPr/>
                <p14:nvPr/>
              </p14:nvContentPartPr>
              <p14:xfrm>
                <a:off x="5305131" y="2669265"/>
                <a:ext cx="471240" cy="29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0E6A56-CA73-4440-B38F-63EBD2EE44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87131" y="2651625"/>
                  <a:ext cx="506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7653C8-5889-48AB-8DA8-A0EBB3128E53}"/>
                    </a:ext>
                  </a:extLst>
                </p14:cNvPr>
                <p14:cNvContentPartPr/>
                <p14:nvPr/>
              </p14:nvContentPartPr>
              <p14:xfrm>
                <a:off x="6038451" y="2362545"/>
                <a:ext cx="683280" cy="91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7653C8-5889-48AB-8DA8-A0EBB3128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20451" y="2344905"/>
                  <a:ext cx="718920" cy="9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1171EF-03C1-46B5-8F2E-5332ABAB2823}"/>
              </a:ext>
            </a:extLst>
          </p:cNvPr>
          <p:cNvGrpSpPr/>
          <p:nvPr/>
        </p:nvGrpSpPr>
        <p:grpSpPr>
          <a:xfrm>
            <a:off x="8150571" y="2472705"/>
            <a:ext cx="2391120" cy="1408680"/>
            <a:chOff x="8150571" y="2472705"/>
            <a:chExt cx="2391120" cy="14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7923A3-C2F3-480B-A0BE-7913C52B4527}"/>
                    </a:ext>
                  </a:extLst>
                </p14:cNvPr>
                <p14:cNvContentPartPr/>
                <p14:nvPr/>
              </p14:nvContentPartPr>
              <p14:xfrm>
                <a:off x="8150571" y="2816865"/>
                <a:ext cx="696240" cy="10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7923A3-C2F3-480B-A0BE-7913C52B45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32931" y="2799225"/>
                  <a:ext cx="73188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34FE7E-45FD-4452-81D6-D9A5FE5B25DC}"/>
                    </a:ext>
                  </a:extLst>
                </p14:cNvPr>
                <p14:cNvContentPartPr/>
                <p14:nvPr/>
              </p14:nvContentPartPr>
              <p14:xfrm>
                <a:off x="9035091" y="2769345"/>
                <a:ext cx="749880" cy="390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34FE7E-45FD-4452-81D6-D9A5FE5B25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7451" y="2751345"/>
                  <a:ext cx="785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FC5F4F-BD21-419B-91B8-04AAAB790490}"/>
                    </a:ext>
                  </a:extLst>
                </p14:cNvPr>
                <p14:cNvContentPartPr/>
                <p14:nvPr/>
              </p14:nvContentPartPr>
              <p14:xfrm>
                <a:off x="9206811" y="2973465"/>
                <a:ext cx="853560" cy="35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FC5F4F-BD21-419B-91B8-04AAAB7904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89171" y="2955825"/>
                  <a:ext cx="8892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7372DD-807D-431A-A8FE-E6D0BCB196A7}"/>
                    </a:ext>
                  </a:extLst>
                </p14:cNvPr>
                <p14:cNvContentPartPr/>
                <p14:nvPr/>
              </p14:nvContentPartPr>
              <p14:xfrm>
                <a:off x="10078731" y="2472705"/>
                <a:ext cx="462960" cy="334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7372DD-807D-431A-A8FE-E6D0BCB196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60731" y="2454705"/>
                  <a:ext cx="49860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735C99-DEFA-4EF7-B0A2-E099309F44EF}"/>
              </a:ext>
            </a:extLst>
          </p:cNvPr>
          <p:cNvGrpSpPr/>
          <p:nvPr/>
        </p:nvGrpSpPr>
        <p:grpSpPr>
          <a:xfrm>
            <a:off x="1630251" y="3551625"/>
            <a:ext cx="8600760" cy="2862360"/>
            <a:chOff x="1630251" y="3551625"/>
            <a:chExt cx="8600760" cy="28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D555B8-E57D-42BC-AC51-FE95305F6B48}"/>
                    </a:ext>
                  </a:extLst>
                </p14:cNvPr>
                <p14:cNvContentPartPr/>
                <p14:nvPr/>
              </p14:nvContentPartPr>
              <p14:xfrm>
                <a:off x="1630251" y="4494105"/>
                <a:ext cx="1039320" cy="93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D555B8-E57D-42BC-AC51-FE95305F6B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2611" y="4476105"/>
                  <a:ext cx="107496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677710-FA60-482E-8349-0B5BD26D7092}"/>
                    </a:ext>
                  </a:extLst>
                </p14:cNvPr>
                <p14:cNvContentPartPr/>
                <p14:nvPr/>
              </p14:nvContentPartPr>
              <p14:xfrm>
                <a:off x="2272131" y="4953825"/>
                <a:ext cx="657720" cy="44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677710-FA60-482E-8349-0B5BD26D70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54131" y="4935825"/>
                  <a:ext cx="6933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54C59D-FF8F-4DF2-8362-89B419471B44}"/>
                    </a:ext>
                  </a:extLst>
                </p14:cNvPr>
                <p14:cNvContentPartPr/>
                <p14:nvPr/>
              </p14:nvContentPartPr>
              <p14:xfrm>
                <a:off x="3376611" y="4871745"/>
                <a:ext cx="880560" cy="107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54C59D-FF8F-4DF2-8362-89B419471B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58611" y="4854105"/>
                  <a:ext cx="916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64278E-11B2-4667-8F73-01F82E11E530}"/>
                    </a:ext>
                  </a:extLst>
                </p14:cNvPr>
                <p14:cNvContentPartPr/>
                <p14:nvPr/>
              </p14:nvContentPartPr>
              <p14:xfrm>
                <a:off x="3575691" y="5283585"/>
                <a:ext cx="748080" cy="2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64278E-11B2-4667-8F73-01F82E11E5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57691" y="5265945"/>
                  <a:ext cx="78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C19D4B-D73A-4FC5-9514-3A76862A3C57}"/>
                    </a:ext>
                  </a:extLst>
                </p14:cNvPr>
                <p14:cNvContentPartPr/>
                <p14:nvPr/>
              </p14:nvContentPartPr>
              <p14:xfrm>
                <a:off x="4552371" y="4392945"/>
                <a:ext cx="409680" cy="60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C19D4B-D73A-4FC5-9514-3A76862A3C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34371" y="4374945"/>
                  <a:ext cx="4453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E2B300-C88E-40EB-986D-9660D12CDF31}"/>
                    </a:ext>
                  </a:extLst>
                </p14:cNvPr>
                <p14:cNvContentPartPr/>
                <p14:nvPr/>
              </p14:nvContentPartPr>
              <p14:xfrm>
                <a:off x="5187411" y="4653225"/>
                <a:ext cx="370800" cy="178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E2B300-C88E-40EB-986D-9660D12CDF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69411" y="4635225"/>
                  <a:ext cx="40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950A9B-F79D-4628-924F-51541E731399}"/>
                    </a:ext>
                  </a:extLst>
                </p14:cNvPr>
                <p14:cNvContentPartPr/>
                <p14:nvPr/>
              </p14:nvContentPartPr>
              <p14:xfrm>
                <a:off x="4933611" y="5100345"/>
                <a:ext cx="707760" cy="69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950A9B-F79D-4628-924F-51541E7313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15971" y="5082705"/>
                  <a:ext cx="743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353A85-58F0-4E0F-B684-ECDA7A260EB3}"/>
                    </a:ext>
                  </a:extLst>
                </p14:cNvPr>
                <p14:cNvContentPartPr/>
                <p14:nvPr/>
              </p14:nvContentPartPr>
              <p14:xfrm>
                <a:off x="5384331" y="5151105"/>
                <a:ext cx="237960" cy="357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353A85-58F0-4E0F-B684-ECDA7A260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66691" y="5133465"/>
                  <a:ext cx="273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3A0401-F275-4D22-AA52-3228D36B96D6}"/>
                    </a:ext>
                  </a:extLst>
                </p14:cNvPr>
                <p14:cNvContentPartPr/>
                <p14:nvPr/>
              </p14:nvContentPartPr>
              <p14:xfrm>
                <a:off x="5323131" y="5232465"/>
                <a:ext cx="416160" cy="177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3A0401-F275-4D22-AA52-3228D36B96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5491" y="5214825"/>
                  <a:ext cx="451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896460-E963-4489-AF9E-7C37D5E85742}"/>
                    </a:ext>
                  </a:extLst>
                </p14:cNvPr>
                <p14:cNvContentPartPr/>
                <p14:nvPr/>
              </p14:nvContentPartPr>
              <p14:xfrm>
                <a:off x="5834691" y="4100985"/>
                <a:ext cx="997560" cy="124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896460-E963-4489-AF9E-7C37D5E857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17051" y="4082985"/>
                  <a:ext cx="1033200" cy="12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9FE5C5-014E-44DC-82B0-E50CCFCB2BFB}"/>
                    </a:ext>
                  </a:extLst>
                </p14:cNvPr>
                <p14:cNvContentPartPr/>
                <p14:nvPr/>
              </p14:nvContentPartPr>
              <p14:xfrm>
                <a:off x="6572331" y="4637745"/>
                <a:ext cx="451800" cy="56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9FE5C5-014E-44DC-82B0-E50CCFCB2B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54691" y="4619745"/>
                  <a:ext cx="4874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C4A915-154D-4BE8-9B3C-451262B7436E}"/>
                    </a:ext>
                  </a:extLst>
                </p14:cNvPr>
                <p14:cNvContentPartPr/>
                <p14:nvPr/>
              </p14:nvContentPartPr>
              <p14:xfrm>
                <a:off x="7369011" y="5033385"/>
                <a:ext cx="136440" cy="149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C4A915-154D-4BE8-9B3C-451262B743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51371" y="5015745"/>
                  <a:ext cx="172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0B354D-DC36-4DDE-9803-68B796672A88}"/>
                    </a:ext>
                  </a:extLst>
                </p14:cNvPr>
                <p14:cNvContentPartPr/>
                <p14:nvPr/>
              </p14:nvContentPartPr>
              <p14:xfrm>
                <a:off x="7776531" y="4653225"/>
                <a:ext cx="604440" cy="6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0B354D-DC36-4DDE-9803-68B796672A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58891" y="4635585"/>
                  <a:ext cx="64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608D43-B6C4-461D-A663-FD610B6ECA11}"/>
                    </a:ext>
                  </a:extLst>
                </p14:cNvPr>
                <p14:cNvContentPartPr/>
                <p14:nvPr/>
              </p14:nvContentPartPr>
              <p14:xfrm>
                <a:off x="8374131" y="3997305"/>
                <a:ext cx="621000" cy="703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608D43-B6C4-461D-A663-FD610B6ECA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56131" y="3979665"/>
                  <a:ext cx="65664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7EFA7E-5C2A-4288-886B-ED719F13EC93}"/>
                    </a:ext>
                  </a:extLst>
                </p14:cNvPr>
                <p14:cNvContentPartPr/>
                <p14:nvPr/>
              </p14:nvContentPartPr>
              <p14:xfrm>
                <a:off x="9225171" y="4564665"/>
                <a:ext cx="537120" cy="392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7EFA7E-5C2A-4288-886B-ED719F13EC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07171" y="4547025"/>
                  <a:ext cx="5727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240142-54E4-4658-8FAF-76C63807475C}"/>
                    </a:ext>
                  </a:extLst>
                </p14:cNvPr>
                <p14:cNvContentPartPr/>
                <p14:nvPr/>
              </p14:nvContentPartPr>
              <p14:xfrm>
                <a:off x="9324531" y="3551625"/>
                <a:ext cx="906480" cy="1404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240142-54E4-4658-8FAF-76C638074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06891" y="3533625"/>
                  <a:ext cx="942120" cy="14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0C7C68-FFCD-46E7-B8B6-5AE3F333AF73}"/>
                    </a:ext>
                  </a:extLst>
                </p14:cNvPr>
                <p14:cNvContentPartPr/>
                <p14:nvPr/>
              </p14:nvContentPartPr>
              <p14:xfrm>
                <a:off x="2815371" y="5830065"/>
                <a:ext cx="482760" cy="58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0C7C68-FFCD-46E7-B8B6-5AE3F333AF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97371" y="5812065"/>
                  <a:ext cx="5184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A2EA12-AA25-4993-A6AF-ADF44AF3B1A0}"/>
                    </a:ext>
                  </a:extLst>
                </p14:cNvPr>
                <p14:cNvContentPartPr/>
                <p14:nvPr/>
              </p14:nvContentPartPr>
              <p14:xfrm>
                <a:off x="2878731" y="5583105"/>
                <a:ext cx="605880" cy="43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A2EA12-AA25-4993-A6AF-ADF44AF3B1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60731" y="5565465"/>
                  <a:ext cx="641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59DFB3-49CE-4F49-AAD8-2563A5225530}"/>
                    </a:ext>
                  </a:extLst>
                </p14:cNvPr>
                <p14:cNvContentPartPr/>
                <p14:nvPr/>
              </p14:nvContentPartPr>
              <p14:xfrm>
                <a:off x="3829131" y="6001785"/>
                <a:ext cx="881280" cy="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59DFB3-49CE-4F49-AAD8-2563A52255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11491" y="5984145"/>
                  <a:ext cx="916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02D206-0A26-49CA-BA53-3E58E46EAE3B}"/>
                    </a:ext>
                  </a:extLst>
                </p14:cNvPr>
                <p14:cNvContentPartPr/>
                <p14:nvPr/>
              </p14:nvContentPartPr>
              <p14:xfrm>
                <a:off x="4198131" y="6317145"/>
                <a:ext cx="624960" cy="7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02D206-0A26-49CA-BA53-3E58E46EAE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0491" y="6299505"/>
                  <a:ext cx="660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F224F8-7EA1-434F-B125-6CB672B6C050}"/>
                    </a:ext>
                  </a:extLst>
                </p14:cNvPr>
                <p14:cNvContentPartPr/>
                <p14:nvPr/>
              </p14:nvContentPartPr>
              <p14:xfrm>
                <a:off x="5265891" y="5949585"/>
                <a:ext cx="464400" cy="44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F224F8-7EA1-434F-B125-6CB672B6C0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47891" y="5931585"/>
                  <a:ext cx="50004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50ACDA-EFDB-4383-A7B2-B37C627C06E7}"/>
              </a:ext>
            </a:extLst>
          </p:cNvPr>
          <p:cNvGrpSpPr/>
          <p:nvPr/>
        </p:nvGrpSpPr>
        <p:grpSpPr>
          <a:xfrm>
            <a:off x="6052491" y="5682465"/>
            <a:ext cx="2000160" cy="902520"/>
            <a:chOff x="6052491" y="5682465"/>
            <a:chExt cx="2000160" cy="9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17DFC6-6584-4A57-88D5-31CD132DDE02}"/>
                    </a:ext>
                  </a:extLst>
                </p14:cNvPr>
                <p14:cNvContentPartPr/>
                <p14:nvPr/>
              </p14:nvContentPartPr>
              <p14:xfrm>
                <a:off x="6052491" y="5682465"/>
                <a:ext cx="1593720" cy="74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17DFC6-6584-4A57-88D5-31CD132DDE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34851" y="5664465"/>
                  <a:ext cx="16293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06F502-B88C-49EA-B76C-DA4EF914C0FB}"/>
                    </a:ext>
                  </a:extLst>
                </p14:cNvPr>
                <p14:cNvContentPartPr/>
                <p14:nvPr/>
              </p14:nvContentPartPr>
              <p14:xfrm>
                <a:off x="6627051" y="5736105"/>
                <a:ext cx="1425600" cy="848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06F502-B88C-49EA-B76C-DA4EF914C0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9051" y="5718465"/>
                  <a:ext cx="1461240" cy="88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18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E9C1F0C-E6B4-4C5F-A61A-58F3A3CB2CAC}"/>
              </a:ext>
            </a:extLst>
          </p:cNvPr>
          <p:cNvGrpSpPr/>
          <p:nvPr/>
        </p:nvGrpSpPr>
        <p:grpSpPr>
          <a:xfrm>
            <a:off x="8672931" y="53758"/>
            <a:ext cx="3216960" cy="1616760"/>
            <a:chOff x="8672931" y="53758"/>
            <a:chExt cx="3216960" cy="16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FA74CA-224C-473A-AAB9-F436033B4A6E}"/>
                    </a:ext>
                  </a:extLst>
                </p14:cNvPr>
                <p14:cNvContentPartPr/>
                <p14:nvPr/>
              </p14:nvContentPartPr>
              <p14:xfrm>
                <a:off x="8825211" y="847558"/>
                <a:ext cx="1053000" cy="82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FA74CA-224C-473A-AAB9-F436033B4A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7571" y="829558"/>
                  <a:ext cx="108864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7BC4C8-45E5-4961-86C1-D6C2C6E60F2E}"/>
                    </a:ext>
                  </a:extLst>
                </p14:cNvPr>
                <p14:cNvContentPartPr/>
                <p14:nvPr/>
              </p14:nvContentPartPr>
              <p14:xfrm>
                <a:off x="9064251" y="1252918"/>
                <a:ext cx="370080" cy="21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7BC4C8-45E5-4961-86C1-D6C2C6E6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6611" y="1234918"/>
                  <a:ext cx="40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DA9877-FA76-45CF-BC5B-32E25ECDEB9E}"/>
                    </a:ext>
                  </a:extLst>
                </p14:cNvPr>
                <p14:cNvContentPartPr/>
                <p14:nvPr/>
              </p14:nvContentPartPr>
              <p14:xfrm>
                <a:off x="9811971" y="863038"/>
                <a:ext cx="1645200" cy="48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DA9877-FA76-45CF-BC5B-32E25ECDEB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3971" y="845038"/>
                  <a:ext cx="16808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222343-385C-4F3E-A94F-1110C3DC3C73}"/>
                    </a:ext>
                  </a:extLst>
                </p14:cNvPr>
                <p14:cNvContentPartPr/>
                <p14:nvPr/>
              </p14:nvContentPartPr>
              <p14:xfrm>
                <a:off x="11471211" y="366958"/>
                <a:ext cx="408960" cy="77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222343-385C-4F3E-A94F-1110C3DC3C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53211" y="348958"/>
                  <a:ext cx="44460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19C2BB-788A-4CAF-B75D-96CF7F7080BE}"/>
                    </a:ext>
                  </a:extLst>
                </p14:cNvPr>
                <p14:cNvContentPartPr/>
                <p14:nvPr/>
              </p14:nvContentPartPr>
              <p14:xfrm>
                <a:off x="11642571" y="632638"/>
                <a:ext cx="247320" cy="31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19C2BB-788A-4CAF-B75D-96CF7F7080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24571" y="614998"/>
                  <a:ext cx="2829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B781F8-3417-4188-B2A0-8F63DC76B2E8}"/>
                    </a:ext>
                  </a:extLst>
                </p14:cNvPr>
                <p14:cNvContentPartPr/>
                <p14:nvPr/>
              </p14:nvContentPartPr>
              <p14:xfrm>
                <a:off x="8672931" y="155998"/>
                <a:ext cx="375840" cy="54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B781F8-3417-4188-B2A0-8F63DC76B2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4931" y="138358"/>
                  <a:ext cx="4114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290FE5-1F5B-45A9-8F08-17A5DA7D9C8F}"/>
                    </a:ext>
                  </a:extLst>
                </p14:cNvPr>
                <p14:cNvContentPartPr/>
                <p14:nvPr/>
              </p14:nvContentPartPr>
              <p14:xfrm>
                <a:off x="9198171" y="452278"/>
                <a:ext cx="136080" cy="20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290FE5-1F5B-45A9-8F08-17A5DA7D9C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0171" y="434638"/>
                  <a:ext cx="171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13FDE6-DBEF-4DF4-A766-A78A826038A4}"/>
                    </a:ext>
                  </a:extLst>
                </p14:cNvPr>
                <p14:cNvContentPartPr/>
                <p14:nvPr/>
              </p14:nvContentPartPr>
              <p14:xfrm>
                <a:off x="10700811" y="53758"/>
                <a:ext cx="482760" cy="551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13FDE6-DBEF-4DF4-A766-A78A826038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3171" y="36118"/>
                  <a:ext cx="5184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B7BD28-D34F-493A-9AD5-CF275114E2E4}"/>
                    </a:ext>
                  </a:extLst>
                </p14:cNvPr>
                <p14:cNvContentPartPr/>
                <p14:nvPr/>
              </p14:nvContentPartPr>
              <p14:xfrm>
                <a:off x="11253051" y="224398"/>
                <a:ext cx="598680" cy="359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B7BD28-D34F-493A-9AD5-CF275114E2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35411" y="206398"/>
                  <a:ext cx="6343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4A73BB-30D6-4364-A78C-F783E52E6008}"/>
              </a:ext>
            </a:extLst>
          </p:cNvPr>
          <p:cNvGrpSpPr/>
          <p:nvPr/>
        </p:nvGrpSpPr>
        <p:grpSpPr>
          <a:xfrm>
            <a:off x="313731" y="19305"/>
            <a:ext cx="7492320" cy="2632933"/>
            <a:chOff x="313731" y="19305"/>
            <a:chExt cx="7492320" cy="26329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0F526A-7A17-415C-B4DA-F3050995D47B}"/>
                    </a:ext>
                  </a:extLst>
                </p14:cNvPr>
                <p14:cNvContentPartPr/>
                <p14:nvPr/>
              </p14:nvContentPartPr>
              <p14:xfrm>
                <a:off x="313731" y="19305"/>
                <a:ext cx="304200" cy="81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0F526A-7A17-415C-B4DA-F3050995D4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5731" y="1665"/>
                  <a:ext cx="33984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88BD11-EDC8-47D1-A475-DDF7EC13AC4D}"/>
                    </a:ext>
                  </a:extLst>
                </p14:cNvPr>
                <p14:cNvContentPartPr/>
                <p14:nvPr/>
              </p14:nvContentPartPr>
              <p14:xfrm>
                <a:off x="923211" y="397918"/>
                <a:ext cx="300960" cy="3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88BD11-EDC8-47D1-A475-DDF7EC13AC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211" y="380278"/>
                  <a:ext cx="336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2DDE13-7E23-48F6-A9B1-75DDD9AEC096}"/>
                    </a:ext>
                  </a:extLst>
                </p14:cNvPr>
                <p14:cNvContentPartPr/>
                <p14:nvPr/>
              </p14:nvContentPartPr>
              <p14:xfrm>
                <a:off x="950211" y="569278"/>
                <a:ext cx="327960" cy="10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2DDE13-7E23-48F6-A9B1-75DDD9AEC0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2211" y="551638"/>
                  <a:ext cx="363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5BB4A4-6A86-46AB-BF6F-F8D43CCA5589}"/>
                    </a:ext>
                  </a:extLst>
                </p14:cNvPr>
                <p14:cNvContentPartPr/>
                <p14:nvPr/>
              </p14:nvContentPartPr>
              <p14:xfrm>
                <a:off x="1470771" y="298198"/>
                <a:ext cx="240840" cy="29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5BB4A4-6A86-46AB-BF6F-F8D43CCA55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2771" y="280558"/>
                  <a:ext cx="276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C67662-381E-4F49-AEC4-DE44B20D246F}"/>
                    </a:ext>
                  </a:extLst>
                </p14:cNvPr>
                <p14:cNvContentPartPr/>
                <p14:nvPr/>
              </p14:nvContentPartPr>
              <p14:xfrm>
                <a:off x="576531" y="783478"/>
                <a:ext cx="1013400" cy="82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C67662-381E-4F49-AEC4-DE44B20D24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891" y="765838"/>
                  <a:ext cx="10490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82D0B8-731D-4B85-B400-4188B246A6DA}"/>
                    </a:ext>
                  </a:extLst>
                </p14:cNvPr>
                <p14:cNvContentPartPr/>
                <p14:nvPr/>
              </p14:nvContentPartPr>
              <p14:xfrm>
                <a:off x="1257291" y="1188838"/>
                <a:ext cx="675000" cy="46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82D0B8-731D-4B85-B400-4188B246A6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39651" y="1171198"/>
                  <a:ext cx="7106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379FD7-1A8F-41B1-94DB-A4C38230B7BD}"/>
                    </a:ext>
                  </a:extLst>
                </p14:cNvPr>
                <p14:cNvContentPartPr/>
                <p14:nvPr/>
              </p14:nvContentPartPr>
              <p14:xfrm>
                <a:off x="2181771" y="930358"/>
                <a:ext cx="772560" cy="22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379FD7-1A8F-41B1-94DB-A4C38230B7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3771" y="912718"/>
                  <a:ext cx="808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088A42-B728-4918-BAA8-28E0B309DC68}"/>
                    </a:ext>
                  </a:extLst>
                </p14:cNvPr>
                <p14:cNvContentPartPr/>
                <p14:nvPr/>
              </p14:nvContentPartPr>
              <p14:xfrm>
                <a:off x="2362491" y="1193158"/>
                <a:ext cx="540720" cy="11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088A42-B728-4918-BAA8-28E0B309DC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44851" y="1175158"/>
                  <a:ext cx="576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0BE880-7C17-453C-AA84-C8E345C64CE9}"/>
                    </a:ext>
                  </a:extLst>
                </p14:cNvPr>
                <p14:cNvContentPartPr/>
                <p14:nvPr/>
              </p14:nvContentPartPr>
              <p14:xfrm>
                <a:off x="3321891" y="347518"/>
                <a:ext cx="414000" cy="53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0BE880-7C17-453C-AA84-C8E345C64C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251" y="329878"/>
                  <a:ext cx="4496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78C24C-83D5-48E0-B6F1-157C4DF04429}"/>
                    </a:ext>
                  </a:extLst>
                </p14:cNvPr>
                <p14:cNvContentPartPr/>
                <p14:nvPr/>
              </p14:nvContentPartPr>
              <p14:xfrm>
                <a:off x="3856491" y="658558"/>
                <a:ext cx="171360" cy="18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78C24C-83D5-48E0-B6F1-157C4DF044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8851" y="640558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2C729C-220C-4B05-BCAD-0B952D889CD5}"/>
                    </a:ext>
                  </a:extLst>
                </p14:cNvPr>
                <p14:cNvContentPartPr/>
                <p14:nvPr/>
              </p14:nvContentPartPr>
              <p14:xfrm>
                <a:off x="3367611" y="1049878"/>
                <a:ext cx="982800" cy="8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2C729C-220C-4B05-BCAD-0B952D889C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49971" y="1032238"/>
                  <a:ext cx="1018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E12C2B-98BB-4387-BADB-C2A63F3145C6}"/>
                    </a:ext>
                  </a:extLst>
                </p14:cNvPr>
                <p14:cNvContentPartPr/>
                <p14:nvPr/>
              </p14:nvContentPartPr>
              <p14:xfrm>
                <a:off x="3646251" y="1239958"/>
                <a:ext cx="410040" cy="54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E12C2B-98BB-4387-BADB-C2A63F3145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8251" y="1222318"/>
                  <a:ext cx="44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3C58D4-FFFA-4794-A07C-4CC4ADD86448}"/>
                    </a:ext>
                  </a:extLst>
                </p14:cNvPr>
                <p14:cNvContentPartPr/>
                <p14:nvPr/>
              </p14:nvContentPartPr>
              <p14:xfrm>
                <a:off x="3720771" y="1394038"/>
                <a:ext cx="380520" cy="21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3C58D4-FFFA-4794-A07C-4CC4ADD864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2771" y="1376398"/>
                  <a:ext cx="41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F5594-E59F-4B77-9223-B7236E94D540}"/>
                    </a:ext>
                  </a:extLst>
                </p14:cNvPr>
                <p14:cNvContentPartPr/>
                <p14:nvPr/>
              </p14:nvContentPartPr>
              <p14:xfrm>
                <a:off x="4489011" y="366958"/>
                <a:ext cx="665280" cy="107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F5594-E59F-4B77-9223-B7236E94D5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1371" y="349318"/>
                  <a:ext cx="70092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595838-664D-44FB-971C-DDB30D5941FC}"/>
                    </a:ext>
                  </a:extLst>
                </p14:cNvPr>
                <p14:cNvContentPartPr/>
                <p14:nvPr/>
              </p14:nvContentPartPr>
              <p14:xfrm>
                <a:off x="5067171" y="519598"/>
                <a:ext cx="378000" cy="45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595838-664D-44FB-971C-DDB30D5941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49531" y="501958"/>
                  <a:ext cx="4136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7BAC13-1416-4BF7-B484-87A0BA943E8E}"/>
                    </a:ext>
                  </a:extLst>
                </p14:cNvPr>
                <p14:cNvContentPartPr/>
                <p14:nvPr/>
              </p14:nvContentPartPr>
              <p14:xfrm>
                <a:off x="5621931" y="830638"/>
                <a:ext cx="170640" cy="18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7BAC13-1416-4BF7-B484-87A0BA943E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03931" y="812638"/>
                  <a:ext cx="206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DF010A-1B18-4775-910F-837BD8EC872C}"/>
                    </a:ext>
                  </a:extLst>
                </p14:cNvPr>
                <p14:cNvContentPartPr/>
                <p14:nvPr/>
              </p14:nvContentPartPr>
              <p14:xfrm>
                <a:off x="5893731" y="713278"/>
                <a:ext cx="708120" cy="1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DF010A-1B18-4775-910F-837BD8EC87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5731" y="695278"/>
                  <a:ext cx="743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E18CDC-E8C8-4DEA-9967-1EDED26615BA}"/>
                    </a:ext>
                  </a:extLst>
                </p14:cNvPr>
                <p14:cNvContentPartPr/>
                <p14:nvPr/>
              </p14:nvContentPartPr>
              <p14:xfrm>
                <a:off x="6536331" y="213598"/>
                <a:ext cx="435600" cy="42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E18CDC-E8C8-4DEA-9967-1EDED26615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18331" y="195958"/>
                  <a:ext cx="471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611BF1-8B43-49B1-97C9-392A055A3751}"/>
                    </a:ext>
                  </a:extLst>
                </p14:cNvPr>
                <p14:cNvContentPartPr/>
                <p14:nvPr/>
              </p14:nvContentPartPr>
              <p14:xfrm>
                <a:off x="7097571" y="641998"/>
                <a:ext cx="374400" cy="24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611BF1-8B43-49B1-97C9-392A055A37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9931" y="623998"/>
                  <a:ext cx="410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4E174E-F2B5-417D-8F00-612DE54D4160}"/>
                    </a:ext>
                  </a:extLst>
                </p14:cNvPr>
                <p14:cNvContentPartPr/>
                <p14:nvPr/>
              </p14:nvContentPartPr>
              <p14:xfrm>
                <a:off x="7097571" y="105958"/>
                <a:ext cx="708480" cy="120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4E174E-F2B5-417D-8F00-612DE54D41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79931" y="87958"/>
                  <a:ext cx="744120" cy="12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43F550-F8C2-4ABD-A37A-40E89D78BFCE}"/>
                    </a:ext>
                  </a:extLst>
                </p14:cNvPr>
                <p14:cNvContentPartPr/>
                <p14:nvPr/>
              </p14:nvContentPartPr>
              <p14:xfrm>
                <a:off x="4259691" y="2277118"/>
                <a:ext cx="457200" cy="32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43F550-F8C2-4ABD-A37A-40E89D78BF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42051" y="2259478"/>
                  <a:ext cx="492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B8B7E2-8AB3-49DF-841C-BEEAF8A08A4A}"/>
                    </a:ext>
                  </a:extLst>
                </p14:cNvPr>
                <p14:cNvContentPartPr/>
                <p14:nvPr/>
              </p14:nvContentPartPr>
              <p14:xfrm>
                <a:off x="5096691" y="2496358"/>
                <a:ext cx="75960" cy="155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B8B7E2-8AB3-49DF-841C-BEEAF8A08A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8691" y="2478358"/>
                  <a:ext cx="111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E808CF-FABD-436B-A168-586AAF5389EA}"/>
                    </a:ext>
                  </a:extLst>
                </p14:cNvPr>
                <p14:cNvContentPartPr/>
                <p14:nvPr/>
              </p14:nvContentPartPr>
              <p14:xfrm>
                <a:off x="5232411" y="2045998"/>
                <a:ext cx="856440" cy="57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E808CF-FABD-436B-A168-586AAF5389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14771" y="2027998"/>
                  <a:ext cx="8920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5B41F7-A0B9-4E47-992F-6CFB47F2ED6F}"/>
                    </a:ext>
                  </a:extLst>
                </p14:cNvPr>
                <p14:cNvContentPartPr/>
                <p14:nvPr/>
              </p14:nvContentPartPr>
              <p14:xfrm>
                <a:off x="6210531" y="1612558"/>
                <a:ext cx="375840" cy="46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5B41F7-A0B9-4E47-992F-6CFB47F2ED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2531" y="1594558"/>
                  <a:ext cx="4114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3D10AC-8F24-4831-8CCE-A49A1EFBE927}"/>
                    </a:ext>
                  </a:extLst>
                </p14:cNvPr>
                <p14:cNvContentPartPr/>
                <p14:nvPr/>
              </p14:nvContentPartPr>
              <p14:xfrm>
                <a:off x="6681411" y="1952758"/>
                <a:ext cx="514080" cy="48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3D10AC-8F24-4831-8CCE-A49A1EFBE9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3411" y="1935118"/>
                  <a:ext cx="54972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69CE98-64D3-4E1B-A6EA-27D59A76E23A}"/>
              </a:ext>
            </a:extLst>
          </p:cNvPr>
          <p:cNvGrpSpPr/>
          <p:nvPr/>
        </p:nvGrpSpPr>
        <p:grpSpPr>
          <a:xfrm>
            <a:off x="4017771" y="1449478"/>
            <a:ext cx="7410960" cy="2908800"/>
            <a:chOff x="4017771" y="1449478"/>
            <a:chExt cx="7410960" cy="29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8C7195-7FD6-4AF0-A691-A7090E8CD3BB}"/>
                    </a:ext>
                  </a:extLst>
                </p14:cNvPr>
                <p14:cNvContentPartPr/>
                <p14:nvPr/>
              </p14:nvContentPartPr>
              <p14:xfrm>
                <a:off x="4017771" y="2817838"/>
                <a:ext cx="601920" cy="80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8C7195-7FD6-4AF0-A691-A7090E8CD3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9771" y="2799838"/>
                  <a:ext cx="63756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287B55-115F-4E6C-83B7-A3F2A444C68F}"/>
                    </a:ext>
                  </a:extLst>
                </p14:cNvPr>
                <p14:cNvContentPartPr/>
                <p14:nvPr/>
              </p14:nvContentPartPr>
              <p14:xfrm>
                <a:off x="4676571" y="3110878"/>
                <a:ext cx="574200" cy="21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287B55-115F-4E6C-83B7-A3F2A444C6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8931" y="3093238"/>
                  <a:ext cx="609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901E1-95D5-4FB0-BC27-E1912AFD8322}"/>
                    </a:ext>
                  </a:extLst>
                </p14:cNvPr>
                <p14:cNvContentPartPr/>
                <p14:nvPr/>
              </p14:nvContentPartPr>
              <p14:xfrm>
                <a:off x="5160771" y="2979838"/>
                <a:ext cx="279720" cy="22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901E1-95D5-4FB0-BC27-E1912AFD83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43131" y="2961838"/>
                  <a:ext cx="315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E8B71B-7E79-4D35-BB81-4E51626D8C03}"/>
                    </a:ext>
                  </a:extLst>
                </p14:cNvPr>
                <p14:cNvContentPartPr/>
                <p14:nvPr/>
              </p14:nvContentPartPr>
              <p14:xfrm>
                <a:off x="5665851" y="2978398"/>
                <a:ext cx="199800" cy="23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E8B71B-7E79-4D35-BB81-4E51626D8C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7851" y="2960398"/>
                  <a:ext cx="235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8E5FF1-0CEE-4161-B311-DDC987DF021C}"/>
                    </a:ext>
                  </a:extLst>
                </p14:cNvPr>
                <p14:cNvContentPartPr/>
                <p14:nvPr/>
              </p14:nvContentPartPr>
              <p14:xfrm>
                <a:off x="5794011" y="2779318"/>
                <a:ext cx="473040" cy="40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8E5FF1-0CEE-4161-B311-DDC987DF02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6011" y="2761318"/>
                  <a:ext cx="508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028893-90DC-444C-AC20-9C39F28A65D1}"/>
                    </a:ext>
                  </a:extLst>
                </p14:cNvPr>
                <p14:cNvContentPartPr/>
                <p14:nvPr/>
              </p14:nvContentPartPr>
              <p14:xfrm>
                <a:off x="5875371" y="2908198"/>
                <a:ext cx="158040" cy="7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028893-90DC-444C-AC20-9C39F28A65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731" y="2890198"/>
                  <a:ext cx="193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0D6010-93D0-409D-9A44-6D80FBB45AF7}"/>
                    </a:ext>
                  </a:extLst>
                </p14:cNvPr>
                <p14:cNvContentPartPr/>
                <p14:nvPr/>
              </p14:nvContentPartPr>
              <p14:xfrm>
                <a:off x="6174171" y="2878678"/>
                <a:ext cx="259200" cy="14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0D6010-93D0-409D-9A44-6D80FBB45A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6171" y="2861038"/>
                  <a:ext cx="294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ACAF78-331F-46E0-B86D-51322224E964}"/>
                    </a:ext>
                  </a:extLst>
                </p14:cNvPr>
                <p14:cNvContentPartPr/>
                <p14:nvPr/>
              </p14:nvContentPartPr>
              <p14:xfrm>
                <a:off x="6150411" y="2757358"/>
                <a:ext cx="612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ACAF78-331F-46E0-B86D-51322224E9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32411" y="2739718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597F89-0925-495F-AAFA-7C2B08ADB3E4}"/>
                    </a:ext>
                  </a:extLst>
                </p14:cNvPr>
                <p14:cNvContentPartPr/>
                <p14:nvPr/>
              </p14:nvContentPartPr>
              <p14:xfrm>
                <a:off x="6382251" y="2687158"/>
                <a:ext cx="248400" cy="25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597F89-0925-495F-AAFA-7C2B08ADB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64251" y="2669518"/>
                  <a:ext cx="284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86DF60-CD36-4C3B-88AE-DA6D2280E10D}"/>
                    </a:ext>
                  </a:extLst>
                </p14:cNvPr>
                <p14:cNvContentPartPr/>
                <p14:nvPr/>
              </p14:nvContentPartPr>
              <p14:xfrm>
                <a:off x="6761691" y="2670958"/>
                <a:ext cx="291960" cy="19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86DF60-CD36-4C3B-88AE-DA6D2280E1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44051" y="2653318"/>
                  <a:ext cx="327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7AF513-7AD1-4769-8E83-2E387F6FC181}"/>
                    </a:ext>
                  </a:extLst>
                </p14:cNvPr>
                <p14:cNvContentPartPr/>
                <p14:nvPr/>
              </p14:nvContentPartPr>
              <p14:xfrm>
                <a:off x="7423371" y="2236798"/>
                <a:ext cx="508680" cy="695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7AF513-7AD1-4769-8E83-2E387F6FC1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5731" y="2218798"/>
                  <a:ext cx="54432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DCA25D-5B5D-485A-BB82-553E720BC033}"/>
                    </a:ext>
                  </a:extLst>
                </p14:cNvPr>
                <p14:cNvContentPartPr/>
                <p14:nvPr/>
              </p14:nvContentPartPr>
              <p14:xfrm>
                <a:off x="7928811" y="2453158"/>
                <a:ext cx="211680" cy="49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DCA25D-5B5D-485A-BB82-553E720BC0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1171" y="2435158"/>
                  <a:ext cx="2473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6E1E35-9417-43E2-B58B-9955DCA66042}"/>
                    </a:ext>
                  </a:extLst>
                </p14:cNvPr>
                <p14:cNvContentPartPr/>
                <p14:nvPr/>
              </p14:nvContentPartPr>
              <p14:xfrm>
                <a:off x="8100171" y="2357758"/>
                <a:ext cx="551880" cy="25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6E1E35-9417-43E2-B58B-9955DCA660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2531" y="2339758"/>
                  <a:ext cx="587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5DB3D8-3943-483D-9B28-94D7402D0635}"/>
                    </a:ext>
                  </a:extLst>
                </p14:cNvPr>
                <p14:cNvContentPartPr/>
                <p14:nvPr/>
              </p14:nvContentPartPr>
              <p14:xfrm>
                <a:off x="8670051" y="2000638"/>
                <a:ext cx="774000" cy="539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5DB3D8-3943-483D-9B28-94D7402D06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52051" y="1982638"/>
                  <a:ext cx="8096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88B1DC-49B8-485B-A9D5-173B056243C5}"/>
                    </a:ext>
                  </a:extLst>
                </p14:cNvPr>
                <p14:cNvContentPartPr/>
                <p14:nvPr/>
              </p14:nvContentPartPr>
              <p14:xfrm>
                <a:off x="9921771" y="1784998"/>
                <a:ext cx="430200" cy="947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88B1DC-49B8-485B-A9D5-173B056243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04131" y="1766998"/>
                  <a:ext cx="46584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7107DA-AD90-4112-8D7C-62CF74F9C3A7}"/>
                    </a:ext>
                  </a:extLst>
                </p14:cNvPr>
                <p14:cNvContentPartPr/>
                <p14:nvPr/>
              </p14:nvContentPartPr>
              <p14:xfrm>
                <a:off x="10121571" y="2355238"/>
                <a:ext cx="314280" cy="16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7107DA-AD90-4112-8D7C-62CF74F9C3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03571" y="2337598"/>
                  <a:ext cx="349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6ED28-08E2-4DC9-8186-CA8AE5DC0744}"/>
                    </a:ext>
                  </a:extLst>
                </p14:cNvPr>
                <p14:cNvContentPartPr/>
                <p14:nvPr/>
              </p14:nvContentPartPr>
              <p14:xfrm>
                <a:off x="10360971" y="1831798"/>
                <a:ext cx="255960" cy="36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6ED28-08E2-4DC9-8186-CA8AE5DC07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42971" y="1814158"/>
                  <a:ext cx="291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9C778B-3954-4CCB-8F44-3E8A0065E158}"/>
                    </a:ext>
                  </a:extLst>
                </p14:cNvPr>
                <p14:cNvContentPartPr/>
                <p14:nvPr/>
              </p14:nvContentPartPr>
              <p14:xfrm>
                <a:off x="10604691" y="1917838"/>
                <a:ext cx="362520" cy="37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9C778B-3954-4CCB-8F44-3E8A0065E1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87051" y="1900198"/>
                  <a:ext cx="3981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2872C2-CD59-4330-98FD-A948E05BCB40}"/>
                    </a:ext>
                  </a:extLst>
                </p14:cNvPr>
                <p14:cNvContentPartPr/>
                <p14:nvPr/>
              </p14:nvContentPartPr>
              <p14:xfrm>
                <a:off x="10827531" y="1449478"/>
                <a:ext cx="601200" cy="522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2872C2-CD59-4330-98FD-A948E05BCB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09531" y="1431478"/>
                  <a:ext cx="6368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75AD04-0B83-4AFA-AE41-6856050F4D44}"/>
                    </a:ext>
                  </a:extLst>
                </p14:cNvPr>
                <p14:cNvContentPartPr/>
                <p14:nvPr/>
              </p14:nvContentPartPr>
              <p14:xfrm>
                <a:off x="4951971" y="3273238"/>
                <a:ext cx="1123920" cy="98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75AD04-0B83-4AFA-AE41-6856050F4D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33971" y="3255598"/>
                  <a:ext cx="115956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1B35DC-515A-418C-B39F-B5D39E620FAA}"/>
                    </a:ext>
                  </a:extLst>
                </p14:cNvPr>
                <p14:cNvContentPartPr/>
                <p14:nvPr/>
              </p14:nvContentPartPr>
              <p14:xfrm>
                <a:off x="5634171" y="3586798"/>
                <a:ext cx="740520" cy="469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1B35DC-515A-418C-B39F-B5D39E620F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16171" y="3568798"/>
                  <a:ext cx="776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9F3CC3-6439-481A-AAAA-69985DF4BB7D}"/>
                    </a:ext>
                  </a:extLst>
                </p14:cNvPr>
                <p14:cNvContentPartPr/>
                <p14:nvPr/>
              </p14:nvContentPartPr>
              <p14:xfrm>
                <a:off x="6390531" y="3323278"/>
                <a:ext cx="1546560" cy="61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9F3CC3-6439-481A-AAAA-69985DF4BB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2891" y="3305638"/>
                  <a:ext cx="158220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22B7A6-26A0-4CFB-9965-18AD8F3F9250}"/>
                    </a:ext>
                  </a:extLst>
                </p14:cNvPr>
                <p14:cNvContentPartPr/>
                <p14:nvPr/>
              </p14:nvContentPartPr>
              <p14:xfrm>
                <a:off x="8095131" y="2723878"/>
                <a:ext cx="636840" cy="74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22B7A6-26A0-4CFB-9965-18AD8F3F92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7491" y="2706238"/>
                  <a:ext cx="67248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743178-863F-4881-B7C1-51CDEB94DC27}"/>
                    </a:ext>
                  </a:extLst>
                </p14:cNvPr>
                <p14:cNvContentPartPr/>
                <p14:nvPr/>
              </p14:nvContentPartPr>
              <p14:xfrm>
                <a:off x="8881371" y="2858878"/>
                <a:ext cx="401400" cy="39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743178-863F-4881-B7C1-51CDEB94DC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63731" y="2841238"/>
                  <a:ext cx="437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AE922-43F1-461F-9B33-F0AEC2A67F58}"/>
                    </a:ext>
                  </a:extLst>
                </p14:cNvPr>
                <p14:cNvContentPartPr/>
                <p14:nvPr/>
              </p14:nvContentPartPr>
              <p14:xfrm>
                <a:off x="9249651" y="2442718"/>
                <a:ext cx="994320" cy="63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AE922-43F1-461F-9B33-F0AEC2A67F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32011" y="2424718"/>
                  <a:ext cx="10299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5846A8-4848-426D-837E-75AEB1F951A8}"/>
                    </a:ext>
                  </a:extLst>
                </p14:cNvPr>
                <p14:cNvContentPartPr/>
                <p14:nvPr/>
              </p14:nvContentPartPr>
              <p14:xfrm>
                <a:off x="10346931" y="2498158"/>
                <a:ext cx="393480" cy="26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5846A8-4848-426D-837E-75AEB1F951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28931" y="2480518"/>
                  <a:ext cx="429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6B6295-5786-41A4-8DDB-3DFDC2DBB18C}"/>
                    </a:ext>
                  </a:extLst>
                </p14:cNvPr>
                <p14:cNvContentPartPr/>
                <p14:nvPr/>
              </p14:nvContentPartPr>
              <p14:xfrm>
                <a:off x="10845531" y="2314558"/>
                <a:ext cx="493920" cy="45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6B6295-5786-41A4-8DDB-3DFDC2DBB1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27531" y="2296918"/>
                  <a:ext cx="5295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B6B345-D44B-4259-9ED1-37B576639520}"/>
                    </a:ext>
                  </a:extLst>
                </p14:cNvPr>
                <p14:cNvContentPartPr/>
                <p14:nvPr/>
              </p14:nvContentPartPr>
              <p14:xfrm>
                <a:off x="7222131" y="3925558"/>
                <a:ext cx="675360" cy="432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B6B345-D44B-4259-9ED1-37B57663952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04131" y="3907558"/>
                  <a:ext cx="7110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03E60C-27AC-463B-AF55-C62773797C30}"/>
                    </a:ext>
                  </a:extLst>
                </p14:cNvPr>
                <p14:cNvContentPartPr/>
                <p14:nvPr/>
              </p14:nvContentPartPr>
              <p14:xfrm>
                <a:off x="8093331" y="4209598"/>
                <a:ext cx="87120" cy="39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03E60C-27AC-463B-AF55-C62773797C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75691" y="4191598"/>
                  <a:ext cx="122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F64125-F17F-41D4-ADF0-041FF1B9BE4E}"/>
                    </a:ext>
                  </a:extLst>
                </p14:cNvPr>
                <p14:cNvContentPartPr/>
                <p14:nvPr/>
              </p14:nvContentPartPr>
              <p14:xfrm>
                <a:off x="8093331" y="3484918"/>
                <a:ext cx="732960" cy="50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F64125-F17F-41D4-ADF0-041FF1B9BE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75691" y="3467278"/>
                  <a:ext cx="7686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890BB8-D278-4CAA-BF71-98CE0CB0E477}"/>
                    </a:ext>
                  </a:extLst>
                </p14:cNvPr>
                <p14:cNvContentPartPr/>
                <p14:nvPr/>
              </p14:nvContentPartPr>
              <p14:xfrm>
                <a:off x="8138691" y="3697318"/>
                <a:ext cx="300960" cy="132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890BB8-D278-4CAA-BF71-98CE0CB0E4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20691" y="3679318"/>
                  <a:ext cx="336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B09ECC-75B5-4010-A669-672DA1C493C9}"/>
                    </a:ext>
                  </a:extLst>
                </p14:cNvPr>
                <p14:cNvContentPartPr/>
                <p14:nvPr/>
              </p14:nvContentPartPr>
              <p14:xfrm>
                <a:off x="8761131" y="3485278"/>
                <a:ext cx="264240" cy="30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B09ECC-75B5-4010-A669-672DA1C493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43131" y="3467638"/>
                  <a:ext cx="299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1CE65B-5538-44E8-8037-1FB50332FD31}"/>
                    </a:ext>
                  </a:extLst>
                </p14:cNvPr>
                <p14:cNvContentPartPr/>
                <p14:nvPr/>
              </p14:nvContentPartPr>
              <p14:xfrm>
                <a:off x="9107451" y="3226438"/>
                <a:ext cx="284760" cy="394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1CE65B-5538-44E8-8037-1FB50332FD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89451" y="3208438"/>
                  <a:ext cx="320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C55089-9F79-44C3-A376-3E88056EF77E}"/>
                    </a:ext>
                  </a:extLst>
                </p14:cNvPr>
                <p14:cNvContentPartPr/>
                <p14:nvPr/>
              </p14:nvContentPartPr>
              <p14:xfrm>
                <a:off x="9460611" y="3449638"/>
                <a:ext cx="365400" cy="261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C55089-9F79-44C3-A376-3E88056EF7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42611" y="3431998"/>
                  <a:ext cx="4010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0B4830-8D74-4CE1-B7E5-85D7AB1A616F}"/>
              </a:ext>
            </a:extLst>
          </p:cNvPr>
          <p:cNvGrpSpPr/>
          <p:nvPr/>
        </p:nvGrpSpPr>
        <p:grpSpPr>
          <a:xfrm>
            <a:off x="5232411" y="3017638"/>
            <a:ext cx="6646320" cy="3262320"/>
            <a:chOff x="5232411" y="3017638"/>
            <a:chExt cx="6646320" cy="32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537AFF-A48A-475A-BDF4-DCD3CC46AD7D}"/>
                    </a:ext>
                  </a:extLst>
                </p14:cNvPr>
                <p14:cNvContentPartPr/>
                <p14:nvPr/>
              </p14:nvContentPartPr>
              <p14:xfrm>
                <a:off x="10526211" y="3376558"/>
                <a:ext cx="384840" cy="540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537AFF-A48A-475A-BDF4-DCD3CC46AD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08571" y="3358918"/>
                  <a:ext cx="420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650528-5440-41AD-A0A4-F5240CEBF738}"/>
                    </a:ext>
                  </a:extLst>
                </p14:cNvPr>
                <p14:cNvContentPartPr/>
                <p14:nvPr/>
              </p14:nvContentPartPr>
              <p14:xfrm>
                <a:off x="10646451" y="3655918"/>
                <a:ext cx="250560" cy="110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650528-5440-41AD-A0A4-F5240CEBF7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28451" y="3638278"/>
                  <a:ext cx="286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3A21C9-4F6D-450B-B9E7-5CAA5BB2061B}"/>
                    </a:ext>
                  </a:extLst>
                </p14:cNvPr>
                <p14:cNvContentPartPr/>
                <p14:nvPr/>
              </p14:nvContentPartPr>
              <p14:xfrm>
                <a:off x="10918251" y="3358558"/>
                <a:ext cx="202320" cy="38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3A21C9-4F6D-450B-B9E7-5CAA5BB206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00251" y="3340558"/>
                  <a:ext cx="237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69399C-3AE8-465D-80A8-19E5F1159ACD}"/>
                    </a:ext>
                  </a:extLst>
                </p14:cNvPr>
                <p14:cNvContentPartPr/>
                <p14:nvPr/>
              </p14:nvContentPartPr>
              <p14:xfrm>
                <a:off x="11080611" y="3446758"/>
                <a:ext cx="209880" cy="22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69399C-3AE8-465D-80A8-19E5F1159A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62971" y="3428758"/>
                  <a:ext cx="245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7EC6EA-56C3-4649-AAE8-BEA53AA93EEF}"/>
                    </a:ext>
                  </a:extLst>
                </p14:cNvPr>
                <p14:cNvContentPartPr/>
                <p14:nvPr/>
              </p14:nvContentPartPr>
              <p14:xfrm>
                <a:off x="11289411" y="3017638"/>
                <a:ext cx="209880" cy="41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7EC6EA-56C3-4649-AAE8-BEA53AA93E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71411" y="2999638"/>
                  <a:ext cx="245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00AE3B-D96B-4A0B-A0C4-B654BE37196F}"/>
                    </a:ext>
                  </a:extLst>
                </p14:cNvPr>
                <p14:cNvContentPartPr/>
                <p14:nvPr/>
              </p14:nvContentPartPr>
              <p14:xfrm>
                <a:off x="5232411" y="4533238"/>
                <a:ext cx="447480" cy="504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00AE3B-D96B-4A0B-A0C4-B654BE3719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4771" y="4515238"/>
                  <a:ext cx="483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3AD997-F2ED-4BEC-8327-C90D4903F12D}"/>
                    </a:ext>
                  </a:extLst>
                </p14:cNvPr>
                <p14:cNvContentPartPr/>
                <p14:nvPr/>
              </p14:nvContentPartPr>
              <p14:xfrm>
                <a:off x="5965731" y="4978918"/>
                <a:ext cx="108360" cy="9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3AD997-F2ED-4BEC-8327-C90D4903F1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48091" y="4961278"/>
                  <a:ext cx="14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97321E-A9D0-4947-A625-60E942787B3B}"/>
                    </a:ext>
                  </a:extLst>
                </p14:cNvPr>
                <p14:cNvContentPartPr/>
                <p14:nvPr/>
              </p14:nvContentPartPr>
              <p14:xfrm>
                <a:off x="6499611" y="4372318"/>
                <a:ext cx="588240" cy="807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97321E-A9D0-4947-A625-60E942787B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81611" y="4354678"/>
                  <a:ext cx="62388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FD20CA-501E-4CFC-B9BF-5A0EFDD72826}"/>
                    </a:ext>
                  </a:extLst>
                </p14:cNvPr>
                <p14:cNvContentPartPr/>
                <p14:nvPr/>
              </p14:nvContentPartPr>
              <p14:xfrm>
                <a:off x="7006851" y="4281958"/>
                <a:ext cx="378000" cy="674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FD20CA-501E-4CFC-B9BF-5A0EFDD7282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89211" y="4264318"/>
                  <a:ext cx="41364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9A382-2ACB-4ED9-B000-F15E7FCB2603}"/>
                    </a:ext>
                  </a:extLst>
                </p14:cNvPr>
                <p14:cNvContentPartPr/>
                <p14:nvPr/>
              </p14:nvContentPartPr>
              <p14:xfrm>
                <a:off x="7387371" y="4688758"/>
                <a:ext cx="434880" cy="34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9A382-2ACB-4ED9-B000-F15E7FCB26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69371" y="4671118"/>
                  <a:ext cx="470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244FF2-739F-4807-A6D3-07938821532D}"/>
                    </a:ext>
                  </a:extLst>
                </p14:cNvPr>
                <p14:cNvContentPartPr/>
                <p14:nvPr/>
              </p14:nvContentPartPr>
              <p14:xfrm>
                <a:off x="5438331" y="5624398"/>
                <a:ext cx="467280" cy="416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244FF2-739F-4807-A6D3-07938821532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0331" y="5606758"/>
                  <a:ext cx="5029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32BDB5-A8E5-4445-A4DD-3F4C0FD1BA79}"/>
                    </a:ext>
                  </a:extLst>
                </p14:cNvPr>
                <p14:cNvContentPartPr/>
                <p14:nvPr/>
              </p14:nvContentPartPr>
              <p14:xfrm>
                <a:off x="6040251" y="5617198"/>
                <a:ext cx="323280" cy="34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32BDB5-A8E5-4445-A4DD-3F4C0FD1BA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22611" y="5599198"/>
                  <a:ext cx="358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517B4C0-F62A-4AAE-BA52-5980EEA8D08F}"/>
                    </a:ext>
                  </a:extLst>
                </p14:cNvPr>
                <p14:cNvContentPartPr/>
                <p14:nvPr/>
              </p14:nvContentPartPr>
              <p14:xfrm>
                <a:off x="6570531" y="5685238"/>
                <a:ext cx="347040" cy="30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517B4C0-F62A-4AAE-BA52-5980EEA8D0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52891" y="5667598"/>
                  <a:ext cx="3826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A6CB09-DE66-4DB0-A639-C36497018C1A}"/>
                    </a:ext>
                  </a:extLst>
                </p14:cNvPr>
                <p14:cNvContentPartPr/>
                <p14:nvPr/>
              </p14:nvContentPartPr>
              <p14:xfrm>
                <a:off x="6969051" y="5486158"/>
                <a:ext cx="354600" cy="30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A6CB09-DE66-4DB0-A639-C36497018C1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51411" y="5468158"/>
                  <a:ext cx="390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D2D536-27E9-4C7A-874F-4F26836E479D}"/>
                    </a:ext>
                  </a:extLst>
                </p14:cNvPr>
                <p14:cNvContentPartPr/>
                <p14:nvPr/>
              </p14:nvContentPartPr>
              <p14:xfrm>
                <a:off x="7233291" y="5314078"/>
                <a:ext cx="330480" cy="281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D2D536-27E9-4C7A-874F-4F26836E47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15291" y="5296078"/>
                  <a:ext cx="366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C86041-2540-41FF-B4D2-0D60C8D26454}"/>
                    </a:ext>
                  </a:extLst>
                </p14:cNvPr>
                <p14:cNvContentPartPr/>
                <p14:nvPr/>
              </p14:nvContentPartPr>
              <p14:xfrm>
                <a:off x="7267491" y="5463838"/>
                <a:ext cx="61920" cy="49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C86041-2540-41FF-B4D2-0D60C8D264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49491" y="5445838"/>
                  <a:ext cx="97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1E5ABA-E00F-45FE-AC29-088533BD3FB3}"/>
                    </a:ext>
                  </a:extLst>
                </p14:cNvPr>
                <p14:cNvContentPartPr/>
                <p14:nvPr/>
              </p14:nvContentPartPr>
              <p14:xfrm>
                <a:off x="7441731" y="5377438"/>
                <a:ext cx="252000" cy="82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1E5ABA-E00F-45FE-AC29-088533BD3F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3731" y="5359438"/>
                  <a:ext cx="287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2814D95-6476-4D73-BA1B-567436168C7C}"/>
                    </a:ext>
                  </a:extLst>
                </p14:cNvPr>
                <p14:cNvContentPartPr/>
                <p14:nvPr/>
              </p14:nvContentPartPr>
              <p14:xfrm>
                <a:off x="7456131" y="5292478"/>
                <a:ext cx="3960" cy="12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2814D95-6476-4D73-BA1B-567436168C7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38131" y="5274478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BC0DD0-71F9-4A7E-9BDC-3F054B9D79F2}"/>
                    </a:ext>
                  </a:extLst>
                </p14:cNvPr>
                <p14:cNvContentPartPr/>
                <p14:nvPr/>
              </p14:nvContentPartPr>
              <p14:xfrm>
                <a:off x="7622451" y="5272318"/>
                <a:ext cx="246960" cy="145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BC0DD0-71F9-4A7E-9BDC-3F054B9D79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04811" y="5254318"/>
                  <a:ext cx="282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1D907B-B60B-4C5A-A330-3EC1087B4727}"/>
                    </a:ext>
                  </a:extLst>
                </p14:cNvPr>
                <p14:cNvContentPartPr/>
                <p14:nvPr/>
              </p14:nvContentPartPr>
              <p14:xfrm>
                <a:off x="7930611" y="5025718"/>
                <a:ext cx="533160" cy="25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1D907B-B60B-4C5A-A330-3EC1087B47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12611" y="5007718"/>
                  <a:ext cx="568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1E8FBB-E059-46CD-8FB1-25591F550A95}"/>
                    </a:ext>
                  </a:extLst>
                </p14:cNvPr>
                <p14:cNvContentPartPr/>
                <p14:nvPr/>
              </p14:nvContentPartPr>
              <p14:xfrm>
                <a:off x="8451531" y="4588318"/>
                <a:ext cx="353160" cy="47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1E8FBB-E059-46CD-8FB1-25591F550A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33891" y="4570678"/>
                  <a:ext cx="3888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B8062F-3A9A-4A34-B908-BAB9D1FA33C5}"/>
                    </a:ext>
                  </a:extLst>
                </p14:cNvPr>
                <p14:cNvContentPartPr/>
                <p14:nvPr/>
              </p14:nvContentPartPr>
              <p14:xfrm>
                <a:off x="8961291" y="4607758"/>
                <a:ext cx="185400" cy="29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B8062F-3A9A-4A34-B908-BAB9D1FA33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43651" y="4590118"/>
                  <a:ext cx="221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418F70-7A33-4A9F-ADCB-747773AF1900}"/>
                    </a:ext>
                  </a:extLst>
                </p14:cNvPr>
                <p14:cNvContentPartPr/>
                <p14:nvPr/>
              </p14:nvContentPartPr>
              <p14:xfrm>
                <a:off x="9107451" y="4406158"/>
                <a:ext cx="525600" cy="40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418F70-7A33-4A9F-ADCB-747773AF19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89451" y="4388158"/>
                  <a:ext cx="561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92FAD5-47E8-4C6F-96CD-53D4F16759DA}"/>
                    </a:ext>
                  </a:extLst>
                </p14:cNvPr>
                <p14:cNvContentPartPr/>
                <p14:nvPr/>
              </p14:nvContentPartPr>
              <p14:xfrm>
                <a:off x="9696051" y="4253878"/>
                <a:ext cx="655920" cy="406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92FAD5-47E8-4C6F-96CD-53D4F16759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78051" y="4236238"/>
                  <a:ext cx="691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2ACF41-AE33-4F1A-8F88-4953C788AB76}"/>
                    </a:ext>
                  </a:extLst>
                </p14:cNvPr>
                <p14:cNvContentPartPr/>
                <p14:nvPr/>
              </p14:nvContentPartPr>
              <p14:xfrm>
                <a:off x="7450371" y="5882878"/>
                <a:ext cx="437400" cy="37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2ACF41-AE33-4F1A-8F88-4953C788AB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32731" y="5864878"/>
                  <a:ext cx="473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801DA2-45E7-41B6-924C-D8A6381ABBBD}"/>
                    </a:ext>
                  </a:extLst>
                </p14:cNvPr>
                <p14:cNvContentPartPr/>
                <p14:nvPr/>
              </p14:nvContentPartPr>
              <p14:xfrm>
                <a:off x="7749531" y="5830678"/>
                <a:ext cx="386640" cy="41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801DA2-45E7-41B6-924C-D8A6381ABB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31891" y="5812678"/>
                  <a:ext cx="422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AFC87E-8148-44ED-8B9D-9B09D9FCF9C3}"/>
                    </a:ext>
                  </a:extLst>
                </p14:cNvPr>
                <p14:cNvContentPartPr/>
                <p14:nvPr/>
              </p14:nvContentPartPr>
              <p14:xfrm>
                <a:off x="8247771" y="5628358"/>
                <a:ext cx="532800" cy="402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AFC87E-8148-44ED-8B9D-9B09D9FCF9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0131" y="5610718"/>
                  <a:ext cx="568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EDAD2A-CA38-435A-A503-12F7886DCF59}"/>
                    </a:ext>
                  </a:extLst>
                </p14:cNvPr>
                <p14:cNvContentPartPr/>
                <p14:nvPr/>
              </p14:nvContentPartPr>
              <p14:xfrm>
                <a:off x="8937171" y="5210398"/>
                <a:ext cx="383760" cy="41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EDAD2A-CA38-435A-A503-12F7886DCF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19171" y="5192758"/>
                  <a:ext cx="419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565D3F-7874-462A-8AEF-D18011D15A8D}"/>
                    </a:ext>
                  </a:extLst>
                </p14:cNvPr>
                <p14:cNvContentPartPr/>
                <p14:nvPr/>
              </p14:nvContentPartPr>
              <p14:xfrm>
                <a:off x="9399051" y="5141998"/>
                <a:ext cx="163080" cy="349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565D3F-7874-462A-8AEF-D18011D15A8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81051" y="5123998"/>
                  <a:ext cx="198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BDF222-33A7-4B5B-A823-1BB77A1EE2D4}"/>
                    </a:ext>
                  </a:extLst>
                </p14:cNvPr>
                <p14:cNvContentPartPr/>
                <p14:nvPr/>
              </p14:nvContentPartPr>
              <p14:xfrm>
                <a:off x="9523611" y="4810438"/>
                <a:ext cx="652680" cy="474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BDF222-33A7-4B5B-A823-1BB77A1EE2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05971" y="4792438"/>
                  <a:ext cx="688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A9292A-D721-4BA0-9780-5100B9A2BFC7}"/>
                    </a:ext>
                  </a:extLst>
                </p14:cNvPr>
                <p14:cNvContentPartPr/>
                <p14:nvPr/>
              </p14:nvContentPartPr>
              <p14:xfrm>
                <a:off x="10247931" y="4671118"/>
                <a:ext cx="339120" cy="331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A9292A-D721-4BA0-9780-5100B9A2BFC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30291" y="4653118"/>
                  <a:ext cx="374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294F7C3-76D8-4BE9-B62A-5D1EBEB5A9F6}"/>
                    </a:ext>
                  </a:extLst>
                </p14:cNvPr>
                <p14:cNvContentPartPr/>
                <p14:nvPr/>
              </p14:nvContentPartPr>
              <p14:xfrm>
                <a:off x="10471851" y="4560598"/>
                <a:ext cx="309240" cy="27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294F7C3-76D8-4BE9-B62A-5D1EBEB5A9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53851" y="4542598"/>
                  <a:ext cx="344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CB5DAB-8E69-4D92-8334-F7B57333C7D8}"/>
                    </a:ext>
                  </a:extLst>
                </p14:cNvPr>
                <p14:cNvContentPartPr/>
                <p14:nvPr/>
              </p14:nvContentPartPr>
              <p14:xfrm>
                <a:off x="10800531" y="4093678"/>
                <a:ext cx="536040" cy="435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CB5DAB-8E69-4D92-8334-F7B57333C7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82531" y="4075678"/>
                  <a:ext cx="5716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EFD84D-2A04-415C-9391-5FC6F9CE37A8}"/>
                    </a:ext>
                  </a:extLst>
                </p14:cNvPr>
                <p14:cNvContentPartPr/>
                <p14:nvPr/>
              </p14:nvContentPartPr>
              <p14:xfrm>
                <a:off x="11370771" y="4353238"/>
                <a:ext cx="406440" cy="304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EFD84D-2A04-415C-9391-5FC6F9CE37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53131" y="4335598"/>
                  <a:ext cx="442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317B8D-87E7-4FB4-BBCE-98F168FF87FE}"/>
                    </a:ext>
                  </a:extLst>
                </p14:cNvPr>
                <p14:cNvContentPartPr/>
                <p14:nvPr/>
              </p14:nvContentPartPr>
              <p14:xfrm>
                <a:off x="11370771" y="3775078"/>
                <a:ext cx="500040" cy="418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317B8D-87E7-4FB4-BBCE-98F168FF87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53131" y="3757078"/>
                  <a:ext cx="535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A34807-F0C8-4899-BE22-754B54FB2579}"/>
                    </a:ext>
                  </a:extLst>
                </p14:cNvPr>
                <p14:cNvContentPartPr/>
                <p14:nvPr/>
              </p14:nvContentPartPr>
              <p14:xfrm>
                <a:off x="11397771" y="3979198"/>
                <a:ext cx="176040" cy="67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A34807-F0C8-4899-BE22-754B54FB25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80131" y="3961558"/>
                  <a:ext cx="211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AE5D00-A1A1-4B54-9E8A-0F2E0371B68D}"/>
                    </a:ext>
                  </a:extLst>
                </p14:cNvPr>
                <p14:cNvContentPartPr/>
                <p14:nvPr/>
              </p14:nvContentPartPr>
              <p14:xfrm>
                <a:off x="11678211" y="3874438"/>
                <a:ext cx="200520" cy="311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AE5D00-A1A1-4B54-9E8A-0F2E0371B6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60211" y="3856798"/>
                  <a:ext cx="236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EE9EAA-F56E-46E7-AB42-3AC0AF10AEAB}"/>
                    </a:ext>
                  </a:extLst>
                </p14:cNvPr>
                <p14:cNvContentPartPr/>
                <p14:nvPr/>
              </p14:nvContentPartPr>
              <p14:xfrm>
                <a:off x="9179811" y="5852998"/>
                <a:ext cx="328320" cy="426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EE9EAA-F56E-46E7-AB42-3AC0AF10AEA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62171" y="5835358"/>
                  <a:ext cx="3639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D356F7-2899-41DE-B8BF-C30B90B665A5}"/>
                    </a:ext>
                  </a:extLst>
                </p14:cNvPr>
                <p14:cNvContentPartPr/>
                <p14:nvPr/>
              </p14:nvContentPartPr>
              <p14:xfrm>
                <a:off x="9641331" y="6092398"/>
                <a:ext cx="123840" cy="145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D356F7-2899-41DE-B8BF-C30B90B665A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23691" y="6074758"/>
                  <a:ext cx="15948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59AFD43-67CC-453E-B72D-CB707104CD91}"/>
              </a:ext>
            </a:extLst>
          </p:cNvPr>
          <p:cNvGrpSpPr/>
          <p:nvPr/>
        </p:nvGrpSpPr>
        <p:grpSpPr>
          <a:xfrm>
            <a:off x="223371" y="3209878"/>
            <a:ext cx="4380840" cy="3434400"/>
            <a:chOff x="223371" y="3209878"/>
            <a:chExt cx="4380840" cy="34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79A365-2084-4BE8-BDA4-A44F25144B3A}"/>
                    </a:ext>
                  </a:extLst>
                </p14:cNvPr>
                <p14:cNvContentPartPr/>
                <p14:nvPr/>
              </p14:nvContentPartPr>
              <p14:xfrm>
                <a:off x="433611" y="3665998"/>
                <a:ext cx="556920" cy="818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79A365-2084-4BE8-BDA4-A44F25144B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5611" y="3648358"/>
                  <a:ext cx="5925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10F1BC-E4F2-45B4-8DF8-64A41009B8BF}"/>
                    </a:ext>
                  </a:extLst>
                </p14:cNvPr>
                <p14:cNvContentPartPr/>
                <p14:nvPr/>
              </p14:nvContentPartPr>
              <p14:xfrm>
                <a:off x="223371" y="3209878"/>
                <a:ext cx="1140120" cy="1253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10F1BC-E4F2-45B4-8DF8-64A41009B8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5731" y="3192238"/>
                  <a:ext cx="117576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E8C7EE8-256B-4871-8CCD-27A6D686C7E3}"/>
                    </a:ext>
                  </a:extLst>
                </p14:cNvPr>
                <p14:cNvContentPartPr/>
                <p14:nvPr/>
              </p14:nvContentPartPr>
              <p14:xfrm>
                <a:off x="1676331" y="4222198"/>
                <a:ext cx="683640" cy="717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E8C7EE8-256B-4871-8CCD-27A6D686C7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58331" y="4204558"/>
                  <a:ext cx="7192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476EE4-6B9F-43EC-AD80-7447A964D873}"/>
                    </a:ext>
                  </a:extLst>
                </p14:cNvPr>
                <p14:cNvContentPartPr/>
                <p14:nvPr/>
              </p14:nvContentPartPr>
              <p14:xfrm>
                <a:off x="2435211" y="4662118"/>
                <a:ext cx="263520" cy="234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476EE4-6B9F-43EC-AD80-7447A964D8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17211" y="4644478"/>
                  <a:ext cx="299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A82309-2AB3-4B3A-8A9B-6D85ABD5081F}"/>
                    </a:ext>
                  </a:extLst>
                </p14:cNvPr>
                <p14:cNvContentPartPr/>
                <p14:nvPr/>
              </p14:nvContentPartPr>
              <p14:xfrm>
                <a:off x="2643291" y="3995758"/>
                <a:ext cx="345240" cy="331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A82309-2AB3-4B3A-8A9B-6D85ABD508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25291" y="3978118"/>
                  <a:ext cx="380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15EF9F-4C01-4587-8D18-6AB4CE490980}"/>
                    </a:ext>
                  </a:extLst>
                </p14:cNvPr>
                <p14:cNvContentPartPr/>
                <p14:nvPr/>
              </p14:nvContentPartPr>
              <p14:xfrm>
                <a:off x="2797371" y="4144438"/>
                <a:ext cx="516240" cy="427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15EF9F-4C01-4587-8D18-6AB4CE4909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79371" y="4126438"/>
                  <a:ext cx="551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107E02-DB53-4512-8254-0248F3C37067}"/>
                    </a:ext>
                  </a:extLst>
                </p14:cNvPr>
                <p14:cNvContentPartPr/>
                <p14:nvPr/>
              </p14:nvContentPartPr>
              <p14:xfrm>
                <a:off x="3109131" y="3457198"/>
                <a:ext cx="233280" cy="398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107E02-DB53-4512-8254-0248F3C3706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91491" y="3439558"/>
                  <a:ext cx="268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9745D3-2156-4C6D-AF54-B61D1E40934F}"/>
                    </a:ext>
                  </a:extLst>
                </p14:cNvPr>
                <p14:cNvContentPartPr/>
                <p14:nvPr/>
              </p14:nvContentPartPr>
              <p14:xfrm>
                <a:off x="3566691" y="3710638"/>
                <a:ext cx="271800" cy="37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9745D3-2156-4C6D-AF54-B61D1E4093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49051" y="3692638"/>
                  <a:ext cx="307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78B944-19C2-40C8-A3CC-9EB5009A29DD}"/>
                    </a:ext>
                  </a:extLst>
                </p14:cNvPr>
                <p14:cNvContentPartPr/>
                <p14:nvPr/>
              </p14:nvContentPartPr>
              <p14:xfrm>
                <a:off x="977211" y="5553118"/>
                <a:ext cx="490320" cy="1091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78B944-19C2-40C8-A3CC-9EB5009A29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9211" y="5535118"/>
                  <a:ext cx="525960" cy="11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3E4961F-E0D4-44D2-AB80-69CE03A4E7B9}"/>
                    </a:ext>
                  </a:extLst>
                </p14:cNvPr>
                <p14:cNvContentPartPr/>
                <p14:nvPr/>
              </p14:nvContentPartPr>
              <p14:xfrm>
                <a:off x="1085931" y="5855158"/>
                <a:ext cx="334440" cy="355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3E4961F-E0D4-44D2-AB80-69CE03A4E7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8291" y="5837518"/>
                  <a:ext cx="370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28D1053-DB3D-451F-BB62-DDB5AFA290E5}"/>
                    </a:ext>
                  </a:extLst>
                </p14:cNvPr>
                <p14:cNvContentPartPr/>
                <p14:nvPr/>
              </p14:nvContentPartPr>
              <p14:xfrm>
                <a:off x="1348731" y="5621878"/>
                <a:ext cx="554040" cy="636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28D1053-DB3D-451F-BB62-DDB5AFA290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31091" y="5604238"/>
                  <a:ext cx="5896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31F192B-0A6B-4B3D-AC87-54705371EBB1}"/>
                    </a:ext>
                  </a:extLst>
                </p14:cNvPr>
                <p14:cNvContentPartPr/>
                <p14:nvPr/>
              </p14:nvContentPartPr>
              <p14:xfrm>
                <a:off x="1908891" y="5519998"/>
                <a:ext cx="385200" cy="459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31F192B-0A6B-4B3D-AC87-54705371EB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91251" y="5502358"/>
                  <a:ext cx="4208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98B8F5-A06E-48EF-9D18-771FFE6E8127}"/>
                    </a:ext>
                  </a:extLst>
                </p14:cNvPr>
                <p14:cNvContentPartPr/>
                <p14:nvPr/>
              </p14:nvContentPartPr>
              <p14:xfrm>
                <a:off x="2252691" y="4835998"/>
                <a:ext cx="1102680" cy="826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98B8F5-A06E-48EF-9D18-771FFE6E81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34691" y="4817998"/>
                  <a:ext cx="113832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9F6E3F-6732-4371-B069-73A38157B6A1}"/>
                    </a:ext>
                  </a:extLst>
                </p14:cNvPr>
                <p14:cNvContentPartPr/>
                <p14:nvPr/>
              </p14:nvContentPartPr>
              <p14:xfrm>
                <a:off x="2688291" y="4884598"/>
                <a:ext cx="363960" cy="203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9F6E3F-6732-4371-B069-73A38157B6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70651" y="4866598"/>
                  <a:ext cx="399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5C9800-D4D2-41CE-8515-BA17EAF5A336}"/>
                    </a:ext>
                  </a:extLst>
                </p14:cNvPr>
                <p14:cNvContentPartPr/>
                <p14:nvPr/>
              </p14:nvContentPartPr>
              <p14:xfrm>
                <a:off x="3095811" y="4825198"/>
                <a:ext cx="335520" cy="132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5C9800-D4D2-41CE-8515-BA17EAF5A33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78171" y="4807198"/>
                  <a:ext cx="37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4460330-3748-4DBA-8F21-8D523916935A}"/>
                    </a:ext>
                  </a:extLst>
                </p14:cNvPr>
                <p14:cNvContentPartPr/>
                <p14:nvPr/>
              </p14:nvContentPartPr>
              <p14:xfrm>
                <a:off x="3099411" y="4779118"/>
                <a:ext cx="33120" cy="4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4460330-3748-4DBA-8F21-8D523916935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81411" y="4761478"/>
                  <a:ext cx="68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333F17C-7054-4DB6-AEC9-722DA76B47CA}"/>
                    </a:ext>
                  </a:extLst>
                </p14:cNvPr>
                <p14:cNvContentPartPr/>
                <p14:nvPr/>
              </p14:nvContentPartPr>
              <p14:xfrm>
                <a:off x="3168531" y="4649878"/>
                <a:ext cx="537840" cy="219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333F17C-7054-4DB6-AEC9-722DA76B47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50531" y="4631878"/>
                  <a:ext cx="573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9C2507-CB15-48E2-84DF-CA76E8E68D33}"/>
                    </a:ext>
                  </a:extLst>
                </p14:cNvPr>
                <p14:cNvContentPartPr/>
                <p14:nvPr/>
              </p14:nvContentPartPr>
              <p14:xfrm>
                <a:off x="3591891" y="4312198"/>
                <a:ext cx="1012320" cy="885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9C2507-CB15-48E2-84DF-CA76E8E68D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73891" y="4294558"/>
                  <a:ext cx="104796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E4810C6-6192-42CF-8E1A-C7723AFD85DC}"/>
                    </a:ext>
                  </a:extLst>
                </p14:cNvPr>
                <p14:cNvContentPartPr/>
                <p14:nvPr/>
              </p14:nvContentPartPr>
              <p14:xfrm>
                <a:off x="2435211" y="5839318"/>
                <a:ext cx="309600" cy="735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E4810C6-6192-42CF-8E1A-C7723AFD85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17211" y="5821318"/>
                  <a:ext cx="3452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8BB610-E976-4956-B489-4AE4E79F3FCF}"/>
                    </a:ext>
                  </a:extLst>
                </p14:cNvPr>
                <p14:cNvContentPartPr/>
                <p14:nvPr/>
              </p14:nvContentPartPr>
              <p14:xfrm>
                <a:off x="2597931" y="5748598"/>
                <a:ext cx="560880" cy="496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8BB610-E976-4956-B489-4AE4E79F3F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80291" y="5730958"/>
                  <a:ext cx="5965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39CC793-4EBF-4461-B8A2-6E9BB8217346}"/>
                    </a:ext>
                  </a:extLst>
                </p14:cNvPr>
                <p14:cNvContentPartPr/>
                <p14:nvPr/>
              </p14:nvContentPartPr>
              <p14:xfrm>
                <a:off x="2643291" y="5863078"/>
                <a:ext cx="199800" cy="10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39CC793-4EBF-4461-B8A2-6E9BB821734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25291" y="5845078"/>
                  <a:ext cx="235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BF2CAB-5A24-49CA-8D07-FE5E470D988B}"/>
                    </a:ext>
                  </a:extLst>
                </p14:cNvPr>
                <p14:cNvContentPartPr/>
                <p14:nvPr/>
              </p14:nvContentPartPr>
              <p14:xfrm>
                <a:off x="2996091" y="5325958"/>
                <a:ext cx="706320" cy="943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BF2CAB-5A24-49CA-8D07-FE5E470D988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78451" y="5307958"/>
                  <a:ext cx="74196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459AAB-2535-42BA-AA98-50897E808159}"/>
                    </a:ext>
                  </a:extLst>
                </p14:cNvPr>
                <p14:cNvContentPartPr/>
                <p14:nvPr/>
              </p14:nvContentPartPr>
              <p14:xfrm>
                <a:off x="3213531" y="5524678"/>
                <a:ext cx="135720" cy="151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459AAB-2535-42BA-AA98-50897E8081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95891" y="5506678"/>
                  <a:ext cx="171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41D664-7667-48A2-BB22-DBDBAD88F2F6}"/>
                    </a:ext>
                  </a:extLst>
                </p14:cNvPr>
                <p14:cNvContentPartPr/>
                <p14:nvPr/>
              </p14:nvContentPartPr>
              <p14:xfrm>
                <a:off x="3443931" y="5079718"/>
                <a:ext cx="842760" cy="444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41D664-7667-48A2-BB22-DBDBAD88F2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26291" y="5062078"/>
                  <a:ext cx="878400" cy="48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90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B47A6B-44D6-48EE-8F16-8DB437915C90}"/>
                  </a:ext>
                </a:extLst>
              </p14:cNvPr>
              <p14:cNvContentPartPr/>
              <p14:nvPr/>
            </p14:nvContentPartPr>
            <p14:xfrm>
              <a:off x="3076371" y="1249065"/>
              <a:ext cx="264600" cy="156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B47A6B-44D6-48EE-8F16-8DB437915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8731" y="1213425"/>
                <a:ext cx="300240" cy="16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CD1BC8-3520-4A7A-8452-531EB366D02D}"/>
                  </a:ext>
                </a:extLst>
              </p14:cNvPr>
              <p14:cNvContentPartPr/>
              <p14:nvPr/>
            </p14:nvContentPartPr>
            <p14:xfrm>
              <a:off x="3059811" y="904545"/>
              <a:ext cx="3149640" cy="203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CD1BC8-3520-4A7A-8452-531EB366D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1811" y="868905"/>
                <a:ext cx="3185280" cy="21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EC451D-E68A-436A-838D-BA26D4E96829}"/>
                  </a:ext>
                </a:extLst>
              </p14:cNvPr>
              <p14:cNvContentPartPr/>
              <p14:nvPr/>
            </p14:nvContentPartPr>
            <p14:xfrm>
              <a:off x="3711411" y="1272465"/>
              <a:ext cx="518040" cy="71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EC451D-E68A-436A-838D-BA26D4E96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771" y="1236825"/>
                <a:ext cx="55368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3FE633-44A0-4A36-882C-9D0FB3263423}"/>
                  </a:ext>
                </a:extLst>
              </p14:cNvPr>
              <p14:cNvContentPartPr/>
              <p14:nvPr/>
            </p14:nvContentPartPr>
            <p14:xfrm>
              <a:off x="4435011" y="1339065"/>
              <a:ext cx="657000" cy="79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3FE633-44A0-4A36-882C-9D0FB32634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7371" y="1303425"/>
                <a:ext cx="69264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622000-05BB-4216-A872-F524B059BAB6}"/>
                  </a:ext>
                </a:extLst>
              </p14:cNvPr>
              <p14:cNvContentPartPr/>
              <p14:nvPr/>
            </p14:nvContentPartPr>
            <p14:xfrm>
              <a:off x="5040531" y="1267065"/>
              <a:ext cx="463320" cy="39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622000-05BB-4216-A872-F524B059BA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2891" y="1231065"/>
                <a:ext cx="498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75C130-6032-480E-B2D8-C66C28D90CF1}"/>
                  </a:ext>
                </a:extLst>
              </p14:cNvPr>
              <p14:cNvContentPartPr/>
              <p14:nvPr/>
            </p14:nvContentPartPr>
            <p14:xfrm>
              <a:off x="1058931" y="1628145"/>
              <a:ext cx="2049480" cy="64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75C130-6032-480E-B2D8-C66C28D90C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1291" y="1592145"/>
                <a:ext cx="20851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475E2F-AE91-4978-81F4-2BE6253319FE}"/>
                  </a:ext>
                </a:extLst>
              </p14:cNvPr>
              <p14:cNvContentPartPr/>
              <p14:nvPr/>
            </p14:nvContentPartPr>
            <p14:xfrm>
              <a:off x="5884371" y="773865"/>
              <a:ext cx="2529360" cy="86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475E2F-AE91-4978-81F4-2BE6253319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6371" y="737865"/>
                <a:ext cx="256500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0CB19E-364F-4A46-85EE-9645984C5809}"/>
                  </a:ext>
                </a:extLst>
              </p14:cNvPr>
              <p14:cNvContentPartPr/>
              <p14:nvPr/>
            </p14:nvContentPartPr>
            <p14:xfrm>
              <a:off x="497331" y="1297305"/>
              <a:ext cx="272160" cy="37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CB19E-364F-4A46-85EE-9645984C58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9331" y="1261305"/>
                <a:ext cx="3078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3BD9AF-A384-4CCF-B39C-988127FE0E48}"/>
                  </a:ext>
                </a:extLst>
              </p14:cNvPr>
              <p14:cNvContentPartPr/>
              <p14:nvPr/>
            </p14:nvContentPartPr>
            <p14:xfrm>
              <a:off x="226251" y="1724265"/>
              <a:ext cx="779760" cy="430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3BD9AF-A384-4CCF-B39C-988127FE0E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251" y="1688265"/>
                <a:ext cx="8154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A06743-DF18-418E-A1B2-78F9CD34D828}"/>
                  </a:ext>
                </a:extLst>
              </p14:cNvPr>
              <p14:cNvContentPartPr/>
              <p14:nvPr/>
            </p14:nvContentPartPr>
            <p14:xfrm>
              <a:off x="253251" y="1021185"/>
              <a:ext cx="410400" cy="32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A06743-DF18-418E-A1B2-78F9CD34D8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251" y="985545"/>
                <a:ext cx="446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657DCE-180C-4C16-B4A8-52BED48F4865}"/>
                  </a:ext>
                </a:extLst>
              </p14:cNvPr>
              <p14:cNvContentPartPr/>
              <p14:nvPr/>
            </p14:nvContentPartPr>
            <p14:xfrm>
              <a:off x="1140291" y="895905"/>
              <a:ext cx="109080" cy="128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657DCE-180C-4C16-B4A8-52BED48F48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2651" y="859905"/>
                <a:ext cx="14472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2DF1EC-98B6-4DCF-A4BE-D6440BD16554}"/>
                  </a:ext>
                </a:extLst>
              </p14:cNvPr>
              <p14:cNvContentPartPr/>
              <p14:nvPr/>
            </p14:nvContentPartPr>
            <p14:xfrm>
              <a:off x="1188891" y="974745"/>
              <a:ext cx="567720" cy="82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2DF1EC-98B6-4DCF-A4BE-D6440BD165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891" y="939105"/>
                <a:ext cx="6033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0FD57F-B278-4F8A-B4E3-564F674CBFD3}"/>
                  </a:ext>
                </a:extLst>
              </p14:cNvPr>
              <p14:cNvContentPartPr/>
              <p14:nvPr/>
            </p14:nvContentPartPr>
            <p14:xfrm>
              <a:off x="251451" y="3468105"/>
              <a:ext cx="467640" cy="476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0FD57F-B278-4F8A-B4E3-564F674CBF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451" y="3432465"/>
                <a:ext cx="5032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CB2C80-924B-4137-A182-257B380B1CB3}"/>
                  </a:ext>
                </a:extLst>
              </p14:cNvPr>
              <p14:cNvContentPartPr/>
              <p14:nvPr/>
            </p14:nvContentPartPr>
            <p14:xfrm>
              <a:off x="99171" y="3295665"/>
              <a:ext cx="869040" cy="888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CB2C80-924B-4137-A182-257B380B1C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171" y="3259665"/>
                <a:ext cx="90468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CF55FC-9889-405A-8E17-BB0547EE33F9}"/>
                  </a:ext>
                </a:extLst>
              </p14:cNvPr>
              <p14:cNvContentPartPr/>
              <p14:nvPr/>
            </p14:nvContentPartPr>
            <p14:xfrm>
              <a:off x="1035171" y="2851425"/>
              <a:ext cx="839880" cy="566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CF55FC-9889-405A-8E17-BB0547EE33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7531" y="2815425"/>
                <a:ext cx="8755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5B360B-F760-4332-A0BB-4E6FEBB5BA0F}"/>
                  </a:ext>
                </a:extLst>
              </p14:cNvPr>
              <p14:cNvContentPartPr/>
              <p14:nvPr/>
            </p14:nvContentPartPr>
            <p14:xfrm>
              <a:off x="597411" y="4071465"/>
              <a:ext cx="682560" cy="80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5B360B-F760-4332-A0BB-4E6FEBB5BA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9411" y="4035465"/>
                <a:ext cx="71820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FD3E30-FD05-4EE2-B332-4CE431A8269A}"/>
                  </a:ext>
                </a:extLst>
              </p14:cNvPr>
              <p14:cNvContentPartPr/>
              <p14:nvPr/>
            </p14:nvContentPartPr>
            <p14:xfrm>
              <a:off x="1348011" y="3928905"/>
              <a:ext cx="483840" cy="77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FD3E30-FD05-4EE2-B332-4CE431A826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0011" y="3892905"/>
                <a:ext cx="51948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6E59DF-CFDB-4FD1-9724-EEB24EDD5B60}"/>
                  </a:ext>
                </a:extLst>
              </p14:cNvPr>
              <p14:cNvContentPartPr/>
              <p14:nvPr/>
            </p14:nvContentPartPr>
            <p14:xfrm>
              <a:off x="1601811" y="3747825"/>
              <a:ext cx="552960" cy="610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6E59DF-CFDB-4FD1-9724-EEB24EDD5B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84171" y="3712185"/>
                <a:ext cx="5886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E8EB58-949B-4DF9-BF9E-33D82E2EE557}"/>
                  </a:ext>
                </a:extLst>
              </p14:cNvPr>
              <p14:cNvContentPartPr/>
              <p14:nvPr/>
            </p14:nvContentPartPr>
            <p14:xfrm>
              <a:off x="1927971" y="3530745"/>
              <a:ext cx="770400" cy="43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E8EB58-949B-4DF9-BF9E-33D82E2EE5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0331" y="3494745"/>
                <a:ext cx="8060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BC2524-FEF2-4214-8471-03C9C130BEE5}"/>
                  </a:ext>
                </a:extLst>
              </p14:cNvPr>
              <p14:cNvContentPartPr/>
              <p14:nvPr/>
            </p14:nvContentPartPr>
            <p14:xfrm>
              <a:off x="1973331" y="3732345"/>
              <a:ext cx="55800" cy="2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BC2524-FEF2-4214-8471-03C9C130BE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55331" y="3696345"/>
                <a:ext cx="91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1A4699-5F3E-4573-8FAA-70C497953244}"/>
                  </a:ext>
                </a:extLst>
              </p14:cNvPr>
              <p14:cNvContentPartPr/>
              <p14:nvPr/>
            </p14:nvContentPartPr>
            <p14:xfrm>
              <a:off x="2367531" y="3439665"/>
              <a:ext cx="341280" cy="433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1A4699-5F3E-4573-8FAA-70C4979532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49891" y="3403665"/>
                <a:ext cx="3769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201B94-EBA6-4FA5-B924-A01E5E387CFD}"/>
                  </a:ext>
                </a:extLst>
              </p14:cNvPr>
              <p14:cNvContentPartPr/>
              <p14:nvPr/>
            </p14:nvContentPartPr>
            <p14:xfrm>
              <a:off x="2524491" y="3041145"/>
              <a:ext cx="807120" cy="1341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201B94-EBA6-4FA5-B924-A01E5E387C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06851" y="3005505"/>
                <a:ext cx="842760" cy="14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0950FA3-82A9-4F71-A35B-3E3A195C52FF}"/>
                  </a:ext>
                </a:extLst>
              </p14:cNvPr>
              <p14:cNvContentPartPr/>
              <p14:nvPr/>
            </p14:nvContentPartPr>
            <p14:xfrm>
              <a:off x="2932731" y="3006225"/>
              <a:ext cx="601920" cy="57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0950FA3-82A9-4F71-A35B-3E3A195C52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15091" y="2970225"/>
                <a:ext cx="6375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95FC87-EA8F-43BE-AB49-9978F1986640}"/>
                  </a:ext>
                </a:extLst>
              </p14:cNvPr>
              <p14:cNvContentPartPr/>
              <p14:nvPr/>
            </p14:nvContentPartPr>
            <p14:xfrm>
              <a:off x="8627571" y="431505"/>
              <a:ext cx="784800" cy="55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95FC87-EA8F-43BE-AB49-9978F19866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09931" y="395865"/>
                <a:ext cx="8204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37F44E-B67D-4C51-AC32-A52B271E9627}"/>
                  </a:ext>
                </a:extLst>
              </p14:cNvPr>
              <p14:cNvContentPartPr/>
              <p14:nvPr/>
            </p14:nvContentPartPr>
            <p14:xfrm>
              <a:off x="9396171" y="162585"/>
              <a:ext cx="571680" cy="110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37F44E-B67D-4C51-AC32-A52B271E96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78171" y="126585"/>
                <a:ext cx="60732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780DA3-28D1-4525-9D92-8BFAC6EE4C87}"/>
                  </a:ext>
                </a:extLst>
              </p14:cNvPr>
              <p14:cNvContentPartPr/>
              <p14:nvPr/>
            </p14:nvContentPartPr>
            <p14:xfrm>
              <a:off x="9938691" y="76545"/>
              <a:ext cx="514440" cy="100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780DA3-28D1-4525-9D92-8BFAC6EE4C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21051" y="40545"/>
                <a:ext cx="55008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CB8EA3-6219-410B-B4EB-0A472F6B9953}"/>
                  </a:ext>
                </a:extLst>
              </p14:cNvPr>
              <p14:cNvContentPartPr/>
              <p14:nvPr/>
            </p14:nvContentPartPr>
            <p14:xfrm>
              <a:off x="8497971" y="1562265"/>
              <a:ext cx="881280" cy="800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CB8EA3-6219-410B-B4EB-0A472F6B99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9971" y="1526265"/>
                <a:ext cx="91692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0E133FE-EF01-400C-B0E9-2612FECE53C2}"/>
                  </a:ext>
                </a:extLst>
              </p14:cNvPr>
              <p14:cNvContentPartPr/>
              <p14:nvPr/>
            </p14:nvContentPartPr>
            <p14:xfrm>
              <a:off x="8881011" y="1835505"/>
              <a:ext cx="226800" cy="12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0E133FE-EF01-400C-B0E9-2612FECE53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63371" y="1799505"/>
                <a:ext cx="2624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D42D0E-09E5-4741-AA29-0C2F8D32F23D}"/>
                  </a:ext>
                </a:extLst>
              </p14:cNvPr>
              <p14:cNvContentPartPr/>
              <p14:nvPr/>
            </p14:nvContentPartPr>
            <p14:xfrm>
              <a:off x="9444771" y="1357785"/>
              <a:ext cx="501480" cy="381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D42D0E-09E5-4741-AA29-0C2F8D32F2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26771" y="1321785"/>
                <a:ext cx="5371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BDC00E-DBC2-4411-9FD2-903438CF5BFD}"/>
                  </a:ext>
                </a:extLst>
              </p14:cNvPr>
              <p14:cNvContentPartPr/>
              <p14:nvPr/>
            </p14:nvContentPartPr>
            <p14:xfrm>
              <a:off x="10284291" y="808425"/>
              <a:ext cx="686160" cy="843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BDC00E-DBC2-4411-9FD2-903438CF5B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66651" y="772425"/>
                <a:ext cx="72180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AB6744-C540-4DFE-8AFA-E0AAE9171D47}"/>
                  </a:ext>
                </a:extLst>
              </p14:cNvPr>
              <p14:cNvContentPartPr/>
              <p14:nvPr/>
            </p14:nvContentPartPr>
            <p14:xfrm>
              <a:off x="11034171" y="986625"/>
              <a:ext cx="333360" cy="380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AB6744-C540-4DFE-8AFA-E0AAE9171D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16531" y="950625"/>
                <a:ext cx="36900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3A09B9-74EF-4E4E-8DB4-58FA060F876D}"/>
                  </a:ext>
                </a:extLst>
              </p14:cNvPr>
              <p14:cNvContentPartPr/>
              <p14:nvPr/>
            </p14:nvContentPartPr>
            <p14:xfrm>
              <a:off x="11108331" y="669465"/>
              <a:ext cx="385200" cy="556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3A09B9-74EF-4E4E-8DB4-58FA060F87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90691" y="633825"/>
                <a:ext cx="4208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3D2D6B-CCDC-4F7F-9B93-5C9C4159B9BF}"/>
                  </a:ext>
                </a:extLst>
              </p14:cNvPr>
              <p14:cNvContentPartPr/>
              <p14:nvPr/>
            </p14:nvContentPartPr>
            <p14:xfrm>
              <a:off x="11289411" y="334665"/>
              <a:ext cx="442080" cy="531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3D2D6B-CCDC-4F7F-9B93-5C9C4159B9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71411" y="298665"/>
                <a:ext cx="47772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BB198B-9C7F-4013-922E-810F4B9B2B5F}"/>
                  </a:ext>
                </a:extLst>
              </p14:cNvPr>
              <p14:cNvContentPartPr/>
              <p14:nvPr/>
            </p14:nvContentPartPr>
            <p14:xfrm>
              <a:off x="11370771" y="607185"/>
              <a:ext cx="225720" cy="180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BB198B-9C7F-4013-922E-810F4B9B2B5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53131" y="571185"/>
                <a:ext cx="261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327859-8824-41B3-87F0-11F817DE4FE9}"/>
                  </a:ext>
                </a:extLst>
              </p14:cNvPr>
              <p14:cNvContentPartPr/>
              <p14:nvPr/>
            </p14:nvContentPartPr>
            <p14:xfrm>
              <a:off x="11550051" y="480825"/>
              <a:ext cx="363600" cy="262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327859-8824-41B3-87F0-11F817DE4F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32051" y="445185"/>
                <a:ext cx="3992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812F03-5C0D-4B4E-A51E-3637E506E417}"/>
                  </a:ext>
                </a:extLst>
              </p14:cNvPr>
              <p14:cNvContentPartPr/>
              <p14:nvPr/>
            </p14:nvContentPartPr>
            <p14:xfrm>
              <a:off x="10765611" y="1938465"/>
              <a:ext cx="500760" cy="820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812F03-5C0D-4B4E-A51E-3637E506E4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47611" y="1902825"/>
                <a:ext cx="53640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EFC5329-5345-4D63-A298-EF4D4A241772}"/>
                  </a:ext>
                </a:extLst>
              </p14:cNvPr>
              <p14:cNvContentPartPr/>
              <p14:nvPr/>
            </p14:nvContentPartPr>
            <p14:xfrm>
              <a:off x="11192211" y="1738305"/>
              <a:ext cx="402840" cy="36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EFC5329-5345-4D63-A298-EF4D4A24177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74571" y="1702305"/>
                <a:ext cx="4384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88FA68-A3F9-4072-A7BB-15C593459829}"/>
                  </a:ext>
                </a:extLst>
              </p14:cNvPr>
              <p14:cNvContentPartPr/>
              <p14:nvPr/>
            </p14:nvContentPartPr>
            <p14:xfrm>
              <a:off x="626211" y="381465"/>
              <a:ext cx="108000" cy="85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88FA68-A3F9-4072-A7BB-15C59345982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8571" y="345825"/>
                <a:ext cx="143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237229-F2A5-4FD1-BF9A-5B451CE2D249}"/>
                  </a:ext>
                </a:extLst>
              </p14:cNvPr>
              <p14:cNvContentPartPr/>
              <p14:nvPr/>
            </p14:nvContentPartPr>
            <p14:xfrm>
              <a:off x="167571" y="120825"/>
              <a:ext cx="1241280" cy="668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237229-F2A5-4FD1-BF9A-5B451CE2D2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571" y="84825"/>
                <a:ext cx="127692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7B9DFA-8180-4854-912E-FA7D35039EE8}"/>
                  </a:ext>
                </a:extLst>
              </p14:cNvPr>
              <p14:cNvContentPartPr/>
              <p14:nvPr/>
            </p14:nvContentPartPr>
            <p14:xfrm>
              <a:off x="3126051" y="2579625"/>
              <a:ext cx="3137040" cy="310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7B9DFA-8180-4854-912E-FA7D35039E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08051" y="2543625"/>
                <a:ext cx="3172680" cy="31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FE56FD-0035-4726-9235-EF4FF6A9DE7D}"/>
                  </a:ext>
                </a:extLst>
              </p14:cNvPr>
              <p14:cNvContentPartPr/>
              <p14:nvPr/>
            </p14:nvContentPartPr>
            <p14:xfrm>
              <a:off x="6174171" y="3146625"/>
              <a:ext cx="2720520" cy="136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FE56FD-0035-4726-9235-EF4FF6A9DE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6171" y="3110625"/>
                <a:ext cx="275616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3CDBB00-9296-41DE-8CA0-03F382FD263B}"/>
                  </a:ext>
                </a:extLst>
              </p14:cNvPr>
              <p14:cNvContentPartPr/>
              <p14:nvPr/>
            </p14:nvContentPartPr>
            <p14:xfrm>
              <a:off x="2875491" y="5794785"/>
              <a:ext cx="1215720" cy="906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3CDBB00-9296-41DE-8CA0-03F382FD26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57491" y="5759145"/>
                <a:ext cx="125136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96CADF-0503-47B4-BC21-2BC4CE6D233F}"/>
                  </a:ext>
                </a:extLst>
              </p14:cNvPr>
              <p14:cNvContentPartPr/>
              <p14:nvPr/>
            </p14:nvContentPartPr>
            <p14:xfrm>
              <a:off x="4046571" y="5956785"/>
              <a:ext cx="325080" cy="520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96CADF-0503-47B4-BC21-2BC4CE6D23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28571" y="5921145"/>
                <a:ext cx="3607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0D564B-4FA6-4362-A865-1F6D167B396F}"/>
                  </a:ext>
                </a:extLst>
              </p14:cNvPr>
              <p14:cNvContentPartPr/>
              <p14:nvPr/>
            </p14:nvContentPartPr>
            <p14:xfrm>
              <a:off x="3702771" y="5711985"/>
              <a:ext cx="615240" cy="398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0D564B-4FA6-4362-A865-1F6D167B39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84771" y="5676345"/>
                <a:ext cx="6508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00D33D-06D0-4D61-825A-F552030BB8F9}"/>
                  </a:ext>
                </a:extLst>
              </p14:cNvPr>
              <p14:cNvContentPartPr/>
              <p14:nvPr/>
            </p14:nvContentPartPr>
            <p14:xfrm>
              <a:off x="4489731" y="5530545"/>
              <a:ext cx="672480" cy="61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00D33D-06D0-4D61-825A-F552030BB8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72091" y="5494545"/>
                <a:ext cx="7081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4B3818B-4CE4-48C9-914D-11C34318E5C0}"/>
                  </a:ext>
                </a:extLst>
              </p14:cNvPr>
              <p14:cNvContentPartPr/>
              <p14:nvPr/>
            </p14:nvContentPartPr>
            <p14:xfrm>
              <a:off x="8202411" y="4852305"/>
              <a:ext cx="416880" cy="557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4B3818B-4CE4-48C9-914D-11C34318E5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84411" y="4816665"/>
                <a:ext cx="45252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C24694-C093-44D4-9AAC-17670ED3B61F}"/>
                  </a:ext>
                </a:extLst>
              </p14:cNvPr>
              <p14:cNvContentPartPr/>
              <p14:nvPr/>
            </p14:nvContentPartPr>
            <p14:xfrm>
              <a:off x="8129691" y="5271345"/>
              <a:ext cx="936000" cy="414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C24694-C093-44D4-9AAC-17670ED3B6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12051" y="5235345"/>
                <a:ext cx="9716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76FF6A9-F72D-48D4-9470-32DBEC45F320}"/>
                  </a:ext>
                </a:extLst>
              </p14:cNvPr>
              <p14:cNvContentPartPr/>
              <p14:nvPr/>
            </p14:nvContentPartPr>
            <p14:xfrm>
              <a:off x="7939611" y="4617585"/>
              <a:ext cx="654480" cy="533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76FF6A9-F72D-48D4-9470-32DBEC45F3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21611" y="4581585"/>
                <a:ext cx="6901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558AA51-FC25-4F05-841E-52F6691794E5}"/>
                  </a:ext>
                </a:extLst>
              </p14:cNvPr>
              <p14:cNvContentPartPr/>
              <p14:nvPr/>
            </p14:nvContentPartPr>
            <p14:xfrm>
              <a:off x="8740251" y="4260465"/>
              <a:ext cx="1093320" cy="848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558AA51-FC25-4F05-841E-52F6691794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22251" y="4224465"/>
                <a:ext cx="112896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0B3E2E-6969-40B5-BF69-959564091F11}"/>
                  </a:ext>
                </a:extLst>
              </p14:cNvPr>
              <p14:cNvContentPartPr/>
              <p14:nvPr/>
            </p14:nvContentPartPr>
            <p14:xfrm>
              <a:off x="9750411" y="4032225"/>
              <a:ext cx="1161720" cy="1029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0B3E2E-6969-40B5-BF69-959564091F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32411" y="3996585"/>
                <a:ext cx="119736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3B0E43D-5C6B-4845-A729-CD8DDD40ACA1}"/>
                  </a:ext>
                </a:extLst>
              </p14:cNvPr>
              <p14:cNvContentPartPr/>
              <p14:nvPr/>
            </p14:nvContentPartPr>
            <p14:xfrm>
              <a:off x="10685331" y="4043385"/>
              <a:ext cx="422640" cy="47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3B0E43D-5C6B-4845-A729-CD8DDD40AC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67331" y="4007385"/>
                <a:ext cx="4582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894E708-7346-4A46-8E55-967FBD587C44}"/>
                  </a:ext>
                </a:extLst>
              </p14:cNvPr>
              <p14:cNvContentPartPr/>
              <p14:nvPr/>
            </p14:nvContentPartPr>
            <p14:xfrm>
              <a:off x="10311291" y="3724425"/>
              <a:ext cx="678960" cy="340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894E708-7346-4A46-8E55-967FBD587C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93651" y="3688785"/>
                <a:ext cx="7146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C29633-C172-4433-A8D4-DDE44B335CA5}"/>
                  </a:ext>
                </a:extLst>
              </p14:cNvPr>
              <p14:cNvContentPartPr/>
              <p14:nvPr/>
            </p14:nvContentPartPr>
            <p14:xfrm>
              <a:off x="5024331" y="6146505"/>
              <a:ext cx="930960" cy="643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C29633-C172-4433-A8D4-DDE44B335CA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06691" y="6110865"/>
                <a:ext cx="966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A9C72A6-B3BB-4CB8-8979-F30EBE8D25B7}"/>
                  </a:ext>
                </a:extLst>
              </p14:cNvPr>
              <p14:cNvContentPartPr/>
              <p14:nvPr/>
            </p14:nvContentPartPr>
            <p14:xfrm>
              <a:off x="5458131" y="5829705"/>
              <a:ext cx="381600" cy="409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A9C72A6-B3BB-4CB8-8979-F30EBE8D25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40131" y="5794065"/>
                <a:ext cx="4172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735534-087A-4AD7-8015-02790A288A01}"/>
                  </a:ext>
                </a:extLst>
              </p14:cNvPr>
              <p14:cNvContentPartPr/>
              <p14:nvPr/>
            </p14:nvContentPartPr>
            <p14:xfrm>
              <a:off x="5967891" y="5453865"/>
              <a:ext cx="536040" cy="519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735534-087A-4AD7-8015-02790A288A0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49891" y="5418225"/>
                <a:ext cx="5716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4021AA8-838C-466B-A167-03314A629A05}"/>
                  </a:ext>
                </a:extLst>
              </p14:cNvPr>
              <p14:cNvContentPartPr/>
              <p14:nvPr/>
            </p14:nvContentPartPr>
            <p14:xfrm>
              <a:off x="6309891" y="5142105"/>
              <a:ext cx="390600" cy="341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4021AA8-838C-466B-A167-03314A629A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92251" y="5106465"/>
                <a:ext cx="4262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B8165EA-A91F-4EE0-BF37-1A7F7FC944F3}"/>
                  </a:ext>
                </a:extLst>
              </p14:cNvPr>
              <p14:cNvContentPartPr/>
              <p14:nvPr/>
            </p14:nvContentPartPr>
            <p14:xfrm>
              <a:off x="6670251" y="4604265"/>
              <a:ext cx="352080" cy="677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B8165EA-A91F-4EE0-BF37-1A7F7FC944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52251" y="4568625"/>
                <a:ext cx="38772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486CC00-5D91-44E9-AEEB-5D17B7BEB78A}"/>
                  </a:ext>
                </a:extLst>
              </p14:cNvPr>
              <p14:cNvContentPartPr/>
              <p14:nvPr/>
            </p14:nvContentPartPr>
            <p14:xfrm>
              <a:off x="7039251" y="4463145"/>
              <a:ext cx="181080" cy="228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486CC00-5D91-44E9-AEEB-5D17B7BEB78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21251" y="4427505"/>
                <a:ext cx="216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D2E8815-94A8-47FC-B0A0-6BDC672AB3CB}"/>
                  </a:ext>
                </a:extLst>
              </p14:cNvPr>
              <p14:cNvContentPartPr/>
              <p14:nvPr/>
            </p14:nvContentPartPr>
            <p14:xfrm>
              <a:off x="6336891" y="6055425"/>
              <a:ext cx="1130760" cy="519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D2E8815-94A8-47FC-B0A0-6BDC672AB3C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18891" y="6019785"/>
                <a:ext cx="11664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028CF2-9EDA-4D62-92ED-94E0F9489640}"/>
                  </a:ext>
                </a:extLst>
              </p14:cNvPr>
              <p14:cNvContentPartPr/>
              <p14:nvPr/>
            </p14:nvContentPartPr>
            <p14:xfrm>
              <a:off x="6394491" y="5109705"/>
              <a:ext cx="1790280" cy="1394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028CF2-9EDA-4D62-92ED-94E0F948964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6851" y="5073705"/>
                <a:ext cx="182592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5F22C7-DF5C-42FF-98F4-D7CB9EDE4547}"/>
                  </a:ext>
                </a:extLst>
              </p14:cNvPr>
              <p14:cNvContentPartPr/>
              <p14:nvPr/>
            </p14:nvContentPartPr>
            <p14:xfrm>
              <a:off x="9712251" y="5116185"/>
              <a:ext cx="324360" cy="635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5F22C7-DF5C-42FF-98F4-D7CB9EDE45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94611" y="5080545"/>
                <a:ext cx="3600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628968B-B401-4D5A-B973-82692D8003DA}"/>
                  </a:ext>
                </a:extLst>
              </p14:cNvPr>
              <p14:cNvContentPartPr/>
              <p14:nvPr/>
            </p14:nvContentPartPr>
            <p14:xfrm>
              <a:off x="10157931" y="5103945"/>
              <a:ext cx="646200" cy="387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628968B-B401-4D5A-B973-82692D8003D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39931" y="5067945"/>
                <a:ext cx="681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F952674-A7AA-4141-A019-BCA2FF676DE3}"/>
                  </a:ext>
                </a:extLst>
              </p14:cNvPr>
              <p14:cNvContentPartPr/>
              <p14:nvPr/>
            </p14:nvContentPartPr>
            <p14:xfrm>
              <a:off x="10836531" y="4729185"/>
              <a:ext cx="866520" cy="627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952674-A7AA-4141-A019-BCA2FF676DE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18891" y="4693545"/>
                <a:ext cx="9021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D9CE201-0E5D-4880-BE8F-169E2433BDC0}"/>
                  </a:ext>
                </a:extLst>
              </p14:cNvPr>
              <p14:cNvContentPartPr/>
              <p14:nvPr/>
            </p14:nvContentPartPr>
            <p14:xfrm>
              <a:off x="2045691" y="4166145"/>
              <a:ext cx="2107440" cy="1854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D9CE201-0E5D-4880-BE8F-169E2433BD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28051" y="4130145"/>
                <a:ext cx="2143080" cy="19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AC71C07-D55E-41F7-B61D-56FC134A4D7C}"/>
                  </a:ext>
                </a:extLst>
              </p14:cNvPr>
              <p14:cNvContentPartPr/>
              <p14:nvPr/>
            </p14:nvContentPartPr>
            <p14:xfrm>
              <a:off x="7305651" y="2834145"/>
              <a:ext cx="1512360" cy="1436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C71C07-D55E-41F7-B61D-56FC134A4D7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88011" y="2798145"/>
                <a:ext cx="1548000" cy="15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91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2BF8CF-7106-444A-9B68-634C9D638464}"/>
                  </a:ext>
                </a:extLst>
              </p14:cNvPr>
              <p14:cNvContentPartPr/>
              <p14:nvPr/>
            </p14:nvContentPartPr>
            <p14:xfrm>
              <a:off x="524691" y="606465"/>
              <a:ext cx="256680" cy="80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2BF8CF-7106-444A-9B68-634C9D638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51" y="570465"/>
                <a:ext cx="29232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062F04-3909-48DB-8C92-818CB9A44333}"/>
                  </a:ext>
                </a:extLst>
              </p14:cNvPr>
              <p14:cNvContentPartPr/>
              <p14:nvPr/>
            </p14:nvContentPartPr>
            <p14:xfrm>
              <a:off x="244251" y="421425"/>
              <a:ext cx="1056960" cy="108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062F04-3909-48DB-8C92-818CB9A44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251" y="385785"/>
                <a:ext cx="109260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D70830-9CE2-4E91-8A78-7E96366AA5B5}"/>
                  </a:ext>
                </a:extLst>
              </p14:cNvPr>
              <p14:cNvContentPartPr/>
              <p14:nvPr/>
            </p14:nvContentPartPr>
            <p14:xfrm>
              <a:off x="1635651" y="388665"/>
              <a:ext cx="807480" cy="51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D70830-9CE2-4E91-8A78-7E96366AA5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7651" y="352665"/>
                <a:ext cx="8431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8827B-2381-4EE3-BA8D-87456AF22669}"/>
                  </a:ext>
                </a:extLst>
              </p14:cNvPr>
              <p14:cNvContentPartPr/>
              <p14:nvPr/>
            </p14:nvContentPartPr>
            <p14:xfrm>
              <a:off x="3272211" y="135585"/>
              <a:ext cx="938520" cy="83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8827B-2381-4EE3-BA8D-87456AF226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4571" y="99585"/>
                <a:ext cx="97416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467BEB-527A-448B-95A0-8C79AA9E9145}"/>
                  </a:ext>
                </a:extLst>
              </p14:cNvPr>
              <p14:cNvContentPartPr/>
              <p14:nvPr/>
            </p14:nvContentPartPr>
            <p14:xfrm>
              <a:off x="4122891" y="442665"/>
              <a:ext cx="391320" cy="39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467BEB-527A-448B-95A0-8C79AA9E91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5251" y="407025"/>
                <a:ext cx="4269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7CAD37-85CB-4814-8257-448293F53765}"/>
                  </a:ext>
                </a:extLst>
              </p14:cNvPr>
              <p14:cNvContentPartPr/>
              <p14:nvPr/>
            </p14:nvContentPartPr>
            <p14:xfrm>
              <a:off x="4444731" y="425385"/>
              <a:ext cx="417240" cy="48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7CAD37-85CB-4814-8257-448293F537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27091" y="389385"/>
                <a:ext cx="4528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44833C-D2CC-47BB-AEC8-A0EF587A5D33}"/>
                  </a:ext>
                </a:extLst>
              </p14:cNvPr>
              <p14:cNvContentPartPr/>
              <p14:nvPr/>
            </p14:nvContentPartPr>
            <p14:xfrm>
              <a:off x="4825251" y="378585"/>
              <a:ext cx="615960" cy="70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44833C-D2CC-47BB-AEC8-A0EF587A5D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7611" y="342945"/>
                <a:ext cx="6516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9F8FC9-C520-4544-9259-4C9DA6171712}"/>
                  </a:ext>
                </a:extLst>
              </p14:cNvPr>
              <p14:cNvContentPartPr/>
              <p14:nvPr/>
            </p14:nvContentPartPr>
            <p14:xfrm>
              <a:off x="5683851" y="569385"/>
              <a:ext cx="551160" cy="40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9F8FC9-C520-4544-9259-4C9DA61717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6211" y="533745"/>
                <a:ext cx="5868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E3633E-1134-45E7-880F-33176676A9CD}"/>
                  </a:ext>
                </a:extLst>
              </p14:cNvPr>
              <p14:cNvContentPartPr/>
              <p14:nvPr/>
            </p14:nvContentPartPr>
            <p14:xfrm>
              <a:off x="6211611" y="569745"/>
              <a:ext cx="171000" cy="22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E3633E-1134-45E7-880F-33176676A9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3611" y="534105"/>
                <a:ext cx="2066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6D8FA8-351A-4FE2-A725-321A2A7CD9D0}"/>
                  </a:ext>
                </a:extLst>
              </p14:cNvPr>
              <p14:cNvContentPartPr/>
              <p14:nvPr/>
            </p14:nvContentPartPr>
            <p14:xfrm>
              <a:off x="6699051" y="606465"/>
              <a:ext cx="36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6D8FA8-351A-4FE2-A725-321A2A7CD9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1411" y="57046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8D442F-0437-4D76-AA2B-2F0B04703117}"/>
                  </a:ext>
                </a:extLst>
              </p14:cNvPr>
              <p14:cNvContentPartPr/>
              <p14:nvPr/>
            </p14:nvContentPartPr>
            <p14:xfrm>
              <a:off x="6454611" y="331065"/>
              <a:ext cx="36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8D442F-0437-4D76-AA2B-2F0B047031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6971" y="295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026806-F288-4649-811E-473F6548B10C}"/>
                  </a:ext>
                </a:extLst>
              </p14:cNvPr>
              <p14:cNvContentPartPr/>
              <p14:nvPr/>
            </p14:nvContentPartPr>
            <p14:xfrm>
              <a:off x="6627051" y="307665"/>
              <a:ext cx="657360" cy="42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026806-F288-4649-811E-473F6548B1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9051" y="271665"/>
                <a:ext cx="6930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DC2DDD-013E-488D-BE66-6A36F8A17617}"/>
                  </a:ext>
                </a:extLst>
              </p14:cNvPr>
              <p14:cNvContentPartPr/>
              <p14:nvPr/>
            </p14:nvContentPartPr>
            <p14:xfrm>
              <a:off x="6481611" y="103185"/>
              <a:ext cx="1586520" cy="58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DC2DDD-013E-488D-BE66-6A36F8A176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3971" y="67185"/>
                <a:ext cx="16221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4559E7-FCC9-492E-987D-AC11DA8DA8EE}"/>
                  </a:ext>
                </a:extLst>
              </p14:cNvPr>
              <p14:cNvContentPartPr/>
              <p14:nvPr/>
            </p14:nvContentPartPr>
            <p14:xfrm>
              <a:off x="562851" y="606465"/>
              <a:ext cx="7729920" cy="993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4559E7-FCC9-492E-987D-AC11DA8DA8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211" y="570465"/>
                <a:ext cx="776556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9BE72A-6D8E-44A8-B75E-697655550F82}"/>
                  </a:ext>
                </a:extLst>
              </p14:cNvPr>
              <p14:cNvContentPartPr/>
              <p14:nvPr/>
            </p14:nvContentPartPr>
            <p14:xfrm>
              <a:off x="1583451" y="2401785"/>
              <a:ext cx="3520440" cy="1338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9BE72A-6D8E-44A8-B75E-697655550F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5451" y="2365785"/>
                <a:ext cx="355608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D6FE30-DC01-447A-B838-E11500BA67BD}"/>
                  </a:ext>
                </a:extLst>
              </p14:cNvPr>
              <p14:cNvContentPartPr/>
              <p14:nvPr/>
            </p14:nvContentPartPr>
            <p14:xfrm>
              <a:off x="778491" y="3202065"/>
              <a:ext cx="5680440" cy="699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D6FE30-DC01-447A-B838-E11500BA6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491" y="3166425"/>
                <a:ext cx="571608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6C18B8-179D-4EAA-A3A4-9E5B7D960FC2}"/>
                  </a:ext>
                </a:extLst>
              </p14:cNvPr>
              <p14:cNvContentPartPr/>
              <p14:nvPr/>
            </p14:nvContentPartPr>
            <p14:xfrm>
              <a:off x="7206291" y="2714265"/>
              <a:ext cx="1992960" cy="264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6C18B8-179D-4EAA-A3A4-9E5B7D960F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88291" y="2678625"/>
                <a:ext cx="2028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2496C7-C9C5-448B-9003-CD3C3A535C6A}"/>
                  </a:ext>
                </a:extLst>
              </p14:cNvPr>
              <p14:cNvContentPartPr/>
              <p14:nvPr/>
            </p14:nvContentPartPr>
            <p14:xfrm>
              <a:off x="7677171" y="1828665"/>
              <a:ext cx="468000" cy="1083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2496C7-C9C5-448B-9003-CD3C3A535C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9171" y="1792665"/>
                <a:ext cx="5036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A5EED7-BDB3-4D8E-BB7C-00FD4A054CB7}"/>
                  </a:ext>
                </a:extLst>
              </p14:cNvPr>
              <p14:cNvContentPartPr/>
              <p14:nvPr/>
            </p14:nvContentPartPr>
            <p14:xfrm>
              <a:off x="7849251" y="1417905"/>
              <a:ext cx="2679120" cy="89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A5EED7-BDB3-4D8E-BB7C-00FD4A054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31251" y="1382265"/>
                <a:ext cx="271476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F67DCE-F69D-463A-B8D6-2AAD003D7BD8}"/>
                  </a:ext>
                </a:extLst>
              </p14:cNvPr>
              <p14:cNvContentPartPr/>
              <p14:nvPr/>
            </p14:nvContentPartPr>
            <p14:xfrm>
              <a:off x="3431331" y="5112585"/>
              <a:ext cx="4060080" cy="271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F67DCE-F69D-463A-B8D6-2AAD003D7B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13331" y="5076585"/>
                <a:ext cx="4095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523E4A-9A88-4B67-98B3-F1C2719E2B11}"/>
                  </a:ext>
                </a:extLst>
              </p14:cNvPr>
              <p14:cNvContentPartPr/>
              <p14:nvPr/>
            </p14:nvContentPartPr>
            <p14:xfrm>
              <a:off x="4734531" y="4436145"/>
              <a:ext cx="455400" cy="1278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523E4A-9A88-4B67-98B3-F1C2719E2B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16891" y="4400145"/>
                <a:ext cx="49104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051FC9-C6D7-48F6-BEBB-5A89060B2403}"/>
                  </a:ext>
                </a:extLst>
              </p14:cNvPr>
              <p14:cNvContentPartPr/>
              <p14:nvPr/>
            </p14:nvContentPartPr>
            <p14:xfrm>
              <a:off x="4797891" y="4302945"/>
              <a:ext cx="2004840" cy="37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051FC9-C6D7-48F6-BEBB-5A89060B24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80251" y="4267305"/>
                <a:ext cx="20404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01363C4-108F-4F6D-B16A-049D745697E7}"/>
                  </a:ext>
                </a:extLst>
              </p14:cNvPr>
              <p14:cNvContentPartPr/>
              <p14:nvPr/>
            </p14:nvContentPartPr>
            <p14:xfrm>
              <a:off x="579051" y="2304585"/>
              <a:ext cx="615600" cy="96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01363C4-108F-4F6D-B16A-049D745697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411" y="2268945"/>
                <a:ext cx="6512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ABD6F34-028B-43BD-A05D-2E75E50F586C}"/>
                  </a:ext>
                </a:extLst>
              </p14:cNvPr>
              <p14:cNvContentPartPr/>
              <p14:nvPr/>
            </p14:nvContentPartPr>
            <p14:xfrm>
              <a:off x="3411" y="1692225"/>
              <a:ext cx="1936080" cy="1787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ABD6F34-028B-43BD-A05D-2E75E50F58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14229" y="1656225"/>
                <a:ext cx="197172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D68FFD1-8444-4889-AABF-CAA5F86A1CEE}"/>
                  </a:ext>
                </a:extLst>
              </p14:cNvPr>
              <p14:cNvContentPartPr/>
              <p14:nvPr/>
            </p14:nvContentPartPr>
            <p14:xfrm>
              <a:off x="7297011" y="3944745"/>
              <a:ext cx="670680" cy="90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D68FFD1-8444-4889-AABF-CAA5F86A1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79011" y="3909105"/>
                <a:ext cx="70632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BC35BB-53BB-4705-B971-BB461E45CB9D}"/>
                  </a:ext>
                </a:extLst>
              </p14:cNvPr>
              <p14:cNvContentPartPr/>
              <p14:nvPr/>
            </p14:nvContentPartPr>
            <p14:xfrm>
              <a:off x="7215291" y="3684825"/>
              <a:ext cx="691920" cy="736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BC35BB-53BB-4705-B971-BB461E45CB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7651" y="3649185"/>
                <a:ext cx="72756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B73713-B287-44F1-AD39-1974595B7938}"/>
                  </a:ext>
                </a:extLst>
              </p14:cNvPr>
              <p14:cNvContentPartPr/>
              <p14:nvPr/>
            </p14:nvContentPartPr>
            <p14:xfrm>
              <a:off x="7830891" y="3851505"/>
              <a:ext cx="731160" cy="69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B73713-B287-44F1-AD39-1974595B79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3251" y="3815505"/>
                <a:ext cx="7668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839577-6395-470A-A01D-ECD9D0BC3E38}"/>
                  </a:ext>
                </a:extLst>
              </p14:cNvPr>
              <p14:cNvContentPartPr/>
              <p14:nvPr/>
            </p14:nvContentPartPr>
            <p14:xfrm>
              <a:off x="8543691" y="3756825"/>
              <a:ext cx="451080" cy="55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839577-6395-470A-A01D-ECD9D0BC3E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26051" y="3720825"/>
                <a:ext cx="4867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11FC0D-4214-40B4-B792-EAB720F5CB7B}"/>
                  </a:ext>
                </a:extLst>
              </p14:cNvPr>
              <p14:cNvContentPartPr/>
              <p14:nvPr/>
            </p14:nvContentPartPr>
            <p14:xfrm>
              <a:off x="8899371" y="3307905"/>
              <a:ext cx="491400" cy="516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11FC0D-4214-40B4-B792-EAB720F5CB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81371" y="3271905"/>
                <a:ext cx="52704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3B6B1A-AF13-41DE-BD09-756BBA874301}"/>
                  </a:ext>
                </a:extLst>
              </p14:cNvPr>
              <p14:cNvContentPartPr/>
              <p14:nvPr/>
            </p14:nvContentPartPr>
            <p14:xfrm>
              <a:off x="9514971" y="3385665"/>
              <a:ext cx="55800" cy="60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3B6B1A-AF13-41DE-BD09-756BBA8743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96971" y="3349665"/>
                <a:ext cx="91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C4756-45E5-438E-8176-00EFDA4457F4}"/>
                  </a:ext>
                </a:extLst>
              </p14:cNvPr>
              <p14:cNvContentPartPr/>
              <p14:nvPr/>
            </p14:nvContentPartPr>
            <p14:xfrm>
              <a:off x="9208611" y="3161385"/>
              <a:ext cx="89280" cy="97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C4756-45E5-438E-8176-00EFDA4457F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90611" y="3125745"/>
                <a:ext cx="124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2FE213E-4310-44DC-95B6-82FA82935C75}"/>
                  </a:ext>
                </a:extLst>
              </p14:cNvPr>
              <p14:cNvContentPartPr/>
              <p14:nvPr/>
            </p14:nvContentPartPr>
            <p14:xfrm>
              <a:off x="9737811" y="2799945"/>
              <a:ext cx="775440" cy="834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2FE213E-4310-44DC-95B6-82FA82935C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19811" y="2764305"/>
                <a:ext cx="81108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C5DCFF-F41E-4DE5-9747-4EAB79D835BF}"/>
                  </a:ext>
                </a:extLst>
              </p14:cNvPr>
              <p14:cNvContentPartPr/>
              <p14:nvPr/>
            </p14:nvContentPartPr>
            <p14:xfrm>
              <a:off x="10354491" y="2506905"/>
              <a:ext cx="715680" cy="69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C5DCFF-F41E-4DE5-9747-4EAB79D835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36491" y="2471265"/>
                <a:ext cx="75132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E83977-1D31-44F6-B78A-C1DA0D435EBE}"/>
                  </a:ext>
                </a:extLst>
              </p14:cNvPr>
              <p14:cNvContentPartPr/>
              <p14:nvPr/>
            </p14:nvContentPartPr>
            <p14:xfrm>
              <a:off x="6355251" y="6084585"/>
              <a:ext cx="919440" cy="455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E83977-1D31-44F6-B78A-C1DA0D435E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37611" y="6048945"/>
                <a:ext cx="9550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9C2F126-E58C-4BEC-8204-A0191D2F3794}"/>
                  </a:ext>
                </a:extLst>
              </p14:cNvPr>
              <p14:cNvContentPartPr/>
              <p14:nvPr/>
            </p14:nvContentPartPr>
            <p14:xfrm>
              <a:off x="7097931" y="5711265"/>
              <a:ext cx="1280880" cy="586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9C2F126-E58C-4BEC-8204-A0191D2F379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79931" y="5675265"/>
                <a:ext cx="13165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48B596-7473-4839-8FE4-91F0D4A414A6}"/>
                  </a:ext>
                </a:extLst>
              </p14:cNvPr>
              <p14:cNvContentPartPr/>
              <p14:nvPr/>
            </p14:nvContentPartPr>
            <p14:xfrm>
              <a:off x="8280891" y="5305185"/>
              <a:ext cx="402480" cy="446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48B596-7473-4839-8FE4-91F0D4A414A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3251" y="5269545"/>
                <a:ext cx="4381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CF42EB-8042-4080-A523-48AE212E9B45}"/>
                  </a:ext>
                </a:extLst>
              </p14:cNvPr>
              <p14:cNvContentPartPr/>
              <p14:nvPr/>
            </p14:nvContentPartPr>
            <p14:xfrm>
              <a:off x="8622891" y="4878945"/>
              <a:ext cx="762120" cy="365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CF42EB-8042-4080-A523-48AE212E9B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04891" y="4843305"/>
                <a:ext cx="7977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7ADF27-000D-4FCE-AC26-E2E94067FC19}"/>
                  </a:ext>
                </a:extLst>
              </p14:cNvPr>
              <p14:cNvContentPartPr/>
              <p14:nvPr/>
            </p14:nvContentPartPr>
            <p14:xfrm>
              <a:off x="8509851" y="5119425"/>
              <a:ext cx="367200" cy="231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7ADF27-000D-4FCE-AC26-E2E94067FC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2211" y="5083425"/>
                <a:ext cx="4028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7D3D48-0DA8-484A-BC14-CFB54A8B15F3}"/>
                  </a:ext>
                </a:extLst>
              </p14:cNvPr>
              <p14:cNvContentPartPr/>
              <p14:nvPr/>
            </p14:nvContentPartPr>
            <p14:xfrm>
              <a:off x="9056331" y="4888665"/>
              <a:ext cx="439920" cy="32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7D3D48-0DA8-484A-BC14-CFB54A8B15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38691" y="4853025"/>
                <a:ext cx="4755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4A6B635-85AE-4FA9-9540-7940B7DFFC62}"/>
                  </a:ext>
                </a:extLst>
              </p14:cNvPr>
              <p14:cNvContentPartPr/>
              <p14:nvPr/>
            </p14:nvContentPartPr>
            <p14:xfrm>
              <a:off x="9170811" y="4604625"/>
              <a:ext cx="688320" cy="299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4A6B635-85AE-4FA9-9540-7940B7DFFC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53171" y="4568985"/>
                <a:ext cx="723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E680F67-8907-4B45-A695-E42150AE5E01}"/>
                  </a:ext>
                </a:extLst>
              </p14:cNvPr>
              <p14:cNvContentPartPr/>
              <p14:nvPr/>
            </p14:nvContentPartPr>
            <p14:xfrm>
              <a:off x="9732051" y="4473225"/>
              <a:ext cx="504360" cy="261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E680F67-8907-4B45-A695-E42150AE5E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14411" y="4437225"/>
                <a:ext cx="540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11DCE1-F69C-4559-A3C1-149AD5F185BB}"/>
                  </a:ext>
                </a:extLst>
              </p14:cNvPr>
              <p14:cNvContentPartPr/>
              <p14:nvPr/>
            </p14:nvContentPartPr>
            <p14:xfrm>
              <a:off x="9777411" y="4569345"/>
              <a:ext cx="150840" cy="147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11DCE1-F69C-4559-A3C1-149AD5F185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59411" y="4533705"/>
                <a:ext cx="186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91C74A3-A849-4E85-9163-0EFC0AD103AD}"/>
                  </a:ext>
                </a:extLst>
              </p14:cNvPr>
              <p14:cNvContentPartPr/>
              <p14:nvPr/>
            </p14:nvContentPartPr>
            <p14:xfrm>
              <a:off x="10366011" y="42637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91C74A3-A849-4E85-9163-0EFC0AD103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48011" y="4228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03861A6-E0E7-4546-8FBA-5D61B882C34E}"/>
                  </a:ext>
                </a:extLst>
              </p14:cNvPr>
              <p14:cNvContentPartPr/>
              <p14:nvPr/>
            </p14:nvContentPartPr>
            <p14:xfrm>
              <a:off x="10357011" y="4191345"/>
              <a:ext cx="442440" cy="321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03861A6-E0E7-4546-8FBA-5D61B882C34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339011" y="4155345"/>
                <a:ext cx="478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628835A-0F5E-4308-8319-C065C80F6FBE}"/>
                  </a:ext>
                </a:extLst>
              </p14:cNvPr>
              <p14:cNvContentPartPr/>
              <p14:nvPr/>
            </p14:nvContentPartPr>
            <p14:xfrm>
              <a:off x="10021851" y="3910185"/>
              <a:ext cx="971280" cy="873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628835A-0F5E-4308-8319-C065C80F6FB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004211" y="3874185"/>
                <a:ext cx="100692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F61D8C-52AE-4EF1-A0FD-71227E8AE449}"/>
                  </a:ext>
                </a:extLst>
              </p14:cNvPr>
              <p14:cNvContentPartPr/>
              <p14:nvPr/>
            </p14:nvContentPartPr>
            <p14:xfrm>
              <a:off x="11004291" y="3575745"/>
              <a:ext cx="469080" cy="374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F61D8C-52AE-4EF1-A0FD-71227E8AE44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86651" y="3539745"/>
                <a:ext cx="5047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4E1B84-0B59-40D8-812D-D491DCB95600}"/>
                  </a:ext>
                </a:extLst>
              </p14:cNvPr>
              <p14:cNvContentPartPr/>
              <p14:nvPr/>
            </p14:nvContentPartPr>
            <p14:xfrm>
              <a:off x="8455491" y="5682465"/>
              <a:ext cx="565920" cy="799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4E1B84-0B59-40D8-812D-D491DCB956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437491" y="5646825"/>
                <a:ext cx="60156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D5D047-D8C0-4B1F-9980-891CA0A3D1C5}"/>
                  </a:ext>
                </a:extLst>
              </p14:cNvPr>
              <p14:cNvContentPartPr/>
              <p14:nvPr/>
            </p14:nvContentPartPr>
            <p14:xfrm>
              <a:off x="9240651" y="5727825"/>
              <a:ext cx="423360" cy="49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D5D047-D8C0-4B1F-9980-891CA0A3D1C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23011" y="5692185"/>
                <a:ext cx="4590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CE3425-5112-4FF1-8B71-BA759C440A33}"/>
                  </a:ext>
                </a:extLst>
              </p14:cNvPr>
              <p14:cNvContentPartPr/>
              <p14:nvPr/>
            </p14:nvContentPartPr>
            <p14:xfrm>
              <a:off x="9605331" y="5454585"/>
              <a:ext cx="408240" cy="372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CE3425-5112-4FF1-8B71-BA759C440A3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587331" y="5418945"/>
                <a:ext cx="4438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7D47E7E-164D-4805-940D-776CCC468DA3}"/>
                  </a:ext>
                </a:extLst>
              </p14:cNvPr>
              <p14:cNvContentPartPr/>
              <p14:nvPr/>
            </p14:nvContentPartPr>
            <p14:xfrm>
              <a:off x="9813411" y="5187465"/>
              <a:ext cx="541800" cy="282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7D47E7E-164D-4805-940D-776CCC468DA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95771" y="5151465"/>
                <a:ext cx="5774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17730C-C6A0-4DA3-9522-C49F7C077788}"/>
                  </a:ext>
                </a:extLst>
              </p14:cNvPr>
              <p14:cNvContentPartPr/>
              <p14:nvPr/>
            </p14:nvContentPartPr>
            <p14:xfrm>
              <a:off x="9822771" y="5283585"/>
              <a:ext cx="198360" cy="166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17730C-C6A0-4DA3-9522-C49F7C077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05131" y="5247945"/>
                <a:ext cx="2340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5DE563-EF44-4208-85B5-9000A66AE0CB}"/>
                  </a:ext>
                </a:extLst>
              </p14:cNvPr>
              <p14:cNvContentPartPr/>
              <p14:nvPr/>
            </p14:nvContentPartPr>
            <p14:xfrm>
              <a:off x="10238211" y="5069745"/>
              <a:ext cx="311400" cy="277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5DE563-EF44-4208-85B5-9000A66AE0C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220211" y="5033745"/>
                <a:ext cx="347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C4E2050-5067-43EF-9FCF-B0505D46163F}"/>
                  </a:ext>
                </a:extLst>
              </p14:cNvPr>
              <p14:cNvContentPartPr/>
              <p14:nvPr/>
            </p14:nvContentPartPr>
            <p14:xfrm>
              <a:off x="10372131" y="4861305"/>
              <a:ext cx="829800" cy="1014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C4E2050-5067-43EF-9FCF-B0505D46163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354131" y="4825305"/>
                <a:ext cx="86544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4DD212-6DF4-45D8-AF2E-41A3AFF9F9B1}"/>
                  </a:ext>
                </a:extLst>
              </p14:cNvPr>
              <p14:cNvContentPartPr/>
              <p14:nvPr/>
            </p14:nvContentPartPr>
            <p14:xfrm>
              <a:off x="10774971" y="4570425"/>
              <a:ext cx="1029960" cy="655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4DD212-6DF4-45D8-AF2E-41A3AFF9F9B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757331" y="4534785"/>
                <a:ext cx="1065600" cy="7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11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8A444C-7DE2-4412-A9FA-0C0529C67407}"/>
                  </a:ext>
                </a:extLst>
              </p14:cNvPr>
              <p14:cNvContentPartPr/>
              <p14:nvPr/>
            </p14:nvContentPartPr>
            <p14:xfrm>
              <a:off x="117171" y="270585"/>
              <a:ext cx="889200" cy="104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8A444C-7DE2-4412-A9FA-0C0529C67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31" y="234945"/>
                <a:ext cx="9248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572BC0-2237-4F14-BD5F-D1E3AA9772FF}"/>
                  </a:ext>
                </a:extLst>
              </p14:cNvPr>
              <p14:cNvContentPartPr/>
              <p14:nvPr/>
            </p14:nvContentPartPr>
            <p14:xfrm>
              <a:off x="-36909" y="32985"/>
              <a:ext cx="1737720" cy="142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572BC0-2237-4F14-BD5F-D1E3AA977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4549" y="-2655"/>
                <a:ext cx="177336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8B647D-DB0E-443D-A0AA-55A828EF0068}"/>
                  </a:ext>
                </a:extLst>
              </p14:cNvPr>
              <p14:cNvContentPartPr/>
              <p14:nvPr/>
            </p14:nvContentPartPr>
            <p14:xfrm>
              <a:off x="2299491" y="135424"/>
              <a:ext cx="220320" cy="598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8B647D-DB0E-443D-A0AA-55A828EF0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1491" y="99424"/>
                <a:ext cx="2559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490957-EA6E-435B-A3D8-CE9F1CBAC45D}"/>
                  </a:ext>
                </a:extLst>
              </p14:cNvPr>
              <p14:cNvContentPartPr/>
              <p14:nvPr/>
            </p14:nvContentPartPr>
            <p14:xfrm>
              <a:off x="2036691" y="822664"/>
              <a:ext cx="794520" cy="1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490957-EA6E-435B-A3D8-CE9F1CBAC4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8691" y="786664"/>
                <a:ext cx="8301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469CEA-6D56-476B-A60A-815356DC7934}"/>
                  </a:ext>
                </a:extLst>
              </p14:cNvPr>
              <p14:cNvContentPartPr/>
              <p14:nvPr/>
            </p14:nvContentPartPr>
            <p14:xfrm>
              <a:off x="1991331" y="126784"/>
              <a:ext cx="485280" cy="24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469CEA-6D56-476B-A60A-815356DC79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1" y="90784"/>
                <a:ext cx="5209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F80CFA-479A-4EFC-834E-C20B37B7D6A2}"/>
                  </a:ext>
                </a:extLst>
              </p14:cNvPr>
              <p14:cNvContentPartPr/>
              <p14:nvPr/>
            </p14:nvContentPartPr>
            <p14:xfrm>
              <a:off x="2688291" y="387424"/>
              <a:ext cx="766800" cy="58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F80CFA-479A-4EFC-834E-C20B37B7D6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651" y="351784"/>
                <a:ext cx="80244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F140D4-3996-4A79-980F-D33085371CAC}"/>
                  </a:ext>
                </a:extLst>
              </p14:cNvPr>
              <p14:cNvContentPartPr/>
              <p14:nvPr/>
            </p14:nvContentPartPr>
            <p14:xfrm>
              <a:off x="3549051" y="272224"/>
              <a:ext cx="518400" cy="70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F140D4-3996-4A79-980F-D33085371C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1051" y="236224"/>
                <a:ext cx="55404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1B649-1181-4391-9E74-8577B1997242}"/>
                  </a:ext>
                </a:extLst>
              </p14:cNvPr>
              <p14:cNvContentPartPr/>
              <p14:nvPr/>
            </p14:nvContentPartPr>
            <p14:xfrm>
              <a:off x="4226211" y="506584"/>
              <a:ext cx="373680" cy="21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1B649-1181-4391-9E74-8577B19972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8571" y="470584"/>
                <a:ext cx="409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3D14C3-DC71-4972-A214-F3CDF9DB2EEA}"/>
                  </a:ext>
                </a:extLst>
              </p14:cNvPr>
              <p14:cNvContentPartPr/>
              <p14:nvPr/>
            </p14:nvContentPartPr>
            <p14:xfrm>
              <a:off x="4714731" y="397864"/>
              <a:ext cx="492480" cy="28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3D14C3-DC71-4972-A214-F3CDF9DB2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6731" y="362224"/>
                <a:ext cx="528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0522ED-8AF1-4D01-B58D-43BC33038991}"/>
                  </a:ext>
                </a:extLst>
              </p14:cNvPr>
              <p14:cNvContentPartPr/>
              <p14:nvPr/>
            </p14:nvContentPartPr>
            <p14:xfrm>
              <a:off x="5183811" y="334504"/>
              <a:ext cx="283680" cy="33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0522ED-8AF1-4D01-B58D-43BC330389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5811" y="298504"/>
                <a:ext cx="3193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C3F849-7A8F-4380-B3FB-118A12C30DC1}"/>
                  </a:ext>
                </a:extLst>
              </p14:cNvPr>
              <p14:cNvContentPartPr/>
              <p14:nvPr/>
            </p14:nvContentPartPr>
            <p14:xfrm>
              <a:off x="5069691" y="525664"/>
              <a:ext cx="217800" cy="6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BC3F849-7A8F-4380-B3FB-118A12C30D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1691" y="490024"/>
                <a:ext cx="253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8E588-F1FF-40F0-B2D1-5A78E9E7D469}"/>
                  </a:ext>
                </a:extLst>
              </p14:cNvPr>
              <p14:cNvContentPartPr/>
              <p14:nvPr/>
            </p14:nvContentPartPr>
            <p14:xfrm>
              <a:off x="5477211" y="418024"/>
              <a:ext cx="243360" cy="250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8E588-F1FF-40F0-B2D1-5A78E9E7D4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9211" y="382384"/>
                <a:ext cx="2790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B4AD43-5411-4058-8787-69C0E5462720}"/>
                  </a:ext>
                </a:extLst>
              </p14:cNvPr>
              <p14:cNvContentPartPr/>
              <p14:nvPr/>
            </p14:nvContentPartPr>
            <p14:xfrm>
              <a:off x="5453451" y="333784"/>
              <a:ext cx="6120" cy="19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B4AD43-5411-4058-8787-69C0E54627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5451" y="297784"/>
                <a:ext cx="417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9650E7-334C-40A0-87AE-796D5701F190}"/>
                  </a:ext>
                </a:extLst>
              </p14:cNvPr>
              <p14:cNvContentPartPr/>
              <p14:nvPr/>
            </p14:nvContentPartPr>
            <p14:xfrm>
              <a:off x="5766651" y="370864"/>
              <a:ext cx="407880" cy="32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9650E7-334C-40A0-87AE-796D5701F1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48651" y="334864"/>
                <a:ext cx="4435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57E892-82F3-45BA-B92E-B67CAE1E1E80}"/>
                  </a:ext>
                </a:extLst>
              </p14:cNvPr>
              <p14:cNvContentPartPr/>
              <p14:nvPr/>
            </p14:nvContentPartPr>
            <p14:xfrm>
              <a:off x="6299091" y="342424"/>
              <a:ext cx="622080" cy="31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57E892-82F3-45BA-B92E-B67CAE1E1E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81091" y="306424"/>
                <a:ext cx="6577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53C9B3-736C-4DBD-9F92-A126FCC0547A}"/>
                  </a:ext>
                </a:extLst>
              </p14:cNvPr>
              <p14:cNvContentPartPr/>
              <p14:nvPr/>
            </p14:nvContentPartPr>
            <p14:xfrm>
              <a:off x="7416171" y="406864"/>
              <a:ext cx="426600" cy="45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53C9B3-736C-4DBD-9F92-A126FCC054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8171" y="371224"/>
                <a:ext cx="4622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7DF60D-E4AB-4AE2-A6A3-FC9ABA204B66}"/>
                  </a:ext>
                </a:extLst>
              </p14:cNvPr>
              <p14:cNvContentPartPr/>
              <p14:nvPr/>
            </p14:nvContentPartPr>
            <p14:xfrm>
              <a:off x="7956891" y="305344"/>
              <a:ext cx="492480" cy="35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7DF60D-E4AB-4AE2-A6A3-FC9ABA204B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38891" y="269704"/>
                <a:ext cx="528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94AB02-32EC-4161-84FD-77C4C75C592E}"/>
                  </a:ext>
                </a:extLst>
              </p14:cNvPr>
              <p14:cNvContentPartPr/>
              <p14:nvPr/>
            </p14:nvContentPartPr>
            <p14:xfrm>
              <a:off x="8487531" y="388144"/>
              <a:ext cx="327960" cy="25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94AB02-32EC-4161-84FD-77C4C75C59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9891" y="352144"/>
                <a:ext cx="363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F37CDE-8C87-4E42-9D66-FFE25443728E}"/>
                  </a:ext>
                </a:extLst>
              </p14:cNvPr>
              <p14:cNvContentPartPr/>
              <p14:nvPr/>
            </p14:nvContentPartPr>
            <p14:xfrm>
              <a:off x="8955531" y="388864"/>
              <a:ext cx="247680" cy="340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F37CDE-8C87-4E42-9D66-FFE2544372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37891" y="353224"/>
                <a:ext cx="2833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3C1B20-6476-4C8B-AD69-424A11B429B4}"/>
                  </a:ext>
                </a:extLst>
              </p14:cNvPr>
              <p14:cNvContentPartPr/>
              <p14:nvPr/>
            </p14:nvContentPartPr>
            <p14:xfrm>
              <a:off x="9306531" y="307504"/>
              <a:ext cx="427680" cy="27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3C1B20-6476-4C8B-AD69-424A11B429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88531" y="271504"/>
                <a:ext cx="463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C8C4DF-3EB6-439D-BD3E-E80770F759D7}"/>
                  </a:ext>
                </a:extLst>
              </p14:cNvPr>
              <p14:cNvContentPartPr/>
              <p14:nvPr/>
            </p14:nvContentPartPr>
            <p14:xfrm>
              <a:off x="9243171" y="427384"/>
              <a:ext cx="215640" cy="88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C8C4DF-3EB6-439D-BD3E-E80770F759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5171" y="391744"/>
                <a:ext cx="251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4B47629-28F8-4519-A258-C2D20AF5CB57}"/>
                  </a:ext>
                </a:extLst>
              </p14:cNvPr>
              <p14:cNvContentPartPr/>
              <p14:nvPr/>
            </p14:nvContentPartPr>
            <p14:xfrm>
              <a:off x="9712611" y="316504"/>
              <a:ext cx="361800" cy="255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4B47629-28F8-4519-A258-C2D20AF5CB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94611" y="280504"/>
                <a:ext cx="397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641B8E-0170-4B09-8C84-F6AA71ED286C}"/>
                  </a:ext>
                </a:extLst>
              </p14:cNvPr>
              <p14:cNvContentPartPr/>
              <p14:nvPr/>
            </p14:nvContentPartPr>
            <p14:xfrm>
              <a:off x="10112211" y="207784"/>
              <a:ext cx="699840" cy="279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641B8E-0170-4B09-8C84-F6AA71ED28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94571" y="171784"/>
                <a:ext cx="7354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117F1D-009D-462A-9B31-E33811F71B39}"/>
                  </a:ext>
                </a:extLst>
              </p14:cNvPr>
              <p14:cNvContentPartPr/>
              <p14:nvPr/>
            </p14:nvContentPartPr>
            <p14:xfrm>
              <a:off x="10962891" y="307504"/>
              <a:ext cx="317880" cy="312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117F1D-009D-462A-9B31-E33811F71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44891" y="271504"/>
                <a:ext cx="353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7F59D8-F547-4AC4-8A9A-1356F3F25072}"/>
                  </a:ext>
                </a:extLst>
              </p14:cNvPr>
              <p14:cNvContentPartPr/>
              <p14:nvPr/>
            </p14:nvContentPartPr>
            <p14:xfrm>
              <a:off x="11296251" y="204544"/>
              <a:ext cx="340920" cy="314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7F59D8-F547-4AC4-8A9A-1356F3F250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78611" y="168544"/>
                <a:ext cx="3765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5189DD-7C0C-4262-A420-08C16C5FB7D2}"/>
                  </a:ext>
                </a:extLst>
              </p14:cNvPr>
              <p14:cNvContentPartPr/>
              <p14:nvPr/>
            </p14:nvContentPartPr>
            <p14:xfrm>
              <a:off x="4467771" y="1158544"/>
              <a:ext cx="1942200" cy="976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5189DD-7C0C-4262-A420-08C16C5FB7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0131" y="1122544"/>
                <a:ext cx="197784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E596E5-78E0-4D2D-A7F5-7F5FBEFDC5CE}"/>
                  </a:ext>
                </a:extLst>
              </p14:cNvPr>
              <p14:cNvContentPartPr/>
              <p14:nvPr/>
            </p14:nvContentPartPr>
            <p14:xfrm>
              <a:off x="6092811" y="1294264"/>
              <a:ext cx="590760" cy="93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E596E5-78E0-4D2D-A7F5-7F5FBEFDC5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74811" y="1258624"/>
                <a:ext cx="62640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0219667-C879-49B3-8101-2CAB5E35CE6B}"/>
                  </a:ext>
                </a:extLst>
              </p14:cNvPr>
              <p14:cNvContentPartPr/>
              <p14:nvPr/>
            </p14:nvContentPartPr>
            <p14:xfrm>
              <a:off x="5849811" y="1275904"/>
              <a:ext cx="812880" cy="45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0219667-C879-49B3-8101-2CAB5E35CE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31811" y="1239904"/>
                <a:ext cx="8485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F191E8-E900-4A29-B82D-86E9149E4C64}"/>
                  </a:ext>
                </a:extLst>
              </p14:cNvPr>
              <p14:cNvContentPartPr/>
              <p14:nvPr/>
            </p14:nvContentPartPr>
            <p14:xfrm>
              <a:off x="6476931" y="1466704"/>
              <a:ext cx="521640" cy="347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F191E8-E900-4A29-B82D-86E9149E4C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9291" y="1430704"/>
                <a:ext cx="5572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871F0D-8AB6-4A62-ACFD-2125D26EE36F}"/>
                  </a:ext>
                </a:extLst>
              </p14:cNvPr>
              <p14:cNvContentPartPr/>
              <p14:nvPr/>
            </p14:nvContentPartPr>
            <p14:xfrm>
              <a:off x="7108731" y="1357624"/>
              <a:ext cx="1164960" cy="519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871F0D-8AB6-4A62-ACFD-2125D26EE3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91091" y="1321624"/>
                <a:ext cx="12006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5C2D21-F702-4DBD-B683-002D54CE5661}"/>
                  </a:ext>
                </a:extLst>
              </p14:cNvPr>
              <p14:cNvContentPartPr/>
              <p14:nvPr/>
            </p14:nvContentPartPr>
            <p14:xfrm>
              <a:off x="8441811" y="1113184"/>
              <a:ext cx="498960" cy="570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5C2D21-F702-4DBD-B683-002D54CE56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23811" y="1077544"/>
                <a:ext cx="5346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35D5ABF-4046-4E03-BA16-6B0356AE637C}"/>
                  </a:ext>
                </a:extLst>
              </p14:cNvPr>
              <p14:cNvContentPartPr/>
              <p14:nvPr/>
            </p14:nvContentPartPr>
            <p14:xfrm>
              <a:off x="8997651" y="873424"/>
              <a:ext cx="521640" cy="933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35D5ABF-4046-4E03-BA16-6B0356AE63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79651" y="837424"/>
                <a:ext cx="55728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F977F2-6EAD-477E-9682-5060DE45E58D}"/>
                  </a:ext>
                </a:extLst>
              </p14:cNvPr>
              <p14:cNvContentPartPr/>
              <p14:nvPr/>
            </p14:nvContentPartPr>
            <p14:xfrm>
              <a:off x="8935371" y="1537984"/>
              <a:ext cx="504000" cy="191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F977F2-6EAD-477E-9682-5060DE45E5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17731" y="1502344"/>
                <a:ext cx="539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45D2CC-50E7-4C98-9C1D-C63B100DE298}"/>
                  </a:ext>
                </a:extLst>
              </p14:cNvPr>
              <p14:cNvContentPartPr/>
              <p14:nvPr/>
            </p14:nvContentPartPr>
            <p14:xfrm>
              <a:off x="9459171" y="782344"/>
              <a:ext cx="913680" cy="942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45D2CC-50E7-4C98-9C1D-C63B100DE2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41171" y="746704"/>
                <a:ext cx="94932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532DE68-0B8F-46B8-8A54-398A9B52C8A4}"/>
                  </a:ext>
                </a:extLst>
              </p14:cNvPr>
              <p14:cNvContentPartPr/>
              <p14:nvPr/>
            </p14:nvContentPartPr>
            <p14:xfrm>
              <a:off x="10447011" y="1109944"/>
              <a:ext cx="635760" cy="37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532DE68-0B8F-46B8-8A54-398A9B52C8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29371" y="1073944"/>
                <a:ext cx="6714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B3CF30-70BD-42D6-9309-D0D8154B2B95}"/>
                  </a:ext>
                </a:extLst>
              </p14:cNvPr>
              <p14:cNvContentPartPr/>
              <p14:nvPr/>
            </p14:nvContentPartPr>
            <p14:xfrm>
              <a:off x="10947771" y="783424"/>
              <a:ext cx="739800" cy="82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B3CF30-70BD-42D6-9309-D0D8154B2B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29771" y="747424"/>
                <a:ext cx="77544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A421B7-EF4E-4915-A19B-F0BC053FB065}"/>
                  </a:ext>
                </a:extLst>
              </p14:cNvPr>
              <p14:cNvContentPartPr/>
              <p14:nvPr/>
            </p14:nvContentPartPr>
            <p14:xfrm>
              <a:off x="1394091" y="3110464"/>
              <a:ext cx="673200" cy="349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A421B7-EF4E-4915-A19B-F0BC053FB0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76091" y="3074464"/>
                <a:ext cx="7088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C31B21-88EB-4137-BA5C-A6E0C66EFC3D}"/>
                  </a:ext>
                </a:extLst>
              </p14:cNvPr>
              <p14:cNvContentPartPr/>
              <p14:nvPr/>
            </p14:nvContentPartPr>
            <p14:xfrm>
              <a:off x="2164131" y="2304424"/>
              <a:ext cx="1752840" cy="122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C31B21-88EB-4137-BA5C-A6E0C66EFC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46131" y="2268424"/>
                <a:ext cx="178848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D8C13B-2E82-4C2D-801C-D87F387EDF3F}"/>
                  </a:ext>
                </a:extLst>
              </p14:cNvPr>
              <p14:cNvContentPartPr/>
              <p14:nvPr/>
            </p14:nvContentPartPr>
            <p14:xfrm>
              <a:off x="3288411" y="2561824"/>
              <a:ext cx="369000" cy="263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D8C13B-2E82-4C2D-801C-D87F387EDF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70411" y="2525824"/>
                <a:ext cx="404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8A5801-559D-4C68-9844-3DEE171EF89C}"/>
                  </a:ext>
                </a:extLst>
              </p14:cNvPr>
              <p14:cNvContentPartPr/>
              <p14:nvPr/>
            </p14:nvContentPartPr>
            <p14:xfrm>
              <a:off x="3688371" y="2564704"/>
              <a:ext cx="557640" cy="307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8A5801-559D-4C68-9844-3DEE171EF8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70371" y="2528704"/>
                <a:ext cx="593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5F7985-9C0D-4113-AA46-D2E89DCB4159}"/>
                  </a:ext>
                </a:extLst>
              </p14:cNvPr>
              <p14:cNvContentPartPr/>
              <p14:nvPr/>
            </p14:nvContentPartPr>
            <p14:xfrm>
              <a:off x="4359411" y="2534824"/>
              <a:ext cx="398160" cy="388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5F7985-9C0D-4113-AA46-D2E89DCB41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41771" y="2498824"/>
                <a:ext cx="433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46774A-B763-4D65-9ED9-881DD261E5D8}"/>
                  </a:ext>
                </a:extLst>
              </p14:cNvPr>
              <p14:cNvContentPartPr/>
              <p14:nvPr/>
            </p14:nvContentPartPr>
            <p14:xfrm>
              <a:off x="4580811" y="2245024"/>
              <a:ext cx="260640" cy="399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46774A-B763-4D65-9ED9-881DD261E5D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62811" y="2209024"/>
                <a:ext cx="2962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2A90CA7-AA25-471D-B7A9-D9C4242387BF}"/>
                  </a:ext>
                </a:extLst>
              </p14:cNvPr>
              <p14:cNvContentPartPr/>
              <p14:nvPr/>
            </p14:nvContentPartPr>
            <p14:xfrm>
              <a:off x="4988331" y="2538064"/>
              <a:ext cx="73440" cy="48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2A90CA7-AA25-471D-B7A9-D9C4242387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70331" y="2502424"/>
                <a:ext cx="109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4839F4E-2D3B-4F12-9A12-0CBD6CF1D6BC}"/>
                  </a:ext>
                </a:extLst>
              </p14:cNvPr>
              <p14:cNvContentPartPr/>
              <p14:nvPr/>
            </p14:nvContentPartPr>
            <p14:xfrm>
              <a:off x="4906611" y="2310904"/>
              <a:ext cx="360" cy="24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839F4E-2D3B-4F12-9A12-0CBD6CF1D6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88971" y="2275264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5B6E0D8-10ED-48CC-8318-7AEDE902C966}"/>
                  </a:ext>
                </a:extLst>
              </p14:cNvPr>
              <p14:cNvContentPartPr/>
              <p14:nvPr/>
            </p14:nvContentPartPr>
            <p14:xfrm>
              <a:off x="4960971" y="2170144"/>
              <a:ext cx="1225800" cy="1558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B6E0D8-10ED-48CC-8318-7AEDE902C9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42971" y="2134504"/>
                <a:ext cx="126144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5364005-BA81-47CC-AA88-D74C7DCC0586}"/>
                  </a:ext>
                </a:extLst>
              </p14:cNvPr>
              <p14:cNvContentPartPr/>
              <p14:nvPr/>
            </p14:nvContentPartPr>
            <p14:xfrm>
              <a:off x="6178131" y="2378944"/>
              <a:ext cx="737280" cy="412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5364005-BA81-47CC-AA88-D74C7DCC05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60131" y="2343304"/>
                <a:ext cx="7729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A729F0-5D62-4E89-A67B-62D59935DE9C}"/>
                  </a:ext>
                </a:extLst>
              </p14:cNvPr>
              <p14:cNvContentPartPr/>
              <p14:nvPr/>
            </p14:nvContentPartPr>
            <p14:xfrm>
              <a:off x="7324011" y="2081584"/>
              <a:ext cx="1521360" cy="1220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A729F0-5D62-4E89-A67B-62D59935DE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06011" y="2045944"/>
                <a:ext cx="1557000" cy="12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F4055C-6B01-4E9A-B0C7-4A8568001188}"/>
                  </a:ext>
                </a:extLst>
              </p14:cNvPr>
              <p14:cNvContentPartPr/>
              <p14:nvPr/>
            </p14:nvContentPartPr>
            <p14:xfrm>
              <a:off x="8779851" y="2525464"/>
              <a:ext cx="635760" cy="756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F4055C-6B01-4E9A-B0C7-4A85680011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62211" y="2489464"/>
                <a:ext cx="67140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C05475D-831E-4F84-B5E4-7A9216934173}"/>
                  </a:ext>
                </a:extLst>
              </p14:cNvPr>
              <p14:cNvContentPartPr/>
              <p14:nvPr/>
            </p14:nvContentPartPr>
            <p14:xfrm>
              <a:off x="9084411" y="2507464"/>
              <a:ext cx="792720" cy="81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C05475D-831E-4F84-B5E4-7A92169341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66411" y="2471464"/>
                <a:ext cx="82836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B6E0715-B391-4871-8B71-1AF8F1254E57}"/>
                  </a:ext>
                </a:extLst>
              </p14:cNvPr>
              <p14:cNvContentPartPr/>
              <p14:nvPr/>
            </p14:nvContentPartPr>
            <p14:xfrm>
              <a:off x="10121571" y="2551384"/>
              <a:ext cx="855720" cy="483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B6E0715-B391-4871-8B71-1AF8F1254E5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03571" y="2515744"/>
                <a:ext cx="8913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05189E-C922-4216-BB47-0059D1798E64}"/>
                  </a:ext>
                </a:extLst>
              </p14:cNvPr>
              <p14:cNvContentPartPr/>
              <p14:nvPr/>
            </p14:nvContentPartPr>
            <p14:xfrm>
              <a:off x="10906011" y="2124784"/>
              <a:ext cx="1039320" cy="75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05189E-C922-4216-BB47-0059D1798E6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888011" y="2088784"/>
                <a:ext cx="10749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FE13F89-F979-4060-8B33-76295C56F979}"/>
                  </a:ext>
                </a:extLst>
              </p14:cNvPr>
              <p14:cNvContentPartPr/>
              <p14:nvPr/>
            </p14:nvContentPartPr>
            <p14:xfrm>
              <a:off x="11923011" y="2075104"/>
              <a:ext cx="221760" cy="133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FE13F89-F979-4060-8B33-76295C56F9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905371" y="2039104"/>
                <a:ext cx="257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90AB6A2-EAF4-4C05-85F6-3013EAE1C043}"/>
                  </a:ext>
                </a:extLst>
              </p14:cNvPr>
              <p14:cNvContentPartPr/>
              <p14:nvPr/>
            </p14:nvContentPartPr>
            <p14:xfrm>
              <a:off x="6853131" y="3539584"/>
              <a:ext cx="142560" cy="266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0AB6A2-EAF4-4C05-85F6-3013EAE1C04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5131" y="3503944"/>
                <a:ext cx="178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DF511D-890C-4FB9-9490-8C2A95CC89A6}"/>
                  </a:ext>
                </a:extLst>
              </p14:cNvPr>
              <p14:cNvContentPartPr/>
              <p14:nvPr/>
            </p14:nvContentPartPr>
            <p14:xfrm>
              <a:off x="6630291" y="3200104"/>
              <a:ext cx="5760" cy="32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DF511D-890C-4FB9-9490-8C2A95CC89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2651" y="3164464"/>
                <a:ext cx="41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0BD872-59F4-41C4-83A9-F23365F68AA3}"/>
                  </a:ext>
                </a:extLst>
              </p14:cNvPr>
              <p14:cNvContentPartPr/>
              <p14:nvPr/>
            </p14:nvContentPartPr>
            <p14:xfrm>
              <a:off x="7355691" y="3168424"/>
              <a:ext cx="448560" cy="509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0BD872-59F4-41C4-83A9-F23365F68AA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37691" y="3132424"/>
                <a:ext cx="4842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A7DEA0-6467-4C2D-91E2-42A2DA12B86E}"/>
                  </a:ext>
                </a:extLst>
              </p14:cNvPr>
              <p14:cNvContentPartPr/>
              <p14:nvPr/>
            </p14:nvContentPartPr>
            <p14:xfrm>
              <a:off x="8038611" y="3225664"/>
              <a:ext cx="365040" cy="595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A7DEA0-6467-4C2D-91E2-42A2DA12B8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20611" y="3189664"/>
                <a:ext cx="4006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84B1D60-9464-4592-8586-DFBC0EA7231B}"/>
                  </a:ext>
                </a:extLst>
              </p14:cNvPr>
              <p14:cNvContentPartPr/>
              <p14:nvPr/>
            </p14:nvContentPartPr>
            <p14:xfrm>
              <a:off x="6681411" y="1992664"/>
              <a:ext cx="886320" cy="352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84B1D60-9464-4592-8586-DFBC0EA723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63411" y="1956664"/>
                <a:ext cx="9219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0F8C5D-C95F-41A4-8AD7-E7B26DBEEF1A}"/>
                  </a:ext>
                </a:extLst>
              </p14:cNvPr>
              <p14:cNvContentPartPr/>
              <p14:nvPr/>
            </p14:nvContentPartPr>
            <p14:xfrm>
              <a:off x="6907491" y="2119384"/>
              <a:ext cx="540360" cy="261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0F8C5D-C95F-41A4-8AD7-E7B26DBEEF1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9491" y="2083744"/>
                <a:ext cx="57600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09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3F2FC1-E24E-49AE-902C-66A51458DC16}"/>
                  </a:ext>
                </a:extLst>
              </p14:cNvPr>
              <p14:cNvContentPartPr/>
              <p14:nvPr/>
            </p14:nvContentPartPr>
            <p14:xfrm>
              <a:off x="615051" y="280305"/>
              <a:ext cx="83160" cy="72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3F2FC1-E24E-49AE-902C-66A51458D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11" y="244305"/>
                <a:ext cx="11880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01ADA1-982B-4860-AFB6-8147E75BEC7D}"/>
                  </a:ext>
                </a:extLst>
              </p14:cNvPr>
              <p14:cNvContentPartPr/>
              <p14:nvPr/>
            </p14:nvContentPartPr>
            <p14:xfrm>
              <a:off x="841491" y="298305"/>
              <a:ext cx="194400" cy="61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01ADA1-982B-4860-AFB6-8147E75BE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851" y="262665"/>
                <a:ext cx="2300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4A3EDE-FF9A-4DB8-BD55-008045DE619F}"/>
                  </a:ext>
                </a:extLst>
              </p14:cNvPr>
              <p14:cNvContentPartPr/>
              <p14:nvPr/>
            </p14:nvContentPartPr>
            <p14:xfrm>
              <a:off x="660771" y="606105"/>
              <a:ext cx="320760" cy="15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4A3EDE-FF9A-4DB8-BD55-008045DE61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71" y="570105"/>
                <a:ext cx="356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5686F2-51AF-4A8C-8918-93FE4D181A15}"/>
                  </a:ext>
                </a:extLst>
              </p14:cNvPr>
              <p14:cNvContentPartPr/>
              <p14:nvPr/>
            </p14:nvContentPartPr>
            <p14:xfrm>
              <a:off x="1141731" y="565065"/>
              <a:ext cx="420120" cy="343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5686F2-51AF-4A8C-8918-93FE4D181A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4091" y="529425"/>
                <a:ext cx="4557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7A879B-FBBF-4D75-93B5-C74FB0E1693D}"/>
                  </a:ext>
                </a:extLst>
              </p14:cNvPr>
              <p14:cNvContentPartPr/>
              <p14:nvPr/>
            </p14:nvContentPartPr>
            <p14:xfrm>
              <a:off x="1359171" y="307665"/>
              <a:ext cx="421920" cy="41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7A879B-FBBF-4D75-93B5-C74FB0E169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531" y="271665"/>
                <a:ext cx="4575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DC1AE5-B9D0-4750-8C62-AE43BD02DC11}"/>
                  </a:ext>
                </a:extLst>
              </p14:cNvPr>
              <p14:cNvContentPartPr/>
              <p14:nvPr/>
            </p14:nvContentPartPr>
            <p14:xfrm>
              <a:off x="1819251" y="317385"/>
              <a:ext cx="1106280" cy="36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DC1AE5-B9D0-4750-8C62-AE43BD02DC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1611" y="281385"/>
                <a:ext cx="11419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A2581D-88D1-4D0D-9192-52DC93E42EFA}"/>
                  </a:ext>
                </a:extLst>
              </p14:cNvPr>
              <p14:cNvContentPartPr/>
              <p14:nvPr/>
            </p14:nvContentPartPr>
            <p14:xfrm>
              <a:off x="2950731" y="296505"/>
              <a:ext cx="1398240" cy="51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A2581D-88D1-4D0D-9192-52DC93E42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2731" y="260865"/>
                <a:ext cx="14338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AE39E5-1CB2-46BC-8301-11735E80DF8B}"/>
                  </a:ext>
                </a:extLst>
              </p14:cNvPr>
              <p14:cNvContentPartPr/>
              <p14:nvPr/>
            </p14:nvContentPartPr>
            <p14:xfrm>
              <a:off x="4372731" y="334665"/>
              <a:ext cx="206280" cy="34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AE39E5-1CB2-46BC-8301-11735E80DF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54731" y="298665"/>
                <a:ext cx="241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2D4FF3-9FBD-4C85-881B-1DCF16C31F34}"/>
                  </a:ext>
                </a:extLst>
              </p14:cNvPr>
              <p14:cNvContentPartPr/>
              <p14:nvPr/>
            </p14:nvContentPartPr>
            <p14:xfrm>
              <a:off x="4145931" y="13558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2D4FF3-9FBD-4C85-881B-1DCF16C31F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8291" y="99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D881E-E520-45E8-8FE6-7AE9A7E95DA8}"/>
                  </a:ext>
                </a:extLst>
              </p14:cNvPr>
              <p14:cNvContentPartPr/>
              <p14:nvPr/>
            </p14:nvContentPartPr>
            <p14:xfrm>
              <a:off x="4634091" y="207945"/>
              <a:ext cx="412920" cy="321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D881E-E520-45E8-8FE6-7AE9A7E95D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6091" y="172305"/>
                <a:ext cx="448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9C81D6-02D9-492C-897F-538E70D9E1A0}"/>
                  </a:ext>
                </a:extLst>
              </p14:cNvPr>
              <p14:cNvContentPartPr/>
              <p14:nvPr/>
            </p14:nvContentPartPr>
            <p14:xfrm>
              <a:off x="6146811" y="242865"/>
              <a:ext cx="127080" cy="689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9C81D6-02D9-492C-897F-538E70D9E1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9171" y="207225"/>
                <a:ext cx="16272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6C8DB1-9138-470E-A42B-AB7E089D4811}"/>
                  </a:ext>
                </a:extLst>
              </p14:cNvPr>
              <p14:cNvContentPartPr/>
              <p14:nvPr/>
            </p14:nvContentPartPr>
            <p14:xfrm>
              <a:off x="6192171" y="508545"/>
              <a:ext cx="319320" cy="170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6C8DB1-9138-470E-A42B-AB7E089D48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4531" y="472545"/>
                <a:ext cx="354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E1EED2-E459-4407-8281-EFE74DF7144F}"/>
                  </a:ext>
                </a:extLst>
              </p14:cNvPr>
              <p14:cNvContentPartPr/>
              <p14:nvPr/>
            </p14:nvContentPartPr>
            <p14:xfrm>
              <a:off x="6617691" y="488745"/>
              <a:ext cx="119160" cy="15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E1EED2-E459-4407-8281-EFE74DF714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9691" y="452745"/>
                <a:ext cx="154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F2A28B-BDB3-4681-9FA9-E3296467E909}"/>
                  </a:ext>
                </a:extLst>
              </p14:cNvPr>
              <p14:cNvContentPartPr/>
              <p14:nvPr/>
            </p14:nvContentPartPr>
            <p14:xfrm>
              <a:off x="6577011" y="329265"/>
              <a:ext cx="59400" cy="114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F2A28B-BDB3-4681-9FA9-E3296467E9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59011" y="293265"/>
                <a:ext cx="95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09AE52-0F81-4CF2-B29F-EB8F87E60F80}"/>
                  </a:ext>
                </a:extLst>
              </p14:cNvPr>
              <p14:cNvContentPartPr/>
              <p14:nvPr/>
            </p14:nvContentPartPr>
            <p14:xfrm>
              <a:off x="6828651" y="242145"/>
              <a:ext cx="471960" cy="35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09AE52-0F81-4CF2-B29F-EB8F87E60F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10651" y="206505"/>
                <a:ext cx="5076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A0660F-D7C7-4F34-9DA4-0376F04B23E8}"/>
                  </a:ext>
                </a:extLst>
              </p14:cNvPr>
              <p14:cNvContentPartPr/>
              <p14:nvPr/>
            </p14:nvContentPartPr>
            <p14:xfrm>
              <a:off x="7142931" y="234945"/>
              <a:ext cx="273960" cy="29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A0660F-D7C7-4F34-9DA4-0376F04B23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24931" y="199305"/>
                <a:ext cx="309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E178FA-77E1-4412-96C2-860E70749AEF}"/>
                  </a:ext>
                </a:extLst>
              </p14:cNvPr>
              <p14:cNvContentPartPr/>
              <p14:nvPr/>
            </p14:nvContentPartPr>
            <p14:xfrm>
              <a:off x="7153371" y="352665"/>
              <a:ext cx="189000" cy="68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E178FA-77E1-4412-96C2-860E70749A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5371" y="317025"/>
                <a:ext cx="224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231421-0DAB-4A79-AB97-DE3DF27AE31E}"/>
                  </a:ext>
                </a:extLst>
              </p14:cNvPr>
              <p14:cNvContentPartPr/>
              <p14:nvPr/>
            </p14:nvContentPartPr>
            <p14:xfrm>
              <a:off x="7477731" y="97425"/>
              <a:ext cx="1209600" cy="631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231421-0DAB-4A79-AB97-DE3DF27AE3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60091" y="61785"/>
                <a:ext cx="124524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126AB0-500C-4BB8-82EF-0DCDEB53DC5C}"/>
                  </a:ext>
                </a:extLst>
              </p14:cNvPr>
              <p14:cNvContentPartPr/>
              <p14:nvPr/>
            </p14:nvContentPartPr>
            <p14:xfrm>
              <a:off x="6635691" y="195345"/>
              <a:ext cx="360" cy="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126AB0-500C-4BB8-82EF-0DCDEB53DC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8051" y="159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95B791-6F5B-42C7-9168-7FD751A2A8A2}"/>
                  </a:ext>
                </a:extLst>
              </p14:cNvPr>
              <p14:cNvContentPartPr/>
              <p14:nvPr/>
            </p14:nvContentPartPr>
            <p14:xfrm>
              <a:off x="1475451" y="1309905"/>
              <a:ext cx="6702480" cy="482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95B791-6F5B-42C7-9168-7FD751A2A8A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57451" y="1273905"/>
                <a:ext cx="6738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DCE3C0-AA40-4BDE-8564-A8C702702C4D}"/>
                  </a:ext>
                </a:extLst>
              </p14:cNvPr>
              <p14:cNvContentPartPr/>
              <p14:nvPr/>
            </p14:nvContentPartPr>
            <p14:xfrm>
              <a:off x="153531" y="1175985"/>
              <a:ext cx="7898040" cy="48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DCE3C0-AA40-4BDE-8564-A8C702702C4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35891" y="1139985"/>
                <a:ext cx="79336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86F1C3-FC8D-4C41-83F7-F342C615BDBD}"/>
                  </a:ext>
                </a:extLst>
              </p14:cNvPr>
              <p14:cNvContentPartPr/>
              <p14:nvPr/>
            </p14:nvContentPartPr>
            <p14:xfrm>
              <a:off x="642411" y="2055825"/>
              <a:ext cx="1066320" cy="955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86F1C3-FC8D-4C41-83F7-F342C615BDB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4771" y="2020185"/>
                <a:ext cx="11019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610B0-4319-47A3-9A91-08F9A87A42BB}"/>
                  </a:ext>
                </a:extLst>
              </p14:cNvPr>
              <p14:cNvContentPartPr/>
              <p14:nvPr/>
            </p14:nvContentPartPr>
            <p14:xfrm>
              <a:off x="1873611" y="2398905"/>
              <a:ext cx="133200" cy="306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610B0-4319-47A3-9A91-08F9A87A42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55971" y="2363265"/>
                <a:ext cx="1688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8FDA4B-2BB8-4198-8E59-507BB8279D0A}"/>
                  </a:ext>
                </a:extLst>
              </p14:cNvPr>
              <p14:cNvContentPartPr/>
              <p14:nvPr/>
            </p14:nvContentPartPr>
            <p14:xfrm>
              <a:off x="1710891" y="2165265"/>
              <a:ext cx="5760" cy="1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8FDA4B-2BB8-4198-8E59-507BB8279D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92891" y="2129625"/>
                <a:ext cx="41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3BC7E1-B207-4310-934B-8C8DD28C8FB8}"/>
                  </a:ext>
                </a:extLst>
              </p14:cNvPr>
              <p14:cNvContentPartPr/>
              <p14:nvPr/>
            </p14:nvContentPartPr>
            <p14:xfrm>
              <a:off x="1900971" y="1973385"/>
              <a:ext cx="642240" cy="728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3BC7E1-B207-4310-934B-8C8DD28C8F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83331" y="1937385"/>
                <a:ext cx="6778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B1B8BA-BA32-4953-BD20-360129548ECA}"/>
                  </a:ext>
                </a:extLst>
              </p14:cNvPr>
              <p14:cNvContentPartPr/>
              <p14:nvPr/>
            </p14:nvContentPartPr>
            <p14:xfrm>
              <a:off x="1828611" y="2336265"/>
              <a:ext cx="412920" cy="19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B1B8BA-BA32-4953-BD20-360129548EC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10611" y="2300265"/>
                <a:ext cx="448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79528BB-05DA-4991-9828-811D5781BD11}"/>
                  </a:ext>
                </a:extLst>
              </p14:cNvPr>
              <p14:cNvContentPartPr/>
              <p14:nvPr/>
            </p14:nvContentPartPr>
            <p14:xfrm>
              <a:off x="2652291" y="2208825"/>
              <a:ext cx="67320" cy="214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9528BB-05DA-4991-9828-811D5781BD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34651" y="2172825"/>
                <a:ext cx="102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F46345-C0E8-46AB-B15D-C9A3872045E6}"/>
                  </a:ext>
                </a:extLst>
              </p14:cNvPr>
              <p14:cNvContentPartPr/>
              <p14:nvPr/>
            </p14:nvContentPartPr>
            <p14:xfrm>
              <a:off x="2335491" y="1979145"/>
              <a:ext cx="181440" cy="229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F46345-C0E8-46AB-B15D-C9A3872045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17851" y="1943505"/>
                <a:ext cx="217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88AED3F-5D23-4DE3-A93B-BE3402C2923B}"/>
                  </a:ext>
                </a:extLst>
              </p14:cNvPr>
              <p14:cNvContentPartPr/>
              <p14:nvPr/>
            </p14:nvContentPartPr>
            <p14:xfrm>
              <a:off x="2785131" y="1998585"/>
              <a:ext cx="980640" cy="1260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88AED3F-5D23-4DE3-A93B-BE3402C2923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67131" y="1962585"/>
                <a:ext cx="1016280" cy="13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D57B46E-1965-48D3-B031-8415F0838BC4}"/>
                  </a:ext>
                </a:extLst>
              </p14:cNvPr>
              <p14:cNvContentPartPr/>
              <p14:nvPr/>
            </p14:nvContentPartPr>
            <p14:xfrm>
              <a:off x="3681891" y="1590345"/>
              <a:ext cx="1287720" cy="111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D57B46E-1965-48D3-B031-8415F0838BC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63891" y="1554345"/>
                <a:ext cx="132336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6DCFFD-DB46-42E5-82F5-B60E035B6EBA}"/>
                  </a:ext>
                </a:extLst>
              </p14:cNvPr>
              <p14:cNvContentPartPr/>
              <p14:nvPr/>
            </p14:nvContentPartPr>
            <p14:xfrm>
              <a:off x="4173291" y="1792665"/>
              <a:ext cx="674640" cy="343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6DCFFD-DB46-42E5-82F5-B60E035B6EB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55651" y="1756665"/>
                <a:ext cx="7102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3D599B-452B-4244-A6BB-4BD0A018010E}"/>
                  </a:ext>
                </a:extLst>
              </p14:cNvPr>
              <p14:cNvContentPartPr/>
              <p14:nvPr/>
            </p14:nvContentPartPr>
            <p14:xfrm>
              <a:off x="4978971" y="1479825"/>
              <a:ext cx="780840" cy="575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3D599B-452B-4244-A6BB-4BD0A018010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60971" y="1444185"/>
                <a:ext cx="8164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82F7AE4-E49C-4A0A-AAA9-0305DB8AAD1C}"/>
                  </a:ext>
                </a:extLst>
              </p14:cNvPr>
              <p14:cNvContentPartPr/>
              <p14:nvPr/>
            </p14:nvContentPartPr>
            <p14:xfrm>
              <a:off x="6322851" y="1385865"/>
              <a:ext cx="961200" cy="104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82F7AE4-E49C-4A0A-AAA9-0305DB8AAD1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04851" y="1349865"/>
                <a:ext cx="996840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876E334-AD25-482A-8BA2-DE9B3D738800}"/>
                  </a:ext>
                </a:extLst>
              </p14:cNvPr>
              <p14:cNvContentPartPr/>
              <p14:nvPr/>
            </p14:nvContentPartPr>
            <p14:xfrm>
              <a:off x="7241571" y="1683585"/>
              <a:ext cx="567000" cy="490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876E334-AD25-482A-8BA2-DE9B3D73880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23571" y="1647585"/>
                <a:ext cx="6026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E1BC23-1DB5-41E1-A95B-415397AAFC38}"/>
                  </a:ext>
                </a:extLst>
              </p14:cNvPr>
              <p14:cNvContentPartPr/>
              <p14:nvPr/>
            </p14:nvContentPartPr>
            <p14:xfrm>
              <a:off x="7415811" y="1348425"/>
              <a:ext cx="650880" cy="789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E1BC23-1DB5-41E1-A95B-415397AAFC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98171" y="1312785"/>
                <a:ext cx="68652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AB9C1D-A74C-4C3F-9514-725B8E69FBE6}"/>
                  </a:ext>
                </a:extLst>
              </p14:cNvPr>
              <p14:cNvContentPartPr/>
              <p14:nvPr/>
            </p14:nvContentPartPr>
            <p14:xfrm>
              <a:off x="8310771" y="1681065"/>
              <a:ext cx="793080" cy="51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AB9C1D-A74C-4C3F-9514-725B8E69FBE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92771" y="1645425"/>
                <a:ext cx="8287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4CE3F46-B971-4355-8361-8EFDA0D7A730}"/>
                  </a:ext>
                </a:extLst>
              </p14:cNvPr>
              <p14:cNvContentPartPr/>
              <p14:nvPr/>
            </p14:nvContentPartPr>
            <p14:xfrm>
              <a:off x="9174411" y="1327905"/>
              <a:ext cx="1430640" cy="559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4CE3F46-B971-4355-8361-8EFDA0D7A73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56771" y="1291905"/>
                <a:ext cx="146628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E18323-D3B6-4CF7-98EF-5F0D3C854D26}"/>
                  </a:ext>
                </a:extLst>
              </p14:cNvPr>
              <p14:cNvContentPartPr/>
              <p14:nvPr/>
            </p14:nvContentPartPr>
            <p14:xfrm>
              <a:off x="10583091" y="1276425"/>
              <a:ext cx="171000" cy="24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E18323-D3B6-4CF7-98EF-5F0D3C854D2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565451" y="1240425"/>
                <a:ext cx="206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3156E9-8C04-4B2B-A13F-12E07EFF3B17}"/>
                  </a:ext>
                </a:extLst>
              </p14:cNvPr>
              <p14:cNvContentPartPr/>
              <p14:nvPr/>
            </p14:nvContentPartPr>
            <p14:xfrm>
              <a:off x="10220571" y="918945"/>
              <a:ext cx="54720" cy="12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3156E9-8C04-4B2B-A13F-12E07EFF3B1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202931" y="883305"/>
                <a:ext cx="90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66DD7F-F968-4A4F-ACE2-A80B82E9F999}"/>
                  </a:ext>
                </a:extLst>
              </p14:cNvPr>
              <p14:cNvContentPartPr/>
              <p14:nvPr/>
            </p14:nvContentPartPr>
            <p14:xfrm>
              <a:off x="10683891" y="959265"/>
              <a:ext cx="296640" cy="429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66DD7F-F968-4A4F-ACE2-A80B82E9F9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65891" y="923625"/>
                <a:ext cx="33228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0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6E94FA-B34C-4A53-8223-49D1FAC64A21}"/>
                  </a:ext>
                </a:extLst>
              </p14:cNvPr>
              <p14:cNvContentPartPr/>
              <p14:nvPr/>
            </p14:nvContentPartPr>
            <p14:xfrm>
              <a:off x="379971" y="941265"/>
              <a:ext cx="659160" cy="7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6E94FA-B34C-4A53-8223-49D1FAC64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331" y="923625"/>
                <a:ext cx="69480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1241C1-85C8-4CD8-A14B-81199ABE4107}"/>
              </a:ext>
            </a:extLst>
          </p:cNvPr>
          <p:cNvGrpSpPr/>
          <p:nvPr/>
        </p:nvGrpSpPr>
        <p:grpSpPr>
          <a:xfrm>
            <a:off x="596691" y="144225"/>
            <a:ext cx="10981800" cy="6626880"/>
            <a:chOff x="596691" y="144225"/>
            <a:chExt cx="10981800" cy="66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51EFE0-2B8B-4215-B75F-E70339ECC2B5}"/>
                    </a:ext>
                  </a:extLst>
                </p14:cNvPr>
                <p14:cNvContentPartPr/>
                <p14:nvPr/>
              </p14:nvContentPartPr>
              <p14:xfrm>
                <a:off x="1314891" y="497025"/>
                <a:ext cx="387000" cy="58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51EFE0-2B8B-4215-B75F-E70339ECC2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6891" y="479385"/>
                  <a:ext cx="4226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DCDCF0-0AE7-49B7-8F00-11651C4A95E5}"/>
                    </a:ext>
                  </a:extLst>
                </p14:cNvPr>
                <p14:cNvContentPartPr/>
                <p14:nvPr/>
              </p14:nvContentPartPr>
              <p14:xfrm>
                <a:off x="1710891" y="273105"/>
                <a:ext cx="887040" cy="94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DCDCF0-0AE7-49B7-8F00-11651C4A95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2891" y="255465"/>
                  <a:ext cx="92268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D04178-56DA-41B9-B39A-FBF2950BEB8D}"/>
                    </a:ext>
                  </a:extLst>
                </p14:cNvPr>
                <p14:cNvContentPartPr/>
                <p14:nvPr/>
              </p14:nvContentPartPr>
              <p14:xfrm>
                <a:off x="2570571" y="640305"/>
                <a:ext cx="434160" cy="45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D04178-56DA-41B9-B39A-FBF2950BEB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52931" y="622665"/>
                  <a:ext cx="469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2644FF-DB59-469A-A41B-65593FE8EA40}"/>
                    </a:ext>
                  </a:extLst>
                </p14:cNvPr>
                <p14:cNvContentPartPr/>
                <p14:nvPr/>
              </p14:nvContentPartPr>
              <p14:xfrm>
                <a:off x="2923731" y="559305"/>
                <a:ext cx="652680" cy="32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2644FF-DB59-469A-A41B-65593FE8EA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6091" y="541305"/>
                  <a:ext cx="688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671764-E9F9-4342-8877-3AEE05D85C87}"/>
                    </a:ext>
                  </a:extLst>
                </p14:cNvPr>
                <p14:cNvContentPartPr/>
                <p14:nvPr/>
              </p14:nvContentPartPr>
              <p14:xfrm>
                <a:off x="3530331" y="144225"/>
                <a:ext cx="582840" cy="42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671764-E9F9-4342-8877-3AEE05D85C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2691" y="126585"/>
                  <a:ext cx="6184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4D3F02-7BC5-4CA6-B23D-481CB44BED5D}"/>
                    </a:ext>
                  </a:extLst>
                </p14:cNvPr>
                <p14:cNvContentPartPr/>
                <p14:nvPr/>
              </p14:nvContentPartPr>
              <p14:xfrm>
                <a:off x="3557691" y="370665"/>
                <a:ext cx="163080" cy="2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4D3F02-7BC5-4CA6-B23D-481CB44BED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9691" y="352665"/>
                  <a:ext cx="198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7BCAA0-9469-42FD-ADE5-19AA74BC0E1E}"/>
                    </a:ext>
                  </a:extLst>
                </p14:cNvPr>
                <p14:cNvContentPartPr/>
                <p14:nvPr/>
              </p14:nvContentPartPr>
              <p14:xfrm>
                <a:off x="4441851" y="289305"/>
                <a:ext cx="471960" cy="41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7BCAA0-9469-42FD-ADE5-19AA74BC0E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4211" y="271665"/>
                  <a:ext cx="507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8AD7CC-ADC9-441B-972E-834029C9BC06}"/>
                    </a:ext>
                  </a:extLst>
                </p14:cNvPr>
                <p14:cNvContentPartPr/>
                <p14:nvPr/>
              </p14:nvContentPartPr>
              <p14:xfrm>
                <a:off x="4668651" y="400545"/>
                <a:ext cx="781200" cy="41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8AD7CC-ADC9-441B-972E-834029C9BC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0651" y="382545"/>
                  <a:ext cx="816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D5C00E-8F28-4A4D-A961-0F343E1221FC}"/>
                    </a:ext>
                  </a:extLst>
                </p14:cNvPr>
                <p14:cNvContentPartPr/>
                <p14:nvPr/>
              </p14:nvContentPartPr>
              <p14:xfrm>
                <a:off x="5486211" y="425385"/>
                <a:ext cx="454320" cy="65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D5C00E-8F28-4A4D-A961-0F343E122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8211" y="407385"/>
                  <a:ext cx="4899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CCAD2F-2D0D-4236-9C16-7EFE3FA504AC}"/>
                    </a:ext>
                  </a:extLst>
                </p14:cNvPr>
                <p14:cNvContentPartPr/>
                <p14:nvPr/>
              </p14:nvContentPartPr>
              <p14:xfrm>
                <a:off x="5522211" y="367785"/>
                <a:ext cx="362520" cy="33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CCAD2F-2D0D-4236-9C16-7EFE3FA504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4571" y="349785"/>
                  <a:ext cx="398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5BE40E-74DF-4A33-9665-FDB12D73F219}"/>
                    </a:ext>
                  </a:extLst>
                </p14:cNvPr>
                <p14:cNvContentPartPr/>
                <p14:nvPr/>
              </p14:nvContentPartPr>
              <p14:xfrm>
                <a:off x="6000291" y="673425"/>
                <a:ext cx="498240" cy="33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5BE40E-74DF-4A33-9665-FDB12D73F2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82291" y="655785"/>
                  <a:ext cx="533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FAF22D-B5BE-4387-AFA6-F307D7FA464B}"/>
                    </a:ext>
                  </a:extLst>
                </p14:cNvPr>
                <p14:cNvContentPartPr/>
                <p14:nvPr/>
              </p14:nvContentPartPr>
              <p14:xfrm>
                <a:off x="6355971" y="515745"/>
                <a:ext cx="200520" cy="23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FAF22D-B5BE-4387-AFA6-F307D7FA46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7971" y="497745"/>
                  <a:ext cx="236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D34276-F4A7-4805-A005-9188170940CC}"/>
                    </a:ext>
                  </a:extLst>
                </p14:cNvPr>
                <p14:cNvContentPartPr/>
                <p14:nvPr/>
              </p14:nvContentPartPr>
              <p14:xfrm>
                <a:off x="6762771" y="579105"/>
                <a:ext cx="61200" cy="6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D34276-F4A7-4805-A005-9188170940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44771" y="561105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5AECA2-AA75-487E-A1D1-A6A7D048F3AB}"/>
                    </a:ext>
                  </a:extLst>
                </p14:cNvPr>
                <p14:cNvContentPartPr/>
                <p14:nvPr/>
              </p14:nvContentPartPr>
              <p14:xfrm>
                <a:off x="6600411" y="342225"/>
                <a:ext cx="17640" cy="3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5AECA2-AA75-487E-A1D1-A6A7D048F3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2411" y="324225"/>
                  <a:ext cx="53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99C395-7AF3-483D-9C05-3C634968D295}"/>
                    </a:ext>
                  </a:extLst>
                </p14:cNvPr>
                <p14:cNvContentPartPr/>
                <p14:nvPr/>
              </p14:nvContentPartPr>
              <p14:xfrm>
                <a:off x="6907491" y="243945"/>
                <a:ext cx="546120" cy="44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99C395-7AF3-483D-9C05-3C634968D2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9491" y="226305"/>
                  <a:ext cx="581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65C00F-6EBD-48C8-AC59-589775D66BCC}"/>
                    </a:ext>
                  </a:extLst>
                </p14:cNvPr>
                <p14:cNvContentPartPr/>
                <p14:nvPr/>
              </p14:nvContentPartPr>
              <p14:xfrm>
                <a:off x="6943851" y="214065"/>
                <a:ext cx="1198440" cy="538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65C00F-6EBD-48C8-AC59-589775D66B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5851" y="196425"/>
                  <a:ext cx="12340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CF8A01-D3F3-420A-A4CD-4E0C5BB129B8}"/>
                    </a:ext>
                  </a:extLst>
                </p14:cNvPr>
                <p14:cNvContentPartPr/>
                <p14:nvPr/>
              </p14:nvContentPartPr>
              <p14:xfrm>
                <a:off x="3304251" y="1249065"/>
                <a:ext cx="1884960" cy="135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CF8A01-D3F3-420A-A4CD-4E0C5BB129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86611" y="1231065"/>
                  <a:ext cx="192060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C3805A-20F4-495F-905F-85538223FEC7}"/>
                    </a:ext>
                  </a:extLst>
                </p14:cNvPr>
                <p14:cNvContentPartPr/>
                <p14:nvPr/>
              </p14:nvContentPartPr>
              <p14:xfrm>
                <a:off x="5612571" y="1772865"/>
                <a:ext cx="727920" cy="43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C3805A-20F4-495F-905F-85538223FE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4571" y="1754865"/>
                  <a:ext cx="763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70E0E2-B5D1-484C-B572-9A81E145B6F1}"/>
                    </a:ext>
                  </a:extLst>
                </p14:cNvPr>
                <p14:cNvContentPartPr/>
                <p14:nvPr/>
              </p14:nvContentPartPr>
              <p14:xfrm>
                <a:off x="6588531" y="1529865"/>
                <a:ext cx="348120" cy="35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70E0E2-B5D1-484C-B572-9A81E145B6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70531" y="1511865"/>
                  <a:ext cx="383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385491-C073-4648-BFBB-1625AC03FCCE}"/>
                    </a:ext>
                  </a:extLst>
                </p14:cNvPr>
                <p14:cNvContentPartPr/>
                <p14:nvPr/>
              </p14:nvContentPartPr>
              <p14:xfrm>
                <a:off x="7002171" y="1132065"/>
                <a:ext cx="758160" cy="69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385491-C073-4648-BFBB-1625AC03FC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84171" y="1114065"/>
                  <a:ext cx="79380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52B7B4-D922-4EC0-B333-200B66A55D0F}"/>
                    </a:ext>
                  </a:extLst>
                </p14:cNvPr>
                <p14:cNvContentPartPr/>
                <p14:nvPr/>
              </p14:nvContentPartPr>
              <p14:xfrm>
                <a:off x="2609811" y="2968425"/>
                <a:ext cx="759600" cy="66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52B7B4-D922-4EC0-B333-200B66A55D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2171" y="2950785"/>
                  <a:ext cx="7952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736119-8B92-4C1C-A8C6-2CE2815E285E}"/>
                    </a:ext>
                  </a:extLst>
                </p14:cNvPr>
                <p14:cNvContentPartPr/>
                <p14:nvPr/>
              </p14:nvContentPartPr>
              <p14:xfrm>
                <a:off x="2499651" y="3222585"/>
                <a:ext cx="596880" cy="230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736119-8B92-4C1C-A8C6-2CE2815E28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1651" y="3204945"/>
                  <a:ext cx="632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6F69DA-CA12-40F8-A34D-F98EE5D858A5}"/>
                    </a:ext>
                  </a:extLst>
                </p14:cNvPr>
                <p14:cNvContentPartPr/>
                <p14:nvPr/>
              </p14:nvContentPartPr>
              <p14:xfrm>
                <a:off x="3031371" y="3095865"/>
                <a:ext cx="525600" cy="40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6F69DA-CA12-40F8-A34D-F98EE5D858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13371" y="3078225"/>
                  <a:ext cx="561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B43B04-9B35-44FA-875B-0C3F5F06B0AE}"/>
                    </a:ext>
                  </a:extLst>
                </p14:cNvPr>
                <p14:cNvContentPartPr/>
                <p14:nvPr/>
              </p14:nvContentPartPr>
              <p14:xfrm>
                <a:off x="3626811" y="3077865"/>
                <a:ext cx="544680" cy="45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B43B04-9B35-44FA-875B-0C3F5F06B0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8811" y="3060225"/>
                  <a:ext cx="5803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36320F-EE64-424F-8B5E-EB0920A20781}"/>
                    </a:ext>
                  </a:extLst>
                </p14:cNvPr>
                <p14:cNvContentPartPr/>
                <p14:nvPr/>
              </p14:nvContentPartPr>
              <p14:xfrm>
                <a:off x="4300011" y="3041505"/>
                <a:ext cx="497520" cy="42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36320F-EE64-424F-8B5E-EB0920A207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82371" y="3023865"/>
                  <a:ext cx="533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C0F-43EF-4B91-ACD4-02927CB5CD52}"/>
                    </a:ext>
                  </a:extLst>
                </p14:cNvPr>
                <p14:cNvContentPartPr/>
                <p14:nvPr/>
              </p14:nvContentPartPr>
              <p14:xfrm>
                <a:off x="4842531" y="2990745"/>
                <a:ext cx="475560" cy="31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C0F-43EF-4B91-ACD4-02927CB5CD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4891" y="2972745"/>
                  <a:ext cx="511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C8CD36-5516-495E-A5E8-8E98FD9071F3}"/>
                    </a:ext>
                  </a:extLst>
                </p14:cNvPr>
                <p14:cNvContentPartPr/>
                <p14:nvPr/>
              </p14:nvContentPartPr>
              <p14:xfrm>
                <a:off x="5232411" y="3095865"/>
                <a:ext cx="90000" cy="3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C8CD36-5516-495E-A5E8-8E98FD9071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14771" y="3078225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9F4AE1-872E-42E7-A3BB-A317EC8AC36E}"/>
                    </a:ext>
                  </a:extLst>
                </p14:cNvPr>
                <p14:cNvContentPartPr/>
                <p14:nvPr/>
              </p14:nvContentPartPr>
              <p14:xfrm>
                <a:off x="5033331" y="2896785"/>
                <a:ext cx="3024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9F4AE1-872E-42E7-A3BB-A317EC8AC3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5691" y="2879145"/>
                  <a:ext cx="6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9445A8-8A97-4190-B45F-ADBA5E2CE634}"/>
                    </a:ext>
                  </a:extLst>
                </p14:cNvPr>
                <p14:cNvContentPartPr/>
                <p14:nvPr/>
              </p14:nvContentPartPr>
              <p14:xfrm>
                <a:off x="5230251" y="2367585"/>
                <a:ext cx="1991520" cy="75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9445A8-8A97-4190-B45F-ADBA5E2CE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2611" y="2349945"/>
                  <a:ext cx="20271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4F8B11-61D6-4CA9-92C2-777D902A3B63}"/>
                    </a:ext>
                  </a:extLst>
                </p14:cNvPr>
                <p14:cNvContentPartPr/>
                <p14:nvPr/>
              </p14:nvContentPartPr>
              <p14:xfrm>
                <a:off x="6210531" y="2521665"/>
                <a:ext cx="270000" cy="6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4F8B11-61D6-4CA9-92C2-777D902A3B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92531" y="2504025"/>
                  <a:ext cx="305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843211-CBA4-42C0-8167-CAA2160FA7BD}"/>
                    </a:ext>
                  </a:extLst>
                </p14:cNvPr>
                <p14:cNvContentPartPr/>
                <p14:nvPr/>
              </p14:nvContentPartPr>
              <p14:xfrm>
                <a:off x="7768611" y="1938465"/>
                <a:ext cx="561960" cy="62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843211-CBA4-42C0-8167-CAA2160FA7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0971" y="1920825"/>
                  <a:ext cx="5976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C68D8A-AD3C-44B4-B716-E7BD9A7DF38A}"/>
                    </a:ext>
                  </a:extLst>
                </p14:cNvPr>
                <p14:cNvContentPartPr/>
                <p14:nvPr/>
              </p14:nvContentPartPr>
              <p14:xfrm>
                <a:off x="8536491" y="2208825"/>
                <a:ext cx="170280" cy="21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C68D8A-AD3C-44B4-B716-E7BD9A7DF3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18491" y="2190825"/>
                  <a:ext cx="205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D225CB-1EA6-408F-9438-B2350FA17A71}"/>
                    </a:ext>
                  </a:extLst>
                </p14:cNvPr>
                <p14:cNvContentPartPr/>
                <p14:nvPr/>
              </p14:nvContentPartPr>
              <p14:xfrm>
                <a:off x="8634051" y="1875465"/>
                <a:ext cx="342720" cy="74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D225CB-1EA6-408F-9438-B2350FA17A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16411" y="1857465"/>
                  <a:ext cx="3783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B4CAB7-25DD-4DDE-AB18-1E35BF2C2B42}"/>
                    </a:ext>
                  </a:extLst>
                </p14:cNvPr>
                <p14:cNvContentPartPr/>
                <p14:nvPr/>
              </p14:nvContentPartPr>
              <p14:xfrm>
                <a:off x="8857971" y="1928025"/>
                <a:ext cx="810000" cy="40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B4CAB7-25DD-4DDE-AB18-1E35BF2C2B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0331" y="1910385"/>
                  <a:ext cx="845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2EA43B-14C4-4CB5-996B-33D52FBCAAA5}"/>
                    </a:ext>
                  </a:extLst>
                </p14:cNvPr>
                <p14:cNvContentPartPr/>
                <p14:nvPr/>
              </p14:nvContentPartPr>
              <p14:xfrm>
                <a:off x="9687411" y="1873665"/>
                <a:ext cx="395640" cy="174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2EA43B-14C4-4CB5-996B-33D52FBCAA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69771" y="1856025"/>
                  <a:ext cx="431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E4471C-6B2D-4536-8517-E9DD64C1EEA5}"/>
                    </a:ext>
                  </a:extLst>
                </p14:cNvPr>
                <p14:cNvContentPartPr/>
                <p14:nvPr/>
              </p14:nvContentPartPr>
              <p14:xfrm>
                <a:off x="10004571" y="1691505"/>
                <a:ext cx="204120" cy="48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E4471C-6B2D-4536-8517-E9DD64C1EE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86571" y="1673505"/>
                  <a:ext cx="239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86EFA2-4E2A-4389-8D38-7CA3EB0F5A89}"/>
                    </a:ext>
                  </a:extLst>
                </p14:cNvPr>
                <p14:cNvContentPartPr/>
                <p14:nvPr/>
              </p14:nvContentPartPr>
              <p14:xfrm>
                <a:off x="9858771" y="1502505"/>
                <a:ext cx="165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86EFA2-4E2A-4389-8D38-7CA3EB0F5A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40771" y="148450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A72641-FF84-49CB-8A6D-32ED19F020D1}"/>
                    </a:ext>
                  </a:extLst>
                </p14:cNvPr>
                <p14:cNvContentPartPr/>
                <p14:nvPr/>
              </p14:nvContentPartPr>
              <p14:xfrm>
                <a:off x="10070091" y="1487385"/>
                <a:ext cx="1010160" cy="25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A72641-FF84-49CB-8A6D-32ED19F020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2091" y="1469385"/>
                  <a:ext cx="1045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B6F725-C129-4A0D-8548-9C49D99A9E51}"/>
                    </a:ext>
                  </a:extLst>
                </p14:cNvPr>
                <p14:cNvContentPartPr/>
                <p14:nvPr/>
              </p14:nvContentPartPr>
              <p14:xfrm>
                <a:off x="9967491" y="1613385"/>
                <a:ext cx="313560" cy="7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B6F725-C129-4A0D-8548-9C49D99A9E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49851" y="1595745"/>
                  <a:ext cx="34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2722F6-1DE1-4A32-97F9-33D20B7D5C61}"/>
                    </a:ext>
                  </a:extLst>
                </p14:cNvPr>
                <p14:cNvContentPartPr/>
                <p14:nvPr/>
              </p14:nvContentPartPr>
              <p14:xfrm>
                <a:off x="10484091" y="972945"/>
                <a:ext cx="559800" cy="57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2722F6-1DE1-4A32-97F9-33D20B7D5C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66451" y="955305"/>
                  <a:ext cx="5954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09AD39-117A-46E1-AB3C-CEFEF7572F62}"/>
                    </a:ext>
                  </a:extLst>
                </p14:cNvPr>
                <p14:cNvContentPartPr/>
                <p14:nvPr/>
              </p14:nvContentPartPr>
              <p14:xfrm>
                <a:off x="4104531" y="3810105"/>
                <a:ext cx="586800" cy="43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09AD39-117A-46E1-AB3C-CEFEF7572F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86531" y="3792105"/>
                  <a:ext cx="6224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D6EFED-793C-44AD-97DF-128822CADA19}"/>
                    </a:ext>
                  </a:extLst>
                </p14:cNvPr>
                <p14:cNvContentPartPr/>
                <p14:nvPr/>
              </p14:nvContentPartPr>
              <p14:xfrm>
                <a:off x="4779891" y="4017825"/>
                <a:ext cx="166680" cy="18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D6EFED-793C-44AD-97DF-128822CADA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61891" y="4000185"/>
                  <a:ext cx="20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153128-C8EA-4B88-9684-665009F1F7B5}"/>
                    </a:ext>
                  </a:extLst>
                </p14:cNvPr>
                <p14:cNvContentPartPr/>
                <p14:nvPr/>
              </p14:nvContentPartPr>
              <p14:xfrm>
                <a:off x="4707531" y="3856185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153128-C8EA-4B88-9684-665009F1F7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89891" y="3838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6DF3C9-90D7-428E-9666-9586C7C7ED61}"/>
                    </a:ext>
                  </a:extLst>
                </p14:cNvPr>
                <p14:cNvContentPartPr/>
                <p14:nvPr/>
              </p14:nvContentPartPr>
              <p14:xfrm>
                <a:off x="5179491" y="3421665"/>
                <a:ext cx="516960" cy="699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6DF3C9-90D7-428E-9666-9586C7C7ED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61491" y="3404025"/>
                  <a:ext cx="5526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618306-D0D1-4722-942A-7C9155382CCE}"/>
                    </a:ext>
                  </a:extLst>
                </p14:cNvPr>
                <p14:cNvContentPartPr/>
                <p14:nvPr/>
              </p14:nvContentPartPr>
              <p14:xfrm>
                <a:off x="5250771" y="3689505"/>
                <a:ext cx="577440" cy="248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618306-D0D1-4722-942A-7C9155382C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2771" y="3671865"/>
                  <a:ext cx="613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317C61-B093-48A6-B4AD-2D5AD21B35FE}"/>
                    </a:ext>
                  </a:extLst>
                </p14:cNvPr>
                <p14:cNvContentPartPr/>
                <p14:nvPr/>
              </p14:nvContentPartPr>
              <p14:xfrm>
                <a:off x="5776371" y="3566385"/>
                <a:ext cx="659880" cy="34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317C61-B093-48A6-B4AD-2D5AD21B35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8371" y="3548745"/>
                  <a:ext cx="695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18662B-D1D5-4056-A96C-47A6B3C534F9}"/>
                    </a:ext>
                  </a:extLst>
                </p14:cNvPr>
                <p14:cNvContentPartPr/>
                <p14:nvPr/>
              </p14:nvContentPartPr>
              <p14:xfrm>
                <a:off x="6268491" y="3331305"/>
                <a:ext cx="558720" cy="30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18662B-D1D5-4056-A96C-47A6B3C534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0491" y="3313665"/>
                  <a:ext cx="594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C6B865-D093-447F-AEEF-91C6C90DEFAD}"/>
                    </a:ext>
                  </a:extLst>
                </p14:cNvPr>
                <p14:cNvContentPartPr/>
                <p14:nvPr/>
              </p14:nvContentPartPr>
              <p14:xfrm>
                <a:off x="6949971" y="3228345"/>
                <a:ext cx="556920" cy="30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C6B865-D093-447F-AEEF-91C6C90DEF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31971" y="3210345"/>
                  <a:ext cx="592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213A36-A5FC-4E36-ABBB-65E38DBB6479}"/>
                    </a:ext>
                  </a:extLst>
                </p14:cNvPr>
                <p14:cNvContentPartPr/>
                <p14:nvPr/>
              </p14:nvContentPartPr>
              <p14:xfrm>
                <a:off x="7541091" y="2901825"/>
                <a:ext cx="898200" cy="51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213A36-A5FC-4E36-ABBB-65E38DBB64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23091" y="2883825"/>
                  <a:ext cx="9338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60493B-247F-4CC1-A08C-BD8ADF64E0B8}"/>
                    </a:ext>
                  </a:extLst>
                </p14:cNvPr>
                <p14:cNvContentPartPr/>
                <p14:nvPr/>
              </p14:nvContentPartPr>
              <p14:xfrm>
                <a:off x="8492931" y="2652345"/>
                <a:ext cx="244800" cy="293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60493B-247F-4CC1-A08C-BD8ADF64E0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4931" y="2634345"/>
                  <a:ext cx="280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3BADA4-F180-4A8F-80A1-768532E79495}"/>
                    </a:ext>
                  </a:extLst>
                </p14:cNvPr>
                <p14:cNvContentPartPr/>
                <p14:nvPr/>
              </p14:nvContentPartPr>
              <p14:xfrm>
                <a:off x="8672211" y="2523465"/>
                <a:ext cx="1226520" cy="60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3BADA4-F180-4A8F-80A1-768532E794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4571" y="2505825"/>
                  <a:ext cx="12621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9CED94-044F-4259-A19C-2CDBDA569206}"/>
                    </a:ext>
                  </a:extLst>
                </p14:cNvPr>
                <p14:cNvContentPartPr/>
                <p14:nvPr/>
              </p14:nvContentPartPr>
              <p14:xfrm>
                <a:off x="9702171" y="2220705"/>
                <a:ext cx="851760" cy="65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9CED94-044F-4259-A19C-2CDBDA5692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4531" y="2202705"/>
                  <a:ext cx="8874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3CC7B4-8FEB-47B5-AC5D-8D04260AF689}"/>
                    </a:ext>
                  </a:extLst>
                </p14:cNvPr>
                <p14:cNvContentPartPr/>
                <p14:nvPr/>
              </p14:nvContentPartPr>
              <p14:xfrm>
                <a:off x="9920691" y="2407905"/>
                <a:ext cx="345960" cy="15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3CC7B4-8FEB-47B5-AC5D-8D04260AF6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03051" y="2389905"/>
                  <a:ext cx="381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1AD93A-DC88-4482-895C-B5F10D2532E7}"/>
                    </a:ext>
                  </a:extLst>
                </p14:cNvPr>
                <p14:cNvContentPartPr/>
                <p14:nvPr/>
              </p14:nvContentPartPr>
              <p14:xfrm>
                <a:off x="1119051" y="3162825"/>
                <a:ext cx="836280" cy="103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1AD93A-DC88-4482-895C-B5F10D2532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1411" y="3144825"/>
                  <a:ext cx="871920" cy="10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E68449-5A97-40AA-8105-A80E7E6BB001}"/>
                    </a:ext>
                  </a:extLst>
                </p14:cNvPr>
                <p14:cNvContentPartPr/>
                <p14:nvPr/>
              </p14:nvContentPartPr>
              <p14:xfrm>
                <a:off x="1240011" y="3249945"/>
                <a:ext cx="815040" cy="483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E68449-5A97-40AA-8105-A80E7E6BB0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22011" y="3232305"/>
                  <a:ext cx="8506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7C1C70-8C59-42D1-BAEE-0345B2B2D3D8}"/>
                    </a:ext>
                  </a:extLst>
                </p14:cNvPr>
                <p14:cNvContentPartPr/>
                <p14:nvPr/>
              </p14:nvContentPartPr>
              <p14:xfrm>
                <a:off x="751131" y="3467025"/>
                <a:ext cx="1278000" cy="36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7C1C70-8C59-42D1-BAEE-0345B2B2D3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3131" y="3449385"/>
                  <a:ext cx="1313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81EBAB-0644-4A45-AA9C-54924D4DE19C}"/>
                    </a:ext>
                  </a:extLst>
                </p14:cNvPr>
                <p14:cNvContentPartPr/>
                <p14:nvPr/>
              </p14:nvContentPartPr>
              <p14:xfrm>
                <a:off x="1357731" y="2978145"/>
                <a:ext cx="400680" cy="819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81EBAB-0644-4A45-AA9C-54924D4DE1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39731" y="2960505"/>
                  <a:ext cx="43632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512D97-D301-467F-91B5-D7CF73F216B9}"/>
                    </a:ext>
                  </a:extLst>
                </p14:cNvPr>
                <p14:cNvContentPartPr/>
                <p14:nvPr/>
              </p14:nvContentPartPr>
              <p14:xfrm>
                <a:off x="1792251" y="2751705"/>
                <a:ext cx="530280" cy="87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512D97-D301-467F-91B5-D7CF73F216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74251" y="2734065"/>
                  <a:ext cx="5659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2F14CD-8CD8-46F4-8BE5-66389AB416AE}"/>
                    </a:ext>
                  </a:extLst>
                </p14:cNvPr>
                <p14:cNvContentPartPr/>
                <p14:nvPr/>
              </p14:nvContentPartPr>
              <p14:xfrm>
                <a:off x="1292931" y="4924665"/>
                <a:ext cx="354960" cy="87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2F14CD-8CD8-46F4-8BE5-66389AB416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74931" y="4906665"/>
                  <a:ext cx="39060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E0484D-A105-470B-A1DE-A36E926597BC}"/>
                    </a:ext>
                  </a:extLst>
                </p14:cNvPr>
                <p14:cNvContentPartPr/>
                <p14:nvPr/>
              </p14:nvContentPartPr>
              <p14:xfrm>
                <a:off x="1004571" y="5232465"/>
                <a:ext cx="953640" cy="32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E0484D-A105-470B-A1DE-A36E926597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6571" y="5214825"/>
                  <a:ext cx="989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AC0267-E027-4951-947E-CD651A205EBC}"/>
                    </a:ext>
                  </a:extLst>
                </p14:cNvPr>
                <p14:cNvContentPartPr/>
                <p14:nvPr/>
              </p14:nvContentPartPr>
              <p14:xfrm>
                <a:off x="1249371" y="5024025"/>
                <a:ext cx="296280" cy="502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AC0267-E027-4951-947E-CD651A205E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31371" y="5006385"/>
                  <a:ext cx="3319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DA63A4E-EE30-4FFD-BA59-79ED97F9CA68}"/>
                    </a:ext>
                  </a:extLst>
                </p14:cNvPr>
                <p14:cNvContentPartPr/>
                <p14:nvPr/>
              </p14:nvContentPartPr>
              <p14:xfrm>
                <a:off x="983691" y="5305185"/>
                <a:ext cx="890280" cy="27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DA63A4E-EE30-4FFD-BA59-79ED97F9CA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5691" y="5287185"/>
                  <a:ext cx="925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8FF63DA-FE12-41B8-A608-CF95B1178756}"/>
                    </a:ext>
                  </a:extLst>
                </p14:cNvPr>
                <p14:cNvContentPartPr/>
                <p14:nvPr/>
              </p14:nvContentPartPr>
              <p14:xfrm>
                <a:off x="596691" y="4535505"/>
                <a:ext cx="1746000" cy="123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8FF63DA-FE12-41B8-A608-CF95B11787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8691" y="4517505"/>
                  <a:ext cx="1781640" cy="12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64162B-431C-4258-BE61-A7C32D9E6A03}"/>
                    </a:ext>
                  </a:extLst>
                </p14:cNvPr>
                <p14:cNvContentPartPr/>
                <p14:nvPr/>
              </p14:nvContentPartPr>
              <p14:xfrm>
                <a:off x="3327291" y="4864545"/>
                <a:ext cx="514440" cy="42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64162B-431C-4258-BE61-A7C32D9E6A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09651" y="4846545"/>
                  <a:ext cx="550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CFBB60-A202-407D-B7FA-D46648D8E9FF}"/>
                    </a:ext>
                  </a:extLst>
                </p14:cNvPr>
                <p14:cNvContentPartPr/>
                <p14:nvPr/>
              </p14:nvContentPartPr>
              <p14:xfrm>
                <a:off x="3928851" y="4970025"/>
                <a:ext cx="136440" cy="10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CFBB60-A202-407D-B7FA-D46648D8E9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0851" y="4952385"/>
                  <a:ext cx="172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2DCD5D-0657-4A43-BBB8-F2DFAA53D1C1}"/>
                    </a:ext>
                  </a:extLst>
                </p14:cNvPr>
                <p14:cNvContentPartPr/>
                <p14:nvPr/>
              </p14:nvContentPartPr>
              <p14:xfrm>
                <a:off x="4399371" y="4624065"/>
                <a:ext cx="166320" cy="729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2DCD5D-0657-4A43-BBB8-F2DFAA53D1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81371" y="4606425"/>
                  <a:ext cx="2019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C1B427-4F59-41BF-A9ED-10453B170CA3}"/>
                    </a:ext>
                  </a:extLst>
                </p14:cNvPr>
                <p14:cNvContentPartPr/>
                <p14:nvPr/>
              </p14:nvContentPartPr>
              <p14:xfrm>
                <a:off x="4399731" y="4998465"/>
                <a:ext cx="106200" cy="62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C1B427-4F59-41BF-A9ED-10453B170C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81731" y="4980465"/>
                  <a:ext cx="141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410D31-F96F-4352-B532-809F08508FFA}"/>
                    </a:ext>
                  </a:extLst>
                </p14:cNvPr>
                <p14:cNvContentPartPr/>
                <p14:nvPr/>
              </p14:nvContentPartPr>
              <p14:xfrm>
                <a:off x="4716531" y="4800465"/>
                <a:ext cx="468360" cy="163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410D31-F96F-4352-B532-809F08508F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98531" y="4782825"/>
                  <a:ext cx="504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804B39-F750-4987-8E85-8FD31D387245}"/>
                    </a:ext>
                  </a:extLst>
                </p14:cNvPr>
                <p14:cNvContentPartPr/>
                <p14:nvPr/>
              </p14:nvContentPartPr>
              <p14:xfrm>
                <a:off x="5586651" y="4307265"/>
                <a:ext cx="685080" cy="75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804B39-F750-4987-8E85-8FD31D3872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69011" y="4289625"/>
                  <a:ext cx="72072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B32FA1-3587-49E5-B5DE-0867A35FAFFD}"/>
                    </a:ext>
                  </a:extLst>
                </p14:cNvPr>
                <p14:cNvContentPartPr/>
                <p14:nvPr/>
              </p14:nvContentPartPr>
              <p14:xfrm>
                <a:off x="5956731" y="4883985"/>
                <a:ext cx="333720" cy="8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B32FA1-3587-49E5-B5DE-0867A35FAFF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9091" y="4865985"/>
                  <a:ext cx="369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279CFF9-7662-49B5-A98C-DE77C9665C40}"/>
                    </a:ext>
                  </a:extLst>
                </p14:cNvPr>
                <p14:cNvContentPartPr/>
                <p14:nvPr/>
              </p14:nvContentPartPr>
              <p14:xfrm>
                <a:off x="6906051" y="4308705"/>
                <a:ext cx="487080" cy="39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279CFF9-7662-49B5-A98C-DE77C9665C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88411" y="4291065"/>
                  <a:ext cx="522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8B7035-9434-4B37-B389-B7C9099099D5}"/>
                    </a:ext>
                  </a:extLst>
                </p14:cNvPr>
                <p14:cNvContentPartPr/>
                <p14:nvPr/>
              </p14:nvContentPartPr>
              <p14:xfrm>
                <a:off x="7133571" y="4137345"/>
                <a:ext cx="455760" cy="47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8B7035-9434-4B37-B389-B7C9099099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5931" y="4119345"/>
                  <a:ext cx="4914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7FDA71-3FBD-465D-84B0-CE537C4A4919}"/>
                    </a:ext>
                  </a:extLst>
                </p14:cNvPr>
                <p14:cNvContentPartPr/>
                <p14:nvPr/>
              </p14:nvContentPartPr>
              <p14:xfrm>
                <a:off x="7298091" y="4091625"/>
                <a:ext cx="539280" cy="36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7FDA71-3FBD-465D-84B0-CE537C4A49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80091" y="4073985"/>
                  <a:ext cx="574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06AB88-38C8-489B-8944-E63FCC3321E4}"/>
                    </a:ext>
                  </a:extLst>
                </p14:cNvPr>
                <p14:cNvContentPartPr/>
                <p14:nvPr/>
              </p14:nvContentPartPr>
              <p14:xfrm>
                <a:off x="7640811" y="3800385"/>
                <a:ext cx="865080" cy="448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06AB88-38C8-489B-8944-E63FCC3321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22811" y="3782385"/>
                  <a:ext cx="9007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D17554-9A07-435F-85F9-B1BABF2613AD}"/>
                    </a:ext>
                  </a:extLst>
                </p14:cNvPr>
                <p14:cNvContentPartPr/>
                <p14:nvPr/>
              </p14:nvContentPartPr>
              <p14:xfrm>
                <a:off x="8410131" y="3619665"/>
                <a:ext cx="403920" cy="350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D17554-9A07-435F-85F9-B1BABF2613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92491" y="3602025"/>
                  <a:ext cx="4395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13E518-0E2F-4C80-BE21-A3BA4654247D}"/>
                    </a:ext>
                  </a:extLst>
                </p14:cNvPr>
                <p14:cNvContentPartPr/>
                <p14:nvPr/>
              </p14:nvContentPartPr>
              <p14:xfrm>
                <a:off x="8761851" y="3610305"/>
                <a:ext cx="661680" cy="27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13E518-0E2F-4C80-BE21-A3BA465424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44211" y="3592665"/>
                  <a:ext cx="697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650F0A-0B6A-47BD-ADF8-8B42F1941116}"/>
                    </a:ext>
                  </a:extLst>
                </p14:cNvPr>
                <p14:cNvContentPartPr/>
                <p14:nvPr/>
              </p14:nvContentPartPr>
              <p14:xfrm>
                <a:off x="9035091" y="3494385"/>
                <a:ext cx="664560" cy="452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650F0A-0B6A-47BD-ADF8-8B42F19411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17451" y="3476385"/>
                  <a:ext cx="7002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D7D884-8C2C-4633-B971-8CF82454FE56}"/>
                    </a:ext>
                  </a:extLst>
                </p14:cNvPr>
                <p14:cNvContentPartPr/>
                <p14:nvPr/>
              </p14:nvContentPartPr>
              <p14:xfrm>
                <a:off x="9876771" y="3195585"/>
                <a:ext cx="433800" cy="679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D7D884-8C2C-4633-B971-8CF82454FE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59131" y="3177585"/>
                  <a:ext cx="46944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7FF94F-FC5F-47BF-9834-EFAC09EF52B8}"/>
                    </a:ext>
                  </a:extLst>
                </p14:cNvPr>
                <p14:cNvContentPartPr/>
                <p14:nvPr/>
              </p14:nvContentPartPr>
              <p14:xfrm>
                <a:off x="10080891" y="3150585"/>
                <a:ext cx="349560" cy="44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7FF94F-FC5F-47BF-9834-EFAC09EF52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63251" y="3132585"/>
                  <a:ext cx="385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1B4C80-7FAB-4DEE-B4C4-3190ED89497B}"/>
                    </a:ext>
                  </a:extLst>
                </p14:cNvPr>
                <p14:cNvContentPartPr/>
                <p14:nvPr/>
              </p14:nvContentPartPr>
              <p14:xfrm>
                <a:off x="10525491" y="2848545"/>
                <a:ext cx="1053000" cy="75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1B4C80-7FAB-4DEE-B4C4-3190ED8949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07851" y="2830905"/>
                  <a:ext cx="10886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C5315D-F5A6-488C-8B86-1BB2C59F127B}"/>
                    </a:ext>
                  </a:extLst>
                </p14:cNvPr>
                <p14:cNvContentPartPr/>
                <p14:nvPr/>
              </p14:nvContentPartPr>
              <p14:xfrm>
                <a:off x="5898411" y="5567265"/>
                <a:ext cx="336960" cy="28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C5315D-F5A6-488C-8B86-1BB2C59F1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80411" y="5549265"/>
                  <a:ext cx="372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70375B-4E72-4250-A6F2-F15F138630CA}"/>
                    </a:ext>
                  </a:extLst>
                </p14:cNvPr>
                <p14:cNvContentPartPr/>
                <p14:nvPr/>
              </p14:nvContentPartPr>
              <p14:xfrm>
                <a:off x="6533451" y="5060385"/>
                <a:ext cx="368280" cy="606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70375B-4E72-4250-A6F2-F15F138630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15811" y="5042745"/>
                  <a:ext cx="4039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792CD4-3A2F-4BCB-A707-03E53E548844}"/>
                    </a:ext>
                  </a:extLst>
                </p14:cNvPr>
                <p14:cNvContentPartPr/>
                <p14:nvPr/>
              </p14:nvContentPartPr>
              <p14:xfrm>
                <a:off x="6470451" y="4942665"/>
                <a:ext cx="337680" cy="576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792CD4-3A2F-4BCB-A707-03E53E5488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52451" y="4925025"/>
                  <a:ext cx="3733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A2E964-B51E-4A6F-9A63-C49CED0DA08E}"/>
                    </a:ext>
                  </a:extLst>
                </p14:cNvPr>
                <p14:cNvContentPartPr/>
                <p14:nvPr/>
              </p14:nvContentPartPr>
              <p14:xfrm>
                <a:off x="5947731" y="5424705"/>
                <a:ext cx="360" cy="1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A2E964-B51E-4A6F-9A63-C49CED0DA0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29731" y="540670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1D51A4-9A41-44FE-8E82-76BF5C95E19D}"/>
                    </a:ext>
                  </a:extLst>
                </p14:cNvPr>
                <p14:cNvContentPartPr/>
                <p14:nvPr/>
              </p14:nvContentPartPr>
              <p14:xfrm>
                <a:off x="7601571" y="4332825"/>
                <a:ext cx="1175040" cy="89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1D51A4-9A41-44FE-8E82-76BF5C95E19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3931" y="4315185"/>
                  <a:ext cx="121068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9DADEB-572C-402B-A01D-355DA090494E}"/>
                    </a:ext>
                  </a:extLst>
                </p14:cNvPr>
                <p14:cNvContentPartPr/>
                <p14:nvPr/>
              </p14:nvContentPartPr>
              <p14:xfrm>
                <a:off x="9034371" y="4406985"/>
                <a:ext cx="265320" cy="274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9DADEB-572C-402B-A01D-355DA09049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16731" y="4389345"/>
                  <a:ext cx="300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423710-FE72-4C18-991E-9CB7B7D21780}"/>
                    </a:ext>
                  </a:extLst>
                </p14:cNvPr>
                <p14:cNvContentPartPr/>
                <p14:nvPr/>
              </p14:nvContentPartPr>
              <p14:xfrm>
                <a:off x="6998211" y="5456385"/>
                <a:ext cx="718920" cy="754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423710-FE72-4C18-991E-9CB7B7D217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0211" y="5438385"/>
                  <a:ext cx="7545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3BA4E1-10E6-4E50-B7AB-5CBD14D7E0BA}"/>
                    </a:ext>
                  </a:extLst>
                </p14:cNvPr>
                <p14:cNvContentPartPr/>
                <p14:nvPr/>
              </p14:nvContentPartPr>
              <p14:xfrm>
                <a:off x="7818291" y="5488065"/>
                <a:ext cx="574920" cy="480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3BA4E1-10E6-4E50-B7AB-5CBD14D7E0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0291" y="5470065"/>
                  <a:ext cx="610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F6DB02-2A41-436A-912C-5C7F4E6ABEE6}"/>
                    </a:ext>
                  </a:extLst>
                </p14:cNvPr>
                <p14:cNvContentPartPr/>
                <p14:nvPr/>
              </p14:nvContentPartPr>
              <p14:xfrm>
                <a:off x="8524971" y="4988385"/>
                <a:ext cx="1200240" cy="724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F6DB02-2A41-436A-912C-5C7F4E6ABE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07331" y="4970745"/>
                  <a:ext cx="123588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154D82-7B4B-4140-A57C-3A6FF7EDC44E}"/>
                    </a:ext>
                  </a:extLst>
                </p14:cNvPr>
                <p14:cNvContentPartPr/>
                <p14:nvPr/>
              </p14:nvContentPartPr>
              <p14:xfrm>
                <a:off x="9742491" y="4870665"/>
                <a:ext cx="422640" cy="28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154D82-7B4B-4140-A57C-3A6FF7EDC4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24491" y="4852665"/>
                  <a:ext cx="458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1AADE-63CF-46AB-9DB5-F6A6106B413E}"/>
                    </a:ext>
                  </a:extLst>
                </p14:cNvPr>
                <p14:cNvContentPartPr/>
                <p14:nvPr/>
              </p14:nvContentPartPr>
              <p14:xfrm>
                <a:off x="10256571" y="4642065"/>
                <a:ext cx="453960" cy="401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1AADE-63CF-46AB-9DB5-F6A6106B41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38931" y="4624065"/>
                  <a:ext cx="489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574E77-E5AF-4B2D-9516-E4691FFD3FC6}"/>
                    </a:ext>
                  </a:extLst>
                </p14:cNvPr>
                <p14:cNvContentPartPr/>
                <p14:nvPr/>
              </p14:nvContentPartPr>
              <p14:xfrm>
                <a:off x="10663011" y="4102785"/>
                <a:ext cx="694440" cy="78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574E77-E5AF-4B2D-9516-E4691FFD3F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45011" y="4085145"/>
                  <a:ext cx="73008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8037DF-4FE2-45D1-B5EC-45C92AF1399D}"/>
                    </a:ext>
                  </a:extLst>
                </p14:cNvPr>
                <p14:cNvContentPartPr/>
                <p14:nvPr/>
              </p14:nvContentPartPr>
              <p14:xfrm>
                <a:off x="1863531" y="6128505"/>
                <a:ext cx="563040" cy="40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8037DF-4FE2-45D1-B5EC-45C92AF139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45531" y="6110505"/>
                  <a:ext cx="5986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70AFFB-E98D-4B1F-A498-967ED9C5662E}"/>
                    </a:ext>
                  </a:extLst>
                </p14:cNvPr>
                <p14:cNvContentPartPr/>
                <p14:nvPr/>
              </p14:nvContentPartPr>
              <p14:xfrm>
                <a:off x="1647531" y="6164865"/>
                <a:ext cx="627120" cy="143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70AFFB-E98D-4B1F-A498-967ED9C566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29531" y="6146865"/>
                  <a:ext cx="662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9332B0-AB09-42F7-B535-FDFD33548B19}"/>
                    </a:ext>
                  </a:extLst>
                </p14:cNvPr>
                <p14:cNvContentPartPr/>
                <p14:nvPr/>
              </p14:nvContentPartPr>
              <p14:xfrm>
                <a:off x="1964331" y="5975145"/>
                <a:ext cx="211680" cy="424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9332B0-AB09-42F7-B535-FDFD33548B1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46691" y="5957145"/>
                  <a:ext cx="2473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4FD400-10DB-4097-B002-52367ABF5041}"/>
                    </a:ext>
                  </a:extLst>
                </p14:cNvPr>
                <p14:cNvContentPartPr/>
                <p14:nvPr/>
              </p14:nvContentPartPr>
              <p14:xfrm>
                <a:off x="1634931" y="5931585"/>
                <a:ext cx="916920" cy="752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4FD400-10DB-4097-B002-52367ABF50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16931" y="5913945"/>
                  <a:ext cx="9525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DAE7F55-8540-432F-8D7F-DE8CAC3BDCC3}"/>
                    </a:ext>
                  </a:extLst>
                </p14:cNvPr>
                <p14:cNvContentPartPr/>
                <p14:nvPr/>
              </p14:nvContentPartPr>
              <p14:xfrm>
                <a:off x="2982771" y="5940945"/>
                <a:ext cx="493200" cy="70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DAE7F55-8540-432F-8D7F-DE8CAC3BDC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65131" y="5923305"/>
                  <a:ext cx="52884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66FB4CD-95F8-4104-BEA0-3B82B9E3E460}"/>
                    </a:ext>
                  </a:extLst>
                </p14:cNvPr>
                <p14:cNvContentPartPr/>
                <p14:nvPr/>
              </p14:nvContentPartPr>
              <p14:xfrm>
                <a:off x="3394611" y="6183225"/>
                <a:ext cx="427320" cy="33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66FB4CD-95F8-4104-BEA0-3B82B9E3E4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76971" y="6165225"/>
                  <a:ext cx="462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014859-A965-4087-94BE-6F15A37F6A87}"/>
                    </a:ext>
                  </a:extLst>
                </p14:cNvPr>
                <p14:cNvContentPartPr/>
                <p14:nvPr/>
              </p14:nvContentPartPr>
              <p14:xfrm>
                <a:off x="3231891" y="5945985"/>
                <a:ext cx="300960" cy="308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014859-A965-4087-94BE-6F15A37F6A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13891" y="5928345"/>
                  <a:ext cx="3366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7D97F3C-245A-4C73-A011-454D83F3657B}"/>
                    </a:ext>
                  </a:extLst>
                </p14:cNvPr>
                <p14:cNvContentPartPr/>
                <p14:nvPr/>
              </p14:nvContentPartPr>
              <p14:xfrm>
                <a:off x="3542211" y="5784345"/>
                <a:ext cx="523800" cy="435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7D97F3C-245A-4C73-A011-454D83F365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24211" y="5766345"/>
                  <a:ext cx="559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E8C69C-1A73-4A8C-8745-947F729F5DCB}"/>
                    </a:ext>
                  </a:extLst>
                </p14:cNvPr>
                <p14:cNvContentPartPr/>
                <p14:nvPr/>
              </p14:nvContentPartPr>
              <p14:xfrm>
                <a:off x="4035771" y="5610465"/>
                <a:ext cx="641880" cy="466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E8C69C-1A73-4A8C-8745-947F729F5D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18131" y="5592825"/>
                  <a:ext cx="677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CFBEA2-6897-40C0-BB1E-27723871477E}"/>
                    </a:ext>
                  </a:extLst>
                </p14:cNvPr>
                <p14:cNvContentPartPr/>
                <p14:nvPr/>
              </p14:nvContentPartPr>
              <p14:xfrm>
                <a:off x="4341411" y="5220945"/>
                <a:ext cx="589680" cy="61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CFBEA2-6897-40C0-BB1E-2772387147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3771" y="5202945"/>
                  <a:ext cx="6253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EE505E-3F80-498E-B68D-CF4675DC3B68}"/>
                    </a:ext>
                  </a:extLst>
                </p14:cNvPr>
                <p14:cNvContentPartPr/>
                <p14:nvPr/>
              </p14:nvContentPartPr>
              <p14:xfrm>
                <a:off x="3992211" y="6187905"/>
                <a:ext cx="484560" cy="481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9EE505E-3F80-498E-B68D-CF4675DC3B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4211" y="6170265"/>
                  <a:ext cx="5202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823697-37D3-45CD-BD7F-B1B12BC32A7F}"/>
                    </a:ext>
                  </a:extLst>
                </p14:cNvPr>
                <p14:cNvContentPartPr/>
                <p14:nvPr/>
              </p14:nvContentPartPr>
              <p14:xfrm>
                <a:off x="4725531" y="5908185"/>
                <a:ext cx="687600" cy="58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823697-37D3-45CD-BD7F-B1B12BC32A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07891" y="5890545"/>
                  <a:ext cx="7232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297B51-C744-4A4B-A144-060AFAEDA1CC}"/>
                    </a:ext>
                  </a:extLst>
                </p14:cNvPr>
                <p14:cNvContentPartPr/>
                <p14:nvPr/>
              </p14:nvContentPartPr>
              <p14:xfrm>
                <a:off x="5323131" y="6047145"/>
                <a:ext cx="132480" cy="10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297B51-C744-4A4B-A144-060AFAEDA1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5491" y="6029505"/>
                  <a:ext cx="168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D3AB2FF-F116-4C9D-8442-0A6B231A353B}"/>
                    </a:ext>
                  </a:extLst>
                </p14:cNvPr>
                <p14:cNvContentPartPr/>
                <p14:nvPr/>
              </p14:nvContentPartPr>
              <p14:xfrm>
                <a:off x="5074731" y="5850225"/>
                <a:ext cx="5400" cy="7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3AB2FF-F116-4C9D-8442-0A6B231A353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56731" y="5832225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E23DCF-B139-4915-BB8B-2C1C8761D7F7}"/>
                    </a:ext>
                  </a:extLst>
                </p14:cNvPr>
                <p14:cNvContentPartPr/>
                <p14:nvPr/>
              </p14:nvContentPartPr>
              <p14:xfrm>
                <a:off x="5440851" y="5945625"/>
                <a:ext cx="91800" cy="38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E23DCF-B139-4915-BB8B-2C1C8761D7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23211" y="5927625"/>
                  <a:ext cx="127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25FB1E4-00FE-4D5A-B848-990F6992626B}"/>
                    </a:ext>
                  </a:extLst>
                </p14:cNvPr>
                <p14:cNvContentPartPr/>
                <p14:nvPr/>
              </p14:nvContentPartPr>
              <p14:xfrm>
                <a:off x="4950891" y="6536385"/>
                <a:ext cx="304200" cy="234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25FB1E4-00FE-4D5A-B848-990F699262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33251" y="6518385"/>
                  <a:ext cx="339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E893AF-2D1F-45DC-AFF8-A705D8B8843E}"/>
                    </a:ext>
                  </a:extLst>
                </p14:cNvPr>
                <p14:cNvContentPartPr/>
                <p14:nvPr/>
              </p14:nvContentPartPr>
              <p14:xfrm>
                <a:off x="5169051" y="6291945"/>
                <a:ext cx="470520" cy="31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E893AF-2D1F-45DC-AFF8-A705D8B8843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51411" y="6274305"/>
                  <a:ext cx="506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A0E8B6-32DD-4271-B1D7-A959D53D64CA}"/>
                    </a:ext>
                  </a:extLst>
                </p14:cNvPr>
                <p14:cNvContentPartPr/>
                <p14:nvPr/>
              </p14:nvContentPartPr>
              <p14:xfrm>
                <a:off x="5268771" y="6367185"/>
                <a:ext cx="201600" cy="106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A0E8B6-32DD-4271-B1D7-A959D53D64C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50771" y="6349185"/>
                  <a:ext cx="237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77FF61-73E2-48C0-930F-F2A80ACFEEEE}"/>
                    </a:ext>
                  </a:extLst>
                </p14:cNvPr>
                <p14:cNvContentPartPr/>
                <p14:nvPr/>
              </p14:nvContentPartPr>
              <p14:xfrm>
                <a:off x="5612571" y="6355305"/>
                <a:ext cx="66960" cy="60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77FF61-73E2-48C0-930F-F2A80ACFEEE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94931" y="6337305"/>
                  <a:ext cx="10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29E65A-0AD3-4031-AB0F-E107A791F85E}"/>
                    </a:ext>
                  </a:extLst>
                </p14:cNvPr>
                <p14:cNvContentPartPr/>
                <p14:nvPr/>
              </p14:nvContentPartPr>
              <p14:xfrm>
                <a:off x="5486571" y="6246945"/>
                <a:ext cx="45000" cy="45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29E65A-0AD3-4031-AB0F-E107A791F85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68571" y="6229305"/>
                  <a:ext cx="80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35798E-DF07-4989-94D1-72EFB3781515}"/>
                    </a:ext>
                  </a:extLst>
                </p14:cNvPr>
                <p14:cNvContentPartPr/>
                <p14:nvPr/>
              </p14:nvContentPartPr>
              <p14:xfrm>
                <a:off x="5886891" y="6264585"/>
                <a:ext cx="264240" cy="147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35798E-DF07-4989-94D1-72EFB37815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69251" y="6246585"/>
                  <a:ext cx="299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96FA38-61F6-42CF-B4C9-265ACA1CBB80}"/>
                    </a:ext>
                  </a:extLst>
                </p14:cNvPr>
                <p14:cNvContentPartPr/>
                <p14:nvPr/>
              </p14:nvContentPartPr>
              <p14:xfrm>
                <a:off x="6201171" y="5919345"/>
                <a:ext cx="508320" cy="401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96FA38-61F6-42CF-B4C9-265ACA1CBB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83531" y="5901705"/>
                  <a:ext cx="54396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588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0E5791-02DC-459E-8579-D2E9BE9ADFA5}"/>
                  </a:ext>
                </a:extLst>
              </p14:cNvPr>
              <p14:cNvContentPartPr/>
              <p14:nvPr/>
            </p14:nvContentPartPr>
            <p14:xfrm>
              <a:off x="4173291" y="2425905"/>
              <a:ext cx="202320" cy="145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0E5791-02DC-459E-8579-D2E9BE9AD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5651" y="2390265"/>
                <a:ext cx="23796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3D2F6D-9748-4962-BA10-BFBC4BD5C802}"/>
                  </a:ext>
                </a:extLst>
              </p14:cNvPr>
              <p14:cNvContentPartPr/>
              <p14:nvPr/>
            </p14:nvContentPartPr>
            <p14:xfrm>
              <a:off x="4109931" y="2208465"/>
              <a:ext cx="2931840" cy="206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3D2F6D-9748-4962-BA10-BFBC4BD5C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1931" y="2172825"/>
                <a:ext cx="2967480" cy="21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7D2944-D982-4A10-8EC4-C79BAF6A718B}"/>
                  </a:ext>
                </a:extLst>
              </p14:cNvPr>
              <p14:cNvContentPartPr/>
              <p14:nvPr/>
            </p14:nvContentPartPr>
            <p14:xfrm>
              <a:off x="4571811" y="1475145"/>
              <a:ext cx="434880" cy="67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7D2944-D982-4A10-8EC4-C79BAF6A71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3811" y="1439145"/>
                <a:ext cx="4705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9533DC-81A1-4A43-88B9-C365BF392FB8}"/>
                  </a:ext>
                </a:extLst>
              </p14:cNvPr>
              <p14:cNvContentPartPr/>
              <p14:nvPr/>
            </p14:nvContentPartPr>
            <p14:xfrm>
              <a:off x="5169051" y="1407825"/>
              <a:ext cx="334440" cy="62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9533DC-81A1-4A43-88B9-C365BF392F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411" y="1371825"/>
                <a:ext cx="3700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3BC849-E3D1-4035-ADF2-11908423A44B}"/>
                  </a:ext>
                </a:extLst>
              </p14:cNvPr>
              <p14:cNvContentPartPr/>
              <p14:nvPr/>
            </p14:nvContentPartPr>
            <p14:xfrm>
              <a:off x="5515011" y="1412145"/>
              <a:ext cx="427320" cy="52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3BC849-E3D1-4035-ADF2-11908423A4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7371" y="1376505"/>
                <a:ext cx="4629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F7A877-BFF4-42E5-AEFB-334BB5F5E0B9}"/>
                  </a:ext>
                </a:extLst>
              </p14:cNvPr>
              <p14:cNvContentPartPr/>
              <p14:nvPr/>
            </p14:nvContentPartPr>
            <p14:xfrm>
              <a:off x="4544451" y="2281905"/>
              <a:ext cx="753840" cy="83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F7A877-BFF4-42E5-AEFB-334BB5F5E0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6451" y="2246265"/>
                <a:ext cx="78948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915E62-3DC9-4B00-ACE1-CC112337B4A0}"/>
                  </a:ext>
                </a:extLst>
              </p14:cNvPr>
              <p14:cNvContentPartPr/>
              <p14:nvPr/>
            </p14:nvContentPartPr>
            <p14:xfrm>
              <a:off x="5540571" y="2480265"/>
              <a:ext cx="118440" cy="356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915E62-3DC9-4B00-ACE1-CC112337B4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2571" y="2444625"/>
                <a:ext cx="1540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8DA0A8-7919-47B2-9769-4E375A07E8EE}"/>
                  </a:ext>
                </a:extLst>
              </p14:cNvPr>
              <p14:cNvContentPartPr/>
              <p14:nvPr/>
            </p14:nvContentPartPr>
            <p14:xfrm>
              <a:off x="5268771" y="2334465"/>
              <a:ext cx="381600" cy="227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8DA0A8-7919-47B2-9769-4E375A07E8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0771" y="2298465"/>
                <a:ext cx="417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B5DF24-FB46-4E48-A0EE-4DE66715D223}"/>
                  </a:ext>
                </a:extLst>
              </p14:cNvPr>
              <p14:cNvContentPartPr/>
              <p14:nvPr/>
            </p14:nvContentPartPr>
            <p14:xfrm>
              <a:off x="5635971" y="2344545"/>
              <a:ext cx="316440" cy="37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B5DF24-FB46-4E48-A0EE-4DE66715D2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17971" y="2308905"/>
                <a:ext cx="3520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048934-34A8-4D12-BF36-DE159A3A5A33}"/>
                  </a:ext>
                </a:extLst>
              </p14:cNvPr>
              <p14:cNvContentPartPr/>
              <p14:nvPr/>
            </p14:nvContentPartPr>
            <p14:xfrm>
              <a:off x="4662171" y="3453345"/>
              <a:ext cx="73440" cy="4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048934-34A8-4D12-BF36-DE159A3A5A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44171" y="3417345"/>
                <a:ext cx="1090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46983A-252A-4EC4-9709-646869BD4372}"/>
                  </a:ext>
                </a:extLst>
              </p14:cNvPr>
              <p14:cNvContentPartPr/>
              <p14:nvPr/>
            </p14:nvContentPartPr>
            <p14:xfrm>
              <a:off x="4535451" y="3260745"/>
              <a:ext cx="360" cy="1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46983A-252A-4EC4-9709-646869BD43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7811" y="322510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1E0CA7-5CE3-4B7E-8260-EF31FD3817C2}"/>
                  </a:ext>
                </a:extLst>
              </p14:cNvPr>
              <p14:cNvContentPartPr/>
              <p14:nvPr/>
            </p14:nvContentPartPr>
            <p14:xfrm>
              <a:off x="4933611" y="3283065"/>
              <a:ext cx="305640" cy="20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1E0CA7-5CE3-4B7E-8260-EF31FD3817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5971" y="3247065"/>
                <a:ext cx="341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B21D20-7A9A-4C77-9EC7-8B5F855D39CA}"/>
                  </a:ext>
                </a:extLst>
              </p14:cNvPr>
              <p14:cNvContentPartPr/>
              <p14:nvPr/>
            </p14:nvContentPartPr>
            <p14:xfrm>
              <a:off x="5232411" y="3026745"/>
              <a:ext cx="192240" cy="339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B21D20-7A9A-4C77-9EC7-8B5F855D39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4771" y="2990745"/>
                <a:ext cx="2278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8686DA-8D04-4668-9B5F-30F68137D2E8}"/>
                  </a:ext>
                </a:extLst>
              </p14:cNvPr>
              <p14:cNvContentPartPr/>
              <p14:nvPr/>
            </p14:nvContentPartPr>
            <p14:xfrm>
              <a:off x="5504211" y="2991105"/>
              <a:ext cx="388800" cy="40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8686DA-8D04-4668-9B5F-30F68137D2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86211" y="2955105"/>
                <a:ext cx="424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0C1387-0413-4D00-A20B-32A0C18E2A80}"/>
                  </a:ext>
                </a:extLst>
              </p14:cNvPr>
              <p14:cNvContentPartPr/>
              <p14:nvPr/>
            </p14:nvContentPartPr>
            <p14:xfrm>
              <a:off x="5956731" y="2815425"/>
              <a:ext cx="214920" cy="446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0C1387-0413-4D00-A20B-32A0C18E2A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9091" y="2779425"/>
                <a:ext cx="2505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C715E8-4FAE-4792-9231-CDDE733AE353}"/>
                  </a:ext>
                </a:extLst>
              </p14:cNvPr>
              <p14:cNvContentPartPr/>
              <p14:nvPr/>
            </p14:nvContentPartPr>
            <p14:xfrm>
              <a:off x="6008211" y="3005505"/>
              <a:ext cx="48600" cy="25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C715E8-4FAE-4792-9231-CDDE733AE3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90571" y="2969505"/>
                <a:ext cx="84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004C67-8735-4253-A94E-FBE758A90FD3}"/>
                  </a:ext>
                </a:extLst>
              </p14:cNvPr>
              <p14:cNvContentPartPr/>
              <p14:nvPr/>
            </p14:nvContentPartPr>
            <p14:xfrm>
              <a:off x="6002091" y="2633985"/>
              <a:ext cx="582120" cy="546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004C67-8735-4253-A94E-FBE758A90F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4091" y="2597985"/>
                <a:ext cx="6177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702E7E-AC82-410A-A155-3916DD413C43}"/>
                  </a:ext>
                </a:extLst>
              </p14:cNvPr>
              <p14:cNvContentPartPr/>
              <p14:nvPr/>
            </p14:nvContentPartPr>
            <p14:xfrm>
              <a:off x="5830011" y="2934585"/>
              <a:ext cx="191520" cy="6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702E7E-AC82-410A-A155-3916DD413C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12011" y="2898585"/>
                <a:ext cx="227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AFCBBB0-9B07-4651-A074-4819AA993E2D}"/>
                  </a:ext>
                </a:extLst>
              </p14:cNvPr>
              <p14:cNvContentPartPr/>
              <p14:nvPr/>
            </p14:nvContentPartPr>
            <p14:xfrm>
              <a:off x="5739651" y="229918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AFCBBB0-9B07-4651-A074-4819AA993E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1651" y="22631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66F3EF-B809-4E57-A465-64055C4DDB8E}"/>
                  </a:ext>
                </a:extLst>
              </p14:cNvPr>
              <p14:cNvContentPartPr/>
              <p14:nvPr/>
            </p14:nvContentPartPr>
            <p14:xfrm>
              <a:off x="1596411" y="2941065"/>
              <a:ext cx="2586240" cy="60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66F3EF-B809-4E57-A465-64055C4DDB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78771" y="2905065"/>
                <a:ext cx="26218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3E12D4-8D6A-4C52-BAA2-826F5C374BFA}"/>
                  </a:ext>
                </a:extLst>
              </p14:cNvPr>
              <p14:cNvContentPartPr/>
              <p14:nvPr/>
            </p14:nvContentPartPr>
            <p14:xfrm>
              <a:off x="928611" y="3593745"/>
              <a:ext cx="3426120" cy="99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3E12D4-8D6A-4C52-BAA2-826F5C374B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0611" y="3558105"/>
                <a:ext cx="34617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2A98FB2-86A3-4EF1-A175-A78969AD0890}"/>
                  </a:ext>
                </a:extLst>
              </p14:cNvPr>
              <p14:cNvContentPartPr/>
              <p14:nvPr/>
            </p14:nvContentPartPr>
            <p14:xfrm>
              <a:off x="957771" y="3303585"/>
              <a:ext cx="1479600" cy="361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2A98FB2-86A3-4EF1-A175-A78969AD08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131" y="3267945"/>
                <a:ext cx="1515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12BD63-5F83-4669-9CE3-D2A538A5F809}"/>
                  </a:ext>
                </a:extLst>
              </p14:cNvPr>
              <p14:cNvContentPartPr/>
              <p14:nvPr/>
            </p14:nvContentPartPr>
            <p14:xfrm>
              <a:off x="796491" y="3726945"/>
              <a:ext cx="1555200" cy="365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12BD63-5F83-4669-9CE3-D2A538A5F8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8851" y="3690945"/>
                <a:ext cx="15908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E40393-3EBB-4B92-989C-31A0353585CE}"/>
                  </a:ext>
                </a:extLst>
              </p14:cNvPr>
              <p14:cNvContentPartPr/>
              <p14:nvPr/>
            </p14:nvContentPartPr>
            <p14:xfrm>
              <a:off x="6798771" y="2606265"/>
              <a:ext cx="895320" cy="200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E40393-3EBB-4B92-989C-31A0353585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80771" y="2570625"/>
                <a:ext cx="930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E06B87-EEFB-4F8C-975C-84EC1E15DD30}"/>
                  </a:ext>
                </a:extLst>
              </p14:cNvPr>
              <p14:cNvContentPartPr/>
              <p14:nvPr/>
            </p14:nvContentPartPr>
            <p14:xfrm>
              <a:off x="6925491" y="3086865"/>
              <a:ext cx="867240" cy="172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E06B87-EEFB-4F8C-975C-84EC1E15DD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7851" y="3051225"/>
                <a:ext cx="902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216FB2-3525-4F3B-A71E-E17C08B0FD0B}"/>
                  </a:ext>
                </a:extLst>
              </p14:cNvPr>
              <p14:cNvContentPartPr/>
              <p14:nvPr/>
            </p14:nvContentPartPr>
            <p14:xfrm>
              <a:off x="7704171" y="2290185"/>
              <a:ext cx="363960" cy="102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216FB2-3525-4F3B-A71E-E17C08B0FD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6171" y="2254185"/>
                <a:ext cx="39960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097A0A-DDD6-40DC-BF6D-5F09587D1315}"/>
                  </a:ext>
                </a:extLst>
              </p14:cNvPr>
              <p14:cNvContentPartPr/>
              <p14:nvPr/>
            </p14:nvContentPartPr>
            <p14:xfrm>
              <a:off x="7649811" y="1821825"/>
              <a:ext cx="2387880" cy="1320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097A0A-DDD6-40DC-BF6D-5F09587D13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2171" y="1785825"/>
                <a:ext cx="242352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397B6A-9047-4E8A-A288-A46A53E46902}"/>
                  </a:ext>
                </a:extLst>
              </p14:cNvPr>
              <p14:cNvContentPartPr/>
              <p14:nvPr/>
            </p14:nvContentPartPr>
            <p14:xfrm>
              <a:off x="7903251" y="1212705"/>
              <a:ext cx="244800" cy="44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397B6A-9047-4E8A-A288-A46A53E469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85251" y="1176705"/>
                <a:ext cx="280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867428-983F-4005-813A-0C5037D7F014}"/>
                  </a:ext>
                </a:extLst>
              </p14:cNvPr>
              <p14:cNvContentPartPr/>
              <p14:nvPr/>
            </p14:nvContentPartPr>
            <p14:xfrm>
              <a:off x="7713171" y="1566585"/>
              <a:ext cx="756720" cy="271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867428-983F-4005-813A-0C5037D7F0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95531" y="1530585"/>
                <a:ext cx="792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E712FA-F90A-4325-B424-5424C34981FF}"/>
                  </a:ext>
                </a:extLst>
              </p14:cNvPr>
              <p14:cNvContentPartPr/>
              <p14:nvPr/>
            </p14:nvContentPartPr>
            <p14:xfrm>
              <a:off x="7595451" y="933345"/>
              <a:ext cx="658440" cy="29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E712FA-F90A-4325-B424-5424C34981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77811" y="897345"/>
                <a:ext cx="6940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F395AC-31C7-422E-AD98-20046F3F283A}"/>
                  </a:ext>
                </a:extLst>
              </p14:cNvPr>
              <p14:cNvContentPartPr/>
              <p14:nvPr/>
            </p14:nvContentPartPr>
            <p14:xfrm>
              <a:off x="8337771" y="914265"/>
              <a:ext cx="587520" cy="57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F395AC-31C7-422E-AD98-20046F3F28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19771" y="878265"/>
                <a:ext cx="6231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DA9ABB4-C8DE-416C-914B-581CA9C77D17}"/>
                  </a:ext>
                </a:extLst>
              </p14:cNvPr>
              <p14:cNvContentPartPr/>
              <p14:nvPr/>
            </p14:nvContentPartPr>
            <p14:xfrm>
              <a:off x="8658531" y="548505"/>
              <a:ext cx="717840" cy="83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DA9ABB4-C8DE-416C-914B-581CA9C77D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40531" y="512865"/>
                <a:ext cx="75348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FF798-DDF0-43A0-BEEB-F1ADB5EBE49B}"/>
                  </a:ext>
                </a:extLst>
              </p14:cNvPr>
              <p14:cNvContentPartPr/>
              <p14:nvPr/>
            </p14:nvContentPartPr>
            <p14:xfrm>
              <a:off x="9297531" y="606465"/>
              <a:ext cx="527400" cy="356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FF798-DDF0-43A0-BEEB-F1ADB5EBE4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79891" y="570465"/>
                <a:ext cx="5630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7C27E-03D1-4A9E-943E-A314D60EA340}"/>
                  </a:ext>
                </a:extLst>
              </p14:cNvPr>
              <p14:cNvContentPartPr/>
              <p14:nvPr/>
            </p14:nvContentPartPr>
            <p14:xfrm>
              <a:off x="9829971" y="452385"/>
              <a:ext cx="304920" cy="323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7C27E-03D1-4A9E-943E-A314D60EA3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11971" y="416385"/>
                <a:ext cx="3405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1F36C3-F4A4-450C-8D52-1AD4BE653B08}"/>
                  </a:ext>
                </a:extLst>
              </p14:cNvPr>
              <p14:cNvContentPartPr/>
              <p14:nvPr/>
            </p14:nvContentPartPr>
            <p14:xfrm>
              <a:off x="10184931" y="280305"/>
              <a:ext cx="421920" cy="43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1F36C3-F4A4-450C-8D52-1AD4BE653B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6931" y="244305"/>
                <a:ext cx="4575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5E01616-70A6-47D5-A102-7E1D6A7DE445}"/>
                  </a:ext>
                </a:extLst>
              </p14:cNvPr>
              <p14:cNvContentPartPr/>
              <p14:nvPr/>
            </p14:nvContentPartPr>
            <p14:xfrm>
              <a:off x="10184931" y="458505"/>
              <a:ext cx="331200" cy="184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5E01616-70A6-47D5-A102-7E1D6A7DE4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66931" y="422505"/>
                <a:ext cx="366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EC2C53-2636-4D23-9617-2BEE27C402DC}"/>
                  </a:ext>
                </a:extLst>
              </p14:cNvPr>
              <p14:cNvContentPartPr/>
              <p14:nvPr/>
            </p14:nvContentPartPr>
            <p14:xfrm>
              <a:off x="10718811" y="379665"/>
              <a:ext cx="99720" cy="165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EC2C53-2636-4D23-9617-2BEE27C402D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01171" y="344025"/>
                <a:ext cx="135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D728EA-F691-4522-918C-907245C6758E}"/>
                  </a:ext>
                </a:extLst>
              </p14:cNvPr>
              <p14:cNvContentPartPr/>
              <p14:nvPr/>
            </p14:nvContentPartPr>
            <p14:xfrm>
              <a:off x="10538091" y="23494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D728EA-F691-4522-918C-907245C675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20091" y="199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E48C7A-ED43-4C5F-846D-D2E428763768}"/>
                  </a:ext>
                </a:extLst>
              </p14:cNvPr>
              <p14:cNvContentPartPr/>
              <p14:nvPr/>
            </p14:nvContentPartPr>
            <p14:xfrm>
              <a:off x="10764171" y="108585"/>
              <a:ext cx="196200" cy="302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E48C7A-ED43-4C5F-846D-D2E4287637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746171" y="72585"/>
                <a:ext cx="231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B445B9-F689-4B6D-ADD2-6F5A3524360B}"/>
                  </a:ext>
                </a:extLst>
              </p14:cNvPr>
              <p14:cNvContentPartPr/>
              <p14:nvPr/>
            </p14:nvContentPartPr>
            <p14:xfrm>
              <a:off x="10955331" y="227385"/>
              <a:ext cx="385200" cy="245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B445B9-F689-4B6D-ADD2-6F5A3524360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37691" y="191385"/>
                <a:ext cx="4208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B4977E-7583-454F-BBBC-6EB8BA2CECDD}"/>
                  </a:ext>
                </a:extLst>
              </p14:cNvPr>
              <p14:cNvContentPartPr/>
              <p14:nvPr/>
            </p14:nvContentPartPr>
            <p14:xfrm>
              <a:off x="8283771" y="1458585"/>
              <a:ext cx="757440" cy="605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B4977E-7583-454F-BBBC-6EB8BA2CEC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65771" y="1422585"/>
                <a:ext cx="7930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3C0AFD-7CF8-4AEC-BE5A-7F0C22E3FDF6}"/>
                  </a:ext>
                </a:extLst>
              </p14:cNvPr>
              <p14:cNvContentPartPr/>
              <p14:nvPr/>
            </p14:nvContentPartPr>
            <p14:xfrm>
              <a:off x="9132291" y="1393425"/>
              <a:ext cx="310680" cy="209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3C0AFD-7CF8-4AEC-BE5A-7F0C22E3FDF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14651" y="1357785"/>
                <a:ext cx="3463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9E61FDE-AB6E-4383-BB12-F0558A6B36D8}"/>
                  </a:ext>
                </a:extLst>
              </p14:cNvPr>
              <p14:cNvContentPartPr/>
              <p14:nvPr/>
            </p14:nvContentPartPr>
            <p14:xfrm>
              <a:off x="9340371" y="1157625"/>
              <a:ext cx="756360" cy="439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9E61FDE-AB6E-4383-BB12-F0558A6B36D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322731" y="1121985"/>
                <a:ext cx="7920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2FA355-73FE-4735-84E4-269BA1B1300F}"/>
                  </a:ext>
                </a:extLst>
              </p14:cNvPr>
              <p14:cNvContentPartPr/>
              <p14:nvPr/>
            </p14:nvContentPartPr>
            <p14:xfrm>
              <a:off x="10049571" y="1240065"/>
              <a:ext cx="220680" cy="266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2FA355-73FE-4735-84E4-269BA1B1300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031931" y="1204065"/>
                <a:ext cx="2563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FE804F-0278-480D-97DA-D3101F207841}"/>
                  </a:ext>
                </a:extLst>
              </p14:cNvPr>
              <p14:cNvContentPartPr/>
              <p14:nvPr/>
            </p14:nvContentPartPr>
            <p14:xfrm>
              <a:off x="10094211" y="923265"/>
              <a:ext cx="354240" cy="524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FE804F-0278-480D-97DA-D3101F2078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076211" y="887265"/>
                <a:ext cx="3898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5774BB-CA6C-4399-A3E3-C5E32D66A861}"/>
                  </a:ext>
                </a:extLst>
              </p14:cNvPr>
              <p14:cNvContentPartPr/>
              <p14:nvPr/>
            </p14:nvContentPartPr>
            <p14:xfrm>
              <a:off x="10166571" y="1051425"/>
              <a:ext cx="471240" cy="233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5774BB-CA6C-4399-A3E3-C5E32D66A86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48931" y="1015785"/>
                <a:ext cx="506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8FC7DD7-BC91-40E2-87F8-8EC8878575AA}"/>
                  </a:ext>
                </a:extLst>
              </p14:cNvPr>
              <p14:cNvContentPartPr/>
              <p14:nvPr/>
            </p14:nvContentPartPr>
            <p14:xfrm>
              <a:off x="8289531" y="2449665"/>
              <a:ext cx="102600" cy="139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8FC7DD7-BC91-40E2-87F8-8EC8878575A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71531" y="2414025"/>
                <a:ext cx="138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6989FA-EC89-4206-B093-7E890BBC2CA0}"/>
                  </a:ext>
                </a:extLst>
              </p14:cNvPr>
              <p14:cNvContentPartPr/>
              <p14:nvPr/>
            </p14:nvContentPartPr>
            <p14:xfrm>
              <a:off x="7991091" y="2183985"/>
              <a:ext cx="416520" cy="215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6989FA-EC89-4206-B093-7E890BBC2CA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73091" y="2147985"/>
                <a:ext cx="4521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9D9FEA5-5025-4FFE-894D-2E1E78850466}"/>
                  </a:ext>
                </a:extLst>
              </p14:cNvPr>
              <p14:cNvContentPartPr/>
              <p14:nvPr/>
            </p14:nvContentPartPr>
            <p14:xfrm>
              <a:off x="8274411" y="2407905"/>
              <a:ext cx="397080" cy="491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9D9FEA5-5025-4FFE-894D-2E1E7885046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56771" y="2371905"/>
                <a:ext cx="4327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359633-2994-4569-9087-88949FAAFB4C}"/>
                  </a:ext>
                </a:extLst>
              </p14:cNvPr>
              <p14:cNvContentPartPr/>
              <p14:nvPr/>
            </p14:nvContentPartPr>
            <p14:xfrm>
              <a:off x="8790291" y="2199465"/>
              <a:ext cx="43200" cy="29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359633-2994-4569-9087-88949FAAFB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72651" y="2163825"/>
                <a:ext cx="78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4755B9-8FA8-487E-8F31-1CBF69C94624}"/>
                  </a:ext>
                </a:extLst>
              </p14:cNvPr>
              <p14:cNvContentPartPr/>
              <p14:nvPr/>
            </p14:nvContentPartPr>
            <p14:xfrm>
              <a:off x="8946891" y="2075265"/>
              <a:ext cx="246240" cy="494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4755B9-8FA8-487E-8F31-1CBF69C9462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29251" y="2039625"/>
                <a:ext cx="2818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AB90751-697E-4F0C-9308-AF14B7C23C4F}"/>
                  </a:ext>
                </a:extLst>
              </p14:cNvPr>
              <p14:cNvContentPartPr/>
              <p14:nvPr/>
            </p14:nvContentPartPr>
            <p14:xfrm>
              <a:off x="9071451" y="2214585"/>
              <a:ext cx="113400" cy="84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AB90751-697E-4F0C-9308-AF14B7C23C4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53451" y="2178945"/>
                <a:ext cx="149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5F1866-A94B-453E-8E1D-3CBBF3DAB300}"/>
                  </a:ext>
                </a:extLst>
              </p14:cNvPr>
              <p14:cNvContentPartPr/>
              <p14:nvPr/>
            </p14:nvContentPartPr>
            <p14:xfrm>
              <a:off x="9917811" y="2123145"/>
              <a:ext cx="658080" cy="248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5F1866-A94B-453E-8E1D-3CBBF3DAB30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900171" y="2087505"/>
                <a:ext cx="6937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DDBE3F7-4121-419B-96F5-F5D213F2E87F}"/>
                  </a:ext>
                </a:extLst>
              </p14:cNvPr>
              <p14:cNvContentPartPr/>
              <p14:nvPr/>
            </p14:nvContentPartPr>
            <p14:xfrm>
              <a:off x="10592091" y="1737945"/>
              <a:ext cx="460440" cy="730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DDBE3F7-4121-419B-96F5-F5D213F2E87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74091" y="1701945"/>
                <a:ext cx="49608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366D1DC-9089-4990-8321-4CA56BF93559}"/>
                  </a:ext>
                </a:extLst>
              </p14:cNvPr>
              <p14:cNvContentPartPr/>
              <p14:nvPr/>
            </p14:nvContentPartPr>
            <p14:xfrm>
              <a:off x="10402011" y="1187865"/>
              <a:ext cx="1622520" cy="1524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366D1DC-9089-4990-8321-4CA56BF9355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384371" y="1151865"/>
                <a:ext cx="165816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FDD0A00-7721-4D98-A9F2-A02E5FFF9C91}"/>
                  </a:ext>
                </a:extLst>
              </p14:cNvPr>
              <p14:cNvContentPartPr/>
              <p14:nvPr/>
            </p14:nvContentPartPr>
            <p14:xfrm>
              <a:off x="2449971" y="4977585"/>
              <a:ext cx="994320" cy="1128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FDD0A00-7721-4D98-A9F2-A02E5FFF9C9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31971" y="4941585"/>
                <a:ext cx="102996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31C209-3BAF-4FED-89E3-C3D58CC01965}"/>
                  </a:ext>
                </a:extLst>
              </p14:cNvPr>
              <p14:cNvContentPartPr/>
              <p14:nvPr/>
            </p14:nvContentPartPr>
            <p14:xfrm>
              <a:off x="3427011" y="5053185"/>
              <a:ext cx="1451520" cy="807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31C209-3BAF-4FED-89E3-C3D58CC0196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09371" y="5017545"/>
                <a:ext cx="148716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79FB7E3-F512-42D2-9107-CD4E398B6841}"/>
                  </a:ext>
                </a:extLst>
              </p14:cNvPr>
              <p14:cNvContentPartPr/>
              <p14:nvPr/>
            </p14:nvContentPartPr>
            <p14:xfrm>
              <a:off x="4880691" y="4811985"/>
              <a:ext cx="1199880" cy="831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79FB7E3-F512-42D2-9107-CD4E398B684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863051" y="4775985"/>
                <a:ext cx="12355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9283034-CD94-4DF3-B5E4-A64A913BBE2E}"/>
                  </a:ext>
                </a:extLst>
              </p14:cNvPr>
              <p14:cNvContentPartPr/>
              <p14:nvPr/>
            </p14:nvContentPartPr>
            <p14:xfrm>
              <a:off x="6068691" y="3920625"/>
              <a:ext cx="1626480" cy="1288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9283034-CD94-4DF3-B5E4-A64A913BBE2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050691" y="3884625"/>
                <a:ext cx="166212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754E88E-9739-4693-BA64-05B55B3CA33D}"/>
                  </a:ext>
                </a:extLst>
              </p14:cNvPr>
              <p14:cNvContentPartPr/>
              <p14:nvPr/>
            </p14:nvContentPartPr>
            <p14:xfrm>
              <a:off x="8359731" y="3542985"/>
              <a:ext cx="1731240" cy="996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754E88E-9739-4693-BA64-05B55B3CA33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341731" y="3506985"/>
                <a:ext cx="176688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FE3C40C-3779-4179-8D3D-4FE81D99CE83}"/>
                  </a:ext>
                </a:extLst>
              </p14:cNvPr>
              <p14:cNvContentPartPr/>
              <p14:nvPr/>
            </p14:nvContentPartPr>
            <p14:xfrm>
              <a:off x="9858411" y="3612105"/>
              <a:ext cx="656280" cy="257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FE3C40C-3779-4179-8D3D-4FE81D99CE8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840771" y="3576105"/>
                <a:ext cx="691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76DC62-198A-4770-8265-39B7812C34A8}"/>
                  </a:ext>
                </a:extLst>
              </p14:cNvPr>
              <p14:cNvContentPartPr/>
              <p14:nvPr/>
            </p14:nvContentPartPr>
            <p14:xfrm>
              <a:off x="10157931" y="3177585"/>
              <a:ext cx="596880" cy="410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76DC62-198A-4770-8265-39B7812C34A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139931" y="3141585"/>
                <a:ext cx="6325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BF9EE27-FFF0-40ED-BF44-FC476B87C695}"/>
                  </a:ext>
                </a:extLst>
              </p14:cNvPr>
              <p14:cNvContentPartPr/>
              <p14:nvPr/>
            </p14:nvContentPartPr>
            <p14:xfrm>
              <a:off x="10782171" y="3440025"/>
              <a:ext cx="235800" cy="18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BF9EE27-FFF0-40ED-BF44-FC476B87C69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764531" y="3404025"/>
                <a:ext cx="271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198DD62-2599-444D-8B21-A844F2966BB9}"/>
                  </a:ext>
                </a:extLst>
              </p14:cNvPr>
              <p14:cNvContentPartPr/>
              <p14:nvPr/>
            </p14:nvContentPartPr>
            <p14:xfrm>
              <a:off x="10534131" y="3126465"/>
              <a:ext cx="3960" cy="6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198DD62-2599-444D-8B21-A844F2966BB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516491" y="309082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CA5507-ADE9-4F89-A26D-2144406D8587}"/>
                  </a:ext>
                </a:extLst>
              </p14:cNvPr>
              <p14:cNvContentPartPr/>
              <p14:nvPr/>
            </p14:nvContentPartPr>
            <p14:xfrm>
              <a:off x="11189691" y="3189105"/>
              <a:ext cx="290160" cy="287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CA5507-ADE9-4F89-A26D-2144406D858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172051" y="3153465"/>
                <a:ext cx="325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92EB05-C5CE-4AA6-A3AA-3A9C4A4F015D}"/>
                  </a:ext>
                </a:extLst>
              </p14:cNvPr>
              <p14:cNvContentPartPr/>
              <p14:nvPr/>
            </p14:nvContentPartPr>
            <p14:xfrm>
              <a:off x="5612211" y="5713065"/>
              <a:ext cx="699480" cy="628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92EB05-C5CE-4AA6-A3AA-3A9C4A4F015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94211" y="5677425"/>
                <a:ext cx="73512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BC2B163-8D58-446C-BFE2-6BAF263E67D3}"/>
                  </a:ext>
                </a:extLst>
              </p14:cNvPr>
              <p14:cNvContentPartPr/>
              <p14:nvPr/>
            </p14:nvContentPartPr>
            <p14:xfrm>
              <a:off x="5395491" y="6075225"/>
              <a:ext cx="610920" cy="289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BC2B163-8D58-446C-BFE2-6BAF263E67D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77491" y="6039585"/>
                <a:ext cx="646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E3A931-5386-4F31-9B7D-4582E9024B5C}"/>
                  </a:ext>
                </a:extLst>
              </p14:cNvPr>
              <p14:cNvContentPartPr/>
              <p14:nvPr/>
            </p14:nvContentPartPr>
            <p14:xfrm>
              <a:off x="6135291" y="5569065"/>
              <a:ext cx="831600" cy="424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E3A931-5386-4F31-9B7D-4582E9024B5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17291" y="5533425"/>
                <a:ext cx="8672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FA5905-6744-47C8-94D0-18D24BC1E3CF}"/>
                  </a:ext>
                </a:extLst>
              </p14:cNvPr>
              <p14:cNvContentPartPr/>
              <p14:nvPr/>
            </p14:nvContentPartPr>
            <p14:xfrm>
              <a:off x="7178211" y="4874985"/>
              <a:ext cx="988920" cy="990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FA5905-6744-47C8-94D0-18D24BC1E3C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60571" y="4839345"/>
                <a:ext cx="102456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609B6B-8D70-45AF-93E2-FAC314BFB18E}"/>
                  </a:ext>
                </a:extLst>
              </p14:cNvPr>
              <p14:cNvContentPartPr/>
              <p14:nvPr/>
            </p14:nvContentPartPr>
            <p14:xfrm>
              <a:off x="7459731" y="4701105"/>
              <a:ext cx="1685160" cy="712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609B6B-8D70-45AF-93E2-FAC314BFB18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42091" y="4665465"/>
                <a:ext cx="172080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42699C-72E3-4089-9A24-E5EEEEFD7984}"/>
                  </a:ext>
                </a:extLst>
              </p14:cNvPr>
              <p14:cNvContentPartPr/>
              <p14:nvPr/>
            </p14:nvContentPartPr>
            <p14:xfrm>
              <a:off x="9395451" y="4581225"/>
              <a:ext cx="858600" cy="412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42699C-72E3-4089-9A24-E5EEEEFD798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377451" y="4545225"/>
                <a:ext cx="8942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346C41F-DA55-4519-B932-961FC3076E64}"/>
                  </a:ext>
                </a:extLst>
              </p14:cNvPr>
              <p14:cNvContentPartPr/>
              <p14:nvPr/>
            </p14:nvContentPartPr>
            <p14:xfrm>
              <a:off x="10233891" y="3901905"/>
              <a:ext cx="1100520" cy="977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346C41F-DA55-4519-B932-961FC3076E6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216251" y="3865905"/>
                <a:ext cx="113616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97AD359-7ADC-4DC7-884D-F3A29C86291D}"/>
                  </a:ext>
                </a:extLst>
              </p14:cNvPr>
              <p14:cNvContentPartPr/>
              <p14:nvPr/>
            </p14:nvContentPartPr>
            <p14:xfrm>
              <a:off x="10910331" y="4610025"/>
              <a:ext cx="277560" cy="193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97AD359-7ADC-4DC7-884D-F3A29C86291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92331" y="4574025"/>
                <a:ext cx="3132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F9F94E-43DD-4798-8F4E-046179D479BE}"/>
                  </a:ext>
                </a:extLst>
              </p14:cNvPr>
              <p14:cNvContentPartPr/>
              <p14:nvPr/>
            </p14:nvContentPartPr>
            <p14:xfrm>
              <a:off x="7412571" y="6201225"/>
              <a:ext cx="524160" cy="554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F9F94E-43DD-4798-8F4E-046179D479B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394931" y="6165585"/>
                <a:ext cx="5598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26392FE-A9F4-4A29-9025-E0C3AC9CC31D}"/>
                  </a:ext>
                </a:extLst>
              </p14:cNvPr>
              <p14:cNvContentPartPr/>
              <p14:nvPr/>
            </p14:nvContentPartPr>
            <p14:xfrm>
              <a:off x="8238051" y="6074505"/>
              <a:ext cx="298080" cy="411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6392FE-A9F4-4A29-9025-E0C3AC9CC31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20411" y="6038865"/>
                <a:ext cx="333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3899088-8DE5-43BE-A4E0-47F451648E74}"/>
                  </a:ext>
                </a:extLst>
              </p14:cNvPr>
              <p14:cNvContentPartPr/>
              <p14:nvPr/>
            </p14:nvContentPartPr>
            <p14:xfrm>
              <a:off x="7776531" y="5902425"/>
              <a:ext cx="616680" cy="670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3899088-8DE5-43BE-A4E0-47F451648E7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758891" y="5866425"/>
                <a:ext cx="65232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D25CA42-4E0F-486A-AC4A-04F62CB1400B}"/>
                  </a:ext>
                </a:extLst>
              </p14:cNvPr>
              <p14:cNvContentPartPr/>
              <p14:nvPr/>
            </p14:nvContentPartPr>
            <p14:xfrm>
              <a:off x="8672931" y="5729985"/>
              <a:ext cx="511560" cy="593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D25CA42-4E0F-486A-AC4A-04F62CB1400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654931" y="5694345"/>
                <a:ext cx="5472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F1DAAFA-13B6-4081-9057-D7C102828D29}"/>
                  </a:ext>
                </a:extLst>
              </p14:cNvPr>
              <p14:cNvContentPartPr/>
              <p14:nvPr/>
            </p14:nvContentPartPr>
            <p14:xfrm>
              <a:off x="8745291" y="5867865"/>
              <a:ext cx="191160" cy="207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F1DAAFA-13B6-4081-9057-D7C102828D2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727651" y="5832225"/>
                <a:ext cx="2268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4B454A2-4CC2-4B9E-A7F4-89FACC11E3B8}"/>
                  </a:ext>
                </a:extLst>
              </p14:cNvPr>
              <p14:cNvContentPartPr/>
              <p14:nvPr/>
            </p14:nvContentPartPr>
            <p14:xfrm>
              <a:off x="9152811" y="5766705"/>
              <a:ext cx="518760" cy="288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4B454A2-4CC2-4B9E-A7F4-89FACC11E3B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135171" y="5731065"/>
                <a:ext cx="5544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C324E3-532E-4AE6-85FF-2243A3E76F16}"/>
                  </a:ext>
                </a:extLst>
              </p14:cNvPr>
              <p14:cNvContentPartPr/>
              <p14:nvPr/>
            </p14:nvContentPartPr>
            <p14:xfrm>
              <a:off x="8836371" y="5504265"/>
              <a:ext cx="386640" cy="178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C324E3-532E-4AE6-85FF-2243A3E76F1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818371" y="5468265"/>
                <a:ext cx="422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1BF10EC-E0DA-4A16-8CD1-60230BEAE7AE}"/>
                  </a:ext>
                </a:extLst>
              </p14:cNvPr>
              <p14:cNvContentPartPr/>
              <p14:nvPr/>
            </p14:nvContentPartPr>
            <p14:xfrm>
              <a:off x="9877131" y="5458905"/>
              <a:ext cx="808920" cy="194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1BF10EC-E0DA-4A16-8CD1-60230BEAE7A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859491" y="5422905"/>
                <a:ext cx="844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B96B632-A09A-486C-A626-54CA2A289BBD}"/>
                  </a:ext>
                </a:extLst>
              </p14:cNvPr>
              <p14:cNvContentPartPr/>
              <p14:nvPr/>
            </p14:nvContentPartPr>
            <p14:xfrm>
              <a:off x="10498491" y="5284665"/>
              <a:ext cx="491760" cy="191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B96B632-A09A-486C-A626-54CA2A289BB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480491" y="5248665"/>
                <a:ext cx="527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36C665-DC3A-4B39-9C81-BD0A474FF95E}"/>
                  </a:ext>
                </a:extLst>
              </p14:cNvPr>
              <p14:cNvContentPartPr/>
              <p14:nvPr/>
            </p14:nvContentPartPr>
            <p14:xfrm>
              <a:off x="10854891" y="4994505"/>
              <a:ext cx="885240" cy="60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36C665-DC3A-4B39-9C81-BD0A474FF95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836891" y="4958865"/>
                <a:ext cx="920880" cy="6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61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69157E-32DE-42F2-B4AA-AEF14B5CE74A}"/>
                  </a:ext>
                </a:extLst>
              </p14:cNvPr>
              <p14:cNvContentPartPr/>
              <p14:nvPr/>
            </p14:nvContentPartPr>
            <p14:xfrm>
              <a:off x="1272411" y="1134225"/>
              <a:ext cx="2429280" cy="154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69157E-32DE-42F2-B4AA-AEF14B5CE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771" y="1098225"/>
                <a:ext cx="246492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23D1A8-AE09-496D-8D81-574F4B3C71F6}"/>
                  </a:ext>
                </a:extLst>
              </p14:cNvPr>
              <p14:cNvContentPartPr/>
              <p14:nvPr/>
            </p14:nvContentPartPr>
            <p14:xfrm>
              <a:off x="2048211" y="1616265"/>
              <a:ext cx="795240" cy="57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23D1A8-AE09-496D-8D81-574F4B3C71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571" y="1580625"/>
                <a:ext cx="8308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231824-496D-4639-A5D6-7A602477AA58}"/>
                  </a:ext>
                </a:extLst>
              </p14:cNvPr>
              <p14:cNvContentPartPr/>
              <p14:nvPr/>
            </p14:nvContentPartPr>
            <p14:xfrm>
              <a:off x="3621051" y="575505"/>
              <a:ext cx="4979880" cy="138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231824-496D-4639-A5D6-7A602477AA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411" y="539505"/>
                <a:ext cx="501552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B71BE6-AE4F-4D82-8EAC-37FF172D80FC}"/>
                  </a:ext>
                </a:extLst>
              </p14:cNvPr>
              <p14:cNvContentPartPr/>
              <p14:nvPr/>
            </p14:nvContentPartPr>
            <p14:xfrm>
              <a:off x="1692531" y="3114225"/>
              <a:ext cx="712440" cy="67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B71BE6-AE4F-4D82-8EAC-37FF172D80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4891" y="3078225"/>
                <a:ext cx="74808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3F9302-9F3B-497D-992A-C8CB9956BBDE}"/>
                  </a:ext>
                </a:extLst>
              </p14:cNvPr>
              <p14:cNvContentPartPr/>
              <p14:nvPr/>
            </p14:nvContentPartPr>
            <p14:xfrm>
              <a:off x="1701531" y="3072465"/>
              <a:ext cx="556560" cy="458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3F9302-9F3B-497D-992A-C8CB9956BB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891" y="3036825"/>
                <a:ext cx="5922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61C690-E894-4FF7-9165-10DF361BC2E8}"/>
                  </a:ext>
                </a:extLst>
              </p14:cNvPr>
              <p14:cNvContentPartPr/>
              <p14:nvPr/>
            </p14:nvContentPartPr>
            <p14:xfrm>
              <a:off x="1693251" y="2811465"/>
              <a:ext cx="320040" cy="366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61C690-E894-4FF7-9165-10DF361BC2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5611" y="2775825"/>
                <a:ext cx="35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CF4343-8166-4F69-B56B-55AF5B7D4295}"/>
                  </a:ext>
                </a:extLst>
              </p14:cNvPr>
              <p14:cNvContentPartPr/>
              <p14:nvPr/>
            </p14:nvContentPartPr>
            <p14:xfrm>
              <a:off x="2634291" y="3358305"/>
              <a:ext cx="230400" cy="491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CF4343-8166-4F69-B56B-55AF5B7D42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6651" y="3322665"/>
                <a:ext cx="2660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C80A68-DC25-4588-B771-68E43E8FB569}"/>
                  </a:ext>
                </a:extLst>
              </p14:cNvPr>
              <p14:cNvContentPartPr/>
              <p14:nvPr/>
            </p14:nvContentPartPr>
            <p14:xfrm>
              <a:off x="8845011" y="1928025"/>
              <a:ext cx="739800" cy="40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C80A68-DC25-4588-B771-68E43E8FB5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7011" y="1892385"/>
                <a:ext cx="7754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7660AB-E43E-42F1-8F2B-2EAE773BB60D}"/>
                  </a:ext>
                </a:extLst>
              </p14:cNvPr>
              <p14:cNvContentPartPr/>
              <p14:nvPr/>
            </p14:nvContentPartPr>
            <p14:xfrm>
              <a:off x="9098451" y="1856025"/>
              <a:ext cx="254520" cy="30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7660AB-E43E-42F1-8F2B-2EAE773BB6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80451" y="1820385"/>
                <a:ext cx="2901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2EBA5D-9DBA-4186-9F3F-5A52E301FE74}"/>
                  </a:ext>
                </a:extLst>
              </p14:cNvPr>
              <p14:cNvContentPartPr/>
              <p14:nvPr/>
            </p14:nvContentPartPr>
            <p14:xfrm>
              <a:off x="8700291" y="1568745"/>
              <a:ext cx="524160" cy="44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2EBA5D-9DBA-4186-9F3F-5A52E301FE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2291" y="1532745"/>
                <a:ext cx="5598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368173-B7E7-4FC4-BBF8-B0E6BD4FD285}"/>
                  </a:ext>
                </a:extLst>
              </p14:cNvPr>
              <p14:cNvContentPartPr/>
              <p14:nvPr/>
            </p14:nvContentPartPr>
            <p14:xfrm>
              <a:off x="9995931" y="1810305"/>
              <a:ext cx="227160" cy="30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368173-B7E7-4FC4-BBF8-B0E6BD4FD2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78291" y="1774665"/>
                <a:ext cx="2628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7052EA-3D48-41E9-BA97-3707580AC285}"/>
                  </a:ext>
                </a:extLst>
              </p14:cNvPr>
              <p14:cNvContentPartPr/>
              <p14:nvPr/>
            </p14:nvContentPartPr>
            <p14:xfrm>
              <a:off x="10229931" y="2000385"/>
              <a:ext cx="338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7052EA-3D48-41E9-BA97-3707580AC2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12291" y="1964385"/>
                <a:ext cx="69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9D8724-374F-4C12-8523-376075ABC729}"/>
                  </a:ext>
                </a:extLst>
              </p14:cNvPr>
              <p14:cNvContentPartPr/>
              <p14:nvPr/>
            </p14:nvContentPartPr>
            <p14:xfrm>
              <a:off x="3391011" y="3959145"/>
              <a:ext cx="808920" cy="780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9D8724-374F-4C12-8523-376075ABC7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3011" y="3923145"/>
                <a:ext cx="84456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6BF3F5-845B-4328-84BA-6017365EB3A8}"/>
                  </a:ext>
                </a:extLst>
              </p14:cNvPr>
              <p14:cNvContentPartPr/>
              <p14:nvPr/>
            </p14:nvContentPartPr>
            <p14:xfrm>
              <a:off x="3548691" y="4063905"/>
              <a:ext cx="439200" cy="326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6BF3F5-845B-4328-84BA-6017365EB3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0691" y="4028265"/>
                <a:ext cx="474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6DC184-F8B2-4711-817B-041E2CA8CE9F}"/>
                  </a:ext>
                </a:extLst>
              </p14:cNvPr>
              <p14:cNvContentPartPr/>
              <p14:nvPr/>
            </p14:nvContentPartPr>
            <p14:xfrm>
              <a:off x="3304251" y="3609225"/>
              <a:ext cx="601920" cy="374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6DC184-F8B2-4711-817B-041E2CA8CE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86611" y="3573225"/>
                <a:ext cx="6375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5CC823-FF41-40CE-8BBE-971DB0B896A6}"/>
                  </a:ext>
                </a:extLst>
              </p14:cNvPr>
              <p14:cNvContentPartPr/>
              <p14:nvPr/>
            </p14:nvContentPartPr>
            <p14:xfrm>
              <a:off x="4381371" y="4236705"/>
              <a:ext cx="263520" cy="528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5CC823-FF41-40CE-8BBE-971DB0B896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3731" y="4201065"/>
                <a:ext cx="2991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AE1382-5FE7-463F-AADC-C669668B950B}"/>
                  </a:ext>
                </a:extLst>
              </p14:cNvPr>
              <p14:cNvContentPartPr/>
              <p14:nvPr/>
            </p14:nvContentPartPr>
            <p14:xfrm>
              <a:off x="4580811" y="3394665"/>
              <a:ext cx="1115280" cy="1249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AE1382-5FE7-463F-AADC-C669668B95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2811" y="3359025"/>
                <a:ext cx="115092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527C5B-61E5-4558-BF65-42D63B70A2DE}"/>
                  </a:ext>
                </a:extLst>
              </p14:cNvPr>
              <p14:cNvContentPartPr/>
              <p14:nvPr/>
            </p14:nvContentPartPr>
            <p14:xfrm>
              <a:off x="5857371" y="3086865"/>
              <a:ext cx="681480" cy="274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527C5B-61E5-4558-BF65-42D63B70A2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39371" y="3050865"/>
                <a:ext cx="7171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6935D3-22E4-472D-853E-57188B2D4F76}"/>
                  </a:ext>
                </a:extLst>
              </p14:cNvPr>
              <p14:cNvContentPartPr/>
              <p14:nvPr/>
            </p14:nvContentPartPr>
            <p14:xfrm>
              <a:off x="5975091" y="3076425"/>
              <a:ext cx="196920" cy="12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6935D3-22E4-472D-853E-57188B2D4F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7091" y="3040785"/>
                <a:ext cx="232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546F6A-3B62-442D-9DD5-2201655157DD}"/>
                  </a:ext>
                </a:extLst>
              </p14:cNvPr>
              <p14:cNvContentPartPr/>
              <p14:nvPr/>
            </p14:nvContentPartPr>
            <p14:xfrm>
              <a:off x="5830011" y="2787345"/>
              <a:ext cx="274680" cy="281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546F6A-3B62-442D-9DD5-2201655157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12011" y="2751705"/>
                <a:ext cx="310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5A2ECD-9D31-49E3-9DFC-CAFEBBBF840B}"/>
                  </a:ext>
                </a:extLst>
              </p14:cNvPr>
              <p14:cNvContentPartPr/>
              <p14:nvPr/>
            </p14:nvContentPartPr>
            <p14:xfrm>
              <a:off x="6679611" y="2969145"/>
              <a:ext cx="198000" cy="15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5A2ECD-9D31-49E3-9DFC-CAFEBBBF84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61611" y="2933145"/>
                <a:ext cx="233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A62523-6017-46C4-80F2-8C9466535ED7}"/>
                  </a:ext>
                </a:extLst>
              </p14:cNvPr>
              <p14:cNvContentPartPr/>
              <p14:nvPr/>
            </p14:nvContentPartPr>
            <p14:xfrm>
              <a:off x="4356531" y="5582385"/>
              <a:ext cx="754200" cy="415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A62523-6017-46C4-80F2-8C9466535E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38531" y="5546385"/>
                <a:ext cx="7898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612384-A570-49D0-A30D-DBB62A90259D}"/>
                  </a:ext>
                </a:extLst>
              </p14:cNvPr>
              <p14:cNvContentPartPr/>
              <p14:nvPr/>
            </p14:nvContentPartPr>
            <p14:xfrm>
              <a:off x="4499091" y="5577705"/>
              <a:ext cx="338760" cy="261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612384-A570-49D0-A30D-DBB62A9025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81451" y="5542065"/>
                <a:ext cx="374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AAF95C-B722-4881-B835-C59D28414198}"/>
                  </a:ext>
                </a:extLst>
              </p14:cNvPr>
              <p14:cNvContentPartPr/>
              <p14:nvPr/>
            </p14:nvContentPartPr>
            <p14:xfrm>
              <a:off x="4345371" y="5285745"/>
              <a:ext cx="464760" cy="327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AAF95C-B722-4881-B835-C59D284141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27371" y="5250105"/>
                <a:ext cx="5004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86812D-6E00-42F7-A40E-C767347E3CA0}"/>
                  </a:ext>
                </a:extLst>
              </p14:cNvPr>
              <p14:cNvContentPartPr/>
              <p14:nvPr/>
            </p14:nvContentPartPr>
            <p14:xfrm>
              <a:off x="5331771" y="5594625"/>
              <a:ext cx="367200" cy="164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86812D-6E00-42F7-A40E-C767347E3C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14131" y="5558625"/>
                <a:ext cx="402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216067F-07F9-4FED-BDA8-1ED09868B274}"/>
                  </a:ext>
                </a:extLst>
              </p14:cNvPr>
              <p14:cNvContentPartPr/>
              <p14:nvPr/>
            </p14:nvContentPartPr>
            <p14:xfrm>
              <a:off x="5678811" y="4580865"/>
              <a:ext cx="1039680" cy="875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216067F-07F9-4FED-BDA8-1ED09868B2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61171" y="4544865"/>
                <a:ext cx="107532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166C91-94AA-4783-819C-29BC92825138}"/>
                  </a:ext>
                </a:extLst>
              </p14:cNvPr>
              <p14:cNvContentPartPr/>
              <p14:nvPr/>
            </p14:nvContentPartPr>
            <p14:xfrm>
              <a:off x="6246531" y="4551705"/>
              <a:ext cx="676080" cy="385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166C91-94AA-4783-819C-29BC928251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28891" y="4515705"/>
                <a:ext cx="7117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6826FF-F527-4364-9BFD-AF9366E948B7}"/>
                  </a:ext>
                </a:extLst>
              </p14:cNvPr>
              <p14:cNvContentPartPr/>
              <p14:nvPr/>
            </p14:nvContentPartPr>
            <p14:xfrm>
              <a:off x="6427611" y="4538385"/>
              <a:ext cx="295200" cy="223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6826FF-F527-4364-9BFD-AF9366E948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09971" y="4502385"/>
                <a:ext cx="330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B4F563-8730-401B-9C05-83FF5FD60044}"/>
                  </a:ext>
                </a:extLst>
              </p14:cNvPr>
              <p14:cNvContentPartPr/>
              <p14:nvPr/>
            </p14:nvContentPartPr>
            <p14:xfrm>
              <a:off x="6219171" y="4235265"/>
              <a:ext cx="465840" cy="345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B4F563-8730-401B-9C05-83FF5FD600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1531" y="4199625"/>
                <a:ext cx="5014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FB5196-B650-4459-9F37-C864267CDB6F}"/>
                  </a:ext>
                </a:extLst>
              </p14:cNvPr>
              <p14:cNvContentPartPr/>
              <p14:nvPr/>
            </p14:nvContentPartPr>
            <p14:xfrm>
              <a:off x="7007571" y="4553505"/>
              <a:ext cx="359640" cy="445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FB5196-B650-4459-9F37-C864267CDB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89571" y="4517865"/>
                <a:ext cx="3952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934F67-3E08-450C-A67E-4AEBA8E094E0}"/>
                  </a:ext>
                </a:extLst>
              </p14:cNvPr>
              <p14:cNvContentPartPr/>
              <p14:nvPr/>
            </p14:nvContentPartPr>
            <p14:xfrm>
              <a:off x="8260371" y="4044465"/>
              <a:ext cx="3180960" cy="437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934F67-3E08-450C-A67E-4AEBA8E094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2371" y="4008465"/>
                <a:ext cx="3216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1A1FD3-3B3F-4868-B27A-5B2D74D76DB8}"/>
                  </a:ext>
                </a:extLst>
              </p14:cNvPr>
              <p14:cNvContentPartPr/>
              <p14:nvPr/>
            </p14:nvContentPartPr>
            <p14:xfrm>
              <a:off x="9252531" y="2570625"/>
              <a:ext cx="1093320" cy="3323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1A1FD3-3B3F-4868-B27A-5B2D74D76D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34531" y="2534985"/>
                <a:ext cx="1128960" cy="33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C724934-1EB7-4845-9622-9FB824867060}"/>
                  </a:ext>
                </a:extLst>
              </p14:cNvPr>
              <p14:cNvContentPartPr/>
              <p14:nvPr/>
            </p14:nvContentPartPr>
            <p14:xfrm>
              <a:off x="9261891" y="2860425"/>
              <a:ext cx="695160" cy="53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C724934-1EB7-4845-9622-9FB8248670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43891" y="2824785"/>
                <a:ext cx="7308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33129A-0343-466F-9F40-52BDD3755FD5}"/>
                  </a:ext>
                </a:extLst>
              </p14:cNvPr>
              <p14:cNvContentPartPr/>
              <p14:nvPr/>
            </p14:nvContentPartPr>
            <p14:xfrm>
              <a:off x="7767531" y="3539385"/>
              <a:ext cx="404640" cy="429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33129A-0343-466F-9F40-52BDD3755F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49891" y="3503745"/>
                <a:ext cx="4402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207B880-8E9D-4305-9FA7-9E7AE4FE61F9}"/>
                  </a:ext>
                </a:extLst>
              </p14:cNvPr>
              <p14:cNvContentPartPr/>
              <p14:nvPr/>
            </p14:nvContentPartPr>
            <p14:xfrm>
              <a:off x="7803531" y="3647745"/>
              <a:ext cx="235800" cy="136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07B880-8E9D-4305-9FA7-9E7AE4FE61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85891" y="3612105"/>
                <a:ext cx="271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7CD912-EBA7-4CCF-90BD-77AA7B25675E}"/>
                  </a:ext>
                </a:extLst>
              </p14:cNvPr>
              <p14:cNvContentPartPr/>
              <p14:nvPr/>
            </p14:nvContentPartPr>
            <p14:xfrm>
              <a:off x="7758531" y="3400065"/>
              <a:ext cx="183600" cy="149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7CD912-EBA7-4CCF-90BD-77AA7B2567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40531" y="3364065"/>
                <a:ext cx="219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2803A97-7B10-492D-A871-A7B315A12E29}"/>
                  </a:ext>
                </a:extLst>
              </p14:cNvPr>
              <p14:cNvContentPartPr/>
              <p14:nvPr/>
            </p14:nvContentPartPr>
            <p14:xfrm>
              <a:off x="8247051" y="3838185"/>
              <a:ext cx="212760" cy="329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2803A97-7B10-492D-A871-A7B315A12E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29411" y="3802545"/>
                <a:ext cx="2484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401643-AD96-40CA-B171-ABB7FE3D89A7}"/>
                  </a:ext>
                </a:extLst>
              </p14:cNvPr>
              <p14:cNvContentPartPr/>
              <p14:nvPr/>
            </p14:nvContentPartPr>
            <p14:xfrm>
              <a:off x="8347131" y="3593745"/>
              <a:ext cx="362160" cy="441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401643-AD96-40CA-B171-ABB7FE3D89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29131" y="3558105"/>
                <a:ext cx="3978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AB59B5-5E71-414B-8E32-8075858F89A3}"/>
                  </a:ext>
                </a:extLst>
              </p14:cNvPr>
              <p14:cNvContentPartPr/>
              <p14:nvPr/>
            </p14:nvContentPartPr>
            <p14:xfrm>
              <a:off x="8799651" y="3295305"/>
              <a:ext cx="269280" cy="418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AB59B5-5E71-414B-8E32-8075858F89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82011" y="3259305"/>
                <a:ext cx="3049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C656F7-FB49-4CC1-8B32-C6EB22FFD30D}"/>
                  </a:ext>
                </a:extLst>
              </p14:cNvPr>
              <p14:cNvContentPartPr/>
              <p14:nvPr/>
            </p14:nvContentPartPr>
            <p14:xfrm>
              <a:off x="8826651" y="3355065"/>
              <a:ext cx="165600" cy="14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C656F7-FB49-4CC1-8B32-C6EB22FFD3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09011" y="3319425"/>
                <a:ext cx="201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DEAC311-B830-4CFE-8BC8-E969D790FDFA}"/>
                  </a:ext>
                </a:extLst>
              </p14:cNvPr>
              <p14:cNvContentPartPr/>
              <p14:nvPr/>
            </p14:nvContentPartPr>
            <p14:xfrm>
              <a:off x="8700291" y="3105585"/>
              <a:ext cx="189720" cy="13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EAC311-B830-4CFE-8BC8-E969D790FDF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82291" y="3069945"/>
                <a:ext cx="225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DB5C044-363E-4011-91E8-76C517E77BF2}"/>
                  </a:ext>
                </a:extLst>
              </p14:cNvPr>
              <p14:cNvContentPartPr/>
              <p14:nvPr/>
            </p14:nvContentPartPr>
            <p14:xfrm>
              <a:off x="9170451" y="3693465"/>
              <a:ext cx="177480" cy="165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DB5C044-363E-4011-91E8-76C517E77BF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52811" y="3657465"/>
                <a:ext cx="213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60BA47B-E2A5-459C-A452-86275B981794}"/>
                  </a:ext>
                </a:extLst>
              </p14:cNvPr>
              <p14:cNvContentPartPr/>
              <p14:nvPr/>
            </p14:nvContentPartPr>
            <p14:xfrm>
              <a:off x="10238931" y="2830545"/>
              <a:ext cx="303120" cy="489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60BA47B-E2A5-459C-A452-86275B9817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20931" y="2794905"/>
                <a:ext cx="3387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B6F4AB-B1CD-4CA4-B461-290F23CAC656}"/>
                  </a:ext>
                </a:extLst>
              </p14:cNvPr>
              <p14:cNvContentPartPr/>
              <p14:nvPr/>
            </p14:nvContentPartPr>
            <p14:xfrm>
              <a:off x="10710891" y="2749545"/>
              <a:ext cx="352080" cy="333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B6F4AB-B1CD-4CA4-B461-290F23CAC65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92891" y="2713905"/>
                <a:ext cx="3877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AF31107-A410-4B49-A72A-937D0C8F1E50}"/>
                  </a:ext>
                </a:extLst>
              </p14:cNvPr>
              <p14:cNvContentPartPr/>
              <p14:nvPr/>
            </p14:nvContentPartPr>
            <p14:xfrm>
              <a:off x="11062971" y="2333025"/>
              <a:ext cx="359280" cy="256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F31107-A410-4B49-A72A-937D0C8F1E5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44971" y="2297385"/>
                <a:ext cx="394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21E6BA-5BEF-4B96-926C-DB34B4557981}"/>
                  </a:ext>
                </a:extLst>
              </p14:cNvPr>
              <p14:cNvContentPartPr/>
              <p14:nvPr/>
            </p14:nvContentPartPr>
            <p14:xfrm>
              <a:off x="11397771" y="1887345"/>
              <a:ext cx="202320" cy="470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21E6BA-5BEF-4B96-926C-DB34B45579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80131" y="1851705"/>
                <a:ext cx="2379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C5B531F-EDE9-4C26-83F5-B77098EDA83B}"/>
                  </a:ext>
                </a:extLst>
              </p14:cNvPr>
              <p14:cNvContentPartPr/>
              <p14:nvPr/>
            </p14:nvContentPartPr>
            <p14:xfrm>
              <a:off x="11535651" y="1973385"/>
              <a:ext cx="249840" cy="259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C5B531F-EDE9-4C26-83F5-B77098EDA83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18011" y="1937385"/>
                <a:ext cx="2854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41A7B43-58E4-4C8D-99F0-D2BB8F6941FD}"/>
                  </a:ext>
                </a:extLst>
              </p14:cNvPr>
              <p14:cNvContentPartPr/>
              <p14:nvPr/>
            </p14:nvContentPartPr>
            <p14:xfrm>
              <a:off x="11723931" y="1708785"/>
              <a:ext cx="336960" cy="293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41A7B43-58E4-4C8D-99F0-D2BB8F6941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706291" y="1672785"/>
                <a:ext cx="3726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754BB00-A91F-4365-9522-82CB5B9DF505}"/>
                  </a:ext>
                </a:extLst>
              </p14:cNvPr>
              <p14:cNvContentPartPr/>
              <p14:nvPr/>
            </p14:nvContentPartPr>
            <p14:xfrm>
              <a:off x="10702611" y="3204225"/>
              <a:ext cx="448200" cy="37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754BB00-A91F-4365-9522-82CB5B9DF5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84611" y="3168585"/>
                <a:ext cx="4838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7FA08F-4F6F-404F-B976-3BC564034E28}"/>
                  </a:ext>
                </a:extLst>
              </p14:cNvPr>
              <p14:cNvContentPartPr/>
              <p14:nvPr/>
            </p14:nvContentPartPr>
            <p14:xfrm>
              <a:off x="10999611" y="3389265"/>
              <a:ext cx="20520" cy="4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7FA08F-4F6F-404F-B976-3BC564034E2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81611" y="3353625"/>
                <a:ext cx="56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5E0C521-0682-439F-A848-0F37A45F6A38}"/>
                  </a:ext>
                </a:extLst>
              </p14:cNvPr>
              <p14:cNvContentPartPr/>
              <p14:nvPr/>
            </p14:nvContentPartPr>
            <p14:xfrm>
              <a:off x="11115891" y="2919465"/>
              <a:ext cx="448560" cy="481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5E0C521-0682-439F-A848-0F37A45F6A3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98251" y="2883465"/>
                <a:ext cx="4842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BA93569-51FE-43D2-B056-8A529FF33DF4}"/>
                  </a:ext>
                </a:extLst>
              </p14:cNvPr>
              <p14:cNvContentPartPr/>
              <p14:nvPr/>
            </p14:nvContentPartPr>
            <p14:xfrm>
              <a:off x="11551851" y="3086865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BA93569-51FE-43D2-B056-8A529FF33D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33851" y="3050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CD1412D-D285-47A4-A851-C82B0ABDF55A}"/>
                  </a:ext>
                </a:extLst>
              </p14:cNvPr>
              <p14:cNvContentPartPr/>
              <p14:nvPr/>
            </p14:nvContentPartPr>
            <p14:xfrm>
              <a:off x="11542131" y="2633625"/>
              <a:ext cx="315720" cy="550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CD1412D-D285-47A4-A851-C82B0ABDF5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24131" y="2597625"/>
                <a:ext cx="3513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E05C923-8843-4460-B302-7AE2B250F1B0}"/>
                  </a:ext>
                </a:extLst>
              </p14:cNvPr>
              <p14:cNvContentPartPr/>
              <p14:nvPr/>
            </p14:nvContentPartPr>
            <p14:xfrm>
              <a:off x="8300691" y="4778145"/>
              <a:ext cx="456840" cy="385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E05C923-8843-4460-B302-7AE2B250F1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83051" y="4742145"/>
                <a:ext cx="4924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0F5309-D649-4CF6-806E-EA2054CFE34D}"/>
                  </a:ext>
                </a:extLst>
              </p14:cNvPr>
              <p14:cNvContentPartPr/>
              <p14:nvPr/>
            </p14:nvContentPartPr>
            <p14:xfrm>
              <a:off x="8464851" y="4911705"/>
              <a:ext cx="191520" cy="104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0F5309-D649-4CF6-806E-EA2054CFE34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46851" y="4876065"/>
                <a:ext cx="227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D4D80CB-14CE-464C-8DC4-FD1DD00B6043}"/>
                  </a:ext>
                </a:extLst>
              </p14:cNvPr>
              <p14:cNvContentPartPr/>
              <p14:nvPr/>
            </p14:nvContentPartPr>
            <p14:xfrm>
              <a:off x="8355771" y="4665105"/>
              <a:ext cx="202680" cy="142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D4D80CB-14CE-464C-8DC4-FD1DD00B604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38131" y="4629465"/>
                <a:ext cx="238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F57478-FE57-44AC-8A44-D6B0CA19EFB8}"/>
                  </a:ext>
                </a:extLst>
              </p14:cNvPr>
              <p14:cNvContentPartPr/>
              <p14:nvPr/>
            </p14:nvContentPartPr>
            <p14:xfrm>
              <a:off x="8830611" y="5042025"/>
              <a:ext cx="184680" cy="275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F57478-FE57-44AC-8A44-D6B0CA19EFB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12611" y="5006385"/>
                <a:ext cx="220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FEE1ED-8E5D-476D-B342-F5BFA898C390}"/>
                  </a:ext>
                </a:extLst>
              </p14:cNvPr>
              <p14:cNvContentPartPr/>
              <p14:nvPr/>
            </p14:nvContentPartPr>
            <p14:xfrm>
              <a:off x="8955891" y="4643865"/>
              <a:ext cx="291600" cy="340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FEE1ED-8E5D-476D-B342-F5BFA898C3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38251" y="4608225"/>
                <a:ext cx="3272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0DE2E80-70E4-41A9-8813-4F0AB38BBB94}"/>
                  </a:ext>
                </a:extLst>
              </p14:cNvPr>
              <p14:cNvContentPartPr/>
              <p14:nvPr/>
            </p14:nvContentPartPr>
            <p14:xfrm>
              <a:off x="9216171" y="4508145"/>
              <a:ext cx="304560" cy="183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0DE2E80-70E4-41A9-8813-4F0AB38BBB9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98171" y="4472505"/>
                <a:ext cx="340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18090C-ECB3-425C-89E7-A9F9F1140B1A}"/>
                  </a:ext>
                </a:extLst>
              </p14:cNvPr>
              <p14:cNvContentPartPr/>
              <p14:nvPr/>
            </p14:nvContentPartPr>
            <p14:xfrm>
              <a:off x="9261171" y="4492665"/>
              <a:ext cx="157680" cy="124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18090C-ECB3-425C-89E7-A9F9F1140B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43531" y="4456665"/>
                <a:ext cx="193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20F452-0724-4217-9A2C-ADA589DBF4C8}"/>
                  </a:ext>
                </a:extLst>
              </p14:cNvPr>
              <p14:cNvContentPartPr/>
              <p14:nvPr/>
            </p14:nvContentPartPr>
            <p14:xfrm>
              <a:off x="9143451" y="4361985"/>
              <a:ext cx="216360" cy="83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20F452-0724-4217-9A2C-ADA589DBF4C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25811" y="4326345"/>
                <a:ext cx="252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E4E700-BE92-49C1-8323-16AEE42AE1B0}"/>
                  </a:ext>
                </a:extLst>
              </p14:cNvPr>
              <p14:cNvContentPartPr/>
              <p14:nvPr/>
            </p14:nvContentPartPr>
            <p14:xfrm>
              <a:off x="9374571" y="4788945"/>
              <a:ext cx="398160" cy="201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E4E700-BE92-49C1-8323-16AEE42AE1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56571" y="4753305"/>
                <a:ext cx="433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D52AA7C-4E58-4C94-BE3C-E1D2586FC495}"/>
                  </a:ext>
                </a:extLst>
              </p14:cNvPr>
              <p14:cNvContentPartPr/>
              <p14:nvPr/>
            </p14:nvContentPartPr>
            <p14:xfrm>
              <a:off x="10046331" y="4423545"/>
              <a:ext cx="594360" cy="682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D52AA7C-4E58-4C94-BE3C-E1D2586FC49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028691" y="4387905"/>
                <a:ext cx="63000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BE5416B-517A-461A-92C9-EF88B699E984}"/>
                  </a:ext>
                </a:extLst>
              </p14:cNvPr>
              <p14:cNvContentPartPr/>
              <p14:nvPr/>
            </p14:nvContentPartPr>
            <p14:xfrm>
              <a:off x="10791531" y="4662225"/>
              <a:ext cx="57240" cy="106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BE5416B-517A-461A-92C9-EF88B699E98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73531" y="4626225"/>
                <a:ext cx="9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0426BB-A34D-4A18-A397-8662230BE469}"/>
                  </a:ext>
                </a:extLst>
              </p14:cNvPr>
              <p14:cNvContentPartPr/>
              <p14:nvPr/>
            </p14:nvContentPartPr>
            <p14:xfrm>
              <a:off x="10583091" y="4526145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0426BB-A34D-4A18-A397-8662230BE46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65451" y="4490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226E4DE-1BE2-49DD-BDA0-B54E5DC63F44}"/>
                  </a:ext>
                </a:extLst>
              </p14:cNvPr>
              <p14:cNvContentPartPr/>
              <p14:nvPr/>
            </p14:nvContentPartPr>
            <p14:xfrm>
              <a:off x="10981611" y="4454145"/>
              <a:ext cx="334800" cy="205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226E4DE-1BE2-49DD-BDA0-B54E5DC63F4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963611" y="4418505"/>
                <a:ext cx="3704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B3C02D2-A697-431E-BF98-423B25A7266E}"/>
                  </a:ext>
                </a:extLst>
              </p14:cNvPr>
              <p14:cNvContentPartPr/>
              <p14:nvPr/>
            </p14:nvContentPartPr>
            <p14:xfrm>
              <a:off x="11343771" y="4173345"/>
              <a:ext cx="243360" cy="431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B3C02D2-A697-431E-BF98-423B25A7266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326131" y="4137345"/>
                <a:ext cx="2790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4DE19F-9577-4659-A844-43F706FBC8BE}"/>
                  </a:ext>
                </a:extLst>
              </p14:cNvPr>
              <p14:cNvContentPartPr/>
              <p14:nvPr/>
            </p14:nvContentPartPr>
            <p14:xfrm>
              <a:off x="11382651" y="4291065"/>
              <a:ext cx="269280" cy="196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4DE19F-9577-4659-A844-43F706FBC8B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365011" y="4255065"/>
                <a:ext cx="304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29C2117-CCEC-4519-8CE0-A49E1286BC65}"/>
                  </a:ext>
                </a:extLst>
              </p14:cNvPr>
              <p14:cNvContentPartPr/>
              <p14:nvPr/>
            </p14:nvContentPartPr>
            <p14:xfrm>
              <a:off x="10584531" y="4980105"/>
              <a:ext cx="588960" cy="63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9C2117-CCEC-4519-8CE0-A49E1286BC6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566531" y="4944465"/>
                <a:ext cx="62460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79EDA04-3E0B-4486-8959-03628831DF49}"/>
                  </a:ext>
                </a:extLst>
              </p14:cNvPr>
              <p14:cNvContentPartPr/>
              <p14:nvPr/>
            </p14:nvContentPartPr>
            <p14:xfrm>
              <a:off x="11082411" y="5322465"/>
              <a:ext cx="149040" cy="155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79EDA04-3E0B-4486-8959-03628831DF4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064771" y="5286465"/>
                <a:ext cx="184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D3FEB47-23DA-4BA8-9C89-31B9FC3FD439}"/>
                  </a:ext>
                </a:extLst>
              </p14:cNvPr>
              <p14:cNvContentPartPr/>
              <p14:nvPr/>
            </p14:nvContentPartPr>
            <p14:xfrm>
              <a:off x="11278251" y="4887225"/>
              <a:ext cx="227520" cy="435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D3FEB47-23DA-4BA8-9C89-31B9FC3FD43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60611" y="4851585"/>
                <a:ext cx="2631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426B2C5-3655-4EC8-ADA8-D657E5366AF0}"/>
                  </a:ext>
                </a:extLst>
              </p14:cNvPr>
              <p14:cNvContentPartPr/>
              <p14:nvPr/>
            </p14:nvContentPartPr>
            <p14:xfrm>
              <a:off x="11569851" y="5069745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426B2C5-3655-4EC8-ADA8-D657E5366A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52211" y="5033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87C9AD-7667-48A2-AD93-D5A615D4F9E7}"/>
                  </a:ext>
                </a:extLst>
              </p14:cNvPr>
              <p14:cNvContentPartPr/>
              <p14:nvPr/>
            </p14:nvContentPartPr>
            <p14:xfrm>
              <a:off x="11596851" y="4672665"/>
              <a:ext cx="335160" cy="671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87C9AD-7667-48A2-AD93-D5A615D4F9E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579211" y="4636665"/>
                <a:ext cx="37080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74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D4E1EE-3027-4BF0-97FF-939A929A0CBE}"/>
                  </a:ext>
                </a:extLst>
              </p14:cNvPr>
              <p14:cNvContentPartPr/>
              <p14:nvPr/>
            </p14:nvContentPartPr>
            <p14:xfrm>
              <a:off x="1551411" y="667665"/>
              <a:ext cx="538560" cy="84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D4E1EE-3027-4BF0-97FF-939A929A0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411" y="632025"/>
                <a:ext cx="57420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6A308-3FF6-4C01-B0A9-48CEF5313917}"/>
                  </a:ext>
                </a:extLst>
              </p14:cNvPr>
              <p14:cNvContentPartPr/>
              <p14:nvPr/>
            </p14:nvContentPartPr>
            <p14:xfrm>
              <a:off x="2226771" y="841905"/>
              <a:ext cx="153000" cy="51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6A308-3FF6-4C01-B0A9-48CEF5313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131" y="805905"/>
                <a:ext cx="18864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8504D7-47DD-4E65-8253-2FA9CBF08C82}"/>
                  </a:ext>
                </a:extLst>
              </p14:cNvPr>
              <p14:cNvContentPartPr/>
              <p14:nvPr/>
            </p14:nvContentPartPr>
            <p14:xfrm>
              <a:off x="2004651" y="746505"/>
              <a:ext cx="379440" cy="15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8504D7-47DD-4E65-8253-2FA9CBF08C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7011" y="710505"/>
                <a:ext cx="415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A881D2-0B7D-430C-B870-12C46777B58D}"/>
                  </a:ext>
                </a:extLst>
              </p14:cNvPr>
              <p14:cNvContentPartPr/>
              <p14:nvPr/>
            </p14:nvContentPartPr>
            <p14:xfrm>
              <a:off x="2505051" y="715905"/>
              <a:ext cx="417240" cy="47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A881D2-0B7D-430C-B870-12C46777B5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7411" y="679905"/>
                <a:ext cx="4528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0728DB-5A9A-42E7-9111-C88A84F2897B}"/>
                  </a:ext>
                </a:extLst>
              </p14:cNvPr>
              <p14:cNvContentPartPr/>
              <p14:nvPr/>
            </p14:nvContentPartPr>
            <p14:xfrm>
              <a:off x="2584971" y="912465"/>
              <a:ext cx="131040" cy="9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0728DB-5A9A-42E7-9111-C88A84F289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6971" y="876825"/>
                <a:ext cx="166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C6A151-04C8-4C22-9B8B-76A92C66763B}"/>
                  </a:ext>
                </a:extLst>
              </p14:cNvPr>
              <p14:cNvContentPartPr/>
              <p14:nvPr/>
            </p14:nvContentPartPr>
            <p14:xfrm>
              <a:off x="2969451" y="687825"/>
              <a:ext cx="217440" cy="37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C6A151-04C8-4C22-9B8B-76A92C667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1451" y="651825"/>
                <a:ext cx="2530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D77E48-9C18-470F-8E1C-BBDB83AC071D}"/>
                  </a:ext>
                </a:extLst>
              </p14:cNvPr>
              <p14:cNvContentPartPr/>
              <p14:nvPr/>
            </p14:nvContentPartPr>
            <p14:xfrm>
              <a:off x="2857131" y="577665"/>
              <a:ext cx="238680" cy="81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D77E48-9C18-470F-8E1C-BBDB83AC07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9491" y="541665"/>
                <a:ext cx="274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FC352E-EFF8-4C00-89E2-DD804F2A1B0A}"/>
                  </a:ext>
                </a:extLst>
              </p14:cNvPr>
              <p14:cNvContentPartPr/>
              <p14:nvPr/>
            </p14:nvContentPartPr>
            <p14:xfrm>
              <a:off x="3134691" y="548865"/>
              <a:ext cx="540360" cy="536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FC352E-EFF8-4C00-89E2-DD804F2A1B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16691" y="512865"/>
                <a:ext cx="5760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A98581-0ADA-46B1-9D38-8DF2E137F0EF}"/>
                  </a:ext>
                </a:extLst>
              </p14:cNvPr>
              <p14:cNvContentPartPr/>
              <p14:nvPr/>
            </p14:nvContentPartPr>
            <p14:xfrm>
              <a:off x="3529611" y="479385"/>
              <a:ext cx="384480" cy="30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A98581-0ADA-46B1-9D38-8DF2E137F0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1611" y="443385"/>
                <a:ext cx="420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56556F-5731-47B2-BCA3-23B45978ABF1}"/>
                  </a:ext>
                </a:extLst>
              </p14:cNvPr>
              <p14:cNvContentPartPr/>
              <p14:nvPr/>
            </p14:nvContentPartPr>
            <p14:xfrm>
              <a:off x="3955851" y="439425"/>
              <a:ext cx="738720" cy="311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56556F-5731-47B2-BCA3-23B45978AB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8211" y="403785"/>
                <a:ext cx="7743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EB710F-CBCC-47B7-A730-858E34B4E608}"/>
                  </a:ext>
                </a:extLst>
              </p14:cNvPr>
              <p14:cNvContentPartPr/>
              <p14:nvPr/>
            </p14:nvContentPartPr>
            <p14:xfrm>
              <a:off x="8779131" y="252585"/>
              <a:ext cx="550800" cy="84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EB710F-CBCC-47B7-A730-858E34B4E6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61131" y="216945"/>
                <a:ext cx="58644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BF76C6-BA3B-4083-8FD3-F16393E4BB26}"/>
                  </a:ext>
                </a:extLst>
              </p14:cNvPr>
              <p14:cNvContentPartPr/>
              <p14:nvPr/>
            </p14:nvContentPartPr>
            <p14:xfrm>
              <a:off x="9351891" y="252585"/>
              <a:ext cx="540360" cy="64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BF76C6-BA3B-4083-8FD3-F16393E4BB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34251" y="216945"/>
                <a:ext cx="5760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F0AA51-F94B-4E77-B835-4B8F834DCCF1}"/>
                  </a:ext>
                </a:extLst>
              </p14:cNvPr>
              <p14:cNvContentPartPr/>
              <p14:nvPr/>
            </p14:nvContentPartPr>
            <p14:xfrm>
              <a:off x="10150371" y="425385"/>
              <a:ext cx="401400" cy="38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F0AA51-F94B-4E77-B835-4B8F834DCC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32731" y="389385"/>
                <a:ext cx="4370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14F487-58F6-490E-AAB1-29541B9B49E0}"/>
                  </a:ext>
                </a:extLst>
              </p14:cNvPr>
              <p14:cNvContentPartPr/>
              <p14:nvPr/>
            </p14:nvContentPartPr>
            <p14:xfrm>
              <a:off x="5925051" y="349425"/>
              <a:ext cx="2044440" cy="727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14F487-58F6-490E-AAB1-29541B9B49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7051" y="313785"/>
                <a:ext cx="2080080" cy="73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805C59-6D86-400E-AECC-90D261829677}"/>
                  </a:ext>
                </a:extLst>
              </p14:cNvPr>
              <p14:cNvContentPartPr/>
              <p14:nvPr/>
            </p14:nvContentPartPr>
            <p14:xfrm>
              <a:off x="1131651" y="1229785"/>
              <a:ext cx="9588600" cy="1087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805C59-6D86-400E-AECC-90D2618296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3651" y="1193785"/>
                <a:ext cx="962424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D662D-9151-4ABE-8069-D86DB00409A8}"/>
                  </a:ext>
                </a:extLst>
              </p14:cNvPr>
              <p14:cNvContentPartPr/>
              <p14:nvPr/>
            </p14:nvContentPartPr>
            <p14:xfrm>
              <a:off x="2461851" y="2453065"/>
              <a:ext cx="403920" cy="286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D662D-9151-4ABE-8069-D86DB00409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44211" y="2417425"/>
                <a:ext cx="439560" cy="29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88B58D-E9D4-4343-B81A-494E9D658C0F}"/>
                  </a:ext>
                </a:extLst>
              </p14:cNvPr>
              <p14:cNvContentPartPr/>
              <p14:nvPr/>
            </p14:nvContentPartPr>
            <p14:xfrm>
              <a:off x="171531" y="4969825"/>
              <a:ext cx="5018400" cy="670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88B58D-E9D4-4343-B81A-494E9D658C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891" y="4933825"/>
                <a:ext cx="50540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FCD1B6-EC8F-41C7-8176-BAE94A590808}"/>
                  </a:ext>
                </a:extLst>
              </p14:cNvPr>
              <p14:cNvContentPartPr/>
              <p14:nvPr/>
            </p14:nvContentPartPr>
            <p14:xfrm>
              <a:off x="8500851" y="1801465"/>
              <a:ext cx="1208880" cy="2540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FCD1B6-EC8F-41C7-8176-BAE94A59080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83211" y="1765465"/>
                <a:ext cx="1244520" cy="26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7FEF2C-721A-4490-9495-EBB63657D184}"/>
                  </a:ext>
                </a:extLst>
              </p14:cNvPr>
              <p14:cNvContentPartPr/>
              <p14:nvPr/>
            </p14:nvContentPartPr>
            <p14:xfrm>
              <a:off x="7677171" y="3921145"/>
              <a:ext cx="3513960" cy="115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7FEF2C-721A-4490-9495-EBB63657D1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59171" y="3885145"/>
                <a:ext cx="354960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42031-6BB6-40B3-A68F-809EFC1C6610}"/>
                  </a:ext>
                </a:extLst>
              </p14:cNvPr>
              <p14:cNvContentPartPr/>
              <p14:nvPr/>
            </p14:nvContentPartPr>
            <p14:xfrm>
              <a:off x="2269611" y="2267665"/>
              <a:ext cx="671040" cy="582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42031-6BB6-40B3-A68F-809EFC1C66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1611" y="2231665"/>
                <a:ext cx="7066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629EF4-5BC2-4E20-89E2-A3F77C146F2B}"/>
                  </a:ext>
                </a:extLst>
              </p14:cNvPr>
              <p14:cNvContentPartPr/>
              <p14:nvPr/>
            </p14:nvContentPartPr>
            <p14:xfrm>
              <a:off x="1529811" y="2154265"/>
              <a:ext cx="529200" cy="646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629EF4-5BC2-4E20-89E2-A3F77C146F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11811" y="2118265"/>
                <a:ext cx="56484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45F2889-8272-4AFF-B823-0606BD6C476D}"/>
                  </a:ext>
                </a:extLst>
              </p14:cNvPr>
              <p14:cNvContentPartPr/>
              <p14:nvPr/>
            </p14:nvContentPartPr>
            <p14:xfrm>
              <a:off x="2868651" y="5504065"/>
              <a:ext cx="284400" cy="435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45F2889-8272-4AFF-B823-0606BD6C47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0651" y="5468065"/>
                <a:ext cx="3200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6CB4E0-080A-4257-9439-0CB63F22E1FF}"/>
                  </a:ext>
                </a:extLst>
              </p14:cNvPr>
              <p14:cNvContentPartPr/>
              <p14:nvPr/>
            </p14:nvContentPartPr>
            <p14:xfrm>
              <a:off x="4988331" y="4689745"/>
              <a:ext cx="1123560" cy="361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6CB4E0-080A-4257-9439-0CB63F22E1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70331" y="4653745"/>
                <a:ext cx="1159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B49BC9-B36D-4FE6-A616-1734680EE888}"/>
                  </a:ext>
                </a:extLst>
              </p14:cNvPr>
              <p14:cNvContentPartPr/>
              <p14:nvPr/>
            </p14:nvContentPartPr>
            <p14:xfrm>
              <a:off x="4996971" y="5286625"/>
              <a:ext cx="307080" cy="410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B49BC9-B36D-4FE6-A616-1734680EE8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79331" y="5250985"/>
                <a:ext cx="3427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6BDF66-273D-4E12-A7C7-A50CC36ED576}"/>
                  </a:ext>
                </a:extLst>
              </p14:cNvPr>
              <p14:cNvContentPartPr/>
              <p14:nvPr/>
            </p14:nvContentPartPr>
            <p14:xfrm>
              <a:off x="5015331" y="507854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6BDF66-273D-4E12-A7C7-A50CC36ED5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7331" y="5042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A6CA9A-AC22-4DCF-AE95-CA940158F02F}"/>
                  </a:ext>
                </a:extLst>
              </p14:cNvPr>
              <p14:cNvContentPartPr/>
              <p14:nvPr/>
            </p14:nvContentPartPr>
            <p14:xfrm>
              <a:off x="5404491" y="5522065"/>
              <a:ext cx="350280" cy="35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A6CA9A-AC22-4DCF-AE95-CA940158F0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86851" y="5486425"/>
                <a:ext cx="3859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7C0DC7-DAF3-4362-B5E4-97C069748842}"/>
                  </a:ext>
                </a:extLst>
              </p14:cNvPr>
              <p14:cNvContentPartPr/>
              <p14:nvPr/>
            </p14:nvContentPartPr>
            <p14:xfrm>
              <a:off x="170451" y="5377345"/>
              <a:ext cx="499680" cy="36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7C0DC7-DAF3-4362-B5E4-97C0697488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2811" y="5341705"/>
                <a:ext cx="5353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86CBD75-58B4-43CE-B014-735C9DF98963}"/>
                  </a:ext>
                </a:extLst>
              </p14:cNvPr>
              <p14:cNvContentPartPr/>
              <p14:nvPr/>
            </p14:nvContentPartPr>
            <p14:xfrm>
              <a:off x="415971" y="6055585"/>
              <a:ext cx="174960" cy="42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86CBD75-58B4-43CE-B014-735C9DF989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331" y="6019585"/>
                <a:ext cx="2106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6D1D858-2D4E-4543-BA91-9DA509A9D6AB}"/>
                  </a:ext>
                </a:extLst>
              </p14:cNvPr>
              <p14:cNvContentPartPr/>
              <p14:nvPr/>
            </p14:nvContentPartPr>
            <p14:xfrm>
              <a:off x="316251" y="5844625"/>
              <a:ext cx="360" cy="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6D1D858-2D4E-4543-BA91-9DA509A9D6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8611" y="58086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B7E36C-2DC3-444E-9439-01EF4F4BFB03}"/>
                  </a:ext>
                </a:extLst>
              </p14:cNvPr>
              <p14:cNvContentPartPr/>
              <p14:nvPr/>
            </p14:nvContentPartPr>
            <p14:xfrm>
              <a:off x="720891" y="6282745"/>
              <a:ext cx="234000" cy="31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B7E36C-2DC3-444E-9439-01EF4F4BFB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891" y="6247105"/>
                <a:ext cx="269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9B7246E-D5A7-4B2B-BAC8-4632C7A64ADF}"/>
                  </a:ext>
                </a:extLst>
              </p14:cNvPr>
              <p14:cNvContentPartPr/>
              <p14:nvPr/>
            </p14:nvContentPartPr>
            <p14:xfrm>
              <a:off x="8392491" y="1747465"/>
              <a:ext cx="507960" cy="440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9B7246E-D5A7-4B2B-BAC8-4632C7A64A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74851" y="1711465"/>
                <a:ext cx="5436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940F75-37C3-4BD8-AFFC-215C3036DE78}"/>
                  </a:ext>
                </a:extLst>
              </p14:cNvPr>
              <p14:cNvContentPartPr/>
              <p14:nvPr/>
            </p14:nvContentPartPr>
            <p14:xfrm>
              <a:off x="7640811" y="1590505"/>
              <a:ext cx="365040" cy="362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940F75-37C3-4BD8-AFFC-215C3036DE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22811" y="1554865"/>
                <a:ext cx="400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1A6D8DD-73B7-4F8B-A531-03CC845FEF88}"/>
                  </a:ext>
                </a:extLst>
              </p14:cNvPr>
              <p14:cNvContentPartPr/>
              <p14:nvPr/>
            </p14:nvContentPartPr>
            <p14:xfrm>
              <a:off x="11153691" y="3470785"/>
              <a:ext cx="773280" cy="503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1A6D8DD-73B7-4F8B-A531-03CC845FEF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135691" y="3435145"/>
                <a:ext cx="8089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51321BB-DC66-40E4-A8ED-F59BC679343E}"/>
                  </a:ext>
                </a:extLst>
              </p14:cNvPr>
              <p14:cNvContentPartPr/>
              <p14:nvPr/>
            </p14:nvContentPartPr>
            <p14:xfrm>
              <a:off x="11596851" y="4108345"/>
              <a:ext cx="300960" cy="457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51321BB-DC66-40E4-A8ED-F59BC67934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579211" y="4072345"/>
                <a:ext cx="336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FAC1E8-1FBA-4E60-BFAD-A76ED34921FD}"/>
                  </a:ext>
                </a:extLst>
              </p14:cNvPr>
              <p14:cNvContentPartPr/>
              <p14:nvPr/>
            </p14:nvContentPartPr>
            <p14:xfrm>
              <a:off x="11596851" y="3901705"/>
              <a:ext cx="6120" cy="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FAC1E8-1FBA-4E60-BFAD-A76ED34921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79211" y="3865705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CFE915F-98ED-46F9-A3A5-24EB2A699B62}"/>
                  </a:ext>
                </a:extLst>
              </p14:cNvPr>
              <p14:cNvContentPartPr/>
              <p14:nvPr/>
            </p14:nvContentPartPr>
            <p14:xfrm>
              <a:off x="11950011" y="4299865"/>
              <a:ext cx="171000" cy="237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CFE915F-98ED-46F9-A3A5-24EB2A699B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932371" y="4264225"/>
                <a:ext cx="206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24FB326-80FB-4C3D-BDD1-98C8286C8A95}"/>
                  </a:ext>
                </a:extLst>
              </p14:cNvPr>
              <p14:cNvContentPartPr/>
              <p14:nvPr/>
            </p14:nvContentPartPr>
            <p14:xfrm>
              <a:off x="7732611" y="4788745"/>
              <a:ext cx="494280" cy="417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24FB326-80FB-4C3D-BDD1-98C8286C8A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14971" y="4753105"/>
                <a:ext cx="5299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7540DD-D5B3-4A4C-88EA-8ED7BE012612}"/>
                  </a:ext>
                </a:extLst>
              </p14:cNvPr>
              <p14:cNvContentPartPr/>
              <p14:nvPr/>
            </p14:nvContentPartPr>
            <p14:xfrm>
              <a:off x="8093331" y="5612785"/>
              <a:ext cx="276120" cy="424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7540DD-D5B3-4A4C-88EA-8ED7BE01261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75691" y="5577145"/>
                <a:ext cx="3117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DE6DF6-3BC7-4D78-9D5A-D856666237F5}"/>
                  </a:ext>
                </a:extLst>
              </p14:cNvPr>
              <p14:cNvContentPartPr/>
              <p14:nvPr/>
            </p14:nvContentPartPr>
            <p14:xfrm>
              <a:off x="8011971" y="538634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DE6DF6-3BC7-4D78-9D5A-D856666237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94331" y="5350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A06B448-CA69-4D6F-AFE8-AC18C74696A9}"/>
                  </a:ext>
                </a:extLst>
              </p14:cNvPr>
              <p14:cNvContentPartPr/>
              <p14:nvPr/>
            </p14:nvContentPartPr>
            <p14:xfrm>
              <a:off x="8608851" y="5937865"/>
              <a:ext cx="280080" cy="18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A06B448-CA69-4D6F-AFE8-AC18C74696A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590851" y="5902225"/>
                <a:ext cx="315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7F10F5-362A-4CC2-ACA5-687D2E44931C}"/>
                  </a:ext>
                </a:extLst>
              </p14:cNvPr>
              <p14:cNvContentPartPr/>
              <p14:nvPr/>
            </p14:nvContentPartPr>
            <p14:xfrm>
              <a:off x="1944891" y="5036785"/>
              <a:ext cx="870840" cy="259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7F10F5-362A-4CC2-ACA5-687D2E44931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26891" y="5000785"/>
                <a:ext cx="906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7910A3A-0D85-4478-A7CF-F15CA348F23E}"/>
                  </a:ext>
                </a:extLst>
              </p14:cNvPr>
              <p14:cNvContentPartPr/>
              <p14:nvPr/>
            </p14:nvContentPartPr>
            <p14:xfrm>
              <a:off x="1855611" y="2833225"/>
              <a:ext cx="634320" cy="217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7910A3A-0D85-4478-A7CF-F15CA348F23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37611" y="2797585"/>
                <a:ext cx="669960" cy="22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ED1EAE-BF44-4632-AB24-AB980AE5873D}"/>
                  </a:ext>
                </a:extLst>
              </p14:cNvPr>
              <p14:cNvContentPartPr/>
              <p14:nvPr/>
            </p14:nvContentPartPr>
            <p14:xfrm>
              <a:off x="9659691" y="4245865"/>
              <a:ext cx="114840" cy="19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ED1EAE-BF44-4632-AB24-AB980AE587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641691" y="4209865"/>
                <a:ext cx="150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411BA1-CC7F-41F1-8634-021A7E7D6DB9}"/>
                  </a:ext>
                </a:extLst>
              </p14:cNvPr>
              <p14:cNvContentPartPr/>
              <p14:nvPr/>
            </p14:nvContentPartPr>
            <p14:xfrm>
              <a:off x="8668251" y="3906745"/>
              <a:ext cx="1109160" cy="53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411BA1-CC7F-41F1-8634-021A7E7D6DB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650611" y="3871105"/>
                <a:ext cx="11448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72EDF7-5077-4E23-9E94-EDFD75D74CCB}"/>
                  </a:ext>
                </a:extLst>
              </p14:cNvPr>
              <p14:cNvContentPartPr/>
              <p14:nvPr/>
            </p14:nvContentPartPr>
            <p14:xfrm>
              <a:off x="7502931" y="1674025"/>
              <a:ext cx="1777680" cy="2227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72EDF7-5077-4E23-9E94-EDFD75D74C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484931" y="1638385"/>
                <a:ext cx="1813320" cy="22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37B69D-14D2-4594-8E89-B1F9C5874217}"/>
                  </a:ext>
                </a:extLst>
              </p14:cNvPr>
              <p14:cNvContentPartPr/>
              <p14:nvPr/>
            </p14:nvContentPartPr>
            <p14:xfrm>
              <a:off x="2433051" y="2310865"/>
              <a:ext cx="1026360" cy="631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37B69D-14D2-4594-8E89-B1F9C587421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15411" y="2275225"/>
                <a:ext cx="106200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139435-7C74-4788-8AB7-13823E5767F4}"/>
                  </a:ext>
                </a:extLst>
              </p14:cNvPr>
              <p14:cNvContentPartPr/>
              <p14:nvPr/>
            </p14:nvContentPartPr>
            <p14:xfrm>
              <a:off x="2668491" y="4791985"/>
              <a:ext cx="222120" cy="101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139435-7C74-4788-8AB7-13823E5767F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50851" y="4756345"/>
                <a:ext cx="257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CA1B5FE-D65D-47ED-B4A1-F85CC478B571}"/>
                  </a:ext>
                </a:extLst>
              </p14:cNvPr>
              <p14:cNvContentPartPr/>
              <p14:nvPr/>
            </p14:nvContentPartPr>
            <p14:xfrm>
              <a:off x="3010131" y="4714585"/>
              <a:ext cx="131040" cy="220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A1B5FE-D65D-47ED-B4A1-F85CC478B57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992131" y="4678585"/>
                <a:ext cx="166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C7ED3A-700B-4F42-BC6F-6EF38EBA9A9E}"/>
                  </a:ext>
                </a:extLst>
              </p14:cNvPr>
              <p14:cNvContentPartPr/>
              <p14:nvPr/>
            </p14:nvContentPartPr>
            <p14:xfrm>
              <a:off x="3231891" y="4743745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C7ED3A-700B-4F42-BC6F-6EF38EBA9A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3891" y="470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2A271B1-F63A-41A8-875B-5D4A13960896}"/>
                  </a:ext>
                </a:extLst>
              </p14:cNvPr>
              <p14:cNvContentPartPr/>
              <p14:nvPr/>
            </p14:nvContentPartPr>
            <p14:xfrm>
              <a:off x="3286251" y="4562665"/>
              <a:ext cx="140400" cy="199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2A271B1-F63A-41A8-875B-5D4A139608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68251" y="4527025"/>
                <a:ext cx="176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7B8510-F402-4D4F-8EF6-3503B5C128A2}"/>
                  </a:ext>
                </a:extLst>
              </p14:cNvPr>
              <p14:cNvContentPartPr/>
              <p14:nvPr/>
            </p14:nvContentPartPr>
            <p14:xfrm>
              <a:off x="2425851" y="4245145"/>
              <a:ext cx="634320" cy="7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7B8510-F402-4D4F-8EF6-3503B5C128A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08211" y="4209145"/>
                <a:ext cx="669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35011A5-3336-493F-9AAF-785985FC7B71}"/>
                  </a:ext>
                </a:extLst>
              </p14:cNvPr>
              <p14:cNvContentPartPr/>
              <p14:nvPr/>
            </p14:nvContentPartPr>
            <p14:xfrm>
              <a:off x="3213891" y="4200505"/>
              <a:ext cx="156960" cy="256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35011A5-3336-493F-9AAF-785985FC7B7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95891" y="4164505"/>
                <a:ext cx="1926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BB23C07-E570-494D-A2B1-0139E879E89E}"/>
                  </a:ext>
                </a:extLst>
              </p14:cNvPr>
              <p14:cNvContentPartPr/>
              <p14:nvPr/>
            </p14:nvContentPartPr>
            <p14:xfrm>
              <a:off x="3439971" y="4254865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BB23C07-E570-494D-A2B1-0139E879E8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21971" y="4218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4CD645-21FD-4332-9C27-08901E7490ED}"/>
                  </a:ext>
                </a:extLst>
              </p14:cNvPr>
              <p14:cNvContentPartPr/>
              <p14:nvPr/>
            </p14:nvContentPartPr>
            <p14:xfrm>
              <a:off x="3539331" y="4008265"/>
              <a:ext cx="466560" cy="236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4CD645-21FD-4332-9C27-08901E7490E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21691" y="3972625"/>
                <a:ext cx="5022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CA955D-93D1-43C8-A108-430EDFFFFEAD}"/>
                  </a:ext>
                </a:extLst>
              </p14:cNvPr>
              <p14:cNvContentPartPr/>
              <p14:nvPr/>
            </p14:nvContentPartPr>
            <p14:xfrm>
              <a:off x="2435211" y="2992705"/>
              <a:ext cx="282240" cy="49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CA955D-93D1-43C8-A108-430EDFFFFEA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17211" y="2957065"/>
                <a:ext cx="3178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064247-94E8-404F-ACF0-FD4C7AE43B96}"/>
                  </a:ext>
                </a:extLst>
              </p14:cNvPr>
              <p14:cNvContentPartPr/>
              <p14:nvPr/>
            </p14:nvContentPartPr>
            <p14:xfrm>
              <a:off x="2815371" y="2942305"/>
              <a:ext cx="183960" cy="259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064247-94E8-404F-ACF0-FD4C7AE43B9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797731" y="2906305"/>
                <a:ext cx="2196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015D75-2294-4B1C-9624-B05B65365BC5}"/>
                  </a:ext>
                </a:extLst>
              </p14:cNvPr>
              <p14:cNvContentPartPr/>
              <p14:nvPr/>
            </p14:nvContentPartPr>
            <p14:xfrm>
              <a:off x="3168531" y="3060025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015D75-2294-4B1C-9624-B05B65365B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0531" y="302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643B2B-0EDD-4B06-BC05-35481749B478}"/>
                  </a:ext>
                </a:extLst>
              </p14:cNvPr>
              <p14:cNvContentPartPr/>
              <p14:nvPr/>
            </p14:nvContentPartPr>
            <p14:xfrm>
              <a:off x="3132171" y="2759425"/>
              <a:ext cx="324360" cy="213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643B2B-0EDD-4B06-BC05-35481749B4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14171" y="2723425"/>
                <a:ext cx="360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66E25A-3292-4F37-A5F5-624CBC6EA60A}"/>
                  </a:ext>
                </a:extLst>
              </p14:cNvPr>
              <p14:cNvContentPartPr/>
              <p14:nvPr/>
            </p14:nvContentPartPr>
            <p14:xfrm>
              <a:off x="9361971" y="3843745"/>
              <a:ext cx="322200" cy="76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66E25A-3292-4F37-A5F5-624CBC6EA60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43971" y="3808105"/>
                <a:ext cx="357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B74ABB-26CE-48E8-BA37-626889A4E8A1}"/>
                  </a:ext>
                </a:extLst>
              </p14:cNvPr>
              <p14:cNvContentPartPr/>
              <p14:nvPr/>
            </p14:nvContentPartPr>
            <p14:xfrm>
              <a:off x="9732771" y="3674185"/>
              <a:ext cx="274680" cy="179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B74ABB-26CE-48E8-BA37-626889A4E8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15131" y="3638185"/>
                <a:ext cx="3103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98F73E-DDB9-43DA-BAB4-C0E5BAB50479}"/>
                  </a:ext>
                </a:extLst>
              </p14:cNvPr>
              <p14:cNvContentPartPr/>
              <p14:nvPr/>
            </p14:nvContentPartPr>
            <p14:xfrm>
              <a:off x="10094211" y="3612265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98F73E-DDB9-43DA-BAB4-C0E5BAB504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76211" y="3576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6397F4-8537-44AB-A8B5-DE69765D54C5}"/>
                  </a:ext>
                </a:extLst>
              </p14:cNvPr>
              <p14:cNvContentPartPr/>
              <p14:nvPr/>
            </p14:nvContentPartPr>
            <p14:xfrm>
              <a:off x="10139571" y="3410665"/>
              <a:ext cx="352080" cy="154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6397F4-8537-44AB-A8B5-DE69765D54C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121931" y="3374665"/>
                <a:ext cx="387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50DE571-7127-488C-9A10-8643F9CDE42C}"/>
                  </a:ext>
                </a:extLst>
              </p14:cNvPr>
              <p14:cNvContentPartPr/>
              <p14:nvPr/>
            </p14:nvContentPartPr>
            <p14:xfrm>
              <a:off x="9198171" y="3307705"/>
              <a:ext cx="229680" cy="60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50DE571-7127-488C-9A10-8643F9CDE42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80171" y="3272065"/>
                <a:ext cx="265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4077A11-6AD3-4E1F-B066-4575D7287A76}"/>
                  </a:ext>
                </a:extLst>
              </p14:cNvPr>
              <p14:cNvContentPartPr/>
              <p14:nvPr/>
            </p14:nvContentPartPr>
            <p14:xfrm>
              <a:off x="9658611" y="3113665"/>
              <a:ext cx="267120" cy="228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4077A11-6AD3-4E1F-B066-4575D7287A7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40971" y="3078025"/>
                <a:ext cx="3027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C23024C-0528-4424-B76F-D35A23A44B49}"/>
                  </a:ext>
                </a:extLst>
              </p14:cNvPr>
              <p14:cNvContentPartPr/>
              <p14:nvPr/>
            </p14:nvContentPartPr>
            <p14:xfrm>
              <a:off x="9868131" y="3060025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23024C-0528-4424-B76F-D35A23A44B4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50131" y="302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316166-97E6-4DFB-95D5-07FACA472223}"/>
                  </a:ext>
                </a:extLst>
              </p14:cNvPr>
              <p14:cNvContentPartPr/>
              <p14:nvPr/>
            </p14:nvContentPartPr>
            <p14:xfrm>
              <a:off x="10021851" y="2796145"/>
              <a:ext cx="324720" cy="455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316166-97E6-4DFB-95D5-07FACA4722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004211" y="2760145"/>
                <a:ext cx="3603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89F5B0-AA02-427C-8D79-FF013E88EB60}"/>
                  </a:ext>
                </a:extLst>
              </p14:cNvPr>
              <p14:cNvContentPartPr/>
              <p14:nvPr/>
            </p14:nvContentPartPr>
            <p14:xfrm>
              <a:off x="9078291" y="2308345"/>
              <a:ext cx="112320" cy="165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89F5B0-AA02-427C-8D79-FF013E88EB6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60651" y="2272705"/>
                <a:ext cx="147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FD2F81-A121-4F36-94AF-5DC7412F0B62}"/>
                  </a:ext>
                </a:extLst>
              </p14:cNvPr>
              <p14:cNvContentPartPr/>
              <p14:nvPr/>
            </p14:nvContentPartPr>
            <p14:xfrm>
              <a:off x="9333891" y="2326345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FD2F81-A121-4F36-94AF-5DC7412F0B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15891" y="2290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14CD327-4D72-41F4-B09D-63D0BE3020CD}"/>
                  </a:ext>
                </a:extLst>
              </p14:cNvPr>
              <p14:cNvContentPartPr/>
              <p14:nvPr/>
            </p14:nvContentPartPr>
            <p14:xfrm>
              <a:off x="9400851" y="2090905"/>
              <a:ext cx="254880" cy="260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14CD327-4D72-41F4-B09D-63D0BE3020C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82851" y="2054905"/>
                <a:ext cx="290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118A5BE-BDC0-4208-8FBD-FAD55B337AF1}"/>
                  </a:ext>
                </a:extLst>
              </p14:cNvPr>
              <p14:cNvContentPartPr/>
              <p14:nvPr/>
            </p14:nvContentPartPr>
            <p14:xfrm>
              <a:off x="8147691" y="2129785"/>
              <a:ext cx="149040" cy="110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118A5BE-BDC0-4208-8FBD-FAD55B337AF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0051" y="2094145"/>
                <a:ext cx="184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8C2133F-5F54-4F30-8781-1DF7C32090E5}"/>
                  </a:ext>
                </a:extLst>
              </p14:cNvPr>
              <p14:cNvContentPartPr/>
              <p14:nvPr/>
            </p14:nvContentPartPr>
            <p14:xfrm>
              <a:off x="1883331" y="3376825"/>
              <a:ext cx="207720" cy="1647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8C2133F-5F54-4F30-8781-1DF7C32090E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865331" y="3340825"/>
                <a:ext cx="243360" cy="17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DA4BD7-8119-4C51-B089-11CE0ED60E25}"/>
                  </a:ext>
                </a:extLst>
              </p14:cNvPr>
              <p14:cNvContentPartPr/>
              <p14:nvPr/>
            </p14:nvContentPartPr>
            <p14:xfrm>
              <a:off x="9261171" y="3801625"/>
              <a:ext cx="357840" cy="263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DA4BD7-8119-4C51-B089-11CE0ED60E2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243531" y="3765985"/>
                <a:ext cx="3934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8A2A4A6-C03A-4FB8-A961-1C744F39244F}"/>
                  </a:ext>
                </a:extLst>
              </p14:cNvPr>
              <p14:cNvContentPartPr/>
              <p14:nvPr/>
            </p14:nvContentPartPr>
            <p14:xfrm>
              <a:off x="5042331" y="248425"/>
              <a:ext cx="1644120" cy="1526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8A2A4A6-C03A-4FB8-A961-1C744F39244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024331" y="212425"/>
                <a:ext cx="1679760" cy="15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74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28EDC4-DF9F-4B6F-B037-7B3B6D8DFD10}"/>
                  </a:ext>
                </a:extLst>
              </p14:cNvPr>
              <p14:cNvContentPartPr/>
              <p14:nvPr/>
            </p14:nvContentPartPr>
            <p14:xfrm>
              <a:off x="788931" y="481545"/>
              <a:ext cx="426960" cy="84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28EDC4-DF9F-4B6F-B037-7B3B6D8DFD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291" y="445545"/>
                <a:ext cx="46260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F5948E-E7CA-42FA-B13E-A278B9DE180D}"/>
                  </a:ext>
                </a:extLst>
              </p14:cNvPr>
              <p14:cNvContentPartPr/>
              <p14:nvPr/>
            </p14:nvContentPartPr>
            <p14:xfrm>
              <a:off x="1104291" y="261945"/>
              <a:ext cx="610920" cy="95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F5948E-E7CA-42FA-B13E-A278B9DE1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291" y="225945"/>
                <a:ext cx="64656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B57F64-598F-4297-A708-9884D689B3A8}"/>
                  </a:ext>
                </a:extLst>
              </p14:cNvPr>
              <p14:cNvContentPartPr/>
              <p14:nvPr/>
            </p14:nvContentPartPr>
            <p14:xfrm>
              <a:off x="1683891" y="521505"/>
              <a:ext cx="873360" cy="110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B57F64-598F-4297-A708-9884D689B3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5891" y="485505"/>
                <a:ext cx="909000" cy="11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345A2C-5F96-4B4C-A469-CE2698405750}"/>
                  </a:ext>
                </a:extLst>
              </p14:cNvPr>
              <p14:cNvContentPartPr/>
              <p14:nvPr/>
            </p14:nvContentPartPr>
            <p14:xfrm>
              <a:off x="2624931" y="687825"/>
              <a:ext cx="96120" cy="15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345A2C-5F96-4B4C-A469-CE2698405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7291" y="651825"/>
                <a:ext cx="131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CCB247-A894-47F5-A89A-095D8B9407CA}"/>
                  </a:ext>
                </a:extLst>
              </p14:cNvPr>
              <p14:cNvContentPartPr/>
              <p14:nvPr/>
            </p14:nvContentPartPr>
            <p14:xfrm>
              <a:off x="2428011" y="409905"/>
              <a:ext cx="7560" cy="2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CCB247-A894-47F5-A89A-095D8B9407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0011" y="373905"/>
                <a:ext cx="43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4B20C-3CF5-4068-9ED1-47D2096BBD5D}"/>
                  </a:ext>
                </a:extLst>
              </p14:cNvPr>
              <p14:cNvContentPartPr/>
              <p14:nvPr/>
            </p14:nvContentPartPr>
            <p14:xfrm>
              <a:off x="2740491" y="452385"/>
              <a:ext cx="492840" cy="31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4B20C-3CF5-4068-9ED1-47D2096BBD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2491" y="416385"/>
                <a:ext cx="5284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09097E-9AFD-4398-BCC0-B0FF6D55F27F}"/>
                  </a:ext>
                </a:extLst>
              </p14:cNvPr>
              <p14:cNvContentPartPr/>
              <p14:nvPr/>
            </p14:nvContentPartPr>
            <p14:xfrm>
              <a:off x="3274371" y="117945"/>
              <a:ext cx="813600" cy="707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09097E-9AFD-4398-BCC0-B0FF6D55F2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6731" y="81945"/>
                <a:ext cx="84924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236C3E-AB12-4716-914C-6983532B73ED}"/>
                  </a:ext>
                </a:extLst>
              </p14:cNvPr>
              <p14:cNvContentPartPr/>
              <p14:nvPr/>
            </p14:nvContentPartPr>
            <p14:xfrm>
              <a:off x="1482291" y="1583505"/>
              <a:ext cx="352800" cy="68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236C3E-AB12-4716-914C-6983532B73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4651" y="1547865"/>
                <a:ext cx="38844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D069ED-63CC-47B8-A861-17BCC9BDD5C0}"/>
                  </a:ext>
                </a:extLst>
              </p14:cNvPr>
              <p14:cNvContentPartPr/>
              <p14:nvPr/>
            </p14:nvContentPartPr>
            <p14:xfrm>
              <a:off x="2000691" y="1910025"/>
              <a:ext cx="29520" cy="5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D069ED-63CC-47B8-A861-17BCC9BDD5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2691" y="1874025"/>
                <a:ext cx="65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8B2DA2-DFDF-4AA9-96EF-EB7874339365}"/>
                  </a:ext>
                </a:extLst>
              </p14:cNvPr>
              <p14:cNvContentPartPr/>
              <p14:nvPr/>
            </p14:nvContentPartPr>
            <p14:xfrm>
              <a:off x="1951731" y="1840545"/>
              <a:ext cx="12960" cy="33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8B2DA2-DFDF-4AA9-96EF-EB78743393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3731" y="1804545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0B5BB8-FE6D-488F-949B-2558B990E7B1}"/>
                  </a:ext>
                </a:extLst>
              </p14:cNvPr>
              <p14:cNvContentPartPr/>
              <p14:nvPr/>
            </p14:nvContentPartPr>
            <p14:xfrm>
              <a:off x="1964331" y="1672785"/>
              <a:ext cx="926640" cy="97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0B5BB8-FE6D-488F-949B-2558B990E7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6691" y="1636785"/>
                <a:ext cx="96228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A22140-61ED-4B66-A4FB-04F7D8AEDBFB}"/>
                  </a:ext>
                </a:extLst>
              </p14:cNvPr>
              <p14:cNvContentPartPr/>
              <p14:nvPr/>
            </p14:nvContentPartPr>
            <p14:xfrm>
              <a:off x="2750931" y="1439505"/>
              <a:ext cx="564120" cy="581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A22140-61ED-4B66-A4FB-04F7D8AEDB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32931" y="1403865"/>
                <a:ext cx="5997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2A279C-FEC6-4710-88E9-E3BA1E24FF26}"/>
                  </a:ext>
                </a:extLst>
              </p14:cNvPr>
              <p14:cNvContentPartPr/>
              <p14:nvPr/>
            </p14:nvContentPartPr>
            <p14:xfrm>
              <a:off x="4796811" y="425385"/>
              <a:ext cx="1353240" cy="1227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2A279C-FEC6-4710-88E9-E3BA1E24FF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8811" y="389385"/>
                <a:ext cx="138888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A22BDB-537C-497E-A72A-8C7C47A96FF8}"/>
                  </a:ext>
                </a:extLst>
              </p14:cNvPr>
              <p14:cNvContentPartPr/>
              <p14:nvPr/>
            </p14:nvContentPartPr>
            <p14:xfrm>
              <a:off x="1865691" y="3000825"/>
              <a:ext cx="704520" cy="92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A22BDB-537C-497E-A72A-8C7C47A96F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7691" y="2965185"/>
                <a:ext cx="740160" cy="9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AF8832C-3949-4500-A853-1BA375D93E34}"/>
                  </a:ext>
                </a:extLst>
              </p14:cNvPr>
              <p14:cNvContentPartPr/>
              <p14:nvPr/>
            </p14:nvContentPartPr>
            <p14:xfrm>
              <a:off x="2833371" y="3413025"/>
              <a:ext cx="415440" cy="60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AF8832C-3949-4500-A853-1BA375D93E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5731" y="3377025"/>
                <a:ext cx="45108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BABE5F-CC81-43F3-B3B5-3B8FDDC076D0}"/>
                  </a:ext>
                </a:extLst>
              </p14:cNvPr>
              <p14:cNvContentPartPr/>
              <p14:nvPr/>
            </p14:nvContentPartPr>
            <p14:xfrm>
              <a:off x="2615211" y="3117465"/>
              <a:ext cx="502560" cy="26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BABE5F-CC81-43F3-B3B5-3B8FDDC076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7211" y="3081825"/>
                <a:ext cx="538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FB78A5-ADB6-48CF-9DCC-048D325A2650}"/>
                  </a:ext>
                </a:extLst>
              </p14:cNvPr>
              <p14:cNvContentPartPr/>
              <p14:nvPr/>
            </p14:nvContentPartPr>
            <p14:xfrm>
              <a:off x="3262131" y="2914425"/>
              <a:ext cx="763920" cy="94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FB78A5-ADB6-48CF-9DCC-048D325A26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4491" y="2878425"/>
                <a:ext cx="79956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D71F2A-F794-49E9-9DDE-A2D0BCA16AC6}"/>
                  </a:ext>
                </a:extLst>
              </p14:cNvPr>
              <p14:cNvContentPartPr/>
              <p14:nvPr/>
            </p14:nvContentPartPr>
            <p14:xfrm>
              <a:off x="3403971" y="3195945"/>
              <a:ext cx="353880" cy="253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D71F2A-F794-49E9-9DDE-A2D0BCA16A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5971" y="3160305"/>
                <a:ext cx="3895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0B8240-27CB-4877-A894-63623379CA4A}"/>
                  </a:ext>
                </a:extLst>
              </p14:cNvPr>
              <p14:cNvContentPartPr/>
              <p14:nvPr/>
            </p14:nvContentPartPr>
            <p14:xfrm>
              <a:off x="4100931" y="2791665"/>
              <a:ext cx="399960" cy="465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0B8240-27CB-4877-A894-63623379CA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82931" y="2756025"/>
                <a:ext cx="4356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57D568-D942-4DA9-B6C7-1706D89F4DDE}"/>
                  </a:ext>
                </a:extLst>
              </p14:cNvPr>
              <p14:cNvContentPartPr/>
              <p14:nvPr/>
            </p14:nvContentPartPr>
            <p14:xfrm>
              <a:off x="3666411" y="2630385"/>
              <a:ext cx="412920" cy="131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57D568-D942-4DA9-B6C7-1706D89F4D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48411" y="2594385"/>
                <a:ext cx="448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266BF6-114D-409C-90D5-40BD33A2F6DD}"/>
                  </a:ext>
                </a:extLst>
              </p14:cNvPr>
              <p14:cNvContentPartPr/>
              <p14:nvPr/>
            </p14:nvContentPartPr>
            <p14:xfrm>
              <a:off x="4573611" y="2407905"/>
              <a:ext cx="624600" cy="47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266BF6-114D-409C-90D5-40BD33A2F6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55611" y="2371905"/>
                <a:ext cx="6602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88E959-63A6-4319-95C3-0ACEF458CAEC}"/>
                  </a:ext>
                </a:extLst>
              </p14:cNvPr>
              <p14:cNvContentPartPr/>
              <p14:nvPr/>
            </p14:nvContentPartPr>
            <p14:xfrm>
              <a:off x="5171571" y="2515185"/>
              <a:ext cx="517320" cy="293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88E959-63A6-4319-95C3-0ACEF458CA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53931" y="2479185"/>
                <a:ext cx="552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4A8696-658B-40BA-914C-8A36AFC8355F}"/>
                  </a:ext>
                </a:extLst>
              </p14:cNvPr>
              <p14:cNvContentPartPr/>
              <p14:nvPr/>
            </p14:nvContentPartPr>
            <p14:xfrm>
              <a:off x="5739651" y="1759185"/>
              <a:ext cx="1127880" cy="94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4A8696-658B-40BA-914C-8A36AFC835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21651" y="1723545"/>
                <a:ext cx="116352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CC4FBD-989D-4D69-A18E-51BAAECFC116}"/>
                  </a:ext>
                </a:extLst>
              </p14:cNvPr>
              <p14:cNvContentPartPr/>
              <p14:nvPr/>
            </p14:nvContentPartPr>
            <p14:xfrm>
              <a:off x="7572771" y="1384785"/>
              <a:ext cx="929520" cy="968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CC4FBD-989D-4D69-A18E-51BAAECFC1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55131" y="1348785"/>
                <a:ext cx="96516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BD95B5F-610A-4C28-93A0-5FECA40F45B2}"/>
                  </a:ext>
                </a:extLst>
              </p14:cNvPr>
              <p14:cNvContentPartPr/>
              <p14:nvPr/>
            </p14:nvContentPartPr>
            <p14:xfrm>
              <a:off x="8312571" y="850545"/>
              <a:ext cx="931320" cy="162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BD95B5F-610A-4C28-93A0-5FECA40F45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94931" y="814905"/>
                <a:ext cx="966960" cy="16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754027-2179-4D54-B17E-0F6FA053D323}"/>
                  </a:ext>
                </a:extLst>
              </p14:cNvPr>
              <p14:cNvContentPartPr/>
              <p14:nvPr/>
            </p14:nvContentPartPr>
            <p14:xfrm>
              <a:off x="9279531" y="571905"/>
              <a:ext cx="707040" cy="1251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754027-2179-4D54-B17E-0F6FA053D3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61531" y="536265"/>
                <a:ext cx="74268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FEA060-C603-466D-A376-247D2CFFFDAD}"/>
                  </a:ext>
                </a:extLst>
              </p14:cNvPr>
              <p14:cNvContentPartPr/>
              <p14:nvPr/>
            </p14:nvContentPartPr>
            <p14:xfrm>
              <a:off x="10009611" y="931905"/>
              <a:ext cx="887760" cy="573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FEA060-C603-466D-A376-247D2CFFFD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1611" y="896265"/>
                <a:ext cx="92340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52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B2AB15-304A-4299-B4C0-88E96E73F707}"/>
                  </a:ext>
                </a:extLst>
              </p14:cNvPr>
              <p14:cNvContentPartPr/>
              <p14:nvPr/>
            </p14:nvContentPartPr>
            <p14:xfrm>
              <a:off x="1735371" y="468585"/>
              <a:ext cx="1094040" cy="70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B2AB15-304A-4299-B4C0-88E96E73F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731" y="432585"/>
                <a:ext cx="1129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FF371F-1A3B-4E2B-A988-2DF20820FA65}"/>
                  </a:ext>
                </a:extLst>
              </p14:cNvPr>
              <p14:cNvContentPartPr/>
              <p14:nvPr/>
            </p14:nvContentPartPr>
            <p14:xfrm>
              <a:off x="2915091" y="245025"/>
              <a:ext cx="1045080" cy="69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FF371F-1A3B-4E2B-A988-2DF20820F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7091" y="209025"/>
                <a:ext cx="108072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7F6841-1379-4EAB-B3EC-1510D8FCCC12}"/>
                  </a:ext>
                </a:extLst>
              </p14:cNvPr>
              <p14:cNvContentPartPr/>
              <p14:nvPr/>
            </p14:nvContentPartPr>
            <p14:xfrm>
              <a:off x="3340251" y="385425"/>
              <a:ext cx="18504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7F6841-1379-4EAB-B3EC-1510D8FCCC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2251" y="349785"/>
                <a:ext cx="2206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D0C0A9-741A-4E4C-A045-5C76DA91888A}"/>
                  </a:ext>
                </a:extLst>
              </p14:cNvPr>
              <p14:cNvContentPartPr/>
              <p14:nvPr/>
            </p14:nvContentPartPr>
            <p14:xfrm>
              <a:off x="3883491" y="329625"/>
              <a:ext cx="393120" cy="16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D0C0A9-741A-4E4C-A045-5C76DA918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5851" y="293985"/>
                <a:ext cx="4287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27F84E-8E4D-45D9-A36B-D0FE920BC066}"/>
                  </a:ext>
                </a:extLst>
              </p14:cNvPr>
              <p14:cNvContentPartPr/>
              <p14:nvPr/>
            </p14:nvContentPartPr>
            <p14:xfrm>
              <a:off x="4491531" y="101385"/>
              <a:ext cx="696960" cy="52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27F84E-8E4D-45D9-A36B-D0FE920BC0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3531" y="65745"/>
                <a:ext cx="7326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9D4864-E5FC-427D-8EDB-F865869FBCE6}"/>
                  </a:ext>
                </a:extLst>
              </p14:cNvPr>
              <p14:cNvContentPartPr/>
              <p14:nvPr/>
            </p14:nvContentPartPr>
            <p14:xfrm>
              <a:off x="5977251" y="203985"/>
              <a:ext cx="544680" cy="61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9D4864-E5FC-427D-8EDB-F865869FBC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9611" y="167985"/>
                <a:ext cx="58032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A370D6-294A-46D3-88C5-213DA7EC00A0}"/>
                  </a:ext>
                </a:extLst>
              </p14:cNvPr>
              <p14:cNvContentPartPr/>
              <p14:nvPr/>
            </p14:nvContentPartPr>
            <p14:xfrm>
              <a:off x="6670611" y="506385"/>
              <a:ext cx="395280" cy="31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A370D6-294A-46D3-88C5-213DA7EC00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52611" y="470745"/>
                <a:ext cx="4309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7A9F8D-34B9-47D2-A587-D5913A29F618}"/>
                  </a:ext>
                </a:extLst>
              </p14:cNvPr>
              <p14:cNvContentPartPr/>
              <p14:nvPr/>
            </p14:nvContentPartPr>
            <p14:xfrm>
              <a:off x="6826131" y="515745"/>
              <a:ext cx="78120" cy="11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7A9F8D-34B9-47D2-A587-D5913A29F6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8131" y="479745"/>
                <a:ext cx="113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669FD4-3AEC-4B21-B1FB-B50CB8D2406B}"/>
                  </a:ext>
                </a:extLst>
              </p14:cNvPr>
              <p14:cNvContentPartPr/>
              <p14:nvPr/>
            </p14:nvContentPartPr>
            <p14:xfrm>
              <a:off x="7305651" y="434025"/>
              <a:ext cx="707400" cy="240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669FD4-3AEC-4B21-B1FB-B50CB8D240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8011" y="398385"/>
                <a:ext cx="743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36A0D8-17DD-42F5-9FC7-A71598144C9F}"/>
                  </a:ext>
                </a:extLst>
              </p14:cNvPr>
              <p14:cNvContentPartPr/>
              <p14:nvPr/>
            </p14:nvContentPartPr>
            <p14:xfrm>
              <a:off x="8042211" y="245385"/>
              <a:ext cx="356040" cy="85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36A0D8-17DD-42F5-9FC7-A71598144C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24571" y="209745"/>
                <a:ext cx="39168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E462CA-B77A-433C-9FD3-C858746B10DB}"/>
                  </a:ext>
                </a:extLst>
              </p14:cNvPr>
              <p14:cNvContentPartPr/>
              <p14:nvPr/>
            </p14:nvContentPartPr>
            <p14:xfrm>
              <a:off x="8325171" y="386865"/>
              <a:ext cx="1192320" cy="43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E462CA-B77A-433C-9FD3-C858746B10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07171" y="350865"/>
                <a:ext cx="12279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AB7F25-F6D9-4D6C-9570-C1FAC846E9E2}"/>
                  </a:ext>
                </a:extLst>
              </p14:cNvPr>
              <p14:cNvContentPartPr/>
              <p14:nvPr/>
            </p14:nvContentPartPr>
            <p14:xfrm>
              <a:off x="9605691" y="291105"/>
              <a:ext cx="749520" cy="791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AB7F25-F6D9-4D6C-9570-C1FAC846E9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87691" y="255105"/>
                <a:ext cx="78516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00DB4B-6386-45C1-8BFC-DC133BB9655A}"/>
                  </a:ext>
                </a:extLst>
              </p14:cNvPr>
              <p14:cNvContentPartPr/>
              <p14:nvPr/>
            </p14:nvContentPartPr>
            <p14:xfrm>
              <a:off x="10490931" y="217305"/>
              <a:ext cx="544680" cy="637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00DB4B-6386-45C1-8BFC-DC133BB965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72931" y="181305"/>
                <a:ext cx="5803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115E4B-CE2E-45AB-94E3-C9CBB5E1D2E6}"/>
                  </a:ext>
                </a:extLst>
              </p14:cNvPr>
              <p14:cNvContentPartPr/>
              <p14:nvPr/>
            </p14:nvContentPartPr>
            <p14:xfrm>
              <a:off x="10726011" y="440145"/>
              <a:ext cx="99360" cy="48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115E4B-CE2E-45AB-94E3-C9CBB5E1D2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08011" y="404505"/>
                <a:ext cx="135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D2CE17-F275-4643-A8D3-E31DDF7AFD39}"/>
                  </a:ext>
                </a:extLst>
              </p14:cNvPr>
              <p14:cNvContentPartPr/>
              <p14:nvPr/>
            </p14:nvContentPartPr>
            <p14:xfrm>
              <a:off x="11236131" y="298305"/>
              <a:ext cx="100440" cy="244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D2CE17-F275-4643-A8D3-E31DDF7AFD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18491" y="262665"/>
                <a:ext cx="1360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A6C889-1DBD-4B72-B0DF-755399A5A2B4}"/>
                  </a:ext>
                </a:extLst>
              </p14:cNvPr>
              <p14:cNvContentPartPr/>
              <p14:nvPr/>
            </p14:nvContentPartPr>
            <p14:xfrm>
              <a:off x="10972611" y="186345"/>
              <a:ext cx="360" cy="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A6C889-1DBD-4B72-B0DF-755399A5A2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54611" y="150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D974DB-2992-4E2D-9DB2-01302A0B59AA}"/>
                  </a:ext>
                </a:extLst>
              </p14:cNvPr>
              <p14:cNvContentPartPr/>
              <p14:nvPr/>
            </p14:nvContentPartPr>
            <p14:xfrm>
              <a:off x="11390211" y="279585"/>
              <a:ext cx="630720" cy="348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D974DB-2992-4E2D-9DB2-01302A0B59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72211" y="243585"/>
                <a:ext cx="6663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207948-F2C7-4C03-986E-7101D0A07622}"/>
                  </a:ext>
                </a:extLst>
              </p14:cNvPr>
              <p14:cNvContentPartPr/>
              <p14:nvPr/>
            </p14:nvContentPartPr>
            <p14:xfrm>
              <a:off x="11380491" y="361665"/>
              <a:ext cx="117000" cy="248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207948-F2C7-4C03-986E-7101D0A076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62851" y="325665"/>
                <a:ext cx="152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6B359D-6AD2-4604-B8E0-916695520740}"/>
                  </a:ext>
                </a:extLst>
              </p14:cNvPr>
              <p14:cNvContentPartPr/>
              <p14:nvPr/>
            </p14:nvContentPartPr>
            <p14:xfrm>
              <a:off x="2027691" y="1288665"/>
              <a:ext cx="8695800" cy="33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6B359D-6AD2-4604-B8E0-9166955207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09691" y="1252665"/>
                <a:ext cx="87314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8D233D-2BAC-46B9-8237-0DCDB6139D4E}"/>
                  </a:ext>
                </a:extLst>
              </p14:cNvPr>
              <p14:cNvContentPartPr/>
              <p14:nvPr/>
            </p14:nvContentPartPr>
            <p14:xfrm>
              <a:off x="2258811" y="1267065"/>
              <a:ext cx="9230040" cy="71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8D233D-2BAC-46B9-8237-0DCDB6139D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41171" y="1231065"/>
                <a:ext cx="92656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2152F4-1ADA-4E39-A42A-0FB219F7E0C6}"/>
                  </a:ext>
                </a:extLst>
              </p14:cNvPr>
              <p14:cNvContentPartPr/>
              <p14:nvPr/>
            </p14:nvContentPartPr>
            <p14:xfrm>
              <a:off x="4879971" y="2245185"/>
              <a:ext cx="416160" cy="1016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2152F4-1ADA-4E39-A42A-0FB219F7E0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1971" y="2209185"/>
                <a:ext cx="451800" cy="10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73A5DA-BDA5-4B5E-A61E-655AC79879CD}"/>
                  </a:ext>
                </a:extLst>
              </p14:cNvPr>
              <p14:cNvContentPartPr/>
              <p14:nvPr/>
            </p14:nvContentPartPr>
            <p14:xfrm>
              <a:off x="4738131" y="2163465"/>
              <a:ext cx="1926000" cy="1276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73A5DA-BDA5-4B5E-A61E-655AC79879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0491" y="2127825"/>
                <a:ext cx="196164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A5C6E0-9591-4C21-A872-5300289CF799}"/>
                  </a:ext>
                </a:extLst>
              </p14:cNvPr>
              <p14:cNvContentPartPr/>
              <p14:nvPr/>
            </p14:nvContentPartPr>
            <p14:xfrm>
              <a:off x="5323131" y="2226825"/>
              <a:ext cx="1155240" cy="3192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A5C6E0-9591-4C21-A872-5300289CF7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05491" y="2191185"/>
                <a:ext cx="1190880" cy="32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67B204-5261-4AA8-8B6A-860B73A1857B}"/>
                  </a:ext>
                </a:extLst>
              </p14:cNvPr>
              <p14:cNvContentPartPr/>
              <p14:nvPr/>
            </p14:nvContentPartPr>
            <p14:xfrm>
              <a:off x="4797891" y="3557745"/>
              <a:ext cx="256680" cy="57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67B204-5261-4AA8-8B6A-860B73A185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80251" y="3521745"/>
                <a:ext cx="2923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801614-D176-47A7-A46E-AE02C49F4C50}"/>
                  </a:ext>
                </a:extLst>
              </p14:cNvPr>
              <p14:cNvContentPartPr/>
              <p14:nvPr/>
            </p14:nvContentPartPr>
            <p14:xfrm>
              <a:off x="5060331" y="4127985"/>
              <a:ext cx="1081440" cy="42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801614-D176-47A7-A46E-AE02C49F4C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42691" y="4092345"/>
                <a:ext cx="11170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AA828D-7A19-45E9-B2EE-54B080C8F217}"/>
                  </a:ext>
                </a:extLst>
              </p14:cNvPr>
              <p14:cNvContentPartPr/>
              <p14:nvPr/>
            </p14:nvContentPartPr>
            <p14:xfrm>
              <a:off x="6298371" y="2887785"/>
              <a:ext cx="374040" cy="1347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AA828D-7A19-45E9-B2EE-54B080C8F2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80371" y="2851785"/>
                <a:ext cx="40968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83AB5E-817C-486F-A1A1-ED864E3BE916}"/>
                  </a:ext>
                </a:extLst>
              </p14:cNvPr>
              <p14:cNvContentPartPr/>
              <p14:nvPr/>
            </p14:nvContentPartPr>
            <p14:xfrm>
              <a:off x="6145371" y="4064625"/>
              <a:ext cx="110520" cy="472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83AB5E-817C-486F-A1A1-ED864E3BE9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7731" y="4028985"/>
                <a:ext cx="146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B473AF9-F3C2-4928-BBF3-A4EBF5CA638D}"/>
                  </a:ext>
                </a:extLst>
              </p14:cNvPr>
              <p14:cNvContentPartPr/>
              <p14:nvPr/>
            </p14:nvContentPartPr>
            <p14:xfrm>
              <a:off x="6183171" y="4544505"/>
              <a:ext cx="1036440" cy="357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B473AF9-F3C2-4928-BBF3-A4EBF5CA63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5171" y="4508505"/>
                <a:ext cx="10720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BEEA4B-3BFE-4EFF-A3E7-4C95206EEF92}"/>
                  </a:ext>
                </a:extLst>
              </p14:cNvPr>
              <p14:cNvContentPartPr/>
              <p14:nvPr/>
            </p14:nvContentPartPr>
            <p14:xfrm>
              <a:off x="5924331" y="4508145"/>
              <a:ext cx="96120" cy="1080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BEEA4B-3BFE-4EFF-A3E7-4C95206EEF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06691" y="4472505"/>
                <a:ext cx="13176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6AA8BE-96B5-47F4-B56E-DB5F6BE4FB0A}"/>
                  </a:ext>
                </a:extLst>
              </p14:cNvPr>
              <p14:cNvContentPartPr/>
              <p14:nvPr/>
            </p14:nvContentPartPr>
            <p14:xfrm>
              <a:off x="5920731" y="5531265"/>
              <a:ext cx="825840" cy="140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6AA8BE-96B5-47F4-B56E-DB5F6BE4FB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02731" y="5495625"/>
                <a:ext cx="8614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B8C0F6-A842-430D-9EE1-A736FE9C8A90}"/>
                  </a:ext>
                </a:extLst>
              </p14:cNvPr>
              <p14:cNvContentPartPr/>
              <p14:nvPr/>
            </p14:nvContentPartPr>
            <p14:xfrm>
              <a:off x="6746931" y="4915665"/>
              <a:ext cx="342000" cy="98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B8C0F6-A842-430D-9EE1-A736FE9C8A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28931" y="4880025"/>
                <a:ext cx="37764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1FB7B1-C917-4D96-9D9C-BF9AE453A507}"/>
                  </a:ext>
                </a:extLst>
              </p14:cNvPr>
              <p14:cNvContentPartPr/>
              <p14:nvPr/>
            </p14:nvContentPartPr>
            <p14:xfrm>
              <a:off x="6346251" y="5024025"/>
              <a:ext cx="795600" cy="1077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1FB7B1-C917-4D96-9D9C-BF9AE453A5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28611" y="4988385"/>
                <a:ext cx="83124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C58A5C-1CCF-4840-9B93-289779863971}"/>
                  </a:ext>
                </a:extLst>
              </p14:cNvPr>
              <p14:cNvContentPartPr/>
              <p14:nvPr/>
            </p14:nvContentPartPr>
            <p14:xfrm>
              <a:off x="6633891" y="5866425"/>
              <a:ext cx="237600" cy="758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C58A5C-1CCF-4840-9B93-2897798639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16251" y="5830425"/>
                <a:ext cx="27324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99FB27-720C-4311-B376-D761A62E350D}"/>
                  </a:ext>
                </a:extLst>
              </p14:cNvPr>
              <p14:cNvContentPartPr/>
              <p14:nvPr/>
            </p14:nvContentPartPr>
            <p14:xfrm>
              <a:off x="6690051" y="6545025"/>
              <a:ext cx="771480" cy="91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99FB27-720C-4311-B376-D761A62E35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72411" y="6509385"/>
                <a:ext cx="807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5E08DA-D6E9-4A44-B497-781286BDD007}"/>
                  </a:ext>
                </a:extLst>
              </p14:cNvPr>
              <p14:cNvContentPartPr/>
              <p14:nvPr/>
            </p14:nvContentPartPr>
            <p14:xfrm>
              <a:off x="6988851" y="5929425"/>
              <a:ext cx="580320" cy="66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5E08DA-D6E9-4A44-B497-781286BDD0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71211" y="5893785"/>
                <a:ext cx="6159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86F8EF-C61D-4CD8-9996-42952FBFAD31}"/>
                  </a:ext>
                </a:extLst>
              </p14:cNvPr>
              <p14:cNvContentPartPr/>
              <p14:nvPr/>
            </p14:nvContentPartPr>
            <p14:xfrm>
              <a:off x="6690051" y="5440905"/>
              <a:ext cx="1427400" cy="74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86F8EF-C61D-4CD8-9996-42952FBFAD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72411" y="5405265"/>
                <a:ext cx="146304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09AA29-F847-45BC-BEF6-EA1593CF3D9B}"/>
                  </a:ext>
                </a:extLst>
              </p14:cNvPr>
              <p14:cNvContentPartPr/>
              <p14:nvPr/>
            </p14:nvContentPartPr>
            <p14:xfrm>
              <a:off x="7586451" y="6264585"/>
              <a:ext cx="253800" cy="22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09AA29-F847-45BC-BEF6-EA1593CF3D9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68811" y="6228585"/>
                <a:ext cx="2894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164012-651C-4EF9-8D85-5191D1F7F513}"/>
                  </a:ext>
                </a:extLst>
              </p14:cNvPr>
              <p14:cNvContentPartPr/>
              <p14:nvPr/>
            </p14:nvContentPartPr>
            <p14:xfrm>
              <a:off x="7975611" y="332230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164012-651C-4EF9-8D85-5191D1F7F5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57971" y="3286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12F04E-995C-44FD-9248-D6F3E13B266A}"/>
                  </a:ext>
                </a:extLst>
              </p14:cNvPr>
              <p14:cNvContentPartPr/>
              <p14:nvPr/>
            </p14:nvContentPartPr>
            <p14:xfrm>
              <a:off x="3453291" y="3416625"/>
              <a:ext cx="1218600" cy="852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12F04E-995C-44FD-9248-D6F3E13B266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35291" y="3380625"/>
                <a:ext cx="125424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B356FB-BE03-4C23-B46F-12FF77A2227E}"/>
                  </a:ext>
                </a:extLst>
              </p14:cNvPr>
              <p14:cNvContentPartPr/>
              <p14:nvPr/>
            </p14:nvContentPartPr>
            <p14:xfrm>
              <a:off x="6635691" y="2283705"/>
              <a:ext cx="1724040" cy="577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B356FB-BE03-4C23-B46F-12FF77A222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18051" y="2247705"/>
                <a:ext cx="175968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D51FFFD-F564-45CF-96C5-51E86BCE5B3A}"/>
                  </a:ext>
                </a:extLst>
              </p14:cNvPr>
              <p14:cNvContentPartPr/>
              <p14:nvPr/>
            </p14:nvContentPartPr>
            <p14:xfrm>
              <a:off x="7826931" y="2851425"/>
              <a:ext cx="565560" cy="54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D51FFFD-F564-45CF-96C5-51E86BCE5B3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09291" y="2815425"/>
                <a:ext cx="60120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ABF9D4-1402-4035-A02C-37969EF2D58F}"/>
                  </a:ext>
                </a:extLst>
              </p14:cNvPr>
              <p14:cNvContentPartPr/>
              <p14:nvPr/>
            </p14:nvContentPartPr>
            <p14:xfrm>
              <a:off x="8365131" y="2715705"/>
              <a:ext cx="230040" cy="430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ABF9D4-1402-4035-A02C-37969EF2D5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47491" y="2680065"/>
                <a:ext cx="265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FE60EC-2059-4476-90B1-3314E38A1126}"/>
                  </a:ext>
                </a:extLst>
              </p14:cNvPr>
              <p14:cNvContentPartPr/>
              <p14:nvPr/>
            </p14:nvContentPartPr>
            <p14:xfrm>
              <a:off x="8401491" y="2392785"/>
              <a:ext cx="895320" cy="581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FE60EC-2059-4476-90B1-3314E38A112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83491" y="2356785"/>
                <a:ext cx="930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E36A7E-55C3-4284-8C4E-C8CB8A3B3F6E}"/>
                  </a:ext>
                </a:extLst>
              </p14:cNvPr>
              <p14:cNvContentPartPr/>
              <p14:nvPr/>
            </p14:nvContentPartPr>
            <p14:xfrm>
              <a:off x="2451411" y="3539385"/>
              <a:ext cx="1079640" cy="910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E36A7E-55C3-4284-8C4E-C8CB8A3B3F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33411" y="3503745"/>
                <a:ext cx="111528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7D3E71D-0FC7-4A6A-913C-9ED5DABD2A7C}"/>
                  </a:ext>
                </a:extLst>
              </p14:cNvPr>
              <p14:cNvContentPartPr/>
              <p14:nvPr/>
            </p14:nvContentPartPr>
            <p14:xfrm>
              <a:off x="3621051" y="3553065"/>
              <a:ext cx="338760" cy="40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7D3E71D-0FC7-4A6A-913C-9ED5DABD2A7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03411" y="3517065"/>
                <a:ext cx="3744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43A008-0A1B-452A-A96B-08BE84489408}"/>
                  </a:ext>
                </a:extLst>
              </p14:cNvPr>
              <p14:cNvContentPartPr/>
              <p14:nvPr/>
            </p14:nvContentPartPr>
            <p14:xfrm>
              <a:off x="3246651" y="4304025"/>
              <a:ext cx="1047960" cy="977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43A008-0A1B-452A-A96B-08BE8448940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29011" y="4268385"/>
                <a:ext cx="1083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465CEB2-4C99-4E45-BE89-40BF0707DE2D}"/>
                  </a:ext>
                </a:extLst>
              </p14:cNvPr>
              <p14:cNvContentPartPr/>
              <p14:nvPr/>
            </p14:nvContentPartPr>
            <p14:xfrm>
              <a:off x="3429891" y="3306105"/>
              <a:ext cx="5157000" cy="1655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465CEB2-4C99-4E45-BE89-40BF0707DE2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12251" y="3270105"/>
                <a:ext cx="519264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2C4B6D-5AF1-4F2A-A005-41EB3376044D}"/>
                  </a:ext>
                </a:extLst>
              </p14:cNvPr>
              <p14:cNvContentPartPr/>
              <p14:nvPr/>
            </p14:nvContentPartPr>
            <p14:xfrm>
              <a:off x="3784131" y="4408425"/>
              <a:ext cx="492120" cy="898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2C4B6D-5AF1-4F2A-A005-41EB337604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66131" y="4372785"/>
                <a:ext cx="527760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099135F-B3DD-4D0D-943B-8F5CCE1F6079}"/>
                  </a:ext>
                </a:extLst>
              </p14:cNvPr>
              <p14:cNvContentPartPr/>
              <p14:nvPr/>
            </p14:nvContentPartPr>
            <p14:xfrm>
              <a:off x="3296691" y="4293225"/>
              <a:ext cx="920160" cy="1047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099135F-B3DD-4D0D-943B-8F5CCE1F60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79051" y="4257225"/>
                <a:ext cx="95580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CBEC148-3316-403D-B011-F2B6B1859D2B}"/>
                  </a:ext>
                </a:extLst>
              </p14:cNvPr>
              <p14:cNvContentPartPr/>
              <p14:nvPr/>
            </p14:nvContentPartPr>
            <p14:xfrm>
              <a:off x="433971" y="2882745"/>
              <a:ext cx="1255320" cy="2743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CBEC148-3316-403D-B011-F2B6B1859D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6331" y="2846745"/>
                <a:ext cx="129096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18E0766-9B27-4EC8-B3DE-88A47CE1D3D2}"/>
                  </a:ext>
                </a:extLst>
              </p14:cNvPr>
              <p14:cNvContentPartPr/>
              <p14:nvPr/>
            </p14:nvContentPartPr>
            <p14:xfrm>
              <a:off x="1697211" y="1907505"/>
              <a:ext cx="1984320" cy="3102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18E0766-9B27-4EC8-B3DE-88A47CE1D3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79571" y="1871505"/>
                <a:ext cx="2019960" cy="31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E7912C-74B2-4B48-8277-16D5CB11F227}"/>
                  </a:ext>
                </a:extLst>
              </p14:cNvPr>
              <p14:cNvContentPartPr/>
              <p14:nvPr/>
            </p14:nvContentPartPr>
            <p14:xfrm>
              <a:off x="1375731" y="2643345"/>
              <a:ext cx="778320" cy="1486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E7912C-74B2-4B48-8277-16D5CB11F22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58091" y="2607345"/>
                <a:ext cx="81396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2C61935-98BE-4BD0-BD3F-93F37B1E4784}"/>
                  </a:ext>
                </a:extLst>
              </p14:cNvPr>
              <p14:cNvContentPartPr/>
              <p14:nvPr/>
            </p14:nvContentPartPr>
            <p14:xfrm>
              <a:off x="1439091" y="2688345"/>
              <a:ext cx="719640" cy="1177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2C61935-98BE-4BD0-BD3F-93F37B1E47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21451" y="2652705"/>
                <a:ext cx="755280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04A71B1-84C6-4B11-A218-F91A71280507}"/>
                  </a:ext>
                </a:extLst>
              </p14:cNvPr>
              <p14:cNvContentPartPr/>
              <p14:nvPr/>
            </p14:nvContentPartPr>
            <p14:xfrm>
              <a:off x="3666411" y="2869425"/>
              <a:ext cx="1223640" cy="1919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04A71B1-84C6-4B11-A218-F91A712805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48411" y="2833785"/>
                <a:ext cx="1259280" cy="19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CFF80A-76B3-4A78-B02F-22DC9B48B14F}"/>
                  </a:ext>
                </a:extLst>
              </p14:cNvPr>
              <p14:cNvContentPartPr/>
              <p14:nvPr/>
            </p14:nvContentPartPr>
            <p14:xfrm>
              <a:off x="1502091" y="2489265"/>
              <a:ext cx="3054240" cy="3567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CFF80A-76B3-4A78-B02F-22DC9B48B1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484451" y="2453625"/>
                <a:ext cx="3089880" cy="36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4D1555E-3AF1-439A-97A1-9D4A8318F90D}"/>
                  </a:ext>
                </a:extLst>
              </p14:cNvPr>
              <p14:cNvContentPartPr/>
              <p14:nvPr/>
            </p14:nvContentPartPr>
            <p14:xfrm>
              <a:off x="6979851" y="2434185"/>
              <a:ext cx="1555560" cy="2047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4D1555E-3AF1-439A-97A1-9D4A8318F9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62211" y="2398185"/>
                <a:ext cx="1591200" cy="21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C5C7050-0966-480B-833F-43640C2169DF}"/>
                  </a:ext>
                </a:extLst>
              </p14:cNvPr>
              <p14:cNvContentPartPr/>
              <p14:nvPr/>
            </p14:nvContentPartPr>
            <p14:xfrm>
              <a:off x="6699051" y="1326465"/>
              <a:ext cx="3692520" cy="3151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C5C7050-0966-480B-833F-43640C2169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81411" y="1290465"/>
                <a:ext cx="3728160" cy="32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FDA45F-4D4B-49E6-A796-10B81153E714}"/>
                  </a:ext>
                </a:extLst>
              </p14:cNvPr>
              <p14:cNvContentPartPr/>
              <p14:nvPr/>
            </p14:nvContentPartPr>
            <p14:xfrm>
              <a:off x="12411" y="5730345"/>
              <a:ext cx="5760" cy="3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FDA45F-4D4B-49E6-A796-10B81153E71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-5589" y="5694705"/>
                <a:ext cx="414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4624C5F-14BD-4A14-855D-AC390EEAAA58}"/>
              </a:ext>
            </a:extLst>
          </p:cNvPr>
          <p:cNvGrpSpPr/>
          <p:nvPr/>
        </p:nvGrpSpPr>
        <p:grpSpPr>
          <a:xfrm>
            <a:off x="8038971" y="3283425"/>
            <a:ext cx="3592800" cy="3452400"/>
            <a:chOff x="8038971" y="3283425"/>
            <a:chExt cx="3592800" cy="34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26E627-6E01-4E21-A16D-F06A2C6356F0}"/>
                    </a:ext>
                  </a:extLst>
                </p14:cNvPr>
                <p14:cNvContentPartPr/>
                <p14:nvPr/>
              </p14:nvContentPartPr>
              <p14:xfrm>
                <a:off x="8106291" y="5141745"/>
                <a:ext cx="664560" cy="82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26E627-6E01-4E21-A16D-F06A2C6356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88291" y="5124105"/>
                  <a:ext cx="70020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FFB9F6-7668-4F31-B5A5-F425F7DFF2B7}"/>
                    </a:ext>
                  </a:extLst>
                </p14:cNvPr>
                <p14:cNvContentPartPr/>
                <p14:nvPr/>
              </p14:nvContentPartPr>
              <p14:xfrm>
                <a:off x="8708931" y="5223825"/>
                <a:ext cx="96480" cy="7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FFB9F6-7668-4F31-B5A5-F425F7DFF2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1291" y="5205825"/>
                  <a:ext cx="132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A8C925-3C31-497F-BDC3-6A49AF098A7E}"/>
                    </a:ext>
                  </a:extLst>
                </p14:cNvPr>
                <p14:cNvContentPartPr/>
                <p14:nvPr/>
              </p14:nvContentPartPr>
              <p14:xfrm>
                <a:off x="8700291" y="4759425"/>
                <a:ext cx="555840" cy="61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A8C925-3C31-497F-BDC3-6A49AF098A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82291" y="4741785"/>
                  <a:ext cx="591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0003C0-158B-4EB9-A4BE-8FAEB2FCA384}"/>
                    </a:ext>
                  </a:extLst>
                </p14:cNvPr>
                <p14:cNvContentPartPr/>
                <p14:nvPr/>
              </p14:nvContentPartPr>
              <p14:xfrm>
                <a:off x="8982171" y="4770945"/>
                <a:ext cx="207000" cy="71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0003C0-158B-4EB9-A4BE-8FAEB2FCA3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64531" y="4753305"/>
                  <a:ext cx="2426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727EF2-95FB-4EC0-9DE4-E2DAA3B7FF34}"/>
                    </a:ext>
                  </a:extLst>
                </p14:cNvPr>
                <p14:cNvContentPartPr/>
                <p14:nvPr/>
              </p14:nvContentPartPr>
              <p14:xfrm>
                <a:off x="9184851" y="4526145"/>
                <a:ext cx="573120" cy="43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727EF2-95FB-4EC0-9DE4-E2DAA3B7FF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67211" y="4508505"/>
                  <a:ext cx="608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77650D-7B8E-4D73-87CE-32E7568E2267}"/>
                    </a:ext>
                  </a:extLst>
                </p14:cNvPr>
                <p14:cNvContentPartPr/>
                <p14:nvPr/>
              </p14:nvContentPartPr>
              <p14:xfrm>
                <a:off x="9225171" y="4851225"/>
                <a:ext cx="145440" cy="9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77650D-7B8E-4D73-87CE-32E7568E22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07171" y="4833585"/>
                  <a:ext cx="181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59A2EA-FA1F-41BC-AF90-C932DC546F5B}"/>
                    </a:ext>
                  </a:extLst>
                </p14:cNvPr>
                <p14:cNvContentPartPr/>
                <p14:nvPr/>
              </p14:nvContentPartPr>
              <p14:xfrm>
                <a:off x="9766251" y="4372425"/>
                <a:ext cx="322560" cy="54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59A2EA-FA1F-41BC-AF90-C932DC546F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48251" y="4354425"/>
                  <a:ext cx="3582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1452C5-1581-4A1A-8E0C-54730CF2F743}"/>
                    </a:ext>
                  </a:extLst>
                </p14:cNvPr>
                <p14:cNvContentPartPr/>
                <p14:nvPr/>
              </p14:nvContentPartPr>
              <p14:xfrm>
                <a:off x="9958491" y="4189545"/>
                <a:ext cx="684000" cy="37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1452C5-1581-4A1A-8E0C-54730CF2F7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40491" y="4171545"/>
                  <a:ext cx="719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BCCCC1-5A07-47E7-87C5-17EF0FC2DC2A}"/>
                    </a:ext>
                  </a:extLst>
                </p14:cNvPr>
                <p14:cNvContentPartPr/>
                <p14:nvPr/>
              </p14:nvContentPartPr>
              <p14:xfrm>
                <a:off x="10727451" y="3802185"/>
                <a:ext cx="208080" cy="39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BCCCC1-5A07-47E7-87C5-17EF0FC2DC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09811" y="3784545"/>
                  <a:ext cx="243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C6CDDE-2258-4A82-8E3A-BFC17C28DCCA}"/>
                    </a:ext>
                  </a:extLst>
                </p14:cNvPr>
                <p14:cNvContentPartPr/>
                <p14:nvPr/>
              </p14:nvContentPartPr>
              <p14:xfrm>
                <a:off x="11149371" y="3283425"/>
                <a:ext cx="482400" cy="43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C6CDDE-2258-4A82-8E3A-BFC17C28DC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31731" y="3265785"/>
                  <a:ext cx="5180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B587F5-F52B-4922-A648-CD2B122C89B5}"/>
                    </a:ext>
                  </a:extLst>
                </p14:cNvPr>
                <p14:cNvContentPartPr/>
                <p14:nvPr/>
              </p14:nvContentPartPr>
              <p14:xfrm>
                <a:off x="8751771" y="5646465"/>
                <a:ext cx="810000" cy="854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B587F5-F52B-4922-A648-CD2B122C89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33771" y="5628465"/>
                  <a:ext cx="84564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A789FE-37D9-4092-BAB9-65CD69FDE297}"/>
                    </a:ext>
                  </a:extLst>
                </p14:cNvPr>
                <p14:cNvContentPartPr/>
                <p14:nvPr/>
              </p14:nvContentPartPr>
              <p14:xfrm>
                <a:off x="9570771" y="5184585"/>
                <a:ext cx="810720" cy="854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A789FE-37D9-4092-BAB9-65CD69FDE2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53131" y="5166945"/>
                  <a:ext cx="84636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3EE51F-27A2-4368-B00C-C911F0F92EB0}"/>
                    </a:ext>
                  </a:extLst>
                </p14:cNvPr>
                <p14:cNvContentPartPr/>
                <p14:nvPr/>
              </p14:nvContentPartPr>
              <p14:xfrm>
                <a:off x="10390851" y="5135985"/>
                <a:ext cx="375480" cy="40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3EE51F-27A2-4368-B00C-C911F0F92E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72851" y="5118345"/>
                  <a:ext cx="411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6BED01-E694-4CDD-96EB-3E2CB800A267}"/>
                    </a:ext>
                  </a:extLst>
                </p14:cNvPr>
                <p14:cNvContentPartPr/>
                <p14:nvPr/>
              </p14:nvContentPartPr>
              <p14:xfrm>
                <a:off x="10574091" y="4593825"/>
                <a:ext cx="937440" cy="109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6BED01-E694-4CDD-96EB-3E2CB800A26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56451" y="4576185"/>
                  <a:ext cx="97308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9DCB39-EA1C-4B80-8A2D-12C0BCA9D733}"/>
                    </a:ext>
                  </a:extLst>
                </p14:cNvPr>
                <p14:cNvContentPartPr/>
                <p14:nvPr/>
              </p14:nvContentPartPr>
              <p14:xfrm>
                <a:off x="9804771" y="5560425"/>
                <a:ext cx="1380240" cy="112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9DCB39-EA1C-4B80-8A2D-12C0BCA9D7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6771" y="5542785"/>
                  <a:ext cx="141588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5C397B-CDC5-44E7-8797-81A06163F510}"/>
                    </a:ext>
                  </a:extLst>
                </p14:cNvPr>
                <p14:cNvContentPartPr/>
                <p14:nvPr/>
              </p14:nvContentPartPr>
              <p14:xfrm>
                <a:off x="9904131" y="5940585"/>
                <a:ext cx="852120" cy="79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5C397B-CDC5-44E7-8797-81A06163F5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86491" y="5922945"/>
                  <a:ext cx="8877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08DAE3-4A1C-4FF5-8EDE-A6929F04A4E0}"/>
                    </a:ext>
                  </a:extLst>
                </p14:cNvPr>
                <p14:cNvContentPartPr/>
                <p14:nvPr/>
              </p14:nvContentPartPr>
              <p14:xfrm>
                <a:off x="8038971" y="3630465"/>
                <a:ext cx="1831680" cy="1575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08DAE3-4A1C-4FF5-8EDE-A6929F04A4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21331" y="3612825"/>
                  <a:ext cx="1867320" cy="161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69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90306EF-38B6-4FDA-8E30-A4311591A6B2}"/>
              </a:ext>
            </a:extLst>
          </p:cNvPr>
          <p:cNvGrpSpPr/>
          <p:nvPr/>
        </p:nvGrpSpPr>
        <p:grpSpPr>
          <a:xfrm>
            <a:off x="705771" y="100665"/>
            <a:ext cx="11356200" cy="6734160"/>
            <a:chOff x="705771" y="100665"/>
            <a:chExt cx="11356200" cy="67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41CB6C-B360-4C48-B744-5220090C2C8C}"/>
                    </a:ext>
                  </a:extLst>
                </p14:cNvPr>
                <p14:cNvContentPartPr/>
                <p14:nvPr/>
              </p14:nvContentPartPr>
              <p14:xfrm>
                <a:off x="1906011" y="279585"/>
                <a:ext cx="704880" cy="72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41CB6C-B360-4C48-B744-5220090C2C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8371" y="261585"/>
                  <a:ext cx="7405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6546BE-CD14-4CA2-ABA3-E06699479603}"/>
                    </a:ext>
                  </a:extLst>
                </p14:cNvPr>
                <p14:cNvContentPartPr/>
                <p14:nvPr/>
              </p14:nvContentPartPr>
              <p14:xfrm>
                <a:off x="2860371" y="389025"/>
                <a:ext cx="199800" cy="38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6546BE-CD14-4CA2-ABA3-E066994796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2731" y="371385"/>
                  <a:ext cx="235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25461B-1A91-48E3-B4F7-F3D9BA8CAA8A}"/>
                    </a:ext>
                  </a:extLst>
                </p14:cNvPr>
                <p14:cNvContentPartPr/>
                <p14:nvPr/>
              </p14:nvContentPartPr>
              <p14:xfrm>
                <a:off x="2525571" y="293265"/>
                <a:ext cx="378000" cy="15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25461B-1A91-48E3-B4F7-F3D9BA8CAA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7571" y="275265"/>
                  <a:ext cx="413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41399D-DF75-440B-B5B9-73C074493118}"/>
                    </a:ext>
                  </a:extLst>
                </p14:cNvPr>
                <p14:cNvContentPartPr/>
                <p14:nvPr/>
              </p14:nvContentPartPr>
              <p14:xfrm>
                <a:off x="3250251" y="307665"/>
                <a:ext cx="368280" cy="37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41399D-DF75-440B-B5B9-73C0744931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2611" y="289665"/>
                  <a:ext cx="403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035711-4512-4A91-9403-6F95D71081A3}"/>
                    </a:ext>
                  </a:extLst>
                </p14:cNvPr>
                <p14:cNvContentPartPr/>
                <p14:nvPr/>
              </p14:nvContentPartPr>
              <p14:xfrm>
                <a:off x="3267891" y="480105"/>
                <a:ext cx="165600" cy="9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035711-4512-4A91-9403-6F95D71081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0251" y="462105"/>
                  <a:ext cx="20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AAC960-EB7C-4AB6-9DA2-62080CD9B7B5}"/>
                    </a:ext>
                  </a:extLst>
                </p14:cNvPr>
                <p14:cNvContentPartPr/>
                <p14:nvPr/>
              </p14:nvContentPartPr>
              <p14:xfrm>
                <a:off x="3726531" y="290385"/>
                <a:ext cx="247680" cy="25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AAC960-EB7C-4AB6-9DA2-62080CD9B7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08891" y="272385"/>
                  <a:ext cx="283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1D2A6-E06A-47FC-BE14-C6293FCDF8F1}"/>
                    </a:ext>
                  </a:extLst>
                </p14:cNvPr>
                <p14:cNvContentPartPr/>
                <p14:nvPr/>
              </p14:nvContentPartPr>
              <p14:xfrm>
                <a:off x="3439971" y="183105"/>
                <a:ext cx="563760" cy="7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1D2A6-E06A-47FC-BE14-C6293FCDF8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1971" y="165465"/>
                  <a:ext cx="59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CE262E-4E1D-4099-AA0F-CF523FE7836A}"/>
                    </a:ext>
                  </a:extLst>
                </p14:cNvPr>
                <p14:cNvContentPartPr/>
                <p14:nvPr/>
              </p14:nvContentPartPr>
              <p14:xfrm>
                <a:off x="4248891" y="253305"/>
                <a:ext cx="564480" cy="27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CE262E-4E1D-4099-AA0F-CF523FE78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0891" y="235305"/>
                  <a:ext cx="600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5EAB2A-2642-4D60-AA4B-4CCA5703AA39}"/>
                    </a:ext>
                  </a:extLst>
                </p14:cNvPr>
                <p14:cNvContentPartPr/>
                <p14:nvPr/>
              </p14:nvContentPartPr>
              <p14:xfrm>
                <a:off x="4846131" y="245025"/>
                <a:ext cx="509040" cy="34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5EAB2A-2642-4D60-AA4B-4CCA5703AA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8131" y="227025"/>
                  <a:ext cx="544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94AB2E-B9CA-47E6-805A-300FFAE2CA25}"/>
                    </a:ext>
                  </a:extLst>
                </p14:cNvPr>
                <p14:cNvContentPartPr/>
                <p14:nvPr/>
              </p14:nvContentPartPr>
              <p14:xfrm>
                <a:off x="5477211" y="100665"/>
                <a:ext cx="898560" cy="31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94AB2E-B9CA-47E6-805A-300FFAE2CA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59211" y="82665"/>
                  <a:ext cx="934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CFDDE0-A2B1-48DF-8E96-180812D51E5C}"/>
                    </a:ext>
                  </a:extLst>
                </p14:cNvPr>
                <p14:cNvContentPartPr/>
                <p14:nvPr/>
              </p14:nvContentPartPr>
              <p14:xfrm>
                <a:off x="1918971" y="600705"/>
                <a:ext cx="4583520" cy="101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CFDDE0-A2B1-48DF-8E96-180812D51E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0971" y="582705"/>
                  <a:ext cx="461916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F51926-5D2F-4EDE-A07C-52E591CD70A1}"/>
                    </a:ext>
                  </a:extLst>
                </p14:cNvPr>
                <p14:cNvContentPartPr/>
                <p14:nvPr/>
              </p14:nvContentPartPr>
              <p14:xfrm>
                <a:off x="1900971" y="916425"/>
                <a:ext cx="4407120" cy="96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F51926-5D2F-4EDE-A07C-52E591CD70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3331" y="898425"/>
                  <a:ext cx="444276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12DFC2-94DD-48CE-912A-CDF67153056D}"/>
                    </a:ext>
                  </a:extLst>
                </p14:cNvPr>
                <p14:cNvContentPartPr/>
                <p14:nvPr/>
              </p14:nvContentPartPr>
              <p14:xfrm>
                <a:off x="705771" y="2815425"/>
                <a:ext cx="204480" cy="23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D12DFC2-94DD-48CE-912A-CDF6715305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131" y="2797425"/>
                  <a:ext cx="240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382EAE-A2B1-4FCB-B10F-B2CA5625BF16}"/>
                    </a:ext>
                  </a:extLst>
                </p14:cNvPr>
                <p14:cNvContentPartPr/>
                <p14:nvPr/>
              </p14:nvContentPartPr>
              <p14:xfrm>
                <a:off x="805491" y="2452905"/>
                <a:ext cx="510120" cy="60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382EAE-A2B1-4FCB-B10F-B2CA5625BF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491" y="2435265"/>
                  <a:ext cx="5457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CBCAE3-C6C6-4C29-BE7C-782720ADFA6D}"/>
                    </a:ext>
                  </a:extLst>
                </p14:cNvPr>
                <p14:cNvContentPartPr/>
                <p14:nvPr/>
              </p14:nvContentPartPr>
              <p14:xfrm>
                <a:off x="1744371" y="2190825"/>
                <a:ext cx="734400" cy="86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CBCAE3-C6C6-4C29-BE7C-782720ADFA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26371" y="2173185"/>
                  <a:ext cx="77004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63ABE9-0767-4CA9-8280-EF420EFADEBB}"/>
                    </a:ext>
                  </a:extLst>
                </p14:cNvPr>
                <p14:cNvContentPartPr/>
                <p14:nvPr/>
              </p14:nvContentPartPr>
              <p14:xfrm>
                <a:off x="2380851" y="2245185"/>
                <a:ext cx="717480" cy="56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63ABE9-0767-4CA9-8280-EF420EFADE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2851" y="2227185"/>
                  <a:ext cx="7531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DC4E98-27A4-4F11-93A2-4636F574D1A0}"/>
                    </a:ext>
                  </a:extLst>
                </p14:cNvPr>
                <p14:cNvContentPartPr/>
                <p14:nvPr/>
              </p14:nvContentPartPr>
              <p14:xfrm>
                <a:off x="2407851" y="2536065"/>
                <a:ext cx="235800" cy="8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DC4E98-27A4-4F11-93A2-4636F574D1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9851" y="2518425"/>
                  <a:ext cx="27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3160DD-6906-4A8C-8C13-A149F68084A4}"/>
                    </a:ext>
                  </a:extLst>
                </p14:cNvPr>
                <p14:cNvContentPartPr/>
                <p14:nvPr/>
              </p14:nvContentPartPr>
              <p14:xfrm>
                <a:off x="2833371" y="1834425"/>
                <a:ext cx="854640" cy="79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3160DD-6906-4A8C-8C13-A149F68084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5371" y="1816785"/>
                  <a:ext cx="8902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49355E-47A6-40EA-8937-39C581822EA5}"/>
                    </a:ext>
                  </a:extLst>
                </p14:cNvPr>
                <p14:cNvContentPartPr/>
                <p14:nvPr/>
              </p14:nvContentPartPr>
              <p14:xfrm>
                <a:off x="3222531" y="2172105"/>
                <a:ext cx="294120" cy="6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49355E-47A6-40EA-8937-39C581822E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4891" y="2154465"/>
                  <a:ext cx="329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533D25-2505-4113-AAE5-CCC5915863E2}"/>
                    </a:ext>
                  </a:extLst>
                </p14:cNvPr>
                <p14:cNvContentPartPr/>
                <p14:nvPr/>
              </p14:nvContentPartPr>
              <p14:xfrm>
                <a:off x="3874491" y="2099745"/>
                <a:ext cx="49320" cy="10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533D25-2505-4113-AAE5-CCC5915863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6491" y="2082105"/>
                  <a:ext cx="84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3D7AC0-1C2F-43D9-BAE2-AF514C10D2D3}"/>
                    </a:ext>
                  </a:extLst>
                </p14:cNvPr>
                <p14:cNvContentPartPr/>
                <p14:nvPr/>
              </p14:nvContentPartPr>
              <p14:xfrm>
                <a:off x="3421971" y="1782945"/>
                <a:ext cx="39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3D7AC0-1C2F-43D9-BAE2-AF514C10D2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04331" y="17653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34E8B7-59C1-424C-AB97-6E174F703CAF}"/>
                    </a:ext>
                  </a:extLst>
                </p14:cNvPr>
                <p14:cNvContentPartPr/>
                <p14:nvPr/>
              </p14:nvContentPartPr>
              <p14:xfrm>
                <a:off x="4188051" y="2072745"/>
                <a:ext cx="254160" cy="13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34E8B7-59C1-424C-AB97-6E174F703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70411" y="2055105"/>
                  <a:ext cx="289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73F0EF-30C6-4FAC-97AB-21EC9F63873B}"/>
                    </a:ext>
                  </a:extLst>
                </p14:cNvPr>
                <p14:cNvContentPartPr/>
                <p14:nvPr/>
              </p14:nvContentPartPr>
              <p14:xfrm>
                <a:off x="4569291" y="1611225"/>
                <a:ext cx="803160" cy="76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73F0EF-30C6-4FAC-97AB-21EC9F6387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51291" y="1593585"/>
                  <a:ext cx="8388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0CBD03-B7A7-4BDF-8655-F540313C2197}"/>
                    </a:ext>
                  </a:extLst>
                </p14:cNvPr>
                <p14:cNvContentPartPr/>
                <p14:nvPr/>
              </p14:nvContentPartPr>
              <p14:xfrm>
                <a:off x="5549211" y="1607985"/>
                <a:ext cx="959040" cy="817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0CBD03-B7A7-4BDF-8655-F540313C21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1571" y="1589985"/>
                  <a:ext cx="99468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D72DC0-0675-4708-A0CD-387A068B2193}"/>
                    </a:ext>
                  </a:extLst>
                </p14:cNvPr>
                <p14:cNvContentPartPr/>
                <p14:nvPr/>
              </p14:nvContentPartPr>
              <p14:xfrm>
                <a:off x="6464691" y="1130265"/>
                <a:ext cx="1158840" cy="68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D72DC0-0675-4708-A0CD-387A068B21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46691" y="1112265"/>
                  <a:ext cx="11944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2EE110-5531-4DA5-B4EA-DFABE5873CB8}"/>
                    </a:ext>
                  </a:extLst>
                </p14:cNvPr>
                <p14:cNvContentPartPr/>
                <p14:nvPr/>
              </p14:nvContentPartPr>
              <p14:xfrm>
                <a:off x="7658811" y="1157625"/>
                <a:ext cx="500400" cy="49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2EE110-5531-4DA5-B4EA-DFABE5873C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1171" y="1139985"/>
                  <a:ext cx="5360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2368C5-2E44-41EA-9274-CF43443F7170}"/>
                    </a:ext>
                  </a:extLst>
                </p14:cNvPr>
                <p14:cNvContentPartPr/>
                <p14:nvPr/>
              </p14:nvContentPartPr>
              <p14:xfrm>
                <a:off x="8383851" y="1392705"/>
                <a:ext cx="526320" cy="28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2368C5-2E44-41EA-9274-CF43443F71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5851" y="1374705"/>
                  <a:ext cx="561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87A790-4242-4B8B-B60F-2878D7A6A064}"/>
                    </a:ext>
                  </a:extLst>
                </p14:cNvPr>
                <p14:cNvContentPartPr/>
                <p14:nvPr/>
              </p14:nvContentPartPr>
              <p14:xfrm>
                <a:off x="8781651" y="940185"/>
                <a:ext cx="898560" cy="429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87A790-4242-4B8B-B60F-2878D7A6A0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63651" y="922185"/>
                  <a:ext cx="9342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4B9FCB-B4B3-411D-8A1C-73D497695613}"/>
                    </a:ext>
                  </a:extLst>
                </p14:cNvPr>
                <p14:cNvContentPartPr/>
                <p14:nvPr/>
              </p14:nvContentPartPr>
              <p14:xfrm>
                <a:off x="9831411" y="790065"/>
                <a:ext cx="222120" cy="41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4B9FCB-B4B3-411D-8A1C-73D4976956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3411" y="772425"/>
                  <a:ext cx="257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D8DFA3-4C5F-43A6-8CAD-8BF16614AC94}"/>
                    </a:ext>
                  </a:extLst>
                </p14:cNvPr>
                <p14:cNvContentPartPr/>
                <p14:nvPr/>
              </p14:nvContentPartPr>
              <p14:xfrm>
                <a:off x="10184931" y="576945"/>
                <a:ext cx="1017000" cy="53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D8DFA3-4C5F-43A6-8CAD-8BF16614AC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6931" y="558945"/>
                  <a:ext cx="1052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11890B-442F-43C3-99AD-313EB408E7C6}"/>
                    </a:ext>
                  </a:extLst>
                </p14:cNvPr>
                <p14:cNvContentPartPr/>
                <p14:nvPr/>
              </p14:nvContentPartPr>
              <p14:xfrm>
                <a:off x="3018411" y="2978145"/>
                <a:ext cx="1107360" cy="59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11890B-442F-43C3-99AD-313EB408E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00411" y="2960505"/>
                  <a:ext cx="11430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2F613D-5796-4C68-823B-3840E9BEE1E3}"/>
                    </a:ext>
                  </a:extLst>
                </p14:cNvPr>
                <p14:cNvContentPartPr/>
                <p14:nvPr/>
              </p14:nvContentPartPr>
              <p14:xfrm>
                <a:off x="4023891" y="3103065"/>
                <a:ext cx="795600" cy="30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2F613D-5796-4C68-823B-3840E9BEE1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05891" y="3085065"/>
                  <a:ext cx="831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5C86FB-934A-4719-AB6F-BE65B64930F6}"/>
                    </a:ext>
                  </a:extLst>
                </p14:cNvPr>
                <p14:cNvContentPartPr/>
                <p14:nvPr/>
              </p14:nvContentPartPr>
              <p14:xfrm>
                <a:off x="4544451" y="2842785"/>
                <a:ext cx="1472040" cy="425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5C86FB-934A-4719-AB6F-BE65B64930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26451" y="2825145"/>
                  <a:ext cx="15076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70D149-32BF-43AD-99D3-7405D6048D58}"/>
                    </a:ext>
                  </a:extLst>
                </p14:cNvPr>
                <p14:cNvContentPartPr/>
                <p14:nvPr/>
              </p14:nvContentPartPr>
              <p14:xfrm>
                <a:off x="5845491" y="2543985"/>
                <a:ext cx="356760" cy="63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70D149-32BF-43AD-99D3-7405D6048D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7491" y="2526345"/>
                  <a:ext cx="3924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80C5C4-46BB-428C-9072-F78A69DA1B6C}"/>
                    </a:ext>
                  </a:extLst>
                </p14:cNvPr>
                <p14:cNvContentPartPr/>
                <p14:nvPr/>
              </p14:nvContentPartPr>
              <p14:xfrm>
                <a:off x="6233931" y="2546145"/>
                <a:ext cx="965160" cy="434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80C5C4-46BB-428C-9072-F78A69DA1B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15931" y="2528505"/>
                  <a:ext cx="1000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C45894-6B30-4D8F-BC16-9D352BDDA7EA}"/>
                    </a:ext>
                  </a:extLst>
                </p14:cNvPr>
                <p14:cNvContentPartPr/>
                <p14:nvPr/>
              </p14:nvContentPartPr>
              <p14:xfrm>
                <a:off x="7197291" y="2292345"/>
                <a:ext cx="410760" cy="52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C45894-6B30-4D8F-BC16-9D352BDDA7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79291" y="2274705"/>
                  <a:ext cx="4464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9B1BD7-3A15-44CA-884C-D2756AB8EEA8}"/>
                    </a:ext>
                  </a:extLst>
                </p14:cNvPr>
                <p14:cNvContentPartPr/>
                <p14:nvPr/>
              </p14:nvContentPartPr>
              <p14:xfrm>
                <a:off x="7657371" y="2019825"/>
                <a:ext cx="729720" cy="76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9B1BD7-3A15-44CA-884C-D2756AB8EE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39731" y="2001825"/>
                  <a:ext cx="76536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592CF1-D20A-4BAF-B804-ECAFCA99FD15}"/>
                    </a:ext>
                  </a:extLst>
                </p14:cNvPr>
                <p14:cNvContentPartPr/>
                <p14:nvPr/>
              </p14:nvContentPartPr>
              <p14:xfrm>
                <a:off x="7758531" y="2146185"/>
                <a:ext cx="348480" cy="11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592CF1-D20A-4BAF-B804-ECAFCA99FD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40531" y="2128545"/>
                  <a:ext cx="384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A2C79D-E33E-4A48-93F5-63A590DFB28A}"/>
                    </a:ext>
                  </a:extLst>
                </p14:cNvPr>
                <p14:cNvContentPartPr/>
                <p14:nvPr/>
              </p14:nvContentPartPr>
              <p14:xfrm>
                <a:off x="8295651" y="1899225"/>
                <a:ext cx="666720" cy="55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A2C79D-E33E-4A48-93F5-63A590DFB2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7651" y="1881225"/>
                  <a:ext cx="7023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E106B5-DD56-4ED0-8186-8C4336498197}"/>
                    </a:ext>
                  </a:extLst>
                </p14:cNvPr>
                <p14:cNvContentPartPr/>
                <p14:nvPr/>
              </p14:nvContentPartPr>
              <p14:xfrm>
                <a:off x="9500571" y="1821105"/>
                <a:ext cx="556560" cy="58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E106B5-DD56-4ED0-8186-8C43364981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82571" y="1803105"/>
                  <a:ext cx="5922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C47840-E496-4D1F-B13E-68E659D15327}"/>
                    </a:ext>
                  </a:extLst>
                </p14:cNvPr>
                <p14:cNvContentPartPr/>
                <p14:nvPr/>
              </p14:nvContentPartPr>
              <p14:xfrm>
                <a:off x="10090251" y="1846305"/>
                <a:ext cx="579600" cy="37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C47840-E496-4D1F-B13E-68E659D153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72611" y="1828665"/>
                  <a:ext cx="615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B41A93-81EE-456D-AEE7-D78A241BE120}"/>
                    </a:ext>
                  </a:extLst>
                </p14:cNvPr>
                <p14:cNvContentPartPr/>
                <p14:nvPr/>
              </p14:nvContentPartPr>
              <p14:xfrm>
                <a:off x="10610451" y="1565865"/>
                <a:ext cx="391320" cy="48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B41A93-81EE-456D-AEE7-D78A241BE1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92811" y="1547865"/>
                  <a:ext cx="426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41BBC8-CF89-47B2-B6C1-9FADCDBE5FBA}"/>
                    </a:ext>
                  </a:extLst>
                </p14:cNvPr>
                <p14:cNvContentPartPr/>
                <p14:nvPr/>
              </p14:nvContentPartPr>
              <p14:xfrm>
                <a:off x="11008971" y="1710945"/>
                <a:ext cx="155880" cy="16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41BBC8-CF89-47B2-B6C1-9FADCDBE5F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90971" y="1692945"/>
                  <a:ext cx="191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F44CC4-98E4-45F1-8586-23D2EA0BF4C7}"/>
                    </a:ext>
                  </a:extLst>
                </p14:cNvPr>
                <p14:cNvContentPartPr/>
                <p14:nvPr/>
              </p14:nvContentPartPr>
              <p14:xfrm>
                <a:off x="10963251" y="1580265"/>
                <a:ext cx="36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F44CC4-98E4-45F1-8586-23D2EA0BF4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45611" y="1562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5EEE9C-4540-4EC9-B404-80061F45EA5C}"/>
                    </a:ext>
                  </a:extLst>
                </p14:cNvPr>
                <p14:cNvContentPartPr/>
                <p14:nvPr/>
              </p14:nvContentPartPr>
              <p14:xfrm>
                <a:off x="11306331" y="1681785"/>
                <a:ext cx="385560" cy="296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5EEE9C-4540-4EC9-B404-80061F45EA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88331" y="1664145"/>
                  <a:ext cx="421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043740-1ABB-487C-B72D-B363AE1254E4}"/>
                    </a:ext>
                  </a:extLst>
                </p14:cNvPr>
                <p14:cNvContentPartPr/>
                <p14:nvPr/>
              </p14:nvContentPartPr>
              <p14:xfrm>
                <a:off x="11629251" y="1427625"/>
                <a:ext cx="432720" cy="26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043740-1ABB-487C-B72D-B363AE1254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1611" y="1409625"/>
                  <a:ext cx="468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3D29B9-EAA4-4C71-8814-C2E04EAD446F}"/>
                    </a:ext>
                  </a:extLst>
                </p14:cNvPr>
                <p14:cNvContentPartPr/>
                <p14:nvPr/>
              </p14:nvContentPartPr>
              <p14:xfrm>
                <a:off x="761571" y="4594545"/>
                <a:ext cx="536400" cy="74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3D29B9-EAA4-4C71-8814-C2E04EAD44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571" y="4576905"/>
                  <a:ext cx="5720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DC32D1-EA20-4F70-A684-56E3CEF35312}"/>
                    </a:ext>
                  </a:extLst>
                </p14:cNvPr>
                <p14:cNvContentPartPr/>
                <p14:nvPr/>
              </p14:nvContentPartPr>
              <p14:xfrm>
                <a:off x="1194651" y="4345425"/>
                <a:ext cx="565920" cy="95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DC32D1-EA20-4F70-A684-56E3CEF353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7011" y="4327425"/>
                  <a:ext cx="6015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A4601F-FA49-4791-A6A4-A6D676EE9199}"/>
                    </a:ext>
                  </a:extLst>
                </p14:cNvPr>
                <p14:cNvContentPartPr/>
                <p14:nvPr/>
              </p14:nvContentPartPr>
              <p14:xfrm>
                <a:off x="2235411" y="4380705"/>
                <a:ext cx="769320" cy="40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A4601F-FA49-4791-A6A4-A6D676EE91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17771" y="4362705"/>
                  <a:ext cx="804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1D2057-A492-4F77-8976-FA2D58E09C72}"/>
                    </a:ext>
                  </a:extLst>
                </p14:cNvPr>
                <p14:cNvContentPartPr/>
                <p14:nvPr/>
              </p14:nvContentPartPr>
              <p14:xfrm>
                <a:off x="2969811" y="4171905"/>
                <a:ext cx="649800" cy="344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1D2057-A492-4F77-8976-FA2D58E09C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52171" y="4153905"/>
                  <a:ext cx="685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89B244-67F6-4A75-A6C5-08D5BF6691D4}"/>
                    </a:ext>
                  </a:extLst>
                </p14:cNvPr>
                <p14:cNvContentPartPr/>
                <p14:nvPr/>
              </p14:nvContentPartPr>
              <p14:xfrm>
                <a:off x="3548691" y="4045545"/>
                <a:ext cx="681120" cy="324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89B244-67F6-4A75-A6C5-08D5BF6691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30691" y="4027545"/>
                  <a:ext cx="716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584C58-7F62-4961-B01F-C00E5CD60522}"/>
                    </a:ext>
                  </a:extLst>
                </p14:cNvPr>
                <p14:cNvContentPartPr/>
                <p14:nvPr/>
              </p14:nvContentPartPr>
              <p14:xfrm>
                <a:off x="4318371" y="3838185"/>
                <a:ext cx="724680" cy="31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584C58-7F62-4961-B01F-C00E5CD605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0371" y="3820545"/>
                  <a:ext cx="760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C901E4-404C-4DE9-A444-D96D3E43F3AE}"/>
                    </a:ext>
                  </a:extLst>
                </p14:cNvPr>
                <p14:cNvContentPartPr/>
                <p14:nvPr/>
              </p14:nvContentPartPr>
              <p14:xfrm>
                <a:off x="4992291" y="3799665"/>
                <a:ext cx="1256400" cy="38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C901E4-404C-4DE9-A444-D96D3E43F3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74291" y="3781665"/>
                  <a:ext cx="1292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BF8744-A433-4A11-AA89-E60EEE1D6024}"/>
                    </a:ext>
                  </a:extLst>
                </p14:cNvPr>
                <p14:cNvContentPartPr/>
                <p14:nvPr/>
              </p14:nvContentPartPr>
              <p14:xfrm>
                <a:off x="6603291" y="3068505"/>
                <a:ext cx="1135440" cy="94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BF8744-A433-4A11-AA89-E60EEE1D60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85651" y="3050505"/>
                  <a:ext cx="117108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327DE7-81D4-46F2-A99D-5B96E414DF6A}"/>
                    </a:ext>
                  </a:extLst>
                </p14:cNvPr>
                <p14:cNvContentPartPr/>
                <p14:nvPr/>
              </p14:nvContentPartPr>
              <p14:xfrm>
                <a:off x="7405371" y="3707145"/>
                <a:ext cx="221400" cy="20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327DE7-81D4-46F2-A99D-5B96E414DF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87371" y="3689505"/>
                  <a:ext cx="257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A72781-7656-4F33-8555-48AA38FE513F}"/>
                    </a:ext>
                  </a:extLst>
                </p14:cNvPr>
                <p14:cNvContentPartPr/>
                <p14:nvPr/>
              </p14:nvContentPartPr>
              <p14:xfrm>
                <a:off x="8252091" y="2833425"/>
                <a:ext cx="529560" cy="829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A72781-7656-4F33-8555-48AA38FE51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34451" y="2815785"/>
                  <a:ext cx="5652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551B43-5608-4107-BA9A-D99FF4055ED1}"/>
                    </a:ext>
                  </a:extLst>
                </p14:cNvPr>
                <p14:cNvContentPartPr/>
                <p14:nvPr/>
              </p14:nvContentPartPr>
              <p14:xfrm>
                <a:off x="8428491" y="3246345"/>
                <a:ext cx="234000" cy="130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551B43-5608-4107-BA9A-D99FF4055E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10491" y="3228705"/>
                  <a:ext cx="269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2881D9-F4F0-4F56-9E36-E1FC3B352095}"/>
                    </a:ext>
                  </a:extLst>
                </p14:cNvPr>
                <p14:cNvContentPartPr/>
                <p14:nvPr/>
              </p14:nvContentPartPr>
              <p14:xfrm>
                <a:off x="8953731" y="2877705"/>
                <a:ext cx="419040" cy="397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2881D9-F4F0-4F56-9E36-E1FC3B3520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35731" y="2859705"/>
                  <a:ext cx="454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33592B-2B6B-4B87-BACC-F80C96776CA9}"/>
                    </a:ext>
                  </a:extLst>
                </p14:cNvPr>
                <p14:cNvContentPartPr/>
                <p14:nvPr/>
              </p14:nvContentPartPr>
              <p14:xfrm>
                <a:off x="9017091" y="3010185"/>
                <a:ext cx="203400" cy="8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33592B-2B6B-4B87-BACC-F80C96776C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99091" y="2992185"/>
                  <a:ext cx="239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E736E0-0BE5-4FA8-BD90-A57BEC806287}"/>
                    </a:ext>
                  </a:extLst>
                </p14:cNvPr>
                <p14:cNvContentPartPr/>
                <p14:nvPr/>
              </p14:nvContentPartPr>
              <p14:xfrm>
                <a:off x="9450891" y="2869425"/>
                <a:ext cx="568080" cy="244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E736E0-0BE5-4FA8-BD90-A57BEC8062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3251" y="2851785"/>
                  <a:ext cx="603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E6DA82-3B7F-419C-AB2D-C7B1C6151CE8}"/>
                    </a:ext>
                  </a:extLst>
                </p14:cNvPr>
                <p14:cNvContentPartPr/>
                <p14:nvPr/>
              </p14:nvContentPartPr>
              <p14:xfrm>
                <a:off x="9976491" y="2623545"/>
                <a:ext cx="257400" cy="39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E6DA82-3B7F-419C-AB2D-C7B1C6151C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58491" y="2605905"/>
                  <a:ext cx="2930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B23084-8B1C-4FAE-AC44-45E8FA0D1965}"/>
                    </a:ext>
                  </a:extLst>
                </p14:cNvPr>
                <p14:cNvContentPartPr/>
                <p14:nvPr/>
              </p14:nvContentPartPr>
              <p14:xfrm>
                <a:off x="9559971" y="2476305"/>
                <a:ext cx="829080" cy="167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B23084-8B1C-4FAE-AC44-45E8FA0D19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42331" y="2458665"/>
                  <a:ext cx="864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F14088-0901-4C67-AA16-77E2BB485718}"/>
                    </a:ext>
                  </a:extLst>
                </p14:cNvPr>
                <p14:cNvContentPartPr/>
                <p14:nvPr/>
              </p14:nvContentPartPr>
              <p14:xfrm>
                <a:off x="10472571" y="2400345"/>
                <a:ext cx="385200" cy="464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F14088-0901-4C67-AA16-77E2BB4857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54571" y="2382345"/>
                  <a:ext cx="4208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4D2A4B-E91F-4B29-BEEF-C4692B6CCCC5}"/>
                    </a:ext>
                  </a:extLst>
                </p14:cNvPr>
                <p14:cNvContentPartPr/>
                <p14:nvPr/>
              </p14:nvContentPartPr>
              <p14:xfrm>
                <a:off x="2718171" y="5110785"/>
                <a:ext cx="415440" cy="53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4D2A4B-E91F-4B29-BEEF-C4692B6CCC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00531" y="5092785"/>
                  <a:ext cx="451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DD56AA-57F0-4C26-88C8-6EA97374508E}"/>
                    </a:ext>
                  </a:extLst>
                </p14:cNvPr>
                <p14:cNvContentPartPr/>
                <p14:nvPr/>
              </p14:nvContentPartPr>
              <p14:xfrm>
                <a:off x="3092571" y="5067225"/>
                <a:ext cx="628200" cy="430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DD56AA-57F0-4C26-88C8-6EA9737450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74931" y="5049225"/>
                  <a:ext cx="663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AABD3F-A8B2-45DA-B6DF-C2D20E85F806}"/>
                    </a:ext>
                  </a:extLst>
                </p14:cNvPr>
                <p14:cNvContentPartPr/>
                <p14:nvPr/>
              </p14:nvContentPartPr>
              <p14:xfrm>
                <a:off x="3639411" y="4857705"/>
                <a:ext cx="311760" cy="46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AABD3F-A8B2-45DA-B6DF-C2D20E85F8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21411" y="4840065"/>
                  <a:ext cx="347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F0F59D-9780-483F-960C-087576B521CC}"/>
                    </a:ext>
                  </a:extLst>
                </p14:cNvPr>
                <p14:cNvContentPartPr/>
                <p14:nvPr/>
              </p14:nvContentPartPr>
              <p14:xfrm>
                <a:off x="4091571" y="4970025"/>
                <a:ext cx="137160" cy="22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F0F59D-9780-483F-960C-087576B521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73931" y="4952385"/>
                  <a:ext cx="172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4BD3B0-4216-4B79-BDFA-9075865C5729}"/>
                    </a:ext>
                  </a:extLst>
                </p14:cNvPr>
                <p14:cNvContentPartPr/>
                <p14:nvPr/>
              </p14:nvContentPartPr>
              <p14:xfrm>
                <a:off x="3983211" y="4785345"/>
                <a:ext cx="360" cy="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4BD3B0-4216-4B79-BDFA-9075865C57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5211" y="4767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614EB3-7048-453D-930C-3C9AC30700C1}"/>
                    </a:ext>
                  </a:extLst>
                </p14:cNvPr>
                <p14:cNvContentPartPr/>
                <p14:nvPr/>
              </p14:nvContentPartPr>
              <p14:xfrm>
                <a:off x="4152771" y="4843305"/>
                <a:ext cx="763560" cy="281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614EB3-7048-453D-930C-3C9AC30700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34771" y="4825305"/>
                  <a:ext cx="799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DA8151A-B3F4-4566-B401-F4BE43DE099E}"/>
                    </a:ext>
                  </a:extLst>
                </p14:cNvPr>
                <p14:cNvContentPartPr/>
                <p14:nvPr/>
              </p14:nvContentPartPr>
              <p14:xfrm>
                <a:off x="4953051" y="4450545"/>
                <a:ext cx="750600" cy="54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DA8151A-B3F4-4566-B401-F4BE43DE099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35411" y="4432905"/>
                  <a:ext cx="786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387A44-435E-4385-ACBC-0A2A330D77B6}"/>
                    </a:ext>
                  </a:extLst>
                </p14:cNvPr>
                <p14:cNvContentPartPr/>
                <p14:nvPr/>
              </p14:nvContentPartPr>
              <p14:xfrm>
                <a:off x="1213011" y="5976585"/>
                <a:ext cx="840600" cy="858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387A44-435E-4385-ACBC-0A2A330D77B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95011" y="5958585"/>
                  <a:ext cx="87624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FB6CB3-7EEF-40C0-B9A8-8D3B23FE1C63}"/>
                    </a:ext>
                  </a:extLst>
                </p14:cNvPr>
                <p14:cNvContentPartPr/>
                <p14:nvPr/>
              </p14:nvContentPartPr>
              <p14:xfrm>
                <a:off x="1991331" y="5830118"/>
                <a:ext cx="327240" cy="516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FB6CB3-7EEF-40C0-B9A8-8D3B23FE1C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3691" y="5812478"/>
                  <a:ext cx="3628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1E132E-5924-476C-A2B7-CC192EC5EFFA}"/>
                    </a:ext>
                  </a:extLst>
                </p14:cNvPr>
                <p14:cNvContentPartPr/>
                <p14:nvPr/>
              </p14:nvContentPartPr>
              <p14:xfrm>
                <a:off x="2996451" y="5868278"/>
                <a:ext cx="743400" cy="61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1E132E-5924-476C-A2B7-CC192EC5EF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78451" y="5850638"/>
                  <a:ext cx="7790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89C17F-CE16-4ABD-9D5D-15FDF8A394E3}"/>
                    </a:ext>
                  </a:extLst>
                </p14:cNvPr>
                <p14:cNvContentPartPr/>
                <p14:nvPr/>
              </p14:nvContentPartPr>
              <p14:xfrm>
                <a:off x="3575691" y="5777198"/>
                <a:ext cx="793440" cy="47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89C17F-CE16-4ABD-9D5D-15FDF8A394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57691" y="5759198"/>
                  <a:ext cx="8290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6E4B2D-32B5-4825-9D9E-870BA6B789C9}"/>
                    </a:ext>
                  </a:extLst>
                </p14:cNvPr>
                <p14:cNvContentPartPr/>
                <p14:nvPr/>
              </p14:nvContentPartPr>
              <p14:xfrm>
                <a:off x="4330971" y="5412878"/>
                <a:ext cx="655200" cy="67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6E4B2D-32B5-4825-9D9E-870BA6B789C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13331" y="5394878"/>
                  <a:ext cx="6908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EC8617-B562-463E-B5D4-520BD0A1353F}"/>
                    </a:ext>
                  </a:extLst>
                </p14:cNvPr>
                <p14:cNvContentPartPr/>
                <p14:nvPr/>
              </p14:nvContentPartPr>
              <p14:xfrm>
                <a:off x="5470371" y="4917878"/>
                <a:ext cx="1050120" cy="859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EC8617-B562-463E-B5D4-520BD0A1353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52731" y="4900238"/>
                  <a:ext cx="10857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BED6AF-9757-456E-B3A0-A10584C9CEF0}"/>
                    </a:ext>
                  </a:extLst>
                </p14:cNvPr>
                <p14:cNvContentPartPr/>
                <p14:nvPr/>
              </p14:nvContentPartPr>
              <p14:xfrm>
                <a:off x="6572331" y="5010758"/>
                <a:ext cx="643320" cy="406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BED6AF-9757-456E-B3A0-A10584C9CEF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54331" y="4992758"/>
                  <a:ext cx="678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290C08-7C82-4543-997E-76C139849563}"/>
                    </a:ext>
                  </a:extLst>
                </p14:cNvPr>
                <p14:cNvContentPartPr/>
                <p14:nvPr/>
              </p14:nvContentPartPr>
              <p14:xfrm>
                <a:off x="7360011" y="4967198"/>
                <a:ext cx="638640" cy="374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290C08-7C82-4543-997E-76C1398495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42371" y="4949198"/>
                  <a:ext cx="674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6D7FAC-C05F-433C-AAFF-A1704D1AF60D}"/>
                    </a:ext>
                  </a:extLst>
                </p14:cNvPr>
                <p14:cNvContentPartPr/>
                <p14:nvPr/>
              </p14:nvContentPartPr>
              <p14:xfrm>
                <a:off x="8047611" y="4648958"/>
                <a:ext cx="972720" cy="470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6D7FAC-C05F-433C-AAFF-A1704D1AF60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29611" y="4630958"/>
                  <a:ext cx="1008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DC1C02-8542-4D6F-8DEB-1A10A9C5E22F}"/>
                    </a:ext>
                  </a:extLst>
                </p14:cNvPr>
                <p14:cNvContentPartPr/>
                <p14:nvPr/>
              </p14:nvContentPartPr>
              <p14:xfrm>
                <a:off x="9071451" y="4102478"/>
                <a:ext cx="909360" cy="765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DC1C02-8542-4D6F-8DEB-1A10A9C5E22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53811" y="4084838"/>
                  <a:ext cx="94500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71D4B8F-C39F-485B-B14B-945F639485E1}"/>
                    </a:ext>
                  </a:extLst>
                </p14:cNvPr>
                <p14:cNvContentPartPr/>
                <p14:nvPr/>
              </p14:nvContentPartPr>
              <p14:xfrm>
                <a:off x="9315531" y="4380398"/>
                <a:ext cx="590760" cy="46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71D4B8F-C39F-485B-B14B-945F639485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97891" y="4362758"/>
                  <a:ext cx="626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A29FF0B-B594-45A6-87BE-8D9D292FBF82}"/>
                    </a:ext>
                  </a:extLst>
                </p14:cNvPr>
                <p14:cNvContentPartPr/>
                <p14:nvPr/>
              </p14:nvContentPartPr>
              <p14:xfrm>
                <a:off x="10067211" y="4345478"/>
                <a:ext cx="125280" cy="165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A29FF0B-B594-45A6-87BE-8D9D292FBF8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49211" y="4327478"/>
                  <a:ext cx="160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6D5811A-1FD2-48EB-B65F-C83FA559BE6C}"/>
                    </a:ext>
                  </a:extLst>
                </p14:cNvPr>
                <p14:cNvContentPartPr/>
                <p14:nvPr/>
              </p14:nvContentPartPr>
              <p14:xfrm>
                <a:off x="9750411" y="4001318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6D5811A-1FD2-48EB-B65F-C83FA559BE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32411" y="39833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DF8F99-4DBC-4529-B3C7-30CBDC85892B}"/>
                    </a:ext>
                  </a:extLst>
                </p14:cNvPr>
                <p14:cNvContentPartPr/>
                <p14:nvPr/>
              </p14:nvContentPartPr>
              <p14:xfrm>
                <a:off x="10246491" y="4045598"/>
                <a:ext cx="1022760" cy="503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DF8F99-4DBC-4529-B3C7-30CBDC85892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28851" y="4027598"/>
                  <a:ext cx="10584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E78849-CA75-4E72-BEDE-8F67294DB65C}"/>
                    </a:ext>
                  </a:extLst>
                </p14:cNvPr>
                <p14:cNvContentPartPr/>
                <p14:nvPr/>
              </p14:nvContentPartPr>
              <p14:xfrm>
                <a:off x="5731371" y="6020198"/>
                <a:ext cx="391680" cy="463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E78849-CA75-4E72-BEDE-8F67294DB65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13371" y="6002198"/>
                  <a:ext cx="4273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652E43-43A0-41BB-895D-F5C9425FAD0A}"/>
                    </a:ext>
                  </a:extLst>
                </p14:cNvPr>
                <p14:cNvContentPartPr/>
                <p14:nvPr/>
              </p14:nvContentPartPr>
              <p14:xfrm>
                <a:off x="6119811" y="6119558"/>
                <a:ext cx="180000" cy="18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652E43-43A0-41BB-895D-F5C9425FAD0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01811" y="6101918"/>
                  <a:ext cx="215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73F830E-9B14-4E6D-95C5-11CC6B3A44A7}"/>
                    </a:ext>
                  </a:extLst>
                </p14:cNvPr>
                <p14:cNvContentPartPr/>
                <p14:nvPr/>
              </p14:nvContentPartPr>
              <p14:xfrm>
                <a:off x="5993091" y="5976998"/>
                <a:ext cx="285840" cy="17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73F830E-9B14-4E6D-95C5-11CC6B3A44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75451" y="5959358"/>
                  <a:ext cx="321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21ADF23-54EC-4E4A-B799-77462C62ADAF}"/>
                    </a:ext>
                  </a:extLst>
                </p14:cNvPr>
                <p14:cNvContentPartPr/>
                <p14:nvPr/>
              </p14:nvContentPartPr>
              <p14:xfrm>
                <a:off x="6418611" y="5861078"/>
                <a:ext cx="357480" cy="345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21ADF23-54EC-4E4A-B799-77462C62AD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00611" y="5843078"/>
                  <a:ext cx="3931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8682496-B683-4933-8253-741CD7B3ED3C}"/>
                    </a:ext>
                  </a:extLst>
                </p14:cNvPr>
                <p14:cNvContentPartPr/>
                <p14:nvPr/>
              </p14:nvContentPartPr>
              <p14:xfrm>
                <a:off x="6527331" y="6023438"/>
                <a:ext cx="126720" cy="87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8682496-B683-4933-8253-741CD7B3ED3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09331" y="6005798"/>
                  <a:ext cx="162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1BB590-8730-4D55-BBAB-67964B3F098E}"/>
                    </a:ext>
                  </a:extLst>
                </p14:cNvPr>
                <p14:cNvContentPartPr/>
                <p14:nvPr/>
              </p14:nvContentPartPr>
              <p14:xfrm>
                <a:off x="6762771" y="5820758"/>
                <a:ext cx="269280" cy="25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1BB590-8730-4D55-BBAB-67964B3F098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44771" y="5803118"/>
                  <a:ext cx="304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3D9CC06-42D3-4FEF-A398-32E1549D3682}"/>
                    </a:ext>
                  </a:extLst>
                </p14:cNvPr>
                <p14:cNvContentPartPr/>
                <p14:nvPr/>
              </p14:nvContentPartPr>
              <p14:xfrm>
                <a:off x="6581331" y="5621678"/>
                <a:ext cx="325080" cy="172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3D9CC06-42D3-4FEF-A398-32E1549D36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63691" y="5603678"/>
                  <a:ext cx="360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76B64D-65E8-4042-A120-28AA911FE085}"/>
                    </a:ext>
                  </a:extLst>
                </p14:cNvPr>
                <p14:cNvContentPartPr/>
                <p14:nvPr/>
              </p14:nvContentPartPr>
              <p14:xfrm>
                <a:off x="7132851" y="5777558"/>
                <a:ext cx="396000" cy="263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76B64D-65E8-4042-A120-28AA911FE0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14851" y="5759918"/>
                  <a:ext cx="431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2619D9-613B-4D41-9D21-E22BBAB7AEAA}"/>
                    </a:ext>
                  </a:extLst>
                </p14:cNvPr>
                <p14:cNvContentPartPr/>
                <p14:nvPr/>
              </p14:nvContentPartPr>
              <p14:xfrm>
                <a:off x="7604091" y="5611598"/>
                <a:ext cx="229320" cy="27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2619D9-613B-4D41-9D21-E22BBAB7AE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86091" y="5593958"/>
                  <a:ext cx="264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066A55-5716-4974-8BA3-55E26CCD5CFC}"/>
                    </a:ext>
                  </a:extLst>
                </p14:cNvPr>
                <p14:cNvContentPartPr/>
                <p14:nvPr/>
              </p14:nvContentPartPr>
              <p14:xfrm>
                <a:off x="7838091" y="5320358"/>
                <a:ext cx="664560" cy="352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066A55-5716-4974-8BA3-55E26CCD5C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20451" y="5302358"/>
                  <a:ext cx="700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9C801E-F14B-495D-B4A9-EE0D619521DD}"/>
                    </a:ext>
                  </a:extLst>
                </p14:cNvPr>
                <p14:cNvContentPartPr/>
                <p14:nvPr/>
              </p14:nvContentPartPr>
              <p14:xfrm>
                <a:off x="8681931" y="5413598"/>
                <a:ext cx="46080" cy="259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9C801E-F14B-495D-B4A9-EE0D619521D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64291" y="5395958"/>
                  <a:ext cx="81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8C2BE8-2DC8-44EF-8C79-EE59CA91D1EF}"/>
                    </a:ext>
                  </a:extLst>
                </p14:cNvPr>
                <p14:cNvContentPartPr/>
                <p14:nvPr/>
              </p14:nvContentPartPr>
              <p14:xfrm>
                <a:off x="9041931" y="5068718"/>
                <a:ext cx="410400" cy="69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8C2BE8-2DC8-44EF-8C79-EE59CA91D1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024291" y="5050718"/>
                  <a:ext cx="4460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883F77-A261-4E65-9ED0-E2B6A682D259}"/>
                    </a:ext>
                  </a:extLst>
                </p14:cNvPr>
                <p14:cNvContentPartPr/>
                <p14:nvPr/>
              </p14:nvContentPartPr>
              <p14:xfrm>
                <a:off x="9506691" y="5006078"/>
                <a:ext cx="373320" cy="475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883F77-A261-4E65-9ED0-E2B6A682D25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88691" y="4988078"/>
                  <a:ext cx="4089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9A4B3A6-59D8-4B50-823D-633FEE6963B1}"/>
                    </a:ext>
                  </a:extLst>
                </p14:cNvPr>
                <p14:cNvContentPartPr/>
                <p14:nvPr/>
              </p14:nvContentPartPr>
              <p14:xfrm>
                <a:off x="9769131" y="4906718"/>
                <a:ext cx="485640" cy="56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9A4B3A6-59D8-4B50-823D-633FEE6963B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51491" y="4888718"/>
                  <a:ext cx="5212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CDEF31B-33A7-4DEB-BBDE-C7E7FCE2E7C7}"/>
                    </a:ext>
                  </a:extLst>
                </p14:cNvPr>
                <p14:cNvContentPartPr/>
                <p14:nvPr/>
              </p14:nvContentPartPr>
              <p14:xfrm>
                <a:off x="10314891" y="4915358"/>
                <a:ext cx="260280" cy="272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CDEF31B-33A7-4DEB-BBDE-C7E7FCE2E7C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96891" y="4897718"/>
                  <a:ext cx="295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3D7BE3E-E6C3-46F6-86BE-2CBBEE47B8BB}"/>
                    </a:ext>
                  </a:extLst>
                </p14:cNvPr>
                <p14:cNvContentPartPr/>
                <p14:nvPr/>
              </p14:nvContentPartPr>
              <p14:xfrm>
                <a:off x="10962891" y="4363118"/>
                <a:ext cx="454680" cy="637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D7BE3E-E6C3-46F6-86BE-2CBBEE47B8B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944891" y="4345118"/>
                  <a:ext cx="4903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D92625-98DC-4F94-B8E2-B66003C0C343}"/>
                    </a:ext>
                  </a:extLst>
                </p14:cNvPr>
                <p14:cNvContentPartPr/>
                <p14:nvPr/>
              </p14:nvContentPartPr>
              <p14:xfrm>
                <a:off x="8202411" y="6105518"/>
                <a:ext cx="364680" cy="37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D92625-98DC-4F94-B8E2-B66003C0C34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84411" y="6087878"/>
                  <a:ext cx="400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4C3ECB-D418-4A84-BD0A-418CC5B8A11E}"/>
                    </a:ext>
                  </a:extLst>
                </p14:cNvPr>
                <p14:cNvContentPartPr/>
                <p14:nvPr/>
              </p14:nvContentPartPr>
              <p14:xfrm>
                <a:off x="8551251" y="6047558"/>
                <a:ext cx="252720" cy="420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4C3ECB-D418-4A84-BD0A-418CC5B8A11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33251" y="6029558"/>
                  <a:ext cx="288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CF84A8-DAC4-47CC-AFDC-0141B30DEF76}"/>
                    </a:ext>
                  </a:extLst>
                </p14:cNvPr>
                <p14:cNvContentPartPr/>
                <p14:nvPr/>
              </p14:nvContentPartPr>
              <p14:xfrm>
                <a:off x="8763291" y="5893478"/>
                <a:ext cx="375120" cy="337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CF84A8-DAC4-47CC-AFDC-0141B30DEF7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745651" y="5875478"/>
                  <a:ext cx="4107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9E2F21-49D5-4055-8662-8260648AC9C1}"/>
                    </a:ext>
                  </a:extLst>
                </p14:cNvPr>
                <p14:cNvContentPartPr/>
                <p14:nvPr/>
              </p14:nvContentPartPr>
              <p14:xfrm>
                <a:off x="8708931" y="5739398"/>
                <a:ext cx="542880" cy="329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9E2F21-49D5-4055-8662-8260648AC9C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691291" y="5721758"/>
                  <a:ext cx="578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4902F7-6575-40C4-82CB-04635ED434BE}"/>
                    </a:ext>
                  </a:extLst>
                </p14:cNvPr>
                <p14:cNvContentPartPr/>
                <p14:nvPr/>
              </p14:nvContentPartPr>
              <p14:xfrm>
                <a:off x="9294291" y="5748758"/>
                <a:ext cx="279000" cy="37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4902F7-6575-40C4-82CB-04635ED434B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276651" y="5730758"/>
                  <a:ext cx="3146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9993D60-8289-41C0-9FCE-185EFB94D380}"/>
                    </a:ext>
                  </a:extLst>
                </p14:cNvPr>
                <p14:cNvContentPartPr/>
                <p14:nvPr/>
              </p14:nvContentPartPr>
              <p14:xfrm>
                <a:off x="9469611" y="5895998"/>
                <a:ext cx="147240" cy="10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9993D60-8289-41C0-9FCE-185EFB94D3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451971" y="5878358"/>
                  <a:ext cx="182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FCBCA0D-BFA2-47BE-BF67-40C06E94A934}"/>
                    </a:ext>
                  </a:extLst>
                </p14:cNvPr>
                <p14:cNvContentPartPr/>
                <p14:nvPr/>
              </p14:nvContentPartPr>
              <p14:xfrm>
                <a:off x="9749331" y="5566958"/>
                <a:ext cx="269640" cy="290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FCBCA0D-BFA2-47BE-BF67-40C06E94A9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31331" y="5548958"/>
                  <a:ext cx="305280" cy="32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81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11F5BDC-0438-4D66-94A4-EA5CF3CF6C86}"/>
              </a:ext>
            </a:extLst>
          </p:cNvPr>
          <p:cNvGrpSpPr/>
          <p:nvPr/>
        </p:nvGrpSpPr>
        <p:grpSpPr>
          <a:xfrm>
            <a:off x="40131" y="162585"/>
            <a:ext cx="12056760" cy="6672240"/>
            <a:chOff x="40131" y="162585"/>
            <a:chExt cx="12056760" cy="66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B4E21E-05A0-4F3A-8E72-9DC562FE3378}"/>
                    </a:ext>
                  </a:extLst>
                </p14:cNvPr>
                <p14:cNvContentPartPr/>
                <p14:nvPr/>
              </p14:nvContentPartPr>
              <p14:xfrm>
                <a:off x="5341131" y="407025"/>
                <a:ext cx="188640" cy="21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B4E21E-05A0-4F3A-8E72-9DC562FE33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23491" y="389385"/>
                  <a:ext cx="224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1D7363-23DC-4CB7-8386-2B36AD85C931}"/>
                    </a:ext>
                  </a:extLst>
                </p14:cNvPr>
                <p14:cNvContentPartPr/>
                <p14:nvPr/>
              </p14:nvContentPartPr>
              <p14:xfrm>
                <a:off x="5514651" y="298305"/>
                <a:ext cx="361080" cy="34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1D7363-23DC-4CB7-8386-2B36AD85C9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6651" y="280665"/>
                  <a:ext cx="3967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0EF0CE-E5CC-45F6-937A-8402AAB72BDB}"/>
                    </a:ext>
                  </a:extLst>
                </p14:cNvPr>
                <p14:cNvContentPartPr/>
                <p14:nvPr/>
              </p14:nvContentPartPr>
              <p14:xfrm>
                <a:off x="5529051" y="271305"/>
                <a:ext cx="32868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0EF0CE-E5CC-45F6-937A-8402AAB72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1051" y="253665"/>
                  <a:ext cx="364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E2B44C-7913-41AD-9435-9A127CB951EE}"/>
                    </a:ext>
                  </a:extLst>
                </p14:cNvPr>
                <p14:cNvContentPartPr/>
                <p14:nvPr/>
              </p14:nvContentPartPr>
              <p14:xfrm>
                <a:off x="5353731" y="313065"/>
                <a:ext cx="6120" cy="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E2B44C-7913-41AD-9435-9A127CB951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6091" y="29506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CD49BD-3BF4-4677-AA0D-112281A7844D}"/>
                    </a:ext>
                  </a:extLst>
                </p14:cNvPr>
                <p14:cNvContentPartPr/>
                <p14:nvPr/>
              </p14:nvContentPartPr>
              <p14:xfrm>
                <a:off x="6793731" y="355185"/>
                <a:ext cx="524160" cy="37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CD49BD-3BF4-4677-AA0D-112281A784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5731" y="337545"/>
                  <a:ext cx="559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D9C231-5DCF-4AE5-8F11-61A158BF970D}"/>
                    </a:ext>
                  </a:extLst>
                </p14:cNvPr>
                <p14:cNvContentPartPr/>
                <p14:nvPr/>
              </p14:nvContentPartPr>
              <p14:xfrm>
                <a:off x="7429851" y="317745"/>
                <a:ext cx="194400" cy="29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D9C231-5DCF-4AE5-8F11-61A158BF97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1851" y="299745"/>
                  <a:ext cx="230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E9BC1E-F509-4064-AD5B-3AABBA7FE455}"/>
                    </a:ext>
                  </a:extLst>
                </p14:cNvPr>
                <p14:cNvContentPartPr/>
                <p14:nvPr/>
              </p14:nvContentPartPr>
              <p14:xfrm>
                <a:off x="7649811" y="234945"/>
                <a:ext cx="335520" cy="40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E9BC1E-F509-4064-AD5B-3AABBA7FE4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32171" y="217305"/>
                  <a:ext cx="371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C3040D-C547-49B2-843D-C8DCFF9A0C97}"/>
                    </a:ext>
                  </a:extLst>
                </p14:cNvPr>
                <p14:cNvContentPartPr/>
                <p14:nvPr/>
              </p14:nvContentPartPr>
              <p14:xfrm>
                <a:off x="7613811" y="346905"/>
                <a:ext cx="376200" cy="8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C3040D-C547-49B2-843D-C8DCFF9A0C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95811" y="328905"/>
                  <a:ext cx="411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AED3B2-9670-48B9-8C1C-3F08CBFC9E6A}"/>
                    </a:ext>
                  </a:extLst>
                </p14:cNvPr>
                <p14:cNvContentPartPr/>
                <p14:nvPr/>
              </p14:nvContentPartPr>
              <p14:xfrm>
                <a:off x="8365131" y="216945"/>
                <a:ext cx="172800" cy="45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AED3B2-9670-48B9-8C1C-3F08CBFC9E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7491" y="198945"/>
                  <a:ext cx="2084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EE5C64-9655-445A-8860-D1DBDB294686}"/>
                    </a:ext>
                  </a:extLst>
                </p14:cNvPr>
                <p14:cNvContentPartPr/>
                <p14:nvPr/>
              </p14:nvContentPartPr>
              <p14:xfrm>
                <a:off x="8519211" y="189945"/>
                <a:ext cx="371520" cy="51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EE5C64-9655-445A-8860-D1DBDB2946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01211" y="171945"/>
                  <a:ext cx="4071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B47522-450D-45F9-9963-00961F3952F7}"/>
                    </a:ext>
                  </a:extLst>
                </p14:cNvPr>
                <p14:cNvContentPartPr/>
                <p14:nvPr/>
              </p14:nvContentPartPr>
              <p14:xfrm>
                <a:off x="8935371" y="316305"/>
                <a:ext cx="749880" cy="95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B47522-450D-45F9-9963-00961F3952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17731" y="298665"/>
                  <a:ext cx="78552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073BD5-5BED-4F4A-A293-8133F059A5E8}"/>
                    </a:ext>
                  </a:extLst>
                </p14:cNvPr>
                <p14:cNvContentPartPr/>
                <p14:nvPr/>
              </p14:nvContentPartPr>
              <p14:xfrm>
                <a:off x="9811251" y="446625"/>
                <a:ext cx="105840" cy="23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073BD5-5BED-4F4A-A293-8133F059A5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3611" y="428625"/>
                  <a:ext cx="141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A6F1F6-3F8B-4F63-879E-594442DF4131}"/>
                    </a:ext>
                  </a:extLst>
                </p14:cNvPr>
                <p14:cNvContentPartPr/>
                <p14:nvPr/>
              </p14:nvContentPartPr>
              <p14:xfrm>
                <a:off x="9804771" y="29830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A6F1F6-3F8B-4F63-879E-594442DF4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86771" y="280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6FD417-AF25-4C92-AB3F-9306BB1AE8D7}"/>
                    </a:ext>
                  </a:extLst>
                </p14:cNvPr>
                <p14:cNvContentPartPr/>
                <p14:nvPr/>
              </p14:nvContentPartPr>
              <p14:xfrm>
                <a:off x="10153611" y="342945"/>
                <a:ext cx="303480" cy="37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6FD417-AF25-4C92-AB3F-9306BB1AE8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5971" y="325305"/>
                  <a:ext cx="3391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4C5E20-F726-4C65-82E3-429892FF42F4}"/>
                    </a:ext>
                  </a:extLst>
                </p14:cNvPr>
                <p14:cNvContentPartPr/>
                <p14:nvPr/>
              </p14:nvContentPartPr>
              <p14:xfrm>
                <a:off x="9826371" y="434025"/>
                <a:ext cx="503640" cy="19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4C5E20-F726-4C65-82E3-429892FF42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8371" y="416385"/>
                  <a:ext cx="539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598715-1F73-45CB-A2A8-DBF0C6D2107B}"/>
                    </a:ext>
                  </a:extLst>
                </p14:cNvPr>
                <p14:cNvContentPartPr/>
                <p14:nvPr/>
              </p14:nvContentPartPr>
              <p14:xfrm>
                <a:off x="10548171" y="307665"/>
                <a:ext cx="474480" cy="32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598715-1F73-45CB-A2A8-DBF0C6D210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30171" y="289665"/>
                  <a:ext cx="510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AE029F-193B-4945-BEF8-6EB8DC42503D}"/>
                    </a:ext>
                  </a:extLst>
                </p14:cNvPr>
                <p14:cNvContentPartPr/>
                <p14:nvPr/>
              </p14:nvContentPartPr>
              <p14:xfrm>
                <a:off x="10438371" y="443025"/>
                <a:ext cx="592560" cy="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AE029F-193B-4945-BEF8-6EB8DC4250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20731" y="425385"/>
                  <a:ext cx="628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5BCAF0-2C2D-4AE2-8E18-629212C29BFF}"/>
                    </a:ext>
                  </a:extLst>
                </p14:cNvPr>
                <p14:cNvContentPartPr/>
                <p14:nvPr/>
              </p14:nvContentPartPr>
              <p14:xfrm>
                <a:off x="11069451" y="275985"/>
                <a:ext cx="664200" cy="37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5BCAF0-2C2D-4AE2-8E18-629212C29B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51451" y="257985"/>
                  <a:ext cx="6998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CD924F-E953-4C47-BB3B-9BC1CF0F5FA7}"/>
                    </a:ext>
                  </a:extLst>
                </p14:cNvPr>
                <p14:cNvContentPartPr/>
                <p14:nvPr/>
              </p14:nvContentPartPr>
              <p14:xfrm>
                <a:off x="8790291" y="162585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CD924F-E953-4C47-BB3B-9BC1CF0F5F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2651" y="144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0016D1-46FC-43EC-8351-2F0F26808560}"/>
                    </a:ext>
                  </a:extLst>
                </p14:cNvPr>
                <p14:cNvContentPartPr/>
                <p14:nvPr/>
              </p14:nvContentPartPr>
              <p14:xfrm>
                <a:off x="8092971" y="171585"/>
                <a:ext cx="716040" cy="12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0016D1-46FC-43EC-8351-2F0F268085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75331" y="153945"/>
                  <a:ext cx="75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0516E7-2B27-432D-AEA7-CE8FC89342C9}"/>
                    </a:ext>
                  </a:extLst>
                </p14:cNvPr>
                <p14:cNvContentPartPr/>
                <p14:nvPr/>
              </p14:nvContentPartPr>
              <p14:xfrm>
                <a:off x="541611" y="640305"/>
                <a:ext cx="484560" cy="35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0516E7-2B27-432D-AEA7-CE8FC89342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3971" y="622665"/>
                  <a:ext cx="520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BC49C8-0F10-4895-8F17-7F5AFD4B8965}"/>
                    </a:ext>
                  </a:extLst>
                </p14:cNvPr>
                <p14:cNvContentPartPr/>
                <p14:nvPr/>
              </p14:nvContentPartPr>
              <p14:xfrm>
                <a:off x="40131" y="595665"/>
                <a:ext cx="1031760" cy="77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BC49C8-0F10-4895-8F17-7F5AFD4B89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131" y="578025"/>
                  <a:ext cx="10674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79A60A-08DB-4D3F-B8CE-F7977A1C5B94}"/>
                    </a:ext>
                  </a:extLst>
                </p14:cNvPr>
                <p14:cNvContentPartPr/>
                <p14:nvPr/>
              </p14:nvContentPartPr>
              <p14:xfrm>
                <a:off x="577611" y="751185"/>
                <a:ext cx="177120" cy="285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79A60A-08DB-4D3F-B8CE-F7977A1C5B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9971" y="733185"/>
                  <a:ext cx="212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0E997F-40D0-4907-B6C7-547D21347B49}"/>
                    </a:ext>
                  </a:extLst>
                </p14:cNvPr>
                <p14:cNvContentPartPr/>
                <p14:nvPr/>
              </p14:nvContentPartPr>
              <p14:xfrm>
                <a:off x="1504971" y="511425"/>
                <a:ext cx="487800" cy="65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0E997F-40D0-4907-B6C7-547D21347B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87331" y="493425"/>
                  <a:ext cx="52344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38EAE4-3554-4133-8818-1E0F7BB3D653}"/>
                    </a:ext>
                  </a:extLst>
                </p14:cNvPr>
                <p14:cNvContentPartPr/>
                <p14:nvPr/>
              </p14:nvContentPartPr>
              <p14:xfrm>
                <a:off x="2317491" y="579105"/>
                <a:ext cx="21096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38EAE4-3554-4133-8818-1E0F7BB3D6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99491" y="561105"/>
                  <a:ext cx="246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9D5B02-3A42-46D7-A6F6-C73D39359365}"/>
                    </a:ext>
                  </a:extLst>
                </p14:cNvPr>
                <p14:cNvContentPartPr/>
                <p14:nvPr/>
              </p14:nvContentPartPr>
              <p14:xfrm>
                <a:off x="2064051" y="485865"/>
                <a:ext cx="455760" cy="16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9D5B02-3A42-46D7-A6F6-C73D393593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46051" y="468225"/>
                  <a:ext cx="49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5C7E11-74CC-4B27-B9CA-FDF8D56AA88A}"/>
                    </a:ext>
                  </a:extLst>
                </p14:cNvPr>
                <p14:cNvContentPartPr/>
                <p14:nvPr/>
              </p14:nvContentPartPr>
              <p14:xfrm>
                <a:off x="2634291" y="485505"/>
                <a:ext cx="408240" cy="317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5C7E11-74CC-4B27-B9CA-FDF8D56AA8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16651" y="467505"/>
                  <a:ext cx="443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2AC1F6-1A9A-4E19-84A0-715BADE04879}"/>
                    </a:ext>
                  </a:extLst>
                </p14:cNvPr>
                <p14:cNvContentPartPr/>
                <p14:nvPr/>
              </p14:nvContentPartPr>
              <p14:xfrm>
                <a:off x="2643291" y="522945"/>
                <a:ext cx="596520" cy="18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2AC1F6-1A9A-4E19-84A0-715BADE0487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25291" y="504945"/>
                  <a:ext cx="632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EF837B-A18A-4B09-888E-F93C87A18404}"/>
                    </a:ext>
                  </a:extLst>
                </p14:cNvPr>
                <p14:cNvContentPartPr/>
                <p14:nvPr/>
              </p14:nvContentPartPr>
              <p14:xfrm>
                <a:off x="3159171" y="416025"/>
                <a:ext cx="159840" cy="24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EF837B-A18A-4B09-888E-F93C87A1840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41531" y="398385"/>
                  <a:ext cx="195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70E2C6-FCDC-4DDC-95E1-F9254A0F8F2C}"/>
                    </a:ext>
                  </a:extLst>
                </p14:cNvPr>
                <p14:cNvContentPartPr/>
                <p14:nvPr/>
              </p14:nvContentPartPr>
              <p14:xfrm>
                <a:off x="2878731" y="375345"/>
                <a:ext cx="465840" cy="5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70E2C6-FCDC-4DDC-95E1-F9254A0F8F2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60731" y="357345"/>
                  <a:ext cx="501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4E7B92-7509-4F1B-97E8-581017028F05}"/>
                    </a:ext>
                  </a:extLst>
                </p14:cNvPr>
                <p14:cNvContentPartPr/>
                <p14:nvPr/>
              </p14:nvContentPartPr>
              <p14:xfrm>
                <a:off x="3360411" y="398025"/>
                <a:ext cx="273240" cy="18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4E7B92-7509-4F1B-97E8-581017028F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42411" y="380025"/>
                  <a:ext cx="30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5C1FD1-7A58-4B71-B961-A780368301FE}"/>
                    </a:ext>
                  </a:extLst>
                </p14:cNvPr>
                <p14:cNvContentPartPr/>
                <p14:nvPr/>
              </p14:nvContentPartPr>
              <p14:xfrm>
                <a:off x="3765051" y="425385"/>
                <a:ext cx="246240" cy="19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5C1FD1-7A58-4B71-B961-A780368301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47411" y="407385"/>
                  <a:ext cx="281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F75E0B-C391-4F36-99CC-04C5AE22394C}"/>
                    </a:ext>
                  </a:extLst>
                </p14:cNvPr>
                <p14:cNvContentPartPr/>
                <p14:nvPr/>
              </p14:nvContentPartPr>
              <p14:xfrm>
                <a:off x="4191291" y="334305"/>
                <a:ext cx="637560" cy="25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F75E0B-C391-4F36-99CC-04C5AE2239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73291" y="316305"/>
                  <a:ext cx="673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F65F42-4406-453E-B294-1CE6B1E61E83}"/>
                    </a:ext>
                  </a:extLst>
                </p14:cNvPr>
                <p14:cNvContentPartPr/>
                <p14:nvPr/>
              </p14:nvContentPartPr>
              <p14:xfrm>
                <a:off x="1067931" y="1611225"/>
                <a:ext cx="867600" cy="34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F65F42-4406-453E-B294-1CE6B1E61E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9931" y="1593225"/>
                  <a:ext cx="903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E49D98-7149-4682-8440-A97A0051FDDB}"/>
                    </a:ext>
                  </a:extLst>
                </p14:cNvPr>
                <p14:cNvContentPartPr/>
                <p14:nvPr/>
              </p14:nvContentPartPr>
              <p14:xfrm>
                <a:off x="2050011" y="1368225"/>
                <a:ext cx="596520" cy="39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E49D98-7149-4682-8440-A97A0051FD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32371" y="1350585"/>
                  <a:ext cx="632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E5573C-1E26-47B4-946F-DDD3FCBE6FA3}"/>
                    </a:ext>
                  </a:extLst>
                </p14:cNvPr>
                <p14:cNvContentPartPr/>
                <p14:nvPr/>
              </p14:nvContentPartPr>
              <p14:xfrm>
                <a:off x="2650491" y="1228905"/>
                <a:ext cx="255600" cy="33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E5573C-1E26-47B4-946F-DDD3FCBE6F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32851" y="1211265"/>
                  <a:ext cx="291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40106D-3935-4E19-B267-CB645B709C65}"/>
                    </a:ext>
                  </a:extLst>
                </p14:cNvPr>
                <p14:cNvContentPartPr/>
                <p14:nvPr/>
              </p14:nvContentPartPr>
              <p14:xfrm>
                <a:off x="3039291" y="947745"/>
                <a:ext cx="459000" cy="62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40106D-3935-4E19-B267-CB645B709C6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21651" y="930105"/>
                  <a:ext cx="4946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A2139B-4CB8-459C-9B98-11A606625E83}"/>
                    </a:ext>
                  </a:extLst>
                </p14:cNvPr>
                <p14:cNvContentPartPr/>
                <p14:nvPr/>
              </p14:nvContentPartPr>
              <p14:xfrm>
                <a:off x="3982491" y="740025"/>
                <a:ext cx="698040" cy="83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A2139B-4CB8-459C-9B98-11A606625E8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64491" y="722025"/>
                  <a:ext cx="73368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81E6DF-34B3-40BD-84FB-AB86110CA29A}"/>
                    </a:ext>
                  </a:extLst>
                </p14:cNvPr>
                <p14:cNvContentPartPr/>
                <p14:nvPr/>
              </p14:nvContentPartPr>
              <p14:xfrm>
                <a:off x="4854771" y="949185"/>
                <a:ext cx="425520" cy="30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81E6DF-34B3-40BD-84FB-AB86110CA2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36771" y="931185"/>
                  <a:ext cx="461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56DB9B-B878-4AB0-8936-5162CC1567CB}"/>
                    </a:ext>
                  </a:extLst>
                </p14:cNvPr>
                <p14:cNvContentPartPr/>
                <p14:nvPr/>
              </p14:nvContentPartPr>
              <p14:xfrm>
                <a:off x="5305131" y="794385"/>
                <a:ext cx="261000" cy="406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56DB9B-B878-4AB0-8936-5162CC1567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87131" y="776385"/>
                  <a:ext cx="2966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997A11-285D-4111-B8DF-E307224F2F18}"/>
                    </a:ext>
                  </a:extLst>
                </p14:cNvPr>
                <p14:cNvContentPartPr/>
                <p14:nvPr/>
              </p14:nvContentPartPr>
              <p14:xfrm>
                <a:off x="5685291" y="995265"/>
                <a:ext cx="56160" cy="12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997A11-285D-4111-B8DF-E307224F2F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67291" y="977625"/>
                  <a:ext cx="91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798950-DCC2-4356-A14D-630828C32BE1}"/>
                    </a:ext>
                  </a:extLst>
                </p14:cNvPr>
                <p14:cNvContentPartPr/>
                <p14:nvPr/>
              </p14:nvContentPartPr>
              <p14:xfrm>
                <a:off x="5676291" y="937665"/>
                <a:ext cx="360" cy="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798950-DCC2-4356-A14D-630828C32BE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58651" y="9196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2BDC6D-5E45-4B28-8960-06DD2BEA0294}"/>
                    </a:ext>
                  </a:extLst>
                </p14:cNvPr>
                <p14:cNvContentPartPr/>
                <p14:nvPr/>
              </p14:nvContentPartPr>
              <p14:xfrm>
                <a:off x="6066891" y="977625"/>
                <a:ext cx="163080" cy="19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2BDC6D-5E45-4B28-8960-06DD2BEA02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49251" y="959625"/>
                  <a:ext cx="198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6D82DB-F645-4227-BE45-51379E221011}"/>
                    </a:ext>
                  </a:extLst>
                </p14:cNvPr>
                <p14:cNvContentPartPr/>
                <p14:nvPr/>
              </p14:nvContentPartPr>
              <p14:xfrm>
                <a:off x="6433011" y="940905"/>
                <a:ext cx="299520" cy="26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6D82DB-F645-4227-BE45-51379E221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15371" y="923265"/>
                  <a:ext cx="335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9F7DED-95BF-48FB-9977-5B025F8F5522}"/>
                    </a:ext>
                  </a:extLst>
                </p14:cNvPr>
                <p14:cNvContentPartPr/>
                <p14:nvPr/>
              </p14:nvContentPartPr>
              <p14:xfrm>
                <a:off x="687771" y="2758545"/>
                <a:ext cx="335160" cy="25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9F7DED-95BF-48FB-9977-5B025F8F55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9771" y="2740905"/>
                  <a:ext cx="370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3AF19A-7FC9-4A96-BA5A-8B3062C39DB8}"/>
                    </a:ext>
                  </a:extLst>
                </p14:cNvPr>
                <p14:cNvContentPartPr/>
                <p14:nvPr/>
              </p14:nvContentPartPr>
              <p14:xfrm>
                <a:off x="696771" y="2724705"/>
                <a:ext cx="334800" cy="18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3AF19A-7FC9-4A96-BA5A-8B3062C39DB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9131" y="2707065"/>
                  <a:ext cx="37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E479AE-874A-4A4C-B7E7-A83ECE040520}"/>
                    </a:ext>
                  </a:extLst>
                </p14:cNvPr>
                <p14:cNvContentPartPr/>
                <p14:nvPr/>
              </p14:nvContentPartPr>
              <p14:xfrm>
                <a:off x="439371" y="2567745"/>
                <a:ext cx="933480" cy="50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E479AE-874A-4A4C-B7E7-A83ECE04052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1371" y="2550105"/>
                  <a:ext cx="9691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EC93F0-9979-469E-A351-CDEECC36B4C7}"/>
                    </a:ext>
                  </a:extLst>
                </p14:cNvPr>
                <p14:cNvContentPartPr/>
                <p14:nvPr/>
              </p14:nvContentPartPr>
              <p14:xfrm>
                <a:off x="2270691" y="2205585"/>
                <a:ext cx="1180440" cy="73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EC93F0-9979-469E-A351-CDEECC36B4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53051" y="2187945"/>
                  <a:ext cx="12160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D43661-209A-4242-9D6E-C6A17E0FFB9C}"/>
                    </a:ext>
                  </a:extLst>
                </p14:cNvPr>
                <p14:cNvContentPartPr/>
                <p14:nvPr/>
              </p14:nvContentPartPr>
              <p14:xfrm>
                <a:off x="3535731" y="2172465"/>
                <a:ext cx="423720" cy="57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D43661-209A-4242-9D6E-C6A17E0FFB9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17731" y="2154465"/>
                  <a:ext cx="4593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A7375D-40D5-4A2D-AD40-F83E04DC12B6}"/>
                    </a:ext>
                  </a:extLst>
                </p14:cNvPr>
                <p14:cNvContentPartPr/>
                <p14:nvPr/>
              </p14:nvContentPartPr>
              <p14:xfrm>
                <a:off x="3141171" y="1996785"/>
                <a:ext cx="796320" cy="320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A7375D-40D5-4A2D-AD40-F83E04DC12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23171" y="1979145"/>
                  <a:ext cx="831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70C90F-8822-43D6-8133-E8CEA26B4736}"/>
                    </a:ext>
                  </a:extLst>
                </p14:cNvPr>
                <p14:cNvContentPartPr/>
                <p14:nvPr/>
              </p14:nvContentPartPr>
              <p14:xfrm>
                <a:off x="4121091" y="2031345"/>
                <a:ext cx="578160" cy="55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70C90F-8822-43D6-8133-E8CEA26B473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03091" y="2013705"/>
                  <a:ext cx="6138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731253-5932-45D1-A139-44F4DF16429D}"/>
                    </a:ext>
                  </a:extLst>
                </p14:cNvPr>
                <p14:cNvContentPartPr/>
                <p14:nvPr/>
              </p14:nvContentPartPr>
              <p14:xfrm>
                <a:off x="5081931" y="1980585"/>
                <a:ext cx="259560" cy="367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731253-5932-45D1-A139-44F4DF16429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64291" y="1962585"/>
                  <a:ext cx="295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DB61CD-4CFF-4EAE-9CF0-A7972E8B01AF}"/>
                    </a:ext>
                  </a:extLst>
                </p14:cNvPr>
                <p14:cNvContentPartPr/>
                <p14:nvPr/>
              </p14:nvContentPartPr>
              <p14:xfrm>
                <a:off x="4725891" y="1864665"/>
                <a:ext cx="93240" cy="174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DB61CD-4CFF-4EAE-9CF0-A7972E8B01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07891" y="1846665"/>
                  <a:ext cx="128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1A0C35-37AA-4099-AE99-21173EB807C3}"/>
                    </a:ext>
                  </a:extLst>
                </p14:cNvPr>
                <p14:cNvContentPartPr/>
                <p14:nvPr/>
              </p14:nvContentPartPr>
              <p14:xfrm>
                <a:off x="6022251" y="1619505"/>
                <a:ext cx="691560" cy="98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1A0C35-37AA-4099-AE99-21173EB807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04251" y="1601505"/>
                  <a:ext cx="7272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D1B1FD-92E0-45CE-8AE0-09DEE745F76E}"/>
                    </a:ext>
                  </a:extLst>
                </p14:cNvPr>
                <p14:cNvContentPartPr/>
                <p14:nvPr/>
              </p14:nvContentPartPr>
              <p14:xfrm>
                <a:off x="7302051" y="1641105"/>
                <a:ext cx="275040" cy="54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D1B1FD-92E0-45CE-8AE0-09DEE745F7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84411" y="1623105"/>
                  <a:ext cx="3106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F16BEC-7E55-47D7-B82D-518BD53086AB}"/>
                    </a:ext>
                  </a:extLst>
                </p14:cNvPr>
                <p14:cNvContentPartPr/>
                <p14:nvPr/>
              </p14:nvContentPartPr>
              <p14:xfrm>
                <a:off x="7197291" y="2156985"/>
                <a:ext cx="566640" cy="13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F16BEC-7E55-47D7-B82D-518BD53086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79291" y="2138985"/>
                  <a:ext cx="602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63F271-C501-433C-9210-1E3D8FFC5FC0}"/>
                    </a:ext>
                  </a:extLst>
                </p14:cNvPr>
                <p14:cNvContentPartPr/>
                <p14:nvPr/>
              </p14:nvContentPartPr>
              <p14:xfrm>
                <a:off x="6916491" y="1513305"/>
                <a:ext cx="471960" cy="20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63F271-C501-433C-9210-1E3D8FFC5FC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98491" y="1495305"/>
                  <a:ext cx="50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25FDE3-8844-4620-A432-50141571A1C7}"/>
                    </a:ext>
                  </a:extLst>
                </p14:cNvPr>
                <p14:cNvContentPartPr/>
                <p14:nvPr/>
              </p14:nvContentPartPr>
              <p14:xfrm>
                <a:off x="7447491" y="1270665"/>
                <a:ext cx="719280" cy="62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25FDE3-8844-4620-A432-50141571A1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29491" y="1252665"/>
                  <a:ext cx="7549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707EC63-9D23-4E53-B237-D2CFA62D0B72}"/>
                    </a:ext>
                  </a:extLst>
                </p14:cNvPr>
                <p14:cNvContentPartPr/>
                <p14:nvPr/>
              </p14:nvContentPartPr>
              <p14:xfrm>
                <a:off x="8188371" y="1375425"/>
                <a:ext cx="937080" cy="63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707EC63-9D23-4E53-B237-D2CFA62D0B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70731" y="1357425"/>
                  <a:ext cx="97272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01F29C-F2BA-4AF3-9AC9-4BE1622C8D7D}"/>
                    </a:ext>
                  </a:extLst>
                </p14:cNvPr>
                <p14:cNvContentPartPr/>
                <p14:nvPr/>
              </p14:nvContentPartPr>
              <p14:xfrm>
                <a:off x="8935371" y="1421145"/>
                <a:ext cx="532800" cy="33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01F29C-F2BA-4AF3-9AC9-4BE1622C8D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17731" y="1403145"/>
                  <a:ext cx="568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78F469-40BB-4419-AD43-C52AD1CF9670}"/>
                    </a:ext>
                  </a:extLst>
                </p14:cNvPr>
                <p14:cNvContentPartPr/>
                <p14:nvPr/>
              </p14:nvContentPartPr>
              <p14:xfrm>
                <a:off x="8690931" y="1143945"/>
                <a:ext cx="520560" cy="19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78F469-40BB-4419-AD43-C52AD1CF967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72931" y="1125945"/>
                  <a:ext cx="556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665750-F594-4CDB-A186-F9705B737FCC}"/>
                    </a:ext>
                  </a:extLst>
                </p14:cNvPr>
                <p14:cNvContentPartPr/>
                <p14:nvPr/>
              </p14:nvContentPartPr>
              <p14:xfrm>
                <a:off x="9482931" y="1421145"/>
                <a:ext cx="277560" cy="430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665750-F594-4CDB-A186-F9705B737F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65291" y="1403145"/>
                  <a:ext cx="3132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B933EB-CC64-480E-ACD3-8CAA77D2A35D}"/>
                    </a:ext>
                  </a:extLst>
                </p14:cNvPr>
                <p14:cNvContentPartPr/>
                <p14:nvPr/>
              </p14:nvContentPartPr>
              <p14:xfrm>
                <a:off x="10206171" y="1158705"/>
                <a:ext cx="716760" cy="622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B933EB-CC64-480E-ACD3-8CAA77D2A35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88531" y="1140705"/>
                  <a:ext cx="7524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4D6352-E8D4-4005-9EC4-848FA8F9C620}"/>
                    </a:ext>
                  </a:extLst>
                </p14:cNvPr>
                <p14:cNvContentPartPr/>
                <p14:nvPr/>
              </p14:nvContentPartPr>
              <p14:xfrm>
                <a:off x="11096091" y="1111545"/>
                <a:ext cx="577440" cy="529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4D6352-E8D4-4005-9EC4-848FA8F9C62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078451" y="1093545"/>
                  <a:ext cx="613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D5F160-369C-49E1-9686-497641A5E7D5}"/>
                    </a:ext>
                  </a:extLst>
                </p14:cNvPr>
                <p14:cNvContentPartPr/>
                <p14:nvPr/>
              </p14:nvContentPartPr>
              <p14:xfrm>
                <a:off x="11558331" y="1021905"/>
                <a:ext cx="353520" cy="44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D5F160-369C-49E1-9686-497641A5E7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40691" y="1004265"/>
                  <a:ext cx="3891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9C774B-DBD3-4D6D-8605-319E1B1DB40F}"/>
                    </a:ext>
                  </a:extLst>
                </p14:cNvPr>
                <p14:cNvContentPartPr/>
                <p14:nvPr/>
              </p14:nvContentPartPr>
              <p14:xfrm>
                <a:off x="11903571" y="830385"/>
                <a:ext cx="193320" cy="63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9C774B-DBD3-4D6D-8605-319E1B1DB4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885931" y="812745"/>
                  <a:ext cx="2289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40E1E8-1E76-4D35-9122-D93FE5DFF752}"/>
                    </a:ext>
                  </a:extLst>
                </p14:cNvPr>
                <p14:cNvContentPartPr/>
                <p14:nvPr/>
              </p14:nvContentPartPr>
              <p14:xfrm>
                <a:off x="3282291" y="3600225"/>
                <a:ext cx="994680" cy="94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40E1E8-1E76-4D35-9122-D93FE5DFF75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64651" y="3582225"/>
                  <a:ext cx="103032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D95CA7-C7AF-454B-A4AE-39FCEC0D8A1A}"/>
                    </a:ext>
                  </a:extLst>
                </p14:cNvPr>
                <p14:cNvContentPartPr/>
                <p14:nvPr/>
              </p14:nvContentPartPr>
              <p14:xfrm>
                <a:off x="4315491" y="3385305"/>
                <a:ext cx="745920" cy="57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D95CA7-C7AF-454B-A4AE-39FCEC0D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97851" y="3367665"/>
                  <a:ext cx="7815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E74393-E5FB-4791-A08D-89D35229B58C}"/>
                    </a:ext>
                  </a:extLst>
                </p14:cNvPr>
                <p14:cNvContentPartPr/>
                <p14:nvPr/>
              </p14:nvContentPartPr>
              <p14:xfrm>
                <a:off x="5106051" y="3494385"/>
                <a:ext cx="119520" cy="11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E74393-E5FB-4791-A08D-89D35229B5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88051" y="3476385"/>
                  <a:ext cx="155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46EDE7-7313-40D8-898D-522D441D41B0}"/>
                    </a:ext>
                  </a:extLst>
                </p14:cNvPr>
                <p14:cNvContentPartPr/>
                <p14:nvPr/>
              </p14:nvContentPartPr>
              <p14:xfrm>
                <a:off x="4951971" y="3276945"/>
                <a:ext cx="3960" cy="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46EDE7-7313-40D8-898D-522D441D41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33971" y="3259305"/>
                  <a:ext cx="3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CD047E-544C-4935-BE98-C89BB30C7549}"/>
                    </a:ext>
                  </a:extLst>
                </p14:cNvPr>
                <p14:cNvContentPartPr/>
                <p14:nvPr/>
              </p14:nvContentPartPr>
              <p14:xfrm>
                <a:off x="5350491" y="3367665"/>
                <a:ext cx="210600" cy="236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CD047E-544C-4935-BE98-C89BB30C75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32491" y="3350025"/>
                  <a:ext cx="246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306C85-97B5-4200-8772-8193F18B1BF5}"/>
                    </a:ext>
                  </a:extLst>
                </p14:cNvPr>
                <p14:cNvContentPartPr/>
                <p14:nvPr/>
              </p14:nvContentPartPr>
              <p14:xfrm>
                <a:off x="5683851" y="2933505"/>
                <a:ext cx="934200" cy="781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306C85-97B5-4200-8772-8193F18B1BF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66211" y="2915505"/>
                  <a:ext cx="96984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99F87E-E993-4BD3-853B-8CEFAB5B112C}"/>
                    </a:ext>
                  </a:extLst>
                </p14:cNvPr>
                <p14:cNvContentPartPr/>
                <p14:nvPr/>
              </p14:nvContentPartPr>
              <p14:xfrm>
                <a:off x="1173411" y="5115825"/>
                <a:ext cx="378720" cy="612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99F87E-E993-4BD3-853B-8CEFAB5B11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55411" y="5097825"/>
                  <a:ext cx="414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22B163-8030-4056-BD3F-DADABE70ABDA}"/>
                    </a:ext>
                  </a:extLst>
                </p14:cNvPr>
                <p14:cNvContentPartPr/>
                <p14:nvPr/>
              </p14:nvContentPartPr>
              <p14:xfrm>
                <a:off x="931851" y="5123745"/>
                <a:ext cx="700920" cy="459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22B163-8030-4056-BD3F-DADABE70ABD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4211" y="5106105"/>
                  <a:ext cx="736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AED85BF-5C52-4180-9579-34FFB87F3857}"/>
                    </a:ext>
                  </a:extLst>
                </p14:cNvPr>
                <p14:cNvContentPartPr/>
                <p14:nvPr/>
              </p14:nvContentPartPr>
              <p14:xfrm>
                <a:off x="896211" y="5370705"/>
                <a:ext cx="647640" cy="61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AED85BF-5C52-4180-9579-34FFB87F38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8211" y="5353065"/>
                  <a:ext cx="683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D47F12-25AB-4BEC-87F4-6A9BC59A79FB}"/>
                    </a:ext>
                  </a:extLst>
                </p14:cNvPr>
                <p14:cNvContentPartPr/>
                <p14:nvPr/>
              </p14:nvContentPartPr>
              <p14:xfrm>
                <a:off x="1049571" y="4879305"/>
                <a:ext cx="307440" cy="592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D47F12-25AB-4BEC-87F4-6A9BC59A79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1931" y="4861665"/>
                  <a:ext cx="3430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465BC0E-A84C-4A85-A32C-07F0AE9297E6}"/>
                    </a:ext>
                  </a:extLst>
                </p14:cNvPr>
                <p14:cNvContentPartPr/>
                <p14:nvPr/>
              </p14:nvContentPartPr>
              <p14:xfrm>
                <a:off x="219411" y="4545945"/>
                <a:ext cx="1565280" cy="101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465BC0E-A84C-4A85-A32C-07F0AE9297E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1411" y="4527945"/>
                  <a:ext cx="160092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48515C-D6CE-420E-972E-F6C264DFC2AD}"/>
                    </a:ext>
                  </a:extLst>
                </p14:cNvPr>
                <p14:cNvContentPartPr/>
                <p14:nvPr/>
              </p14:nvContentPartPr>
              <p14:xfrm>
                <a:off x="2451771" y="4923585"/>
                <a:ext cx="765360" cy="926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48515C-D6CE-420E-972E-F6C264DFC2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34131" y="4905945"/>
                  <a:ext cx="80100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71CFF6-7FB8-437E-BFC6-5A99226FE80C}"/>
                    </a:ext>
                  </a:extLst>
                </p14:cNvPr>
                <p14:cNvContentPartPr/>
                <p14:nvPr/>
              </p14:nvContentPartPr>
              <p14:xfrm>
                <a:off x="3412971" y="5051385"/>
                <a:ext cx="282600" cy="428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71CFF6-7FB8-437E-BFC6-5A99226FE80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94971" y="5033745"/>
                  <a:ext cx="318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023EB53-C8A7-4242-B5C0-0A0D93A257F9}"/>
                    </a:ext>
                  </a:extLst>
                </p14:cNvPr>
                <p14:cNvContentPartPr/>
                <p14:nvPr/>
              </p14:nvContentPartPr>
              <p14:xfrm>
                <a:off x="3077811" y="4936185"/>
                <a:ext cx="383400" cy="142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023EB53-C8A7-4242-B5C0-0A0D93A257F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059811" y="4918185"/>
                  <a:ext cx="419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FF1D52-8CFC-4C17-B74F-E1183FF3EAE2}"/>
                    </a:ext>
                  </a:extLst>
                </p14:cNvPr>
                <p14:cNvContentPartPr/>
                <p14:nvPr/>
              </p14:nvContentPartPr>
              <p14:xfrm>
                <a:off x="3708891" y="4737825"/>
                <a:ext cx="529560" cy="596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FF1D52-8CFC-4C17-B74F-E1183FF3EAE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90891" y="4720185"/>
                  <a:ext cx="565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754C2C-3E74-46A1-BF8B-02EF1840E970}"/>
                    </a:ext>
                  </a:extLst>
                </p14:cNvPr>
                <p14:cNvContentPartPr/>
                <p14:nvPr/>
              </p14:nvContentPartPr>
              <p14:xfrm>
                <a:off x="3820491" y="4880745"/>
                <a:ext cx="219240" cy="9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754C2C-3E74-46A1-BF8B-02EF1840E97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02491" y="4863105"/>
                  <a:ext cx="25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844397-BDF4-4429-BBE2-50132B3CD686}"/>
                    </a:ext>
                  </a:extLst>
                </p14:cNvPr>
                <p14:cNvContentPartPr/>
                <p14:nvPr/>
              </p14:nvContentPartPr>
              <p14:xfrm>
                <a:off x="4145931" y="4589505"/>
                <a:ext cx="282960" cy="329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844397-BDF4-4429-BBE2-50132B3CD68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28291" y="4571865"/>
                  <a:ext cx="318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24376F-7165-4209-B431-8E00D3D52A04}"/>
                    </a:ext>
                  </a:extLst>
                </p14:cNvPr>
                <p14:cNvContentPartPr/>
                <p14:nvPr/>
              </p14:nvContentPartPr>
              <p14:xfrm>
                <a:off x="3883491" y="4474665"/>
                <a:ext cx="379440" cy="151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24376F-7165-4209-B431-8E00D3D52A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65851" y="4457025"/>
                  <a:ext cx="415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6DFEE8-AA1A-48E3-B1E9-155D7D0E16DB}"/>
                    </a:ext>
                  </a:extLst>
                </p14:cNvPr>
                <p14:cNvContentPartPr/>
                <p14:nvPr/>
              </p14:nvContentPartPr>
              <p14:xfrm>
                <a:off x="4598451" y="4481145"/>
                <a:ext cx="374760" cy="32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6DFEE8-AA1A-48E3-B1E9-155D7D0E16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80451" y="4463145"/>
                  <a:ext cx="410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0940E43-5CD3-4F04-BC3A-A897828514C6}"/>
                    </a:ext>
                  </a:extLst>
                </p14:cNvPr>
                <p14:cNvContentPartPr/>
                <p14:nvPr/>
              </p14:nvContentPartPr>
              <p14:xfrm>
                <a:off x="4935051" y="4342905"/>
                <a:ext cx="486000" cy="330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0940E43-5CD3-4F04-BC3A-A897828514C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17411" y="4324905"/>
                  <a:ext cx="521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4E3432-F97E-43B8-9984-05DE95055AF8}"/>
                    </a:ext>
                  </a:extLst>
                </p14:cNvPr>
                <p14:cNvContentPartPr/>
                <p14:nvPr/>
              </p14:nvContentPartPr>
              <p14:xfrm>
                <a:off x="5557491" y="4101345"/>
                <a:ext cx="593640" cy="363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4E3432-F97E-43B8-9984-05DE95055AF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9851" y="4083705"/>
                  <a:ext cx="6292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556123-0EC2-47AD-941E-304A40365436}"/>
                    </a:ext>
                  </a:extLst>
                </p14:cNvPr>
                <p14:cNvContentPartPr/>
                <p14:nvPr/>
              </p14:nvContentPartPr>
              <p14:xfrm>
                <a:off x="6309891" y="3905145"/>
                <a:ext cx="949680" cy="33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556123-0EC2-47AD-941E-304A403654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92251" y="3887505"/>
                  <a:ext cx="985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914D67-BD61-460A-8529-8E4615769475}"/>
                    </a:ext>
                  </a:extLst>
                </p14:cNvPr>
                <p14:cNvContentPartPr/>
                <p14:nvPr/>
              </p14:nvContentPartPr>
              <p14:xfrm>
                <a:off x="6979851" y="3829185"/>
                <a:ext cx="324000" cy="559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914D67-BD61-460A-8529-8E461576947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62211" y="3811545"/>
                  <a:ext cx="3596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9084F8-492F-4C73-BF2C-50444B26113D}"/>
                    </a:ext>
                  </a:extLst>
                </p14:cNvPr>
                <p14:cNvContentPartPr/>
                <p14:nvPr/>
              </p14:nvContentPartPr>
              <p14:xfrm>
                <a:off x="7417251" y="3411225"/>
                <a:ext cx="696960" cy="93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9084F8-492F-4C73-BF2C-50444B2611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99251" y="3393225"/>
                  <a:ext cx="73260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EDD488-B371-4639-9133-45C08C11D50A}"/>
                    </a:ext>
                  </a:extLst>
                </p14:cNvPr>
                <p14:cNvContentPartPr/>
                <p14:nvPr/>
              </p14:nvContentPartPr>
              <p14:xfrm>
                <a:off x="8051931" y="3756825"/>
                <a:ext cx="551520" cy="528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EDD488-B371-4639-9133-45C08C11D50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33931" y="3738825"/>
                  <a:ext cx="5871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3A20B0-F297-43ED-9BFE-1BE16C34D7BC}"/>
                    </a:ext>
                  </a:extLst>
                </p14:cNvPr>
                <p14:cNvContentPartPr/>
                <p14:nvPr/>
              </p14:nvContentPartPr>
              <p14:xfrm>
                <a:off x="8446491" y="3142305"/>
                <a:ext cx="1475280" cy="1097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3A20B0-F297-43ED-9BFE-1BE16C34D7B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28851" y="3124305"/>
                  <a:ext cx="1510920" cy="11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B3D260-B718-4CE0-95D2-C4C5305AE9DB}"/>
                    </a:ext>
                  </a:extLst>
                </p14:cNvPr>
                <p14:cNvContentPartPr/>
                <p14:nvPr/>
              </p14:nvContentPartPr>
              <p14:xfrm>
                <a:off x="9881811" y="3159225"/>
                <a:ext cx="357840" cy="474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B3D260-B718-4CE0-95D2-C4C5305AE9D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63811" y="3141585"/>
                  <a:ext cx="3934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FE70CF-0B0B-4CB9-88B6-1446E0806263}"/>
                    </a:ext>
                  </a:extLst>
                </p14:cNvPr>
                <p14:cNvContentPartPr/>
                <p14:nvPr/>
              </p14:nvContentPartPr>
              <p14:xfrm>
                <a:off x="10419291" y="3129705"/>
                <a:ext cx="608040" cy="583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FE70CF-0B0B-4CB9-88B6-1446E080626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01651" y="3111705"/>
                  <a:ext cx="6436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0784E4B-E2B8-4C44-886A-18A735601C88}"/>
                    </a:ext>
                  </a:extLst>
                </p14:cNvPr>
                <p14:cNvContentPartPr/>
                <p14:nvPr/>
              </p14:nvContentPartPr>
              <p14:xfrm>
                <a:off x="5328891" y="4970025"/>
                <a:ext cx="557640" cy="108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0784E4B-E2B8-4C44-886A-18A735601C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11251" y="4952385"/>
                  <a:ext cx="59328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B1A4F7-F074-405C-A78D-784BD6A8EC6E}"/>
                    </a:ext>
                  </a:extLst>
                </p14:cNvPr>
                <p14:cNvContentPartPr/>
                <p14:nvPr/>
              </p14:nvContentPartPr>
              <p14:xfrm>
                <a:off x="6035571" y="5187465"/>
                <a:ext cx="410760" cy="606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B1A4F7-F074-405C-A78D-784BD6A8EC6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017571" y="5169465"/>
                  <a:ext cx="4464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6DBA6A1-EAE8-49AB-B774-1E26F915C851}"/>
                    </a:ext>
                  </a:extLst>
                </p14:cNvPr>
                <p14:cNvContentPartPr/>
                <p14:nvPr/>
              </p14:nvContentPartPr>
              <p14:xfrm>
                <a:off x="6527331" y="5458905"/>
                <a:ext cx="93600" cy="131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6DBA6A1-EAE8-49AB-B774-1E26F915C85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09331" y="5440905"/>
                  <a:ext cx="129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36DA702-5A1C-43B6-8DD5-A9E02A2EC1D0}"/>
                    </a:ext>
                  </a:extLst>
                </p14:cNvPr>
                <p14:cNvContentPartPr/>
                <p14:nvPr/>
              </p14:nvContentPartPr>
              <p14:xfrm>
                <a:off x="6382251" y="5236065"/>
                <a:ext cx="3960" cy="5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36DA702-5A1C-43B6-8DD5-A9E02A2EC1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64251" y="5218065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2D4211-DBE6-4305-BCCD-47C1F6CD6699}"/>
                    </a:ext>
                  </a:extLst>
                </p14:cNvPr>
                <p14:cNvContentPartPr/>
                <p14:nvPr/>
              </p14:nvContentPartPr>
              <p14:xfrm>
                <a:off x="6517971" y="5231385"/>
                <a:ext cx="547920" cy="289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2D4211-DBE6-4305-BCCD-47C1F6CD669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00331" y="5213745"/>
                  <a:ext cx="583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05C916-7F58-4EAC-92F1-30274C9A4561}"/>
                    </a:ext>
                  </a:extLst>
                </p14:cNvPr>
                <p14:cNvContentPartPr/>
                <p14:nvPr/>
              </p14:nvContentPartPr>
              <p14:xfrm>
                <a:off x="7006851" y="5060385"/>
                <a:ext cx="210240" cy="301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05C916-7F58-4EAC-92F1-30274C9A456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89211" y="5042745"/>
                  <a:ext cx="245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217E17-C434-4CDC-A9DF-4EDE2554688B}"/>
                    </a:ext>
                  </a:extLst>
                </p14:cNvPr>
                <p14:cNvContentPartPr/>
                <p14:nvPr/>
              </p14:nvContentPartPr>
              <p14:xfrm>
                <a:off x="7081371" y="5060385"/>
                <a:ext cx="268920" cy="216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217E17-C434-4CDC-A9DF-4EDE2554688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63731" y="5042745"/>
                  <a:ext cx="304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175392-D7AA-4642-9857-4C90110DC36C}"/>
                    </a:ext>
                  </a:extLst>
                </p14:cNvPr>
                <p14:cNvContentPartPr/>
                <p14:nvPr/>
              </p14:nvContentPartPr>
              <p14:xfrm>
                <a:off x="1062891" y="6237585"/>
                <a:ext cx="376560" cy="369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175392-D7AA-4642-9857-4C90110DC36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4891" y="6219585"/>
                  <a:ext cx="412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033711F-5D61-4F68-AC8A-2CB179BD4E9D}"/>
                    </a:ext>
                  </a:extLst>
                </p14:cNvPr>
                <p14:cNvContentPartPr/>
                <p14:nvPr/>
              </p14:nvContentPartPr>
              <p14:xfrm>
                <a:off x="986571" y="6327945"/>
                <a:ext cx="512280" cy="240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033711F-5D61-4F68-AC8A-2CB179BD4E9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8571" y="6309945"/>
                  <a:ext cx="547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EF2A7E-0F9D-4F21-A2E1-89C8313F03F7}"/>
                    </a:ext>
                  </a:extLst>
                </p14:cNvPr>
                <p14:cNvContentPartPr/>
                <p14:nvPr/>
              </p14:nvContentPartPr>
              <p14:xfrm>
                <a:off x="1203651" y="6246585"/>
                <a:ext cx="117000" cy="320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EF2A7E-0F9D-4F21-A2E1-89C8313F03F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6011" y="6228585"/>
                  <a:ext cx="152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07621E-39F1-4700-A01A-12E00C60FC6D}"/>
                    </a:ext>
                  </a:extLst>
                </p14:cNvPr>
                <p14:cNvContentPartPr/>
                <p14:nvPr/>
              </p14:nvContentPartPr>
              <p14:xfrm>
                <a:off x="785331" y="6019425"/>
                <a:ext cx="907920" cy="81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07621E-39F1-4700-A01A-12E00C60FC6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7331" y="6001425"/>
                  <a:ext cx="94356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7F94BF-87EA-4936-A003-0B2297FD0C29}"/>
                    </a:ext>
                  </a:extLst>
                </p14:cNvPr>
                <p14:cNvContentPartPr/>
                <p14:nvPr/>
              </p14:nvContentPartPr>
              <p14:xfrm>
                <a:off x="2748771" y="6192278"/>
                <a:ext cx="429120" cy="464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7F94BF-87EA-4936-A003-0B2297FD0C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730771" y="6174278"/>
                  <a:ext cx="4647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E221007-63D1-4324-84C8-CE46F5A41413}"/>
                    </a:ext>
                  </a:extLst>
                </p14:cNvPr>
                <p14:cNvContentPartPr/>
                <p14:nvPr/>
              </p14:nvContentPartPr>
              <p14:xfrm>
                <a:off x="3467331" y="6183278"/>
                <a:ext cx="218880" cy="385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E221007-63D1-4324-84C8-CE46F5A414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49331" y="6165638"/>
                  <a:ext cx="254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A800C4-87BF-4AE3-A1F9-2BE8201D7F79}"/>
                    </a:ext>
                  </a:extLst>
                </p14:cNvPr>
                <p14:cNvContentPartPr/>
                <p14:nvPr/>
              </p14:nvContentPartPr>
              <p14:xfrm>
                <a:off x="3177531" y="6092198"/>
                <a:ext cx="402120" cy="254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A800C4-87BF-4AE3-A1F9-2BE8201D7F7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159531" y="6074558"/>
                  <a:ext cx="437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66DF92C-CECE-445A-80EC-2CE85AFC8848}"/>
                    </a:ext>
                  </a:extLst>
                </p14:cNvPr>
                <p14:cNvContentPartPr/>
                <p14:nvPr/>
              </p14:nvContentPartPr>
              <p14:xfrm>
                <a:off x="3774771" y="6136838"/>
                <a:ext cx="246960" cy="371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66DF92C-CECE-445A-80EC-2CE85AFC884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57131" y="6119198"/>
                  <a:ext cx="2826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C54C41-4727-4EAE-9994-C96B4D1DA59F}"/>
                    </a:ext>
                  </a:extLst>
                </p14:cNvPr>
                <p14:cNvContentPartPr/>
                <p14:nvPr/>
              </p14:nvContentPartPr>
              <p14:xfrm>
                <a:off x="3856491" y="6343118"/>
                <a:ext cx="50760" cy="48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C54C41-4727-4EAE-9994-C96B4D1DA59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8851" y="6325478"/>
                  <a:ext cx="86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D302BB-92B0-4639-A754-D5EB34007DBE}"/>
                    </a:ext>
                  </a:extLst>
                </p14:cNvPr>
                <p14:cNvContentPartPr/>
                <p14:nvPr/>
              </p14:nvContentPartPr>
              <p14:xfrm>
                <a:off x="4028211" y="6183278"/>
                <a:ext cx="181440" cy="145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D302BB-92B0-4639-A754-D5EB34007DB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10571" y="6165638"/>
                  <a:ext cx="217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6495028-2A40-4FAC-9C50-F210307B8775}"/>
                    </a:ext>
                  </a:extLst>
                </p14:cNvPr>
                <p14:cNvContentPartPr/>
                <p14:nvPr/>
              </p14:nvContentPartPr>
              <p14:xfrm>
                <a:off x="3841731" y="6029198"/>
                <a:ext cx="268560" cy="122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6495028-2A40-4FAC-9C50-F210307B877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823731" y="6011558"/>
                  <a:ext cx="304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7CA7B2-BF93-40F6-81A9-D88CE2DABB63}"/>
                    </a:ext>
                  </a:extLst>
                </p14:cNvPr>
                <p14:cNvContentPartPr/>
                <p14:nvPr/>
              </p14:nvContentPartPr>
              <p14:xfrm>
                <a:off x="4343211" y="6038198"/>
                <a:ext cx="272520" cy="24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7CA7B2-BF93-40F6-81A9-D88CE2DABB6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25571" y="6020558"/>
                  <a:ext cx="308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AAC151-B00C-4F4E-92E4-25769786D6EF}"/>
                    </a:ext>
                  </a:extLst>
                </p14:cNvPr>
                <p14:cNvContentPartPr/>
                <p14:nvPr/>
              </p14:nvContentPartPr>
              <p14:xfrm>
                <a:off x="4528611" y="5910038"/>
                <a:ext cx="216360" cy="420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AAC151-B00C-4F4E-92E4-25769786D6E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10611" y="5892398"/>
                  <a:ext cx="252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E29A98-6E8C-4C0C-AABD-00AB860906B8}"/>
                    </a:ext>
                  </a:extLst>
                </p14:cNvPr>
                <p14:cNvContentPartPr/>
                <p14:nvPr/>
              </p14:nvContentPartPr>
              <p14:xfrm>
                <a:off x="4879251" y="5927678"/>
                <a:ext cx="684000" cy="302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E29A98-6E8C-4C0C-AABD-00AB860906B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861251" y="5910038"/>
                  <a:ext cx="719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6DAC76-9593-418B-A8D6-391069391B9F}"/>
                    </a:ext>
                  </a:extLst>
                </p14:cNvPr>
                <p14:cNvContentPartPr/>
                <p14:nvPr/>
              </p14:nvContentPartPr>
              <p14:xfrm>
                <a:off x="5821011" y="6318998"/>
                <a:ext cx="190800" cy="46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6DAC76-9593-418B-A8D6-391069391B9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03371" y="6301358"/>
                  <a:ext cx="22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C098FB7-0E30-47A5-9C16-EDF842857DF3}"/>
                    </a:ext>
                  </a:extLst>
                </p14:cNvPr>
                <p14:cNvContentPartPr/>
                <p14:nvPr/>
              </p14:nvContentPartPr>
              <p14:xfrm>
                <a:off x="6113691" y="6092558"/>
                <a:ext cx="142200" cy="291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C098FB7-0E30-47A5-9C16-EDF842857DF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96051" y="6074918"/>
                  <a:ext cx="177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2806AC-72F3-4D63-AAFA-0DB1A7BF03AA}"/>
                    </a:ext>
                  </a:extLst>
                </p14:cNvPr>
                <p14:cNvContentPartPr/>
                <p14:nvPr/>
              </p14:nvContentPartPr>
              <p14:xfrm>
                <a:off x="6064371" y="6065558"/>
                <a:ext cx="200520" cy="169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2806AC-72F3-4D63-AAFA-0DB1A7BF03A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46371" y="6047918"/>
                  <a:ext cx="236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3028B2E-BAF8-4BF6-9A8D-351CD0CDE859}"/>
                    </a:ext>
                  </a:extLst>
                </p14:cNvPr>
                <p14:cNvContentPartPr/>
                <p14:nvPr/>
              </p14:nvContentPartPr>
              <p14:xfrm>
                <a:off x="5884371" y="6183278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3028B2E-BAF8-4BF6-9A8D-351CD0CDE8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66371" y="61656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D8EFC9-62E9-4293-B786-B9739E27F030}"/>
                    </a:ext>
                  </a:extLst>
                </p14:cNvPr>
                <p14:cNvContentPartPr/>
                <p14:nvPr/>
              </p14:nvContentPartPr>
              <p14:xfrm>
                <a:off x="6687171" y="5947838"/>
                <a:ext cx="691920" cy="448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D8EFC9-62E9-4293-B786-B9739E27F0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69171" y="5930198"/>
                  <a:ext cx="7275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5312F2-A4D4-438A-B9C2-569BF593D6E7}"/>
                    </a:ext>
                  </a:extLst>
                </p14:cNvPr>
                <p14:cNvContentPartPr/>
                <p14:nvPr/>
              </p14:nvContentPartPr>
              <p14:xfrm>
                <a:off x="8064531" y="5567318"/>
                <a:ext cx="771840" cy="722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5312F2-A4D4-438A-B9C2-569BF593D6E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46531" y="5549678"/>
                  <a:ext cx="8074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7B7749-7B67-4EFF-B07B-A9FC7A4AA0D8}"/>
                    </a:ext>
                  </a:extLst>
                </p14:cNvPr>
                <p14:cNvContentPartPr/>
                <p14:nvPr/>
              </p14:nvContentPartPr>
              <p14:xfrm>
                <a:off x="8833851" y="5393078"/>
                <a:ext cx="600840" cy="68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7B7749-7B67-4EFF-B07B-A9FC7A4AA0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15851" y="5375438"/>
                  <a:ext cx="6364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B610DE-7395-4EAE-8EA0-E4350FCDAF28}"/>
                    </a:ext>
                  </a:extLst>
                </p14:cNvPr>
                <p14:cNvContentPartPr/>
                <p14:nvPr/>
              </p14:nvContentPartPr>
              <p14:xfrm>
                <a:off x="9442251" y="5732198"/>
                <a:ext cx="308880" cy="253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B610DE-7395-4EAE-8EA0-E4350FCDAF2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24611" y="5714198"/>
                  <a:ext cx="344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B753E00-14FF-4388-AB8F-56683F2A1D71}"/>
                    </a:ext>
                  </a:extLst>
                </p14:cNvPr>
                <p14:cNvContentPartPr/>
                <p14:nvPr/>
              </p14:nvContentPartPr>
              <p14:xfrm>
                <a:off x="9695691" y="5503958"/>
                <a:ext cx="697680" cy="375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B753E00-14FF-4388-AB8F-56683F2A1D7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78051" y="5486318"/>
                  <a:ext cx="733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69BF21-B6CB-4C09-B409-14D0206D44FA}"/>
                    </a:ext>
                  </a:extLst>
                </p14:cNvPr>
                <p14:cNvContentPartPr/>
                <p14:nvPr/>
              </p14:nvContentPartPr>
              <p14:xfrm>
                <a:off x="10384011" y="5223518"/>
                <a:ext cx="408600" cy="374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69BF21-B6CB-4C09-B409-14D0206D44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66011" y="5205518"/>
                  <a:ext cx="444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81DCE8-6C0C-48CA-AC03-70C222B60319}"/>
                    </a:ext>
                  </a:extLst>
                </p14:cNvPr>
                <p14:cNvContentPartPr/>
                <p14:nvPr/>
              </p14:nvContentPartPr>
              <p14:xfrm>
                <a:off x="10241451" y="5359238"/>
                <a:ext cx="351360" cy="77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81DCE8-6C0C-48CA-AC03-70C222B603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23811" y="5341598"/>
                  <a:ext cx="38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F2C5CD-4D7A-4093-A07D-F37240ED9740}"/>
                    </a:ext>
                  </a:extLst>
                </p14:cNvPr>
                <p14:cNvContentPartPr/>
                <p14:nvPr/>
              </p14:nvContentPartPr>
              <p14:xfrm>
                <a:off x="9131571" y="6109478"/>
                <a:ext cx="622080" cy="572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F2C5CD-4D7A-4093-A07D-F37240ED97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13571" y="6091838"/>
                  <a:ext cx="6577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82F4CE-435F-4750-9E9D-B2267D260F48}"/>
                    </a:ext>
                  </a:extLst>
                </p14:cNvPr>
                <p14:cNvContentPartPr/>
                <p14:nvPr/>
              </p14:nvContentPartPr>
              <p14:xfrm>
                <a:off x="9722331" y="6063758"/>
                <a:ext cx="556200" cy="32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82F4CE-435F-4750-9E9D-B2267D260F4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04331" y="6046118"/>
                  <a:ext cx="591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0ED651-EFF6-43A1-8576-024C8A1B2AA4}"/>
                    </a:ext>
                  </a:extLst>
                </p14:cNvPr>
                <p14:cNvContentPartPr/>
                <p14:nvPr/>
              </p14:nvContentPartPr>
              <p14:xfrm>
                <a:off x="10338651" y="6173918"/>
                <a:ext cx="61920" cy="71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0ED651-EFF6-43A1-8576-024C8A1B2A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21011" y="6156278"/>
                  <a:ext cx="97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84217AA-F5E7-4573-BE57-F8CFE1B79636}"/>
                    </a:ext>
                  </a:extLst>
                </p14:cNvPr>
                <p14:cNvContentPartPr/>
                <p14:nvPr/>
              </p14:nvContentPartPr>
              <p14:xfrm>
                <a:off x="10257291" y="6029198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84217AA-F5E7-4573-BE57-F8CFE1B796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9651" y="60115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945B95-EECA-4064-A109-B78550ECDE0F}"/>
                    </a:ext>
                  </a:extLst>
                </p14:cNvPr>
                <p14:cNvContentPartPr/>
                <p14:nvPr/>
              </p14:nvContentPartPr>
              <p14:xfrm>
                <a:off x="10492731" y="6047558"/>
                <a:ext cx="257760" cy="64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945B95-EECA-4064-A109-B78550ECDE0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475091" y="6029558"/>
                  <a:ext cx="29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C21FC4-AF3A-4ABE-82E4-4F9CC1CE7E1E}"/>
                    </a:ext>
                  </a:extLst>
                </p14:cNvPr>
                <p14:cNvContentPartPr/>
                <p14:nvPr/>
              </p14:nvContentPartPr>
              <p14:xfrm>
                <a:off x="10732131" y="5910038"/>
                <a:ext cx="459000" cy="165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C21FC4-AF3A-4ABE-82E4-4F9CC1CE7E1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14491" y="5892398"/>
                  <a:ext cx="49464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033C29-416F-4D08-8F77-9701B28E0FF3}"/>
                  </a:ext>
                </a:extLst>
              </p14:cNvPr>
              <p14:cNvContentPartPr/>
              <p14:nvPr/>
            </p14:nvContentPartPr>
            <p14:xfrm>
              <a:off x="7459731" y="4662278"/>
              <a:ext cx="529920" cy="549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033C29-416F-4D08-8F77-9701B28E0FF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442091" y="4644638"/>
                <a:ext cx="565560" cy="58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CBBF151-6618-40F6-A9D4-F0DC3604F165}"/>
              </a:ext>
            </a:extLst>
          </p:cNvPr>
          <p:cNvGrpSpPr/>
          <p:nvPr/>
        </p:nvGrpSpPr>
        <p:grpSpPr>
          <a:xfrm>
            <a:off x="7911891" y="2643038"/>
            <a:ext cx="4253400" cy="2347200"/>
            <a:chOff x="7911891" y="2643038"/>
            <a:chExt cx="4253400" cy="23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643B06E-5D26-42B7-8E23-B5DCFC4239F5}"/>
                    </a:ext>
                  </a:extLst>
                </p14:cNvPr>
                <p14:cNvContentPartPr/>
                <p14:nvPr/>
              </p14:nvContentPartPr>
              <p14:xfrm>
                <a:off x="7911891" y="4674518"/>
                <a:ext cx="540360" cy="315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643B06E-5D26-42B7-8E23-B5DCFC4239F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93891" y="4656878"/>
                  <a:ext cx="576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BD98499-D3A7-41B0-930C-8D5A9299A10D}"/>
                    </a:ext>
                  </a:extLst>
                </p14:cNvPr>
                <p14:cNvContentPartPr/>
                <p14:nvPr/>
              </p14:nvContentPartPr>
              <p14:xfrm>
                <a:off x="8292771" y="4589918"/>
                <a:ext cx="480600" cy="36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BD98499-D3A7-41B0-930C-8D5A9299A10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74771" y="4571918"/>
                  <a:ext cx="516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F23A06B-DD7C-417E-905C-0F0ED940FD6A}"/>
                    </a:ext>
                  </a:extLst>
                </p14:cNvPr>
                <p14:cNvContentPartPr/>
                <p14:nvPr/>
              </p14:nvContentPartPr>
              <p14:xfrm>
                <a:off x="8819091" y="4513958"/>
                <a:ext cx="333360" cy="320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F23A06B-DD7C-417E-905C-0F0ED940FD6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01091" y="4495958"/>
                  <a:ext cx="36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78B30CF-4546-4D0B-8764-1A9FB767C7FE}"/>
                    </a:ext>
                  </a:extLst>
                </p14:cNvPr>
                <p14:cNvContentPartPr/>
                <p14:nvPr/>
              </p14:nvContentPartPr>
              <p14:xfrm>
                <a:off x="9214011" y="4403078"/>
                <a:ext cx="510840" cy="298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78B30CF-4546-4D0B-8764-1A9FB767C7F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196371" y="4385078"/>
                  <a:ext cx="546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CA3A5B-15AF-4F5A-88DE-B2796454089B}"/>
                    </a:ext>
                  </a:extLst>
                </p14:cNvPr>
                <p14:cNvContentPartPr/>
                <p14:nvPr/>
              </p14:nvContentPartPr>
              <p14:xfrm>
                <a:off x="9569331" y="4092038"/>
                <a:ext cx="563400" cy="254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CA3A5B-15AF-4F5A-88DE-B279645408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551331" y="4074038"/>
                  <a:ext cx="599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BB88F3-44A1-4D58-BEA7-53BA6EFC33F3}"/>
                    </a:ext>
                  </a:extLst>
                </p14:cNvPr>
                <p14:cNvContentPartPr/>
                <p14:nvPr/>
              </p14:nvContentPartPr>
              <p14:xfrm>
                <a:off x="10174491" y="3811238"/>
                <a:ext cx="218520" cy="709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BB88F3-44A1-4D58-BEA7-53BA6EFC33F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56851" y="3793598"/>
                  <a:ext cx="2541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A77C42-466C-4C14-80E2-CD9EF098D8BA}"/>
                    </a:ext>
                  </a:extLst>
                </p14:cNvPr>
                <p14:cNvContentPartPr/>
                <p14:nvPr/>
              </p14:nvContentPartPr>
              <p14:xfrm>
                <a:off x="10468251" y="3945878"/>
                <a:ext cx="466200" cy="635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A77C42-466C-4C14-80E2-CD9EF098D8B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450611" y="3928238"/>
                  <a:ext cx="5018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CE32FBA-1A38-418C-99BB-4506A8C2E7C2}"/>
                    </a:ext>
                  </a:extLst>
                </p14:cNvPr>
                <p14:cNvContentPartPr/>
                <p14:nvPr/>
              </p14:nvContentPartPr>
              <p14:xfrm>
                <a:off x="10791531" y="3837518"/>
                <a:ext cx="307800" cy="303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CE32FBA-1A38-418C-99BB-4506A8C2E7C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773531" y="3819878"/>
                  <a:ext cx="343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23655B-D670-4C2A-B5C0-68CA054417B5}"/>
                    </a:ext>
                  </a:extLst>
                </p14:cNvPr>
                <p14:cNvContentPartPr/>
                <p14:nvPr/>
              </p14:nvContentPartPr>
              <p14:xfrm>
                <a:off x="11098971" y="3818798"/>
                <a:ext cx="237960" cy="216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23655B-D670-4C2A-B5C0-68CA054417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081331" y="3801158"/>
                  <a:ext cx="273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F51D3D-ED93-4200-AE88-1EDDA19F27C3}"/>
                    </a:ext>
                  </a:extLst>
                </p14:cNvPr>
                <p14:cNvContentPartPr/>
                <p14:nvPr/>
              </p14:nvContentPartPr>
              <p14:xfrm>
                <a:off x="11361411" y="3477158"/>
                <a:ext cx="439560" cy="434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F51D3D-ED93-4200-AE88-1EDDA19F27C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43771" y="3459158"/>
                  <a:ext cx="475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800C8C-26BD-46E1-BE60-71F8C7F2D522}"/>
                    </a:ext>
                  </a:extLst>
                </p14:cNvPr>
                <p14:cNvContentPartPr/>
                <p14:nvPr/>
              </p14:nvContentPartPr>
              <p14:xfrm>
                <a:off x="11693331" y="2925278"/>
                <a:ext cx="371160" cy="729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800C8C-26BD-46E1-BE60-71F8C7F2D5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675691" y="2907638"/>
                  <a:ext cx="4068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9E924D9-1AF4-41EB-A480-AB06C7CC6384}"/>
                    </a:ext>
                  </a:extLst>
                </p14:cNvPr>
                <p14:cNvContentPartPr/>
                <p14:nvPr/>
              </p14:nvContentPartPr>
              <p14:xfrm>
                <a:off x="11732931" y="3162518"/>
                <a:ext cx="155880" cy="114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9E924D9-1AF4-41EB-A480-AB06C7CC638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714931" y="3144878"/>
                  <a:ext cx="191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55E0D82-773A-42D6-972C-DACC4C9075F9}"/>
                    </a:ext>
                  </a:extLst>
                </p14:cNvPr>
                <p14:cNvContentPartPr/>
                <p14:nvPr/>
              </p14:nvContentPartPr>
              <p14:xfrm>
                <a:off x="11911491" y="2896118"/>
                <a:ext cx="185040" cy="242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55E0D82-773A-42D6-972C-DACC4C9075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893851" y="2878118"/>
                  <a:ext cx="220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9E3751-1681-4B43-97E5-58A4EAE4306F}"/>
                    </a:ext>
                  </a:extLst>
                </p14:cNvPr>
                <p14:cNvContentPartPr/>
                <p14:nvPr/>
              </p14:nvContentPartPr>
              <p14:xfrm>
                <a:off x="11887011" y="2643038"/>
                <a:ext cx="278280" cy="298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9E3751-1681-4B43-97E5-58A4EAE4306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869011" y="2625398"/>
                  <a:ext cx="313920" cy="33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33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9557D0-C277-43AA-8247-7BDD11011C52}"/>
                  </a:ext>
                </a:extLst>
              </p14:cNvPr>
              <p14:cNvContentPartPr/>
              <p14:nvPr/>
            </p14:nvContentPartPr>
            <p14:xfrm>
              <a:off x="2254131" y="178065"/>
              <a:ext cx="741240" cy="60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9557D0-C277-43AA-8247-7BDD11011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0491" y="70425"/>
                <a:ext cx="84888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E6BC3F-455A-4646-A426-A1ECFCB1F76E}"/>
                  </a:ext>
                </a:extLst>
              </p14:cNvPr>
              <p14:cNvContentPartPr/>
              <p14:nvPr/>
            </p14:nvContentPartPr>
            <p14:xfrm>
              <a:off x="2398851" y="504424"/>
              <a:ext cx="466560" cy="3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E6BC3F-455A-4646-A426-A1ECFCB1F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3211" y="432784"/>
                <a:ext cx="538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CDD494-94CA-4634-8419-3B295C037288}"/>
                  </a:ext>
                </a:extLst>
              </p14:cNvPr>
              <p14:cNvContentPartPr/>
              <p14:nvPr/>
            </p14:nvContentPartPr>
            <p14:xfrm>
              <a:off x="3338811" y="225784"/>
              <a:ext cx="393480" cy="59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CDD494-94CA-4634-8419-3B295C0372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2811" y="153784"/>
                <a:ext cx="4651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BCAE43-6862-42EA-979D-2C8EB37BBE1B}"/>
                  </a:ext>
                </a:extLst>
              </p14:cNvPr>
              <p14:cNvContentPartPr/>
              <p14:nvPr/>
            </p14:nvContentPartPr>
            <p14:xfrm>
              <a:off x="4019571" y="378064"/>
              <a:ext cx="341280" cy="37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BCAE43-6862-42EA-979D-2C8EB37BB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3571" y="306064"/>
                <a:ext cx="4129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5C4DD7-DA47-4984-ACE6-75AFB5DBEEB1}"/>
                  </a:ext>
                </a:extLst>
              </p14:cNvPr>
              <p14:cNvContentPartPr/>
              <p14:nvPr/>
            </p14:nvContentPartPr>
            <p14:xfrm>
              <a:off x="4501971" y="456904"/>
              <a:ext cx="575640" cy="468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5C4DD7-DA47-4984-ACE6-75AFB5DBEE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6331" y="385264"/>
                <a:ext cx="6472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B355BD-CCD8-4A85-AC24-EB1409A9BE14}"/>
                  </a:ext>
                </a:extLst>
              </p14:cNvPr>
              <p14:cNvContentPartPr/>
              <p14:nvPr/>
            </p14:nvContentPartPr>
            <p14:xfrm>
              <a:off x="5151051" y="434944"/>
              <a:ext cx="864720" cy="45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B355BD-CCD8-4A85-AC24-EB1409A9B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5411" y="363304"/>
                <a:ext cx="9363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0CB61A-123B-4C12-9C0D-84F073E09930}"/>
                  </a:ext>
                </a:extLst>
              </p14:cNvPr>
              <p14:cNvContentPartPr/>
              <p14:nvPr/>
            </p14:nvContentPartPr>
            <p14:xfrm>
              <a:off x="5984091" y="199144"/>
              <a:ext cx="588240" cy="54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0CB61A-123B-4C12-9C0D-84F073E099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8091" y="127144"/>
                <a:ext cx="65988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D916D9-DF7F-45E6-BF34-9D4DDC894065}"/>
                  </a:ext>
                </a:extLst>
              </p14:cNvPr>
              <p14:cNvContentPartPr/>
              <p14:nvPr/>
            </p14:nvContentPartPr>
            <p14:xfrm>
              <a:off x="6052851" y="481384"/>
              <a:ext cx="134640" cy="9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D916D9-DF7F-45E6-BF34-9D4DDC8940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6851" y="409384"/>
                <a:ext cx="206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D89F15-8CAB-46C9-8090-355857AD96CA}"/>
                  </a:ext>
                </a:extLst>
              </p14:cNvPr>
              <p14:cNvContentPartPr/>
              <p14:nvPr/>
            </p14:nvContentPartPr>
            <p14:xfrm>
              <a:off x="6658371" y="280504"/>
              <a:ext cx="444960" cy="33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D89F15-8CAB-46C9-8090-355857AD96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2371" y="208504"/>
                <a:ext cx="516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A2B07F-FC58-4643-8CA1-B97A8B56463E}"/>
                  </a:ext>
                </a:extLst>
              </p14:cNvPr>
              <p14:cNvContentPartPr/>
              <p14:nvPr/>
            </p14:nvContentPartPr>
            <p14:xfrm>
              <a:off x="7259931" y="244144"/>
              <a:ext cx="907200" cy="1148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A2B07F-FC58-4643-8CA1-B97A8B5646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4291" y="172504"/>
                <a:ext cx="97884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7A798A-501A-4C00-96D6-0DEAF85337C4}"/>
                  </a:ext>
                </a:extLst>
              </p14:cNvPr>
              <p14:cNvContentPartPr/>
              <p14:nvPr/>
            </p14:nvContentPartPr>
            <p14:xfrm>
              <a:off x="7993971" y="-37736"/>
              <a:ext cx="865080" cy="788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7A798A-501A-4C00-96D6-0DEAF85337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8331" y="-109376"/>
                <a:ext cx="93672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8AE9AC-E7EC-4504-84DF-EC8F3912CA0B}"/>
                  </a:ext>
                </a:extLst>
              </p14:cNvPr>
              <p14:cNvContentPartPr/>
              <p14:nvPr/>
            </p14:nvContentPartPr>
            <p14:xfrm>
              <a:off x="9523971" y="-38816"/>
              <a:ext cx="1288800" cy="1506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8AE9AC-E7EC-4504-84DF-EC8F3912CA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7971" y="-110456"/>
                <a:ext cx="1360440" cy="16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5B93EF-CCAD-4DE9-A76F-C5CFEAA98859}"/>
                  </a:ext>
                </a:extLst>
              </p14:cNvPr>
              <p14:cNvContentPartPr/>
              <p14:nvPr/>
            </p14:nvContentPartPr>
            <p14:xfrm>
              <a:off x="10257291" y="484264"/>
              <a:ext cx="478080" cy="20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5B93EF-CCAD-4DE9-A76F-C5CFEAA988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21651" y="412264"/>
                <a:ext cx="5497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BE87AA-9455-4A16-86B6-3D67C3233045}"/>
                  </a:ext>
                </a:extLst>
              </p14:cNvPr>
              <p14:cNvContentPartPr/>
              <p14:nvPr/>
            </p14:nvContentPartPr>
            <p14:xfrm>
              <a:off x="3478131" y="1139824"/>
              <a:ext cx="1015200" cy="931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BE87AA-9455-4A16-86B6-3D67C32330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42491" y="1068184"/>
                <a:ext cx="108684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AEDB86-C597-4153-9823-7FAE95023054}"/>
                  </a:ext>
                </a:extLst>
              </p14:cNvPr>
              <p14:cNvContentPartPr/>
              <p14:nvPr/>
            </p14:nvContentPartPr>
            <p14:xfrm>
              <a:off x="4589811" y="1393984"/>
              <a:ext cx="417960" cy="477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AEDB86-C597-4153-9823-7FAE950230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54171" y="1321984"/>
                <a:ext cx="4896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335EAE-3990-4876-A3C8-B5BD85F6CD41}"/>
                  </a:ext>
                </a:extLst>
              </p14:cNvPr>
              <p14:cNvContentPartPr/>
              <p14:nvPr/>
            </p14:nvContentPartPr>
            <p14:xfrm>
              <a:off x="4255011" y="1233784"/>
              <a:ext cx="457200" cy="20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335EAE-3990-4876-A3C8-B5BD85F6CD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9011" y="1161784"/>
                <a:ext cx="5288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64195E-18F4-450A-8547-8A64F3EDDF46}"/>
                  </a:ext>
                </a:extLst>
              </p14:cNvPr>
              <p14:cNvContentPartPr/>
              <p14:nvPr/>
            </p14:nvContentPartPr>
            <p14:xfrm>
              <a:off x="5027571" y="1140184"/>
              <a:ext cx="819720" cy="687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64195E-18F4-450A-8547-8A64F3EDDF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91931" y="1068544"/>
                <a:ext cx="89136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D494D7-0B08-49D6-AC6E-A3A3B1806169}"/>
                  </a:ext>
                </a:extLst>
              </p14:cNvPr>
              <p14:cNvContentPartPr/>
              <p14:nvPr/>
            </p14:nvContentPartPr>
            <p14:xfrm>
              <a:off x="5313771" y="1535464"/>
              <a:ext cx="163080" cy="16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D494D7-0B08-49D6-AC6E-A3A3B18061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78131" y="1463824"/>
                <a:ext cx="234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02C4A6-6BD9-435B-87BE-077A479023D2}"/>
                  </a:ext>
                </a:extLst>
              </p14:cNvPr>
              <p14:cNvContentPartPr/>
              <p14:nvPr/>
            </p14:nvContentPartPr>
            <p14:xfrm>
              <a:off x="5893731" y="1221904"/>
              <a:ext cx="332640" cy="472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02C4A6-6BD9-435B-87BE-077A479023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57731" y="1149904"/>
                <a:ext cx="40428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0D41EC-A905-4FC9-856D-EA885C226586}"/>
                  </a:ext>
                </a:extLst>
              </p14:cNvPr>
              <p14:cNvContentPartPr/>
              <p14:nvPr/>
            </p14:nvContentPartPr>
            <p14:xfrm>
              <a:off x="5676291" y="1097704"/>
              <a:ext cx="228960" cy="106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0D41EC-A905-4FC9-856D-EA885C226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0651" y="1025704"/>
                <a:ext cx="300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6148495-8618-454F-AC12-7ADC72F31535}"/>
                  </a:ext>
                </a:extLst>
              </p14:cNvPr>
              <p14:cNvContentPartPr/>
              <p14:nvPr/>
            </p14:nvContentPartPr>
            <p14:xfrm>
              <a:off x="6226371" y="1085824"/>
              <a:ext cx="644400" cy="52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6148495-8618-454F-AC12-7ADC72F315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90731" y="1014184"/>
                <a:ext cx="7160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48AB0E-3B01-4C2A-BC11-E50B94B60996}"/>
                  </a:ext>
                </a:extLst>
              </p14:cNvPr>
              <p14:cNvContentPartPr/>
              <p14:nvPr/>
            </p14:nvContentPartPr>
            <p14:xfrm>
              <a:off x="7045731" y="1013824"/>
              <a:ext cx="784440" cy="485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48AB0E-3B01-4C2A-BC11-E50B94B609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09731" y="941824"/>
                <a:ext cx="8560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19B608D-E52F-48E9-8207-30020DADB7AE}"/>
                  </a:ext>
                </a:extLst>
              </p14:cNvPr>
              <p14:cNvContentPartPr/>
              <p14:nvPr/>
            </p14:nvContentPartPr>
            <p14:xfrm>
              <a:off x="7680411" y="840664"/>
              <a:ext cx="1195560" cy="657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19B608D-E52F-48E9-8207-30020DADB7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44771" y="769024"/>
                <a:ext cx="12672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F2033-BE28-4EFD-BF0E-5C7223329868}"/>
                  </a:ext>
                </a:extLst>
              </p14:cNvPr>
              <p14:cNvContentPartPr/>
              <p14:nvPr/>
            </p14:nvContentPartPr>
            <p14:xfrm>
              <a:off x="3892491" y="1410184"/>
              <a:ext cx="6333120" cy="121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F2033-BE28-4EFD-BF0E-5C72233298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6851" y="1338184"/>
                <a:ext cx="640476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AC54E8-62D8-439D-AF5B-14AD66A73CD8}"/>
                  </a:ext>
                </a:extLst>
              </p14:cNvPr>
              <p14:cNvContentPartPr/>
              <p14:nvPr/>
            </p14:nvContentPartPr>
            <p14:xfrm>
              <a:off x="171531" y="3598984"/>
              <a:ext cx="227520" cy="378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AC54E8-62D8-439D-AF5B-14AD66A73C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5891" y="3526984"/>
                <a:ext cx="2991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586BC37-D930-4961-9061-B85CAEFABC0D}"/>
                  </a:ext>
                </a:extLst>
              </p14:cNvPr>
              <p14:cNvContentPartPr/>
              <p14:nvPr/>
            </p14:nvContentPartPr>
            <p14:xfrm>
              <a:off x="397971" y="3331144"/>
              <a:ext cx="464400" cy="78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586BC37-D930-4961-9061-B85CAEFABC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971" y="3259504"/>
                <a:ext cx="53604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900167-D838-42CE-8BB1-850EFA9D08D3}"/>
                  </a:ext>
                </a:extLst>
              </p14:cNvPr>
              <p14:cNvContentPartPr/>
              <p14:nvPr/>
            </p14:nvContentPartPr>
            <p14:xfrm>
              <a:off x="979371" y="2803384"/>
              <a:ext cx="989280" cy="1145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900167-D838-42CE-8BB1-850EFA9D08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3731" y="2731744"/>
                <a:ext cx="106092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B6879ED-6EEB-4D75-8292-8FA377693139}"/>
                  </a:ext>
                </a:extLst>
              </p14:cNvPr>
              <p14:cNvContentPartPr/>
              <p14:nvPr/>
            </p14:nvContentPartPr>
            <p14:xfrm>
              <a:off x="2030571" y="3192184"/>
              <a:ext cx="1097640" cy="60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B6879ED-6EEB-4D75-8292-8FA3776931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94931" y="3120544"/>
                <a:ext cx="11692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A86B2D-9A3E-40D8-8977-F603478361B5}"/>
                  </a:ext>
                </a:extLst>
              </p14:cNvPr>
              <p14:cNvContentPartPr/>
              <p14:nvPr/>
            </p14:nvContentPartPr>
            <p14:xfrm>
              <a:off x="2847051" y="2830744"/>
              <a:ext cx="629280" cy="87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A86B2D-9A3E-40D8-8977-F603478361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1051" y="2759104"/>
                <a:ext cx="700920" cy="10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7279EC-EFDB-4A05-B645-4F7144E62A31}"/>
                  </a:ext>
                </a:extLst>
              </p14:cNvPr>
              <p14:cNvContentPartPr/>
              <p14:nvPr/>
            </p14:nvContentPartPr>
            <p14:xfrm>
              <a:off x="3568131" y="2850544"/>
              <a:ext cx="1296000" cy="71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7279EC-EFDB-4A05-B645-4F7144E62A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32131" y="2778904"/>
                <a:ext cx="136764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988036-8DAC-441B-B8B5-4C4B10E6B12E}"/>
                  </a:ext>
                </a:extLst>
              </p14:cNvPr>
              <p14:cNvContentPartPr/>
              <p14:nvPr/>
            </p14:nvContentPartPr>
            <p14:xfrm>
              <a:off x="4994091" y="2663344"/>
              <a:ext cx="540720" cy="86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988036-8DAC-441B-B8B5-4C4B10E6B1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58451" y="2591344"/>
                <a:ext cx="61236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885663-96A2-4EAD-8622-C8BB0949634B}"/>
                  </a:ext>
                </a:extLst>
              </p14:cNvPr>
              <p14:cNvContentPartPr/>
              <p14:nvPr/>
            </p14:nvContentPartPr>
            <p14:xfrm>
              <a:off x="5612571" y="2987344"/>
              <a:ext cx="152640" cy="162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885663-96A2-4EAD-8622-C8BB0949634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76931" y="2915704"/>
                <a:ext cx="2242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8C01D2-BC89-49DF-8093-311A3FFA0E8C}"/>
                  </a:ext>
                </a:extLst>
              </p14:cNvPr>
              <p14:cNvContentPartPr/>
              <p14:nvPr/>
            </p14:nvContentPartPr>
            <p14:xfrm>
              <a:off x="5422851" y="2679544"/>
              <a:ext cx="39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8C01D2-BC89-49DF-8093-311A3FFA0E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86851" y="2607544"/>
                <a:ext cx="75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2749AF-2AA5-454E-8E37-6D869C0FE013}"/>
                  </a:ext>
                </a:extLst>
              </p14:cNvPr>
              <p14:cNvContentPartPr/>
              <p14:nvPr/>
            </p14:nvContentPartPr>
            <p14:xfrm>
              <a:off x="5866371" y="2697544"/>
              <a:ext cx="630000" cy="40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2749AF-2AA5-454E-8E37-6D869C0FE0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30371" y="2625904"/>
                <a:ext cx="7016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560C41-F699-4D5B-9FE2-8457A7232E2F}"/>
                  </a:ext>
                </a:extLst>
              </p14:cNvPr>
              <p14:cNvContentPartPr/>
              <p14:nvPr/>
            </p14:nvContentPartPr>
            <p14:xfrm>
              <a:off x="6580251" y="2633104"/>
              <a:ext cx="432360" cy="960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560C41-F699-4D5B-9FE2-8457A7232E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44611" y="2561104"/>
                <a:ext cx="50400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D341CD3-C301-4F5C-AA15-88728CF35B44}"/>
                  </a:ext>
                </a:extLst>
              </p14:cNvPr>
              <p14:cNvContentPartPr/>
              <p14:nvPr/>
            </p14:nvContentPartPr>
            <p14:xfrm>
              <a:off x="7634691" y="2244304"/>
              <a:ext cx="687960" cy="1084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D341CD3-C301-4F5C-AA15-88728CF35B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99051" y="2172664"/>
                <a:ext cx="75960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C3C55B-32E3-48E4-8CC8-05DA9FAE2879}"/>
                  </a:ext>
                </a:extLst>
              </p14:cNvPr>
              <p14:cNvContentPartPr/>
              <p14:nvPr/>
            </p14:nvContentPartPr>
            <p14:xfrm>
              <a:off x="8389611" y="2333584"/>
              <a:ext cx="371160" cy="94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C3C55B-32E3-48E4-8CC8-05DA9FAE28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53611" y="2261944"/>
                <a:ext cx="44280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C74A21-952A-4A0B-A996-5C5E1238C8A4}"/>
                  </a:ext>
                </a:extLst>
              </p14:cNvPr>
              <p14:cNvContentPartPr/>
              <p14:nvPr/>
            </p14:nvContentPartPr>
            <p14:xfrm>
              <a:off x="8733051" y="2396224"/>
              <a:ext cx="921240" cy="718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C74A21-952A-4A0B-A996-5C5E1238C8A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97051" y="2324584"/>
                <a:ext cx="99288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395504-F7F2-4311-AA10-FD2B7DB61156}"/>
                  </a:ext>
                </a:extLst>
              </p14:cNvPr>
              <p14:cNvContentPartPr/>
              <p14:nvPr/>
            </p14:nvContentPartPr>
            <p14:xfrm>
              <a:off x="9410931" y="2440864"/>
              <a:ext cx="957240" cy="550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395504-F7F2-4311-AA10-FD2B7DB611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74931" y="2369224"/>
                <a:ext cx="10288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301BA5-7B17-48BD-A032-0E0C494DF527}"/>
                  </a:ext>
                </a:extLst>
              </p14:cNvPr>
              <p14:cNvContentPartPr/>
              <p14:nvPr/>
            </p14:nvContentPartPr>
            <p14:xfrm>
              <a:off x="10355931" y="1861264"/>
              <a:ext cx="535320" cy="997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301BA5-7B17-48BD-A032-0E0C494DF5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20291" y="1789624"/>
                <a:ext cx="606960" cy="11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7AFCCE-9BB8-403A-8C5A-F64A8664B715}"/>
              </a:ext>
            </a:extLst>
          </p:cNvPr>
          <p:cNvGrpSpPr/>
          <p:nvPr/>
        </p:nvGrpSpPr>
        <p:grpSpPr>
          <a:xfrm>
            <a:off x="469971" y="3447424"/>
            <a:ext cx="11244600" cy="3017160"/>
            <a:chOff x="469971" y="3447424"/>
            <a:chExt cx="11244600" cy="30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80AD50-9897-4478-8654-6DC95CD7B641}"/>
                    </a:ext>
                  </a:extLst>
                </p14:cNvPr>
                <p14:cNvContentPartPr/>
                <p14:nvPr/>
              </p14:nvContentPartPr>
              <p14:xfrm>
                <a:off x="5875371" y="3860344"/>
                <a:ext cx="311400" cy="44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80AD50-9897-4478-8654-6DC95CD7B6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7731" y="3842344"/>
                  <a:ext cx="347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126280-402B-40B1-AAB5-3B70EE811089}"/>
                    </a:ext>
                  </a:extLst>
                </p14:cNvPr>
                <p14:cNvContentPartPr/>
                <p14:nvPr/>
              </p14:nvContentPartPr>
              <p14:xfrm>
                <a:off x="6444531" y="4055464"/>
                <a:ext cx="243720" cy="210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126280-402B-40B1-AAB5-3B70EE8110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26531" y="4037464"/>
                  <a:ext cx="279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2D2C07-A065-4DCD-83F4-2B5EDA5527F2}"/>
                    </a:ext>
                  </a:extLst>
                </p14:cNvPr>
                <p14:cNvContentPartPr/>
                <p14:nvPr/>
              </p14:nvContentPartPr>
              <p14:xfrm>
                <a:off x="6563691" y="4091824"/>
                <a:ext cx="118080" cy="118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2D2C07-A065-4DCD-83F4-2B5EDA5527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45691" y="4074184"/>
                  <a:ext cx="153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E06694-562B-4A66-BDA6-4D6969A2055C}"/>
                    </a:ext>
                  </a:extLst>
                </p14:cNvPr>
                <p14:cNvContentPartPr/>
                <p14:nvPr/>
              </p14:nvContentPartPr>
              <p14:xfrm>
                <a:off x="6672051" y="3793024"/>
                <a:ext cx="201240" cy="39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E06694-562B-4A66-BDA6-4D6969A205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4051" y="3775024"/>
                  <a:ext cx="236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BD6694-4451-416B-BDBB-A4D6AD979C3C}"/>
                    </a:ext>
                  </a:extLst>
                </p14:cNvPr>
                <p14:cNvContentPartPr/>
                <p14:nvPr/>
              </p14:nvContentPartPr>
              <p14:xfrm>
                <a:off x="6925491" y="3702664"/>
                <a:ext cx="261720" cy="27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BD6694-4451-416B-BDBB-A4D6AD979C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07851" y="3684664"/>
                  <a:ext cx="297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32596D-7B32-4211-A4FF-75CA7C8F7B54}"/>
                    </a:ext>
                  </a:extLst>
                </p14:cNvPr>
                <p14:cNvContentPartPr/>
                <p14:nvPr/>
              </p14:nvContentPartPr>
              <p14:xfrm>
                <a:off x="6912531" y="3797344"/>
                <a:ext cx="300960" cy="86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32596D-7B32-4211-A4FF-75CA7C8F7B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94891" y="3779704"/>
                  <a:ext cx="336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716A6-B465-487C-BE6F-6C6826E4AD44}"/>
                    </a:ext>
                  </a:extLst>
                </p14:cNvPr>
                <p14:cNvContentPartPr/>
                <p14:nvPr/>
              </p14:nvContentPartPr>
              <p14:xfrm>
                <a:off x="7276491" y="3713824"/>
                <a:ext cx="249120" cy="279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716A6-B465-487C-BE6F-6C6826E4AD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58491" y="3695824"/>
                  <a:ext cx="284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DF7780-3C23-446C-B726-902A4FB39623}"/>
                    </a:ext>
                  </a:extLst>
                </p14:cNvPr>
                <p14:cNvContentPartPr/>
                <p14:nvPr/>
              </p14:nvContentPartPr>
              <p14:xfrm>
                <a:off x="7420851" y="3791944"/>
                <a:ext cx="419400" cy="93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DF7780-3C23-446C-B726-902A4FB396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2851" y="3773944"/>
                  <a:ext cx="45504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690DF3-0F8A-473A-857A-697FA416D29E}"/>
                    </a:ext>
                  </a:extLst>
                </p14:cNvPr>
                <p14:cNvContentPartPr/>
                <p14:nvPr/>
              </p14:nvContentPartPr>
              <p14:xfrm>
                <a:off x="7867251" y="3627064"/>
                <a:ext cx="474120" cy="31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690DF3-0F8A-473A-857A-697FA416D2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611" y="3609064"/>
                  <a:ext cx="5097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28E624-BF03-4C1A-A8B2-E0D99963EF68}"/>
                    </a:ext>
                  </a:extLst>
                </p14:cNvPr>
                <p14:cNvContentPartPr/>
                <p14:nvPr/>
              </p14:nvContentPartPr>
              <p14:xfrm>
                <a:off x="469971" y="4761784"/>
                <a:ext cx="755640" cy="63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28E624-BF03-4C1A-A8B2-E0D99963EF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331" y="4744144"/>
                  <a:ext cx="7912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D47337-C1B8-4D0F-BBA3-040883994ACB}"/>
                    </a:ext>
                  </a:extLst>
                </p14:cNvPr>
                <p14:cNvContentPartPr/>
                <p14:nvPr/>
              </p14:nvContentPartPr>
              <p14:xfrm>
                <a:off x="1085931" y="4635064"/>
                <a:ext cx="686160" cy="57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D47337-C1B8-4D0F-BBA3-040883994A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8291" y="4617064"/>
                  <a:ext cx="721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1503A2-5D99-452D-B424-7BD28122C0E7}"/>
                    </a:ext>
                  </a:extLst>
                </p14:cNvPr>
                <p14:cNvContentPartPr/>
                <p14:nvPr/>
              </p14:nvContentPartPr>
              <p14:xfrm>
                <a:off x="2164131" y="4373344"/>
                <a:ext cx="402120" cy="70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1503A2-5D99-452D-B424-7BD28122C0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6131" y="4355344"/>
                  <a:ext cx="43776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A0342F-AA7E-4A77-9448-5C82DA30BD95}"/>
                    </a:ext>
                  </a:extLst>
                </p14:cNvPr>
                <p14:cNvContentPartPr/>
                <p14:nvPr/>
              </p14:nvContentPartPr>
              <p14:xfrm>
                <a:off x="2616291" y="4453984"/>
                <a:ext cx="225720" cy="393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A0342F-AA7E-4A77-9448-5C82DA30BD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98291" y="4435984"/>
                  <a:ext cx="261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ECAA66-8DF6-4B9C-B6E9-919DEE7535F2}"/>
                    </a:ext>
                  </a:extLst>
                </p14:cNvPr>
                <p14:cNvContentPartPr/>
                <p14:nvPr/>
              </p14:nvContentPartPr>
              <p14:xfrm>
                <a:off x="2462211" y="4588624"/>
                <a:ext cx="383400" cy="7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ECAA66-8DF6-4B9C-B6E9-919DEE7535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44571" y="4570624"/>
                  <a:ext cx="419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484B8B-D706-4B8A-BDD3-621028DAB49A}"/>
                    </a:ext>
                  </a:extLst>
                </p14:cNvPr>
                <p14:cNvContentPartPr/>
                <p14:nvPr/>
              </p14:nvContentPartPr>
              <p14:xfrm>
                <a:off x="2953971" y="4488184"/>
                <a:ext cx="280440" cy="32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484B8B-D706-4B8A-BDD3-621028DAB49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36331" y="4470544"/>
                  <a:ext cx="316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3AFBA4-E96E-4F45-8A78-46A8A68CE7D8}"/>
                    </a:ext>
                  </a:extLst>
                </p14:cNvPr>
                <p14:cNvContentPartPr/>
                <p14:nvPr/>
              </p14:nvContentPartPr>
              <p14:xfrm>
                <a:off x="3150171" y="4309264"/>
                <a:ext cx="494280" cy="39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3AFBA4-E96E-4F45-8A78-46A8A68CE7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32531" y="4291264"/>
                  <a:ext cx="529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289C15-CFDF-4D76-BE5A-6DFD420DB9BC}"/>
                    </a:ext>
                  </a:extLst>
                </p14:cNvPr>
                <p14:cNvContentPartPr/>
                <p14:nvPr/>
              </p14:nvContentPartPr>
              <p14:xfrm>
                <a:off x="3684411" y="4480984"/>
                <a:ext cx="84240" cy="152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289C15-CFDF-4D76-BE5A-6DFD420DB9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6771" y="4463344"/>
                  <a:ext cx="119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ED821B-7388-4F53-9D65-7DE6EE648A34}"/>
                    </a:ext>
                  </a:extLst>
                </p14:cNvPr>
                <p14:cNvContentPartPr/>
                <p14:nvPr/>
              </p14:nvContentPartPr>
              <p14:xfrm>
                <a:off x="3503331" y="4318264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ED821B-7388-4F53-9D65-7DE6EE648A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85691" y="43002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3C7A96-1DE1-42EE-B4CA-87F6A6609DA0}"/>
                    </a:ext>
                  </a:extLst>
                </p14:cNvPr>
                <p14:cNvContentPartPr/>
                <p14:nvPr/>
              </p14:nvContentPartPr>
              <p14:xfrm>
                <a:off x="3727611" y="4021624"/>
                <a:ext cx="559080" cy="68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3C7A96-1DE1-42EE-B4CA-87F6A6609D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9971" y="4003624"/>
                  <a:ext cx="5947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4E139D-E401-4D7C-A1B9-2139871BB333}"/>
                    </a:ext>
                  </a:extLst>
                </p14:cNvPr>
                <p14:cNvContentPartPr/>
                <p14:nvPr/>
              </p14:nvContentPartPr>
              <p14:xfrm>
                <a:off x="4064571" y="4182184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4E139D-E401-4D7C-A1B9-2139871BB3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6931" y="41645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3F72C7-C08E-4071-846E-51DA6225495F}"/>
                    </a:ext>
                  </a:extLst>
                </p14:cNvPr>
                <p14:cNvContentPartPr/>
                <p14:nvPr/>
              </p14:nvContentPartPr>
              <p14:xfrm>
                <a:off x="4390731" y="4172824"/>
                <a:ext cx="748080" cy="842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3F72C7-C08E-4071-846E-51DA622549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72731" y="4154824"/>
                  <a:ext cx="78372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35EA03-293D-41C8-9A08-38AB96F64A3A}"/>
                    </a:ext>
                  </a:extLst>
                </p14:cNvPr>
                <p14:cNvContentPartPr/>
                <p14:nvPr/>
              </p14:nvContentPartPr>
              <p14:xfrm>
                <a:off x="4784211" y="4066984"/>
                <a:ext cx="593640" cy="30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35EA03-293D-41C8-9A08-38AB96F64A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66211" y="4049344"/>
                  <a:ext cx="629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9FECB0D-B3E6-487A-B589-54F508976C05}"/>
                    </a:ext>
                  </a:extLst>
                </p14:cNvPr>
                <p14:cNvContentPartPr/>
                <p14:nvPr/>
              </p14:nvContentPartPr>
              <p14:xfrm>
                <a:off x="1294371" y="5693104"/>
                <a:ext cx="525600" cy="771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9FECB0D-B3E6-487A-B589-54F508976C0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76371" y="5675104"/>
                  <a:ext cx="5612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6535396-29C1-494E-B6C9-9D5B1D447155}"/>
                    </a:ext>
                  </a:extLst>
                </p14:cNvPr>
                <p14:cNvContentPartPr/>
                <p14:nvPr/>
              </p14:nvContentPartPr>
              <p14:xfrm>
                <a:off x="1973331" y="5576824"/>
                <a:ext cx="232560" cy="610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6535396-29C1-494E-B6C9-9D5B1D44715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55331" y="5558824"/>
                  <a:ext cx="26820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288045-EB00-43EC-8841-6AAC9D4A898B}"/>
                    </a:ext>
                  </a:extLst>
                </p14:cNvPr>
                <p14:cNvContentPartPr/>
                <p14:nvPr/>
              </p14:nvContentPartPr>
              <p14:xfrm>
                <a:off x="2452491" y="5432464"/>
                <a:ext cx="535680" cy="51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288045-EB00-43EC-8841-6AAC9D4A89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34851" y="5414824"/>
                  <a:ext cx="571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9BB4CB-093A-41E3-BF0F-A9A3FE4B4CC1}"/>
                    </a:ext>
                  </a:extLst>
                </p14:cNvPr>
                <p14:cNvContentPartPr/>
                <p14:nvPr/>
              </p14:nvContentPartPr>
              <p14:xfrm>
                <a:off x="3066291" y="5464144"/>
                <a:ext cx="997920" cy="50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9BB4CB-093A-41E3-BF0F-A9A3FE4B4C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48651" y="5446144"/>
                  <a:ext cx="10335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5FF5B1-0155-4954-818C-47C1AFA96D21}"/>
                    </a:ext>
                  </a:extLst>
                </p14:cNvPr>
                <p14:cNvContentPartPr/>
                <p14:nvPr/>
              </p14:nvContentPartPr>
              <p14:xfrm>
                <a:off x="3956211" y="5123944"/>
                <a:ext cx="390600" cy="39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5FF5B1-0155-4954-818C-47C1AFA96D2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38211" y="5106304"/>
                  <a:ext cx="426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9425E5-FF4B-4E9A-B3CD-3D1E34D58A83}"/>
                    </a:ext>
                  </a:extLst>
                </p14:cNvPr>
                <p14:cNvContentPartPr/>
                <p14:nvPr/>
              </p14:nvContentPartPr>
              <p14:xfrm>
                <a:off x="3823011" y="5296024"/>
                <a:ext cx="359640" cy="13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9425E5-FF4B-4E9A-B3CD-3D1E34D58A8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05011" y="5278384"/>
                  <a:ext cx="39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AC287F-C840-4374-9468-466EEA611239}"/>
                    </a:ext>
                  </a:extLst>
                </p14:cNvPr>
                <p14:cNvContentPartPr/>
                <p14:nvPr/>
              </p14:nvContentPartPr>
              <p14:xfrm>
                <a:off x="4191291" y="5143024"/>
                <a:ext cx="345960" cy="295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AC287F-C840-4374-9468-466EEA6112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73291" y="5125024"/>
                  <a:ext cx="381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11016B-C6AE-41CF-8EF8-B1DC4D8E6B60}"/>
                    </a:ext>
                  </a:extLst>
                </p14:cNvPr>
                <p14:cNvContentPartPr/>
                <p14:nvPr/>
              </p14:nvContentPartPr>
              <p14:xfrm>
                <a:off x="4705371" y="5223664"/>
                <a:ext cx="184680" cy="147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11016B-C6AE-41CF-8EF8-B1DC4D8E6B6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87731" y="5205664"/>
                  <a:ext cx="22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DD406A-4AC8-430F-8E4D-D666C433891E}"/>
                    </a:ext>
                  </a:extLst>
                </p14:cNvPr>
                <p14:cNvContentPartPr/>
                <p14:nvPr/>
              </p14:nvContentPartPr>
              <p14:xfrm>
                <a:off x="4960971" y="5042584"/>
                <a:ext cx="280080" cy="353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DD406A-4AC8-430F-8E4D-D666C433891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42971" y="5024584"/>
                  <a:ext cx="315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2FDEF4-2512-48A7-9448-60C3BB1FA302}"/>
                    </a:ext>
                  </a:extLst>
                </p14:cNvPr>
                <p14:cNvContentPartPr/>
                <p14:nvPr/>
              </p14:nvContentPartPr>
              <p14:xfrm>
                <a:off x="5467851" y="4933864"/>
                <a:ext cx="643320" cy="37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2FDEF4-2512-48A7-9448-60C3BB1FA30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50211" y="4915864"/>
                  <a:ext cx="678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79652E-0F55-46F7-9C24-0E3109577C1C}"/>
                    </a:ext>
                  </a:extLst>
                </p14:cNvPr>
                <p14:cNvContentPartPr/>
                <p14:nvPr/>
              </p14:nvContentPartPr>
              <p14:xfrm>
                <a:off x="6353811" y="4933144"/>
                <a:ext cx="270360" cy="20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79652E-0F55-46F7-9C24-0E3109577C1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35811" y="4915504"/>
                  <a:ext cx="306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72620F-6D59-4E2E-A8BC-4CA221CBE2D8}"/>
                    </a:ext>
                  </a:extLst>
                </p14:cNvPr>
                <p14:cNvContentPartPr/>
                <p14:nvPr/>
              </p14:nvContentPartPr>
              <p14:xfrm>
                <a:off x="6645051" y="4707424"/>
                <a:ext cx="188280" cy="313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72620F-6D59-4E2E-A8BC-4CA221CBE2D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27051" y="4689784"/>
                  <a:ext cx="223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EBAED3-3DDE-4F1B-9242-7F3F00C2B034}"/>
                    </a:ext>
                  </a:extLst>
                </p14:cNvPr>
                <p14:cNvContentPartPr/>
                <p14:nvPr/>
              </p14:nvContentPartPr>
              <p14:xfrm>
                <a:off x="6753411" y="4752784"/>
                <a:ext cx="398880" cy="278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EBAED3-3DDE-4F1B-9242-7F3F00C2B03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35771" y="4734784"/>
                  <a:ext cx="434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853FC3-A97C-40BD-843A-5F5D822D5821}"/>
                    </a:ext>
                  </a:extLst>
                </p14:cNvPr>
                <p14:cNvContentPartPr/>
                <p14:nvPr/>
              </p14:nvContentPartPr>
              <p14:xfrm>
                <a:off x="6690051" y="4888864"/>
                <a:ext cx="60480" cy="36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853FC3-A97C-40BD-843A-5F5D822D582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72411" y="4871224"/>
                  <a:ext cx="96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8F6852-26AF-42E7-9B8B-632081B444A9}"/>
                    </a:ext>
                  </a:extLst>
                </p14:cNvPr>
                <p14:cNvContentPartPr/>
                <p14:nvPr/>
              </p14:nvContentPartPr>
              <p14:xfrm>
                <a:off x="7674651" y="4702744"/>
                <a:ext cx="348840" cy="268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8F6852-26AF-42E7-9B8B-632081B444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57011" y="4684744"/>
                  <a:ext cx="384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437D53-A6B6-485D-A34E-763666D4F12D}"/>
                    </a:ext>
                  </a:extLst>
                </p14:cNvPr>
                <p14:cNvContentPartPr/>
                <p14:nvPr/>
              </p14:nvContentPartPr>
              <p14:xfrm>
                <a:off x="8054091" y="4644064"/>
                <a:ext cx="281520" cy="242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437D53-A6B6-485D-A34E-763666D4F1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6091" y="4626424"/>
                  <a:ext cx="317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656B3E-0FFE-4D72-8D06-C732EF09D469}"/>
                    </a:ext>
                  </a:extLst>
                </p14:cNvPr>
                <p14:cNvContentPartPr/>
                <p14:nvPr/>
              </p14:nvContentPartPr>
              <p14:xfrm>
                <a:off x="8313291" y="4448584"/>
                <a:ext cx="322560" cy="34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656B3E-0FFE-4D72-8D06-C732EF09D46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5651" y="4430944"/>
                  <a:ext cx="358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790C7-5264-4B38-B33F-1CDF43C712E6}"/>
                    </a:ext>
                  </a:extLst>
                </p14:cNvPr>
                <p14:cNvContentPartPr/>
                <p14:nvPr/>
              </p14:nvContentPartPr>
              <p14:xfrm>
                <a:off x="8274411" y="4571344"/>
                <a:ext cx="225360" cy="82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790C7-5264-4B38-B33F-1CDF43C712E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56771" y="4553704"/>
                  <a:ext cx="261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7E78A9-D1F8-48A5-A0C0-8EC41BDF7C70}"/>
                    </a:ext>
                  </a:extLst>
                </p14:cNvPr>
                <p14:cNvContentPartPr/>
                <p14:nvPr/>
              </p14:nvContentPartPr>
              <p14:xfrm>
                <a:off x="8654571" y="4517344"/>
                <a:ext cx="139320" cy="21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7E78A9-D1F8-48A5-A0C0-8EC41BDF7C7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36931" y="4499344"/>
                  <a:ext cx="174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FE695D-7038-4526-8BC7-7E56EDC49055}"/>
                    </a:ext>
                  </a:extLst>
                </p14:cNvPr>
                <p14:cNvContentPartPr/>
                <p14:nvPr/>
              </p14:nvContentPartPr>
              <p14:xfrm>
                <a:off x="8609571" y="4471984"/>
                <a:ext cx="360" cy="9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FE695D-7038-4526-8BC7-7E56EDC490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91571" y="445398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9BA9400-0BE9-409D-9505-5FC9916EA075}"/>
                    </a:ext>
                  </a:extLst>
                </p14:cNvPr>
                <p14:cNvContentPartPr/>
                <p14:nvPr/>
              </p14:nvContentPartPr>
              <p14:xfrm>
                <a:off x="8781651" y="4370824"/>
                <a:ext cx="220680" cy="279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9BA9400-0BE9-409D-9505-5FC9916EA07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63651" y="4353184"/>
                  <a:ext cx="256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89518D-0319-465B-8FFE-976E4FDE959B}"/>
                    </a:ext>
                  </a:extLst>
                </p14:cNvPr>
                <p14:cNvContentPartPr/>
                <p14:nvPr/>
              </p14:nvContentPartPr>
              <p14:xfrm>
                <a:off x="9114651" y="4397464"/>
                <a:ext cx="287640" cy="230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89518D-0319-465B-8FFE-976E4FDE959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96651" y="4379824"/>
                  <a:ext cx="32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7882BD-7AF0-4280-8653-5E4BEEC4B8C1}"/>
                    </a:ext>
                  </a:extLst>
                </p14:cNvPr>
                <p14:cNvContentPartPr/>
                <p14:nvPr/>
              </p14:nvContentPartPr>
              <p14:xfrm>
                <a:off x="9668691" y="4027744"/>
                <a:ext cx="579960" cy="348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7882BD-7AF0-4280-8653-5E4BEEC4B8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51051" y="4010104"/>
                  <a:ext cx="6156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54578D-5FA8-4D59-B6FA-2490EA8887A8}"/>
                    </a:ext>
                  </a:extLst>
                </p14:cNvPr>
                <p14:cNvContentPartPr/>
                <p14:nvPr/>
              </p14:nvContentPartPr>
              <p14:xfrm>
                <a:off x="10465371" y="3861784"/>
                <a:ext cx="391320" cy="328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54578D-5FA8-4D59-B6FA-2490EA8887A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47731" y="3844144"/>
                  <a:ext cx="426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6D153F-84D8-4DA0-A175-EEF4549BD45D}"/>
                    </a:ext>
                  </a:extLst>
                </p14:cNvPr>
                <p14:cNvContentPartPr/>
                <p14:nvPr/>
              </p14:nvContentPartPr>
              <p14:xfrm>
                <a:off x="10947051" y="3447424"/>
                <a:ext cx="767520" cy="714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6D153F-84D8-4DA0-A175-EEF4549BD4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29051" y="3429424"/>
                  <a:ext cx="803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2D47C0-F49F-4CB7-9C48-E22EE85D7BE2}"/>
                    </a:ext>
                  </a:extLst>
                </p14:cNvPr>
                <p14:cNvContentPartPr/>
                <p14:nvPr/>
              </p14:nvContentPartPr>
              <p14:xfrm>
                <a:off x="3804291" y="5749984"/>
                <a:ext cx="1309320" cy="689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2D47C0-F49F-4CB7-9C48-E22EE85D7BE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786291" y="5732344"/>
                  <a:ext cx="13449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88864B-6682-4438-9EB4-EA0E137A253C}"/>
                    </a:ext>
                  </a:extLst>
                </p14:cNvPr>
                <p14:cNvContentPartPr/>
                <p14:nvPr/>
              </p14:nvContentPartPr>
              <p14:xfrm>
                <a:off x="5671611" y="5594824"/>
                <a:ext cx="104760" cy="61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88864B-6682-4438-9EB4-EA0E137A253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53611" y="5576824"/>
                  <a:ext cx="140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BABD51-A9DC-47F7-B76E-16E2518C0F45}"/>
                    </a:ext>
                  </a:extLst>
                </p14:cNvPr>
                <p14:cNvContentPartPr/>
                <p14:nvPr/>
              </p14:nvContentPartPr>
              <p14:xfrm>
                <a:off x="5513211" y="5386384"/>
                <a:ext cx="405000" cy="633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BABD51-A9DC-47F7-B76E-16E2518C0F4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95211" y="5368744"/>
                  <a:ext cx="4406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C83A40-280F-4769-AF49-C44FAA9C959E}"/>
                    </a:ext>
                  </a:extLst>
                </p14:cNvPr>
                <p14:cNvContentPartPr/>
                <p14:nvPr/>
              </p14:nvContentPartPr>
              <p14:xfrm>
                <a:off x="6154731" y="5510584"/>
                <a:ext cx="382680" cy="358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C83A40-280F-4769-AF49-C44FAA9C959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36731" y="5492584"/>
                  <a:ext cx="418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DA299D-2A61-404F-B3E6-B1475C9D8495}"/>
                    </a:ext>
                  </a:extLst>
                </p14:cNvPr>
                <p14:cNvContentPartPr/>
                <p14:nvPr/>
              </p14:nvContentPartPr>
              <p14:xfrm>
                <a:off x="6515091" y="5442544"/>
                <a:ext cx="427680" cy="40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DA299D-2A61-404F-B3E6-B1475C9D84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97091" y="5424544"/>
                  <a:ext cx="463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7B68D1-C0AF-4223-950E-02C12B832E49}"/>
                    </a:ext>
                  </a:extLst>
                </p14:cNvPr>
                <p14:cNvContentPartPr/>
                <p14:nvPr/>
              </p14:nvContentPartPr>
              <p14:xfrm>
                <a:off x="6994611" y="5386384"/>
                <a:ext cx="330120" cy="30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7B68D1-C0AF-4223-950E-02C12B832E4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76971" y="5368744"/>
                  <a:ext cx="365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A5E6BF-29DF-4847-A50B-4EA2545072ED}"/>
                    </a:ext>
                  </a:extLst>
                </p14:cNvPr>
                <p14:cNvContentPartPr/>
                <p14:nvPr/>
              </p14:nvContentPartPr>
              <p14:xfrm>
                <a:off x="7305651" y="5132944"/>
                <a:ext cx="406440" cy="567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A5E6BF-29DF-4847-A50B-4EA2545072E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288011" y="5114944"/>
                  <a:ext cx="44208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26C46-700F-4A83-9CFF-E4E08B9D96F2}"/>
                    </a:ext>
                  </a:extLst>
                </p14:cNvPr>
                <p14:cNvContentPartPr/>
                <p14:nvPr/>
              </p14:nvContentPartPr>
              <p14:xfrm>
                <a:off x="7330851" y="5299264"/>
                <a:ext cx="178200" cy="53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26C46-700F-4A83-9CFF-E4E08B9D96F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12851" y="5281624"/>
                  <a:ext cx="21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640B43-EF90-4AC3-B4CC-A6990D1FDDB6}"/>
                    </a:ext>
                  </a:extLst>
                </p14:cNvPr>
                <p14:cNvContentPartPr/>
                <p14:nvPr/>
              </p14:nvContentPartPr>
              <p14:xfrm>
                <a:off x="7685811" y="5477104"/>
                <a:ext cx="64440" cy="43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640B43-EF90-4AC3-B4CC-A6990D1FDDB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68171" y="5459104"/>
                  <a:ext cx="100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DF8091-2976-4E82-9FF6-46599ED42CE7}"/>
                    </a:ext>
                  </a:extLst>
                </p14:cNvPr>
                <p14:cNvContentPartPr/>
                <p14:nvPr/>
              </p14:nvContentPartPr>
              <p14:xfrm>
                <a:off x="7677171" y="5089744"/>
                <a:ext cx="368640" cy="414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8DF8091-2976-4E82-9FF6-46599ED42CE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59171" y="5072104"/>
                  <a:ext cx="404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B1845D-E1B7-4E51-B887-D8E75932D580}"/>
                    </a:ext>
                  </a:extLst>
                </p14:cNvPr>
                <p14:cNvContentPartPr/>
                <p14:nvPr/>
              </p14:nvContentPartPr>
              <p14:xfrm>
                <a:off x="7950411" y="5172184"/>
                <a:ext cx="704880" cy="343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B1845D-E1B7-4E51-B887-D8E75932D58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32411" y="5154544"/>
                  <a:ext cx="740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52E823-C626-4B16-B82E-3F6008C11083}"/>
                    </a:ext>
                  </a:extLst>
                </p14:cNvPr>
                <p14:cNvContentPartPr/>
                <p14:nvPr/>
              </p14:nvContentPartPr>
              <p14:xfrm>
                <a:off x="9023211" y="4831264"/>
                <a:ext cx="474840" cy="589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52E823-C626-4B16-B82E-3F6008C110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5571" y="4813624"/>
                  <a:ext cx="5104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F7BD87-FAE7-4001-AFB0-2B8A8200E94C}"/>
                    </a:ext>
                  </a:extLst>
                </p14:cNvPr>
                <p14:cNvContentPartPr/>
                <p14:nvPr/>
              </p14:nvContentPartPr>
              <p14:xfrm>
                <a:off x="9603171" y="4888144"/>
                <a:ext cx="446400" cy="446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F7BD87-FAE7-4001-AFB0-2B8A8200E94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85171" y="4870144"/>
                  <a:ext cx="4820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085679-1862-4640-A948-5DD97367CF81}"/>
                    </a:ext>
                  </a:extLst>
                </p14:cNvPr>
                <p14:cNvContentPartPr/>
                <p14:nvPr/>
              </p14:nvContentPartPr>
              <p14:xfrm>
                <a:off x="10012851" y="4744864"/>
                <a:ext cx="536040" cy="32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085679-1862-4640-A948-5DD97367CF8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94851" y="4727224"/>
                  <a:ext cx="571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7EE965-98D2-4EEB-80DA-216BF2E2BCAF}"/>
                    </a:ext>
                  </a:extLst>
                </p14:cNvPr>
                <p14:cNvContentPartPr/>
                <p14:nvPr/>
              </p14:nvContentPartPr>
              <p14:xfrm>
                <a:off x="10715931" y="4141144"/>
                <a:ext cx="873360" cy="842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7EE965-98D2-4EEB-80DA-216BF2E2BC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697931" y="4123504"/>
                  <a:ext cx="909000" cy="87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259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954367E-0564-49DB-950C-3BE2FCAF5FAF}"/>
              </a:ext>
            </a:extLst>
          </p:cNvPr>
          <p:cNvGrpSpPr/>
          <p:nvPr/>
        </p:nvGrpSpPr>
        <p:grpSpPr>
          <a:xfrm>
            <a:off x="388971" y="31545"/>
            <a:ext cx="11715840" cy="5119920"/>
            <a:chOff x="388971" y="31545"/>
            <a:chExt cx="11715840" cy="51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29F54C-2E10-4ED1-B118-35540D6C991A}"/>
                    </a:ext>
                  </a:extLst>
                </p14:cNvPr>
                <p14:cNvContentPartPr/>
                <p14:nvPr/>
              </p14:nvContentPartPr>
              <p14:xfrm>
                <a:off x="7742331" y="226305"/>
                <a:ext cx="374760" cy="39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29F54C-2E10-4ED1-B118-35540D6C99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24331" y="208305"/>
                  <a:ext cx="4104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C049B5-5D45-43D0-86E3-F2BAA9E8269D}"/>
                    </a:ext>
                  </a:extLst>
                </p14:cNvPr>
                <p14:cNvContentPartPr/>
                <p14:nvPr/>
              </p14:nvContentPartPr>
              <p14:xfrm>
                <a:off x="8161731" y="263385"/>
                <a:ext cx="697320" cy="19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C049B5-5D45-43D0-86E3-F2BAA9E826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091" y="245385"/>
                  <a:ext cx="732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A6C418-92F2-4DB3-B0A7-21EF184F7C4A}"/>
                    </a:ext>
                  </a:extLst>
                </p14:cNvPr>
                <p14:cNvContentPartPr/>
                <p14:nvPr/>
              </p14:nvContentPartPr>
              <p14:xfrm>
                <a:off x="8881011" y="126225"/>
                <a:ext cx="325080" cy="40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A6C418-92F2-4DB3-B0A7-21EF184F7C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63371" y="108585"/>
                  <a:ext cx="360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E318A7-F73F-4413-AA31-654328A990DC}"/>
                    </a:ext>
                  </a:extLst>
                </p14:cNvPr>
                <p14:cNvContentPartPr/>
                <p14:nvPr/>
              </p14:nvContentPartPr>
              <p14:xfrm>
                <a:off x="8825931" y="261945"/>
                <a:ext cx="218520" cy="1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E318A7-F73F-4413-AA31-654328A990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07931" y="244305"/>
                  <a:ext cx="254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B3DD6A-A2F2-4C72-BA4C-2FCC00108C69}"/>
                    </a:ext>
                  </a:extLst>
                </p14:cNvPr>
                <p14:cNvContentPartPr/>
                <p14:nvPr/>
              </p14:nvContentPartPr>
              <p14:xfrm>
                <a:off x="8899371" y="109665"/>
                <a:ext cx="452160" cy="33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B3DD6A-A2F2-4C72-BA4C-2FCC00108C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1371" y="92025"/>
                  <a:ext cx="487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D68542-5F04-41EB-A216-1CA40F6933D6}"/>
                    </a:ext>
                  </a:extLst>
                </p14:cNvPr>
                <p14:cNvContentPartPr/>
                <p14:nvPr/>
              </p14:nvContentPartPr>
              <p14:xfrm>
                <a:off x="9423891" y="131265"/>
                <a:ext cx="167040" cy="24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D68542-5F04-41EB-A216-1CA40F6933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5891" y="113265"/>
                  <a:ext cx="202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542C28-EA2E-4E7F-A94B-7961726073D4}"/>
                    </a:ext>
                  </a:extLst>
                </p14:cNvPr>
                <p14:cNvContentPartPr/>
                <p14:nvPr/>
              </p14:nvContentPartPr>
              <p14:xfrm>
                <a:off x="9688851" y="31545"/>
                <a:ext cx="241560" cy="38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542C28-EA2E-4E7F-A94B-796172607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1211" y="13545"/>
                  <a:ext cx="2772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C041AB-940C-46DB-8816-D5E0684CB519}"/>
                    </a:ext>
                  </a:extLst>
                </p14:cNvPr>
                <p14:cNvContentPartPr/>
                <p14:nvPr/>
              </p14:nvContentPartPr>
              <p14:xfrm>
                <a:off x="388971" y="704745"/>
                <a:ext cx="441720" cy="38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C041AB-940C-46DB-8816-D5E0684CB5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971" y="686745"/>
                  <a:ext cx="477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AEC32A-3445-42E0-B217-B0838CC4B534}"/>
                    </a:ext>
                  </a:extLst>
                </p14:cNvPr>
                <p14:cNvContentPartPr/>
                <p14:nvPr/>
              </p14:nvContentPartPr>
              <p14:xfrm>
                <a:off x="732771" y="497385"/>
                <a:ext cx="358560" cy="573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AEC32A-3445-42E0-B217-B0838CC4B5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131" y="479745"/>
                  <a:ext cx="3942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147698-AE83-4B61-86DC-F6C3E76D9C63}"/>
                    </a:ext>
                  </a:extLst>
                </p14:cNvPr>
                <p14:cNvContentPartPr/>
                <p14:nvPr/>
              </p14:nvContentPartPr>
              <p14:xfrm>
                <a:off x="1298331" y="344745"/>
                <a:ext cx="403560" cy="62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147698-AE83-4B61-86DC-F6C3E76D9C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0331" y="326745"/>
                  <a:ext cx="439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714E2E-C3A2-4C06-95E6-0B463C380800}"/>
                    </a:ext>
                  </a:extLst>
                </p14:cNvPr>
                <p14:cNvContentPartPr/>
                <p14:nvPr/>
              </p14:nvContentPartPr>
              <p14:xfrm>
                <a:off x="1768491" y="678465"/>
                <a:ext cx="195840" cy="24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714E2E-C3A2-4C06-95E6-0B463C3808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50491" y="660825"/>
                  <a:ext cx="231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C0C297-1862-4507-AC15-364B95A03A05}"/>
                    </a:ext>
                  </a:extLst>
                </p14:cNvPr>
                <p14:cNvContentPartPr/>
                <p14:nvPr/>
              </p14:nvContentPartPr>
              <p14:xfrm>
                <a:off x="2118411" y="486585"/>
                <a:ext cx="519840" cy="38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C0C297-1862-4507-AC15-364B95A03A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0411" y="468585"/>
                  <a:ext cx="555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8189DA-2EE0-4877-9339-DF4FAA6667DB}"/>
                    </a:ext>
                  </a:extLst>
                </p14:cNvPr>
                <p14:cNvContentPartPr/>
                <p14:nvPr/>
              </p14:nvContentPartPr>
              <p14:xfrm>
                <a:off x="2742651" y="365985"/>
                <a:ext cx="746280" cy="45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8189DA-2EE0-4877-9339-DF4FAA666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5011" y="347985"/>
                  <a:ext cx="7819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E255F6-EDB7-46B9-ABEB-3F32F9EC4893}"/>
                    </a:ext>
                  </a:extLst>
                </p14:cNvPr>
                <p14:cNvContentPartPr/>
                <p14:nvPr/>
              </p14:nvContentPartPr>
              <p14:xfrm>
                <a:off x="3921291" y="442305"/>
                <a:ext cx="298440" cy="45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E255F6-EDB7-46B9-ABEB-3F32F9EC48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3651" y="424665"/>
                  <a:ext cx="334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4FF601-C129-4744-A704-42A1419239FB}"/>
                    </a:ext>
                  </a:extLst>
                </p14:cNvPr>
                <p14:cNvContentPartPr/>
                <p14:nvPr/>
              </p14:nvContentPartPr>
              <p14:xfrm>
                <a:off x="4291371" y="379665"/>
                <a:ext cx="236880" cy="31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4FF601-C129-4744-A704-42A1419239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3731" y="362025"/>
                  <a:ext cx="272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CF25EA-F2EE-431D-9DE3-726AFF2C790B}"/>
                    </a:ext>
                  </a:extLst>
                </p14:cNvPr>
                <p14:cNvContentPartPr/>
                <p14:nvPr/>
              </p14:nvContentPartPr>
              <p14:xfrm>
                <a:off x="4617171" y="389025"/>
                <a:ext cx="136080" cy="21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CF25EA-F2EE-431D-9DE3-726AFF2C79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9531" y="371385"/>
                  <a:ext cx="171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FAF4B4-99FB-483F-9319-96EB53576047}"/>
                    </a:ext>
                  </a:extLst>
                </p14:cNvPr>
                <p14:cNvContentPartPr/>
                <p14:nvPr/>
              </p14:nvContentPartPr>
              <p14:xfrm>
                <a:off x="4897611" y="443385"/>
                <a:ext cx="9360" cy="6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FAF4B4-99FB-483F-9319-96EB53576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9611" y="425745"/>
                  <a:ext cx="45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76BEB6-7FED-4BA0-8A2C-E8C1022FB025}"/>
                    </a:ext>
                  </a:extLst>
                </p14:cNvPr>
                <p14:cNvContentPartPr/>
                <p14:nvPr/>
              </p14:nvContentPartPr>
              <p14:xfrm>
                <a:off x="4834251" y="34366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76BEB6-7FED-4BA0-8A2C-E8C1022FB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16251" y="325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9607DD-7375-446A-B257-B5F35BB1C3CF}"/>
                    </a:ext>
                  </a:extLst>
                </p14:cNvPr>
                <p14:cNvContentPartPr/>
                <p14:nvPr/>
              </p14:nvContentPartPr>
              <p14:xfrm>
                <a:off x="5024331" y="189945"/>
                <a:ext cx="114120" cy="34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9607DD-7375-446A-B257-B5F35BB1C3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6691" y="171945"/>
                  <a:ext cx="149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3919B2-0625-4CD1-BFF4-06357953A658}"/>
                    </a:ext>
                  </a:extLst>
                </p14:cNvPr>
                <p14:cNvContentPartPr/>
                <p14:nvPr/>
              </p14:nvContentPartPr>
              <p14:xfrm>
                <a:off x="5142051" y="171585"/>
                <a:ext cx="186120" cy="60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3919B2-0625-4CD1-BFF4-06357953A6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24411" y="153945"/>
                  <a:ext cx="2217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957507-AB63-4C02-A3C7-97B76DE553F0}"/>
                    </a:ext>
                  </a:extLst>
                </p14:cNvPr>
                <p14:cNvContentPartPr/>
                <p14:nvPr/>
              </p14:nvContentPartPr>
              <p14:xfrm>
                <a:off x="5321331" y="75105"/>
                <a:ext cx="675720" cy="65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957507-AB63-4C02-A3C7-97B76DE553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3331" y="57105"/>
                  <a:ext cx="7113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81634B-FBBE-4814-B1E4-503FE2D9F8EC}"/>
                    </a:ext>
                  </a:extLst>
                </p14:cNvPr>
                <p14:cNvContentPartPr/>
                <p14:nvPr/>
              </p14:nvContentPartPr>
              <p14:xfrm>
                <a:off x="5585571" y="270945"/>
                <a:ext cx="374760" cy="7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81634B-FBBE-4814-B1E4-503FE2D9F8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7931" y="253305"/>
                  <a:ext cx="410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C54032-264C-4937-B6CF-F267AD120D36}"/>
                    </a:ext>
                  </a:extLst>
                </p14:cNvPr>
                <p14:cNvContentPartPr/>
                <p14:nvPr/>
              </p14:nvContentPartPr>
              <p14:xfrm>
                <a:off x="6146811" y="461385"/>
                <a:ext cx="46440" cy="7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C54032-264C-4937-B6CF-F267AD120D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8811" y="443385"/>
                  <a:ext cx="82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CAA5EF-8333-4EBC-8DDB-1B00110212CE}"/>
                    </a:ext>
                  </a:extLst>
                </p14:cNvPr>
                <p14:cNvContentPartPr/>
                <p14:nvPr/>
              </p14:nvContentPartPr>
              <p14:xfrm>
                <a:off x="6382251" y="405945"/>
                <a:ext cx="245880" cy="15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CAA5EF-8333-4EBC-8DDB-1B00110212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4251" y="388305"/>
                  <a:ext cx="281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F750C2-1C26-4C25-BA24-9D1352FC2023}"/>
                    </a:ext>
                  </a:extLst>
                </p14:cNvPr>
                <p14:cNvContentPartPr/>
                <p14:nvPr/>
              </p14:nvContentPartPr>
              <p14:xfrm>
                <a:off x="6690051" y="305145"/>
                <a:ext cx="347040" cy="21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F750C2-1C26-4C25-BA24-9D1352FC20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2411" y="287505"/>
                  <a:ext cx="382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2AE127-FC0E-4237-81D1-92F3C211C9E8}"/>
                    </a:ext>
                  </a:extLst>
                </p14:cNvPr>
                <p14:cNvContentPartPr/>
                <p14:nvPr/>
              </p14:nvContentPartPr>
              <p14:xfrm>
                <a:off x="442251" y="1620585"/>
                <a:ext cx="465480" cy="53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2AE127-FC0E-4237-81D1-92F3C211C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4611" y="1602945"/>
                  <a:ext cx="50112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989F30-8A26-4D4E-AD2E-004542CAFB81}"/>
                    </a:ext>
                  </a:extLst>
                </p14:cNvPr>
                <p14:cNvContentPartPr/>
                <p14:nvPr/>
              </p14:nvContentPartPr>
              <p14:xfrm>
                <a:off x="823491" y="1602225"/>
                <a:ext cx="284760" cy="23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989F30-8A26-4D4E-AD2E-004542CAFB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5851" y="1584225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BF39F1-64A8-45D9-B382-2773A377CC7B}"/>
                    </a:ext>
                  </a:extLst>
                </p14:cNvPr>
                <p14:cNvContentPartPr/>
                <p14:nvPr/>
              </p14:nvContentPartPr>
              <p14:xfrm>
                <a:off x="1509291" y="1106505"/>
                <a:ext cx="366840" cy="63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BF39F1-64A8-45D9-B382-2773A377CC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91651" y="1088865"/>
                  <a:ext cx="4024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3408D5-B7AF-4599-9031-C24FDE865060}"/>
                    </a:ext>
                  </a:extLst>
                </p14:cNvPr>
                <p14:cNvContentPartPr/>
                <p14:nvPr/>
              </p14:nvContentPartPr>
              <p14:xfrm>
                <a:off x="1782891" y="1476225"/>
                <a:ext cx="362880" cy="29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3408D5-B7AF-4599-9031-C24FDE8650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5251" y="1458585"/>
                  <a:ext cx="398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43D726-CA0C-4850-BCA8-AEEEA7C09CB7}"/>
                    </a:ext>
                  </a:extLst>
                </p14:cNvPr>
                <p14:cNvContentPartPr/>
                <p14:nvPr/>
              </p14:nvContentPartPr>
              <p14:xfrm>
                <a:off x="2208771" y="1449585"/>
                <a:ext cx="372240" cy="20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43D726-CA0C-4850-BCA8-AEEEA7C09C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90771" y="1431585"/>
                  <a:ext cx="407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CF4996-F4D6-4EC8-88B2-97AE2A0A8A0E}"/>
                    </a:ext>
                  </a:extLst>
                </p14:cNvPr>
                <p14:cNvContentPartPr/>
                <p14:nvPr/>
              </p14:nvContentPartPr>
              <p14:xfrm>
                <a:off x="2584611" y="1174185"/>
                <a:ext cx="835560" cy="622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CF4996-F4D6-4EC8-88B2-97AE2A0A8A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66611" y="1156185"/>
                  <a:ext cx="871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CF23AB-A30F-4E7A-95CC-BB4DBB7AB95A}"/>
                    </a:ext>
                  </a:extLst>
                </p14:cNvPr>
                <p14:cNvContentPartPr/>
                <p14:nvPr/>
              </p14:nvContentPartPr>
              <p14:xfrm>
                <a:off x="3738771" y="977625"/>
                <a:ext cx="471960" cy="57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CF23AB-A30F-4E7A-95CC-BB4DBB7AB9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21131" y="959625"/>
                  <a:ext cx="5076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6A5450-DE3D-48E1-8BC6-6F8338DB4E43}"/>
                    </a:ext>
                  </a:extLst>
                </p14:cNvPr>
                <p14:cNvContentPartPr/>
                <p14:nvPr/>
              </p14:nvContentPartPr>
              <p14:xfrm>
                <a:off x="4316931" y="1258065"/>
                <a:ext cx="479880" cy="335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6A5450-DE3D-48E1-8BC6-6F8338DB4E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8931" y="1240425"/>
                  <a:ext cx="515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62B1A2-26AD-4A7D-99B9-CB4E0A94C69C}"/>
                    </a:ext>
                  </a:extLst>
                </p14:cNvPr>
                <p14:cNvContentPartPr/>
                <p14:nvPr/>
              </p14:nvContentPartPr>
              <p14:xfrm>
                <a:off x="4865571" y="1058985"/>
                <a:ext cx="466920" cy="499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62B1A2-26AD-4A7D-99B9-CB4E0A94C6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7931" y="1041345"/>
                  <a:ext cx="5025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59E57F-E543-4B02-8738-702111EA4B2D}"/>
                    </a:ext>
                  </a:extLst>
                </p14:cNvPr>
                <p14:cNvContentPartPr/>
                <p14:nvPr/>
              </p14:nvContentPartPr>
              <p14:xfrm>
                <a:off x="5386131" y="1058985"/>
                <a:ext cx="254520" cy="50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59E57F-E543-4B02-8738-702111EA4B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8131" y="1041345"/>
                  <a:ext cx="2901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DE4993-3746-4D19-8AA6-539736EFBF3A}"/>
                    </a:ext>
                  </a:extLst>
                </p14:cNvPr>
                <p14:cNvContentPartPr/>
                <p14:nvPr/>
              </p14:nvContentPartPr>
              <p14:xfrm>
                <a:off x="6156171" y="1051785"/>
                <a:ext cx="419400" cy="37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DE4993-3746-4D19-8AA6-539736EFBF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38171" y="1034145"/>
                  <a:ext cx="4550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D38510-39D5-4E48-ADAD-89759DAF0109}"/>
                    </a:ext>
                  </a:extLst>
                </p14:cNvPr>
                <p14:cNvContentPartPr/>
                <p14:nvPr/>
              </p14:nvContentPartPr>
              <p14:xfrm>
                <a:off x="6735411" y="947745"/>
                <a:ext cx="555840" cy="39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D38510-39D5-4E48-ADAD-89759DAF01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17411" y="930105"/>
                  <a:ext cx="5914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460901-1467-4E41-96EF-DCF941A8AF35}"/>
                    </a:ext>
                  </a:extLst>
                </p14:cNvPr>
                <p14:cNvContentPartPr/>
                <p14:nvPr/>
              </p14:nvContentPartPr>
              <p14:xfrm>
                <a:off x="7330491" y="714465"/>
                <a:ext cx="983880" cy="70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460901-1467-4E41-96EF-DCF941A8AF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12851" y="696465"/>
                  <a:ext cx="101952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683528-2B5C-402A-9035-D8F443267441}"/>
                    </a:ext>
                  </a:extLst>
                </p14:cNvPr>
                <p14:cNvContentPartPr/>
                <p14:nvPr/>
              </p14:nvContentPartPr>
              <p14:xfrm>
                <a:off x="8463051" y="986625"/>
                <a:ext cx="302040" cy="25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683528-2B5C-402A-9035-D8F4432674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45051" y="968625"/>
                  <a:ext cx="337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31C187-D85A-43F3-ADB3-B87D3075F8EE}"/>
                    </a:ext>
                  </a:extLst>
                </p14:cNvPr>
                <p14:cNvContentPartPr/>
                <p14:nvPr/>
              </p14:nvContentPartPr>
              <p14:xfrm>
                <a:off x="8714691" y="888705"/>
                <a:ext cx="732240" cy="53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31C187-D85A-43F3-ADB3-B87D3075F8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7051" y="870705"/>
                  <a:ext cx="767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97310E-BADF-4C34-AE59-D17B51794507}"/>
                    </a:ext>
                  </a:extLst>
                </p14:cNvPr>
                <p14:cNvContentPartPr/>
                <p14:nvPr/>
              </p14:nvContentPartPr>
              <p14:xfrm>
                <a:off x="764091" y="2199465"/>
                <a:ext cx="494280" cy="61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97310E-BADF-4C34-AE59-D17B517945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6091" y="2181825"/>
                  <a:ext cx="5299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52FA8E-D2AD-4981-9B63-587AAED3013B}"/>
                    </a:ext>
                  </a:extLst>
                </p14:cNvPr>
                <p14:cNvContentPartPr/>
                <p14:nvPr/>
              </p14:nvContentPartPr>
              <p14:xfrm>
                <a:off x="1067931" y="2385945"/>
                <a:ext cx="544320" cy="52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52FA8E-D2AD-4981-9B63-587AAED301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9931" y="2368305"/>
                  <a:ext cx="5799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792511-154E-468E-B584-7D38E73C2023}"/>
                    </a:ext>
                  </a:extLst>
                </p14:cNvPr>
                <p14:cNvContentPartPr/>
                <p14:nvPr/>
              </p14:nvContentPartPr>
              <p14:xfrm>
                <a:off x="1915371" y="2172105"/>
                <a:ext cx="392760" cy="499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792511-154E-468E-B584-7D38E73C20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7731" y="2154465"/>
                  <a:ext cx="428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D6A943-90D5-445D-8871-F4CF8834C9F6}"/>
                    </a:ext>
                  </a:extLst>
                </p14:cNvPr>
                <p14:cNvContentPartPr/>
                <p14:nvPr/>
              </p14:nvContentPartPr>
              <p14:xfrm>
                <a:off x="2473011" y="2309625"/>
                <a:ext cx="703080" cy="27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D6A943-90D5-445D-8871-F4CF8834C9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55371" y="2291985"/>
                  <a:ext cx="738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2F1661-4219-4E3A-976D-DB272ABED30A}"/>
                    </a:ext>
                  </a:extLst>
                </p14:cNvPr>
                <p14:cNvContentPartPr/>
                <p14:nvPr/>
              </p14:nvContentPartPr>
              <p14:xfrm>
                <a:off x="3159171" y="2109105"/>
                <a:ext cx="398160" cy="25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2F1661-4219-4E3A-976D-DB272ABED3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41531" y="2091465"/>
                  <a:ext cx="43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14CD19-2506-47F1-B19D-AB7D4C600B31}"/>
                    </a:ext>
                  </a:extLst>
                </p14:cNvPr>
                <p14:cNvContentPartPr/>
                <p14:nvPr/>
              </p14:nvContentPartPr>
              <p14:xfrm>
                <a:off x="3168531" y="2047905"/>
                <a:ext cx="596520" cy="21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14CD19-2506-47F1-B19D-AB7D4C600B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50531" y="2029905"/>
                  <a:ext cx="632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B86927-B5E7-47F4-90F3-706D137CA8FE}"/>
                    </a:ext>
                  </a:extLst>
                </p14:cNvPr>
                <p14:cNvContentPartPr/>
                <p14:nvPr/>
              </p14:nvContentPartPr>
              <p14:xfrm>
                <a:off x="3837771" y="1981665"/>
                <a:ext cx="225720" cy="165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B86927-B5E7-47F4-90F3-706D137CA8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20131" y="1963665"/>
                  <a:ext cx="261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14748B-B34E-49ED-955C-DD1F94F13C5D}"/>
                    </a:ext>
                  </a:extLst>
                </p14:cNvPr>
                <p14:cNvContentPartPr/>
                <p14:nvPr/>
              </p14:nvContentPartPr>
              <p14:xfrm>
                <a:off x="4153851" y="1782945"/>
                <a:ext cx="37800" cy="795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14748B-B34E-49ED-955C-DD1F94F13C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6211" y="1765305"/>
                  <a:ext cx="7344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1CCE21-D4FD-445E-93FD-2413BB978A8D}"/>
                    </a:ext>
                  </a:extLst>
                </p14:cNvPr>
                <p14:cNvContentPartPr/>
                <p14:nvPr/>
              </p14:nvContentPartPr>
              <p14:xfrm>
                <a:off x="4416651" y="1852425"/>
                <a:ext cx="301320" cy="38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1CCE21-D4FD-445E-93FD-2413BB978A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99011" y="1834785"/>
                  <a:ext cx="336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AE6182-FDB3-4EE1-BC51-4F09D5CB9AB9}"/>
                    </a:ext>
                  </a:extLst>
                </p14:cNvPr>
                <p14:cNvContentPartPr/>
                <p14:nvPr/>
              </p14:nvContentPartPr>
              <p14:xfrm>
                <a:off x="4797891" y="1890225"/>
                <a:ext cx="559800" cy="22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AE6182-FDB3-4EE1-BC51-4F09D5CB9A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0251" y="1872225"/>
                  <a:ext cx="595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234924-94D4-4963-832C-0CA782CDDB60}"/>
                    </a:ext>
                  </a:extLst>
                </p14:cNvPr>
                <p14:cNvContentPartPr/>
                <p14:nvPr/>
              </p14:nvContentPartPr>
              <p14:xfrm>
                <a:off x="5473971" y="1701945"/>
                <a:ext cx="838440" cy="48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234924-94D4-4963-832C-0CA782CDDB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55971" y="1684305"/>
                  <a:ext cx="8740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CCBCD1-E346-4F73-8025-A7F456ED9F57}"/>
                    </a:ext>
                  </a:extLst>
                </p14:cNvPr>
                <p14:cNvContentPartPr/>
                <p14:nvPr/>
              </p14:nvContentPartPr>
              <p14:xfrm>
                <a:off x="6333651" y="1719945"/>
                <a:ext cx="546480" cy="39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CCBCD1-E346-4F73-8025-A7F456ED9F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15651" y="1701945"/>
                  <a:ext cx="5821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62517E-C1C9-4ECD-831D-FB7A4DA1E0DE}"/>
                    </a:ext>
                  </a:extLst>
                </p14:cNvPr>
                <p14:cNvContentPartPr/>
                <p14:nvPr/>
              </p14:nvContentPartPr>
              <p14:xfrm>
                <a:off x="6898491" y="1636065"/>
                <a:ext cx="442800" cy="320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62517E-C1C9-4ECD-831D-FB7A4DA1E0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80851" y="1618065"/>
                  <a:ext cx="4784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13980D-141D-4F62-AF6B-A0EA59EED591}"/>
                    </a:ext>
                  </a:extLst>
                </p14:cNvPr>
                <p14:cNvContentPartPr/>
                <p14:nvPr/>
              </p14:nvContentPartPr>
              <p14:xfrm>
                <a:off x="7583931" y="1647225"/>
                <a:ext cx="117360" cy="33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13980D-141D-4F62-AF6B-A0EA59EED5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66291" y="1629225"/>
                  <a:ext cx="153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34A80-8D4F-4681-AE20-1BE6B646BCA5}"/>
                    </a:ext>
                  </a:extLst>
                </p14:cNvPr>
                <p14:cNvContentPartPr/>
                <p14:nvPr/>
              </p14:nvContentPartPr>
              <p14:xfrm>
                <a:off x="7649811" y="1593225"/>
                <a:ext cx="487440" cy="52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34A80-8D4F-4681-AE20-1BE6B646BC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32171" y="1575225"/>
                  <a:ext cx="5230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11BE40C-E0B8-457E-9A45-4CFEC5374469}"/>
                    </a:ext>
                  </a:extLst>
                </p14:cNvPr>
                <p14:cNvContentPartPr/>
                <p14:nvPr/>
              </p14:nvContentPartPr>
              <p14:xfrm>
                <a:off x="8211051" y="1739385"/>
                <a:ext cx="367920" cy="389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11BE40C-E0B8-457E-9A45-4CFEC53744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93411" y="1721745"/>
                  <a:ext cx="403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78BEB8-427B-4109-8FFD-45DD8D6A0680}"/>
                    </a:ext>
                  </a:extLst>
                </p14:cNvPr>
                <p14:cNvContentPartPr/>
                <p14:nvPr/>
              </p14:nvContentPartPr>
              <p14:xfrm>
                <a:off x="7639731" y="1638225"/>
                <a:ext cx="254880" cy="10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78BEB8-427B-4109-8FFD-45DD8D6A06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21731" y="1620585"/>
                  <a:ext cx="290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623D6E-0A6E-4158-814F-FB2B3F6D6C29}"/>
                    </a:ext>
                  </a:extLst>
                </p14:cNvPr>
                <p14:cNvContentPartPr/>
                <p14:nvPr/>
              </p14:nvContentPartPr>
              <p14:xfrm>
                <a:off x="9071451" y="1428705"/>
                <a:ext cx="768240" cy="669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623D6E-0A6E-4158-814F-FB2B3F6D6C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53451" y="1411065"/>
                  <a:ext cx="8038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A62BB8-3857-4217-8729-E6B60A5A453C}"/>
                    </a:ext>
                  </a:extLst>
                </p14:cNvPr>
                <p14:cNvContentPartPr/>
                <p14:nvPr/>
              </p14:nvContentPartPr>
              <p14:xfrm>
                <a:off x="9948051" y="1588905"/>
                <a:ext cx="811080" cy="495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A62BB8-3857-4217-8729-E6B60A5A45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30411" y="1571265"/>
                  <a:ext cx="846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10A6DB-7BFE-49D7-974D-7145107AAD41}"/>
                    </a:ext>
                  </a:extLst>
                </p14:cNvPr>
                <p14:cNvContentPartPr/>
                <p14:nvPr/>
              </p14:nvContentPartPr>
              <p14:xfrm>
                <a:off x="10782171" y="1656225"/>
                <a:ext cx="445680" cy="23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10A6DB-7BFE-49D7-974D-7145107AAD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64531" y="1638585"/>
                  <a:ext cx="481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D3E0C4-E0DB-4518-AF0C-F5FCBA0F55DE}"/>
                    </a:ext>
                  </a:extLst>
                </p14:cNvPr>
                <p14:cNvContentPartPr/>
                <p14:nvPr/>
              </p14:nvContentPartPr>
              <p14:xfrm>
                <a:off x="11318931" y="1572345"/>
                <a:ext cx="261720" cy="36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D3E0C4-E0DB-4518-AF0C-F5FCBA0F55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01291" y="1554345"/>
                  <a:ext cx="297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4D4BF8-4E3D-4407-88E3-A5F94E38BAF7}"/>
                    </a:ext>
                  </a:extLst>
                </p14:cNvPr>
                <p14:cNvContentPartPr/>
                <p14:nvPr/>
              </p14:nvContentPartPr>
              <p14:xfrm>
                <a:off x="11705931" y="1446345"/>
                <a:ext cx="277920" cy="37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4D4BF8-4E3D-4407-88E3-A5F94E38BA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87931" y="1428345"/>
                  <a:ext cx="3135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C4F619-2EFE-4217-9386-24F926CD2BB5}"/>
                    </a:ext>
                  </a:extLst>
                </p14:cNvPr>
                <p14:cNvContentPartPr/>
                <p14:nvPr/>
              </p14:nvContentPartPr>
              <p14:xfrm>
                <a:off x="12004371" y="1549305"/>
                <a:ext cx="100440" cy="1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C4F619-2EFE-4217-9386-24F926CD2B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86731" y="1531305"/>
                  <a:ext cx="136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CD98D8-D202-4BBD-A3E7-891CFB293557}"/>
                    </a:ext>
                  </a:extLst>
                </p14:cNvPr>
                <p14:cNvContentPartPr/>
                <p14:nvPr/>
              </p14:nvContentPartPr>
              <p14:xfrm>
                <a:off x="9494091" y="2341665"/>
                <a:ext cx="131040" cy="24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CD98D8-D202-4BBD-A3E7-891CFB2935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76451" y="2324025"/>
                  <a:ext cx="166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9AFF49-65BD-47D6-903A-59CE931E96FA}"/>
                    </a:ext>
                  </a:extLst>
                </p14:cNvPr>
                <p14:cNvContentPartPr/>
                <p14:nvPr/>
              </p14:nvContentPartPr>
              <p14:xfrm>
                <a:off x="9306531" y="2109105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9AFF49-65BD-47D6-903A-59CE931E96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88531" y="2091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69A8DF2-AB34-4AD8-8265-DB3EA144E461}"/>
                    </a:ext>
                  </a:extLst>
                </p14:cNvPr>
                <p14:cNvContentPartPr/>
                <p14:nvPr/>
              </p14:nvContentPartPr>
              <p14:xfrm>
                <a:off x="9712971" y="2327265"/>
                <a:ext cx="272520" cy="20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69A8DF2-AB34-4AD8-8265-DB3EA144E46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95331" y="2309265"/>
                  <a:ext cx="308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4F0A72-16F7-4365-8D27-1D2C02762D65}"/>
                    </a:ext>
                  </a:extLst>
                </p14:cNvPr>
                <p14:cNvContentPartPr/>
                <p14:nvPr/>
              </p14:nvContentPartPr>
              <p14:xfrm>
                <a:off x="10048851" y="2244105"/>
                <a:ext cx="316440" cy="335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4F0A72-16F7-4365-8D27-1D2C02762D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31211" y="2226105"/>
                  <a:ext cx="352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543792-CF11-4D97-8546-681EFBA550F6}"/>
                    </a:ext>
                  </a:extLst>
                </p14:cNvPr>
                <p14:cNvContentPartPr/>
                <p14:nvPr/>
              </p14:nvContentPartPr>
              <p14:xfrm>
                <a:off x="10384011" y="2407905"/>
                <a:ext cx="360" cy="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543792-CF11-4D97-8546-681EFBA550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66011" y="23899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2CCE0B-CD23-4C0D-9DAD-783A721BA930}"/>
                    </a:ext>
                  </a:extLst>
                </p14:cNvPr>
                <p14:cNvContentPartPr/>
                <p14:nvPr/>
              </p14:nvContentPartPr>
              <p14:xfrm>
                <a:off x="587691" y="3097305"/>
                <a:ext cx="677520" cy="651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2CCE0B-CD23-4C0D-9DAD-783A721BA9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9691" y="3079305"/>
                  <a:ext cx="7131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F3FFA5-3DFA-4649-83B9-20C86A8BAA87}"/>
                    </a:ext>
                  </a:extLst>
                </p14:cNvPr>
                <p14:cNvContentPartPr/>
                <p14:nvPr/>
              </p14:nvContentPartPr>
              <p14:xfrm>
                <a:off x="1022571" y="3516705"/>
                <a:ext cx="222480" cy="140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F3FFA5-3DFA-4649-83B9-20C86A8BAA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4931" y="3499065"/>
                  <a:ext cx="258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3D57EF-8C1E-472E-9010-6E72D5B59B23}"/>
                    </a:ext>
                  </a:extLst>
                </p14:cNvPr>
                <p14:cNvContentPartPr/>
                <p14:nvPr/>
              </p14:nvContentPartPr>
              <p14:xfrm>
                <a:off x="1293651" y="3348945"/>
                <a:ext cx="191520" cy="33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3D57EF-8C1E-472E-9010-6E72D5B59B2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75651" y="3330945"/>
                  <a:ext cx="227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67FA15-6F8B-4ADF-B07A-FE59A01FCAC2}"/>
                    </a:ext>
                  </a:extLst>
                </p14:cNvPr>
                <p14:cNvContentPartPr/>
                <p14:nvPr/>
              </p14:nvContentPartPr>
              <p14:xfrm>
                <a:off x="6938811" y="2558025"/>
                <a:ext cx="470160" cy="1076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67FA15-6F8B-4ADF-B07A-FE59A01FCA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21171" y="2540025"/>
                  <a:ext cx="505800" cy="11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09E97D-4E8B-4109-9753-422D659C5B42}"/>
                    </a:ext>
                  </a:extLst>
                </p14:cNvPr>
                <p14:cNvContentPartPr/>
                <p14:nvPr/>
              </p14:nvContentPartPr>
              <p14:xfrm>
                <a:off x="6998211" y="3116385"/>
                <a:ext cx="284040" cy="160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09E97D-4E8B-4109-9753-422D659C5B4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80211" y="3098745"/>
                  <a:ext cx="31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310FCF-8EAE-465B-98E6-DD454750B40E}"/>
                    </a:ext>
                  </a:extLst>
                </p14:cNvPr>
                <p14:cNvContentPartPr/>
                <p14:nvPr/>
              </p14:nvContentPartPr>
              <p14:xfrm>
                <a:off x="7342011" y="2715705"/>
                <a:ext cx="286200" cy="443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310FCF-8EAE-465B-98E6-DD454750B4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24371" y="2698065"/>
                  <a:ext cx="3218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725520-A150-4FD0-B4C5-82D1FFC5E208}"/>
                    </a:ext>
                  </a:extLst>
                </p14:cNvPr>
                <p14:cNvContentPartPr/>
                <p14:nvPr/>
              </p14:nvContentPartPr>
              <p14:xfrm>
                <a:off x="7658811" y="2878785"/>
                <a:ext cx="48600" cy="5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725520-A150-4FD0-B4C5-82D1FFC5E2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41171" y="2860785"/>
                  <a:ext cx="84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9B0F94-ABE3-4FCD-95F9-34D6A6AC780A}"/>
                    </a:ext>
                  </a:extLst>
                </p14:cNvPr>
                <p14:cNvContentPartPr/>
                <p14:nvPr/>
              </p14:nvContentPartPr>
              <p14:xfrm>
                <a:off x="7523091" y="2739105"/>
                <a:ext cx="360" cy="3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9B0F94-ABE3-4FCD-95F9-34D6A6AC780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05091" y="2721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0F3B9E-839C-41F4-9A1C-41E4C08C08EB}"/>
                    </a:ext>
                  </a:extLst>
                </p14:cNvPr>
                <p14:cNvContentPartPr/>
                <p14:nvPr/>
              </p14:nvContentPartPr>
              <p14:xfrm>
                <a:off x="7869051" y="2831985"/>
                <a:ext cx="421200" cy="20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0F3B9E-839C-41F4-9A1C-41E4C08C08E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51051" y="2814345"/>
                  <a:ext cx="456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AF5420-B2F1-4BFC-9C86-EA5DB3CA6204}"/>
                    </a:ext>
                  </a:extLst>
                </p14:cNvPr>
                <p14:cNvContentPartPr/>
                <p14:nvPr/>
              </p14:nvContentPartPr>
              <p14:xfrm>
                <a:off x="8193051" y="2670345"/>
                <a:ext cx="249120" cy="36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AF5420-B2F1-4BFC-9C86-EA5DB3CA62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75051" y="2652345"/>
                  <a:ext cx="284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A18E65-0E13-4460-9C88-CD82AC81FC68}"/>
                    </a:ext>
                  </a:extLst>
                </p14:cNvPr>
                <p14:cNvContentPartPr/>
                <p14:nvPr/>
              </p14:nvContentPartPr>
              <p14:xfrm>
                <a:off x="8303931" y="2697705"/>
                <a:ext cx="267120" cy="243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A18E65-0E13-4460-9C88-CD82AC81FC6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85931" y="2680065"/>
                  <a:ext cx="302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6337D9-523E-46E1-A61A-D2D7AD1D537A}"/>
                    </a:ext>
                  </a:extLst>
                </p14:cNvPr>
                <p14:cNvContentPartPr/>
                <p14:nvPr/>
              </p14:nvContentPartPr>
              <p14:xfrm>
                <a:off x="8622531" y="2128545"/>
                <a:ext cx="590040" cy="810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6337D9-523E-46E1-A61A-D2D7AD1D537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604891" y="2110545"/>
                  <a:ext cx="6256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0DE650-1A7E-45DC-A575-B3C09F55F11F}"/>
                    </a:ext>
                  </a:extLst>
                </p14:cNvPr>
                <p14:cNvContentPartPr/>
                <p14:nvPr/>
              </p14:nvContentPartPr>
              <p14:xfrm>
                <a:off x="531891" y="4198905"/>
                <a:ext cx="1083240" cy="909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0DE650-1A7E-45DC-A575-B3C09F55F1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3891" y="4180905"/>
                  <a:ext cx="111888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C072211-102F-4163-BE81-45A8B6F1AD97}"/>
                    </a:ext>
                  </a:extLst>
                </p14:cNvPr>
                <p14:cNvContentPartPr/>
                <p14:nvPr/>
              </p14:nvContentPartPr>
              <p14:xfrm>
                <a:off x="1031931" y="4137345"/>
                <a:ext cx="797400" cy="824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C072211-102F-4163-BE81-45A8B6F1AD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3931" y="4119345"/>
                  <a:ext cx="83304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21EB3CC-BDD0-43E8-9760-B865701D3232}"/>
                    </a:ext>
                  </a:extLst>
                </p14:cNvPr>
                <p14:cNvContentPartPr/>
                <p14:nvPr/>
              </p14:nvContentPartPr>
              <p14:xfrm>
                <a:off x="2906091" y="2869425"/>
                <a:ext cx="434520" cy="680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21EB3CC-BDD0-43E8-9760-B865701D323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88091" y="2851785"/>
                  <a:ext cx="4701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311CD1-01E3-4B5A-9021-ADB40AD2FEDE}"/>
                    </a:ext>
                  </a:extLst>
                </p14:cNvPr>
                <p14:cNvContentPartPr/>
                <p14:nvPr/>
              </p14:nvContentPartPr>
              <p14:xfrm>
                <a:off x="3185811" y="3168225"/>
                <a:ext cx="344880" cy="610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311CD1-01E3-4B5A-9021-ADB40AD2FE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68171" y="3150225"/>
                  <a:ext cx="3805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109508-1C53-407C-9085-75EA55934F38}"/>
                    </a:ext>
                  </a:extLst>
                </p14:cNvPr>
                <p14:cNvContentPartPr/>
                <p14:nvPr/>
              </p14:nvContentPartPr>
              <p14:xfrm>
                <a:off x="4787811" y="2770065"/>
                <a:ext cx="563040" cy="57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109508-1C53-407C-9085-75EA55934F3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69811" y="2752065"/>
                  <a:ext cx="5986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28EDE8-E03C-45CC-9225-BB0342A6AC7B}"/>
                    </a:ext>
                  </a:extLst>
                </p14:cNvPr>
                <p14:cNvContentPartPr/>
                <p14:nvPr/>
              </p14:nvContentPartPr>
              <p14:xfrm>
                <a:off x="4985091" y="2878785"/>
                <a:ext cx="627840" cy="101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28EDE8-E03C-45CC-9225-BB0342A6AC7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67451" y="2860785"/>
                  <a:ext cx="66348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EE0A756-6A91-4857-A85D-DDC4B7351477}"/>
                    </a:ext>
                  </a:extLst>
                </p14:cNvPr>
                <p14:cNvContentPartPr/>
                <p14:nvPr/>
              </p14:nvContentPartPr>
              <p14:xfrm>
                <a:off x="2791971" y="4359465"/>
                <a:ext cx="646200" cy="79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EE0A756-6A91-4857-A85D-DDC4B735147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74331" y="4341825"/>
                  <a:ext cx="68184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ACF2A72-C730-42D9-BBC2-19E6F8B99B11}"/>
                    </a:ext>
                  </a:extLst>
                </p14:cNvPr>
                <p14:cNvContentPartPr/>
                <p14:nvPr/>
              </p14:nvContentPartPr>
              <p14:xfrm>
                <a:off x="3503331" y="4469625"/>
                <a:ext cx="686880" cy="37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ACF2A72-C730-42D9-BBC2-19E6F8B99B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85691" y="4451985"/>
                  <a:ext cx="722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D0DCAA-9BE4-4956-A5B2-2DA85ACE18E2}"/>
                    </a:ext>
                  </a:extLst>
                </p14:cNvPr>
                <p14:cNvContentPartPr/>
                <p14:nvPr/>
              </p14:nvContentPartPr>
              <p14:xfrm>
                <a:off x="4152051" y="4452705"/>
                <a:ext cx="338760" cy="318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D0DCAA-9BE4-4956-A5B2-2DA85ACE18E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34051" y="4435065"/>
                  <a:ext cx="374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21382BD-5BD2-4A22-B876-DC38D14AD5CA}"/>
                    </a:ext>
                  </a:extLst>
                </p14:cNvPr>
                <p14:cNvContentPartPr/>
                <p14:nvPr/>
              </p14:nvContentPartPr>
              <p14:xfrm>
                <a:off x="4435731" y="4173345"/>
                <a:ext cx="245160" cy="417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21382BD-5BD2-4A22-B876-DC38D14AD5C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18091" y="4155345"/>
                  <a:ext cx="280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2EEE05-2A25-470A-BCB7-E7647E3209F6}"/>
                    </a:ext>
                  </a:extLst>
                </p14:cNvPr>
                <p14:cNvContentPartPr/>
                <p14:nvPr/>
              </p14:nvContentPartPr>
              <p14:xfrm>
                <a:off x="4535451" y="4073625"/>
                <a:ext cx="303480" cy="514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2EEE05-2A25-470A-BCB7-E7647E3209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517811" y="4055625"/>
                  <a:ext cx="3391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D5FA76-17A1-4202-96C1-8D32FEA4B597}"/>
                    </a:ext>
                  </a:extLst>
                </p14:cNvPr>
                <p14:cNvContentPartPr/>
                <p14:nvPr/>
              </p14:nvContentPartPr>
              <p14:xfrm>
                <a:off x="4868091" y="3820185"/>
                <a:ext cx="1135800" cy="972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D5FA76-17A1-4202-96C1-8D32FEA4B5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0091" y="3802545"/>
                  <a:ext cx="11714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304DD8-E507-4707-8C3A-DFFC313D2594}"/>
                    </a:ext>
                  </a:extLst>
                </p14:cNvPr>
                <p14:cNvContentPartPr/>
                <p14:nvPr/>
              </p14:nvContentPartPr>
              <p14:xfrm>
                <a:off x="6307011" y="3732705"/>
                <a:ext cx="583920" cy="715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304DD8-E507-4707-8C3A-DFFC313D25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89011" y="3715065"/>
                  <a:ext cx="61956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9EB7EF-F523-4B7F-9911-7EE59845A9E3}"/>
                    </a:ext>
                  </a:extLst>
                </p14:cNvPr>
                <p14:cNvContentPartPr/>
                <p14:nvPr/>
              </p14:nvContentPartPr>
              <p14:xfrm>
                <a:off x="6934491" y="4107825"/>
                <a:ext cx="45720" cy="24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9EB7EF-F523-4B7F-9911-7EE59845A9E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16491" y="4090185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700EA7-9FC5-488F-8834-6D0328226F38}"/>
                    </a:ext>
                  </a:extLst>
                </p14:cNvPr>
                <p14:cNvContentPartPr/>
                <p14:nvPr/>
              </p14:nvContentPartPr>
              <p14:xfrm>
                <a:off x="6654051" y="3820185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700EA7-9FC5-488F-8834-6D0328226F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36051" y="3802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699534-766D-4D13-BC4D-AF9F327E92AC}"/>
                    </a:ext>
                  </a:extLst>
                </p14:cNvPr>
                <p14:cNvContentPartPr/>
                <p14:nvPr/>
              </p14:nvContentPartPr>
              <p14:xfrm>
                <a:off x="6998211" y="3928185"/>
                <a:ext cx="727560" cy="141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699534-766D-4D13-BC4D-AF9F327E92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80211" y="3910185"/>
                  <a:ext cx="76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F5AC0E-505F-4E06-8819-5E7DD1A4C7F2}"/>
                    </a:ext>
                  </a:extLst>
                </p14:cNvPr>
                <p14:cNvContentPartPr/>
                <p14:nvPr/>
              </p14:nvContentPartPr>
              <p14:xfrm>
                <a:off x="7821891" y="3557025"/>
                <a:ext cx="789120" cy="363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F5AC0E-505F-4E06-8819-5E7DD1A4C7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3891" y="3539385"/>
                  <a:ext cx="824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E892934-6C0A-47C6-9CEC-7A3AFEADACD9}"/>
                    </a:ext>
                  </a:extLst>
                </p14:cNvPr>
                <p14:cNvContentPartPr/>
                <p14:nvPr/>
              </p14:nvContentPartPr>
              <p14:xfrm>
                <a:off x="8609571" y="3384585"/>
                <a:ext cx="418320" cy="300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E892934-6C0A-47C6-9CEC-7A3AFEADAC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91571" y="3366585"/>
                  <a:ext cx="453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7C67AC7-35E1-4BA2-A92D-4620AAA943B6}"/>
                    </a:ext>
                  </a:extLst>
                </p14:cNvPr>
                <p14:cNvContentPartPr/>
                <p14:nvPr/>
              </p14:nvContentPartPr>
              <p14:xfrm>
                <a:off x="9071451" y="3376665"/>
                <a:ext cx="172800" cy="172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7C67AC7-35E1-4BA2-A92D-4620AAA943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53451" y="3358665"/>
                  <a:ext cx="20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D6D730-9CBE-4BF2-A239-0892D28F6377}"/>
                    </a:ext>
                  </a:extLst>
                </p14:cNvPr>
                <p14:cNvContentPartPr/>
                <p14:nvPr/>
              </p14:nvContentPartPr>
              <p14:xfrm>
                <a:off x="8908011" y="3209985"/>
                <a:ext cx="360" cy="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D6D730-9CBE-4BF2-A239-0892D28F637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90371" y="3192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5D2A96-6E56-405E-A76E-66FFAB565833}"/>
                    </a:ext>
                  </a:extLst>
                </p14:cNvPr>
                <p14:cNvContentPartPr/>
                <p14:nvPr/>
              </p14:nvContentPartPr>
              <p14:xfrm>
                <a:off x="9284571" y="3013065"/>
                <a:ext cx="899280" cy="517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5D2A96-6E56-405E-A76E-66FFAB5658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66931" y="2995065"/>
                  <a:ext cx="934920" cy="55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59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F78763-AFBC-45DA-B13F-07B4B556F1BC}"/>
                  </a:ext>
                </a:extLst>
              </p14:cNvPr>
              <p14:cNvContentPartPr/>
              <p14:nvPr/>
            </p14:nvContentPartPr>
            <p14:xfrm>
              <a:off x="3365451" y="271305"/>
              <a:ext cx="412200" cy="98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F78763-AFBC-45DA-B13F-07B4B556F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7811" y="235305"/>
                <a:ext cx="44784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70F51D-A439-42AE-994B-6BA97DB05D17}"/>
                  </a:ext>
                </a:extLst>
              </p14:cNvPr>
              <p14:cNvContentPartPr/>
              <p14:nvPr/>
            </p14:nvContentPartPr>
            <p14:xfrm>
              <a:off x="3964851" y="826785"/>
              <a:ext cx="356400" cy="34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70F51D-A439-42AE-994B-6BA97DB05D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7211" y="790785"/>
                <a:ext cx="3920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49E7C6-C0B3-4C97-B688-774E9BCA2633}"/>
                  </a:ext>
                </a:extLst>
              </p14:cNvPr>
              <p14:cNvContentPartPr/>
              <p14:nvPr/>
            </p14:nvContentPartPr>
            <p14:xfrm>
              <a:off x="4218291" y="576225"/>
              <a:ext cx="326880" cy="50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49E7C6-C0B3-4C97-B688-774E9BCA26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0291" y="540585"/>
                <a:ext cx="3625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7D725B-DDAF-4085-A3BD-8864FE01E9FD}"/>
                  </a:ext>
                </a:extLst>
              </p14:cNvPr>
              <p14:cNvContentPartPr/>
              <p14:nvPr/>
            </p14:nvContentPartPr>
            <p14:xfrm>
              <a:off x="4426731" y="497385"/>
              <a:ext cx="379800" cy="35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7D725B-DDAF-4085-A3BD-8864FE01E9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8731" y="461745"/>
                <a:ext cx="4154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5EE9A5-4CB7-4239-8B9D-C4F25EDFBEA5}"/>
                  </a:ext>
                </a:extLst>
              </p14:cNvPr>
              <p14:cNvContentPartPr/>
              <p14:nvPr/>
            </p14:nvContentPartPr>
            <p14:xfrm>
              <a:off x="4843251" y="600705"/>
              <a:ext cx="122760" cy="9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5EE9A5-4CB7-4239-8B9D-C4F25EDFBE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5251" y="564705"/>
                <a:ext cx="158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C9FD84-FD94-45B2-871D-1ACFF8004862}"/>
                  </a:ext>
                </a:extLst>
              </p14:cNvPr>
              <p14:cNvContentPartPr/>
              <p14:nvPr/>
            </p14:nvContentPartPr>
            <p14:xfrm>
              <a:off x="4725891" y="452385"/>
              <a:ext cx="360" cy="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C9FD84-FD94-45B2-871D-1ACFF8004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7891" y="41638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1E28EE-E968-4F92-B5FE-D962EBBD9A4D}"/>
                  </a:ext>
                </a:extLst>
              </p14:cNvPr>
              <p14:cNvContentPartPr/>
              <p14:nvPr/>
            </p14:nvContentPartPr>
            <p14:xfrm>
              <a:off x="5077971" y="454545"/>
              <a:ext cx="314280" cy="31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1E28EE-E968-4F92-B5FE-D962EBBD9A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0331" y="418545"/>
                <a:ext cx="3499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72E1FC-8FA0-4FD6-959D-405ECFD6B6C8}"/>
                  </a:ext>
                </a:extLst>
              </p14:cNvPr>
              <p14:cNvContentPartPr/>
              <p14:nvPr/>
            </p14:nvContentPartPr>
            <p14:xfrm>
              <a:off x="5601771" y="557505"/>
              <a:ext cx="366480" cy="34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72E1FC-8FA0-4FD6-959D-405ECFD6B6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4131" y="521865"/>
                <a:ext cx="4021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36FD61-C8C6-4157-8874-5381EE16FF7A}"/>
                  </a:ext>
                </a:extLst>
              </p14:cNvPr>
              <p14:cNvContentPartPr/>
              <p14:nvPr/>
            </p14:nvContentPartPr>
            <p14:xfrm>
              <a:off x="5893731" y="433305"/>
              <a:ext cx="665640" cy="37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36FD61-C8C6-4157-8874-5381EE16FF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5731" y="397665"/>
                <a:ext cx="7012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5F5BF4-0BB6-4A99-8EEE-8BADD7AE3A97}"/>
                  </a:ext>
                </a:extLst>
              </p14:cNvPr>
              <p14:cNvContentPartPr/>
              <p14:nvPr/>
            </p14:nvContentPartPr>
            <p14:xfrm>
              <a:off x="7291251" y="171585"/>
              <a:ext cx="285120" cy="64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5F5BF4-0BB6-4A99-8EEE-8BADD7AE3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3251" y="135945"/>
                <a:ext cx="3207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322807-7533-4BCC-95B7-2DB0F614EFEC}"/>
                  </a:ext>
                </a:extLst>
              </p14:cNvPr>
              <p14:cNvContentPartPr/>
              <p14:nvPr/>
            </p14:nvContentPartPr>
            <p14:xfrm>
              <a:off x="7640811" y="524745"/>
              <a:ext cx="374760" cy="40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322807-7533-4BCC-95B7-2DB0F614EF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22811" y="489105"/>
                <a:ext cx="4104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A44D5A-FD20-47A3-9BE5-EEDE5AB38237}"/>
                  </a:ext>
                </a:extLst>
              </p14:cNvPr>
              <p14:cNvContentPartPr/>
              <p14:nvPr/>
            </p14:nvContentPartPr>
            <p14:xfrm>
              <a:off x="7948611" y="407025"/>
              <a:ext cx="450720" cy="428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A44D5A-FD20-47A3-9BE5-EEDE5AB382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30971" y="371385"/>
                <a:ext cx="4863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0705E1-F1A2-4E9E-9781-A73ACE921033}"/>
                  </a:ext>
                </a:extLst>
              </p14:cNvPr>
              <p14:cNvContentPartPr/>
              <p14:nvPr/>
            </p14:nvContentPartPr>
            <p14:xfrm>
              <a:off x="8404011" y="246105"/>
              <a:ext cx="425520" cy="642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0705E1-F1A2-4E9E-9781-A73ACE9210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371" y="210105"/>
                <a:ext cx="4611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9DCA28-5A16-4B47-804B-D9E3A3E1D6D9}"/>
                  </a:ext>
                </a:extLst>
              </p14:cNvPr>
              <p14:cNvContentPartPr/>
              <p14:nvPr/>
            </p14:nvContentPartPr>
            <p14:xfrm>
              <a:off x="8790291" y="298305"/>
              <a:ext cx="362520" cy="37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9DCA28-5A16-4B47-804B-D9E3A3E1D6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72651" y="262665"/>
                <a:ext cx="3981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F9C088-DE65-43BD-8D05-1C84D37A12FA}"/>
                  </a:ext>
                </a:extLst>
              </p14:cNvPr>
              <p14:cNvContentPartPr/>
              <p14:nvPr/>
            </p14:nvContentPartPr>
            <p14:xfrm>
              <a:off x="8700291" y="318465"/>
              <a:ext cx="444240" cy="116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F9C088-DE65-43BD-8D05-1C84D37A12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82291" y="282465"/>
                <a:ext cx="4798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21917E-69AF-4824-BF42-146FFE66201C}"/>
                  </a:ext>
                </a:extLst>
              </p14:cNvPr>
              <p14:cNvContentPartPr/>
              <p14:nvPr/>
            </p14:nvContentPartPr>
            <p14:xfrm>
              <a:off x="9130851" y="110385"/>
              <a:ext cx="859680" cy="60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21917E-69AF-4824-BF42-146FFE6620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12851" y="74385"/>
                <a:ext cx="8953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A79DF4-4BF2-4A3D-A725-1007AC6E15EC}"/>
                  </a:ext>
                </a:extLst>
              </p14:cNvPr>
              <p14:cNvContentPartPr/>
              <p14:nvPr/>
            </p14:nvContentPartPr>
            <p14:xfrm>
              <a:off x="9433251" y="243945"/>
              <a:ext cx="43884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A79DF4-4BF2-4A3D-A725-1007AC6E15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15611" y="208305"/>
                <a:ext cx="474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915D96-D600-42D7-999B-8B5262ADA946}"/>
                  </a:ext>
                </a:extLst>
              </p14:cNvPr>
              <p14:cNvContentPartPr/>
              <p14:nvPr/>
            </p14:nvContentPartPr>
            <p14:xfrm>
              <a:off x="10130571" y="289305"/>
              <a:ext cx="360" cy="117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915D96-D600-42D7-999B-8B5262ADA9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12571" y="253665"/>
                <a:ext cx="36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46A899-65BA-4F88-91B6-5F159AF9527C}"/>
                  </a:ext>
                </a:extLst>
              </p14:cNvPr>
              <p14:cNvContentPartPr/>
              <p14:nvPr/>
            </p14:nvContentPartPr>
            <p14:xfrm>
              <a:off x="9913131" y="17158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46A899-65BA-4F88-91B6-5F159AF952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95491" y="135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E50C05-B503-4AF5-9564-24F8BF745349}"/>
                  </a:ext>
                </a:extLst>
              </p14:cNvPr>
              <p14:cNvContentPartPr/>
              <p14:nvPr/>
            </p14:nvContentPartPr>
            <p14:xfrm>
              <a:off x="10410291" y="34785"/>
              <a:ext cx="1113480" cy="51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E50C05-B503-4AF5-9564-24F8BF7453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92291" y="-1215"/>
                <a:ext cx="11491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54C0FF-3AAE-4CF3-A283-91582445BC4F}"/>
                  </a:ext>
                </a:extLst>
              </p14:cNvPr>
              <p14:cNvContentPartPr/>
              <p14:nvPr/>
            </p14:nvContentPartPr>
            <p14:xfrm>
              <a:off x="2992131" y="733024"/>
              <a:ext cx="8795520" cy="1313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54C0FF-3AAE-4CF3-A283-91582445BC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74131" y="697384"/>
                <a:ext cx="883116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E4A379-06A2-4F40-9F64-E4E16EB5D553}"/>
                  </a:ext>
                </a:extLst>
              </p14:cNvPr>
              <p14:cNvContentPartPr/>
              <p14:nvPr/>
            </p14:nvContentPartPr>
            <p14:xfrm>
              <a:off x="2345571" y="1239904"/>
              <a:ext cx="3064320" cy="1656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E4A379-06A2-4F40-9F64-E4E16EB5D5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27931" y="1203904"/>
                <a:ext cx="3099960" cy="17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356ADC-5E3A-4B6D-AB1D-61BE3A08D87F}"/>
                  </a:ext>
                </a:extLst>
              </p14:cNvPr>
              <p14:cNvContentPartPr/>
              <p14:nvPr/>
            </p14:nvContentPartPr>
            <p14:xfrm>
              <a:off x="259371" y="3662344"/>
              <a:ext cx="706320" cy="867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356ADC-5E3A-4B6D-AB1D-61BE3A08D8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1731" y="3626344"/>
                <a:ext cx="7419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8C34496-5382-4B9F-8109-54DBCC361A18}"/>
                  </a:ext>
                </a:extLst>
              </p14:cNvPr>
              <p14:cNvContentPartPr/>
              <p14:nvPr/>
            </p14:nvContentPartPr>
            <p14:xfrm>
              <a:off x="1131651" y="3910744"/>
              <a:ext cx="497880" cy="284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8C34496-5382-4B9F-8109-54DBCC361A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3651" y="3875104"/>
                <a:ext cx="533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8ECAEE-6F2E-47C5-8700-62143ABBAEF2}"/>
                  </a:ext>
                </a:extLst>
              </p14:cNvPr>
              <p14:cNvContentPartPr/>
              <p14:nvPr/>
            </p14:nvContentPartPr>
            <p14:xfrm>
              <a:off x="1421091" y="3557944"/>
              <a:ext cx="400680" cy="376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8ECAEE-6F2E-47C5-8700-62143ABBAE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03091" y="3521944"/>
                <a:ext cx="436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CB8D35-A8CF-4F4B-A4BC-BB2D403461CD}"/>
                  </a:ext>
                </a:extLst>
              </p14:cNvPr>
              <p14:cNvContentPartPr/>
              <p14:nvPr/>
            </p14:nvContentPartPr>
            <p14:xfrm>
              <a:off x="1439091" y="3331144"/>
              <a:ext cx="414360" cy="307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CB8D35-A8CF-4F4B-A4BC-BB2D403461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1451" y="3295504"/>
                <a:ext cx="450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A8C21E-5BE6-46B0-8064-451B709ED26A}"/>
                  </a:ext>
                </a:extLst>
              </p14:cNvPr>
              <p14:cNvContentPartPr/>
              <p14:nvPr/>
            </p14:nvContentPartPr>
            <p14:xfrm>
              <a:off x="1864611" y="3394504"/>
              <a:ext cx="149040" cy="69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A8C21E-5BE6-46B0-8064-451B709ED2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46971" y="3358864"/>
                <a:ext cx="1846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BC397A-FB51-4C30-833F-6A8FBDBEC9B7}"/>
                  </a:ext>
                </a:extLst>
              </p14:cNvPr>
              <p14:cNvContentPartPr/>
              <p14:nvPr/>
            </p14:nvContentPartPr>
            <p14:xfrm>
              <a:off x="1457091" y="3105064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BC397A-FB51-4C30-833F-6A8FBDBEC9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9451" y="3069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88DE1B-907D-47AE-B142-CB1330873E14}"/>
                  </a:ext>
                </a:extLst>
              </p14:cNvPr>
              <p14:cNvContentPartPr/>
              <p14:nvPr/>
            </p14:nvContentPartPr>
            <p14:xfrm>
              <a:off x="2009691" y="3049624"/>
              <a:ext cx="284400" cy="282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88DE1B-907D-47AE-B142-CB1330873E1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91691" y="3013624"/>
                <a:ext cx="320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559DE3-4E81-4771-9559-EA77F95F614E}"/>
                  </a:ext>
                </a:extLst>
              </p14:cNvPr>
              <p14:cNvContentPartPr/>
              <p14:nvPr/>
            </p14:nvContentPartPr>
            <p14:xfrm>
              <a:off x="2450691" y="3026584"/>
              <a:ext cx="380160" cy="230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559DE3-4E81-4771-9559-EA77F95F614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32691" y="2990584"/>
                <a:ext cx="415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F8D2DD-DCCC-4ACB-84F6-A343BA850343}"/>
                  </a:ext>
                </a:extLst>
              </p14:cNvPr>
              <p14:cNvContentPartPr/>
              <p14:nvPr/>
            </p14:nvContentPartPr>
            <p14:xfrm>
              <a:off x="2742651" y="2912104"/>
              <a:ext cx="403560" cy="16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F8D2DD-DCCC-4ACB-84F6-A343BA85034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25011" y="2876464"/>
                <a:ext cx="439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6F44F3-B669-440E-B6C1-3F2BB5D9ED6A}"/>
                  </a:ext>
                </a:extLst>
              </p14:cNvPr>
              <p14:cNvContentPartPr/>
              <p14:nvPr/>
            </p14:nvContentPartPr>
            <p14:xfrm>
              <a:off x="812331" y="4571704"/>
              <a:ext cx="588240" cy="49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6F44F3-B669-440E-B6C1-3F2BB5D9ED6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4691" y="4535704"/>
                <a:ext cx="62388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734EE2-6B62-4DE2-BF28-9548014AAAB6}"/>
                  </a:ext>
                </a:extLst>
              </p14:cNvPr>
              <p14:cNvContentPartPr/>
              <p14:nvPr/>
            </p14:nvContentPartPr>
            <p14:xfrm>
              <a:off x="1592451" y="4580704"/>
              <a:ext cx="281880" cy="265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734EE2-6B62-4DE2-BF28-9548014AAAB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74811" y="4544704"/>
                <a:ext cx="317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166AAE-3B1B-47CE-8766-C9D7A350FAE1}"/>
                  </a:ext>
                </a:extLst>
              </p14:cNvPr>
              <p14:cNvContentPartPr/>
              <p14:nvPr/>
            </p14:nvContentPartPr>
            <p14:xfrm>
              <a:off x="1755891" y="4327264"/>
              <a:ext cx="869400" cy="349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166AAE-3B1B-47CE-8766-C9D7A350FA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37891" y="4291624"/>
                <a:ext cx="9050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714359-5AC6-4372-A0C0-1C710C52DEAF}"/>
                  </a:ext>
                </a:extLst>
              </p14:cNvPr>
              <p14:cNvContentPartPr/>
              <p14:nvPr/>
            </p14:nvContentPartPr>
            <p14:xfrm>
              <a:off x="2244771" y="3956104"/>
              <a:ext cx="597240" cy="336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714359-5AC6-4372-A0C0-1C710C52DEA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27131" y="3920464"/>
                <a:ext cx="6328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3CB4F5-A953-45A7-8341-A5C2BAE7F91C}"/>
                  </a:ext>
                </a:extLst>
              </p14:cNvPr>
              <p14:cNvContentPartPr/>
              <p14:nvPr/>
            </p14:nvContentPartPr>
            <p14:xfrm>
              <a:off x="2416851" y="4046464"/>
              <a:ext cx="181440" cy="118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3CB4F5-A953-45A7-8341-A5C2BAE7F91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99211" y="4010464"/>
                <a:ext cx="217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26CAFB-16B0-428E-8399-BA5D4D1DBFA2}"/>
                  </a:ext>
                </a:extLst>
              </p14:cNvPr>
              <p14:cNvContentPartPr/>
              <p14:nvPr/>
            </p14:nvContentPartPr>
            <p14:xfrm>
              <a:off x="2606931" y="3729304"/>
              <a:ext cx="348120" cy="57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26CAFB-16B0-428E-8399-BA5D4D1DBF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589291" y="3693664"/>
                <a:ext cx="3837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B0A5D9-5EA4-4BAB-B2E4-C424DEFFB12F}"/>
                  </a:ext>
                </a:extLst>
              </p14:cNvPr>
              <p14:cNvContentPartPr/>
              <p14:nvPr/>
            </p14:nvContentPartPr>
            <p14:xfrm>
              <a:off x="2896731" y="3340144"/>
              <a:ext cx="790200" cy="662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B0A5D9-5EA4-4BAB-B2E4-C424DEFFB12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79091" y="3304504"/>
                <a:ext cx="8258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1177A3-51BA-4404-AA61-F4FACA21D52E}"/>
                  </a:ext>
                </a:extLst>
              </p14:cNvPr>
              <p14:cNvContentPartPr/>
              <p14:nvPr/>
            </p14:nvContentPartPr>
            <p14:xfrm>
              <a:off x="3729771" y="3485224"/>
              <a:ext cx="129240" cy="181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1177A3-51BA-4404-AA61-F4FACA21D52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11771" y="3449584"/>
                <a:ext cx="1648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5B6929-3347-4A2F-8625-BB8D769FBDD1}"/>
                  </a:ext>
                </a:extLst>
              </p14:cNvPr>
              <p14:cNvContentPartPr/>
              <p14:nvPr/>
            </p14:nvContentPartPr>
            <p14:xfrm>
              <a:off x="3865491" y="2869624"/>
              <a:ext cx="464760" cy="454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5B6929-3347-4A2F-8625-BB8D769FBDD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47851" y="2833984"/>
                <a:ext cx="5004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5803D49-2482-40BC-AC0D-B491B2CD4625}"/>
                  </a:ext>
                </a:extLst>
              </p14:cNvPr>
              <p14:cNvContentPartPr/>
              <p14:nvPr/>
            </p14:nvContentPartPr>
            <p14:xfrm>
              <a:off x="4082931" y="3265264"/>
              <a:ext cx="253800" cy="9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5803D49-2482-40BC-AC0D-B491B2CD462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64931" y="3229624"/>
                <a:ext cx="289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C1D36F-3FF8-4C01-B357-7AA4B2D87095}"/>
                  </a:ext>
                </a:extLst>
              </p14:cNvPr>
              <p14:cNvContentPartPr/>
              <p14:nvPr/>
            </p14:nvContentPartPr>
            <p14:xfrm>
              <a:off x="3675051" y="2814904"/>
              <a:ext cx="194760" cy="190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C1D36F-3FF8-4C01-B357-7AA4B2D8709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57411" y="2779264"/>
                <a:ext cx="230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54E493E-6425-4B04-BFE5-3AE5CBC89815}"/>
                  </a:ext>
                </a:extLst>
              </p14:cNvPr>
              <p14:cNvContentPartPr/>
              <p14:nvPr/>
            </p14:nvContentPartPr>
            <p14:xfrm>
              <a:off x="4263651" y="2866384"/>
              <a:ext cx="369000" cy="228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54E493E-6425-4B04-BFE5-3AE5CBC8981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46011" y="2830384"/>
                <a:ext cx="404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AF7734-0EC9-4FF9-81BA-940E5A8E93A8}"/>
                  </a:ext>
                </a:extLst>
              </p14:cNvPr>
              <p14:cNvContentPartPr/>
              <p14:nvPr/>
            </p14:nvContentPartPr>
            <p14:xfrm>
              <a:off x="4496571" y="2398384"/>
              <a:ext cx="464040" cy="62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AF7734-0EC9-4FF9-81BA-940E5A8E93A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78931" y="2362384"/>
                <a:ext cx="4996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0B7B991-C11D-4E7F-B50A-CE21C209AC3B}"/>
                  </a:ext>
                </a:extLst>
              </p14:cNvPr>
              <p14:cNvContentPartPr/>
              <p14:nvPr/>
            </p14:nvContentPartPr>
            <p14:xfrm>
              <a:off x="4915611" y="2634184"/>
              <a:ext cx="187200" cy="147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0B7B991-C11D-4E7F-B50A-CE21C209AC3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897971" y="2598544"/>
                <a:ext cx="222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B06D39-9DFE-4069-B23D-9B51C5FD8293}"/>
                  </a:ext>
                </a:extLst>
              </p14:cNvPr>
              <p14:cNvContentPartPr/>
              <p14:nvPr/>
            </p14:nvContentPartPr>
            <p14:xfrm>
              <a:off x="4788891" y="2368144"/>
              <a:ext cx="36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B06D39-9DFE-4069-B23D-9B51C5FD829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71251" y="23325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40AC66-3DB4-4E08-8F10-5DD958AE2F5D}"/>
                  </a:ext>
                </a:extLst>
              </p14:cNvPr>
              <p14:cNvContentPartPr/>
              <p14:nvPr/>
            </p14:nvContentPartPr>
            <p14:xfrm>
              <a:off x="5152131" y="2357704"/>
              <a:ext cx="247680" cy="253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40AC66-3DB4-4E08-8F10-5DD958AE2F5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34491" y="2322064"/>
                <a:ext cx="283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1E9DC0-914F-4169-BE09-50B84A44C0E2}"/>
                  </a:ext>
                </a:extLst>
              </p14:cNvPr>
              <p14:cNvContentPartPr/>
              <p14:nvPr/>
            </p14:nvContentPartPr>
            <p14:xfrm>
              <a:off x="5268771" y="2196784"/>
              <a:ext cx="507960" cy="296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1E9DC0-914F-4169-BE09-50B84A44C0E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250771" y="2160784"/>
                <a:ext cx="5436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9475DB-9918-4120-A290-4DE9A7CDE8F9}"/>
                  </a:ext>
                </a:extLst>
              </p14:cNvPr>
              <p14:cNvContentPartPr/>
              <p14:nvPr/>
            </p14:nvContentPartPr>
            <p14:xfrm>
              <a:off x="5776371" y="2126584"/>
              <a:ext cx="383400" cy="252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9475DB-9918-4120-A290-4DE9A7CDE8F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58371" y="2090944"/>
                <a:ext cx="4190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9FECB32-E0B2-48B8-B39E-42C9DA59A049}"/>
                  </a:ext>
                </a:extLst>
              </p14:cNvPr>
              <p14:cNvContentPartPr/>
              <p14:nvPr/>
            </p14:nvContentPartPr>
            <p14:xfrm>
              <a:off x="1457091" y="5341384"/>
              <a:ext cx="994320" cy="42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9FECB32-E0B2-48B8-B39E-42C9DA59A04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439451" y="5305384"/>
                <a:ext cx="10299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3886A31-EC6A-4A35-A01F-149E397D17A6}"/>
                  </a:ext>
                </a:extLst>
              </p14:cNvPr>
              <p14:cNvContentPartPr/>
              <p14:nvPr/>
            </p14:nvContentPartPr>
            <p14:xfrm>
              <a:off x="2299491" y="5293144"/>
              <a:ext cx="671760" cy="304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3886A31-EC6A-4A35-A01F-149E397D17A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281491" y="5257144"/>
                <a:ext cx="7074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F916B3D-BA8B-4DB4-A650-AC825BD7F881}"/>
                  </a:ext>
                </a:extLst>
              </p14:cNvPr>
              <p14:cNvContentPartPr/>
              <p14:nvPr/>
            </p14:nvContentPartPr>
            <p14:xfrm>
              <a:off x="2878731" y="5223664"/>
              <a:ext cx="209160" cy="175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F916B3D-BA8B-4DB4-A650-AC825BD7F88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60731" y="5187664"/>
                <a:ext cx="244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0F635D8-1033-4E3C-AF09-7AA00A767103}"/>
                  </a:ext>
                </a:extLst>
              </p14:cNvPr>
              <p14:cNvContentPartPr/>
              <p14:nvPr/>
            </p14:nvContentPartPr>
            <p14:xfrm>
              <a:off x="2721051" y="5084344"/>
              <a:ext cx="3960" cy="3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F635D8-1033-4E3C-AF09-7AA00A76710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703411" y="5048344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B177EF-A081-4F87-8019-122DCE426F5B}"/>
                  </a:ext>
                </a:extLst>
              </p14:cNvPr>
              <p14:cNvContentPartPr/>
              <p14:nvPr/>
            </p14:nvContentPartPr>
            <p14:xfrm>
              <a:off x="2715651" y="4761784"/>
              <a:ext cx="793800" cy="547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B177EF-A081-4F87-8019-122DCE426F5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698011" y="4726144"/>
                <a:ext cx="8294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1AD354-EB60-4FC4-BD57-3D0163CE6EDF}"/>
                  </a:ext>
                </a:extLst>
              </p14:cNvPr>
              <p14:cNvContentPartPr/>
              <p14:nvPr/>
            </p14:nvContentPartPr>
            <p14:xfrm>
              <a:off x="2933091" y="5053744"/>
              <a:ext cx="88920" cy="88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1AD354-EB60-4FC4-BD57-3D0163CE6ED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15091" y="5017744"/>
                <a:ext cx="124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0697BFE-0E38-497B-ABB2-E4A6EE0E17C2}"/>
                  </a:ext>
                </a:extLst>
              </p14:cNvPr>
              <p14:cNvContentPartPr/>
              <p14:nvPr/>
            </p14:nvContentPartPr>
            <p14:xfrm>
              <a:off x="3229011" y="4618144"/>
              <a:ext cx="489960" cy="416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0697BFE-0E38-497B-ABB2-E4A6EE0E17C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211011" y="4582144"/>
                <a:ext cx="5256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FFFED9E-BC75-42B3-B52B-EC10818933D3}"/>
                  </a:ext>
                </a:extLst>
              </p14:cNvPr>
              <p14:cNvContentPartPr/>
              <p14:nvPr/>
            </p14:nvContentPartPr>
            <p14:xfrm>
              <a:off x="3645171" y="4201624"/>
              <a:ext cx="620280" cy="726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FFFED9E-BC75-42B3-B52B-EC10818933D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27171" y="4165624"/>
                <a:ext cx="65592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1714F9E-C013-448A-A628-257F0FC8E774}"/>
                  </a:ext>
                </a:extLst>
              </p14:cNvPr>
              <p14:cNvContentPartPr/>
              <p14:nvPr/>
            </p14:nvContentPartPr>
            <p14:xfrm>
              <a:off x="4098411" y="3802384"/>
              <a:ext cx="719640" cy="605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1714F9E-C013-448A-A628-257F0FC8E77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080771" y="3766384"/>
                <a:ext cx="75528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DBCF35-A7A0-4118-A66C-7D9E1119A0A4}"/>
                  </a:ext>
                </a:extLst>
              </p14:cNvPr>
              <p14:cNvContentPartPr/>
              <p14:nvPr/>
            </p14:nvContentPartPr>
            <p14:xfrm>
              <a:off x="4643811" y="3593584"/>
              <a:ext cx="693000" cy="39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DBCF35-A7A0-4118-A66C-7D9E1119A0A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26171" y="3557944"/>
                <a:ext cx="7286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A047E9A-8C08-4E3E-BB4D-4470E25036D4}"/>
                  </a:ext>
                </a:extLst>
              </p14:cNvPr>
              <p14:cNvContentPartPr/>
              <p14:nvPr/>
            </p14:nvContentPartPr>
            <p14:xfrm>
              <a:off x="4635171" y="3708784"/>
              <a:ext cx="186840" cy="84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A047E9A-8C08-4E3E-BB4D-4470E25036D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617171" y="3672784"/>
                <a:ext cx="2224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893325D-3549-499F-AF94-F949D6FB0A9A}"/>
                  </a:ext>
                </a:extLst>
              </p14:cNvPr>
              <p14:cNvContentPartPr/>
              <p14:nvPr/>
            </p14:nvContentPartPr>
            <p14:xfrm>
              <a:off x="5097411" y="3076984"/>
              <a:ext cx="627840" cy="726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893325D-3549-499F-AF94-F949D6FB0A9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79411" y="3040984"/>
                <a:ext cx="6634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1BD169-A288-40D5-A495-CB756B37A081}"/>
                  </a:ext>
                </a:extLst>
              </p14:cNvPr>
              <p14:cNvContentPartPr/>
              <p14:nvPr/>
            </p14:nvContentPartPr>
            <p14:xfrm>
              <a:off x="5167971" y="3158344"/>
              <a:ext cx="329040" cy="146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1BD169-A288-40D5-A495-CB756B37A08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49971" y="3122344"/>
                <a:ext cx="364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00E925C-6032-46BA-962A-40096DFFD933}"/>
                  </a:ext>
                </a:extLst>
              </p14:cNvPr>
              <p14:cNvContentPartPr/>
              <p14:nvPr/>
            </p14:nvContentPartPr>
            <p14:xfrm>
              <a:off x="5485491" y="2993464"/>
              <a:ext cx="804600" cy="465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00E925C-6032-46BA-962A-40096DFFD93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467491" y="2957464"/>
                <a:ext cx="8402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1508AE-3832-45B0-B323-C2AC3B8A4E73}"/>
                  </a:ext>
                </a:extLst>
              </p14:cNvPr>
              <p14:cNvContentPartPr/>
              <p14:nvPr/>
            </p14:nvContentPartPr>
            <p14:xfrm>
              <a:off x="7541091" y="1601344"/>
              <a:ext cx="1912680" cy="2211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1508AE-3832-45B0-B323-C2AC3B8A4E7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523451" y="1565344"/>
                <a:ext cx="1948320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EF16E03-AD22-4A40-92A7-7CA7A0057FDB}"/>
                  </a:ext>
                </a:extLst>
              </p14:cNvPr>
              <p14:cNvContentPartPr/>
              <p14:nvPr/>
            </p14:nvContentPartPr>
            <p14:xfrm>
              <a:off x="8536851" y="3892744"/>
              <a:ext cx="313200" cy="566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EF16E03-AD22-4A40-92A7-7CA7A0057FD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19211" y="3857104"/>
                <a:ext cx="3488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97639B2-982E-49E7-B5DB-82C26838A784}"/>
                  </a:ext>
                </a:extLst>
              </p14:cNvPr>
              <p14:cNvContentPartPr/>
              <p14:nvPr/>
            </p14:nvContentPartPr>
            <p14:xfrm>
              <a:off x="8953731" y="4064464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97639B2-982E-49E7-B5DB-82C26838A7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35731" y="4028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59F97D-5E93-4935-8A66-E0A69943A0F5}"/>
                  </a:ext>
                </a:extLst>
              </p14:cNvPr>
              <p14:cNvContentPartPr/>
              <p14:nvPr/>
            </p14:nvContentPartPr>
            <p14:xfrm>
              <a:off x="9062091" y="3802024"/>
              <a:ext cx="218520" cy="274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59F97D-5E93-4935-8A66-E0A69943A0F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44451" y="3766384"/>
                <a:ext cx="254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B9F3C4-C10C-49EA-8EB4-B6B88D702FB2}"/>
                  </a:ext>
                </a:extLst>
              </p14:cNvPr>
              <p14:cNvContentPartPr/>
              <p14:nvPr/>
            </p14:nvContentPartPr>
            <p14:xfrm>
              <a:off x="9496971" y="3657304"/>
              <a:ext cx="651240" cy="469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B9F3C4-C10C-49EA-8EB4-B6B88D702F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8971" y="3621304"/>
                <a:ext cx="6868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472FD45-178D-40F8-97FF-CE0C12E35254}"/>
                  </a:ext>
                </a:extLst>
              </p14:cNvPr>
              <p14:cNvContentPartPr/>
              <p14:nvPr/>
            </p14:nvContentPartPr>
            <p14:xfrm>
              <a:off x="10193571" y="3349504"/>
              <a:ext cx="416160" cy="588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472FD45-178D-40F8-97FF-CE0C12E3525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75931" y="3313504"/>
                <a:ext cx="45180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50866EA-0F7A-4654-A16E-C94DD59DD8C4}"/>
                  </a:ext>
                </a:extLst>
              </p14:cNvPr>
              <p14:cNvContentPartPr/>
              <p14:nvPr/>
            </p14:nvContentPartPr>
            <p14:xfrm>
              <a:off x="10397691" y="3430864"/>
              <a:ext cx="461520" cy="255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50866EA-0F7A-4654-A16E-C94DD59DD8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80051" y="3395224"/>
                <a:ext cx="497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2A153B-413A-4926-9DED-081AE7E55DFE}"/>
                  </a:ext>
                </a:extLst>
              </p14:cNvPr>
              <p14:cNvContentPartPr/>
              <p14:nvPr/>
            </p14:nvContentPartPr>
            <p14:xfrm>
              <a:off x="10818531" y="3422224"/>
              <a:ext cx="590760" cy="21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2A153B-413A-4926-9DED-081AE7E55DF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00891" y="3386584"/>
                <a:ext cx="626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A298BF-3390-41CF-87D5-7B26882AC6AF}"/>
                  </a:ext>
                </a:extLst>
              </p14:cNvPr>
              <p14:cNvContentPartPr/>
              <p14:nvPr/>
            </p14:nvContentPartPr>
            <p14:xfrm>
              <a:off x="9089091" y="4104064"/>
              <a:ext cx="329400" cy="105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A298BF-3390-41CF-87D5-7B26882AC6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71451" y="4068424"/>
                <a:ext cx="365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EB62A7-AA0C-4D7A-B496-BB93A0B23331}"/>
                  </a:ext>
                </a:extLst>
              </p14:cNvPr>
              <p14:cNvContentPartPr/>
              <p14:nvPr/>
            </p14:nvContentPartPr>
            <p14:xfrm>
              <a:off x="8861931" y="3615904"/>
              <a:ext cx="435960" cy="494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EB62A7-AA0C-4D7A-B496-BB93A0B2333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843931" y="3580264"/>
                <a:ext cx="471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3FDA3ED-7323-4A43-9C37-689F5D2C59C5}"/>
                  </a:ext>
                </a:extLst>
              </p14:cNvPr>
              <p14:cNvContentPartPr/>
              <p14:nvPr/>
            </p14:nvContentPartPr>
            <p14:xfrm>
              <a:off x="4084011" y="5798584"/>
              <a:ext cx="374040" cy="396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3FDA3ED-7323-4A43-9C37-689F5D2C59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6011" y="5762944"/>
                <a:ext cx="4096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D337BEE-AA82-4C58-B459-7A0A672FE891}"/>
                  </a:ext>
                </a:extLst>
              </p14:cNvPr>
              <p14:cNvContentPartPr/>
              <p14:nvPr/>
            </p14:nvContentPartPr>
            <p14:xfrm>
              <a:off x="4512771" y="5537944"/>
              <a:ext cx="486720" cy="757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D337BEE-AA82-4C58-B459-7A0A672FE89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95131" y="5501944"/>
                <a:ext cx="5223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F69944-D1AE-493D-B4AC-74A62D36752E}"/>
                  </a:ext>
                </a:extLst>
              </p14:cNvPr>
              <p14:cNvContentPartPr/>
              <p14:nvPr/>
            </p14:nvContentPartPr>
            <p14:xfrm>
              <a:off x="4859811" y="5199544"/>
              <a:ext cx="916920" cy="850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F69944-D1AE-493D-B4AC-74A62D36752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41811" y="5163904"/>
                <a:ext cx="9525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50077A4-99A0-4FE1-B72A-22C61510472A}"/>
                  </a:ext>
                </a:extLst>
              </p14:cNvPr>
              <p14:cNvContentPartPr/>
              <p14:nvPr/>
            </p14:nvContentPartPr>
            <p14:xfrm>
              <a:off x="5994531" y="4644424"/>
              <a:ext cx="966960" cy="1168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50077A4-99A0-4FE1-B72A-22C61510472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76891" y="4608784"/>
                <a:ext cx="100260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49FA2D9-6E0F-419C-8788-CF72056D1C44}"/>
                  </a:ext>
                </a:extLst>
              </p14:cNvPr>
              <p14:cNvContentPartPr/>
              <p14:nvPr/>
            </p14:nvContentPartPr>
            <p14:xfrm>
              <a:off x="6273891" y="4388464"/>
              <a:ext cx="1032120" cy="708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49FA2D9-6E0F-419C-8788-CF72056D1C4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55891" y="4352464"/>
                <a:ext cx="106776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739CED3-3E42-495F-A0A1-4F3640FECC56}"/>
                  </a:ext>
                </a:extLst>
              </p14:cNvPr>
              <p14:cNvContentPartPr/>
              <p14:nvPr/>
            </p14:nvContentPartPr>
            <p14:xfrm>
              <a:off x="7052211" y="5023504"/>
              <a:ext cx="1270800" cy="701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739CED3-3E42-495F-A0A1-4F3640FECC5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34211" y="4987504"/>
                <a:ext cx="13064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ACE2678-C19B-4C07-9088-E084FE7D7975}"/>
                  </a:ext>
                </a:extLst>
              </p14:cNvPr>
              <p14:cNvContentPartPr/>
              <p14:nvPr/>
            </p14:nvContentPartPr>
            <p14:xfrm>
              <a:off x="8464851" y="4761784"/>
              <a:ext cx="442080" cy="546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ACE2678-C19B-4C07-9088-E084FE7D797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46851" y="4726144"/>
                <a:ext cx="4777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86E58AD-EEA3-436E-888C-EDDD7BEE2F9A}"/>
                  </a:ext>
                </a:extLst>
              </p14:cNvPr>
              <p14:cNvContentPartPr/>
              <p14:nvPr/>
            </p14:nvContentPartPr>
            <p14:xfrm>
              <a:off x="8736291" y="5182624"/>
              <a:ext cx="516600" cy="213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86E58AD-EEA3-436E-888C-EDDD7BEE2F9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18651" y="5146984"/>
                <a:ext cx="552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0A8263-E13C-417C-B8BD-CEDA074B8BF6}"/>
                  </a:ext>
                </a:extLst>
              </p14:cNvPr>
              <p14:cNvContentPartPr/>
              <p14:nvPr/>
            </p14:nvContentPartPr>
            <p14:xfrm>
              <a:off x="8247411" y="4577824"/>
              <a:ext cx="393120" cy="193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0A8263-E13C-417C-B8BD-CEDA074B8BF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29771" y="4541824"/>
                <a:ext cx="4287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1531B5B-42AD-4CDA-8B04-EF4E3F0777BB}"/>
                  </a:ext>
                </a:extLst>
              </p14:cNvPr>
              <p14:cNvContentPartPr/>
              <p14:nvPr/>
            </p14:nvContentPartPr>
            <p14:xfrm>
              <a:off x="9098451" y="4860784"/>
              <a:ext cx="458280" cy="257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1531B5B-42AD-4CDA-8B04-EF4E3F0777B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80451" y="4824784"/>
                <a:ext cx="493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A7B1AD-3F2B-4257-92E2-DDB7A29FA43B}"/>
                  </a:ext>
                </a:extLst>
              </p14:cNvPr>
              <p14:cNvContentPartPr/>
              <p14:nvPr/>
            </p14:nvContentPartPr>
            <p14:xfrm>
              <a:off x="9593811" y="4306384"/>
              <a:ext cx="452160" cy="685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A7B1AD-3F2B-4257-92E2-DDB7A29FA43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76171" y="4270744"/>
                <a:ext cx="48780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542D26-385B-4ABE-8B4B-D2286102AC9B}"/>
                  </a:ext>
                </a:extLst>
              </p14:cNvPr>
              <p14:cNvContentPartPr/>
              <p14:nvPr/>
            </p14:nvContentPartPr>
            <p14:xfrm>
              <a:off x="10021851" y="4562344"/>
              <a:ext cx="162360" cy="118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542D26-385B-4ABE-8B4B-D2286102AC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004211" y="4526704"/>
                <a:ext cx="198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4A3A057-DCF9-4E8E-A001-494A56BD1184}"/>
                  </a:ext>
                </a:extLst>
              </p14:cNvPr>
              <p14:cNvContentPartPr/>
              <p14:nvPr/>
            </p14:nvContentPartPr>
            <p14:xfrm>
              <a:off x="9844371" y="4388824"/>
              <a:ext cx="6120" cy="11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4A3A057-DCF9-4E8E-A001-494A56BD118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826371" y="4353184"/>
                <a:ext cx="41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CF825E-E1CF-4E64-8156-A018AD2EAD47}"/>
                  </a:ext>
                </a:extLst>
              </p14:cNvPr>
              <p14:cNvContentPartPr/>
              <p14:nvPr/>
            </p14:nvContentPartPr>
            <p14:xfrm>
              <a:off x="10269891" y="4363264"/>
              <a:ext cx="336960" cy="212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CF825E-E1CF-4E64-8156-A018AD2EAD4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252251" y="4327624"/>
                <a:ext cx="372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B976F65-7805-49A3-841D-894E99167F6B}"/>
                  </a:ext>
                </a:extLst>
              </p14:cNvPr>
              <p14:cNvContentPartPr/>
              <p14:nvPr/>
            </p14:nvContentPartPr>
            <p14:xfrm>
              <a:off x="10610091" y="4290904"/>
              <a:ext cx="484200" cy="298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B976F65-7805-49A3-841D-894E99167F6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592451" y="4254904"/>
                <a:ext cx="5198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60BC811-88DF-4025-84CD-D0CA50F997EC}"/>
                  </a:ext>
                </a:extLst>
              </p14:cNvPr>
              <p14:cNvContentPartPr/>
              <p14:nvPr/>
            </p14:nvContentPartPr>
            <p14:xfrm>
              <a:off x="11105451" y="4118824"/>
              <a:ext cx="325800" cy="238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60BC811-88DF-4025-84CD-D0CA50F997E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87811" y="4083184"/>
                <a:ext cx="3614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F039F61-F27D-4CAE-9A99-7B157DD93696}"/>
                  </a:ext>
                </a:extLst>
              </p14:cNvPr>
              <p14:cNvContentPartPr/>
              <p14:nvPr/>
            </p14:nvContentPartPr>
            <p14:xfrm>
              <a:off x="8479611" y="5556304"/>
              <a:ext cx="973440" cy="520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F039F61-F27D-4CAE-9A99-7B157DD9369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61971" y="5520304"/>
                <a:ext cx="100908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29E992D-988F-453C-81E0-6B1841F23DBF}"/>
                  </a:ext>
                </a:extLst>
              </p14:cNvPr>
              <p14:cNvContentPartPr/>
              <p14:nvPr/>
            </p14:nvContentPartPr>
            <p14:xfrm>
              <a:off x="9478611" y="5639824"/>
              <a:ext cx="82440" cy="69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29E992D-988F-453C-81E0-6B1841F23DB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60611" y="5604184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6E7A314-7BF8-412E-800E-4E391B15F0FF}"/>
                  </a:ext>
                </a:extLst>
              </p14:cNvPr>
              <p14:cNvContentPartPr/>
              <p14:nvPr/>
            </p14:nvContentPartPr>
            <p14:xfrm>
              <a:off x="9320931" y="5545864"/>
              <a:ext cx="3960" cy="3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6E7A314-7BF8-412E-800E-4E391B15F0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303291" y="5509864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C73610F-A50A-402E-B178-AA7357A706FA}"/>
                  </a:ext>
                </a:extLst>
              </p14:cNvPr>
              <p14:cNvContentPartPr/>
              <p14:nvPr/>
            </p14:nvContentPartPr>
            <p14:xfrm>
              <a:off x="9625851" y="5358304"/>
              <a:ext cx="310680" cy="240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C73610F-A50A-402E-B178-AA7357A706F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08211" y="5322304"/>
                <a:ext cx="346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6C6ADBA-1614-4AF9-83B9-68B31AE76CCB}"/>
                  </a:ext>
                </a:extLst>
              </p14:cNvPr>
              <p14:cNvContentPartPr/>
              <p14:nvPr/>
            </p14:nvContentPartPr>
            <p14:xfrm>
              <a:off x="9750411" y="5141944"/>
              <a:ext cx="564480" cy="412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6C6ADBA-1614-4AF9-83B9-68B31AE76CC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732411" y="5106304"/>
                <a:ext cx="6001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3D225C-7CD9-4364-84B8-C8700DF6703A}"/>
                  </a:ext>
                </a:extLst>
              </p14:cNvPr>
              <p14:cNvContentPartPr/>
              <p14:nvPr/>
            </p14:nvContentPartPr>
            <p14:xfrm>
              <a:off x="10357011" y="5377384"/>
              <a:ext cx="39240" cy="38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3D225C-7CD9-4364-84B8-C8700DF670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339011" y="5341744"/>
                <a:ext cx="748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0B9B1E5-4905-44D1-9CB7-BD40AD16E555}"/>
                  </a:ext>
                </a:extLst>
              </p14:cNvPr>
              <p14:cNvContentPartPr/>
              <p14:nvPr/>
            </p14:nvContentPartPr>
            <p14:xfrm>
              <a:off x="10043091" y="5135104"/>
              <a:ext cx="24480" cy="25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0B9B1E5-4905-44D1-9CB7-BD40AD16E55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025091" y="5099104"/>
                <a:ext cx="60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26613CB-FFEA-4C8F-8E0F-037BEB959DE0}"/>
                  </a:ext>
                </a:extLst>
              </p14:cNvPr>
              <p14:cNvContentPartPr/>
              <p14:nvPr/>
            </p14:nvContentPartPr>
            <p14:xfrm>
              <a:off x="10342611" y="4880224"/>
              <a:ext cx="771480" cy="936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26613CB-FFEA-4C8F-8E0F-037BEB959DE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324611" y="4844224"/>
                <a:ext cx="80712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9324BF5-253E-4ACC-95D1-941BCAFA9730}"/>
                  </a:ext>
                </a:extLst>
              </p14:cNvPr>
              <p14:cNvContentPartPr/>
              <p14:nvPr/>
            </p14:nvContentPartPr>
            <p14:xfrm>
              <a:off x="10981611" y="4695184"/>
              <a:ext cx="613800" cy="284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9324BF5-253E-4ACC-95D1-941BCAFA973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963611" y="4659544"/>
                <a:ext cx="649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62AECB4-397E-498A-AC70-04527C2271A7}"/>
                  </a:ext>
                </a:extLst>
              </p14:cNvPr>
              <p14:cNvContentPartPr/>
              <p14:nvPr/>
            </p14:nvContentPartPr>
            <p14:xfrm>
              <a:off x="8902971" y="6035824"/>
              <a:ext cx="462960" cy="525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62AECB4-397E-498A-AC70-04527C2271A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85331" y="6000184"/>
                <a:ext cx="4986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0A525F6-E2EF-43F4-B440-65187A7CBE26}"/>
                  </a:ext>
                </a:extLst>
              </p14:cNvPr>
              <p14:cNvContentPartPr/>
              <p14:nvPr/>
            </p14:nvContentPartPr>
            <p14:xfrm>
              <a:off x="9367731" y="6183064"/>
              <a:ext cx="340920" cy="375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0A525F6-E2EF-43F4-B440-65187A7CBE2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50091" y="6147064"/>
                <a:ext cx="3765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BB19D53-E505-4AC7-8389-BB5D50A6227A}"/>
                  </a:ext>
                </a:extLst>
              </p14:cNvPr>
              <p14:cNvContentPartPr/>
              <p14:nvPr/>
            </p14:nvContentPartPr>
            <p14:xfrm>
              <a:off x="9652851" y="5905864"/>
              <a:ext cx="417240" cy="375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BB19D53-E505-4AC7-8389-BB5D50A6227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635211" y="5869864"/>
                <a:ext cx="4528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665403D-D368-4934-9212-5CA21F3B6502}"/>
                  </a:ext>
                </a:extLst>
              </p14:cNvPr>
              <p14:cNvContentPartPr/>
              <p14:nvPr/>
            </p14:nvContentPartPr>
            <p14:xfrm>
              <a:off x="10123011" y="5405464"/>
              <a:ext cx="834120" cy="607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665403D-D368-4934-9212-5CA21F3B650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105011" y="5369824"/>
                <a:ext cx="8697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B261751-C2A1-49B5-A5B1-F72394FB9405}"/>
                  </a:ext>
                </a:extLst>
              </p14:cNvPr>
              <p14:cNvContentPartPr/>
              <p14:nvPr/>
            </p14:nvContentPartPr>
            <p14:xfrm>
              <a:off x="9904491" y="6355144"/>
              <a:ext cx="421920" cy="263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B261751-C2A1-49B5-A5B1-F72394FB940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886851" y="6319144"/>
                <a:ext cx="457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4C8A5BE-7A51-4646-A6F2-562FA665E540}"/>
                  </a:ext>
                </a:extLst>
              </p14:cNvPr>
              <p14:cNvContentPartPr/>
              <p14:nvPr/>
            </p14:nvContentPartPr>
            <p14:xfrm>
              <a:off x="10349091" y="6289264"/>
              <a:ext cx="379080" cy="186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4C8A5BE-7A51-4646-A6F2-562FA665E54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331451" y="6253624"/>
                <a:ext cx="41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7221C65-88C6-4132-BD90-0F072190A17B}"/>
                  </a:ext>
                </a:extLst>
              </p14:cNvPr>
              <p14:cNvContentPartPr/>
              <p14:nvPr/>
            </p14:nvContentPartPr>
            <p14:xfrm>
              <a:off x="10781091" y="6010264"/>
              <a:ext cx="418320" cy="226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7221C65-88C6-4132-BD90-0F072190A17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63451" y="5974264"/>
                <a:ext cx="453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1AB9141-0CCC-4DD5-82AA-B9A435ADEEC6}"/>
                  </a:ext>
                </a:extLst>
              </p14:cNvPr>
              <p14:cNvContentPartPr/>
              <p14:nvPr/>
            </p14:nvContentPartPr>
            <p14:xfrm>
              <a:off x="11122731" y="5629744"/>
              <a:ext cx="392760" cy="460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1AB9141-0CCC-4DD5-82AA-B9A435ADEEC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104731" y="5593744"/>
                <a:ext cx="4284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4AE42C5-2B60-4B68-9C05-6F8EA517C556}"/>
                  </a:ext>
                </a:extLst>
              </p14:cNvPr>
              <p14:cNvContentPartPr/>
              <p14:nvPr/>
            </p14:nvContentPartPr>
            <p14:xfrm>
              <a:off x="11379411" y="5403304"/>
              <a:ext cx="490320" cy="354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4AE42C5-2B60-4B68-9C05-6F8EA517C55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361771" y="5367304"/>
                <a:ext cx="5259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95B449E-529B-4E7E-BD72-B4B5C86989E9}"/>
                  </a:ext>
                </a:extLst>
              </p14:cNvPr>
              <p14:cNvContentPartPr/>
              <p14:nvPr/>
            </p14:nvContentPartPr>
            <p14:xfrm>
              <a:off x="11687571" y="5401864"/>
              <a:ext cx="300240" cy="178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95B449E-529B-4E7E-BD72-B4B5C86989E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669931" y="5366224"/>
                <a:ext cx="3358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EF8C9B4-8A6E-431F-B3CE-5571B1036F1F}"/>
                  </a:ext>
                </a:extLst>
              </p14:cNvPr>
              <p14:cNvContentPartPr/>
              <p14:nvPr/>
            </p14:nvContentPartPr>
            <p14:xfrm>
              <a:off x="11696571" y="4849624"/>
              <a:ext cx="490320" cy="524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EF8C9B4-8A6E-431F-B3CE-5571B1036F1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678931" y="4813624"/>
                <a:ext cx="5259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F16D00F-D5A1-4F49-9CB0-96CC136C2EDB}"/>
                  </a:ext>
                </a:extLst>
              </p14:cNvPr>
              <p14:cNvContentPartPr/>
              <p14:nvPr/>
            </p14:nvContentPartPr>
            <p14:xfrm>
              <a:off x="1111851" y="2120464"/>
              <a:ext cx="461160" cy="867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F16D00F-D5A1-4F49-9CB0-96CC136C2ED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94211" y="2084824"/>
                <a:ext cx="49680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EDCC45-2333-4D71-B52D-79FDD909ABE2}"/>
                  </a:ext>
                </a:extLst>
              </p14:cNvPr>
              <p14:cNvContentPartPr/>
              <p14:nvPr/>
            </p14:nvContentPartPr>
            <p14:xfrm>
              <a:off x="307611" y="1728784"/>
              <a:ext cx="486360" cy="37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EDCC45-2333-4D71-B52D-79FDD909ABE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89611" y="1693144"/>
                <a:ext cx="5220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E013BB4-790F-4561-9B9A-82D2940351D0}"/>
                  </a:ext>
                </a:extLst>
              </p14:cNvPr>
              <p14:cNvContentPartPr/>
              <p14:nvPr/>
            </p14:nvContentPartPr>
            <p14:xfrm>
              <a:off x="99171" y="1515304"/>
              <a:ext cx="336240" cy="494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E013BB4-790F-4561-9B9A-82D2940351D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171" y="1479664"/>
                <a:ext cx="3718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4969D62-17A4-43B3-9378-C41B4CCA9C4F}"/>
                  </a:ext>
                </a:extLst>
              </p14:cNvPr>
              <p14:cNvContentPartPr/>
              <p14:nvPr/>
            </p14:nvContentPartPr>
            <p14:xfrm>
              <a:off x="503811" y="1351144"/>
              <a:ext cx="679320" cy="522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4969D62-17A4-43B3-9378-C41B4CCA9C4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85811" y="1315144"/>
                <a:ext cx="714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3B8EC31-D733-4198-8909-36CCB77B03D0}"/>
                  </a:ext>
                </a:extLst>
              </p14:cNvPr>
              <p14:cNvContentPartPr/>
              <p14:nvPr/>
            </p14:nvContentPartPr>
            <p14:xfrm>
              <a:off x="1040931" y="1140184"/>
              <a:ext cx="723600" cy="342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3B8EC31-D733-4198-8909-36CCB77B03D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22931" y="1104184"/>
                <a:ext cx="7592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0959264-0153-47FC-9612-2A38D1BBE577}"/>
                  </a:ext>
                </a:extLst>
              </p14:cNvPr>
              <p14:cNvContentPartPr/>
              <p14:nvPr/>
            </p14:nvContentPartPr>
            <p14:xfrm>
              <a:off x="1538811" y="786664"/>
              <a:ext cx="843480" cy="218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0959264-0153-47FC-9612-2A38D1BBE57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20811" y="751024"/>
                <a:ext cx="8791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2321D16-802A-440B-A321-8C635DBE0D5B}"/>
                  </a:ext>
                </a:extLst>
              </p14:cNvPr>
              <p14:cNvContentPartPr/>
              <p14:nvPr/>
            </p14:nvContentPartPr>
            <p14:xfrm>
              <a:off x="2340531" y="334864"/>
              <a:ext cx="864000" cy="489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2321D16-802A-440B-A321-8C635DBE0D5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322891" y="298864"/>
                <a:ext cx="8996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F5EC015-0297-4C2A-BA19-54829B67A745}"/>
                  </a:ext>
                </a:extLst>
              </p14:cNvPr>
              <p14:cNvContentPartPr/>
              <p14:nvPr/>
            </p14:nvContentPartPr>
            <p14:xfrm>
              <a:off x="3085011" y="216424"/>
              <a:ext cx="557280" cy="225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F5EC015-0297-4C2A-BA19-54829B67A74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067011" y="180424"/>
                <a:ext cx="5929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CDA83E7-62FC-4D17-A26A-957534BC6150}"/>
                  </a:ext>
                </a:extLst>
              </p14:cNvPr>
              <p14:cNvContentPartPr/>
              <p14:nvPr/>
            </p14:nvContentPartPr>
            <p14:xfrm>
              <a:off x="274131" y="2301544"/>
              <a:ext cx="318600" cy="362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CDA83E7-62FC-4D17-A26A-957534BC615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6131" y="2265544"/>
                <a:ext cx="354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ADC856D-B0D3-49E3-A93D-C68880610604}"/>
                  </a:ext>
                </a:extLst>
              </p14:cNvPr>
              <p14:cNvContentPartPr/>
              <p14:nvPr/>
            </p14:nvContentPartPr>
            <p14:xfrm>
              <a:off x="687771" y="2284264"/>
              <a:ext cx="379800" cy="167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ADC856D-B0D3-49E3-A93D-C6888061060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69771" y="2248264"/>
                <a:ext cx="415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91CAAD7-9066-4B63-8B98-F91B9E701ADC}"/>
                  </a:ext>
                </a:extLst>
              </p14:cNvPr>
              <p14:cNvContentPartPr/>
              <p14:nvPr/>
            </p14:nvContentPartPr>
            <p14:xfrm>
              <a:off x="812331" y="2027944"/>
              <a:ext cx="275760" cy="143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91CAAD7-9066-4B63-8B98-F91B9E701AD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94691" y="1992304"/>
                <a:ext cx="311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7B95923-C8E3-4F5E-83F4-D35A86F4A32F}"/>
                  </a:ext>
                </a:extLst>
              </p14:cNvPr>
              <p14:cNvContentPartPr/>
              <p14:nvPr/>
            </p14:nvContentPartPr>
            <p14:xfrm>
              <a:off x="959211" y="1937224"/>
              <a:ext cx="271080" cy="184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7B95923-C8E3-4F5E-83F4-D35A86F4A32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1571" y="1901584"/>
                <a:ext cx="306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4F49807-7317-4EA0-84F0-98BFEA6F5DBC}"/>
                  </a:ext>
                </a:extLst>
              </p14:cNvPr>
              <p14:cNvContentPartPr/>
              <p14:nvPr/>
            </p14:nvContentPartPr>
            <p14:xfrm>
              <a:off x="1258011" y="1549144"/>
              <a:ext cx="1064520" cy="662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4F49807-7317-4EA0-84F0-98BFEA6F5DB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240371" y="1513144"/>
                <a:ext cx="110016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A2D1EB3-F539-40AB-A039-57B271063944}"/>
                  </a:ext>
                </a:extLst>
              </p14:cNvPr>
              <p14:cNvContentPartPr/>
              <p14:nvPr/>
            </p14:nvContentPartPr>
            <p14:xfrm>
              <a:off x="2015091" y="1087624"/>
              <a:ext cx="596160" cy="724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A2D1EB3-F539-40AB-A039-57B27106394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997451" y="1051624"/>
                <a:ext cx="6318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A124AD2-FFE1-4010-93A4-B7924521C365}"/>
                  </a:ext>
                </a:extLst>
              </p14:cNvPr>
              <p14:cNvContentPartPr/>
              <p14:nvPr/>
            </p14:nvContentPartPr>
            <p14:xfrm>
              <a:off x="2109051" y="1303264"/>
              <a:ext cx="175320" cy="181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A124AD2-FFE1-4010-93A4-B7924521C3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091411" y="1267264"/>
                <a:ext cx="210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42203AF-CDAC-4CA7-9D1B-25706C37DCE5}"/>
                  </a:ext>
                </a:extLst>
              </p14:cNvPr>
              <p14:cNvContentPartPr/>
              <p14:nvPr/>
            </p14:nvContentPartPr>
            <p14:xfrm>
              <a:off x="2534931" y="973504"/>
              <a:ext cx="526680" cy="173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42203AF-CDAC-4CA7-9D1B-25706C37DCE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516931" y="937864"/>
                <a:ext cx="5623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6E60F0C-D91D-4908-B57A-2DF96455666A}"/>
                  </a:ext>
                </a:extLst>
              </p14:cNvPr>
              <p14:cNvContentPartPr/>
              <p14:nvPr/>
            </p14:nvContentPartPr>
            <p14:xfrm>
              <a:off x="2851731" y="705664"/>
              <a:ext cx="211680" cy="253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6E60F0C-D91D-4908-B57A-2DF96455666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833731" y="670024"/>
                <a:ext cx="247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8BEFE0B-E271-4246-938D-CA73D9B50C0A}"/>
                  </a:ext>
                </a:extLst>
              </p14:cNvPr>
              <p14:cNvContentPartPr/>
              <p14:nvPr/>
            </p14:nvContentPartPr>
            <p14:xfrm>
              <a:off x="2915091" y="648784"/>
              <a:ext cx="442440" cy="294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8BEFE0B-E271-4246-938D-CA73D9B50C0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97091" y="613144"/>
                <a:ext cx="4780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4933CEF-F2F1-46A2-8403-D145D1B27786}"/>
                  </a:ext>
                </a:extLst>
              </p14:cNvPr>
              <p14:cNvContentPartPr/>
              <p14:nvPr/>
            </p14:nvContentPartPr>
            <p14:xfrm>
              <a:off x="2824371" y="699904"/>
              <a:ext cx="206640" cy="114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4933CEF-F2F1-46A2-8403-D145D1B2778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806371" y="664264"/>
                <a:ext cx="242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2993C7D-8B45-4C1F-99FE-21CCC909325E}"/>
                  </a:ext>
                </a:extLst>
              </p14:cNvPr>
              <p14:cNvContentPartPr/>
              <p14:nvPr/>
            </p14:nvContentPartPr>
            <p14:xfrm>
              <a:off x="2435211" y="1535824"/>
              <a:ext cx="291960" cy="349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2993C7D-8B45-4C1F-99FE-21CCC909325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417571" y="1499824"/>
                <a:ext cx="3276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B2DD509-BA46-4606-A856-EA7A2E83696C}"/>
                  </a:ext>
                </a:extLst>
              </p14:cNvPr>
              <p14:cNvContentPartPr/>
              <p14:nvPr/>
            </p14:nvContentPartPr>
            <p14:xfrm>
              <a:off x="2770011" y="1602424"/>
              <a:ext cx="19080" cy="14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B2DD509-BA46-4606-A856-EA7A2E83696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752371" y="1566424"/>
                <a:ext cx="54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CAEBD0-F98B-4227-93F4-A9C234B01B93}"/>
                  </a:ext>
                </a:extLst>
              </p14:cNvPr>
              <p14:cNvContentPartPr/>
              <p14:nvPr/>
            </p14:nvContentPartPr>
            <p14:xfrm>
              <a:off x="2706651" y="1517104"/>
              <a:ext cx="360" cy="3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CAEBD0-F98B-4227-93F4-A9C234B01B9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88651" y="14811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FB0854E-5461-4827-8725-831F5236C714}"/>
                  </a:ext>
                </a:extLst>
              </p14:cNvPr>
              <p14:cNvContentPartPr/>
              <p14:nvPr/>
            </p14:nvContentPartPr>
            <p14:xfrm>
              <a:off x="2734011" y="1402624"/>
              <a:ext cx="343800" cy="254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FB0854E-5461-4827-8725-831F5236C71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16011" y="1366984"/>
                <a:ext cx="3794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3CDE8E5-8EBB-425B-8A8F-4D2288C5950E}"/>
                  </a:ext>
                </a:extLst>
              </p14:cNvPr>
              <p14:cNvContentPartPr/>
              <p14:nvPr/>
            </p14:nvContentPartPr>
            <p14:xfrm>
              <a:off x="2779011" y="1424944"/>
              <a:ext cx="182880" cy="177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3CDE8E5-8EBB-425B-8A8F-4D2288C5950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761371" y="1388944"/>
                <a:ext cx="218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716CBEE-EDAC-4BF2-A5E5-9B9C63F2CC79}"/>
                  </a:ext>
                </a:extLst>
              </p14:cNvPr>
              <p14:cNvContentPartPr/>
              <p14:nvPr/>
            </p14:nvContentPartPr>
            <p14:xfrm>
              <a:off x="2969451" y="1278064"/>
              <a:ext cx="518760" cy="406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716CBEE-EDAC-4BF2-A5E5-9B9C63F2CC7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951451" y="1242064"/>
                <a:ext cx="55440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79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D4A5A-E154-4FC5-A9D7-50693500FF2C}"/>
                  </a:ext>
                </a:extLst>
              </p14:cNvPr>
              <p14:cNvContentPartPr/>
              <p14:nvPr/>
            </p14:nvContentPartPr>
            <p14:xfrm>
              <a:off x="1520451" y="606465"/>
              <a:ext cx="323640" cy="99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D4A5A-E154-4FC5-A9D7-50693500F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2811" y="570465"/>
                <a:ext cx="35928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4B487E-3F27-4862-A626-546CE8420C63}"/>
                  </a:ext>
                </a:extLst>
              </p14:cNvPr>
              <p14:cNvContentPartPr/>
              <p14:nvPr/>
            </p14:nvContentPartPr>
            <p14:xfrm>
              <a:off x="1448451" y="278145"/>
              <a:ext cx="753840" cy="73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4B487E-3F27-4862-A626-546CE8420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0451" y="242145"/>
                <a:ext cx="78948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505F69-274B-4BEC-8AA4-60F02D2E1212}"/>
                  </a:ext>
                </a:extLst>
              </p14:cNvPr>
              <p14:cNvContentPartPr/>
              <p14:nvPr/>
            </p14:nvContentPartPr>
            <p14:xfrm>
              <a:off x="2417211" y="1026945"/>
              <a:ext cx="771840" cy="11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505F69-274B-4BEC-8AA4-60F02D2E12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211" y="990945"/>
                <a:ext cx="807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DE1BCC-1AA1-43F0-87F4-84C155F8F90A}"/>
                  </a:ext>
                </a:extLst>
              </p14:cNvPr>
              <p14:cNvContentPartPr/>
              <p14:nvPr/>
            </p14:nvContentPartPr>
            <p14:xfrm>
              <a:off x="2398851" y="1424025"/>
              <a:ext cx="963720" cy="11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DE1BCC-1AA1-43F0-87F4-84C155F8F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1211" y="1388025"/>
                <a:ext cx="999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006228-D7F7-47A6-8903-918F59E7991D}"/>
                  </a:ext>
                </a:extLst>
              </p14:cNvPr>
              <p14:cNvContentPartPr/>
              <p14:nvPr/>
            </p14:nvContentPartPr>
            <p14:xfrm>
              <a:off x="3607011" y="489825"/>
              <a:ext cx="614520" cy="86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006228-D7F7-47A6-8903-918F59E799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9011" y="453825"/>
                <a:ext cx="650160" cy="9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3EED02-A1A7-4A2E-9163-8EA7BEF70745}"/>
                  </a:ext>
                </a:extLst>
              </p14:cNvPr>
              <p14:cNvContentPartPr/>
              <p14:nvPr/>
            </p14:nvContentPartPr>
            <p14:xfrm>
              <a:off x="4454091" y="1145745"/>
              <a:ext cx="290520" cy="45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3EED02-A1A7-4A2E-9163-8EA7BEF707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6091" y="1110105"/>
                <a:ext cx="3261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5E6DFE-B5FB-4289-94FE-BB50655C145D}"/>
                  </a:ext>
                </a:extLst>
              </p14:cNvPr>
              <p14:cNvContentPartPr/>
              <p14:nvPr/>
            </p14:nvContentPartPr>
            <p14:xfrm>
              <a:off x="4843251" y="1006425"/>
              <a:ext cx="534600" cy="67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5E6DFE-B5FB-4289-94FE-BB50655C14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5251" y="970425"/>
                <a:ext cx="5702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D70558-1460-404C-97A6-7EA212376759}"/>
                  </a:ext>
                </a:extLst>
              </p14:cNvPr>
              <p14:cNvContentPartPr/>
              <p14:nvPr/>
            </p14:nvContentPartPr>
            <p14:xfrm>
              <a:off x="5295771" y="452385"/>
              <a:ext cx="259920" cy="77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D70558-1460-404C-97A6-7EA2123767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8131" y="416385"/>
                <a:ext cx="2955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9A3722-E9EF-406F-851A-6B7A7350607D}"/>
                  </a:ext>
                </a:extLst>
              </p14:cNvPr>
              <p14:cNvContentPartPr/>
              <p14:nvPr/>
            </p14:nvContentPartPr>
            <p14:xfrm>
              <a:off x="5359491" y="1092465"/>
              <a:ext cx="434520" cy="4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9A3722-E9EF-406F-851A-6B7A735060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1491" y="1056825"/>
                <a:ext cx="470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7A8ACB-6EAA-4173-8E09-75458239F898}"/>
                  </a:ext>
                </a:extLst>
              </p14:cNvPr>
              <p14:cNvContentPartPr/>
              <p14:nvPr/>
            </p14:nvContentPartPr>
            <p14:xfrm>
              <a:off x="5033331" y="364185"/>
              <a:ext cx="354240" cy="5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7A8ACB-6EAA-4173-8E09-75458239F8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15691" y="328545"/>
                <a:ext cx="389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6EF93B-E3E9-4FA5-9DE3-70520F983778}"/>
                  </a:ext>
                </a:extLst>
              </p14:cNvPr>
              <p14:cNvContentPartPr/>
              <p14:nvPr/>
            </p14:nvContentPartPr>
            <p14:xfrm>
              <a:off x="5792931" y="839385"/>
              <a:ext cx="287280" cy="60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6EF93B-E3E9-4FA5-9DE3-70520F9837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5291" y="803385"/>
                <a:ext cx="32292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9EC6B-A313-4688-AEBB-E5D51E47B2B9}"/>
                  </a:ext>
                </a:extLst>
              </p14:cNvPr>
              <p14:cNvContentPartPr/>
              <p14:nvPr/>
            </p14:nvContentPartPr>
            <p14:xfrm>
              <a:off x="6265611" y="797265"/>
              <a:ext cx="360000" cy="56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9EC6B-A313-4688-AEBB-E5D51E47B2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7611" y="761265"/>
                <a:ext cx="3956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2546BD-5535-463B-BE71-576224F071FC}"/>
                  </a:ext>
                </a:extLst>
              </p14:cNvPr>
              <p14:cNvContentPartPr/>
              <p14:nvPr/>
            </p14:nvContentPartPr>
            <p14:xfrm>
              <a:off x="6685371" y="381105"/>
              <a:ext cx="647640" cy="563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2546BD-5535-463B-BE71-576224F071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67731" y="345465"/>
                <a:ext cx="6832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FE49A8-23E1-46B2-AAB5-9E019F2B7A2B}"/>
                  </a:ext>
                </a:extLst>
              </p14:cNvPr>
              <p14:cNvContentPartPr/>
              <p14:nvPr/>
            </p14:nvContentPartPr>
            <p14:xfrm>
              <a:off x="7502571" y="505665"/>
              <a:ext cx="303120" cy="42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FE49A8-23E1-46B2-AAB5-9E019F2B7A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84931" y="469665"/>
                <a:ext cx="3387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3A1089-B372-46D3-8F5C-0108B5CDE94C}"/>
                  </a:ext>
                </a:extLst>
              </p14:cNvPr>
              <p14:cNvContentPartPr/>
              <p14:nvPr/>
            </p14:nvContentPartPr>
            <p14:xfrm>
              <a:off x="8028531" y="432945"/>
              <a:ext cx="471960" cy="51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3A1089-B372-46D3-8F5C-0108B5CDE9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10891" y="396945"/>
                <a:ext cx="5076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4D2708-D1DD-419B-BB15-B4A1D5F19F76}"/>
                  </a:ext>
                </a:extLst>
              </p14:cNvPr>
              <p14:cNvContentPartPr/>
              <p14:nvPr/>
            </p14:nvContentPartPr>
            <p14:xfrm>
              <a:off x="8663211" y="313425"/>
              <a:ext cx="515520" cy="60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4D2708-D1DD-419B-BB15-B4A1D5F19F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45571" y="277785"/>
                <a:ext cx="5511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F8F120-A57B-45D3-8225-63488C4F4B21}"/>
                  </a:ext>
                </a:extLst>
              </p14:cNvPr>
              <p14:cNvContentPartPr/>
              <p14:nvPr/>
            </p14:nvContentPartPr>
            <p14:xfrm>
              <a:off x="8708931" y="108585"/>
              <a:ext cx="361080" cy="94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F8F120-A57B-45D3-8225-63488C4F4B2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1291" y="72585"/>
                <a:ext cx="39672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639D3D-468F-4D6C-ADE6-3FFB778F77C4}"/>
                  </a:ext>
                </a:extLst>
              </p14:cNvPr>
              <p14:cNvContentPartPr/>
              <p14:nvPr/>
            </p14:nvContentPartPr>
            <p14:xfrm>
              <a:off x="932211" y="3153825"/>
              <a:ext cx="249840" cy="570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639D3D-468F-4D6C-ADE6-3FFB778F77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4211" y="3118185"/>
                <a:ext cx="28548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5C06D0-260C-47A9-87D6-5329E2E68004}"/>
                  </a:ext>
                </a:extLst>
              </p14:cNvPr>
              <p14:cNvContentPartPr/>
              <p14:nvPr/>
            </p14:nvContentPartPr>
            <p14:xfrm>
              <a:off x="732771" y="3682665"/>
              <a:ext cx="818640" cy="27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5C06D0-260C-47A9-87D6-5329E2E680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131" y="3646665"/>
                <a:ext cx="854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0C5B75-9979-4C44-99AE-6BAAA62F1EC1}"/>
                  </a:ext>
                </a:extLst>
              </p14:cNvPr>
              <p14:cNvContentPartPr/>
              <p14:nvPr/>
            </p14:nvContentPartPr>
            <p14:xfrm>
              <a:off x="524691" y="2864025"/>
              <a:ext cx="726840" cy="47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0C5B75-9979-4C44-99AE-6BAAA62F1E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051" y="2828025"/>
                <a:ext cx="7624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2D120A-2FF4-465C-BFB6-0B112B431EDB}"/>
                  </a:ext>
                </a:extLst>
              </p14:cNvPr>
              <p14:cNvContentPartPr/>
              <p14:nvPr/>
            </p14:nvContentPartPr>
            <p14:xfrm>
              <a:off x="1765251" y="2841705"/>
              <a:ext cx="992880" cy="290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2D120A-2FF4-465C-BFB6-0B112B431E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47251" y="2805705"/>
                <a:ext cx="10285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C1D3DB-B9C5-4F97-A1AE-1FA4765EE659}"/>
                  </a:ext>
                </a:extLst>
              </p14:cNvPr>
              <p14:cNvContentPartPr/>
              <p14:nvPr/>
            </p14:nvContentPartPr>
            <p14:xfrm>
              <a:off x="2127051" y="3287385"/>
              <a:ext cx="875160" cy="18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C1D3DB-B9C5-4F97-A1AE-1FA4765EE6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9411" y="3251745"/>
                <a:ext cx="910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D162B0F-8101-4BBC-A6FA-C3915A8F1B83}"/>
                  </a:ext>
                </a:extLst>
              </p14:cNvPr>
              <p14:cNvContentPartPr/>
              <p14:nvPr/>
            </p14:nvContentPartPr>
            <p14:xfrm>
              <a:off x="3666051" y="2196585"/>
              <a:ext cx="276840" cy="47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D162B0F-8101-4BBC-A6FA-C3915A8F1B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8411" y="2160585"/>
                <a:ext cx="312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7E6B40-16F1-4C20-8472-009C1EE447DA}"/>
                  </a:ext>
                </a:extLst>
              </p14:cNvPr>
              <p14:cNvContentPartPr/>
              <p14:nvPr/>
            </p14:nvContentPartPr>
            <p14:xfrm>
              <a:off x="3637611" y="1851705"/>
              <a:ext cx="455040" cy="474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7E6B40-16F1-4C20-8472-009C1EE447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9611" y="1816065"/>
                <a:ext cx="4906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26C4A5-DC22-40C7-B1AA-5F6C78FB10AA}"/>
                  </a:ext>
                </a:extLst>
              </p14:cNvPr>
              <p14:cNvContentPartPr/>
              <p14:nvPr/>
            </p14:nvContentPartPr>
            <p14:xfrm>
              <a:off x="3530331" y="2506185"/>
              <a:ext cx="1897920" cy="409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26C4A5-DC22-40C7-B1AA-5F6C78FB10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12691" y="2470185"/>
                <a:ext cx="19335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0F7412-E26E-4633-865F-9BC445EF5317}"/>
                  </a:ext>
                </a:extLst>
              </p14:cNvPr>
              <p14:cNvContentPartPr/>
              <p14:nvPr/>
            </p14:nvContentPartPr>
            <p14:xfrm>
              <a:off x="3521691" y="3052305"/>
              <a:ext cx="494640" cy="46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0F7412-E26E-4633-865F-9BC445EF53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03691" y="3016665"/>
                <a:ext cx="5302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548CED-A0CB-4610-A0E3-C8F89B26D5CD}"/>
                  </a:ext>
                </a:extLst>
              </p14:cNvPr>
              <p14:cNvContentPartPr/>
              <p14:nvPr/>
            </p14:nvContentPartPr>
            <p14:xfrm>
              <a:off x="4433571" y="2964465"/>
              <a:ext cx="362160" cy="29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548CED-A0CB-4610-A0E3-C8F89B26D5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5931" y="2928465"/>
                <a:ext cx="397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C504C6-6DE8-4178-9AF6-6BB68BFB5907}"/>
                  </a:ext>
                </a:extLst>
              </p14:cNvPr>
              <p14:cNvContentPartPr/>
              <p14:nvPr/>
            </p14:nvContentPartPr>
            <p14:xfrm>
              <a:off x="4887171" y="2826585"/>
              <a:ext cx="277200" cy="427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C504C6-6DE8-4178-9AF6-6BB68BFB590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9531" y="2790585"/>
                <a:ext cx="3128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FAF467-933B-4A09-ADC7-221A7C148E9B}"/>
                  </a:ext>
                </a:extLst>
              </p14:cNvPr>
              <p14:cNvContentPartPr/>
              <p14:nvPr/>
            </p14:nvContentPartPr>
            <p14:xfrm>
              <a:off x="5221971" y="2724705"/>
              <a:ext cx="193320" cy="41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FAF467-933B-4A09-ADC7-221A7C148E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04331" y="2689065"/>
                <a:ext cx="2289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A6E352-2E91-413F-8125-51756866456A}"/>
                  </a:ext>
                </a:extLst>
              </p14:cNvPr>
              <p14:cNvContentPartPr/>
              <p14:nvPr/>
            </p14:nvContentPartPr>
            <p14:xfrm>
              <a:off x="5373531" y="2741985"/>
              <a:ext cx="439560" cy="485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A6E352-2E91-413F-8125-5175686645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55891" y="2705985"/>
                <a:ext cx="4752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538FD6-C5E2-408C-9BD1-76571C060F24}"/>
                  </a:ext>
                </a:extLst>
              </p14:cNvPr>
              <p14:cNvContentPartPr/>
              <p14:nvPr/>
            </p14:nvContentPartPr>
            <p14:xfrm>
              <a:off x="5540571" y="2688345"/>
              <a:ext cx="295560" cy="601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538FD6-C5E2-408C-9BD1-76571C060F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22571" y="2652705"/>
                <a:ext cx="3312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26C6C2-122A-4AE5-B2CF-4B8B394E4086}"/>
                  </a:ext>
                </a:extLst>
              </p14:cNvPr>
              <p14:cNvContentPartPr/>
              <p14:nvPr/>
            </p14:nvContentPartPr>
            <p14:xfrm>
              <a:off x="6510051" y="2059785"/>
              <a:ext cx="781560" cy="22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26C6C2-122A-4AE5-B2CF-4B8B394E40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92411" y="2024145"/>
                <a:ext cx="817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F3132F-18A9-41F5-811F-62E9831ED502}"/>
                  </a:ext>
                </a:extLst>
              </p14:cNvPr>
              <p14:cNvContentPartPr/>
              <p14:nvPr/>
            </p14:nvContentPartPr>
            <p14:xfrm>
              <a:off x="6744411" y="2425905"/>
              <a:ext cx="399240" cy="108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F3132F-18A9-41F5-811F-62E9831ED5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26771" y="2390265"/>
                <a:ext cx="4348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24F98FB-7F09-48AD-961C-24C2FDE1B15B}"/>
                  </a:ext>
                </a:extLst>
              </p14:cNvPr>
              <p14:cNvContentPartPr/>
              <p14:nvPr/>
            </p14:nvContentPartPr>
            <p14:xfrm>
              <a:off x="9824211" y="361665"/>
              <a:ext cx="855720" cy="3847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24F98FB-7F09-48AD-961C-24C2FDE1B1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06571" y="325665"/>
                <a:ext cx="891360" cy="39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019693-D5C2-4961-9DC4-469AD6FEED68}"/>
                  </a:ext>
                </a:extLst>
              </p14:cNvPr>
              <p14:cNvContentPartPr/>
              <p14:nvPr/>
            </p14:nvContentPartPr>
            <p14:xfrm>
              <a:off x="10102491" y="370665"/>
              <a:ext cx="419760" cy="96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019693-D5C2-4961-9DC4-469AD6FEED6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84851" y="335025"/>
                <a:ext cx="45540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D8487A-B2AB-4F6B-8D87-715BB8B0DCD0}"/>
                  </a:ext>
                </a:extLst>
              </p14:cNvPr>
              <p14:cNvContentPartPr/>
              <p14:nvPr/>
            </p14:nvContentPartPr>
            <p14:xfrm>
              <a:off x="10583091" y="650385"/>
              <a:ext cx="384840" cy="19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D8487A-B2AB-4F6B-8D87-715BB8B0DC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65451" y="614745"/>
                <a:ext cx="420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867F340-AD25-48B8-873F-F2E76EE98232}"/>
                  </a:ext>
                </a:extLst>
              </p14:cNvPr>
              <p14:cNvContentPartPr/>
              <p14:nvPr/>
            </p14:nvContentPartPr>
            <p14:xfrm>
              <a:off x="10727811" y="882225"/>
              <a:ext cx="292320" cy="13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867F340-AD25-48B8-873F-F2E76EE9823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10171" y="846585"/>
                <a:ext cx="327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BE651E-116B-4081-9358-BDD12061232A}"/>
                  </a:ext>
                </a:extLst>
              </p14:cNvPr>
              <p14:cNvContentPartPr/>
              <p14:nvPr/>
            </p14:nvContentPartPr>
            <p14:xfrm>
              <a:off x="11235051" y="440865"/>
              <a:ext cx="145440" cy="421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BE651E-116B-4081-9358-BDD1206123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17051" y="405225"/>
                <a:ext cx="1810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4331D2-7F20-44FD-AC6B-C0B2B9DB036D}"/>
                  </a:ext>
                </a:extLst>
              </p14:cNvPr>
              <p14:cNvContentPartPr/>
              <p14:nvPr/>
            </p14:nvContentPartPr>
            <p14:xfrm>
              <a:off x="11499651" y="162225"/>
              <a:ext cx="802800" cy="501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4331D2-7F20-44FD-AC6B-C0B2B9DB03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81651" y="126225"/>
                <a:ext cx="8384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3C740E9-30F0-41A1-A5E9-0C0DE330795D}"/>
                  </a:ext>
                </a:extLst>
              </p14:cNvPr>
              <p14:cNvContentPartPr/>
              <p14:nvPr/>
            </p14:nvContentPartPr>
            <p14:xfrm>
              <a:off x="11515491" y="352665"/>
              <a:ext cx="114120" cy="75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3C740E9-30F0-41A1-A5E9-0C0DE330795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497851" y="317025"/>
                <a:ext cx="1497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974A56-575B-48FA-B3AC-EB514FDD7E00}"/>
                  </a:ext>
                </a:extLst>
              </p14:cNvPr>
              <p14:cNvContentPartPr/>
              <p14:nvPr/>
            </p14:nvContentPartPr>
            <p14:xfrm>
              <a:off x="10329651" y="1563345"/>
              <a:ext cx="247320" cy="496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974A56-575B-48FA-B3AC-EB514FDD7E0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11651" y="1527705"/>
                <a:ext cx="2829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494DC8C-1A21-407D-A312-595C40635423}"/>
                  </a:ext>
                </a:extLst>
              </p14:cNvPr>
              <p14:cNvContentPartPr/>
              <p14:nvPr/>
            </p14:nvContentPartPr>
            <p14:xfrm>
              <a:off x="10737171" y="1691505"/>
              <a:ext cx="210960" cy="191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494DC8C-1A21-407D-A312-595C406354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19171" y="1655865"/>
                <a:ext cx="246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180C41F-C139-45A7-A58A-23A2A88889A7}"/>
                  </a:ext>
                </a:extLst>
              </p14:cNvPr>
              <p14:cNvContentPartPr/>
              <p14:nvPr/>
            </p14:nvContentPartPr>
            <p14:xfrm>
              <a:off x="10800531" y="1930185"/>
              <a:ext cx="240120" cy="124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180C41F-C139-45A7-A58A-23A2A88889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82531" y="1894185"/>
                <a:ext cx="275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C9BCAD-DDBD-4459-8550-9DE018422C29}"/>
                  </a:ext>
                </a:extLst>
              </p14:cNvPr>
              <p14:cNvContentPartPr/>
              <p14:nvPr/>
            </p14:nvContentPartPr>
            <p14:xfrm>
              <a:off x="11117331" y="1320345"/>
              <a:ext cx="384480" cy="496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C9BCAD-DDBD-4459-8550-9DE018422C2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99331" y="1284345"/>
                <a:ext cx="4201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65E2896-B22D-4C2F-9ABF-498A0AFA1DF6}"/>
                  </a:ext>
                </a:extLst>
              </p14:cNvPr>
              <p14:cNvContentPartPr/>
              <p14:nvPr/>
            </p14:nvContentPartPr>
            <p14:xfrm>
              <a:off x="11461131" y="992745"/>
              <a:ext cx="509040" cy="558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65E2896-B22D-4C2F-9ABF-498A0AFA1D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43491" y="957105"/>
                <a:ext cx="5446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D9B9FA7-36E2-40A8-AEC3-772A86CA74DF}"/>
                  </a:ext>
                </a:extLst>
              </p14:cNvPr>
              <p14:cNvContentPartPr/>
              <p14:nvPr/>
            </p14:nvContentPartPr>
            <p14:xfrm>
              <a:off x="10855251" y="2478825"/>
              <a:ext cx="252720" cy="525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D9B9FA7-36E2-40A8-AEC3-772A86CA74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37251" y="2443185"/>
                <a:ext cx="288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3B1A57A-9161-4D58-BC9B-31B9684353CA}"/>
                  </a:ext>
                </a:extLst>
              </p14:cNvPr>
              <p14:cNvContentPartPr/>
              <p14:nvPr/>
            </p14:nvContentPartPr>
            <p14:xfrm>
              <a:off x="11113011" y="2389905"/>
              <a:ext cx="412560" cy="534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3B1A57A-9161-4D58-BC9B-31B9684353C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95371" y="2353905"/>
                <a:ext cx="4482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1F37A4B-C3B8-42D6-AE23-61A65A4D7766}"/>
                  </a:ext>
                </a:extLst>
              </p14:cNvPr>
              <p14:cNvContentPartPr/>
              <p14:nvPr/>
            </p14:nvContentPartPr>
            <p14:xfrm>
              <a:off x="11162331" y="2583945"/>
              <a:ext cx="308160" cy="177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1F37A4B-C3B8-42D6-AE23-61A65A4D776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44691" y="2547945"/>
                <a:ext cx="343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0B716B-E69E-423B-B8C3-786F173EE064}"/>
                  </a:ext>
                </a:extLst>
              </p14:cNvPr>
              <p14:cNvContentPartPr/>
              <p14:nvPr/>
            </p14:nvContentPartPr>
            <p14:xfrm>
              <a:off x="10825371" y="2915145"/>
              <a:ext cx="916920" cy="343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0B716B-E69E-423B-B8C3-786F173EE0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07731" y="2879145"/>
                <a:ext cx="952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8EC5463-FDAC-4621-BC06-C48F325C1305}"/>
                  </a:ext>
                </a:extLst>
              </p14:cNvPr>
              <p14:cNvContentPartPr/>
              <p14:nvPr/>
            </p14:nvContentPartPr>
            <p14:xfrm>
              <a:off x="10602171" y="3168225"/>
              <a:ext cx="651240" cy="1555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8EC5463-FDAC-4621-BC06-C48F325C130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584531" y="3132225"/>
                <a:ext cx="68688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DB046F7-7D55-4845-B0C3-62E9678B1506}"/>
                  </a:ext>
                </a:extLst>
              </p14:cNvPr>
              <p14:cNvContentPartPr/>
              <p14:nvPr/>
            </p14:nvContentPartPr>
            <p14:xfrm>
              <a:off x="9840051" y="5311305"/>
              <a:ext cx="265320" cy="494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DB046F7-7D55-4845-B0C3-62E9678B150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22411" y="5275305"/>
                <a:ext cx="30096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77EEC1-EFA0-4A36-9AA1-3CE355AEF2E0}"/>
                  </a:ext>
                </a:extLst>
              </p14:cNvPr>
              <p14:cNvContentPartPr/>
              <p14:nvPr/>
            </p14:nvContentPartPr>
            <p14:xfrm>
              <a:off x="10266291" y="5440905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77EEC1-EFA0-4A36-9AA1-3CE355AEF2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48291" y="5405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52205B-DF20-427E-BFF8-41424ACA468D}"/>
                  </a:ext>
                </a:extLst>
              </p14:cNvPr>
              <p14:cNvContentPartPr/>
              <p14:nvPr/>
            </p14:nvContentPartPr>
            <p14:xfrm>
              <a:off x="10409211" y="4952025"/>
              <a:ext cx="500040" cy="718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52205B-DF20-427E-BFF8-41424ACA468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91211" y="4916025"/>
                <a:ext cx="53568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0F006CD-B5D5-4127-95E1-FD0729B8B8DA}"/>
                  </a:ext>
                </a:extLst>
              </p14:cNvPr>
              <p14:cNvContentPartPr/>
              <p14:nvPr/>
            </p14:nvContentPartPr>
            <p14:xfrm>
              <a:off x="11216691" y="3174345"/>
              <a:ext cx="694800" cy="121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0F006CD-B5D5-4127-95E1-FD0729B8B8D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99051" y="3138345"/>
                <a:ext cx="73044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077501-3895-42C8-AF38-050A62472E5E}"/>
                  </a:ext>
                </a:extLst>
              </p14:cNvPr>
              <p14:cNvContentPartPr/>
              <p14:nvPr/>
            </p14:nvContentPartPr>
            <p14:xfrm>
              <a:off x="10472931" y="4444785"/>
              <a:ext cx="314640" cy="382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077501-3895-42C8-AF38-050A62472E5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54931" y="4409145"/>
                <a:ext cx="3502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E756A04-43A2-4CB1-A6AA-F645F7FB8F5E}"/>
                  </a:ext>
                </a:extLst>
              </p14:cNvPr>
              <p14:cNvContentPartPr/>
              <p14:nvPr/>
            </p14:nvContentPartPr>
            <p14:xfrm>
              <a:off x="11623851" y="4511745"/>
              <a:ext cx="371880" cy="576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E756A04-43A2-4CB1-A6AA-F645F7FB8F5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606211" y="4475745"/>
                <a:ext cx="4075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DF50439-5CB2-4521-B880-FD493CDF3695}"/>
                  </a:ext>
                </a:extLst>
              </p14:cNvPr>
              <p14:cNvContentPartPr/>
              <p14:nvPr/>
            </p14:nvContentPartPr>
            <p14:xfrm>
              <a:off x="7595451" y="1267065"/>
              <a:ext cx="122400" cy="467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DF50439-5CB2-4521-B880-FD493CDF369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77811" y="1231065"/>
                <a:ext cx="1580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D06CD7-4091-4C37-AA95-E065D34158D4}"/>
                  </a:ext>
                </a:extLst>
              </p14:cNvPr>
              <p14:cNvContentPartPr/>
              <p14:nvPr/>
            </p14:nvContentPartPr>
            <p14:xfrm>
              <a:off x="7812891" y="1118745"/>
              <a:ext cx="807480" cy="482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D06CD7-4091-4C37-AA95-E065D34158D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94891" y="1083105"/>
                <a:ext cx="843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24AB0A-6AC4-4799-AB49-DC5DA8BD8C67}"/>
                  </a:ext>
                </a:extLst>
              </p14:cNvPr>
              <p14:cNvContentPartPr/>
              <p14:nvPr/>
            </p14:nvContentPartPr>
            <p14:xfrm>
              <a:off x="7441731" y="1819665"/>
              <a:ext cx="1296360" cy="461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24AB0A-6AC4-4799-AB49-DC5DA8BD8C6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23731" y="1784025"/>
                <a:ext cx="13320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0A04D6-9435-4F6A-B9C2-D9D026A3E2CD}"/>
                  </a:ext>
                </a:extLst>
              </p14:cNvPr>
              <p14:cNvContentPartPr/>
              <p14:nvPr/>
            </p14:nvContentPartPr>
            <p14:xfrm>
              <a:off x="7486731" y="2424465"/>
              <a:ext cx="669240" cy="507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0A04D6-9435-4F6A-B9C2-D9D026A3E2C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69091" y="2388465"/>
                <a:ext cx="7048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222C90-B09E-48DF-B3EF-52EB03AE6A50}"/>
                  </a:ext>
                </a:extLst>
              </p14:cNvPr>
              <p14:cNvContentPartPr/>
              <p14:nvPr/>
            </p14:nvContentPartPr>
            <p14:xfrm>
              <a:off x="8100891" y="2380905"/>
              <a:ext cx="544320" cy="398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222C90-B09E-48DF-B3EF-52EB03AE6A5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83251" y="2344905"/>
                <a:ext cx="579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246C7C8-D486-4783-AF30-B00A2AA323E1}"/>
                  </a:ext>
                </a:extLst>
              </p14:cNvPr>
              <p14:cNvContentPartPr/>
              <p14:nvPr/>
            </p14:nvContentPartPr>
            <p14:xfrm>
              <a:off x="8682291" y="2154465"/>
              <a:ext cx="46440" cy="364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246C7C8-D486-4783-AF30-B00A2AA323E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64291" y="2118465"/>
                <a:ext cx="82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15F554-8214-4D27-8EB5-ACF0CB5A4303}"/>
                  </a:ext>
                </a:extLst>
              </p14:cNvPr>
              <p14:cNvContentPartPr/>
              <p14:nvPr/>
            </p14:nvContentPartPr>
            <p14:xfrm>
              <a:off x="8536851" y="2298465"/>
              <a:ext cx="360360" cy="9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15F554-8214-4D27-8EB5-ACF0CB5A430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19211" y="2262825"/>
                <a:ext cx="396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1030650-EBAE-4D58-BCE6-81B4A5EABE66}"/>
                  </a:ext>
                </a:extLst>
              </p14:cNvPr>
              <p14:cNvContentPartPr/>
              <p14:nvPr/>
            </p14:nvContentPartPr>
            <p14:xfrm>
              <a:off x="8582571" y="2172465"/>
              <a:ext cx="176040" cy="241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1030650-EBAE-4D58-BCE6-81B4A5EABE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64571" y="2136825"/>
                <a:ext cx="211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9484B84-73A3-401B-ADB1-A17155924887}"/>
                  </a:ext>
                </a:extLst>
              </p14:cNvPr>
              <p14:cNvContentPartPr/>
              <p14:nvPr/>
            </p14:nvContentPartPr>
            <p14:xfrm>
              <a:off x="8935371" y="2053305"/>
              <a:ext cx="252720" cy="254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9484B84-73A3-401B-ADB1-A1715592488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17371" y="2017305"/>
                <a:ext cx="2883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3776186-61DF-4043-A218-0AAAE776CCF0}"/>
                  </a:ext>
                </a:extLst>
              </p14:cNvPr>
              <p14:cNvContentPartPr/>
              <p14:nvPr/>
            </p14:nvContentPartPr>
            <p14:xfrm>
              <a:off x="9279531" y="2027745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3776186-61DF-4043-A218-0AAAE776CC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61531" y="199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740B48-AA52-495C-AC12-CE94AA5D5165}"/>
                  </a:ext>
                </a:extLst>
              </p14:cNvPr>
              <p14:cNvContentPartPr/>
              <p14:nvPr/>
            </p14:nvContentPartPr>
            <p14:xfrm>
              <a:off x="9377811" y="1792305"/>
              <a:ext cx="483480" cy="643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740B48-AA52-495C-AC12-CE94AA5D516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59811" y="1756665"/>
                <a:ext cx="5191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8EBBDB2-B877-4803-8C7B-2460948AC1B6}"/>
                  </a:ext>
                </a:extLst>
              </p14:cNvPr>
              <p14:cNvContentPartPr/>
              <p14:nvPr/>
            </p14:nvContentPartPr>
            <p14:xfrm>
              <a:off x="1529811" y="4109985"/>
              <a:ext cx="362880" cy="497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8EBBDB2-B877-4803-8C7B-2460948AC1B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11811" y="4073985"/>
                <a:ext cx="3985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9659A6-2AE6-40C3-8BCB-F95A3DF0D7EB}"/>
                  </a:ext>
                </a:extLst>
              </p14:cNvPr>
              <p14:cNvContentPartPr/>
              <p14:nvPr/>
            </p14:nvContentPartPr>
            <p14:xfrm>
              <a:off x="1583811" y="4459185"/>
              <a:ext cx="792000" cy="348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9659A6-2AE6-40C3-8BCB-F95A3DF0D7E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566171" y="4423545"/>
                <a:ext cx="8276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BF0B81E-AD0B-4AB7-9AEF-F3F330CB2278}"/>
                  </a:ext>
                </a:extLst>
              </p14:cNvPr>
              <p14:cNvContentPartPr/>
              <p14:nvPr/>
            </p14:nvContentPartPr>
            <p14:xfrm>
              <a:off x="1049571" y="3998385"/>
              <a:ext cx="733680" cy="311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BF0B81E-AD0B-4AB7-9AEF-F3F330CB227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31931" y="3962745"/>
                <a:ext cx="7693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F8DC27-D8C6-4FFD-969E-919D9FA8FF3E}"/>
                  </a:ext>
                </a:extLst>
              </p14:cNvPr>
              <p14:cNvContentPartPr/>
              <p14:nvPr/>
            </p14:nvContentPartPr>
            <p14:xfrm>
              <a:off x="2969451" y="4203225"/>
              <a:ext cx="567720" cy="241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F8DC27-D8C6-4FFD-969E-919D9FA8FF3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951451" y="4167225"/>
                <a:ext cx="6033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D04CC14-0AD7-4F63-A170-A572C72F1F58}"/>
                  </a:ext>
                </a:extLst>
              </p14:cNvPr>
              <p14:cNvContentPartPr/>
              <p14:nvPr/>
            </p14:nvContentPartPr>
            <p14:xfrm>
              <a:off x="3159171" y="4467825"/>
              <a:ext cx="558000" cy="58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D04CC14-0AD7-4F63-A170-A572C72F1F5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41531" y="4432185"/>
                <a:ext cx="593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5185238-A338-4B66-8F1B-527A5E7C206F}"/>
                  </a:ext>
                </a:extLst>
              </p14:cNvPr>
              <p14:cNvContentPartPr/>
              <p14:nvPr/>
            </p14:nvContentPartPr>
            <p14:xfrm>
              <a:off x="1213011" y="5848065"/>
              <a:ext cx="327240" cy="455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5185238-A338-4B66-8F1B-527A5E7C206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95011" y="5812425"/>
                <a:ext cx="3628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BCBDA4-57DE-4F16-AC9E-EFCD45A364E0}"/>
                  </a:ext>
                </a:extLst>
              </p14:cNvPr>
              <p14:cNvContentPartPr/>
              <p14:nvPr/>
            </p14:nvContentPartPr>
            <p14:xfrm>
              <a:off x="1231011" y="6251265"/>
              <a:ext cx="515520" cy="23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BCBDA4-57DE-4F16-AC9E-EFCD45A364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213371" y="6215625"/>
                <a:ext cx="551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A6E992-BC4C-4DFB-A7B0-9538C72038CD}"/>
                  </a:ext>
                </a:extLst>
              </p14:cNvPr>
              <p14:cNvContentPartPr/>
              <p14:nvPr/>
            </p14:nvContentPartPr>
            <p14:xfrm>
              <a:off x="859851" y="5710545"/>
              <a:ext cx="444960" cy="156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A6E992-BC4C-4DFB-A7B0-9538C72038C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1851" y="5674545"/>
                <a:ext cx="48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A711C0-F6D3-4D89-9DF7-2F83740E87F5}"/>
                  </a:ext>
                </a:extLst>
              </p14:cNvPr>
              <p14:cNvContentPartPr/>
              <p14:nvPr/>
            </p14:nvContentPartPr>
            <p14:xfrm>
              <a:off x="2579931" y="5499225"/>
              <a:ext cx="259200" cy="142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A711C0-F6D3-4D89-9DF7-2F83740E87F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61931" y="5463225"/>
                <a:ext cx="294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464BCAD-3F3F-4520-A6D1-055F10213439}"/>
                  </a:ext>
                </a:extLst>
              </p14:cNvPr>
              <p14:cNvContentPartPr/>
              <p14:nvPr/>
            </p14:nvContentPartPr>
            <p14:xfrm>
              <a:off x="2326491" y="5848785"/>
              <a:ext cx="245160" cy="108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464BCAD-3F3F-4520-A6D1-055F1021343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308491" y="5812785"/>
                <a:ext cx="280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D8BEB73-94AD-4078-9BB8-2B271EDA7236}"/>
                  </a:ext>
                </a:extLst>
              </p14:cNvPr>
              <p14:cNvContentPartPr/>
              <p14:nvPr/>
            </p14:nvContentPartPr>
            <p14:xfrm>
              <a:off x="4186251" y="4044465"/>
              <a:ext cx="214920" cy="310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D8BEB73-94AD-4078-9BB8-2B271EDA723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168611" y="4008825"/>
                <a:ext cx="250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4A5575-F44A-44B6-9F22-0238CC8D597D}"/>
                  </a:ext>
                </a:extLst>
              </p14:cNvPr>
              <p14:cNvContentPartPr/>
              <p14:nvPr/>
            </p14:nvContentPartPr>
            <p14:xfrm>
              <a:off x="4546251" y="3902985"/>
              <a:ext cx="316800" cy="381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04A5575-F44A-44B6-9F22-0238CC8D597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528251" y="3867345"/>
                <a:ext cx="352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1CCE772-0B41-4893-B7F4-6FB7A5764A71}"/>
                  </a:ext>
                </a:extLst>
              </p14:cNvPr>
              <p14:cNvContentPartPr/>
              <p14:nvPr/>
            </p14:nvContentPartPr>
            <p14:xfrm>
              <a:off x="4932171" y="3665385"/>
              <a:ext cx="516960" cy="56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CCE772-0B41-4893-B7F4-6FB7A5764A7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914531" y="3629385"/>
                <a:ext cx="5526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721943E-6BC9-417E-AFD0-712426FE182E}"/>
                  </a:ext>
                </a:extLst>
              </p14:cNvPr>
              <p14:cNvContentPartPr/>
              <p14:nvPr/>
            </p14:nvContentPartPr>
            <p14:xfrm>
              <a:off x="4924971" y="3870945"/>
              <a:ext cx="150120" cy="76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721943E-6BC9-417E-AFD0-712426FE182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906971" y="3834945"/>
                <a:ext cx="185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A7AC036-0DFB-4C7F-B560-2C90DC29F4F2}"/>
                  </a:ext>
                </a:extLst>
              </p14:cNvPr>
              <p14:cNvContentPartPr/>
              <p14:nvPr/>
            </p14:nvContentPartPr>
            <p14:xfrm>
              <a:off x="2335491" y="5454585"/>
              <a:ext cx="615600" cy="357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A7AC036-0DFB-4C7F-B560-2C90DC29F4F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317851" y="5418945"/>
                <a:ext cx="6512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7C83EAB-B04B-4B87-8E3F-1AA0044326E2}"/>
                  </a:ext>
                </a:extLst>
              </p14:cNvPr>
              <p14:cNvContentPartPr/>
              <p14:nvPr/>
            </p14:nvContentPartPr>
            <p14:xfrm>
              <a:off x="2471211" y="5690385"/>
              <a:ext cx="503280" cy="203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7C83EAB-B04B-4B87-8E3F-1AA0044326E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453211" y="5654745"/>
                <a:ext cx="538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889EBAF-3DB3-4E87-9BF2-BBA3284E4293}"/>
                  </a:ext>
                </a:extLst>
              </p14:cNvPr>
              <p14:cNvContentPartPr/>
              <p14:nvPr/>
            </p14:nvContentPartPr>
            <p14:xfrm>
              <a:off x="3297771" y="5242545"/>
              <a:ext cx="714600" cy="746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889EBAF-3DB3-4E87-9BF2-BBA3284E429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280131" y="5206905"/>
                <a:ext cx="75024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BBE5134-9341-462C-A308-0A7E8AF9F6C4}"/>
                  </a:ext>
                </a:extLst>
              </p14:cNvPr>
              <p14:cNvContentPartPr/>
              <p14:nvPr/>
            </p14:nvContentPartPr>
            <p14:xfrm>
              <a:off x="4152051" y="4928625"/>
              <a:ext cx="635760" cy="567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BBE5134-9341-462C-A308-0A7E8AF9F6C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34411" y="4892625"/>
                <a:ext cx="6714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7DD3EFE-FC6A-48AF-BF7F-D8E887DD2796}"/>
                  </a:ext>
                </a:extLst>
              </p14:cNvPr>
              <p14:cNvContentPartPr/>
              <p14:nvPr/>
            </p14:nvContentPartPr>
            <p14:xfrm>
              <a:off x="4118931" y="5110425"/>
              <a:ext cx="312480" cy="131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7DD3EFE-FC6A-48AF-BF7F-D8E887DD279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101291" y="5074785"/>
                <a:ext cx="348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DE262DC-F257-4179-A1A3-C10DC449D651}"/>
                  </a:ext>
                </a:extLst>
              </p14:cNvPr>
              <p14:cNvContentPartPr/>
              <p14:nvPr/>
            </p14:nvContentPartPr>
            <p14:xfrm>
              <a:off x="11161611" y="3213585"/>
              <a:ext cx="183600" cy="2680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DE262DC-F257-4179-A1A3-C10DC449D65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143611" y="3177945"/>
                <a:ext cx="219240" cy="27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BE334FA-63BF-47B4-A9B3-0555B01836A0}"/>
                  </a:ext>
                </a:extLst>
              </p14:cNvPr>
              <p14:cNvContentPartPr/>
              <p14:nvPr/>
            </p14:nvContentPartPr>
            <p14:xfrm>
              <a:off x="10547091" y="6199065"/>
              <a:ext cx="344160" cy="474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BE334FA-63BF-47B4-A9B3-0555B01836A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529451" y="6163065"/>
                <a:ext cx="3798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9C5FE5D-1B43-43E3-B78D-DD9ED13F64C5}"/>
                  </a:ext>
                </a:extLst>
              </p14:cNvPr>
              <p14:cNvContentPartPr/>
              <p14:nvPr/>
            </p14:nvContentPartPr>
            <p14:xfrm>
              <a:off x="11062971" y="6391665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9C5FE5D-1B43-43E3-B78D-DD9ED13F64C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044971" y="6355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F084725-449D-49A5-90A0-46578E62130A}"/>
                  </a:ext>
                </a:extLst>
              </p14:cNvPr>
              <p14:cNvContentPartPr/>
              <p14:nvPr/>
            </p14:nvContentPartPr>
            <p14:xfrm>
              <a:off x="11098971" y="6080265"/>
              <a:ext cx="325800" cy="49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F084725-449D-49A5-90A0-46578E62130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081331" y="6044265"/>
                <a:ext cx="3614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21781A0-6EE1-464D-8F51-457D708879A4}"/>
                  </a:ext>
                </a:extLst>
              </p14:cNvPr>
              <p14:cNvContentPartPr/>
              <p14:nvPr/>
            </p14:nvContentPartPr>
            <p14:xfrm>
              <a:off x="4653171" y="5989185"/>
              <a:ext cx="513720" cy="666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21781A0-6EE1-464D-8F51-457D708879A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635171" y="5953185"/>
                <a:ext cx="5493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C432D57-A752-40B6-9AAF-6066CE3B87B0}"/>
                  </a:ext>
                </a:extLst>
              </p14:cNvPr>
              <p14:cNvContentPartPr/>
              <p14:nvPr/>
            </p14:nvContentPartPr>
            <p14:xfrm>
              <a:off x="4725891" y="6402465"/>
              <a:ext cx="952200" cy="360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C432D57-A752-40B6-9AAF-6066CE3B87B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707891" y="6366825"/>
                <a:ext cx="987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CBF3F0-C3FC-4C5E-A66C-A3C23A600E91}"/>
                  </a:ext>
                </a:extLst>
              </p14:cNvPr>
              <p14:cNvContentPartPr/>
              <p14:nvPr/>
            </p14:nvContentPartPr>
            <p14:xfrm>
              <a:off x="4155291" y="5695785"/>
              <a:ext cx="1000080" cy="306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CBF3F0-C3FC-4C5E-A66C-A3C23A600E9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137651" y="5660145"/>
                <a:ext cx="1035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B49C4E4-A46D-4C7C-8587-233DD65C7A24}"/>
                  </a:ext>
                </a:extLst>
              </p14:cNvPr>
              <p14:cNvContentPartPr/>
              <p14:nvPr/>
            </p14:nvContentPartPr>
            <p14:xfrm>
              <a:off x="5685291" y="5468985"/>
              <a:ext cx="394920" cy="253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B49C4E4-A46D-4C7C-8587-233DD65C7A2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67291" y="5432985"/>
                <a:ext cx="430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CF181F4-5764-4B23-AC22-27C64D5E01DD}"/>
                  </a:ext>
                </a:extLst>
              </p14:cNvPr>
              <p14:cNvContentPartPr/>
              <p14:nvPr/>
            </p14:nvContentPartPr>
            <p14:xfrm>
              <a:off x="5757651" y="5760585"/>
              <a:ext cx="402840" cy="178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CF181F4-5764-4B23-AC22-27C64D5E01D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740011" y="5724585"/>
                <a:ext cx="438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C1C212D-2A68-48DF-AB43-0EADD41684E5}"/>
                  </a:ext>
                </a:extLst>
              </p14:cNvPr>
              <p14:cNvContentPartPr/>
              <p14:nvPr/>
            </p14:nvContentPartPr>
            <p14:xfrm>
              <a:off x="6164811" y="4952025"/>
              <a:ext cx="357480" cy="480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C1C212D-2A68-48DF-AB43-0EADD41684E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147171" y="4916025"/>
                <a:ext cx="393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FD577EB-F234-4CBA-851A-56068C7D6DFA}"/>
                  </a:ext>
                </a:extLst>
              </p14:cNvPr>
              <p14:cNvContentPartPr/>
              <p14:nvPr/>
            </p14:nvContentPartPr>
            <p14:xfrm>
              <a:off x="6537411" y="4444425"/>
              <a:ext cx="1040760" cy="755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FD577EB-F234-4CBA-851A-56068C7D6DF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519771" y="4408425"/>
                <a:ext cx="107640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E81F8D8-1253-4E9C-9FC2-0E022BBCDEB6}"/>
                  </a:ext>
                </a:extLst>
              </p14:cNvPr>
              <p14:cNvContentPartPr/>
              <p14:nvPr/>
            </p14:nvContentPartPr>
            <p14:xfrm>
              <a:off x="6436611" y="4825305"/>
              <a:ext cx="1534680" cy="887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E81F8D8-1253-4E9C-9FC2-0E022BBCDEB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418971" y="4789665"/>
                <a:ext cx="157032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787DDF-C177-4349-B3E0-9384B576A4DA}"/>
                  </a:ext>
                </a:extLst>
              </p14:cNvPr>
              <p14:cNvContentPartPr/>
              <p14:nvPr/>
            </p14:nvContentPartPr>
            <p14:xfrm>
              <a:off x="6699051" y="5756265"/>
              <a:ext cx="455760" cy="498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787DDF-C177-4349-B3E0-9384B576A4D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681051" y="5720625"/>
                <a:ext cx="49140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1AF7F6-987B-42D0-9A73-18C8B0CEBA4B}"/>
                  </a:ext>
                </a:extLst>
              </p14:cNvPr>
              <p14:cNvContentPartPr/>
              <p14:nvPr/>
            </p14:nvContentPartPr>
            <p14:xfrm>
              <a:off x="7305291" y="5583825"/>
              <a:ext cx="327960" cy="412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1AF7F6-987B-42D0-9A73-18C8B0CEBA4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287291" y="5547825"/>
                <a:ext cx="3636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A56DAE8-1CC5-4D31-8BF9-E48D1E6450AA}"/>
                  </a:ext>
                </a:extLst>
              </p14:cNvPr>
              <p14:cNvContentPartPr/>
              <p14:nvPr/>
            </p14:nvContentPartPr>
            <p14:xfrm>
              <a:off x="7784091" y="5286825"/>
              <a:ext cx="83520" cy="310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A56DAE8-1CC5-4D31-8BF9-E48D1E6450A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766451" y="5251185"/>
                <a:ext cx="1191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95F88D8-2B14-4B57-BC60-C7F889844C64}"/>
                  </a:ext>
                </a:extLst>
              </p14:cNvPr>
              <p14:cNvContentPartPr/>
              <p14:nvPr/>
            </p14:nvContentPartPr>
            <p14:xfrm>
              <a:off x="7649811" y="5421825"/>
              <a:ext cx="415800" cy="29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95F88D8-2B14-4B57-BC60-C7F889844C6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632171" y="5385825"/>
                <a:ext cx="4514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3FDD36D-DD44-4F55-8ECA-6AE422E0591E}"/>
                  </a:ext>
                </a:extLst>
              </p14:cNvPr>
              <p14:cNvContentPartPr/>
              <p14:nvPr/>
            </p14:nvContentPartPr>
            <p14:xfrm>
              <a:off x="7677171" y="5340825"/>
              <a:ext cx="334080" cy="136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3FDD36D-DD44-4F55-8ECA-6AE422E0591E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59171" y="5304825"/>
                <a:ext cx="369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B950F15-0BD4-44F2-9316-F3C84BFC7346}"/>
                  </a:ext>
                </a:extLst>
              </p14:cNvPr>
              <p14:cNvContentPartPr/>
              <p14:nvPr/>
            </p14:nvContentPartPr>
            <p14:xfrm>
              <a:off x="8130411" y="5067225"/>
              <a:ext cx="278640" cy="263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B950F15-0BD4-44F2-9316-F3C84BFC734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112771" y="5031585"/>
                <a:ext cx="314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B5D7941-A10C-46EE-AD3A-9CB7C485C7F8}"/>
                  </a:ext>
                </a:extLst>
              </p14:cNvPr>
              <p14:cNvContentPartPr/>
              <p14:nvPr/>
            </p14:nvContentPartPr>
            <p14:xfrm>
              <a:off x="8410131" y="4970025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B5D7941-A10C-46EE-AD3A-9CB7C485C7F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392491" y="4934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35C9F77-319C-4040-9ABB-20DB43C6AAF5}"/>
                  </a:ext>
                </a:extLst>
              </p14:cNvPr>
              <p14:cNvContentPartPr/>
              <p14:nvPr/>
            </p14:nvContentPartPr>
            <p14:xfrm>
              <a:off x="8473491" y="4769505"/>
              <a:ext cx="545760" cy="387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35C9F77-319C-4040-9ABB-20DB43C6AAF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455851" y="4733865"/>
                <a:ext cx="581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53337E3-65D1-4311-B68F-4694802EB2D5}"/>
                  </a:ext>
                </a:extLst>
              </p14:cNvPr>
              <p14:cNvContentPartPr/>
              <p14:nvPr/>
            </p14:nvContentPartPr>
            <p14:xfrm>
              <a:off x="7975611" y="4499145"/>
              <a:ext cx="534960" cy="315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53337E3-65D1-4311-B68F-4694802EB2D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57611" y="4463505"/>
                <a:ext cx="5706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AB63040-226C-46FD-8A61-9159A84AE495}"/>
                  </a:ext>
                </a:extLst>
              </p14:cNvPr>
              <p14:cNvContentPartPr/>
              <p14:nvPr/>
            </p14:nvContentPartPr>
            <p14:xfrm>
              <a:off x="6509331" y="6575985"/>
              <a:ext cx="374040" cy="51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AB63040-226C-46FD-8A61-9159A84AE49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91331" y="6540345"/>
                <a:ext cx="409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03795CA-8931-4DA8-B720-871AA5DA91F8}"/>
                  </a:ext>
                </a:extLst>
              </p14:cNvPr>
              <p14:cNvContentPartPr/>
              <p14:nvPr/>
            </p14:nvContentPartPr>
            <p14:xfrm>
              <a:off x="6517971" y="6713505"/>
              <a:ext cx="366840" cy="40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03795CA-8931-4DA8-B720-871AA5DA91F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00331" y="6677865"/>
                <a:ext cx="402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31FAABA-7900-43EA-9709-C3719ABDE490}"/>
                  </a:ext>
                </a:extLst>
              </p14:cNvPr>
              <p14:cNvContentPartPr/>
              <p14:nvPr/>
            </p14:nvContentPartPr>
            <p14:xfrm>
              <a:off x="6925491" y="4329945"/>
              <a:ext cx="800640" cy="586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31FAABA-7900-43EA-9709-C3719ABDE49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907851" y="4311945"/>
                <a:ext cx="8362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3A38FEC-80CF-4E83-84F1-77F30BD68826}"/>
                  </a:ext>
                </a:extLst>
              </p14:cNvPr>
              <p14:cNvContentPartPr/>
              <p14:nvPr/>
            </p14:nvContentPartPr>
            <p14:xfrm>
              <a:off x="7305651" y="5390505"/>
              <a:ext cx="314640" cy="585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3A38FEC-80CF-4E83-84F1-77F30BD6882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88011" y="5372505"/>
                <a:ext cx="350280" cy="62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961C9F-3EAF-4FF8-B09E-FAE6EA4978B0}"/>
              </a:ext>
            </a:extLst>
          </p:cNvPr>
          <p:cNvGrpSpPr/>
          <p:nvPr/>
        </p:nvGrpSpPr>
        <p:grpSpPr>
          <a:xfrm>
            <a:off x="8618571" y="3340305"/>
            <a:ext cx="1260000" cy="996480"/>
            <a:chOff x="8618571" y="3340305"/>
            <a:chExt cx="126000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854D881-1927-4898-8163-AC5BD024CEDE}"/>
                    </a:ext>
                  </a:extLst>
                </p14:cNvPr>
                <p14:cNvContentPartPr/>
                <p14:nvPr/>
              </p14:nvContentPartPr>
              <p14:xfrm>
                <a:off x="8618571" y="4087305"/>
                <a:ext cx="205560" cy="6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854D881-1927-4898-8163-AC5BD024CED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00931" y="4069305"/>
                  <a:ext cx="241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279F9F-D713-4FC4-A304-F65AFD76774A}"/>
                    </a:ext>
                  </a:extLst>
                </p14:cNvPr>
                <p14:cNvContentPartPr/>
                <p14:nvPr/>
              </p14:nvContentPartPr>
              <p14:xfrm>
                <a:off x="8654571" y="4292145"/>
                <a:ext cx="218160" cy="44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279F9F-D713-4FC4-A304-F65AFD76774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36931" y="4274505"/>
                  <a:ext cx="253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899B2E-5B80-4F6F-88F5-97C8B7755CF2}"/>
                    </a:ext>
                  </a:extLst>
                </p14:cNvPr>
                <p14:cNvContentPartPr/>
                <p14:nvPr/>
              </p14:nvContentPartPr>
              <p14:xfrm>
                <a:off x="8980731" y="3672225"/>
                <a:ext cx="362160" cy="403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899B2E-5B80-4F6F-88F5-97C8B7755C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62731" y="3654585"/>
                  <a:ext cx="397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ED9891-B3F4-486B-B102-A34A4BB67BD7}"/>
                    </a:ext>
                  </a:extLst>
                </p14:cNvPr>
                <p14:cNvContentPartPr/>
                <p14:nvPr/>
              </p14:nvContentPartPr>
              <p14:xfrm>
                <a:off x="9360891" y="3340305"/>
                <a:ext cx="517680" cy="471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ED9891-B3F4-486B-B102-A34A4BB67B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43251" y="3322665"/>
                  <a:ext cx="553320" cy="50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50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3E1BAF-834C-4BFF-BB09-2C66CA911B4C}"/>
                  </a:ext>
                </a:extLst>
              </p14:cNvPr>
              <p14:cNvContentPartPr/>
              <p14:nvPr/>
            </p14:nvContentPartPr>
            <p14:xfrm>
              <a:off x="1419651" y="269865"/>
              <a:ext cx="4755960" cy="193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3E1BAF-834C-4BFF-BB09-2C66CA911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011" y="234225"/>
                <a:ext cx="47916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EAF9F7-6D55-4165-A1FC-1238DC411987}"/>
                  </a:ext>
                </a:extLst>
              </p14:cNvPr>
              <p14:cNvContentPartPr/>
              <p14:nvPr/>
            </p14:nvContentPartPr>
            <p14:xfrm>
              <a:off x="6674211" y="546705"/>
              <a:ext cx="796320" cy="130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EAF9F7-6D55-4165-A1FC-1238DC4119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6571" y="510705"/>
                <a:ext cx="83196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94DC47-1894-4E25-9D8F-4221B9F551C3}"/>
                  </a:ext>
                </a:extLst>
              </p14:cNvPr>
              <p14:cNvContentPartPr/>
              <p14:nvPr/>
            </p14:nvContentPartPr>
            <p14:xfrm>
              <a:off x="7839891" y="967185"/>
              <a:ext cx="411120" cy="16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94DC47-1894-4E25-9D8F-4221B9F551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2251" y="931545"/>
                <a:ext cx="446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BD8D57-673A-4E6E-86F8-E9A4072DB146}"/>
                  </a:ext>
                </a:extLst>
              </p14:cNvPr>
              <p14:cNvContentPartPr/>
              <p14:nvPr/>
            </p14:nvContentPartPr>
            <p14:xfrm>
              <a:off x="7912611" y="1200465"/>
              <a:ext cx="426600" cy="13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BD8D57-673A-4E6E-86F8-E9A4072DB1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4611" y="1164465"/>
                <a:ext cx="462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6D30AA-D6FD-49B1-9C43-D0FE23A199CE}"/>
                  </a:ext>
                </a:extLst>
              </p14:cNvPr>
              <p14:cNvContentPartPr/>
              <p14:nvPr/>
            </p14:nvContentPartPr>
            <p14:xfrm>
              <a:off x="8517411" y="524745"/>
              <a:ext cx="286200" cy="82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6D30AA-D6FD-49B1-9C43-D0FE23A199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9771" y="488745"/>
                <a:ext cx="32184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EE0AE2-B67B-4DD8-BECE-02364899B095}"/>
                  </a:ext>
                </a:extLst>
              </p14:cNvPr>
              <p14:cNvContentPartPr/>
              <p14:nvPr/>
            </p14:nvContentPartPr>
            <p14:xfrm>
              <a:off x="8636571" y="579105"/>
              <a:ext cx="228960" cy="28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EE0AE2-B67B-4DD8-BECE-02364899B0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18571" y="543105"/>
                <a:ext cx="2646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8ACA60-8B1F-4866-8D58-A7651EA5840E}"/>
                  </a:ext>
                </a:extLst>
              </p14:cNvPr>
              <p14:cNvContentPartPr/>
              <p14:nvPr/>
            </p14:nvContentPartPr>
            <p14:xfrm>
              <a:off x="9098451" y="352665"/>
              <a:ext cx="781920" cy="538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8ACA60-8B1F-4866-8D58-A7651EA584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80451" y="317025"/>
                <a:ext cx="8175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8AA95F-1013-40D8-9873-0B39153C7D58}"/>
                  </a:ext>
                </a:extLst>
              </p14:cNvPr>
              <p14:cNvContentPartPr/>
              <p14:nvPr/>
            </p14:nvContentPartPr>
            <p14:xfrm>
              <a:off x="9252531" y="759825"/>
              <a:ext cx="1352880" cy="353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8AA95F-1013-40D8-9873-0B39153C7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34531" y="723825"/>
                <a:ext cx="1388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92D814-0769-4729-BCE8-91936C102D88}"/>
                  </a:ext>
                </a:extLst>
              </p14:cNvPr>
              <p14:cNvContentPartPr/>
              <p14:nvPr/>
            </p14:nvContentPartPr>
            <p14:xfrm>
              <a:off x="9877131" y="1035225"/>
              <a:ext cx="542880" cy="66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92D814-0769-4729-BCE8-91936C102D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59491" y="999225"/>
                <a:ext cx="5785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8A82E0-23DF-4B50-9548-E108EBE7EA47}"/>
                  </a:ext>
                </a:extLst>
              </p14:cNvPr>
              <p14:cNvContentPartPr/>
              <p14:nvPr/>
            </p14:nvContentPartPr>
            <p14:xfrm>
              <a:off x="9886131" y="1342305"/>
              <a:ext cx="261360" cy="7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8A82E0-23DF-4B50-9548-E108EBE7EA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68131" y="1306665"/>
                <a:ext cx="297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D1CA0-DEF3-499A-9263-AB9BF092F850}"/>
                  </a:ext>
                </a:extLst>
              </p14:cNvPr>
              <p14:cNvContentPartPr/>
              <p14:nvPr/>
            </p14:nvContentPartPr>
            <p14:xfrm>
              <a:off x="1328211" y="324225"/>
              <a:ext cx="4339080" cy="177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D1CA0-DEF3-499A-9263-AB9BF092F8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0571" y="288585"/>
                <a:ext cx="4374720" cy="18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77723B-A0F2-4EDB-A449-DF8A22508DA8}"/>
                  </a:ext>
                </a:extLst>
              </p14:cNvPr>
              <p14:cNvContentPartPr/>
              <p14:nvPr/>
            </p14:nvContentPartPr>
            <p14:xfrm>
              <a:off x="4258971" y="432945"/>
              <a:ext cx="1888200" cy="116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77723B-A0F2-4EDB-A449-DF8A22508D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1331" y="396945"/>
                <a:ext cx="192384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78AF10-F6E6-4823-99B4-E710F5952ED2}"/>
                  </a:ext>
                </a:extLst>
              </p14:cNvPr>
              <p14:cNvContentPartPr/>
              <p14:nvPr/>
            </p14:nvContentPartPr>
            <p14:xfrm>
              <a:off x="6253731" y="-59895"/>
              <a:ext cx="5711040" cy="222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78AF10-F6E6-4823-99B4-E710F5952E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35731" y="-95535"/>
                <a:ext cx="5746680" cy="22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6B27F2-0CF3-451E-93C2-9FBBF146C04D}"/>
                  </a:ext>
                </a:extLst>
              </p14:cNvPr>
              <p14:cNvContentPartPr/>
              <p14:nvPr/>
            </p14:nvContentPartPr>
            <p14:xfrm>
              <a:off x="3330891" y="2570824"/>
              <a:ext cx="8087400" cy="4007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6B27F2-0CF3-451E-93C2-9FBBF146C0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12891" y="2535184"/>
                <a:ext cx="8123040" cy="40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521C3B-10BE-4366-A833-84BCC46DAE64}"/>
                  </a:ext>
                </a:extLst>
              </p14:cNvPr>
              <p14:cNvContentPartPr/>
              <p14:nvPr/>
            </p14:nvContentPartPr>
            <p14:xfrm>
              <a:off x="2985651" y="2438344"/>
              <a:ext cx="745200" cy="47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521C3B-10BE-4366-A833-84BCC46DAE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8011" y="2402704"/>
                <a:ext cx="780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DCC146-9E7A-4EA6-BE41-7B9E22C386D5}"/>
                  </a:ext>
                </a:extLst>
              </p14:cNvPr>
              <p14:cNvContentPartPr/>
              <p14:nvPr/>
            </p14:nvContentPartPr>
            <p14:xfrm>
              <a:off x="1936971" y="4825144"/>
              <a:ext cx="589680" cy="476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DCC146-9E7A-4EA6-BE41-7B9E22C386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19331" y="4789144"/>
                <a:ext cx="6253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524B1E-6079-4A54-A4F8-21B282C83323}"/>
                  </a:ext>
                </a:extLst>
              </p14:cNvPr>
              <p14:cNvContentPartPr/>
              <p14:nvPr/>
            </p14:nvContentPartPr>
            <p14:xfrm>
              <a:off x="2392731" y="4373344"/>
              <a:ext cx="258840" cy="45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524B1E-6079-4A54-A4F8-21B282C833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75091" y="4337344"/>
                <a:ext cx="2944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BB4B9-611E-496B-8479-9A429D665E0B}"/>
                  </a:ext>
                </a:extLst>
              </p14:cNvPr>
              <p14:cNvContentPartPr/>
              <p14:nvPr/>
            </p14:nvContentPartPr>
            <p14:xfrm>
              <a:off x="2316051" y="3910744"/>
              <a:ext cx="536040" cy="51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BB4B9-611E-496B-8479-9A429D665E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98411" y="3874744"/>
                <a:ext cx="57168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2C48E9-02C9-45D1-BB15-4B97249AF01B}"/>
                  </a:ext>
                </a:extLst>
              </p14:cNvPr>
              <p14:cNvContentPartPr/>
              <p14:nvPr/>
            </p14:nvContentPartPr>
            <p14:xfrm>
              <a:off x="2362491" y="3562624"/>
              <a:ext cx="668880" cy="40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2C48E9-02C9-45D1-BB15-4B97249AF0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4851" y="3526624"/>
                <a:ext cx="7045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9764FF-F811-475F-A734-ECAFBF8A5189}"/>
                  </a:ext>
                </a:extLst>
              </p14:cNvPr>
              <p14:cNvContentPartPr/>
              <p14:nvPr/>
            </p14:nvContentPartPr>
            <p14:xfrm>
              <a:off x="2462211" y="3585304"/>
              <a:ext cx="111240" cy="307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9764FF-F811-475F-A734-ECAFBF8A51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4571" y="3549664"/>
                <a:ext cx="1468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9FB00A-4AA6-4583-9D12-CD73B292FBC2}"/>
                  </a:ext>
                </a:extLst>
              </p14:cNvPr>
              <p14:cNvContentPartPr/>
              <p14:nvPr/>
            </p14:nvContentPartPr>
            <p14:xfrm>
              <a:off x="5341491" y="6617944"/>
              <a:ext cx="359640" cy="261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9FB00A-4AA6-4583-9D12-CD73B292FB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23851" y="6582304"/>
                <a:ext cx="395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579240-2ECC-4C2C-AE7F-1CF09159D953}"/>
                  </a:ext>
                </a:extLst>
              </p14:cNvPr>
              <p14:cNvContentPartPr/>
              <p14:nvPr/>
            </p14:nvContentPartPr>
            <p14:xfrm>
              <a:off x="6007491" y="6726304"/>
              <a:ext cx="39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579240-2ECC-4C2C-AE7F-1CF09159D9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89851" y="669066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210F0E-F87C-4BD5-A70E-A630ADACE965}"/>
                  </a:ext>
                </a:extLst>
              </p14:cNvPr>
              <p14:cNvContentPartPr/>
              <p14:nvPr/>
            </p14:nvContentPartPr>
            <p14:xfrm>
              <a:off x="6326091" y="6590224"/>
              <a:ext cx="256320" cy="164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210F0E-F87C-4BD5-A70E-A630ADACE9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08451" y="6554224"/>
                <a:ext cx="291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E2E782-D96D-42A0-BCB6-A2437CF89102}"/>
                  </a:ext>
                </a:extLst>
              </p14:cNvPr>
              <p14:cNvContentPartPr/>
              <p14:nvPr/>
            </p14:nvContentPartPr>
            <p14:xfrm>
              <a:off x="6925491" y="6653944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E2E782-D96D-42A0-BCB6-A2437CF891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7851" y="6617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CB7319-3508-4101-8B77-B06E52B07BC2}"/>
                  </a:ext>
                </a:extLst>
              </p14:cNvPr>
              <p14:cNvContentPartPr/>
              <p14:nvPr/>
            </p14:nvContentPartPr>
            <p14:xfrm>
              <a:off x="7259931" y="6511384"/>
              <a:ext cx="327240" cy="27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CB7319-3508-4101-8B77-B06E52B07B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41931" y="6475744"/>
                <a:ext cx="362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EA768F-9341-4FAD-9DBA-194B75499171}"/>
                  </a:ext>
                </a:extLst>
              </p14:cNvPr>
              <p14:cNvContentPartPr/>
              <p14:nvPr/>
            </p14:nvContentPartPr>
            <p14:xfrm>
              <a:off x="7305651" y="6650344"/>
              <a:ext cx="107280" cy="6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EA768F-9341-4FAD-9DBA-194B754991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88011" y="6614704"/>
                <a:ext cx="142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4A10D3-06F2-411B-8948-32D4BE610A3B}"/>
                  </a:ext>
                </a:extLst>
              </p14:cNvPr>
              <p14:cNvContentPartPr/>
              <p14:nvPr/>
            </p14:nvContentPartPr>
            <p14:xfrm>
              <a:off x="3382731" y="6383584"/>
              <a:ext cx="65520" cy="89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4A10D3-06F2-411B-8948-32D4BE610A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5091" y="6347944"/>
                <a:ext cx="101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3642E66-D94A-40EA-BF14-8EBBB7C3D731}"/>
                  </a:ext>
                </a:extLst>
              </p14:cNvPr>
              <p14:cNvContentPartPr/>
              <p14:nvPr/>
            </p14:nvContentPartPr>
            <p14:xfrm>
              <a:off x="3394611" y="3737944"/>
              <a:ext cx="7678080" cy="2680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3642E66-D94A-40EA-BF14-8EBBB7C3D7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76971" y="3701944"/>
                <a:ext cx="7713720" cy="27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7A13F2D-BCB0-4AF7-9047-62D23851478D}"/>
                  </a:ext>
                </a:extLst>
              </p14:cNvPr>
              <p14:cNvContentPartPr/>
              <p14:nvPr/>
            </p14:nvContentPartPr>
            <p14:xfrm>
              <a:off x="10716291" y="3122344"/>
              <a:ext cx="387000" cy="28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7A13F2D-BCB0-4AF7-9047-62D2385147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98291" y="3086704"/>
                <a:ext cx="422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9226C-8A6C-4357-B229-998E67B8577B}"/>
                  </a:ext>
                </a:extLst>
              </p14:cNvPr>
              <p14:cNvContentPartPr/>
              <p14:nvPr/>
            </p14:nvContentPartPr>
            <p14:xfrm>
              <a:off x="11190771" y="3019024"/>
              <a:ext cx="207720" cy="261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9226C-8A6C-4357-B229-998E67B8577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72771" y="2983024"/>
                <a:ext cx="243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090DA6-E16A-4116-82FA-2CED3594A06D}"/>
                  </a:ext>
                </a:extLst>
              </p14:cNvPr>
              <p14:cNvContentPartPr/>
              <p14:nvPr/>
            </p14:nvContentPartPr>
            <p14:xfrm>
              <a:off x="11442051" y="2751904"/>
              <a:ext cx="291600" cy="463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090DA6-E16A-4116-82FA-2CED3594A0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24051" y="2716264"/>
                <a:ext cx="327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BE8E56-44F1-410D-84B0-164C89FAF575}"/>
                  </a:ext>
                </a:extLst>
              </p14:cNvPr>
              <p14:cNvContentPartPr/>
              <p14:nvPr/>
            </p14:nvContentPartPr>
            <p14:xfrm>
              <a:off x="11615211" y="2534824"/>
              <a:ext cx="373680" cy="27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BE8E56-44F1-410D-84B0-164C89FAF5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97211" y="2498824"/>
                <a:ext cx="409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95F5A8-07FE-4E99-B478-701674C87EB6}"/>
                  </a:ext>
                </a:extLst>
              </p14:cNvPr>
              <p14:cNvContentPartPr/>
              <p14:nvPr/>
            </p14:nvContentPartPr>
            <p14:xfrm>
              <a:off x="11669571" y="2565064"/>
              <a:ext cx="174240" cy="132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95F5A8-07FE-4E99-B478-701674C87E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51571" y="2529424"/>
                <a:ext cx="2098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482A36-02F2-421E-94FB-0BD16827E920}"/>
                  </a:ext>
                </a:extLst>
              </p14:cNvPr>
              <p14:cNvContentPartPr/>
              <p14:nvPr/>
            </p14:nvContentPartPr>
            <p14:xfrm>
              <a:off x="11067291" y="3209824"/>
              <a:ext cx="730800" cy="495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482A36-02F2-421E-94FB-0BD16827E92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49651" y="3174184"/>
                <a:ext cx="7664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A2E5AB-D123-46B8-957F-AE75B9EF1664}"/>
                  </a:ext>
                </a:extLst>
              </p14:cNvPr>
              <p14:cNvContentPartPr/>
              <p14:nvPr/>
            </p14:nvContentPartPr>
            <p14:xfrm>
              <a:off x="11578851" y="3413584"/>
              <a:ext cx="118800" cy="99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A2E5AB-D123-46B8-957F-AE75B9EF16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61211" y="3377584"/>
                <a:ext cx="154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A59B1D-E7FE-4E3B-9C26-9C7FDC59C857}"/>
                  </a:ext>
                </a:extLst>
              </p14:cNvPr>
              <p14:cNvContentPartPr/>
              <p14:nvPr/>
            </p14:nvContentPartPr>
            <p14:xfrm>
              <a:off x="10346571" y="4218544"/>
              <a:ext cx="363600" cy="39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A59B1D-E7FE-4E3B-9C26-9C7FDC59C8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28571" y="4182904"/>
                <a:ext cx="3992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A4E686-4D0E-4E19-922D-344DA9E4E975}"/>
                  </a:ext>
                </a:extLst>
              </p14:cNvPr>
              <p14:cNvContentPartPr/>
              <p14:nvPr/>
            </p14:nvContentPartPr>
            <p14:xfrm>
              <a:off x="10863531" y="3787984"/>
              <a:ext cx="790200" cy="702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A4E686-4D0E-4E19-922D-344DA9E4E9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45891" y="3752344"/>
                <a:ext cx="8258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AB5A7F-7166-4EC1-BA22-BD1D376D4BDF}"/>
                  </a:ext>
                </a:extLst>
              </p14:cNvPr>
              <p14:cNvContentPartPr/>
              <p14:nvPr/>
            </p14:nvContentPartPr>
            <p14:xfrm>
              <a:off x="11574171" y="3603304"/>
              <a:ext cx="230760" cy="423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AB5A7F-7166-4EC1-BA22-BD1D376D4BD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56171" y="3567664"/>
                <a:ext cx="266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F38893-7709-44A6-B4D5-822729E55E1E}"/>
                  </a:ext>
                </a:extLst>
              </p14:cNvPr>
              <p14:cNvContentPartPr/>
              <p14:nvPr/>
            </p14:nvContentPartPr>
            <p14:xfrm>
              <a:off x="11198691" y="4458304"/>
              <a:ext cx="410040" cy="31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F38893-7709-44A6-B4D5-822729E55E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81051" y="4422304"/>
                <a:ext cx="4456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43B5AC-E218-411D-9064-A233EC8A57B6}"/>
                  </a:ext>
                </a:extLst>
              </p14:cNvPr>
              <p14:cNvContentPartPr/>
              <p14:nvPr/>
            </p14:nvContentPartPr>
            <p14:xfrm>
              <a:off x="11623851" y="4137184"/>
              <a:ext cx="92520" cy="145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43B5AC-E218-411D-9064-A233EC8A57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605851" y="4101184"/>
                <a:ext cx="128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60B385-596C-49C3-8A6C-F1BFCFDDDD54}"/>
                  </a:ext>
                </a:extLst>
              </p14:cNvPr>
              <p14:cNvContentPartPr/>
              <p14:nvPr/>
            </p14:nvContentPartPr>
            <p14:xfrm>
              <a:off x="11651571" y="3703384"/>
              <a:ext cx="429480" cy="490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60B385-596C-49C3-8A6C-F1BFCFDDDD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633571" y="3667384"/>
                <a:ext cx="4651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4B29097-7111-4F3F-8C44-455A93302088}"/>
                  </a:ext>
                </a:extLst>
              </p14:cNvPr>
              <p14:cNvContentPartPr/>
              <p14:nvPr/>
            </p14:nvContentPartPr>
            <p14:xfrm>
              <a:off x="3612051" y="2978344"/>
              <a:ext cx="6782400" cy="328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B29097-7111-4F3F-8C44-455A933020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94051" y="2942344"/>
                <a:ext cx="6818040" cy="33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08B447-7515-4E83-97EC-7C5A27ADEEBB}"/>
                  </a:ext>
                </a:extLst>
              </p14:cNvPr>
              <p14:cNvContentPartPr/>
              <p14:nvPr/>
            </p14:nvContentPartPr>
            <p14:xfrm>
              <a:off x="5332131" y="3517624"/>
              <a:ext cx="951840" cy="1054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08B447-7515-4E83-97EC-7C5A27ADEE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14131" y="3481624"/>
                <a:ext cx="98748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6E20C9-B62F-4E39-96AB-681B243FB67A}"/>
                  </a:ext>
                </a:extLst>
              </p14:cNvPr>
              <p14:cNvContentPartPr/>
              <p14:nvPr/>
            </p14:nvContentPartPr>
            <p14:xfrm>
              <a:off x="6020091" y="3068704"/>
              <a:ext cx="732960" cy="501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6E20C9-B62F-4E39-96AB-681B243FB67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02451" y="3033064"/>
                <a:ext cx="7686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9A5AAC8-4321-41F8-BF82-B24CD3823212}"/>
                  </a:ext>
                </a:extLst>
              </p14:cNvPr>
              <p14:cNvContentPartPr/>
              <p14:nvPr/>
            </p14:nvContentPartPr>
            <p14:xfrm>
              <a:off x="6646131" y="3157264"/>
              <a:ext cx="438120" cy="358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9A5AAC8-4321-41F8-BF82-B24CD38232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28131" y="3121264"/>
                <a:ext cx="4737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1F6DC8-FE36-4E52-B22B-C3238A65CB2D}"/>
                  </a:ext>
                </a:extLst>
              </p14:cNvPr>
              <p14:cNvContentPartPr/>
              <p14:nvPr/>
            </p14:nvContentPartPr>
            <p14:xfrm>
              <a:off x="7098291" y="2878624"/>
              <a:ext cx="368280" cy="430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1F6DC8-FE36-4E52-B22B-C3238A65CB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80651" y="2842624"/>
                <a:ext cx="4039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863B307-A45C-4F3D-AD58-656C8765A0BB}"/>
                  </a:ext>
                </a:extLst>
              </p14:cNvPr>
              <p14:cNvContentPartPr/>
              <p14:nvPr/>
            </p14:nvContentPartPr>
            <p14:xfrm>
              <a:off x="7442811" y="2598184"/>
              <a:ext cx="320040" cy="443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863B307-A45C-4F3D-AD58-656C8765A0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24811" y="2562184"/>
                <a:ext cx="3556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D8B5FC3-E898-411A-9698-68DEA3B69100}"/>
                  </a:ext>
                </a:extLst>
              </p14:cNvPr>
              <p14:cNvContentPartPr/>
              <p14:nvPr/>
            </p14:nvContentPartPr>
            <p14:xfrm>
              <a:off x="7566291" y="2374984"/>
              <a:ext cx="869400" cy="479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8B5FC3-E898-411A-9698-68DEA3B691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48291" y="2339344"/>
                <a:ext cx="9050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10AEF-C22F-425F-88D7-7BEDEA439DA1}"/>
                  </a:ext>
                </a:extLst>
              </p14:cNvPr>
              <p14:cNvContentPartPr/>
              <p14:nvPr/>
            </p14:nvContentPartPr>
            <p14:xfrm>
              <a:off x="6762771" y="3008944"/>
              <a:ext cx="1403640" cy="101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10AEF-C22F-425F-88D7-7BEDEA439DA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44771" y="2972944"/>
                <a:ext cx="143928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328E07-6A0D-46F8-8538-5FF26805EEF8}"/>
                  </a:ext>
                </a:extLst>
              </p14:cNvPr>
              <p14:cNvContentPartPr/>
              <p14:nvPr/>
            </p14:nvContentPartPr>
            <p14:xfrm>
              <a:off x="5386491" y="2392624"/>
              <a:ext cx="990000" cy="613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328E07-6A0D-46F8-8538-5FF26805EEF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68491" y="2356624"/>
                <a:ext cx="1025640" cy="6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Lecture No: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08</dc:title>
  <dc:creator>Wazir laghari</dc:creator>
  <cp:lastModifiedBy>Wazir laghari</cp:lastModifiedBy>
  <cp:revision>10</cp:revision>
  <dcterms:created xsi:type="dcterms:W3CDTF">2020-12-12T02:03:54Z</dcterms:created>
  <dcterms:modified xsi:type="dcterms:W3CDTF">2020-12-12T03:28:04Z</dcterms:modified>
</cp:coreProperties>
</file>