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33.6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18,'0'-1,"0"1,0-1,0 0,0 1,0-1,0 0,0 1,0-1,0 0,0 1,1-1,-1 0,0 1,0-1,0 0,1 1,-1-1,0 1,1-1,-1 0,1 1,-1-1,1 1,-1-1,1 1,-1 0,1-1,0 0,17 7,25 33,-37-33,423 486,-219-241,217 212,-212-235,-183-195,-1 2,-3 1,0 1,38 71,-59-87,-5-5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5.2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0,'1'5,"0"0,0-1,1 1,-1-1,1 1,0-1,1 1,-1-1,1 0,4 5,3 7,494 731,57-44,-557-699,192 229,144 183,-318-387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5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1 297,'15'-12,"0"0,1 2,0 0,1 1,0 0,0 1,1 1,37-9,-27 8,1-2,35-19,13-14,-33 17,2 2,80-31,-99 46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5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6,4 3,2 9,4 11,8 3,2 4,6 7,7-2,2-1,-1-1,3-7,-5-8,-4-9,-7-5,-6-1,-6-4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7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1 603,'0'-2,"0"0,1 0,0 0,-1 0,1 1,0-1,0 0,0 0,0 0,0 1,1-1,-1 1,0-1,1 1,-1-1,1 1,0 0,-1 0,1 0,2-2,44-20,-39 19,109-42,196-52,129 4,-435 93,50-10,89-5,-144 15,0 1,-1 0,1 0,0 0,0 0,0 1,-1-1,1 1,0-1,-1 1,1 0,0 0,-1 0,1 0,-1 1,1-1,-1 1,0 0,0-1,3 4,-3-2,-1 0,1 0,-1 0,0 1,0-1,0 0,-1 1,1-1,-1 1,0-1,1 1,-2-1,1 0,0 1,-2 6,-25 145,-10 67,30-175,-6 79,12-111,1-1,1 1,0 0,1-1,0 1,6 16,-7-29,0 1,0-1,1 1,-1-1,0 0,1 0,0 0,0 0,0 0,0 0,0 0,0 0,0-1,0 1,1-1,-1 1,0-1,1 0,-1 0,1 0,0-1,-1 1,1 0,0-1,3 0,8 1,0-1,0 0,25-5,-22 3,392-74,-322 57,-78 17,0 0,0-1,0 1,0-2,14-7,-22 11,0-1,0 1,-1-1,1 1,0-1,-1 1,1-1,0 0,-1 1,1-1,-1 0,1 0,-1 1,1-1,-1 0,0 0,1 0,-1 0,0 0,0 1,0-1,0 0,0 0,0 0,0-1,0 0,-1-1,-1 1,1 0,0 0,0 1,-1-1,1 0,-1 0,1 1,-1-1,0 0,1 1,-1 0,0-1,-2 0,-123-85,-127-117,248 199,0 0,1-1,-1 0,1 0,1 0,-1 0,-4-10,9 15,-1-1,0 1,1-1,-1 1,1-1,0 1,-1-1,1 1,0-1,0 0,0 1,0-1,1 1,-1-1,0 0,0 1,1-1,-1 1,1-1,0 1,-1-1,1 1,0 0,0-1,0 1,0 0,0 0,0 0,0-1,0 1,1 0,-1 0,0 1,1-1,-1 0,0 0,1 1,-1-1,1 1,-1-1,3 0,7-2,0 1,0 0,0 0,0 1,0 0,0 1,0 1,0 0,0 0,0 1,0 0,17 6,9 5,-1 1,43 24,-21-8,-1 3,-1 3,92 78,-105-69,-42-44,1 1,-1-1,0 1,1-1,-1 1,0 0,0 0,0-1,-1 1,1 0,0 0,-1 0,1 0,-1 0,0 0,1 0,-1 0,0 0,0 0,0 0,-1 0,1 0,0 0,-1 0,-1 4,2-6,0 1,0-1,-1 0,1 1,0-1,0 0,-1 1,1-1,0 0,0 1,-1-1,1 0,0 0,-1 1,1-1,0 0,-1 0,1 0,-1 1,1-1,0 0,-1 0,1 0,-1 0,1 0,-1 0,1 0,0 0,-1 0,1 0,-1 0,1 0,-1 0,1 0,-1-1,-10-13,-1-25,8 7,1-1,2 1,1-1,2 1,1-1,13-55,66-189,-70 243,-3 5,28-71,-34 92,1 0,0 0,1 0,0 1,0-1,1 1,0 0,13-12,-15 17,1-1,-1 1,1 0,0 1,-1-1,1 1,0 0,0 0,0 0,0 0,0 1,0 0,0 0,-1 1,1-1,0 1,0 0,0 0,0 1,-1-1,7 4,12 5,0 1,39 27,-52-32,21 14,87 54,188 157,-297-222,-1-1,0 2,0-1,-1 1,0 0,-1 1,0 0,-1 0,0 0,-1 0,0 1,-1 0,0 0,2 19,2 9,0-1,2 0,1-1,30 72,-26-70,-10-22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59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0,'1'7,"1"-1,0 1,1-1,-1 0,1 0,0 0,1 0,-1 0,1 0,6 6,7 12,334 614,-173-301,32 54,-202-374,-3-3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59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0,'8'1,"0"0,-1 0,1 0,0 1,0 1,-1-1,1 1,-1 0,7 5,63 41,-58-35,54 41,-2 2,-3 4,-3 3,-3 2,-2 3,-4 3,68 113,-57-69,-6 2,-5 4,-6 1,51 187,-77-211,-4 1,6 104,-7 201,-19-364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0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726 1,'-6'0,"1"1,-1 0,0 1,1-1,-1 1,1 0,-1 0,1 1,0-1,0 1,-7 5,-54 47,42-33,-38 33,3 2,2 3,3 3,3 1,2 3,4 2,3 2,2 2,-37 99,71-159,1 0,1 1,1 0,0-1,0 1,1 0,1 21,1-30,1 1,-1-1,2 1,-1-1,1 0,-1 1,1-1,1 0,-1 0,1 0,0-1,0 1,0-1,1 1,-1-1,1 0,0 0,1-1,-1 1,0-1,11 5,12 6,1-1,0-1,1-2,0 0,1-3,33 6,192 13,-197-21,-41-4,306 34,-277-27,-1 2,0 2,-1 2,82 37,-114-45,0 0,-1 1,0 1,-1-1,1 2,-1-1,-1 1,0 1,0 0,11 17,-15-19,-1 1,0-1,-1 1,1 0,-2 1,1-1,-1 0,-1 1,1-1,-2 1,1-1,-1 1,-1 0,0-1,-2 10,-6 19,-1-1,-2-1,-1 0,-2-1,-21 37,-107 160,105-177,-3-1,-2-2,-53 50,89-96,-1 0,1 0,-1-1,-1-1,1 1,0-2,-1 1,0-1,0 0,0-1,-1 0,1 0,0-1,-1 0,1-1,0 0,-1 0,1-1,-1 0,-9-3,-19-6,1 0,1-3,-53-25,84 35,-426-201,404 189,11 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1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0,'3'5,"0"0,1 0,-2 0,1 0,0 0,-1 1,0-1,2 10,4 10,146 422,-108-304,52 183,112 299,-141-478,-56-123,1-1,1 0,34 39,-36-50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2.0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1 695,'6'-4,"1"0,-1 0,1 0,0 1,0 0,0 0,12-2,13-6,317-121,10-4,-138 46,287-129,-491 211,-1 0,0-1,-1-1,25-20,-28 19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2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1559,'2'2,"0"-1,0 0,-1 1,1 0,0-1,-1 1,1 0,-1 0,1 0,-1 0,0 0,0 0,0 0,0 0,0 0,-1 0,2 3,1 4,41 84,-5 2,33 120,-64-155,-8-59,0 0,0 1,0-1,0 0,0 1,0-1,-1 0,1 1,0-1,-1 0,1 1,-1-1,0 0,1 0,-1 0,-1 2,1-3,0 1,0-1,0 0,0 0,1 1,-1-1,0 0,0 0,0 0,0 0,0 0,0 0,0 0,0-1,0 1,0 0,0 0,0-1,1 1,-1-1,0 1,0-1,0 1,1-1,-1 1,0-1,-1-1,-9-7,0 0,0-1,1-1,0 0,0 0,-12-21,-44-85,44 73,-57-106,8-4,-58-178,99 236,5 0,4-1,4-2,4 0,1-101,11 163,2 0,2 0,1-1,2 2,2-1,15-47,-19 73,1-1,0 1,0 0,1 0,1 0,0 1,0 0,1 1,0-1,0 1,1 1,1 0,-1 0,1 1,0 0,1 1,0 0,0 0,0 1,1 1,-1 0,23-4,-13 4,1 1,0 2,0 0,0 2,0 0,0 1,0 1,0 1,-1 1,38 15,-29-7,-1 1,-1 1,0 2,-1 1,-1 1,39 37,-20-12,-2 3,59 83,47 104,61 184,-53-94,-150-310,-5-9,1 1,0 0,-1-1,2 0,-1 0,1 0,-1 0,1-1,1 1,-1-1,1 0,-1 0,10 5,-9-8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3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0 298,'9'-6,"0"-1,0 2,0-1,1 1,14-6,10-5,54-36,53-26,56-23,-172 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5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1145,'11'-2,"0"0,0-1,0 0,-1-1,1 0,-1-1,0 0,0 0,-1-1,10-8,9-4,817-508,-68 20,-766 499,-1 0,1 0,20-8,-13 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3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0,'-1'0,"1"0,-1 0,1 0,-1 0,1 0,-1 0,1 0,-1 1,1-1,-1 0,1 0,-1 0,1 0,-1 1,1-1,0 0,-1 0,1 1,-1-1,1 0,0 1,-1-1,1 1,0-1,-1 0,1 1,0-1,0 1,-1-1,1 1,0 0,2 20,16 19,-17-39,104 168,151 188,-114-167,-116-156,76 116,-91-132,-2 1,0 0,0 1,-2-1,-1 2,6 28,-9-29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4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1 192,'212'2,"223"-5,-418 0,0 0,-1-2,0 0,0 0,0-2,0 0,-1-1,0 0,-1-1,15-13,19-9,-3 0,-34 22,2 0,-1 1,17-8,-13 12,-3 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5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662 1,'-17'2,"1"1,-1 1,1 1,0 0,1 1,-1 1,1 0,1 1,-20 13,0 2,1 1,2 2,0 1,2 1,1 2,-38 51,29-28,2 2,3 1,-35 83,52-102,1 0,-10 45,21-70,1 1,0 0,0 0,2 0,-1 0,2 0,-1 0,2 0,0 0,5 17,-5-26,0 0,0 0,0 0,0 0,1-1,0 1,0-1,0 1,0-1,0 0,1-1,-1 1,1 0,0-1,0 0,0 0,0 0,0-1,0 1,5 0,13 4,-1-2,45 3,-14-2,211 31,-213-32,1-3,0-2,64-9,89-30,-145 24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5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88,'-2'0,"0"1,1-1,-1 1,1 0,-1 0,1 0,-1 0,1 0,0 0,-1 0,1 1,0-1,0 0,0 1,0-1,0 1,0-1,-1 2,-17 36,15-31,-12 23,2 1,1 1,1 0,-8 41,18-63,0 0,1 0,0 1,1-1,0 0,1 1,0-1,1 0,0 0,1 0,0 0,1 0,0-1,0 1,1-1,1 0,7 10,8 7,2-1,0-1,2-2,1 0,48 32,-20-20,3-2,61 27,-99-52,0 1,1-2,0-1,0 0,0-1,1-2,-1 0,39 0,-56-3,-1 0,1-1,-1 0,1 1,-1-1,1 0,-1 0,0-1,1 1,-1 0,0-1,0 1,0-1,0 0,0 0,-1 0,1 0,0 0,-1 0,0 0,1 0,-1 0,0-1,0 1,0-1,0 1,-1-1,1 1,-1-1,1 1,-1-4,1-10,0 0,-1 1,-3-31,2 39,-5-33,-1 0,-3 1,-1 0,-18-45,-78-144,98 211,-10-22,-3 1,-47-64,63 93,0 1,-1 1,0-1,0 1,-1 1,0-1,0 1,-1 1,0-1,0 1,0 1,0 0,-1 0,1 1,-1 0,0 1,-19-3,6 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7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1276,'0'5,"1"-1,0 1,0 0,1-1,-1 1,1 0,0-1,0 0,0 1,1-1,0 0,3 4,43 46,-38-43,27 27,-22-25,-1 2,0 0,-1 0,-1 1,-1 1,17 28,-29-43,1-1,0 1,-1-1,1 1,0-1,-1 1,0 0,1-1,-1 1,0 0,0-1,0 1,0 0,0-1,0 1,-1 2,0-3,1 0,-1-1,1 1,-1 0,1-1,-1 1,1-1,-1 1,0-1,1 1,-1-1,0 1,0-1,1 0,-1 1,0-1,0 0,1 0,-1 0,0 1,0-1,0 0,1 0,-2 0,-2-1,-1 1,1-1,0 0,0 0,0 0,0-1,0 1,0-1,0 0,1 0,-7-5,-13-12,2-1,0-2,1 0,-28-42,-59-108,91 144,1 4,-154-293,152 280,2-1,1-1,3 0,1-1,1 0,-4-69,12 105,1 1,0-1,0 1,0-1,1 1,-1-1,1 1,0-1,0 1,0 0,0-1,1 1,-1 0,1 0,0 0,0 0,0 0,0 0,0 1,1-1,-1 1,1-1,0 1,0 0,-1 0,2 0,-1 1,0-1,0 1,0 0,1-1,-1 1,0 1,1-1,-1 0,1 1,3 0,26-5,-1 2,1 2,-1 1,1 1,-1 1,1 2,34 10,-24-3,0 3,-1 1,-1 2,64 38,-36-11,-3 2,-1 4,-3 2,-2 3,70 84,-122-130,25 29,39 35,-71-73,-1 1,0-1,0 1,1-1,-1 0,1 1,-1-1,0 1,1-1,-1 0,1 1,-1-1,1 0,-1 1,1-1,-1 0,1 0,-1 0,1 1,-1-1,1 0,-1 0,1 0,-1 0,1 0,0 0,-1 0,1 0,-1 0,1 0,-1 0,1-1,-1 1,1 0,-1 0,1 0,-1-1,1 1,-1 0,1-1,-1 1,1 0,-1-1,0 1,1-1,-1 1,0 0,1-1,-1 1,0-1,1 1,-1-1,0 1,0-1,0 1,1-1,-1 0,0 1,0-1,0 1,0-1,0 1,0-1,0 1,0-1,0 0,-1 1,1-2,-4-48,3 42,-12-120,6 0,5 0,29-248,-23 351,0 1,2 0,1 0,16-37,-20 53,1 0,1-1,-1 2,1-1,1 1,-1-1,1 1,1 1,-1-1,1 1,0 0,1 1,-1 0,1 0,12-6,-16 10,0 0,0 0,0 1,1-1,-1 1,0 0,0 0,0 0,0 1,0-1,0 1,0 0,0 0,0 1,0-1,0 1,0 0,-1-1,1 2,5 3,7 7,0 0,27 30,-24-23,46 49,-4 4,-3 2,-3 2,86 164,-118-192,-2 0,17 67,-32-94,-3-4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8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1096,'2'-22,"0"1,1 0,1-1,1 1,1 1,1-1,1 1,16-31,13-15,47-63,-80 123,39-54,2 3,3 1,2 3,3 1,1 3,105-71,-110 88,1 2,2 3,1 1,0 4,2 1,1 3,0 2,112-16,-137 29,0 2,0 0,0 2,1 2,-2 1,1 1,0 1,46 17,-56-15,1 1,-1 2,-1 0,0 1,0 1,-2 0,1 2,-2 0,0 1,-1 1,28 37,-22-19,-2 0,-1 1,-2 1,-1 1,-3 0,0 1,12 75,-15-46,-3 1,-3-1,-9 130,-1-139,-4 1,-2-1,-3-1,-2 0,-3-1,-2-1,-55 99,42-96,-2-3,-3 0,-2-3,-3-2,-2-1,-89 73,94-93,-1-2,-52 25,35-19,34-13,28-14,17-8,36-15,-1-3,0-2,59-33,-33 16,667-318,-614 301,176-46,-288 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09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0,'63'43,"-1"2,80 78,-82-70,11 11,-3 3,-2 4,-4 2,-3 3,-3 2,-4 2,-3 3,38 91,69 189,154 539,-298-858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10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1975 0,'-32'1,"0"2,1 0,-55 15,-88 37,129-39,-521 199,467-170,2 4,2 5,-138 102,184-115,1 1,2 2,2 3,2 1,-53 80,72-94,3 1,1 1,1 1,3 1,0 0,3 0,1 2,2-1,-7 70,15-97,0 0,1 1,0-1,1 0,0 0,1 0,0 1,1-2,0 1,1 0,1-1,-1 1,2-1,0-1,0 1,1-1,0 0,1 0,0-1,0 0,1-1,0 0,1 0,-1-1,19 10,13 5,2-2,0-2,1-2,0-2,75 13,233 15,39-30,-131-8,-249-3,0-1,0 1,0 1,20 6,-30-8,1 1,0-1,0 1,-1 0,1-1,0 1,-1 0,1 0,-1 0,1 0,-1 1,1-1,-1 0,0 1,0-1,0 1,0-1,0 1,0-1,0 1,0 0,0-1,-1 1,1 0,-1 0,1-1,-1 1,0 0,0 0,1 0,-2 0,1 0,0-1,0 1,-1 2,-4 12,0 0,-1 0,-1-1,0 0,-1 0,-11 15,-5 3,-39 42,39-49,-3-1,0-2,-1 0,-1-2,-49 27,-168 66,-123 50,326-139,50-25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11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927 17,'-121'-9,"85"5,-1 1,-40 2,45 3,-1 2,1 1,0 1,0 2,-48 18,63-18,1 0,-1 1,1 0,1 1,0 1,0 1,1 0,1 0,0 2,1-1,-16 24,-5 18,2 1,3 1,3 2,2 0,3 2,2 0,3 1,-9 83,21-116,0-1,2 1,2 0,0-1,2 1,12 50,-12-65,2 0,0-1,1 0,0 0,1 0,0-1,1 0,0 0,1-1,1 0,-1-1,2 0,-1 0,1-1,20 12,2-3,1-1,1-1,1-2,0-1,46 9,193 25,-238-41,92 7,-71-8,70 14,-126-19,0 0,0 0,0 1,0-1,0 1,0 0,0-1,0 1,0 0,-1 0,1 0,0 0,-1 1,1-1,0 0,-1 1,1-1,-1 1,0-1,0 1,1 0,-1-1,0 1,0 0,-1 0,1 0,0 0,-1 0,1 0,-1 0,1 0,-1 0,0 0,0 0,0 0,0 0,0 0,-1 0,1 0,-1 0,0 3,-4 8,0 1,-1-1,-1 0,0-1,-9 12,1 1,-33 50,-3-2,-3-2,-74 75,77-92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12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758 0,'-12'1,"1"1,-1 0,0 0,1 1,-1 1,1 0,0 0,0 1,0 1,-16 11,-13 10,-45 43,65-54,-58 53,-92 104,134-132,3 2,1 1,2 1,-33 68,58-103,0 1,1 0,0 1,1-1,0 1,-2 20,4-26,1-1,1 0,-1 0,1 1,0-1,0 0,0 0,1 0,0 0,0 0,0 0,0-1,1 1,0-1,0 1,0-1,7 7,11 8,0-1,1 0,1-2,38 20,111 48,-102-53,580 262,-637-287,0 0,0 1,0 0,-1 1,14 12,-24-18,1 0,-1 1,0-1,0 0,0 1,0-1,-1 1,1 0,-1 0,0 0,0 0,0 0,0 0,0 0,0 0,-1 0,0 0,1 0,-1 0,0 0,-1 0,1 1,0-1,-1 0,0 0,0 0,0 0,0 0,0 0,-2 3,-5 7,0 0,-1-1,0 1,-1-2,0 1,-1-1,-16 12,-95 64,75-56,-4 4,-539 349,539-355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6.7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769 1400,'24'26,"-1"1,28 44,-7-10,102 141,-116-156,-2 2,33 77,-59-119,0 0,0 0,0 0,0 0,-1 0,0 0,-1 1,1-1,-2 10,1-15,0 0,0 0,0 1,-1-1,1 0,-1 0,1 0,-1 0,1 0,-1 0,0 0,1 0,-1 0,0 0,0 0,0-1,0 1,0 0,0 0,0-1,-1 2,-1-2,1 1,-1-1,0 1,1-1,-1 0,1 0,-1 0,0 0,1 0,-1-1,1 1,-1-1,0 0,-1-1,-16-5,2-1,-1-1,1-1,1 0,-18-14,-83-72,106 85,-109-98,5-5,5-5,5-5,-97-150,160 209,-60-124,90 160,1-1,1 0,2-1,1 0,1 0,2-1,-2-37,8 52,1 0,0 0,1 0,1 0,1 0,0 0,1 1,1 0,0 0,1 1,1 0,0 0,1 1,14-15,7-5,1 1,1 1,1 2,46-30,-41 35,0 1,2 1,0 3,2 1,0 2,1 2,0 2,1 2,1 2,91-6,-126 15,249-8,-228 9,0 1,1 2,-1 1,-1 2,60 20,-81-22,0 0,0 1,0 0,-1 1,0-1,0 2,-1 0,1 0,-2 0,1 1,-1 0,-1 0,0 1,9 18,2 10,-2 1,17 71,-12-38,1-9,2 0,3-1,3-2,2 0,3-2,2-2,3-2,2-1,2-2,3-1,1-3,63 47,-105-90,0-1,-1 1,0 0,1 1,5 8,-1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13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0,'-16'1,"1"-1,-1 2,1 0,-1 1,1 1,0 0,0 1,1 0,0 1,-1 1,2 0,-18 13,11-5,1 1,0 1,2 1,0 1,1 0,-27 43,20-24,3 2,0 0,3 1,-17 60,16-35,4 1,-8 80,20-130,0 0,1 0,1 0,1 0,4 21,-4-32,0-1,1 0,0 0,0-1,0 1,0 0,1-1,0 1,0-1,0 0,1 0,-1 0,1 0,0-1,0 1,0-1,0 0,1 0,-1-1,1 1,6 1,26 10,0-2,1-1,73 10,124-1,-65-7,0 6,323 22,-462-40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24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0,'33'37,"-2"2,-2 1,36 64,-18-29,272 498,-42 23,-199-423,68 133,13-6,254 360,-340-561,144 150,-215-247,30 36,-31-36,0-1,0 0,0 1,0-1,0 1,-1-1,1 1,0 0,-1-1,0 1,1 0,-1-1,0 1,0 0,0 0,0-1,0 1,0 0,0-1,0 1,-1 0,1-1,-1 1,-1 2,-7 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25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3623,'2'-5,"1"1,-1-1,1 1,0 0,0 0,0 0,1 1,-1-1,1 1,0 0,0 0,4-3,2-2,467-356,-212 170,686-544,357-267,-902 719,-290 212,198-92,118-55,-247 121,-111 66,149-47,-148 57,-1-3,81-42,-113 44,-2-2,-1-2,54-50,-92 78,0 1,-1-1,1 1,-1 0,0-1,1 1,-1 0,1-1,-1 1,0-1,1 1,-1-1,0 1,1-1,-1 1,0-1,1 1,-1-1,0 1,0-1,0 1,0-1,0 1,0-1,0 0,0 1,0-1,0 1,0-2,-4-2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25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0,'4'2,"-1"-1,0 1,1 0,-1 0,0 1,0-1,-1 0,1 1,0 0,-1 0,1-1,-1 2,0-1,2 4,3 2,227 312,346 627,-525-852,-35-66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26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0,'39'48,"3"-2,59 50,-20-19,225 247,-239-243,-4 3,67 115,-114-170,-1 0,-1 2,-2 0,-1 0,-1 1,-2 0,-1 1,-2-1,-1 1,-1 1,-3 37,-1-63,0 0,-1-1,0 1,-1-1,1 1,-1-1,-1 0,1 0,-1 0,-1-1,1 1,-1-1,0 0,0 0,-1-1,0 1,-11 7,-11 6,0-1,-57 26,59-32,-157 69,156-72,0-1,-1-2,1 0,-1-2,-32 1,-23-2,1 4,-128 28,88-11,103-20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27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1,'0'9,"2"1,-1-1,1 0,0 1,1-1,0 0,6 13,37 63,-22-44,488 725,-263-420,166 263,-402-589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28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0 250,'14'-2,"-1"0,0-1,0 0,-1-1,1-1,-1 0,0 0,0-1,16-12,32-13,-52 27,69-31,2 3,1 4,110-25,-166 48,0 2,0 0,-1 1,1 2,0 0,0 1,0 2,0 0,0 2,-1 0,0 2,0 1,-1 0,0 2,0 0,35 24,-31-14,-1 1,-1 1,-1 2,-1 0,-1 1,-1 1,-1 1,-2 1,0 0,18 48,-4 3,-3 2,30 156,-47-184,-3-1,-2 1,-2 1,-5 75,0-123,-1 0,1 0,-1 0,0 0,-1 0,0 0,0 0,0-1,0 1,-1-1,0 0,0 0,-1-1,1 1,-1-1,0 0,0 0,-10 6,-13 6,0-1,-48 18,32-14,-73 37,-75 32,171-80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29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788 25,'0'-1,"-1"0,1 0,0 0,-1 0,1 0,-1 0,1 0,-1 0,0 1,1-1,-1 0,0 0,1 1,-1-1,0 0,0 1,0-1,1 1,-1-1,0 1,0-1,0 1,0 0,0-1,0 1,0 0,0 0,-1-1,-35-3,31 4,-19-1,0 1,0 2,0 1,0 0,-43 13,-116 48,184-64,-274 118,269-116,1 0,-1 0,1 0,0 1,0 0,0 0,0 0,0 0,1 1,-1-1,1 1,0 0,0 0,1 0,-1 1,1-1,-3 6,4-3,-1 0,1 0,0 1,0-1,1 1,0-1,0 0,1 1,0-1,4 14,8 21,2-1,2-1,1-1,39 61,-33-57,281 431,-13-23,-143-139,-72-137,-20-56,118 261,-164-352,13 47,-17-40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29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0 216,'4'0,"6"0,6 0,8-5,4-5,2-1,5 1,8-6,7-4,-2 0,-1 0,2-1,-5 4,-5-1,-9-1,-5 3,-8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1:30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1,'-13'11,"0"0,-1-1,-27 16,0-1,15-7,1 2,1 2,1 0,1 1,1 1,1 1,1 1,1 0,1 2,-22 51,22-38,2 1,2 0,2 1,2 0,1 1,3 0,0 55,5-89,0 0,1 0,0 0,1 1,0-1,0 0,1-1,1 1,-1 0,2-1,-1 0,9 13,-1-7,0-1,1 0,1 0,0-2,27 21,56 39,-22-14,2-3,166 88,-201-124,64 21,-90-35,0-2,0 1,0-2,1 0,-1-1,1-1,27-2,-40 1,0 0,0 0,0 0,0-1,0 1,0-1,0 0,6-4,5-5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7.1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1 373,'4'0,"15"-5,12-5,14-9,12-6,22-4,14-4,14-2,-4-3,-6 5,-11 0,-11 4,-15 4,-13 6,-10 2,-8 4,-7 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35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0 432,'0'-4,"0"0,1-1,-1 1,1 0,0 0,0-1,0 1,1 0,0 0,0 0,0 0,0 1,0-1,1 0,-1 1,1 0,0 0,0-1,0 2,1-1,-1 0,1 1,4-3,8-3,1 0,0 1,1 1,23-5,-35 9,110-25,2 5,137-7,245 13,544 68,-3 64,301-11,3-75,-744-20,1922 3,-885-77,-7-68,-1144 89,426-40,-2-33,-37 27,-637 83,406 43,344 30,3-63,-520-7,-367 16,-62-6,-32-5,-11-2,-32-5,-3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36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1,'0'3,"1"-1,0 1,0 0,0 0,1 0,-1 0,1-1,-1 1,1-1,3 5,3 5,212 399,-118-207,309 531,-212-388,-171-299,-12-23,-1 1,-1 0,-1 2,-2-1,11 37,-19-40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36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0 863,'248'-135,"38"-19,599-297,-883 450,59-30,0 3,83-26,-112 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37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38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1,'1'12,"1"1,1-1,0 0,1 0,0 0,1-1,11 20,0 4,101 220,12-5,196 287,-311-516,17 28,2-2,2-1,3-1,74 69,-94-98,-2-2,0-1,1-1,28 16,-41-25,0-1,0 0,1-1,-1 1,0-1,1 0,-1 0,1 0,-1 0,1-1,-1 0,1 0,0 0,-1 0,1-1,-1 0,1 0,-1 0,1 0,-1-1,7-3,65-33,2 3,149-45,-205 73,60-15,-49 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42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32,'0'599,"-1"-726,-27-202,5 154,25 255,0 39,20 145,75 171,-9-47,-50-197,14 87,-49-255,-2-4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43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3001 0,'-15'1,"1"1,0 0,-29 9,-18 3,-429 31,67-9,-325 87,-137 14,846-133,-1 2,0-3,0-1,-72-7,110 5,0-1,0 1,-1-1,1 0,0 1,0-1,0 0,0 0,0 0,0-1,1 1,-1 0,0-1,1 1,-1-1,1 0,-1 1,-1-3,3 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44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26 818,'-19'-53,"17"43,0 0,1 0,0-1,1 1,0 0,0 0,1 0,1-1,-1 1,5-12,-3 16,0 0,0-1,1 1,0 1,0-1,0 0,1 1,-1 0,1 0,1 0,-1 1,1 0,0 0,0 0,0 1,7-3,37-16,1 2,0 2,2 3,0 2,0 3,1 2,0 2,1 2,85 6,37 14,275 60,-327-51,-41-10,-1 4,-2 3,152 63,-217-77,-3-1,1-1,0 0,24 6,-34-11,0 0,0 0,0-1,0 0,0 0,0 0,0 0,0 0,0-1,0 0,0 0,0 0,0 0,0-1,-1 0,1 1,0-1,4-4,4-4,0-1,0 0,-1-1,-1-1,18-26,37-78,-34 59,-16 30,81-132,-85 143,1 2,1-1,1 2,0-1,0 2,1 0,22-14,-29 23,1 0,0 0,0 0,0 1,1 1,-1-1,1 2,18-2,84 5,-82 1,54-4,-33-5,1-2,-1-3,61-21,-105 30,0-1,-1 0,1-1,-1 1,0-1,1-1,-2 1,8-8,-1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45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1977,'-5'-1,"-1"1,1-1,0 0,0-1,0 1,1-1,-1 0,0-1,1 1,-1-1,-5-4,-47-40,37 29,-8-5,2-2,0-1,2-1,0-1,2-1,2-1,-25-46,36 57,1 0,1 0,0-1,2 0,0 0,1 0,1-1,1 1,1-1,1 0,1 0,0 1,2-1,7-31,-2 26,2-1,0 1,2 1,1 0,0 0,2 1,29-35,16-10,69-61,-101 103,69-69,222-197,-302 279,1 2,0 0,0 1,1 1,1 0,23-7,-34 14,0 1,0-1,1 2,0-1,-1 1,1 1,-1-1,1 2,0-1,-1 2,1-1,-1 1,1 0,-1 1,18 8,201 125,-148-98,1-3,2-4,1-3,1-4,111 16,-191-39,0 0,0 0,0-1,0 0,0 0,1 0,-1 0,0-1,0 0,0 0,0 0,0 0,0-1,-1 0,1 0,0 0,-1-1,1 0,-1 0,0 0,0 0,0 0,0-1,-1 0,0 0,1 0,3-7,243-342,-243 344,-1-2,0 1,0-1,-1 1,0-2,-1 1,-1 0,3-13,-1-6,1-56,-5 65,1 0,3 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48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0,'6'151,"32"174,-17-163,55 429,65 592,-42-497,-98-680,1 1,0-1,0 1,0-1,0 0,1 1,5 6,-7-11,1 0,-1-1,1 1,0-1,-1 1,1-1,0 0,0 1,0-1,0 0,0 0,0-1,0 1,0 0,0-1,1 1,-1-1,0 0,0 0,1 0,-1 0,0 0,0 0,0 0,3-1,34-6,19-3,77-4,399-37,-114 4,-227 25,244-60,9-3,-331 68,455-52,-465 63,-57 5,-1-2,1-2,46-12,163-33,-115 15,-11 3,195-74,-299 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7.7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0,'2'5,"-1"0,1 0,0 0,0 0,1-1,-1 1,1-1,5 7,2 4,81 130,146 180,137 105,-220-260,-139-153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49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0,'48'57,"-3"2,-2 1,60 116,-71-119,811 1490,-611-1086,77 143,-289-571,-13-23,-1 1,0-1,-1 1,0 0,6 22,-8-17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51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0 680,'55'-3,"0"-3,102-24,-67 11,992-223,-629 136,-269 63,964-183,-1130 224,1 0,-1 2,1 0,-1 1,1 1,-1 0,0 2,35 10,-31-5,-1 1,0 1,0 1,-1 0,0 2,29 25,46 50,-4 4,91 119,143 229,-258-346,365 494,47-37,-219-270,-202-212,-4 3,54 94,-105-161,11 17,-2 0,16 44,-26-61,0-1,0 0,-1 1,0-1,0 1,0-1,-1 1,0 0,0-1,0 1,-1 0,0-1,0 1,0-1,-1 1,0-1,0 0,0 0,-4 8,-19 16,0 0,-2-2,-37 30,17-15,-80 66,-5-5,-212 127,127-107,-235 95,244-132,-405 109,461-160,-2-7,-1-6,-241 2,165-35,192 6,1-2,1-1,-72-26,71 21,0 2,-55-9,73 16,19 3,0 1,1-1,-1 1,1-1,-1 1,1-1,-1 0,1 1,-1-1,1 0,0 1,-1-1,1 0,0 0,-1 1,1-1,0 0,0 0,0 1,0-1,0 0,0 0,0 0,0 1,0-1,0 0,0 0,0 0,1 1,-1-1,0 0,1 0,-1 1,0-1,1 0,-1 1,2-2,19-40,-15 31,-3 4,0 0,0-1,-1 1,0-1,0 0,-1 1,0-1,0 0,-1 0,0 0,0 0,-1 0,0 0,-1 0,1 1,-1-1,-1 0,0 1,0 0,-5-10,-8-9,-1 1,-1 0,-1 1,-22-21,24 26,-17-8,19 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52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0 731,'1'-1,"-1"1,0-1,0 0,0 1,0-1,1 0,-1 0,0 1,1-1,-1 0,1 1,-1-1,0 1,1-1,-1 1,1-1,0 1,-1-1,1 1,-1-1,1 1,0-1,-1 1,1 0,0 0,-1-1,1 1,0 0,0 0,-1 0,1 0,0 0,0-1,-1 1,1 1,0-1,0 0,-1 0,1 0,0 0,-1 1,1-1,0 0,0 0,-1 1,2 0,35 14,-10 2,0 2,-2 1,0 0,40 45,3 2,163 137,257 251,-418-366,-57-80,-7-19,-5-32,-1 35,-5-54,-3 0,-2 1,-29-92,17 67,-125-452,-13-51,157 576,0 0,1-1,0 0,0-12,5 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53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0,'-5'1,"0"0,1-1,-1 2,0-1,1 0,-1 1,1 0,0 0,0 0,0 1,0-1,0 1,0 0,1 0,-1 0,1 1,0-1,0 1,-4 5,-6 10,2 1,-17 35,20-38,-7 15,1 0,2 1,1 0,1 1,3 0,0 1,2-1,2 1,1 0,5 66,-1-91,0 0,1 1,0-2,1 1,0 0,0-1,1 1,0-1,1-1,0 1,0-1,1 0,0 0,0-1,1 0,0 0,0-1,1 0,-1 0,1-1,1 0,-1-1,16 6,5-1,1 0,0-2,0-2,0 0,1-2,49-2,-49-4,0-1,0-2,0-1,55-20,0 0,-84 26,0 1,1-1,-1-1,0 1,1 0,-1-1,0 0,4-2,-3-2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54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1,'1'4,"0"1,0 0,0-1,1 0,0 1,0-1,0 0,1 0,2 4,10 18,21 65,95 201,-109-251,-1 0,27 78,-42-98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57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1082,'15'-14,"-5"4,0 1,0-1,1 2,0 0,19-10,147-66,248-80,-181 75,454-208,-43 17,-578 251,115-26,-159 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58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0 564,'10'-1,"-1"-1,0 0,1-1,-1 1,0-2,11-5,12-3,641-176,-311 94,224-41,-568 132,-1-1,0 0,0-2,-1 0,0-1,0 0,0-1,23-17,18-7,-43 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2:59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0,'45'51,"67"96,-44-55,599 724,-101-130,-468-567,84 115,-166-206,-6-6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00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1129,'7'-2,"1"1,-1-2,0 1,0-1,0 0,0 0,0-1,-1 1,12-10,9-4,357-223,-155 93,159-90,173-110,-543 335,0 1,1 1,0 0,1 1,0 1,0 1,1 1,0 1,0 1,0 0,0 2,23 0,525-10,-534 11,0 1,0 2,0 1,0 2,38 10,-52-9,0 2,-1 0,1 1,-2 1,0 0,0 2,-1 0,0 1,21 21,-5 3,-1 0,-3 3,33 53,48 63,40 6,203 171,-20-24,-274-249,362 334,-403-380,-1 2,-1 0,0 1,-2 1,0 0,0 1,-2 1,-1 0,15 30,-19-33,-2-4,1 0,-2 0,0 1,0 0,2 16,-6-24,-1 0,0 0,0 0,0 1,-1-2,0 1,0 0,-1 0,0 0,0 0,0-1,0 1,-1-1,0 0,0 0,-5 6,-21 27,-2-1,-1-1,-2-2,-41 32,-160 107,214-158,-599 369,-21-44,600-320,-122 63,-206 73,314-137,0-3,-1-2,0-2,-1-3,0-3,0-2,-1-2,-61-7,56-2,39 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01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1 706,'16'15,"2"-2,0 0,0-1,27 13,3 3,330 220,-38-23,-235-160,210 136,-311-197,1-1,0 0,0 0,0 0,0-1,10 3,-14-4,-1-1,1 0,0 0,-1 0,1 0,0 0,-1 0,1 0,0 0,-1 0,1-1,0 1,-1 0,1 0,-1 0,1-1,0 1,-1 0,1-1,-1 1,1-1,-1 1,1-1,0 0,0 0,-1-1,1 1,0-1,-1 1,1-1,-1 0,0 1,1-1,-1 0,0 0,0 1,0-1,0 0,-1-1,-3-24,-1 1,-2 1,0-1,-15-33,-2-6,-198-558,167 447,-54-300,103 437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8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0 407,'18'-1,"0"-2,-1 1,27-9,-14 3,547-149,-210 53,-261 75,266-59,-346 84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02.3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1,'-4'1,"0"1,1 0,-1 1,0-1,1 1,-1 0,1-1,0 1,0 1,-4 5,0-3,-247 278,216-237,3 2,2 1,2 2,-32 73,60-118,1 0,-1 0,1 0,0 0,0 0,1 0,-1 14,2-19,1 0,-1 0,0 0,1 0,0 0,-1 0,1 0,0 0,0 0,0-1,0 1,0 0,0-1,1 1,-1-1,0 1,1-1,-1 0,1 1,0-1,-1 0,1 0,0 0,0 0,-1-1,1 1,0 0,0-1,0 1,0-1,0 0,4 0,15 2,0 0,0-2,0-1,0-1,22-4,100-27,-140 32,49-15,-1-2,0-3,-2-1,-1-3,73-50,-97 55,-21 16,1 1,0-1,-1 1,1 0,1 0,-1 0,0 1,1-1,8-2,-6 8,-2 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03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0 344,'2'-5,"0"-1,0 1,1-1,0 1,0 0,0 0,0 0,1 0,0 1,0 0,0 0,1 0,8-7,-3 2,25-20,0 1,2 1,59-31,128-52,-222 109,-1 0,1 0,0 0,0 0,-1 1,1-1,0 0,0 1,0-1,0 1,0 0,-1 0,1 0,0 0,0 0,0 0,0 0,0 0,0 1,0-1,0 1,-1 0,1-1,0 1,0 0,2 2,-2-1,0 1,-1 0,1 0,-1 0,1 0,-1 0,0 1,0-1,-1 0,1 1,-1-1,1 0,-1 1,-1 5,2 69,-11 85,5-129,-1 0,-1 1,-2-2,-25 61,21-67,7-16,1 1,0-1,1 1,-4 15,8-27,0 0,0 0,0 0,0 1,1-1,-1 0,0 0,0 0,1 0,-1 1,0-1,0 0,1 0,-1 0,0 0,0 0,1 0,-1 0,0 0,0 0,1 0,-1 0,0 0,0 0,1 0,-1 0,0 0,1 0,-1 0,0 0,0 0,1 0,-1-1,0 1,0 0,0 0,1 0,-1 0,0-1,0 1,0 0,1 0,-1 0,0-1,0 1,0 0,0 0,0-1,0 1,1 0,-1-1,14-11,21-24,0 1,2 2,2 1,1 3,52-30,-41 35,-28 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08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58,'0'-52,"0"46,0 34,-10 42,7-57,1-1,0 0,0 23,2-30,0 0,1-1,0 1,0 0,0 0,1-1,0 1,-1-1,2 1,-1-1,0 0,1 0,5 7,18 15,2 0,0-1,1-2,41 24,47 38,-83-58,-14-11,0 0,-1 1,-1 1,29 37,-44-49,0-1,-1 1,1 0,-1 0,0 0,-1 0,0 0,0 0,0 1,-1-1,0 0,0 0,0 1,-1-1,0 0,0 0,0 0,-4 8,-4 12,-2-1,-26 46,23-45,-86 127,73-115,26-36,0-1,0 1,0 0,1-1,-1 1,0 0,1 0,-1-1,1 1,0 0,0 0,0 0,0-1,0 1,0 0,0 0,0 0,1-1,-1 1,1 0,-1 0,1-1,0 1,0 0,0-1,-1 1,2-1,-1 1,0-1,0 1,0-1,1 0,-1 0,0 0,1 1,1-1,9 8,0-1,0 0,23 9,-14-7,4 4,0 1,0 2,-2 0,30 29,-45-39,-1 0,-1 1,0 0,0 1,0-1,-1 1,0 0,-1 1,0-1,0 1,-1-1,0 1,-1 0,0 0,0 21,-4 23,0-41,1-1,0 1,1 0,1-1,0 1,0 0,5 14,3-11,1-6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10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0,'-1'3,"0"0,0-1,0 1,-1-1,1 0,-1 1,0-1,0 0,0 0,0 0,0 0,0 0,0-1,-5 3,1 1,-176 135,-67 53,7 26,189-164,1 3,-53 78,95-121,1 0,0 1,1 0,0 0,-10 34,17-47,0 1,0-1,0 0,1 1,-1-1,1 1,0-1,0 1,0-1,0 1,1-1,-1 0,1 1,0-1,0 0,0 1,0-1,1 0,-1 0,1 0,0 0,0 0,0 0,0-1,1 1,-1-1,1 1,-1-1,1 0,0 0,0 0,0 0,0-1,0 1,0-1,1 0,3 2,16 2,-1-1,0-1,27 0,35 5,-16 4,0 3,-1 2,0 4,73 33,-135-51,0 0,-1 0,1 1,-1 0,0 0,0 0,0 0,-1 1,1 0,-1-1,0 1,0 0,-1 1,1-1,-1 0,-1 1,1-1,-1 1,0-1,1 10,1 14,-2 1,-3 54,-1-36,2 26,-3 0,-4 0,-3-1,-3-1,-44 132,-6-72,63-130,1 0,-1 0,1 0,0 0,0 1,0-1,0 0,0 0,0 0,0 0,1 0,-1 0,1 0,0 0,-1 0,1 0,0 0,0 0,0 0,1-1,-1 1,0 0,1-1,-1 1,1-1,-1 0,1 1,0-1,-1 0,1 0,0 0,0 0,0 0,0 0,3 0,10 5,1 0,0-1,23 3,-27-5,3 0,10 1,-1 2,0 0,0 1,0 2,-1 0,29 17,-48-23,-1-1,1 1,-1 0,0-1,0 1,0 1,-1-1,1 0,-1 1,0-1,1 1,-2 0,1 0,0 0,-1 0,0 0,2 6,-1 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11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1304,'-2'5,"0"0,-1 0,1 0,-1 0,0-1,-1 0,1 0,-1 1,0-2,0 1,0 0,-5 2,-8 10,11-10,0 0,1 0,0 1,0 0,-6 13,10-19,1 0,-1 0,1 0,-1 1,1-1,0 0,-1 0,1 1,0-1,0 0,0 0,0 1,0-1,0 0,0 0,1 1,-1-1,0 0,1 0,-1 0,1 0,-1 1,1-1,-1 0,1 0,0 0,0 0,-1 0,1 0,0 0,0-1,0 1,0 0,0 0,0-1,0 1,0-1,1 1,-1-1,0 1,0-1,0 0,1 1,-1-1,0 0,0 0,1 0,0 0,12 1,-1-1,0 0,0-1,0 0,0-1,0-1,0 0,19-8,6 0,120-30,805-228,-670 173,350-168,-555 222,1 3,2 4,117-28,1 13,250-95,-216 46,-101 38,199-55,-288 102,-16 6,1-1,-1-3,-1-1,0-1,51-29,-74 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16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1895,'2'-3,"0"0,0 0,0 1,1-1,0 1,-1 0,1-1,0 1,0 0,0 1,0-1,0 1,1-1,6-1,-4 0,76-29,99-27,-62 23,156-53,237-80,-449 148,-31 11,-1 0,1-2,-2-2,0-1,50-33,-79 47,0 0,0 1,0-1,-1 0,1 0,0 0,-1-1,1 1,-1 0,1 0,-1 0,0 0,0 0,1-1,-1 1,0 0,0 0,0 0,0-1,0 1,0 0,0 0,-1 0,1 0,0-1,-1 1,1 0,-1 0,1 0,-2-2,-26-39,15 24,-162-244,114 173,45 69,-1 0,-1 1,-30-24,25 22,-35-38,41 39,1-1,1-1,1 0,1-1,1 0,1-1,1-1,1 1,1-2,-6-30,8 27,0 0,-3 0,0 1,-15-29,-58-107,73 148,-28-45,27 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35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0 275,'12'0,"0"2,0-1,0 2,0 0,0 0,-1 1,1 0,-1 1,0 1,16 9,11 11,51 45,-53-41,168 142,104 81,-221-187,158 88,-166-112,129 74,-95-26,-113-90,1 1,0-1,-1 1,1 0,0-1,0 0,-1 1,1-1,0 1,0-1,0 0,0 0,0 0,-1 1,1-1,0 0,0 0,0 0,0 0,0 0,0-1,0 1,-1 0,1 0,0 0,0-1,0 1,0-1,-1 1,1 0,0-1,0 1,-1-1,1 0,0 1,-1-1,1 1,-1-1,1 0,-1 0,1 1,-1-1,1 0,-1 0,0 0,1 1,-1-1,0 0,0 0,1 0,-1 0,0 0,0 0,0 0,0-1,0-7,1 0,-1 0,-1 0,-1-12,-58-254,18 96,-13-75,-31-161,83 397,0 8,1 0,0 0,1-1,0 1,1-1,0 1,1-1,2-16,4 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36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602 0,'-37'0,"0"2,0 1,-41 10,56-8,1 1,1 1,-1 1,1 1,1 1,-32 20,30-14,0 0,1 1,1 1,1 1,0 0,2 2,0 0,-18 34,25-41,2 1,0 0,0 1,2 0,0 0,0 0,2 0,0 1,1-1,1 1,0 0,1-1,1 1,4 24,-2-29,1 0,0-1,1 1,1-1,0 0,0 0,1-1,0 1,1-2,0 1,0-1,1 0,1-1,-1 0,1 0,1-1,-1 0,1-1,13 5,10 4,1-2,1-1,0-1,0-3,43 6,-5 0,0 4,-2 3,124 54,-183-70,0 1,0 1,-1 0,0 1,0 0,-1 1,0 1,0-1,17 23,-24-27,0 0,-1 1,0-1,0 1,0 0,-1 0,1 0,-1 0,-1 0,1 1,-1-1,0 1,-1-1,0 0,0 1,0-1,0 1,-1-1,0 1,-1-1,0 0,0 0,0 0,-4 8,-4 4,-1-1,0 0,-2 0,0-1,0-1,-32 27,-105 72,133-101,-18 9,0-2,-2-1,0-2,-1-1,-1-2,0-2,0-2,-51 7,12-11,57-6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37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1,'-4'0,"1"1,-1 0,1 0,-1 0,1 0,0 0,0 1,0 0,0-1,0 1,0 1,0-1,-5 5,-30 35,24-22,1 0,0 1,1 0,2 1,0 1,-10 36,-27 147,37-154,2 2,2-1,3 0,7 99,-3-145,0 0,0 0,0 0,1 0,0 0,1-1,-1 1,1-1,1 1,-1-1,1 0,0 0,0-1,9 9,-7-9,0-1,0 0,0-1,1 1,0-1,-1-1,1 1,0-1,1 0,-1-1,0 0,0 0,15 0,35 0,1-2,0-3,-1-2,0-3,92-26,-110 23,0-2,-1-2,-1-2,-1-1,0-1,-1-2,-2-2,52-46,-65 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37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0,'0'5,"0"5,5 5,5 5,1 3,7 6,5 7,8 5,2 10,4 3,0 2,-2 0,2 3,-2 0,-1-5,-4-4,-1-6,-7-10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8.8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655 0,'-19'2,"0"0,1 1,-1 1,1 0,0 1,0 2,0 0,1 0,0 2,1 0,0 1,0 0,1 2,0-1,-15 18,-7 8,1 3,3 0,1 2,-33 58,38-54,3 2,1 0,3 1,2 1,2 1,-14 75,29-118,-1 1,1 0,1 0,-1-1,2 1,-1 0,1-1,0 1,1 0,0-1,0 1,1-1,0 0,1 0,0 0,0 0,0-1,1 1,0-1,1-1,0 1,0-1,0 1,0-2,1 1,0-1,15 8,20 10,2-1,0-3,1-2,73 18,-24-14,126 11,-165-28,0-1,-1-3,1-2,0-3,-1-2,0-3,-1-2,0-2,70-28,-87 24,-8 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38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1091,'40'1,"0"2,0 2,56 15,117 43,-96-27,975 233,-1084-267,1-1,-1 0,0 0,1-1,-1 0,16-2,-21 1,-1 0,1 0,-1 0,1 0,-1-1,1 1,-1-1,0 1,0-1,0 0,0 0,0 0,0 0,0 0,-1-1,1 1,-1 0,1-1,-1 1,0-1,0 1,0-1,-1 0,2-2,57-189,20-74,20-187,-79 330,5-217,-25 310,-1 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39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1079 1,'-32'0,"-35"0,-94 11,138-8,0 2,0 0,1 2,0 0,0 1,1 2,-38 22,30-14,1 2,1 2,1 0,-38 42,56-55,0 1,0-1,1 2,0-1,1 1,0 0,1 0,0 1,1-1,0 1,0 0,2 0,-1 0,2 1,0-1,0 15,1-23,1 0,0 0,0 0,0 0,1-1,-1 1,1 0,0-1,0 1,0-1,1 0,-1 1,1-1,0 0,-1-1,1 1,1 0,-1-1,0 0,1 1,4 1,9 4,0-1,1 0,26 6,-5-2,19 9,97 48,-138-59,0 1,0 1,-1 0,-1 1,0 0,-1 1,0 1,-1 0,21 29,-29-33,0 1,0-1,-1 1,0 0,-1 0,0 0,-1 0,0 1,-1-1,0 1,-1-1,0 1,0-1,-2 1,1-1,-2 1,1-1,-2 0,1 0,-1 0,-1-1,0 1,-13 18,15-25,-2 0,1 0,0-1,-1 1,0-1,0 0,0-1,0 1,0-1,-11 3,-60 13,60-15,-370 60,100-19,238-36,11-3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40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429 0,'-6'2,"1"0,-1 1,1-1,0 1,-1 0,2 1,-1-1,0 1,1 0,-1 0,-3 5,-3 1,-23 23,1 1,2 1,1 2,-30 49,22-24,-59 135,95-193,-4 9,1 0,0 0,1 0,-3 22,6-33,1 0,0 0,0 0,-1 0,1 0,0 1,1-1,-1 0,0 0,1 0,-1 0,1 0,-1 0,1 0,0-1,0 1,0 0,0 0,0 0,0-1,1 1,-1-1,1 1,-1-1,1 1,-1-1,1 0,0 0,-1 0,1 0,0 0,0 0,0 0,0-1,0 1,0-1,0 1,4-1,33 3,-1-3,61-5,-38 0,44-5,124-30,-97 15,-102 18,-9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41.2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67,'5'-1,"0"-1,0 1,0-1,0 0,-1-1,1 1,-1-1,6-4,16-8,-14 9,0 1,0 1,0 0,0 1,1 0,14-1,-20 4,-1 1,1-1,-1 1,1 0,-1 1,0-1,0 1,0 1,0-1,0 1,0 0,-1 0,1 1,6 5,5 4,-2 1,0 0,-1 1,0 1,-1 0,-1 0,0 2,-2-1,0 1,-1 1,0 0,-2 0,0 1,-1 0,-1 0,-1 0,-1 0,-1 1,0 21,-3-35,0 0,-1 0,0 0,0 0,-1 0,1-1,-1 1,-1-1,1 1,-1-1,0 0,-1-1,1 1,-8 6,-11 9,0 0,-28 17,9-6,7-3,-27 20,-76 79,137-127,1-1,-1 0,1 0,0 1,-1-1,1 0,0 1,-1-1,1 0,0 1,-1-1,1 1,0-1,-1 0,1 1,0-1,0 1,0-1,0 1,-1-1,1 1,0-1,0 1,0-1,0 1,0-1,0 1,0-1,0 1,0-1,1 1,-1-1,0 1,0-1,1 1,17 2,27-12,-45 9,56-11,0 3,0 3,1 2,90 6,-34 0,-39-3,-46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45.8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0,'1'5,"0"0,0-1,1 1,-1 0,1-1,0 1,0-1,0 0,4 5,5 12,269 676,-44 18,191 992,-213-393,-3-8,78-30,-158-852,20-21,-119-335,2-1,3-1,72 95,-94-141,0-1,2 0,0-1,2-1,0-1,0 0,1-2,1 0,1-1,0-2,0 0,1-1,29 8,30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3:49.5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1 806,'213'9,"216"38,-180-16,434 33,1258-45,-599-138,-744 60,2441-152,-616 82,-1273 5,-341 31,-86-1,-277 32,-291 35,-99 15,1 2,90-2,1069-9,-712 19,108 2,108 4,112 5,5103 118,-5712-121,409 12,-106 2,-102 2,109 25,-419-31,-1 6,171 56,-259-70,-1 1,44 24,-59-27,0 0,0 1,0 0,-1 0,0 1,-1 0,0 0,0 1,7 12,53 86,79 138,361 831,-60 111,-76 28,-175-553,-16-4,-137-454,21 260,-42 594,-24-865,-1-118,-4 0,-2-1,-5-1,-2 0,-41 114,3-49,-134 243,55-161,-10-6,-270 313,-402 333,558-610,-330 248,421-376,-6-7,-4-8,-274 123,100-89,-6-15,-432 94,93-49,236-56,74-30,-183 48,-127 99,7 32,477-181,-1860 782,878-354,-36-82,722-292,-558 74,655-157,-784 0,1087-54,0 5,-129 22,123-13,1-4,-224-10,176-14,-237-52,-150-82,15-33,456 151,-124-68,188 92,0 1,0 0,-1 0,1 1,-1 1,0 0,0 1,0 1,0 0,-1 0,-20 3,-7 4,0 1,-59 19,-358 133,135-42,69-38,-4-10,-2-12,-486 42,529-88,-1-8,0-11,1-9,1-9,-242-62,314 50,2-7,2-5,2-7,3-5,-132-84,179 91,4-4,2-3,2-4,4-3,3-4,3-3,3-3,-62-97,60 64,6-2,-88-220,84 145,-48-223,24 38,-147-382,221 708,3-1,2 0,2-1,2 0,-2-70,20-251,2 135,-12 227,0-1,-1 1,0-1,0 1,-1-1,0 1,-1 0,0 0,0 0,-6-9,-3-1,-1 0,-28-33,37 48,-18-26,0-1,2-1,-17-38,21 37,-2 1,-1 1,-33-42,-8 6,-76-95,120 138,1 1,1-2,1 0,1-1,-13-43,14 23,2 0,2 0,-1-63,5 49,-15-76,13 114,-2 0,-18-40,16 44,1 0,2-1,-1 0,-3-26,-18-101,-6-56,33 183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07.4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0,'0'1741,"28"-1359,-27-367,57 381,-45-310,3-1,40 124,-43-166,-1 0,-2 0,-2 1,-2 0,-2 1,-1 50,-4-74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11.1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5097 232,'-16'2,"1"0,-1 1,1 0,0 2,-20 7,-12 4,-889 183,348-125,3 0,-186 103,212-37,420-113,-1-6,0-6,-1-7,-203-12,-130-52,447 51,11 2,-1 1,-28-2,44 4,0 1,0-1,1 0,-1 0,0 1,0-1,1 1,-1-1,0 1,1-1,-1 1,0-1,1 1,-1 0,1-1,-1 1,1 0,-1 0,1-1,-1 1,1 0,0 0,-1 0,1-1,0 1,0 0,0 0,0 0,-1 0,1 0,0-1,1 1,-1 0,0 0,0 0,0 0,0 0,1-1,-1 1,1 1,12 46,-10-38,150 658,-83-320,-23-147,0-3,37 338,-58-252,-26-282,0 0,1 1,0-1,-1 0,1 0,0 0,0 1,0-1,0 0,1 0,-1-1,1 1,-1 0,1 0,-1-1,1 1,0-1,0 1,0-1,0 0,0 0,0 0,0 0,0 0,0 0,1 0,-1-1,0 1,4-1,7 2,1-1,0 0,27-3,-15 0,717 0,-39 1,-2-35,-425 2,541-140,244-161,-819 254,349-126,147-40,-90 32,-639 211,-2 1,-1 1,0-2,1 1,-1-1,6-5,-11 8,-1 0,0 1,-1-1,1 0,0 0,0 0,0 0,0 0,-1 0,1 0,-1 0,1 0,-1-1,1 1,-1 0,1 0,-1-1,0 1,0 0,0 0,0-1,0 1,0 0,0 0,0-1,0 1,0 0,-1 0,1-1,0 1,-1 0,1 0,-1 0,0 0,1 0,-1 0,0 0,-1-2,-485-786,292 461,5 7,134 216,-48-125,94 186,9 36,-1 0,1 1,-2-1,-4-13,6 20,0-1,0 0,-1 0,1 0,0 1,-1-1,1 1,-1-1,1 1,-1 0,0-1,1 1,-1 0,0 0,0 0,0 0,0 1,0-1,0 0,0 1,0 0,-2-1,-27 0,0 1,0 1,-57 11,-2-1,-1107 156,1142-158,18-4,1 1,-60 19,75-14,5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12.1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0,'147'326,"-55"-117,0-18,37 85,-119-250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12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0 594,'1'-2,"-1"-1,0 0,1 0,0 0,0 0,0 1,0-1,0 0,0 1,1-1,-1 1,1 0,0-1,0 1,0 0,0 0,0 0,5-3,50-29,-43 26,44-18,1 3,1 2,81-17,-24 7,802-269,-772 262,-60 19,-69 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9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244 531,'-4'1,"-1"-1,1 1,-1 1,1-1,0 0,-1 1,1 0,0 0,0 1,0-1,0 1,1-1,-1 1,-3 4,-43 50,30-31,2 1,1 1,-16 36,26-48,0 1,1 0,1 0,0 0,1 0,1 1,-1 26,4-37,1 0,0 0,0 0,0 0,1 0,0 0,0 0,0 0,1-1,0 1,1-1,-1 0,7 8,-3-6,1 0,0 0,0 0,1-1,-1 0,2-1,17 10,-2-4,1-1,1-2,0 0,0-2,54 7,-75-13,153 20,220 0,-331-22,-1-2,1-1,0-3,-1-2,-1-2,1-2,-2-1,0-3,50-27,-88 41,-1-1,0 0,1 0,-2 0,1-1,0 0,-1 0,0 0,0-1,-1 0,1 1,-1-2,0 1,5-13,-6 9,-1 0,0 0,-1-1,0 1,0 0,-1 0,-1-1,1 1,-2 0,-3-15,-6-23,-2 1,-3 0,-1 1,-3 1,-1 0,-3 2,-1 1,-34-44,20 36,-2 2,-2 2,-2 1,-2 3,-100-70,127 98,0 2,-1 1,-28-12,43 20,-1 1,0 0,0 0,0 1,0 0,-1 0,1 1,0-1,0 2,-1-1,1 1,0 0,0 1,-14 4,-22 14,0 3,2 1,1 2,-49 41,80-60,-129 106,124-102,4-1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13.8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0,'-5'2,"1"0,-1 1,1-1,0 1,0-1,0 1,1 1,-1-1,1 0,-5 7,-9 6,-50 34,-29 25,93-72,1 1,-1-1,1 1,0-1,0 1,0 0,0 0,1 0,-1 0,1 0,0 0,0 0,1 0,-1 0,1 0,0 1,0-1,0 0,2 7,2 10,0 0,12 32,-14-46,179 424,-56-152,-90-173,-29-91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14.6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1 213,'5'-2,"1"0,0 0,-1-1,1 0,-1 0,0 0,0-1,8-7,1 1,8-3,0 1,1 1,32-10,1-2,35-12,22-10,-96 36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15.6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1,'3'1,"1"1,-1-1,-1 1,1 0,0 0,0 0,-1 1,1-1,-1 1,0-1,1 1,-1 0,0 0,2 4,0 0,76 89,-49-61,34 49,-18-22,-38-52,0 0,0 1,-1 0,-1 0,0 0,0 1,-1 1,-1-1,0 1,-1-1,4 19,-6-11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19.8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1044,'5'0,"-1"-1,1 0,-1 0,1-1,-1 1,1-1,7-4,14-6,327-79,-69 21,29-21,-18 3,314-49,445 33,-851 98,758 9,164 118,-97-12,-923-108,195-22,101-50,391-167,-440 118,110-13,-350 108,0 5,139-6,-189 20,-41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21.4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102 948,'-3'-66,"-25"-129,10 88,1-2,3 30,3-1,4 1,3-108,8 161,2 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22.9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1 346,'111'-3,"135"-22,107-36,233-24,22 80,-319 8,-48-23,-113 5,302-22,-284 17,-71 6,100-34,-166 45,1 0,0 0,-1 1,1 0,0 1,0 0,0 0,0 1,0 0,0 1,0 0,0 1,0 0,0 1,-1 0,15 6,66 30,-65-26,1-1,1-2,-1-1,35 8,-40-14,22 5,0-1,51 0,-73-8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23.7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1,'33'37,"-2"1,-2 2,38 68,-26-39,447 779,-44 28,-393-752,-38-86,-7-25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25.7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1 654,'10'-7,"1"0,0 1,1 1,-1-1,1 2,0 0,20-5,-24 7,93-21,187-19,-128 22,1278-223,-921 143,370-65,-860 160,0 2,-1 1,1 2,0 0,0 2,0 0,51 14,-48-6,0 1,-1 2,-1 1,0 1,-1 2,33 25,-8-6,-2 0,-2 1,-2 3,-2 1,71 86,129 209,-133-175,-68-99,157 211,-138-197,102 98,-95-106,-3 3,-4 2,104 160,-164-230,3 5,0-1,-1 1,0 0,4 14,-7-20,-1-1,1 1,-1-1,0 1,0-1,1 1,-1-1,0 1,0-1,-1 1,1-1,0 1,0-1,-1 1,1-1,-1 1,1-1,-1 1,0-1,0 0,1 1,-1-1,0 0,0 0,0 0,0 0,0 0,-1 0,1 0,0 0,0 0,-1 0,-2 1,-58 22,-1-2,-107 22,78-22,-804 186,615-158,-462 20,-286-57,986-13,-23 1,0 3,1 2,-80 20,119-21,-1 0,1-2,-1-1,0-1,-43-4,69 3,0 0,0 0,0 0,1 0,-1 0,0 0,0 0,0 0,0-1,0 1,0 0,1 0,-1-1,0 1,0-1,0 1,1-1,-1 1,0-1,0 1,1-1,-1 1,0-1,1 0,-1 0,1 1,-1-1,1 0,-1 0,1 1,0-1,-1 0,1 0,0 0,0 0,0 0,-1 0,1 1,0-1,0 0,0 0,0 0,1 0,-1 0,0 0,0 0,0 1,1-1,-1 0,0 0,1 0,-1 0,1 1,-1-1,1 0,-1 1,1-1,0 0,-1 1,1-1,1 0,9-9,-32 31,-2-1,-1-2,-1-1,-1-1,0 0,-1-2,0-2,-57 19,42-24,22-5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26.3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1,'11'13,"0"2,-1 0,0 0,-1 0,-1 1,-1 1,9 24,14 31,264 562,-189-395,-95-217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27.1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0 540,'0'-4,"0"-1,1 1,0 0,-1-1,1 1,0 0,1 0,-1-1,1 1,0 0,0 0,0 1,1-1,-1 0,1 1,0 0,0-1,0 1,0 0,1 0,-1 1,6-4,7-3,1 1,0 1,1 0,21-5,12-5,347-126,-114 43,-110 41,48-18,-194 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51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1394 1306,'56'46,"92"101,-62-59,64 53,32 32,-179-171,23 31,-25-32,-1 0,0-1,1 1,-1 0,0 0,0-1,1 1,-1 0,0 0,0-1,0 1,0 0,0 0,0 0,0-1,0 1,-1 0,1 0,0-1,0 1,-1 0,1 0,0-1,-1 1,1 0,0-1,-1 1,1 0,-1-1,0 1,1-1,-1 1,1-1,-1 1,0-1,1 0,-1 1,0-1,1 0,-1 1,0-1,0 0,1 0,-1 0,0 1,-1-1,-12 1,0 1,0-2,0 0,0 0,0-2,0 0,0 0,0-1,1-1,-14-5,0 2,-127-40,-218-97,-128-107,396 193,3-4,-130-105,191 133,1-2,1-1,3-2,1-1,1-2,3-1,-45-85,66 111,1-1,1 0,1-1,0 1,2-1,0 0,-3-35,7 46,1-1,-1 1,1 0,0 0,1 0,0 0,0 0,1 1,0-1,0 0,1 1,0 0,0 0,1 0,0 1,0-1,0 1,1 0,0 1,13-10,6 0,0 1,1 1,1 2,0 0,35-8,-14 4,-25 7,0 2,0 0,0 1,1 2,0 0,0 1,0 2,0 0,-1 2,1 1,43 9,13 13,0 3,-2 3,83 47,214 141,-254-140,-4 6,-4 4,110 112,-203-185,-20-16,0 0,1 0,-1 0,0 0,0 0,0 0,1 0,-1 0,0 0,0 0,1 0,-1 0,0 0,0 0,0 0,1 0,-1 0,0 0,0 0,0 0,1 0,-1 0,0 0,0 0,0-1,1 1,-1 0,0 0,0 0,0 0,0 0,1-1,-1 1,0 0,0 0,0 0,0-1,0 1,0 0,0 0,1 0,-1-1,0 1,0 0,-5-43,4 38,-27-149,6-1,7-1,9-247,7 389,0-1,1 1,0 0,1 0,1 0,0 0,1 1,0 0,1 0,1 0,0 1,0 0,1 0,1 0,0 1,1 1,0 0,0 0,1 1,13-9,-20 16,-1 0,1 0,-1 0,1 0,0 1,0-1,0 1,0 0,0 1,0-1,0 0,0 1,0 0,0 0,0 1,0-1,0 1,0-1,0 1,0 1,0-1,0 0,0 1,0 0,3 3,10 5,-2 2,1 0,-2 0,17 19,0-1,366 341,-7-4,-381-359,1 0,-1 1,-1 0,0 1,14 21,-13-11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28.0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810 1,'-14'0,"0"1,0 1,0 1,0 0,0 0,0 1,-20 10,-6 6,-41 27,-8 4,-51 18,-130 70,264-136,1 0,-1 0,1 1,0 0,0 0,0 0,1 1,-5 5,8-8,0 0,0 0,0 0,0 1,0-1,1 0,-1 0,1 0,0 1,0-1,0 0,0 0,0 1,0-1,0 0,1 1,-1-1,1 0,-1 0,1 0,0 0,0 0,0 0,0 0,1 0,1 2,47 70,21 35,14 54,-7 4,67 211,-136-348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28.6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94,'0'-4,"4"-2,6-4,5 0,1-3,1 1,2 3,3 2,1-2,2 2,-5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30.0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1 131,'1'-6,"1"0,1 1,-1-1,1 1,0-1,0 1,1 0,-1 0,1 0,0 1,0-1,1 1,9-7,-4 4,-1 1,1 1,1-1,-1 1,1 1,0 0,0 1,0 0,0 0,13 0,4 1,0 1,-1 1,32 4,-50-3,0 1,1 0,-1 1,-1 0,1 0,0 1,-1 0,0 1,0 0,0 0,0 1,-1-1,0 2,0-1,8 11,-11-12,0-1,0 2,-1-1,0 0,0 1,0-1,0 1,-1 0,0 0,0 0,-1 0,0 0,0 0,0 0,-1 1,1-1,-2 0,1 1,-1-1,0 0,0 0,0 0,-4 9,-7 8,-1-1,-1 0,0-1,-2 0,0-2,-30 28,22-22,22-23,0 0,0 0,1 0,-1 0,0 1,1-1,-1 1,1-1,0 1,0-1,-1 6,2-8,0 1,0-1,0 1,0-1,0 0,0 1,0-1,0 1,0-1,0 1,0-1,1 0,-1 1,0-1,0 0,0 1,1-1,-1 0,0 1,1-1,-1 0,0 1,1-1,-1 0,0 0,1 0,-1 1,1-1,22 1,62-19,147-49,-61 25,-51 15,-99 21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36.1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0,'8'11,"0"-1,-1 1,0 0,-1 1,-1-1,1 1,-2 0,5 17,14 32,282 689,-164-385,16 21,47 137,-161-405,-23-50,-16-51,0 0,2-1,-1 1,16 27,78 155,-6-8,-44-105,-4 2,52 144,-85-205,1 0,1-1,1-1,37 46,1 5,154 266,-194-319,-2 0,0 0,14 45,-16-40,1 0,22 40,111 174,74 131,-151-253,8 10,101 250,-167-355,33 79,-25-74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40.4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0,'1'10,"1"-1,0 1,0-1,7 18,2 7,27 153,24 317,-33-208,34 261,97 713,-147-1201,3 0,3-1,3-1,56 119,-22-82,4-2,79 102,-117-170,-3 1,0 0,-3 1,23 70,12 29,-51-134,0 0,1 0,-1 0,0-1,0 1,1 0,-1 0,0 0,1 0,-1-1,1 1,-1 0,1 0,-1-1,1 1,0 0,-1-1,1 1,0 0,0-1,-1 1,1-1,0 0,0 1,0-1,-1 1,1-1,0 0,0 0,0 0,0 1,0-1,0 0,0 0,0 0,-1 0,1-1,2 1,0-2,0-1,1 1,-1-1,-1 0,1 0,0 0,3-6,4-3,-4 4,0 0,1 1,0 0,0 0,1 0,0 1,0 0,1 0,-1 1,1 0,0 1,0 0,1 1,-1-1,1 2,0-1,0 2,11-2,-2 0,1 0,-1-1,0-1,0-1,-1-1,0-1,32-17,12-5,147-58,228-62,-413 143,0 1,0 1,0 2,26-2,-34 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42.7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7546 694,'-23'2,"-1"0,1 2,0 1,-40 13,-23 6,-683 119,-268 62,-390 200,776-210,496-150,-2-7,-1-6,-176 11,-425 22,451-39,1 13,-304 81,319-39,240-63,0 2,2 2,-69 42,108-57,7-4,1 0,-1 0,0 0,-1-1,1 1,0-1,-1 0,1 0,-1-1,-7 2,13-5,1-1,0 0,-1 0,1 1,0-1,0 1,1-1,3-3,-3 4,0 0,-1 0,1 0,0 1,0-1,0 1,0-1,0 1,0 0,1 0,-1 0,0 1,1-1,-1 1,0 0,1 0,-1 0,0 0,0 1,1-1,-1 1,0 0,0 0,1 0,-1 0,0 1,0-1,4 4,7 4,0 2,0 0,-1 0,16 19,-27-28,176 199,174 257,-274-353,87 125,259 479,-388-636,-3 1,-4 1,-3 2,-3 0,17 104,-32-123,3-1,2 0,2-1,3 0,40 83,-56-135,0-1,1 1,-1-1,1 1,-1-1,1 0,0 0,1 0,-1 0,0-1,1 1,-1-1,1 0,0 0,0 0,0 0,0-1,0 0,0 1,0-2,1 1,6 0,7-1,0 0,-1-2,1 0,22-6,-25 6,674-147,-209 43,427-53,7 36,647-107,-1250 163,340-121,279-160,-520 162,-346 151,0-4,-3-2,-1-2,56-54,-110 91,0 0,-1-1,1 1,-1-1,0 0,-1 0,0-1,0 1,-1-1,1 0,-2 0,1 0,-1 0,0 0,0-14,-2 8,0 1,-1-1,0 0,-2 0,1 1,-2-1,0 1,-10-24,-189-383,90 196,-444-1090,531 1239,-61-163,69 195,-2 1,-2 1,-35-50,-37-31,-59-88,124 157,22 38,-1 0,0 0,-1 1,0 0,-1 0,-1 1,0 1,-20-18,30 30,0-1,-1 0,1 1,0-1,-1 0,1 1,-1 0,1-1,-1 1,1 0,-1 0,1 0,-1 0,1 0,-1 0,1 0,-1 0,1 0,-1 1,1-1,-1 1,1-1,0 1,-1 0,1-1,0 1,-1 0,1 0,0 0,-1 1,-35 42,17-18,-52 40,-4-2,-120 76,54-41,20-25,90-57,1 1,1 1,-36 31,54-40,-1-1,-1 0,1-1,-20 8,12-5,0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43.8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1 744,'9'1,"0"1,0 0,-1 1,1 0,0 0,-1 1,0 0,0 1,0 0,0 0,7 7,17 10,519 332,-152-95,-199-131,491 300,-665-413,11 7,0-3,44 18,-80-37,0 0,0 1,-1-1,1 0,0 0,-1 0,1 1,0-1,0 0,0 0,-1 0,1 0,0 0,0-1,-1 1,1 0,0 0,0 0,-1-1,1 1,0 0,-1-1,1 1,0-1,-1 1,1 0,-1-1,1 0,-1 1,2-2,5-26,-11-33,-82-306,23 113,20 62,-66-333,86 381,-7-245,29 371,0-34,1 50,0 0,0 0,1-1,-1 1,0 0,1 0,0-1,-1 1,1 0,0 0,0 0,0 0,0 0,0 0,1 0,1-2,6 1,1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44.8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1006 193,'-1'-5,"-1"1,1 0,-1-1,0 1,0 0,-1 0,1 0,-1 1,0-1,0 0,0 1,-1 0,-4-4,2 1,-9-8,0 0,-1 1,-1 0,0 1,-1 1,0 1,-35-14,43 20,0 1,-1 0,1 1,-1 0,0 0,0 1,1 1,-1 0,0 0,0 1,0 1,1 0,-1 0,1 1,-1 0,-16 8,-18 13,1 1,2 3,1 1,1 2,1 1,-45 50,69-65,1 2,0-1,1 2,1 0,1 0,1 1,1 0,0 1,2 0,0 1,2-1,1 1,0 0,2 0,0 31,2-46,1 1,1 0,-1-1,1 1,1-1,0 0,0 0,0 0,1 0,0 0,1-1,0 1,7 7,-4-6,2 0,-1 0,1-1,0-1,1 1,0-2,0 1,14 5,8 0,1-1,1-2,-1-1,1-2,55 4,64-2,94 8,-206-10,1 1,-2 3,73 25,-109-34,1 1,-1 1,0-1,0 1,0 0,0 0,0 0,-1 1,1 0,-1 0,0 0,0 0,5 8,-6-6,0 0,-1 1,0-1,0 0,-1 1,0-1,0 1,-1-1,1 1,-1 0,-2 11,-3 22,-1 0,-2-1,-2 0,-1-1,-18 39,-3-3,-64 105,79-150,-2-1,-1-1,-34 36,41-50,0-1,-1 0,-1-1,1-1,-2 0,1-1,-1 0,-20 6,29-13,-1 0,0-1,0 1,0-2,0 1,0-1,0 0,0-1,0 0,1 0,-1-1,0 0,0 0,1-1,-1 0,1 0,0-1,-8-4,-14-11,0-1,-47-43,52 42,-267-250,151 138,130 124,5 5,0 0,1 0,0 0,-1-1,2 1,-1-1,0 0,1 0,0 0,0-1,0 1,-1-8,3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45.7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1,'-27'29,"1"2,2 1,1 1,1 0,-22 48,-68 186,101-238,1 1,1 0,2 1,1 0,1 0,-1 53,6-81,0 0,0 0,1-1,-1 1,1 0,-1 0,1-1,0 1,0 0,0-1,0 1,1-1,-1 1,1-1,-1 0,1 0,0 0,0 0,0 0,0 0,0 0,1 0,-1-1,0 1,1-1,-1 0,1 0,0 0,-1 0,1 0,3 0,9 1,0 0,-1-1,1-1,29-3,-8 0,721-4,-736 6,54-3,-71 3,1 1,0-1,0 0,-1 0,1-1,-1 0,0 1,1-1,-1-1,0 1,7-6,-5-1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50.1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3977 65,'-1621'70,"185"108,1391-171,-174 37,185-35,1 2,0 1,1 2,-41 23,65-32,-12 6,0 2,-32 26,45-33,1 0,0 0,1 1,0 0,0 0,0 0,1 1,0 0,0 0,1 0,-3 9,-30 120,-24 76,9-59,7 2,-35 230,69-305,3 1,4 0,3 0,4 0,4 0,31 141,-10-122,4-2,78 161,124 174,-124-238,-66-113,429 795,-362-644,-110-230,0-1,0 0,0 0,0 0,0 0,0-1,1 1,-1-1,1 1,0-1,0 0,0 0,0 0,0 0,0-1,0 1,1-1,-1 0,0 0,1 0,-1 0,1-1,6 1,6-1,0-1,0 0,-1-1,21-6,-5 2,1083-148,-330 53,-655 82,697-119,-634 96,-2-8,227-94,578-337,-502 163,-27-39,-394 300,-70 56,0-1,0 0,0 0,0 0,-1 0,1 0,-1 0,1 0,-1 0,0-1,1 1,-1 0,-1-1,1 1,0-1,-1 1,1-1,-1 1,1-1,-1 0,0 1,0-1,-1 1,1-1,0 0,-1 1,0-1,1 1,-3-4,-3-7,0 0,-1 1,-1-1,-12-15,-4-7,-73-133,-116-279,-24-205,129 307,-89-504,190 792,6 39,-1 1,-1-1,-8-25,11 42,-1 0,1-1,-1 1,0 0,1 0,-1 0,0-1,0 1,0 0,0 0,0 0,0 0,0 0,0 1,0-1,-1 0,1 0,0 1,-1-1,1 1,0-1,-1 1,1 0,0-1,-1 1,1 0,-1 0,1 0,-1 0,1 0,-2 1,-49 12,40-8,-86 23,-171 28,-109-10,331-41,-1070 59,631-21,214-13,180-19,56-5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52.4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1079 1071,'-1'-26,"1"-50,10-78,-6 128,1-1,1 0,1 1,1 0,2 1,19-39,16-10,73-92,-73 108,-3-3,53-98,-92 152,0 1,0-1,-1 0,3-14,-4 20,-1 0,0 0,0 0,0 0,0 0,0 0,0 0,0 0,0 0,0 0,0 1,-1-1,1 0,0 0,-1 0,1 0,0 0,-1 1,1-1,-1 0,1 0,-1 1,0-1,1 0,-1 1,0-1,0 1,1-1,-1 1,0-1,0 1,0-1,1 1,-1 0,0-1,0 1,0 0,0 0,0 0,0 0,0-1,0 1,1 1,-1-1,0 0,0 0,0 0,0 0,0 1,0-1,-1 1,-13 2,0 2,0-1,1 2,-1 0,-23 14,-69 50,64-40,-107 79,6 7,4 6,-226 257,307-310,4 3,3 2,-45 84,71-108,2 1,2 1,3 1,1 1,4 1,-9 58,16-62,1-1,3 1,2 0,12 97,-8-129,1 1,1-1,1 0,1 0,1-1,16 30,-17-36,1-2,0 1,0-1,1 0,0-1,1 0,0 0,1-1,-1 0,2-1,12 6,0-2,1-1,-1-2,2 0,-1-2,51 6,138-3,465-44,-86 1,-123 48,-385-4,0 2,0 5,120 39,-178-46,0 0,-1 2,0 1,0 1,-2 1,1 1,23 21,-37-27,-1 1,0-1,0 2,-2-1,1 1,-1 1,-1-1,0 1,-1 1,0-1,-1 1,-1 0,0 0,-1 1,2 23,-2-23,-2 1,0 0,-1-1,-1 1,0 0,-1-1,-1 1,0-1,-1 0,-1 0,0 0,-1-1,-1 1,0-1,-1-1,0 0,-1 0,-12 13,-50 53,-5-2,-141 111,149-138,-2-3,-2-3,-150 67,187-98,-48 11,32-11,35-8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51.3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0,'-1'14,"1"-1,0 1,2 0,-1-1,1 0,1 1,1-1,0 0,0 0,1-1,1 1,0-1,1 0,13 18,74 100,-85-115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52.5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0 312,'7'1,"0"1,0-1,-1 1,1 1,-1-1,0 1,0 1,0-1,0 1,0 0,-1 0,1 0,4 7,12 6,910 729,-889-704,17 11,-60-52,1-1,-1 0,0 1,1-1,-1 0,0 0,1 1,-1-1,0 0,1 0,-1 0,0 1,1-1,-1 0,0 0,1 0,-1 0,1 0,-1 0,0 0,1 0,-1 0,1 0,-1 0,0 0,1 0,-1 0,1 0,-1 0,0 0,1-1,-1 1,1 0,-1 0,0 0,1-1,-1 1,0 0,0 0,1-1,-1 0,4-21,-11-35,7 54,-99-485,5 25,64 307,25 127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53.6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1,'-13'1,"0"0,0 1,1 1,-1 0,0 1,1 0,0 1,0 0,0 1,-14 9,-7 7,2 0,-34 33,56-47,0 1,0 1,1-1,0 1,0 1,2-1,-1 1,1 1,1-1,0 1,0 0,1 0,1 0,0 1,-2 20,4-22,1 0,1 0,0 0,0-1,1 1,0 0,1-1,0 1,1-1,0 0,1 0,0 0,0-1,1 1,0-2,1 1,0 0,13 11,8 6,2-2,1-1,58 32,111 44,-7-5,-184-89,1 0,0 1,-1 0,0 0,-1 1,1 0,-1 1,0 0,-1 0,0 1,-1 0,1 0,-2 0,1 1,-1 0,5 13,-5-4,1 1,-2 0,-1 0,0 0,-2 0,0 22,-2-36,1 1,-1-1,0 0,-1 1,0-1,0 0,0 0,-1 0,1 0,-1 0,-1-1,1 1,-1-1,0 0,0 0,-1 0,1-1,-1 0,0 1,0-2,-1 1,-9 5,-11 1,0-2,0 0,0-2,-1-1,0-1,-47 1,32-1,5-1,1 2,0-2,0-1,0-2,0-2,-63-10,80 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54.5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1,'-55'40,"2"2,2 3,-47 54,86-86,1-1,0 1,1 1,1 0,0 1,1-1,-12 31,19-42,0 1,0 0,0 0,0 0,0 0,1 0,0 0,0 0,0-1,0 1,0 0,1 0,0 0,0 0,0 0,0 0,1-1,-1 1,1-1,0 1,0-1,0 1,0-1,1 0,0 0,-1 0,1-1,0 1,0 0,1-1,-1 0,0 0,1 0,-1 0,1-1,0 1,-1-1,7 1,266 79,-248-74,32 9,1-3,1-2,64 2,-122-13,1 1,0-2,-1 1,1 0,-1-1,1 0,-1 0,0 0,1-1,-1 1,0-1,0 0,0 0,0-1,0 1,0-1,-1 0,1 0,-1 0,0 0,0-1,4-4,4-6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4:55.8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1 109,'1'-5,"1"0,0 0,1 0,-1 0,1 1,0-1,0 0,7-6,0-2,-8 9,0 1,1-1,-1 1,1 0,0 0,0 0,0 0,0 0,1 1,-1-1,1 1,-1 0,1 0,6-2,-7 4,0-1,0 1,0 0,0 0,0 0,1 1,-1-1,0 1,0-1,0 1,0 0,0 0,0 1,-1-1,1 1,0-1,0 1,-1 0,1 0,2 2,12 10,11 9,45 45,-65-58,0 0,0 0,-1 1,0 0,-1 1,0-1,-1 1,6 20,22 90,-5 2,-6 1,10 236,-31-353,-1-1,-1 1,1-1,-1 1,0 0,-1-1,0 0,-5 13,6-16,-2-1,1 1,0-1,-1 0,0 0,0 0,0 0,0 0,0 0,0-1,-1 0,1 0,-1 0,0 0,1 0,-1-1,-6 3,-30 6,31-8,28-9,249-59,-47 13,-132 26,95-22,-161 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00.1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1 970,'8'-2,"0"1,1-2,-1 1,0-1,-1 0,1-1,13-8,9-3,659-258,16 42,-611 201,217-70,373-112,-420 138,-262 73,-1 1,0-1,1 1,-1-1,1 1,-1-1,1 1,-1 0,1 0,-1 0,1 0,0 0,-1 0,1 0,-1 0,1 1,-1-1,1 0,-1 1,1 0,-1-1,0 1,1 0,1 1,-3-1,0 1,0-1,0 0,0 1,-1-1,1 0,0 1,-1-1,1 0,-1 1,1-1,-1 0,0 0,0 0,1 1,-1-1,0 0,0 0,0 0,0-1,0 1,0 0,0 0,-1 0,1-1,-2 2,-364 249,338-231,-29 20,55-38,-1 0,1-1,-1 1,1-1,-1 1,0-1,0 0,1 0,-1-1,0 1,0-1,0 0,-5 0,8 0,0 0,0-1,0 1,0 0,1 0,-1 0,0-1,0 1,1 0,-1-1,0 1,0 0,1-1,-1 1,0-1,1 1,-1-1,1 0,-1 1,1-1,-1 1,1-1,-1 0,1 0,-1 1,1-1,0 0,0 0,-1 1,1-1,0 0,0 0,0-1,0 0,0-1,1 0,0 1,0-1,0 1,0-1,0 1,0 0,0-1,3-2,41-45,-46 46,-9 4,-13 5,-18 11,-52 19,-155 39,197-64,-126 26,-293 100,443-126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00.8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0,'7'8,"-2"-1,1 1,-1 0,0 1,6 14,4 7,246 477,-214-415,-29-59,21 52,-31-64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01.7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1 622,'0'-3,"0"0,1 0,0 0,0 0,-1 0,2 0,-1 0,0 0,1 0,-1 0,1 0,0 1,0-1,0 1,0 0,0-1,1 1,-1 0,1 0,2-1,9-6,0 1,27-12,-18 10,91-42,211-64,-1 38,-219 55,23-15,-64 17,-16 4,-1-3,86-50,-40 19,-51 28,-26 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02.6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1 562,'25'-23,"2"2,0 1,47-27,100-42,-93 50,373-157,-393 171,9 0,-33 12,0-2,43-23,-62 27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04.3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1590 0,'2'13,"0"-1,1 0,0 0,1-1,0 1,1-1,0 0,11 18,3 8,16 30,53 75,-22-38,41 47,-75-110,-2 1,45 83,-62-98,3 6,23 65,-39-96,1 0,-1-1,0 1,1 0,-1-1,0 1,0 0,-1-1,1 1,0-1,0 1,-1 0,1-1,-1 1,1-1,-1 1,0-1,0 1,0-1,0 1,0-1,0 0,0 1,0-1,0 0,0 0,-1 0,1 0,0 0,-1 0,1 0,-1-1,1 1,-3 0,-7 3,0 0,0-1,-1 0,-11 1,-1 0,-281 82,-52 12,117-43,-352 130,514-161,-147 28,52-16,171-35,-34 4,34-5,1 0,0 0,0-1,0 1,0 0,0-1,0 1,0 0,0-1,0 1,0-1,0 0,0 1,0-1,0 0,0 0,1 1,-1-1,0 0,0 0,1 0,-1 0,1 0,-1 0,1 0,-1 0,1 0,-1-2,-2-12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35.5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 0,'8'2,"1"0,-1 1,0 0,0 1,0-1,0 2,-1-1,0 1,0 0,0 0,8 9,5 1,455 364,-179-139,-208-165,-3 4,87 102,125 195,-280-354,-11-15,1 1,-2 0,1 0,-1 1,0-1,0 1,-1 0,4 15,-8-23,0 0,0 1,0-1,0 0,0 0,0 1,0-1,0 0,-1 0,1 0,-1 0,1 1,-1-1,1 0,-1 0,1 0,-1 0,0 0,0 0,0 0,1 0,-1-1,0 1,0 0,0 0,0-1,0 1,0 0,-3 0,-41 13,25-9,-29 15,1 1,1 3,1 1,-68 52,71-48,-1-1,-1-3,-1-1,-91 32,39-16,79-30,1-1,-1-1,-1-1,0-1,0 0,0-2,-1 0,-21 1,32-5,0 1,0 0,0 1,0 0,0 1,0 0,1 0,-10 5,-69 44,66-37,-1-1,-37 17,-1-6,-1-3,0-2,-94 17,155-36,0-1,0 0,0 1,0-1,0 0,0 1,0-1,0 0,-1 0,1 0,0 0,0 0,0 0,0-1,0 1,0 0,0 0,0-1,0 1,0-1,0 1,0-1,0 1,0-1,0 0,0 1,1-1,-2-1,2 1,0-1,1 1,-1-1,0 1,1-1,-1 1,1 0,-1-1,1 1,0 0,0-1,0 1,0 0,-1 0,1 0,3-2,5-6,0 0,1 1,18-12,42-12,-49 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53.0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1547 1,'-28'1,"0"1,0 2,1 0,-49 16,-102 50,71-17,3 5,2 5,3 4,3 4,3 4,4 4,3 5,-85 105,126-134,-77 119,113-158,-1 0,2 1,0 0,1 1,1-1,1 1,0 1,2-1,0 0,0 1,2 0,2 36,1-44,2 1,-1-1,1 0,1 0,0-1,0 1,1-1,0 0,1 0,0-1,1 0,0-1,0 1,1-1,0-1,11 8,19 12,2-3,67 32,-107-56,92 42,3-5,106 26,208 34,-316-76,107 20,218 55,-405-92,3 0,0 0,-1 2,0 0,27 14,-39-17,-1-1,1 1,0 0,-1 0,0 0,0 1,0-1,0 1,0 0,-1-1,1 1,-1 0,0 1,0-1,-1 0,1 0,-1 1,0-1,0 1,0-1,-1 1,0 5,-1 44,-3 1,-2-1,-2 0,-3-1,-2 0,-36 94,-7-17,-102 175,83-180,-5-3,-5-4,-5-4,-5-4,-147 131,213-215,-1 0,-1-1,-2-3,0 0,-1-2,-50 21,41-26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05.9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0 570,'1'-4,"-1"-1,1 1,0-1,1 1,-1 0,1 0,0 0,0-1,0 2,0-1,1 0,0 0,-1 1,1-1,1 1,-1 0,0 0,1 0,0 1,-1-1,5-1,14-9,0 2,39-14,-40 16,224-71,5-1,-138 25,6-3,160-64,-237 101,-26 14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07.9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1689 41,'14'-1,"0"-1,0 0,-1-1,1 0,-1-1,1-1,-1 0,18-10,-58 24,0-2,-38 6,8-1,-246 58,-237 52,-7-36,528-83,0 0,1 2,0 0,0 2,0 0,-28 16,10-6,32-16,-1 2,1-1,0 0,0 1,0 0,0-1,0 2,0-1,1 0,0 1,0 0,0-1,0 1,0 0,1 1,0-1,0 0,0 1,0-1,1 1,-1 0,1-1,0 1,1 0,-1 0,1 0,0 5,3 10,0 0,1 1,1-1,1-1,10 24,3 10,68 289,-16-54,-63-264,2 0,1 0,19 31,14 31,-38-71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08.9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1 537,'12'-11,"1"0,1 1,0 0,0 1,23-10,81-29,188-55,-218 77,139-21,-72 33,61-11,-163 16,67-1,-74 7,-36 0,1 1,-1-2,1 1,-1-1,0-1,-1 0,1 0,-1-1,0 0,0-1,-1 0,9-9,-2 3,1 1,22-14,62-21,-78 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09.9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35 262,'-2'0,"-1"0,0 1,0-1,1 1,-1 0,0-1,1 1,-1 1,1-1,-1 0,-2 3,5-4,0 0,0 0,0 0,0 0,0 0,0 0,0 0,0 0,1 0,-1 0,0 0,0 0,0 0,0 0,0 0,0 0,0 0,0 1,0-1,0 0,0 0,0 0,0 0,0 0,0 0,0 0,0 0,0 0,0 0,0 1,0-1,0 0,0 0,0 0,0 0,0 0,0 0,0 0,0 0,0 0,0 1,0-1,0 0,0 0,0 0,0 0,0 0,0 0,0 0,0 0,0 0,0 0,0 0,0 0,-1 1,1-1,0 0,0 0,0 0,0 0,0 0,0 0,0 0,22-6,130-47,3 6,193-31,-296 69,0-3,-1-1,73-30,-110 35,-2-1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11.4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203 402,'-8'2,"0"0,1 0,-1 1,0 0,1 1,0-1,-1 2,1-1,-12 11,-13 6,28-19,-37 18,39-19,1 0,0-1,-1 1,1-1,0 1,-1-1,1 1,-1-1,1 0,-1 0,1 0,-1 0,1 0,0 0,-1 0,1 0,-1-1,1 1,-1 0,1-1,0 1,-1-1,1 0,-2 0,3 0,0 0,-1 0,1 0,0 0,0 1,0-1,0 0,0 0,0 0,0 0,0 0,0 0,1 1,-1-1,0 0,0 0,1 0,-1 1,1-1,-1 0,1 0,-1 1,1-1,-1 0,1 1,-1-1,1 0,0 1,-1-1,1 1,0-1,0 1,0 0,0-1,35-21,-30 19,44-26,2 3,1 2,1 3,94-26,-81 30,1-1,92-12,-82 18,78-23,-102 22,-3 3,-39 9,-1-1,1 0,0-1,-1 0,0-1,0 0,0-1,0 0,-1-1,1 0,14-12,-13 6,0 2,0-1,1 2,1 0,-1 0,1 1,1 1,20-8,-14 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13.3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1,'4'39,"1"0,19 62,-7-29,130 437,-137-478,-7-18,1-1,0-1,1 1,0-1,0 1,1-1,1-1,0 1,1-1,11 13,78 81,-94-101,0-1,1 1,-1-1,0 0,1 0,0 0,-1 0,1 0,0-1,0 0,0 0,0 0,0 0,0 0,0-1,0 0,0 0,0 0,0 0,1-1,7-2,6-2,1-1,-1 0,26-14,-14 6,31-12,316-132,11 30,-308 102,-2-4,0-3,126-75,-97 50,-56 28,-1-3,-2-1,49-46,-83 70,-1 0,2 2,-1 0,1 0,27-9,-24 11,-1-1,-1-1,1-1,20-14,-25 15,0 1,1 0,-1 1,1 0,21-5,-27 8,15-5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16.1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1508,'17'-30,"1"1,34-41,-6 7,332-511,-266 412,172-245,-213 294,-49 76,-9 14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19.7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1960,'1'-82,"4"-1,3 1,4 0,3 1,4 1,3 1,4 0,55-115,96-166,-147 305,-17 34,-2 0,12-31,0-4,-14 36,-1 0,-1-1,6-27,9-82,7-155,-28 257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33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19 112,'-1'-15,"0"1,-1-1,-5-17,0-4,35 78,462 882,-335-610,168 289,-299-552,-18-32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34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1 800,'1'-36,"1"0,2 0,2 0,1 0,2 1,1 0,2 1,1 0,2 1,1 0,2 1,1 1,1 1,2 1,0 1,2 1,47-42,-41 44,40-29,-56 46,0 0,0 1,0 0,1 2,0-1,17-3,22-4,1 3,0 2,1 2,80 3,-115 3,0 2,0 0,-1 2,0 0,0 1,0 1,0 1,-1 1,0 0,0 2,-1 0,-1 1,0 1,0 0,19 19,-31-25,0 0,0 1,0-1,-1 1,0 0,0 0,-1 0,0 1,0-1,-1 1,0-1,0 1,-1 0,0 0,0 0,-1 0,0 0,0 0,-1 0,0 0,0 0,-1-1,0 1,-6 14,-6 10,-1 0,-1-1,-1-1,-27 34,-82 109,-101 158,209-304,-1-1,-1-1,-2 0,0-2,-32 27,15-27,22-14,3-1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53.7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787 0,'-36'2,"-1"1,0 1,1 2,0 2,-58 20,46-10,2 2,0 3,-64 40,85-47,1 1,1 2,0 0,1 1,2 1,0 1,1 1,-19 31,31-43,1 0,0 0,1 1,0 0,1 0,1 0,-1 1,2-1,0 1,0-1,2 1,-1 0,1 0,1-1,1 1,-1 0,2-1,0 1,0-1,1 0,9 18,-5-15,1-1,1 0,0 0,1-1,1 0,0-1,0 0,1-1,1 0,-1-1,23 12,20 7,101 39,-136-59,92 32,222 50,126-15,-415-70,240 44,-259-44,-1 2,1 1,-1 2,-1 0,0 1,-1 2,0 0,26 22,-42-28,0 0,-1 0,0 1,0 0,-1 0,0 0,-1 1,0 0,0 0,-1 0,0 0,-1 1,0 0,-1-1,0 1,-1 0,0 0,0 0,-2 0,1 1,-3 13,-5 21,-2-1,-2-1,-31 77,30-88,-40 91,-5-4,-125 194,133-242,33-54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35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1,'7'12,"1"-1,1 0,0 0,0-1,1 0,21 16,20 21,-40-34,0 0,-1 1,-1 0,0 1,-1 0,0 0,-2 1,0-1,0 2,-1-1,3 24,-5-15,-1 1,-1 0,-2-1,0 1,-2 0,-10 45,-8 0,-4-1,-2-1,-3-1,-47 76,72-135,0 0,0 0,-1-1,0 0,0 0,-1-1,0 1,-14 10,1-6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36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1 196,'13'24,"2"-1,23 29,6 9,379 662,-277-399,-144-320,25 54,-26-55,0-1,1 0,-1 1,1-1,0 0,0 0,0 0,0 0,0 0,0 0,0 0,0-1,1 1,-1-1,1 0,-1 0,1 0,5 2,-7-4,1 1,-1 0,0-1,0 1,1-1,-1 1,0-1,0 0,0 1,0-1,0 0,0 0,0 0,0 0,0 0,0 0,0 0,0 0,-1 0,1 0,0 0,-1-1,1 1,-1 0,0 0,1-1,-1 1,0 0,0-1,0 1,0-2,5-52,-5 47,0-80,-20-160,-36-87,17 121,22 103,4-1,2-157,12 240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37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0,'39'53,"-19"-25,-7-9,-1-1,0 1,-1 1,-2 0,0 1,8 26,-14-38,-1 0,0 1,0 0,-1-1,0 1,-1 0,0-1,0 1,-1 0,-1 0,1-1,-2 1,1-1,-1 0,-1 0,-6 14,-124 182,125-192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39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2092 7,'0'-1,"-1"1,0-1,0 1,1-1,-1 1,0-1,0 1,0-1,1 1,-1 0,0-1,0 1,0 0,0 0,0 0,0 0,0 0,0 0,1 0,-1 0,0 0,-2 0,-32 2,26-1,-41 5,0 2,1 3,0 1,-86 36,32-12,38-15,-278 96,11 29,-86 100,345-196,2 4,2 2,-88 94,148-140,1-1,0 1,0 1,1-1,-8 20,13-28,1 0,0 0,1 0,-1 1,0-1,1 0,-1 1,1-1,0 0,-1 1,1-1,0 1,1-1,-1 0,0 1,1-1,-1 1,1-1,0 0,0 0,0 1,0-1,0 0,0 0,1 0,-1 0,1 0,-1-1,1 1,0 0,0-1,-1 1,1-1,0 1,5 1,12 5,1 0,0-1,1-1,-1-1,32 3,9 3,666 160,-98 12,-510-138,-3 5,-2 5,123 81,-212-120,0 1,-1 2,0 0,36 40,-53-51,-1 1,1 0,-1 0,-1 0,0 1,0 0,-1 0,0 0,-1 1,0-1,0 1,-1-1,-1 1,0 0,0 0,-2 14,-2 3,-2 0,-1-1,-1 1,-2-2,-18 42,-72 119,68-137,-2-1,-2-2,-2-2,-80 77,97-104,-1 0,0-2,-1 0,-1-2,0 0,-1-2,0 0,-1-2,0-1,-1 0,0-2,-51 7,65-14,1-1,-1 0,0-1,0 0,0-1,1 0,-1-1,1 0,0 0,0-2,0 1,1-1,0-1,0 0,1 0,0-1,0 0,1-1,-11-12,3 2,1-1,1-1,1 0,0-1,2-1,0 1,2-2,-9-33,11 25,1 0,2 0,2-1,1-39,18-132,-1 20,-15 148,3 0,1 0,1 1,18-55,-17 68,2 1,0 0,1 0,1 1,1 0,1 1,1 1,19-21,-19 27,1 0,1 1,0 1,0 0,23-9,15-10,-38 20,-2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41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2073,'2'-28,"1"1,1-1,1 1,2 0,0 1,2-1,1 1,1 1,1 0,21-31,5-1,2 1,3 2,49-49,-62 74,1 0,2 2,0 2,2 1,0 1,2 2,0 2,1 1,1 2,1 2,0 1,0 3,2 1,-1 1,1 3,81 0,-95 5,285 8,-256 0,-1 3,-1 3,0 2,81 35,87 25,-118-50,2-5,147 10,-192-28,0-2,0-3,0-3,0-2,96-25,-146 28,-1 0,1-1,-1 0,0-1,0 0,-1-1,0 0,0-1,-1 0,0 0,0-1,-1 0,0-1,0 0,-1 0,6-13,8-18,-2-1,-2 0,13-49,-5 15,23-60,5 3,96-172,-141 290,2 0,0 1,0 0,1 1,1 0,0 1,18-13,-19 17,1 1,0 0,0 1,1 0,0 1,0 0,0 1,0 1,21-3,-4 3,-1 1,0 1,1 2,-1 1,33 6,146 41,-138-29,122 16,4-25,-110-8,97 15,54 34,-135-26,117 13,73 0,-255-35,-1-1,0-1,1-3,-1 0,59-12,-88 12,0-2,0 1,-1 0,1-1,0-1,-1 1,0-1,0 0,0 0,0-1,-1 0,0 0,9-10,5-9,31-52,-34 49,37-62,62-142,-112 223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46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 1142,'2'0,"0"1,1 0,-1 0,0 0,0 0,0 1,0-1,0 1,0-1,0 1,2 3,4 2,32 27,-2 2,54 66,56 93,-91-118,-14-18,82 107,158 279,-280-439,30 64,-31-64,0-1,0 1,0 0,-1 0,0 0,0 0,-1 0,1 0,-2 11,1-17,0 1,0-1,0 1,0-1,-1 1,1-1,0 1,0-1,0 1,0-1,-1 1,1-1,0 1,-1-1,1 0,0 1,-1-1,1 0,0 1,-1-1,1 0,-1 1,1-1,0 0,-1 0,1 0,-1 1,1-1,-1 0,1 0,-1 0,1 0,-1 0,1 0,-1 0,0 0,-22-9,-19-24,-75-86,5-4,-110-159,150 183,4-3,-78-157,119 202,2-1,3-2,2 0,3-1,3-1,-10-98,22 135,2 0,1 1,1-1,1 0,2 1,0-1,1 1,1 1,15-32,-7 24,1 1,2 0,1 1,2 1,0 0,29-26,-6 12,3 2,1 2,2 2,1 2,2 3,1 2,72-28,-82 40,1 2,0 2,0 2,1 2,1 2,-1 1,1 3,0 2,73 8,-113-6,1 1,-1 0,1 0,-1 0,1 1,-1 0,0 1,0-1,-1 1,1 1,-1-1,0 1,0 0,7 8,-7-5,0 1,0 0,-1 0,0 0,0 0,-1 1,0 0,-1 0,0 0,2 15,1 21,-2 1,-2-1,-2 1,-2 0,-11 66,-8 1,-38 115,28-128,-4-2,-59 116,60-151,-2-1,-3-2,-3-2,-57 62,83-103,0-2,-1 0,-1-1,-1-1,0 0,-33 16,38-19,25-8,33-8,-41 5,69-8,1 4,0 2,75 9,215 46,-219-21,254 93,-348-105,36 13,-64-28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47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555 759,'2'-25,"2"1,0 0,2 1,0-1,2 1,1 0,12-23,15-45,-22 48,-2 0,-2 0,-2-1,-1 0,-3 0,-1-56,-3 94,-1 1,1 0,-1 0,0 0,-1-1,1 1,-1 0,0 1,0-1,0 0,-1 0,0 1,1 0,-6-6,6 9,0-1,0 1,0-1,0 1,0 0,0 0,0-1,-1 2,1-1,0 0,-1 0,1 1,-1-1,1 1,-1 0,1 0,-1 0,1 0,-1 0,1 1,-1-1,1 1,-1-1,1 1,0 0,-1 0,1 0,0 0,0 1,0-1,0 0,-2 3,-28 21,1 1,2 2,0 1,2 1,-24 36,0-3,-11 9,-90 113,126-150,3 0,0 2,-25 58,45-89,0 0,1 1,0-1,0 1,0-1,1 1,0 0,0 0,1-1,-1 1,2 12,1-16,-1 0,0 1,1-1,0 0,-1 0,1 0,0 0,1 0,-1 0,0-1,1 1,0-1,0 0,-1 1,1-1,0 0,1-1,-1 1,0-1,0 1,1-1,-1 0,5 1,72 18,1-4,0-3,107 3,-82-15,0-4,153-25,-146 14,-100 12,-1 0,1-1,-1 0,0-1,0 0,0-1,-1 0,1-1,13-10,-1-3,0 0,33-37,-39 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48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1,'-4'0,"1"1,-1-1,0 1,0 0,0 1,0-1,1 1,-1-1,1 1,-1 0,-5 5,-35 32,38-33,-31 31,3 3,1 0,-50 81,42-49,-53 127,77-160,2 1,2 0,2 1,1 0,3 1,1-1,-1 57,8-85,1 0,0 0,1 0,0 0,1 0,1 0,0-1,0 0,1 0,1-1,0 1,1-1,0-1,0 0,1 0,1 0,-1-1,1-1,1 0,21 13,-10-8,0-1,1-2,0 0,1-1,0-2,0 0,0-2,1 0,0-2,28 1,-29-3,-9 0,1-1,-1 0,0-1,16-3,-29 4,1-1,0 1,-1-1,1 0,0 0,-1 0,1 0,-1 0,0-1,1 1,-1-1,0 1,0-1,0 0,0 0,0 0,0 0,-1 0,1-1,-1 1,1 0,-1-1,0 1,0-1,0 1,0-1,0 0,0-3,0-16,0 0,-1 0,-1 0,-1 0,-1 1,-7-27,-45-130,27 98,-134-405,147 444,-1-2,2-1,-11-59,25 102,0 1,-1-1,1 0,0 0,0 0,0 1,0-1,0 0,0 0,0 0,0 1,0-1,0 0,0 0,0 0,1 1,-1-1,0 0,0 0,1 1,-1-1,1 0,-1 0,1 1,-1-1,1 0,16 7,19 30,239 315,395 479,-669-828,6 6,-1 1,1-1,0 0,1 0,0-1,0 0,1 0,15 9,-4-8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48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0,'1'22,"1"0,0-1,2 0,1 0,12 34,48 99,-33-85,74 169,11-5,187 277,-268-457,3-1,1-2,3-2,92 80,-129-123,-1 0,1-1,1 0,-1 0,0-1,1 1,0-1,-1-1,1 1,0-1,1-1,-1 1,0-1,0 0,1-1,-1 0,0 0,1 0,-1-1,0 0,1 0,-1-1,0 0,0-1,7-3,7-6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0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1322,'-5'-4,"0"-1,1 0,-1 0,1 0,0-1,0 0,1 1,-1-1,1-1,-2-6,5 13,0 0,0 0,-1-1,1 1,0 0,0 0,0-1,0 1,0 0,0-1,0 1,0 0,0 0,0-1,0 1,0 0,0 0,0-1,0 1,1 0,-1-1,0 1,0 0,0 0,0 0,0-1,1 1,-1 0,0 0,0-1,0 1,1 0,-1 0,0 0,0 0,1 0,-1-1,1 1,11 4,14 14,6 12,0 1,52 70,44 84,-74-104,-25-39,81 126,-90-133,-1 1,27 70,-45-101,1 0,-1 0,1 1,-1-1,-1 1,1-1,-1 0,0 1,-1 6,1-10,-1-1,1 1,-1-1,1 1,-1-1,0 1,0-1,1 1,-1-1,0 0,0 1,-1-1,1 0,0 0,0 0,0 0,-1 0,1 0,-1 0,1 0,0-1,-1 1,1 0,-1-1,0 1,1-1,-1 0,1 1,-1-1,0 0,1 0,-1 0,0 0,1-1,-3 1,-8-2,0 0,0-1,1 0,-1-1,0 0,1-1,-16-8,-75-52,-4-16,2-4,5-6,4-3,-159-203,63 18,164 233,3-2,1-1,3 0,-19-68,35 94,0-1,1 0,1-1,2 1,0 0,1 0,2 0,0 0,2 0,1 0,0 1,2 0,1 1,0-1,23-37,-4 15,2 1,2 2,2 1,1 1,2 3,49-40,-71 65,0 1,1 1,0 0,0 1,1 1,0 0,31-9,-39 14,1 1,0 0,0 1,-1 0,1 0,0 1,0 0,0 1,0 0,0 1,-1 0,1 0,-1 1,1 0,-1 1,11 5,-13-4,0 1,-1-1,1 1,-1 0,-1 0,1 1,-1 0,0 0,-1 0,1 1,-1-1,-1 1,0 0,5 16,1 9,-2 2,4 44,-1 17,-5 0,-7 114,-1-160,-3 0,-2 0,-2 0,-3-1,-1-1,-21 47,16-56,7-16,2 1,-9 26,17-43,0-1,1 0,0 0,0 0,0 1,1-1,0 0,0 1,1-1,-1 0,1 1,1-1,3 10,-3-12,0-1,0 1,0-1,1 1,-1-1,1 0,0 0,0 0,0 0,1-1,-1 1,1-1,-1 0,1 0,0 0,0-1,0 1,0-1,6 1,10 2,0 0,38 0,-23-2,475 79,-359-52,-145-28,1 0,-1 0,1 1,-1 0,0 1,0-1,9 6,-1 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54.4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0,'-72'184,"8"-22,37-89,4 1,3 1,-16 120,35-186,0 1,1-1,0 1,1 0,0-1,1 1,-1-1,2 0,0 0,0 0,0 0,1 0,0 0,9 11,-6-10,2-1,-1 0,1 0,1-1,0 0,0-1,0 0,1 0,0-1,20 8,33 10,0-2,1-4,98 15,206 7,177-22,-386-23,222-35,-323 29,65-19,-69 11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1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337 560,'12'-13,"-2"-1,1 0,-2 0,14-28,-9 16,14-22,3-5,-1-1,-4-2,22-61,-47 111,1 1,-1-1,0 1,0-1,0 1,-1-1,0 0,0 1,-1-10,0 13,0 0,1 0,-1 0,0 0,0 0,0 0,0 0,-1 0,1 0,0 0,-1 1,0-1,1 0,-1 1,0-1,0 1,1 0,-1 0,0 0,0 0,0 0,-1 0,1 0,0 1,0-1,0 1,-3-1,-9-1,0 1,-1 1,1 0,0 1,0 0,0 1,0 1,0 0,0 1,0 0,1 1,0 1,0 0,1 1,-1 0,-11 10,-8 7,2 1,0 2,2 1,-38 48,50-57,2 1,1 1,0 0,-14 35,22-45,1 0,0 0,1 0,0 1,1-1,0 1,1-1,0 1,1 0,0 0,3 18,-1-24,0-1,0 0,0 0,1 0,-1-1,1 1,0 0,1-1,-1 0,1 0,0 0,0 0,0-1,8 6,7 3,0 0,24 9,-36-17,96 44,116 38,-204-81,1-1,1 0,-1-1,0 0,1-2,0 0,-1-1,1-1,18-2,-6-4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2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1,'-5'0,"0"1,0 0,0 0,0 1,0 0,0 0,0 0,0 0,1 1,-1-1,-5 6,-47 40,45-37,-17 15,1 1,1 2,2 1,-42 64,65-93,1 1,0 1,-1-1,1 0,0 0,0 0,1 1,-1-1,0 0,1 1,-1-1,1 0,0 1,0-1,0 1,0-1,0 1,1-1,-1 0,1 1,-1-1,1 0,0 1,2 2,-1-2,0-1,0 1,1-1,0 0,-1 0,1 0,0 0,0 0,0-1,0 1,0-1,0 0,0 0,0 0,7 1,-5-1,1 0,0 0,0-1,0 0,0 0,0 0,0 0,-1-1,1 0,0-1,0 1,-1-1,1 0,-1 0,1-1,-1 1,0-1,0-1,0 1,5-6,4-12,-1-2,15-32,0-2,-28 56,1 0,-1 0,1 0,0 0,0 1,-1-1,1 0,0 0,0 1,0-1,-1 0,1 1,0-1,0 1,0-1,0 1,0 0,0-1,0 1,0 0,0 0,1 0,-1-1,0 1,0 0,0 1,0-1,0 0,0 0,0 0,0 1,0-1,0 0,0 1,0-1,0 1,0-1,0 1,0-1,0 1,0 0,-1 0,1-1,0 1,0 1,41 45,-34-37,264 316,-259-310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2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1,'-7'7,"-11"11,0 2,1 0,-18 28,23-27,0 1,2 0,0 1,1-1,2 2,0-1,2 1,0 0,2 0,0 0,2 40,2-50,0 0,1 1,0-1,1-1,1 1,0 0,1-1,1 0,0 0,0 0,1-1,1 0,0 0,1-1,0 0,0-1,2 1,-1-2,1 0,0 0,16 9,-6-7,1 0,0-1,1-1,0-2,0 0,41 6,-15-7,0-2,63-4,-83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3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1,'1'4,"0"0,0 1,0-1,0 0,1 0,0 0,0 0,0 0,5 7,3 6,291 503,62 130,-251-437,-97-188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3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0 205,'0'-2,"1"0,-1 1,0-1,1 0,-1 1,1-1,0 1,0-1,-1 1,1-1,0 1,0 0,0-1,0 1,1 0,-1 0,0 0,0 0,1 0,-1 0,1 0,-1 0,1 0,1 0,47-15,-33 12,8-4,108-35,2 6,159-22,-264 56,-6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4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5,5 5,5 3,3 1,6 6,3 2,-1 4,4 1,0-3,-6-2,-4-3,-6-1,-2-6,-3-7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4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5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1 333,'29'17,"0"2,-2 2,0 0,-1 2,33 37,-9-10,75 83,32 31,-155-163,-1 0,0 1,1-1,-1 0,0 0,1 0,0 0,-1 0,1 0,0 0,-1-1,1 1,0-1,0 1,-1-1,1 1,0-1,0 0,0 0,0 0,2-1,-2 1,0-1,-1 0,1 0,-1 0,1 0,-1 0,1-1,-1 1,0 0,0-1,0 1,0-1,0 1,0-1,0 0,0 1,1-4,2-10,0-1,-1 1,0-1,0-17,-1 16,22-206,-4-247,-21 446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5:56.9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174 375,'3'-1,"0"0,0 0,-1 0,1 0,0-1,-1 1,1-1,-1 0,0 0,0 0,1 0,1-3,26-28,-8 4,-2-1,31-56,-47 76,-1 0,1 0,-2-1,1 1,-2-1,1 1,-1-1,-2-20,1 28,0-1,-1 1,1 0,-1 0,0 0,0 0,0 0,0 0,-1 0,1 0,-1 0,0 0,1 1,-4-4,3 5,1 0,-1-1,0 1,0 0,0 0,-1 0,1 0,0 1,0-1,0 0,-1 1,1 0,0-1,0 1,-1 0,1 0,0 1,-1-1,1 0,0 1,0-1,-4 2,1 0,0 0,0 0,0 1,1 0,-1 0,1 0,-1 0,1 1,0 0,0 0,1 0,-1 0,-4 7,-39 74,18-32,-6-1,-30 49,59-89,0-1,1 1,0 0,1 0,0 0,-3 24,6-33,1 0,0-1,0 1,0 0,0-1,1 1,-1 0,1 0,0-1,0 1,0-1,0 1,0-1,0 1,0-1,1 0,0 1,-1-1,1 0,3 3,0-1,0-1,0 1,0-1,1 0,-1 0,1-1,0 0,11 3,9 0,0-1,0-1,35 0,-56-3,37 1,-18 1,1-2,0 0,0-2,32-6,-49 6,-1-1,1-1,-1 0,1 0,-1 0,-1-1,9-7,0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6:54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1461 5793,'-15'-1,"1"-1,-1-1,0 0,1-1,0-1,0 0,0-1,-24-13,-4-2,-6-1,-338-171,342 166,2-2,1-1,1-2,2-2,1-2,-48-60,29 18,4-3,4-2,3-2,4-2,4-1,-41-147,36 70,7-3,-24-311,50 306,7-1,37-311,-17 368,6 1,4 1,6 1,4 2,55-109,-36 109,5 3,4 3,6 4,3 2,5 3,110-102,-61 82,4 6,5 6,293-167,-241 173,4 8,4 9,3 8,4 10,2 8,349-47,-289 75,1 11,1 12,-1 12,512 80,-265 19,976 338,-1051-277,611 325,-1014-472,-1 1,-1 1,59 50,-83-62,-1 0,-1 1,0 0,0 1,-1 0,0 0,-1 0,-1 1,0 0,0 1,-2 0,1-1,-2 1,4 26,-5 8,-1 1,-2-1,-3 1,-2-1,-1 0,-3 0,-28 79,-13 11,-86 161,52-138,-8-3,-6-6,-126 149,57-104,-301 273,246-280,-8-9,-260 154,269-208,-6-9,-4-10,-268 84,-144 42,586-208,0 2,2 2,-70 51,109-73,0 0,0-1,0 0,-1-2,0 0,0-1,-20 1,-13 5,-228 61,56-14,-64 13,-283 62,554-128,-1-1,0 0,-22-1,15-4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01.3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7582 1,'-1'2,"-1"1,0 0,1-1,-1 1,0-1,0 1,0-1,-1 0,1 0,0 0,-1 0,0 0,1-1,-1 1,0-1,-3 2,-4 2,-206 107,84-47,-1027 573,650-351,-1105 547,828-432,19 34,321-180,190-112,-353 207,447-241,-168 148,315-245,-46 38,-146 113,162-132,-1-2,-88 42,100-53,31-17,20-11,58-41,-3-3,72-67,-57 45,20-14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6:56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11546 1424,'-2'-5,"-1"0,1 0,-1 1,0-1,0 1,-1 0,1 0,-1 0,0 0,0 0,-1 1,-6-5,6 4,-26-18,-1 1,-48-24,24 15,-235-123,-387-142,-338-47,552 216,-4 20,-5 20,-3 21,-567-5,527 73,0 23,2 22,2 22,4 22,-729 232,593-90,435-142,-205 123,280-134,3 7,-163 141,207-151,4 4,3 4,-125 176,164-200,4 2,1 2,4 1,3 2,3 0,2 2,4 1,3 0,-11 115,23-132,3 1,2-1,3 1,2-1,2 0,3-1,2 1,3-2,2 0,2-1,2-1,3-1,42 67,-18-49,3-2,3-3,116 108,-47-67,143 93,-141-114,247 121,-283-164,1-5,2-3,183 36,-72-38,248 5,211-31,-401-6,5339-3,-5478 4,135-18,-202 11,-1-3,0-1,-1-3,95-42,-74 21,-1-4,-3-3,-1-3,-3-3,78-74,-53 33,-4-4,128-179,220-440,-62-34,-362 724,-2 5,0 0,-2 0,10-34,-16 47,0 1,0 0,-1 0,1-1,-1 1,0-1,0 1,-1 0,1-1,-1 1,0 0,0 0,0 0,-1-1,1 1,-1 0,0 1,-1-1,1 0,0 1,-1-1,-5-4,-202-171,76 49,-153-191,263 290,1-1,2-1,-27-55,40 71,1 1,1-1,1-1,1 1,0-1,1 0,1 1,1-1,0 0,2-19,2 22,1-1,1 0,0 1,1 0,1 1,0-1,1 1,16-21,-11 15,-1-1,17-37,-24 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13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0,'11'2,"0"1,1-1,-1 2,-1 0,1 0,-1 1,1 0,-1 0,9 8,-5-5,16 10,-1 1,-1 1,0 2,-2 1,-1 0,42 52,-50-53,-1 2,-1 0,-2 0,0 1,-2 1,0 0,-2 0,-1 1,5 31,-2 16,-4 0,-3 125,-28 152,5-126,5 114,14-246,21 152,-17-222,0 0,1 0,2 0,0-1,15 31,-19-47,0 0,1 0,-1 0,1 0,1-1,-1 0,1 0,-1 0,1 0,1-1,-1 0,1 0,-1 0,1-1,0 1,1-2,-1 1,0-1,1 0,0 0,-1 0,14 0,0-2,0 0,0-2,0-1,0 0,0-2,36-12,111-57,-148 65,163-100,-142 82,1 1,1 2,1 2,1 1,51-15,-81 33,0-1,0 2,0 0,1 0,-1 2,1-1,17 3,-22 0,0 0,0 1,0-1,-1 2,1 0,-1 0,0 0,0 1,-1 0,1 1,10 9,1 5,0 1,-1 0,-1 2,-1 0,-1 1,-1 0,18 43,-2 4,33 121,-46-110,-3 0,-3 1,-5 1,-2 91,-4-132,15 85,-16-125,1 0,-1-1,1 1,-1 0,0-1,0 1,0-1,0 1,-1 0,1-1,-1 1,0-1,1 1,-1-1,0 1,-1-1,1 1,0-1,-1 0,1 0,-1 0,0 0,1 0,-1 0,0 0,0 0,0-1,-1 1,1-1,0 0,-4 2,-6 2,-1-1,1 0,-1-1,0 0,-15 0,1 1,-92 22,1 6,2 4,2 5,1 6,-125 71,105-32,38-23,133-122,18-26,71-142,-72 122,34-67,84-143,-167 304,0 0,2 1,-1 0,1 1,0-1,1 1,0 1,1 0,0 0,0 1,0 0,1 1,0 0,0 1,1 0,0 1,-1 0,1 1,1 0,-1 1,0 0,14 1,360-7,-287 4,192-15,-245 13,0-2,-1-1,-1-3,54-21,-98 32,0 1,1 0,-1 0,0 0,0 0,1 0,-1-1,0 1,0 0,1 0,-1 0,0 0,1 0,-1 0,0 0,1 0,-1 0,0 0,0 0,1 0,-1 0,0 0,1 0,-1 0,0 0,0 1,1-1,-1 0,0 0,0 0,1 0,-1 1,0-1,0 0,1 0,-1 1,-1 13,-15 24,11-28,-5 18,2 0,-7 38,8-35,0-1,-12 31,-23 27,-3-2,-4-2,-68 88,40-60,-83 119,-64 97,222-324,0-1,0 1,0-1,-1 0,0 0,1 0,-1 0,-1 0,1 0,0-1,0 0,-1 1,1-1,-1-1,0 1,0 0,-5 1,6-3,0 0,-1 0,1-1,0 1,0-1,0 0,0 1,0-1,0 0,0-1,1 1,-1 0,0-1,1 0,-1 0,1 0,-1 0,1 0,0 0,0 0,0-1,0 1,-3-5,-15-25,10 19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19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27,'-4'-3,"0"0,-1 0,1 1,-1 0,0-1,1 2,-1-1,0 0,0 1,0 0,-1 0,-8 0,2 0,1 1,-1 0,1 1,-22 4,20-1,0 2,0-1,0 2,0 0,1 0,0 1,1 1,0 0,0 0,-14 17,-9 12,-45 66,38-45,-52 100,82-136,0 1,1 1,2 0,1 0,0 1,2 0,-3 45,7-67,1 1,0-1,1 1,-1-1,1 1,-1-1,2 1,-1-1,0 0,1 0,0 1,-1-1,2 0,-1 0,0-1,1 1,0 0,5 5,1-2,1-1,-1 0,1 0,0-1,1 0,14 5,381 160,-279-103,-110-56,-1 0,0 1,-1 0,-1 2,17 17,-28-26,1 0,-1 0,0 0,0 1,0-1,-1 1,0-1,0 1,0 0,-1 0,0 0,0 0,0 0,-1 0,0 0,0 0,-1 0,0 0,0 0,0 0,0 0,-1 0,0-1,-1 1,1 0,-1-1,0 0,0 0,-6 8,-2 1,0-1,0 0,-1-1,-1 0,0-1,-1 0,0-1,0-1,-24 12,7-9,0-2,-1-1,0-1,-37 3,26-3,-15 0,35-7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20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2 622,'-1'48,"2"1,2 0,3-1,2 1,1-1,3-1,2 0,21 47,64 104,-82-169,1-1,2-1,0 0,39 37,-57-62,-1 0,1 0,0-1,0 1,0 0,0-1,0 0,0 1,0-1,1 0,-1 0,0 0,1-1,-1 1,1 0,-1-1,1 0,4 1,-6-2,1 0,-1 1,1-1,-1 0,1 0,-1 0,1 0,-1 0,0 0,1 0,-1 0,0 0,0-1,0 1,0 0,0-1,0 1,-1-1,1 1,1-4,1-7,1 0,-2 0,0-1,0 0,-1-21,-22-444,19 446,1 29,0-7,0-1,1 0,0 0,1 0,3-19,-3 28,-1 0,1 0,0 0,0 0,0 0,0 0,0 0,0 0,0 1,1-1,-1 1,1-1,-1 1,1-1,-1 1,1 0,0-1,0 1,-1 0,1 0,0 1,0-1,0 0,0 1,0-1,0 1,0-1,1 1,-1 0,0 0,0 0,0 0,0 0,0 1,0-1,0 1,3 0,23 8,1 0,-1 2,0 2,-1 0,-1 2,40 28,1-1,-36-18,17 11,-46-34,1 1,-1-1,0 0,1 0,-1 0,1 0,0 0,-1-1,1 1,-1-1,1 0,0 1,-1-1,1-1,0 1,4-1,-5 0,0 0,0 0,0-1,-1 1,1-1,0 1,-1-1,1 0,-1 0,1 1,-1-1,0 0,0 0,0 0,0 0,0-1,0 1,0-4,11-50,-8 36,19-96,-5-1,5-183,-26 204,0 58,2 0,2 0,7-48,-2 64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21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0,'4'0,"2"4,-1 6,4 1,4 3,0 4,2 2,-1 3,-4 1,2 1,-2 1,-2-5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21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22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1,'83'188,"-7"-13,-23-67,29 59,108 165,-185-324,1 0,1 0,-1 0,1-1,1 0,-1 0,1-1,0 0,1 0,0-1,17 9,-11-9,1 0,-1-1,1-1,-1 0,1-1,31-1,-22-1,-3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22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20,'4'0,"6"0,5-4,5-2,3 1,-2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24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448 730,'-9'1,"0"0,1 1,-1 0,0 0,1 1,-1 0,1 0,0 1,0 0,0 1,0-1,1 2,0-1,-9 9,-11 12,1 2,-24 32,34-40,-10 11,2 0,2 2,0 1,2 1,2 1,1 0,2 1,-15 57,29-91,1-1,-1 0,0 1,1-1,0 1,-1-1,1 1,0-1,0 1,1-1,-1 1,0-1,1 1,0-1,-1 1,1-1,0 0,0 1,0-1,1 0,-1 0,1 0,-1 0,1 0,-1 0,1 0,0-1,0 1,2 1,4 1,1-1,-1 0,0-1,1 0,-1 0,1-1,12 1,419 7,-288-11,86-7,-204 5,-1-1,0-1,0-2,-1-2,33-13,-59 20,-1 1,1-1,-1 0,1 0,-1 0,0-1,0 0,-1 0,1 0,-1 0,0-1,0 0,0 0,-1 0,0 0,0-1,0 1,0-1,-1 0,0 1,0-1,-1 0,1 0,-2 0,1-1,0 1,-1-9,1-60,-3 1,-4 0,-2 0,-30-115,13 96,-5 1,-3 1,-50-93,17 66,57 103,-1 0,-1 2,-1-1,0 1,-22-19,33 31,0 0,0 0,-1 0,1 0,0 0,-1 0,1 1,0-1,-1 0,1 1,-1-1,1 1,-1-1,1 1,-1 0,1 0,-1-1,1 1,-1 0,1 0,-1 1,0-1,1 0,-3 1,3 0,-1 0,1 1,-1-1,1 0,0 1,0-1,0 1,0 0,0-1,0 1,0 0,0-1,1 1,-1 0,1 0,-1 3,-2 10,2 0,0 0,2 27,3-4,1-1,2 0,12 40,45 109,-47-140,83 209,12-5,11-5,10-6,168 228,-280-444,-21-23,0 1,0-1,1 0,-1 0,0 0,0 0,1 0,-1 0,0 1,0-1,1 0,-1 0,0 0,0 0,1 0,-1 0,0 0,0 0,1 0,-1 0,0 0,0 0,1 0,-1-1,0 1,0 0,1 0,-1 0,0 0,0 0,0 0,1-1,-1 1,0 0,0 0,0 0,1-1,-1 1,0 0,0 0,0 0,0-1,0 1,0 0,1-1,0-5,0-1,-1 1,0-1,0 1,-1-11,1 9,-4-55,-4-63,15-217,-4 311,1 0,2 1,1 0,16-43,-21 67,1 0,0 0,1 0,-1 0,1 1,1-1,-1 1,1 0,0 1,1-1,-1 1,1 0,0 0,0 1,1-1,-1 2,1-1,0 1,0 0,0 0,1 0,-1 1,0 1,9-2,13 3,0 1,0 1,0 1,-1 2,56 16,-57-14,15 5,-1 1,0 3,-1 1,-1 2,-1 1,-1 3,0 0,-2 3,-1 1,-1 1,-1 2,-2 1,-1 2,30 42,39 94,-88-155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54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35 123,'-1'-6,"-1"-1,1 1,-1 0,-1 0,-4-11,-1-2,-2-27,10 46,0-1,0 1,0 0,0-1,0 1,0 0,0 0,0-1,0 1,0 0,0-1,0 1,0 0,0-1,0 1,0 0,0 0,0-1,0 1,1 0,-1 0,0-1,0 1,0 0,1 0,-1-1,0 1,0 0,0 0,1 0,-1-1,0 1,0 0,1 0,-1 0,0 0,1 0,-1 0,1-1,18 19,260 396,-145-201,255 458,-363-625,-6-14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03.6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8961 0,'-1'3,"-1"-1,0 0,1 0,-1 0,0 1,0-1,0-1,0 1,-1 0,1-1,-1 1,1-1,-1 1,-4 0,-7 7,-89 56,-183 87,258-138,-272 134,-1471 747,588-183,798-456,-989 647,356-232,176-166,559-381,35-18,208-84,1 2,-50 42,81-61,-117 72,-56 74,-60 45,196-164,3 1,-2-3,-1-2,-88 41,131-68,0 0,-1 0,1-1,-1 1,1-1,-1 0,1 0,-1 0,1 0,-1 0,1 0,-1-1,1 1,-1-1,1 0,-1 0,-3-2,5 3,0-1,0 0,1 1,-1-1,0 0,1 1,-1-1,1 0,-1 0,1 0,-1 0,1 0,0 1,-1-1,1 0,0 0,0 0,-1 0,1 0,0 0,0 0,0 0,0 0,1 0,-1 0,0 0,0 0,0 0,1 0,-1 0,0 0,1 1,-1-1,1 0,-1 0,1 0,0 0,-1 1,1-1,0 0,-1 1,1-1,0 1,0-1,1 0,1-1,1 0,-1 0,0 0,1 1,-1-1,1 1,-1 0,1 0,0 0,-1 1,1-1,0 1,-1 0,1 0,0 0,0 1,-1-1,1 1,0 0,-1 0,1 0,-1 0,1 1,-1-1,5 4,14 6,-1 1,32 25,-43-30,30 25,0 3,-2 1,-2 2,-1 1,-2 2,45 73,-77-111,0 0,1 0,0-1,-1 1,1 0,0-1,1 0,-1 1,0-1,1 0,-1 0,1 0,-1-1,1 1,0 0,0-1,0 0,0 0,0 0,4 1,-3-3,-1 0,1 0,0 0,-1 0,0 0,1-1,-1 0,0 0,0 0,0 0,0 0,0-1,0 1,-1-1,1 0,-1 1,4-6,102-111,177-148,-148 145,28-35,-53 47,226-169,-12 73,-289 186,1 0,0 3,69-21,-59 22,89-43,-93 34,2-2,2 3,0 1,53-17,-89 38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55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0 341,'11'-8,"0"1,0 0,1 1,0 0,0 1,24-7,-25 8,468-134,-345 103,19-3,237-26,-356 59,-11-1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56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0 876,'4'0,"0"-1,-1 0,1 0,0 0,-1-1,1 1,-1-1,1 0,3-2,14-7,889-440,-762 371,140-64,34-19,-300 151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57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823 47,'1'0,"0"-1,0 1,0-1,0 1,0-1,0 0,0 1,0-1,-1 0,1 0,0 1,-1-1,1 0,0 0,-1 0,1 0,-1 0,1 0,-1 0,0 0,1 0,-1 0,0 0,0 0,0 0,0-1,0 1,0 0,0 0,0 0,0 0,-1 0,1 0,0 0,-1 0,1 0,-1 0,1 0,-1 0,1 0,-1 0,1 0,-1 1,0-1,0 0,0 0,1 1,-1-1,-2-1,-3 1,-1 1,1-1,-1 1,0 1,1-1,-1 1,1 0,0 0,-1 1,1 0,0 0,0 1,-9 4,-2-1,-98 40,2 5,3 4,-182 122,279-168,3-3,1 1,0 0,1 0,-10 10,17-16,-1 0,1 1,0-1,0 0,0 1,0-1,0 1,1-1,-1 1,0-1,1 1,-1 0,1-1,-1 1,1 0,0-1,0 1,0 0,0-1,0 1,0 0,0 0,1-1,-1 1,0 0,1-1,0 1,-1-1,1 1,0-1,0 1,0-1,2 3,22 22,1-2,1-1,1-1,51 30,8 7,491 397,-476-369,-4 5,-4 4,82 108,-158-182,33 48,-47-64,0 0,-1 0,0 1,0-1,0 1,-1-1,0 1,0 0,0 7,-2-11,-1 0,1 0,-1-1,0 1,0 0,0-1,0 1,0-1,-1 1,1-1,-1 0,0 0,1 0,-1 0,0 0,0 0,0 0,-1 0,1-1,0 1,-1-1,-4 3,-3 1,-1 0,0-1,0 0,-12 3,-49 11,-244 47,276-61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57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0 203,'9'-1,"-1"-1,0 0,1-1,-1 1,0-2,0 1,-1-1,15-10,3 0,15-6,131-63,-145 72,1 2,0 1,0 1,47-6,-52 11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58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0,'-5'1,"0"-1,1 1,-1 0,0 1,1-1,-1 1,1 0,0 0,0 0,0 1,0-1,-6 5,-4 3,-586 425,539-385,3 3,-100 116,138-144,1 1,1 0,1 1,2 1,1 0,1 1,1 1,2 0,0 1,-5 36,14-62,1 1,-1-1,1 1,0-1,0 1,0-1,1 1,0-1,0 0,1 1,-1-1,1 0,0 0,0 0,1 0,0 0,6 8,-2-6,0 0,1-1,0 1,0-2,0 1,1-1,0-1,0 1,10 2,88 30,2-5,117 19,-102-26,159 55,-276-78,-1 0,0 0,0 1,0 0,0 0,0 0,0 1,-1 0,0 0,0 0,0 0,0 1,0 0,-1 0,0 0,0 1,-1-1,1 1,-1 0,-1 0,1 0,-1 1,0-1,0 0,-1 1,1-1,-2 1,1 0,-1-1,0 1,0-1,-1 1,-1 9,0-7,0 1,-1-1,0 1,-1-1,1 0,-2 0,1-1,-1 1,-1-1,0 0,0 0,0-1,-13 11,-11 8,-1-1,-37 23,24-18,30-21,0 0,0 0,0-1,-1-1,0-1,0 0,-1-1,0 0,-22 3,4-2,-57 18,68-16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59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57,'1'27,"2"-1,0 0,2 0,14 48,48 95,-48-129,2-1,2-1,1-1,37 42,-40-55,1 0,1-2,1-1,0-1,2-1,47 27,-67-43,1 1,0-1,0 0,1-1,-1 1,1-2,-1 1,1-1,-1 0,11 0,-15-1,-1-1,1 1,0-1,-1 0,1 1,-1-1,1-1,-1 1,0 0,1 0,-1-1,0 1,0-1,0 0,0 0,0 1,0-1,-1 0,1-1,-1 1,1 0,-1 0,0-1,0 1,0-1,0 1,0-1,-1 1,1-1,-1 0,1 1,-1-4,5-52,-3 0,-6-67,0 19,2 62,1 30,0 0,0 0,1 0,1 0,1 0,5-26,-6 38,0 1,0-1,0 0,0 1,0-1,0 1,0-1,0 1,0 0,1-1,-1 1,1 0,-1 0,1 0,-1 0,1 0,0 0,-1 1,1-1,0 0,-1 1,1-1,0 1,0 0,0 0,0-1,-1 1,1 1,0-1,0 0,0 0,0 1,-1-1,1 1,2 0,9 3,-1 1,0 0,22 14,-26-14,204 129,-134-80,3-4,99 45,-172-91,1 0,0-1,0 0,0-1,0 0,10 1,-17-3,0 0,0 0,0 0,-1 0,1 0,0-1,0 1,0 0,0-1,-1 0,1 1,0-1,0 0,-1 0,1 0,-1 0,1 0,-1 0,1-1,-1 1,0 0,0-1,1 1,-1-1,0 0,0 1,0-1,-1 0,1 1,0-1,-1 0,1 0,-1 0,0 1,1-1,-1-3,3-40,-1 0,-8-71,2 59,-26-176,22 191,0-6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7:59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0,'5'4,"0"6,1 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0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1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1005 807,'-12'0,"0"1,1 0,-1 0,1 1,-1 1,1 0,0 0,-21 10,16-4,1 1,1 0,0 0,0 2,-15 15,-1 5,1 0,1 2,2 1,2 2,1 0,-32 74,43-84,2 0,1 1,1 0,2 1,0-1,2 1,1 0,2 0,1 1,1-1,5 33,-3-48,0 0,2 0,-1-1,1 1,8 12,-11-22,0 0,0 0,0-1,0 1,1-1,0 1,0-1,0 0,0 0,0 0,0 0,1-1,-1 1,1-1,0 0,0 0,0-1,0 1,0-1,7 2,-10-3,1 0,-1 0,0 0,0 0,1 0,-1 0,0 0,0-1,1 1,-1 0,0-1,0 1,0-1,0 1,0-1,0 0,0 0,0 1,0-1,0 0,0 0,0 0,0 0,0 0,0-1,1-2,-1 1,0 0,1-1,-2 1,1-1,0 1,-1-1,1 1,-1-5,0-6,-1 0,-1 0,-5-23,-98-268,61 191,-359-871,369 917,23 49,1 0,1 0,1-1,1 0,-7-26,14 46,0 0,0-1,0 1,0 0,0-1,0 1,-1 0,1-1,0 1,0 0,0 0,0-1,0 1,0 0,0-1,0 1,0 0,0-1,0 1,1 0,-1-1,0 1,0 0,0 0,0-1,0 1,1 0,-1 0,0-1,0 1,0 0,1 0,-1-1,0 1,0 0,1 0,-1 0,0 0,0-1,1 1,-1 0,0 0,1 0,14 7,14 20,13 27,-3 2,53 99,-32-51,504 932,-465-797,-98-236,1-1,-1 1,1-1,0 0,0 1,0-1,0 0,0 0,0 0,1 0,-1-1,1 1,-1-1,1 1,-1-1,1 0,0 0,0 0,-1-1,1 1,0 0,0-1,0 0,0 0,0 0,0 0,0 0,3-1,11-2,-1 0,0-1,27-11,-36 13,97-34,-89 30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1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1 241,'5'-1,"1"1,-1-2,1 1,-1 0,1-1,9-5,17-4,329-58,-68 14,114-3,-398 57,-1 0,0-1,1 0,-1 0,0-1,0 0,14-8,-7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07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0,'1'16,"1"-1,0 0,1 0,0 0,1 0,1-1,1 1,0-1,0 0,2-1,15 23,10 8,74 76,-87-100,283 259,22-23,-258-205,91 81,-6 6,-6 7,147 190,-188-220,197 167,-52-72,145 131,29 132,-32-33,-65-78,41 90,-352-433,-8-10,0 1,-1 0,0 0,-1 0,8 15,-14-23,1 0,0 0,0 0,-1 1,0-1,1 0,-1 0,0 1,0-1,0 0,0 0,0 0,-1 1,1-1,-1 0,1 0,-1 0,0 0,0 0,0 0,0 0,0 0,0 0,-1 0,1 0,-1-1,1 1,-1-1,0 1,1-1,-1 1,0-1,0 0,-3 1,-9 5,1-1,-1 0,-28 6,29-9,-1 1,1 1,0 0,1 0,-18 11,-3 8,-39 38,-12 9,70-62,0-1,-1 0,-30 11,32-14,1 0,-1 1,1 0,1 0,-1 1,1 1,-13 11,-100 116,124-133,-1-1,0 0,0 1,0-1,0 0,0 0,0 0,0 0,0 0,0 0,-1 0,1 0,0 0,-1 0,1-1,-1 1,1 0,-1-1,-2 1,3-1,1-1,-1 0,0 1,1-1,-1 1,0-1,1 0,-1 0,1 1,-1-1,1 0,0 0,-1 1,1-1,0 0,-1 0,1 0,0 0,0 0,0 0,0 1,0-1,0 0,0-1,5-69,-4 67,6-60,-3 0,-3 0,-2 0,-4-1,-2 2,-30-123,33 171,-1 1,0-1,-1 1,-1 1,0-1,-1 1,0 0,-1 1,-1 0,-12-13,-125-156,94 123,-123-126,-23-21,41 39,-92-91,-154-144,278 276,5-5,-140-197,203 256,-4 2,-75-65,95 96,19 19,2 0,0-2,1-1,1 0,-17-26,-4-19,21 33,-1 1,-2 1,-1 0,-44-45,-99-71,-68-67,198 176,-2 0,-2 3,-1 1,-81-51,81 61,18 11,0 1,-40-17,52 26,-1-1,1-1,0 0,1-1,0 0,0 0,0-1,1-1,0 1,0-2,1 1,1-1,-1 0,2-1,-1 1,2-1,-1-1,1 1,1-1,0 0,1 0,0 0,1 0,0 0,1-1,0 1,2-17,4-196,-5 204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3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549 362,'-7'0,"1"1,0 0,0 1,-1-1,1 1,0 0,0 1,1-1,-1 1,0 0,-8 7,-54 48,60-51,-28 31,0 0,3 3,-41 63,-63 144,129-232,-38 86,42-90,-1 1,2-1,0 1,0-1,2 1,-2 15,3-25,1-1,-1 1,0-1,1 1,0-1,-1 1,1-1,0 0,0 0,0 1,1-1,-1 0,0 0,1 0,0 0,-1 0,1 0,0-1,0 1,0-1,0 1,0-1,0 0,0 1,0-1,1 0,-1-1,0 1,1 0,-1-1,1 1,-1-1,5 0,10 2,0-1,1-1,31-4,-27 2,102-14,125-31,-194 35,21-5,146-54,-179 53,-1-2,-1-1,-1-2,63-48,-92 62,0-1,0 0,-1-1,-1 0,1-1,-2 1,0-2,0 1,-1-1,-1-1,0 1,6-21,-8 16,0-1,-2 1,0-1,-1 1,0-1,-2 0,0 0,-1 1,-6-24,-4-6,-3-1,-1 2,-3 0,-1 1,-3 1,-1 1,-3 1,-33-42,18 44,41 40,0 1,0-1,1 1,-1-1,0 1,0-1,0 1,0-1,1 1,-1 0,0-1,0 1,0 0,0 0,0 0,0 0,0 0,0 0,0 0,-1 0,1 1,0 0,1 0,-1 0,1 0,-1 0,1 0,-1 0,1 0,0 0,0 0,-1 0,1 1,0-1,0 0,0 0,0 0,0 0,0 0,1 0,-1 0,0 1,0-1,2 1,4 23,2 0,1 0,2-1,0-1,17 28,6 12,-10-16,568 1099,-554-1063,-47-132,2-1,3 1,1-1,3 1,8-74,-3 80,3 1,1 0,1 0,3 1,1 1,3 0,28-52,-43 88,1 0,-1 0,1 1,0-1,0 0,0 1,0 0,1 0,0 0,-1 0,1 0,0 1,0 0,1-1,-1 2,0-1,9-2,-6 3,0 0,0 1,0 0,0 0,0 1,0-1,-1 2,1-1,0 1,12 4,5 5,-1 1,-1 1,0 1,-1 0,29 27,-2 3,-2 2,-3 2,41 57,102 169,-161-234,2 1,35 74,-48-82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3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0,'16'19,"-1"1,0 0,-2 1,0 1,11 26,4 5,171 350,-94-180,-72-155,-13-22,3-1,49 74,-54-100,-2-7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4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25,'-1'-1,"1"0,-1-1,1 1,-1 0,0 0,1 0,-1 0,0 0,0 0,0 0,0 0,0 0,0 0,0 0,0 1,0-1,-1 0,1 1,0-1,0 1,-1-1,1 1,0 0,-1 0,1-1,0 1,-3 0,-38-3,34 4,0 0,0 1,1 0,-1 0,0 1,1 0,-1 1,1-1,0 1,0 1,1-1,-1 1,1 0,-7 8,-12 13,-41 53,52-61,-28 39,2 1,2 2,4 1,2 2,-43 119,72-172,0 0,0 1,1-1,0 1,1-1,0 1,1-1,0 1,0 0,5 20,-3-23,1 0,0-1,0 1,1-1,0 1,1-1,-1 0,1-1,1 1,-1-1,1 0,0 0,0-1,11 8,17 9,0-1,2-1,47 18,119 35,29 12,-199-71,0 2,-1 2,-1 1,53 42,-77-55,1 1,0-1,-1 1,0 0,-1 0,0 1,0-1,7 17,-10-20,-1 1,1-1,-1 1,0 0,-1 0,1-1,-1 1,0 0,0 0,0 0,-1 0,0-1,0 1,0 0,-1 0,1-1,-1 1,-2 4,-14 19,0-1,-1-1,-2 0,-1-2,0 0,-2-1,-32 23,24-19,21-18,0-1,-1-1,0 0,0-1,0 0,-1-1,0 0,0-1,-1-1,1 0,-1-1,-24 2,14-3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5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746 1,'-102'172,"-393"786,366-729,127-225,-15 25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5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94,'-4'0,"-2"-4,-4-2,0-4,2-4,1-4,3-4,2 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6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3,'-28'0,"8"-2,1 2,0 0,0 1,-1 1,1 1,0 0,1 2,-1 0,1 1,-23 11,-5 11,2 2,0 2,3 2,1 2,1 2,2 1,2 1,1 3,3 0,-37 68,60-97,1 1,0 0,2-1,-1 2,-4 23,10-35,-1 0,0 0,1-1,0 1,0 0,0 0,0 0,1 0,-1-1,1 1,0 0,0-1,1 1,-1 0,1-1,-1 0,1 1,0-1,0 0,1 0,-1 0,1 0,-1 0,1-1,0 1,0-1,0 0,6 3,2 0,0 0,1-1,-1 0,1-1,0 0,19 1,78 0,-76-4,78 0,0-6,-1-4,0-5,-1-5,-1-5,-1-4,-2-5,106-49,-204 80,-1 0,0 0,0-1,0 0,0 0,0 0,-1-1,0 1,0-1,0-1,0 1,-1-1,4-6,-6 9,-1-1,1 0,-1 0,0 1,-1-1,1 0,-1 0,1 0,-1 0,-1 0,1 0,0 1,-1-1,0 0,0 0,0 0,0 1,0-1,-1 0,0 1,0 0,0-1,0 1,-4-5,-1 0,1 1,-1 0,-1 0,1 1,-1 0,0 0,-15-8,-70-29,53 26,-149-56,32 14,136 50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7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1 697,'0'18,"1"0,1 0,0-1,1 1,1-1,1 0,1 0,0 0,1-1,1 1,14 22,39 57,92 110,91 81,-37-47,75 138,-278-372,0-1,0 1,-1-1,0 1,0 0,-1 0,0 1,0-1,2 12,-4-17,0 1,0-1,0 0,0 0,0 1,0-1,-1 0,1 0,0 0,-1 1,1-1,-1 0,0 0,1 0,-1 0,0 0,1 0,-1 0,0 0,0 0,-1 1,-1-1,0 1,1-1,-1 0,0 0,0 0,0-1,0 1,0-1,0 1,0-1,0 0,-5-1,-1 0,1-1,0 1,-1-2,1 1,0-1,0-1,1 1,-1-1,1-1,0 1,0-1,-8-8,-13-12,-37-42,49 50,-41-49,4-3,2-2,-70-130,-82-253,84 97,97 269,3 0,-8-108,24 159,2-1,2 1,11-74,-9 94,1 0,0 0,1 0,1 1,1-1,0 1,1 1,1 0,0 0,19-21,-23 30,1 1,0-1,0 1,1 1,-1-1,1 1,0 1,0-1,0 1,1 0,-1 1,1 0,8-2,10 1,1 0,42 2,6 0,-34-2,0 2,0 2,0 1,-1 2,1 2,75 22,-112-27,1 1,0 0,0 0,-1 0,1 0,-1 1,1 0,-1 0,0 0,0 0,0 1,-1 0,1-1,4 8,-7-7,0-1,1 0,-1 0,-1 1,1-1,-1 1,1-1,-1 0,0 1,0-1,0 1,-1-1,1 1,-1-1,0 0,0 1,0-1,0 0,-1 0,1 0,-1 0,-3 5,-58 86,-5-2,-133 139,65-78,103-115,-1-2,-2-1,-60 45,78-66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09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627 432,'8'-1,"0"0,0-1,0 1,0-2,0 1,-1-1,1 0,-1 0,0-1,9-5,68-54,-64 47,2-1,5-3,39-39,-60 54,-1-1,0 0,0 0,-1 0,0 0,0-1,0 0,-1 1,0-1,0-1,-1 1,1 0,0-9,-3 12,0 0,0 0,-1 0,1 0,-1 0,0 0,0 1,0-1,-1 0,1 0,-1 1,0-1,0 1,0-1,-1 1,1 0,-1 0,0 0,0 0,0 0,0 1,0-1,0 1,-1 0,1 0,-1 0,1 0,-1 1,-5-2,-10-3,1 0,-1 2,0 0,-33-2,14 3,0 1,1 2,-1 2,0 2,1 1,-70 19,82-16,1 1,0 1,0 2,1 0,0 2,1 0,1 1,0 2,1 0,-31 34,21-15,-48 72,65-87,1 1,1 0,1 1,1 0,-8 30,16-46,-1 0,1 0,0-1,1 1,-1 0,1 0,1 0,-1 0,1 0,1 0,-1 0,1-1,0 1,1 0,-1-1,1 0,1 0,-1 0,1 0,0 0,0-1,1 1,0-1,0 0,0-1,0 1,1-1,0 0,8 4,12 6,0-2,2-1,-1-1,1-1,48 8,91 15,207 14,-285-41,1-4,0-4,-1-4,97-19,-161 20,0 0,0-1,-1-2,0 0,0-2,-1 0,23-16,-35 19,-1 0,1 0,-2-1,1 0,-1 0,-1-1,1-1,-2 1,0-1,0-1,-1 1,0-1,-1 0,0 0,4-20,-5 10,-1 0,-2-1,-1-35,1-13,-1 70,0 1,0 0,0 0,0-1,0 1,0 0,0 0,0-1,0 1,0 0,1 0,-1-1,0 1,0 0,0 0,1-1,-1 1,0 0,0 0,0 0,1 0,-1-1,0 1,0 0,1 0,-1 0,0 0,0 0,1 0,-1 0,0 0,1-1,-1 1,0 0,0 0,1 0,-1 0,0 1,0-1,1 0,-1 0,0 0,1 0,-1 0,0 0,0 0,1 0,-1 1,0-1,0 0,0 0,1 0,-1 0,0 1,0-1,0 0,1 0,-1 1,0-1,15 13,42 50,-3 3,-3 2,59 101,-108-165,1 0,-1 0,1 0,-1 0,0 0,0 0,0 1,-1-1,1 0,-1 1,0 0,-1-1,1 1,-1 5,0-10,1 0,-1 0,0-1,0 1,0 0,0 0,0 0,0-1,0 1,0 0,0 0,0 0,0-1,-1 1,1 0,0 0,0 0,0 0,0-1,0 1,0 0,0 0,0 0,-1 0,1-1,0 1,0 0,0 0,0 0,0 0,-1 0,1 0,0 0,0-1,0 1,0 0,-1 0,1 0,0 0,0 0,0 0,-1 0,1 0,0 0,0 0,0 0,-1 0,1 0,0 0,0 0,0 0,0 1,-1-1,1 0,0 0,0 0,0 0,0 0,-1 0,1 0,0 0,0 1,0-1,0 0,0 0,-1 0,1 0,0 1,-7-18,-3-15,2 0,2-1,0 0,0-36,6-133,0 182,1 1,2 0,0 0,1 0,0 1,2-1,0 1,10-18,-13 29,1 0,0 1,0-1,1 1,0 0,0 0,0 1,1-1,0 1,0 1,0-1,0 1,1 0,0 0,0 1,0 0,0 0,0 1,1-1,-1 2,1-1,11 0,5 1,0 1,0 1,-1 0,1 2,0 1,-1 1,0 1,0 1,-1 1,0 1,33 19,-31-13,1 1,-2 1,0 2,-1 0,-1 1,-1 1,-1 1,-1 1,17 28,-5-6,-3 2,-1 2,-3 0,-2 1,25 89,-31-82,-9-39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0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0 677,'1279'-30,"-1126"23,242-18,-281 13,162-39,-205 27,-53 17,0 0,0 2,25-5,-104-15,-228-103,-323-138,560 246,28 11,-1-1,-25-15,50 25,0 0,-1 0,1 0,0 0,-1 0,1 0,0 0,-1 0,1 0,0-1,0 1,-1 0,1 0,0 0,-1 0,1-1,0 1,0 0,0 0,-1-1,1 1,0 0,0-1,0 1,0 0,-1 0,1-1,0 1,0 0,0-1,0 1,0 0,0-1,0 1,0 0,0-1,0 1,0 0,0-1,0 1,0 0,0-1,0 1,1-1,16-4,29 6,42 19,170 63,75 60,-153-63,-103-48,296 139,-364-167,0 1,0 0,-1 0,0 1,0 0,10 11,-16-15,0 0,0 1,-1-1,1 1,-1 0,0-1,1 1,-1 0,-1 0,1 0,0 0,-1 0,1 0,-1 0,0 0,0 0,0 0,-1 0,1 0,-1 0,1 0,-1-1,0 1,0 0,-2 3,-15 30,-1-2,-1 0,-33 40,-15 25,-411 746,314-505,163-335,1-3,0-1,0 1,0 0,1-1,-1 1,1 0,-1-1,1 1,0 0,-1 0,1-1,0 1,0 0,0 3,4-1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1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6,5 3,5 13,5 8,5 11,3 5,2 2,0 3,2 5,-1-5,-5-8,-5-5,-6-7,-4-5,-4-9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09.9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1,'2'0,"1"1,0 0,-1 0,1 0,-1 0,1 0,-1 0,1 1,-1-1,0 1,0 0,1 0,-1 0,2 2,30 36,-28-32,660 913,-118-190,-88-215,-89-105,-244-270,280 240,-60-41,-113-101,-225-230,0 0,1-1,0 0,0 0,17 8,-23-15,0 1,0-1,1 0,-1 0,0 0,1 0,-1-1,0 1,1-1,-1-1,0 1,1 0,-1-1,0 0,1 0,-1 0,0-1,0 0,5-2,-8 4,62-29,-2-2,-2-3,75-55,-46 21,144-87,-64 77,-84 43,-60 26,-20 9,0-2,0 1,-1 0,1-1,0 0,-1 0,1 0,-1 0,1 0,2-4,4-6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1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53,'0'-4,"0"-6,-4-1,-2-3,1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2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0,'2'1,"0"0,-1 0,1 1,-1-1,1 0,-1 1,0-1,1 1,-1 0,0-1,0 1,0 0,-1 0,1-1,0 1,0 0,-1 0,0 0,1 0,-1 0,0 2,4 8,103 351,-9-26,-53-216,4-3,5-1,108 169,-126-232,2-1,3-2,1-2,3-1,2-3,2-2,1-2,108 67,-134-95,1-1,0-1,0-1,1-1,0-1,1-2,0 0,0-2,45 1,-61-5,0 0,0-1,0 0,0-1,-1 0,1-1,0 0,-1-1,0 0,0 0,0-1,0-1,-1 0,0 0,0 0,0-1,-1-1,0 1,-1-1,0-1,0 1,0-1,-1-1,-1 1,1-1,5-15,0-7,-5 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2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1 408,'4'-4,"10"-2,12-4,18-4,27-4,31-8,46-8,53-11,40-6,29-4,21 0,4 5,-49 10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3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1 351,'10'17,"1"-1,0 0,15 15,9 13,14 20,2-3,3-2,2-3,3-2,2-3,125 80,-184-129,0 0,1-1,0 1,-1-1,1 0,0 0,-1 0,1 0,0-1,0 1,0-1,0 1,0-1,4 0,-5-1,-1 0,1 1,0-1,-1 0,1 0,-1 0,0 0,1 0,-1-1,0 1,0 0,0-1,0 1,0 0,0-1,0 1,0-1,0 0,-1 1,1-1,-1 0,1 1,-1-1,0 0,1-3,3-34,-1 0,-1-1,-7-64,1-46,4 147,-1 1,2 0,-1 0,0-1,0 1,1 0,-1 0,1-1,0 1,0 0,-1 0,2 0,-1 0,0 0,0 0,0 0,1 0,2-2,-2 3,-1 1,1-1,-1 0,1 1,0-1,-1 1,1 0,0-1,-1 1,1 0,0 0,0 0,-1 0,1 0,0 1,-1-1,1 0,0 1,1 0,11 5,0 1,-1 0,0 1,20 16,-10-7,815 490,-776-471,-44-23,2-2,0 0,0-1,0-1,33 9,-52-17,-1-1,1 0,0 0,0 1,0-1,0 0,0 0,0 0,0 0,0-1,0 1,0 0,0 0,0 0,0-1,0 1,0-1,0 1,0 0,0-1,0 0,-1 1,1-1,0 1,0-1,-1 0,1 0,0 1,-1-1,1 0,-1 0,1 0,-1 0,1 0,-1 0,0 0,1 0,-1 0,0 0,0 0,0 0,0-1,-4-48,3 47,-115-570,8 68,100 465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4.6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328 462,'-156'130,"125"-97,1 2,2 1,-42 72,69-106,-1 0,1 0,-1 0,1 1,0-1,0 0,0 1,1-1,-1 1,1-1,-1 1,1-1,0 1,-1-1,2 1,-1-1,0 1,1 4,0-5,1-1,-1 1,1-1,-1 0,1 1,-1-1,1 0,0 0,-1 0,1 0,0 0,0 0,0 0,0-1,0 1,0-1,0 0,0 1,0-1,0 0,0 0,0 0,3-1,24 0,1-1,45-11,14 0,-83 12,-1 1,1-1,0 0,-1 0,1 0,-1-1,1 0,-1 0,9-5,-12 5,0 0,0 0,0 0,0-1,0 1,-1-1,1 1,-1-1,1 1,-1-1,0 0,0 0,0 0,0 0,-1 1,1-1,-1 0,0 0,0 0,0-4,-3-97,1 73,1 0,1 0,2 0,6-35,-6 56,0 1,1-1,1 1,0 0,0 0,0 0,1 0,1 1,-1 0,1 0,1 0,-1 1,1 0,0 0,1 1,0 0,12-7,-1 3,1 0,1 2,0 0,0 2,0 0,1 1,0 1,0 1,0 1,23 1,7 3,-1 1,1 2,60 16,-79-13,0 2,-1 1,-1 1,0 2,0 1,-1 2,-1 0,-1 2,-1 2,-1 0,0 2,-2 0,0 2,25 35,-25-26,-1 1,-1 2,-2 0,-2 1,-2 1,-1 1,-2 0,-1 0,-3 2,-1-1,2 49,-8-64,3 83,-5-101,-1 0,1 0,-2 0,1 0,-1 0,0 0,-1 0,0-1,0 1,-6 10,8-17,1-1,0 1,-1 0,0 0,1 0,-1-1,1 1,-1 0,0-1,0 1,1-1,-1 1,0-1,0 1,1-1,-1 0,0 1,0-1,0 0,0 1,0-1,0 0,0 0,0 0,0 0,1 0,-3 0,1-1,1 0,-1 0,0 0,1 0,-1 0,1 0,-1 0,1 0,-1-1,1 1,0 0,-3-4,-27-55,28 53,-19-48,3-1,-19-86,-10-120,47 255,-13-83,4-2,3 1,5-1,15-150,7 146,-10 66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5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 91,'-9'-17,"-1"-1,-23-30,33 48,0-1,0 1,0-1,-1 1,1 0,0-1,0 1,0 0,-1-1,1 1,0 0,-1-1,1 1,0 0,-1-1,1 1,0 0,-1 0,1 0,0-1,-1 1,1 0,-1 0,1 0,0 0,-1 0,1 0,-1 0,1 0,0 0,-1 0,1 0,-1 0,1 0,-1 0,1 0,-1 0,-2 18,10 28,29 67,4-3,88 169,-87-195,353 672,-142-283,-236-441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6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642 0,'-3'2,"0"0,0 0,0 0,0 0,0 0,1 0,-1 1,0 0,1-1,0 1,0 0,0 0,0 0,0 0,-1 6,-7 6,-422 597,413-584,7-8,-1-1,-1 0,0-1,-1-1,-34 30,49-46,-1-1,1 1,-1-1,1 1,-1-1,1 1,0-1,-1 0,0 1,1-1,-1 0,1 1,-1-1,1 0,-1 0,0 1,1-1,-1 0,1 0,-1 0,0 0,1 0,-1 0,0 0,1 0,-1 0,1 0,-1 0,0 0,1-1,-1 1,0 0,1 0,-1-1,1 1,-1 0,0-1,1 0,0 0,0-1,0 1,0 0,0 0,0 0,1 0,-1 0,0 0,1 0,-1 0,1 0,-1 0,1 0,-1 0,1 0,0 0,-1 0,1 0,0 1,1-2,7-6,0 1,0 1,0 0,1 0,0 0,0 1,1 1,-1 0,1 0,0 1,0 1,0 0,14-1,22-1,85 4,-123 0,51 5,0 2,0 2,78 24,173 70,14 3,-146-60,213 25,-371-69,-1 1,1 1,-1 1,0 1,0 1,33 15,-38-12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17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1168 963,'-66'1,"0"2,-99 18,126-12,1 1,0 1,0 3,2 1,-52 28,40-14,1 2,2 2,1 2,2 2,1 1,2 2,-42 58,54-62,2 0,2 2,1 1,3 1,0 1,3 0,1 1,3 1,-13 72,23-98,1-1,0 1,1 0,1 0,0 0,2 0,0 0,0-1,2 0,0 1,1-2,0 1,10 15,-8-18,0 0,1-1,0-1,1 0,0 0,1-1,0 0,1 0,0-2,0 1,1-1,0-1,0-1,1 0,15 5,-2-4,-1-1,2-1,-1-2,1-1,-1 0,1-2,-1-2,45-7,-18-1,-1-2,0-3,67-28,-85 28,-1-2,0-1,-2-1,0-2,30-26,-45 32,0 0,-1-1,-1-1,-1 0,0-1,-1-1,-1 0,-1 0,16-38,-10 6,-3-1,-2 0,-2-1,4-71,-9-216,-5 316,-1 19,1 0,1 0,-1 0,1 0,-1 0,1 0,1 0,-1 0,1 0,2-5,-4 10,1-1,-1 0,1 1,-1-1,1 1,-1-1,1 0,0 1,-1 0,1-1,-1 1,1-1,0 1,0 0,-1-1,1 1,0 0,0 0,-1 0,1-1,0 1,0 0,-1 0,1 0,1 0,1 1,-1 0,1 0,-1 0,0 0,1 1,-1-1,0 0,0 1,0 0,0-1,0 1,1 2,31 36,-2 2,47 79,-16-21,-47-77,181 245,-169-236,0-2,2 0,2-3,0 0,70 43,-53-43,1-2,1-3,64 20,-86-33,0-2,0-1,0-2,1 0,0-2,-1-2,53-4,-70 1,0 0,0-1,0 0,0-1,-1 0,0-1,0 0,0-1,-1 0,0-1,0 0,8-9,7-8,-2-2,0 0,18-31,-3-3,-3-2,-2-2,-3 0,-4-2,-2-2,21-98,-25 67,-5 0,-4-1,-4 0,-7-104,-4 145,-2 0,-3 1,-2 0,-3 0,-3 1,-2 1,-2 1,-3 0,-40-65,60 114,0 0,0 0,-1 1,0 0,0 0,-1 0,-10-8,14 13,1 0,-1 0,0 0,0 0,0 0,0 0,0 1,0-1,0 1,0-1,0 1,0 0,0 0,0 0,0 0,0 0,0 0,0 1,0-1,0 1,0-1,0 1,0 0,0 0,1 0,-1 0,0 0,1 0,-1 0,0 1,1-1,-1 1,-2 2,-6 8,1 1,0-1,1 1,0 1,1 0,1 0,0 0,0 1,2 0,0 0,-4 27,3 4,1 1,4 76,2-87,2-1,1 1,2-1,1 1,2-2,2 0,21 47,-11-40,1 0,2-2,1-2,3 0,44 45,-5-15,153 114,93 29,-170-116,-109-71,-1 3,-1 0,-1 2,33 38,-48-46,-1 0,-1 2,-1 0,0 0,-2 1,-1 1,-1 0,8 26,-15-39,4 9,-2 1,0 0,-1 0,1 29,-5-44,0 1,0-1,-1 0,0 1,0-1,-1 0,0 0,0 0,0 0,-1 0,0-1,0 1,0-1,-1 1,0-1,0 0,0-1,-1 1,-5 4,-18 12,-1-1,-2-1,-40 18,31-17,-49 34,26-14,40-27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25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992 76,'-1'-2,"1"0,-1 0,0-1,0 1,0 0,0 0,0 0,0 0,-1 0,1 1,-1-1,1 0,-1 1,1-1,-1 1,0-1,0 1,0 0,0 0,0 0,0 0,0 0,-3-1,-54-18,58 20,-26-5,1 0,-1 2,0 1,0 1,-52 6,19 3,-92 24,105-20,0 2,1 2,1 2,0 2,2 1,-52 36,86-50,1 0,-1 0,1 1,1 1,0-1,0 1,0 0,1 1,1 0,0 0,0 0,1 0,-4 12,7-17,0 1,-1 0,2 0,-1-1,1 1,0 0,0 0,0 0,1-1,0 1,0 0,0 0,1-1,0 1,0-1,0 0,1 1,0-1,0 0,0-1,1 1,-1 0,1-1,0 0,1 0,6 6,20 9,1-2,1 0,0-2,1-2,0-1,42 9,17 7,78 36,-4 7,309 182,-474-252,16 9,0 1,-1 1,-1 0,0 1,16 17,-29-27,0 0,0 1,0 0,-1-1,1 1,-1 0,0 0,0 0,-1 1,1-1,-1 0,0 1,0-1,-1 1,1-1,-1 1,0-1,0 1,0-1,-1 1,1-1,-1 1,0-1,-1 0,1 1,-1-1,0 0,0 0,-3 5,-24 33,-2-3,-2 0,-1-2,-64 53,14-19,-3-5,-109 64,-204 84,374-201,10-4,0-1,-1-1,0-1,-26 7,42-12,0-1,-1 0,1 0,0 0,-1 0,1 0,0 0,-1 0,1 0,0 0,-1 0,1-1,0 1,0-1,-1 1,1-1,0 1,0-1,0 0,0 1,0-1,0 0,0 0,0 0,0 0,0 0,0 0,0 0,1 0,-1 0,0-1,1 1,-1 0,1 0,-1 0,1-1,0 1,-1-3,0-5,0-1,1 0,0 1,2-15,-1 7,9-415,-10 364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26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44,'-9'-35,"6"27,8 18,207 503,-36 16,-101-296,-56-172,28 73,-32-100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11.2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1254 0,'-35'2,"1"2,-1 1,0 2,1 1,0 2,-50 21,-151 76,59-24,101-53,42-18,0 1,1 2,-46 29,55-31,0-2,0 0,-1-1,-1-2,1 0,-1-2,0-1,-1 0,-34 0,38-4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27.2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0 382,'54'-31,"496"-192,-516 210,15-5,18-8,1 3,104-22,-149 42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28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1798,'4'51,"2"1,21 88,-11-70,6 73,-22-138,0 1,-1 0,1 0,-1-1,0 1,0 0,-3 5,4-10,0-1,0 1,-1-1,1 1,0-1,0 1,-1-1,1 1,0-1,-1 1,1-1,0 1,-1-1,1 1,-1-1,1 0,-1 1,1-1,-1 0,1 1,-1-1,1 0,-1 0,1 1,-1-1,1 0,-2 0,1-1,0 1,-1-1,1 0,0 0,0 0,0 0,0 0,0 0,0 0,0 0,0 0,0 0,1-1,-1 1,0 0,1 0,-1-3,-17-42,2-1,3-1,-13-79,17 77,-35-227,-12-512,59 397,5 283,33-170,-39 268,0-1,1 0,0 0,1 0,0 0,6-11,-8 20,-1 1,1-1,0 1,-1 0,1-1,0 1,0 0,1 0,-1 0,0 1,1-1,-1 1,1-1,-1 1,1 0,0 0,-1 0,1 0,0 0,0 0,0 1,0 0,0-1,0 1,-1 0,6 1,7 1,-1 1,0 1,-1 0,1 1,-1 0,15 8,77 49,-95-56,93 64,-3 3,154 149,143 213,-352-375,-2 2,-4 1,49 107,-76-149,27 37,5 9,-35-50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29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0 376,'1'-2,"-1"1,1-1,-1 0,1 1,-1-1,1 0,0 1,0-1,0 1,0-1,0 1,0 0,0-1,1 1,-1 0,0 0,1 0,-1 0,2-1,35-19,-31 18,75-33,99-29,-32 13,112-59,-164 69,-72 32,-4 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29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53,'-1'-3,"1"0,0 0,0 0,0 0,1 1,-1-1,1 0,0 0,-1 0,1 1,0-1,1 0,-1 1,0-1,4-4,-4 7,1-1,-1 1,1-1,-1 1,1 0,-1-1,1 1,-1 0,1 0,-1 0,1 0,-1 0,1 0,-1 1,1-1,-1 0,1 1,-1-1,1 1,-1 0,0-1,1 1,-1 0,0 0,1 0,-1 0,0 0,0 0,0 0,2 3,49 44,78 94,-54-56,610 716,-620-714,61 110,-115-176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30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1 383,'0'-1,"0"0,1 0,-1 0,1 0,-1 0,1 0,-1 0,1 1,-1-1,1 0,0 0,-1 1,1-1,0 0,0 1,0-1,-1 0,1 1,0 0,0-1,0 1,0-1,0 1,0 0,1-1,36-7,-16 3,366-88,-191 52,229-74,-129 32,-245 71,-16 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31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1,'-9'0,"1"1,0 0,0 0,0 1,0 0,1 0,-1 1,0 0,1 0,0 1,-14 8,10-3,1-1,-1 2,1-1,1 1,0 1,-12 18,8-9,1 1,1 1,2 0,0 0,1 1,1 0,-8 44,12-39,0 0,2 1,1-1,3 31,-1-47,0 1,1-1,0 1,1-1,0 0,1-1,0 1,1-1,0 0,1 0,13 15,1-4,1-2,0-1,2 0,0-2,2-1,-1-1,2-1,0-1,56 18,2-6,2-3,89 10,89-2,-223-29,0-1,-1-1,1-3,55-12,-67 7,-8-1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32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123 825,'-4'0,"-18"3,21-2,1-1,-1 1,1-1,0 1,-1-1,1 1,0 0,-1-1,1 1,0 0,0-1,-1 1,1 0,0 0,0-1,0 1,0 0,0 0,0-1,0 1,0 0,0-1,0 1,1 0,-1 0,0-1,0 1,1 0,-1-1,1 1,-1-1,0 1,1 0,4 7,-1-1,1 0,0-1,1 1,-1-1,1 0,1 0,8 6,61 40,-68-47,36 19,0-1,2-2,1-3,0-1,1-3,0-1,2-3,-1-2,1-2,83-1,-127-4,0-1,0 0,-1-1,1 0,0 1,0-2,-1 1,1-1,5-2,-8 3,-1-1,0 0,0 1,0-1,-1 0,1 0,0 0,-1 0,1 0,-1 0,1-1,-1 1,0 0,0-1,0 1,-1-1,1 1,-1-1,1 0,-1 1,0-1,0-3,1-22,-2 1,-1 0,-2 0,-12-52,-42-104,55 174,-21-57,-4 1,-2 1,-69-107,72 131,-2 1,-2 2,-1 0,-2 3,-1 1,-58-43,87 73,0-1,0 1,0 1,0-1,0 1,-1 0,1 0,-1 1,1-1,-1 2,0-1,1 1,-1 0,0 0,1 1,-1-1,0 2,-10 2,9-1,0 0,0 0,1 0,-1 1,1 0,0 1,0 0,0 0,1 0,-1 1,1 0,1 0,-1 1,-7 11,1 5,0 0,2 1,0 1,-8 32,-17 104,34-152,-9 42,-6 31,-7 96,23-175,0 0,0 0,1-1,-1 1,1 0,-1 0,1-1,0 1,0 0,0-1,0 1,0-1,1 1,-1-1,1 0,-1 0,1 1,0-1,0 0,0 0,3 2,5 2,0 0,0 0,1-1,12 4,-14-6,0 1,0 1,0-1,0 1,8 7,-5-1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33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1306,'7'1,"0"0,0 0,-1 0,1 1,0 0,0 0,-1 1,0 0,1 0,-1 0,9 7,8 7,31 31,-24-20,47 37,-2 4,-3 4,62 81,-132-152,-1 0,1 0,-1 0,1 0,-1 0,0 1,0-1,0 0,0 0,0 1,-1-1,1 1,-1-1,1 0,-1 1,0-1,0 1,0-1,0 1,0-1,-1 1,0 3,-1-5,1 1,-1 0,1-1,-1 0,0 1,1-1,-1 0,0 0,0 0,0 0,0 0,0 0,0-1,0 1,0-1,0 1,0-1,0 0,-1 0,1 0,0 0,0 0,0 0,0-1,0 1,-4-2,0 1,0-1,1 0,-1 0,1-1,-1 0,1 0,0 0,0 0,1-1,-1 0,1 0,-7-7,-45-63,8-8,3-3,4-1,-41-124,66 167,2-2,1 1,3-1,2-1,2 0,1 0,3-62,3 101,0 1,0-1,0 1,1 0,0 0,0 0,0 0,1 0,0 0,0 0,0 1,1 0,0-1,0 1,6-5,-3 4,0 0,1 1,-1 0,1 1,0 0,0 0,0 1,0 0,1 0,10-2,-2 2,0 1,0 0,0 2,0 0,0 0,0 2,0 0,0 1,-1 1,1 0,18 8,-7 1,-1 2,-1 1,0 1,-1 1,-1 1,35 35,-5 4,64 87,-76-87,-3 2,-2 1,-2 2,50 132,-107-269,-23-147,4-110,18 12,22 255,3 1,2-1,14-65,-16 117,2 0,-1-1,1 1,1 1,0-1,1 1,0 0,1 0,0 1,1-1,0 2,0-1,1 1,0 1,1-1,0 1,0 1,1 0,15-8,-13 8,-1 0,1 0,0 1,0 1,1 0,0 1,23-5,-30 9,0-1,1 1,-1 1,0-1,0 1,0 1,1-1,-1 1,-1 0,1 1,0 0,0 0,-1 0,0 1,0 0,0 0,7 6,13 14,0 1,-2 1,0 1,20 32,69 127,-93-142,-2 1,-2 1,-2 0,-2 1,10 75,1 2,24 194,-15-77,-28-199,-3-32,-1-1,1 0,1 1,0-1,0 0,1 0,0 0,0-1,8 14,1 2,-11-15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2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1091 569,'-13'-13,"-1"1,0 0,0 1,-1 0,-1 2,0 0,0 0,-1 2,1 0,-2 1,1 0,-1 2,-29-5,25 7,0 2,0 0,0 1,1 2,-1 0,0 1,1 1,0 1,0 1,1 0,-20 12,0 2,1 3,1 1,2 1,0 2,2 2,1 1,2 2,1 0,1 3,2 0,2 1,1 2,2 1,2 0,2 1,1 1,2 1,2 1,2 0,2 0,2 1,-2 68,9-104,0-1,1 1,0 0,0-1,1 1,0-1,0 1,1-1,0 0,1 0,0 0,0-1,1 1,-1-1,12 12,-9-12,1-1,0 1,0-1,0-1,1 0,-1 0,1-1,1 0,-1 0,0-1,1 0,0-1,16 2,5-1,1-2,0-1,-1-2,1 0,55-14,152-53,-132 31,170-85,-223 94,0-3,-2-3,-1-1,75-72,-111 93,-1-1,-1 0,0-1,-1 0,-1-1,0 0,-2-1,0 0,-1 0,8-30,-7 9,-2 0,-2 0,-2-1,-2-57,-8-26,-25-130,16 141,15 110,1 0,-1 0,1 0,-1 0,1-1,0 1,0 0,1 0,-1 0,1 0,-1 0,1 0,0 0,0 0,0 0,1 0,-1 0,1 0,2-3,-1 4,-1 1,1 0,-1 0,1 0,0 0,0 0,-1 0,1 1,0-1,0 1,0 0,-1 0,1 0,0 0,0 1,0-1,0 1,-1-1,1 1,0 0,4 2,38 14,0 2,-2 2,76 48,109 97,-206-150,76 61,-3 4,157 174,-210-206,-3 2,-2 2,-3 1,-2 2,-2 1,-3 1,28 89,-32-68,19 127,-38-171,0 0,-2 0,-2-1,-1 1,-2 0,-9 46,11-77,0 0,-1 0,1 0,-1 0,1 0,-1 0,0-1,0 1,-1-1,-4 6,6-9,0 1,0 0,0-1,0 1,0-1,0 1,0-1,0 0,0 1,0-1,0 0,0 0,0 1,0-1,0 0,0 0,-1 0,1-1,0 1,0 0,0 0,0 0,0-1,0 1,0-1,0 1,0-1,0 1,0-1,0 0,0 1,0-1,0 0,1 0,-1 1,0-1,1 0,-1 0,0 0,1 0,-1-2,-19-26,2-2,1 0,1-1,-14-42,8 20,-44-109,7-3,8-3,6-1,9-2,6-2,-7-206,36 352,-1-11,4-43,-1 73,0-1,0 1,1 0,0 0,1 0,0 0,0 1,1-1,0 1,6-10,-8 16,0 0,0-1,0 1,0 0,1 0,-1 0,1 1,-1-1,1 0,-1 1,1 0,0 0,0-1,0 2,0-1,0 0,0 1,0-1,0 1,0 0,0 0,0 0,0 0,0 1,5 0,20 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3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1746 40,'-113'-17,"-1"5,0 4,0 6,-173 18,217-6,1 3,1 3,-86 32,107-29,0 1,1 3,2 2,0 1,-47 39,61-40,1 2,1 1,1 2,1 0,2 2,1 0,-24 48,32-52,2 1,1 0,1 0,2 1,1 1,1-1,1 1,2 0,0 55,5-70,0-1,1 1,1 0,1-1,0 0,1 0,0 0,1-1,1 1,1-1,0-1,0 0,1 0,1 0,0-1,1-1,0 0,1 0,0-1,1-1,0 0,16 9,13 3,0-1,1-3,1-1,0-2,1-2,63 8,-3-6,1-5,0-4,114-10,316-52,-11 2,-518 54,126-1,-120 3,0 0,0 1,0 1,0 0,0 1,-1 0,20 9,-28-10,0 0,0 0,0 0,0 1,0-1,-1 1,0 0,1 0,-2 0,1 0,0 1,-1-1,0 1,0-1,0 1,0 0,-1 0,0 0,0 0,0 0,-1 0,0 8,0 11,-1 0,-1 0,-8 34,8-50,-19 78,-5-1,-3 0,-3-3,-61 111,89-185,-82 143,77-137,-1 0,-1-1,0 0,-1 0,0-1,0-1,-2 0,-14 9,14-13,-1-1,1-1,-1 0,0-1,0-1,-1 0,1-1,0-1,-1 0,0-1,-26-4,20-1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14.3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1,'3'1,"1"0,-1 1,0-1,0 1,0-1,0 1,0 0,0 1,0-1,-1 0,1 1,-1-1,0 1,1 0,2 5,5 4,226 289,-56-65,178 170,-36-41,-26 20,173 246,9-56,-387-460,179 240,-213-282,130 127,-169-182,208 224,-128-135,-86-93,-3-2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4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1240 0,'-50'2,"-1"2,1 2,0 2,1 3,0 1,1 3,0 2,1 1,1 3,-54 34,30-11,2 4,2 2,3 3,2 3,-78 92,111-115,0 2,3 2,-26 46,43-68,1 0,0 0,0 1,2 0,0 0,1 0,1 1,0-1,1 1,1 0,1 25,1-36,0 1,1-1,0 0,0 1,1-1,-1 0,1-1,1 1,-1 0,1-1,0 0,0 0,0 0,1 0,0-1,0 0,0 0,0 0,0 0,1-1,7 4,13 4,-1-1,2-1,45 10,141 20,310 18,-4-2,-480-50,1 3,-2 1,1 1,52 23,-80-28,-1 1,1 0,-1 0,0 1,0 1,-1 0,0 0,8 11,-12-13,0 1,0 0,-1 0,0 0,-1 1,0-1,0 1,0 0,-1 0,0 0,-1 0,1 1,-1 8,-1 0,-1-1,-1 1,0-1,-2 0,1 0,-2 0,0 0,-1 0,0-1,-2 0,0-1,-13 20,13-23,0 1,-1-2,0 1,-1-1,0-1,0 0,-1 0,0-1,-1 0,0-1,0-1,0 0,-1 0,0-1,-16 4,-149 17,117-19,0 2,-77 23,104-20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5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1718 1,'-46'3,"0"2,1 2,0 2,-48 17,59-17,-140 42,-208 89,276-93,3 5,2 5,-103 75,156-96,1 2,-45 49,73-67,0 1,2 1,0 1,2 0,1 1,-22 47,33-64,1 1,-1-1,1 1,1 0,-1 0,1 0,1 0,-1 0,2 14,0-17,0 0,1 0,-1 0,1-1,0 1,0-1,0 1,1-1,-1 0,1 0,0 0,0 0,1-1,-1 1,1-1,0 0,4 3,12 7,0-2,1 0,0-1,1-1,0-1,1-1,23 4,172 22,-153-26,-7 0,292 41,-254-30,151 49,-233-63,0 2,0-1,0 2,-1 0,0 0,0 2,16 12,-24-16,0 0,-1 0,1 1,-1-1,0 1,-1 0,1 0,-1 1,0-1,-1 0,0 1,0 0,0 0,0-1,-1 1,-1 0,1 13,-2 2,-2-1,0 1,-1 0,-2-1,0 0,-1 0,-1-1,-1 0,0 0,-2-1,0 0,-2-1,-17 22,-8 4,-1-2,-2-2,-85 64,83-71,-1-3,-72 36,96-56,-1-1,0-1,0-1,0-1,-1 0,0-2,-1-1,-35 1,34-4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5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0,'-28'29,"2"2,1 1,1 0,2 2,2 1,1 0,1 2,2 0,2 0,1 2,-12 60,23-85,1-1,0 0,1 0,0 1,1-1,0 0,1 0,1 0,0 0,1 0,0 0,1-1,0 0,1 0,1 0,0-1,13 17,-9-15,2 0,0 0,0-2,1 0,0 0,1-2,0 1,1-2,0 0,0-1,0-1,30 8,87 13,2-6,260 6,-355-26,75-7,-99 4,1-1,0-1,-1-1,0 0,0-1,-1-1,16-9,2-3,-2 0,0-3,-1 0,-1-2,-2-1,0-1,-2-2,28-36,-44 47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7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375 169,'-203'-80,"106"40,88 36,1 2,1-1,0 0,0-1,0 0,0 0,-12-9,19 13,0 0,0 0,0 0,-1-1,1 1,0 0,0 0,0 0,0 0,-1 0,1-1,0 1,0 0,0 0,0 0,0 0,-1-1,1 1,0 0,0 0,0 0,0-1,0 1,0 0,0 0,0-1,0 1,0 0,0 0,0 0,0-1,0 1,0 0,0 0,0-1,0 1,0 0,0 0,1 0,-1-1,0 1,0 0,0 0,0 0,0 0,0-1,1 1,-1 0,0 0,0 0,0 0,1 0,-1-1,0 1,0 0,20-2,26 7,13 7,0 4,-1 2,-1 2,0 3,61 35,257 169,-222-127,641 458,-744-512,-16-10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8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1 648,'1'-3,"0"0,0-1,1 1,-1 0,1-1,0 1,0 0,0 0,0 1,1-1,-1 0,1 1,-1-1,6-2,0-3,21-17,1 1,1 1,0 1,42-20,145-59,-64 41,224-58,173-7,-359 84,-138 29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8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2083 0,'-24'3,"0"0,0 2,0 0,1 2,0 0,0 2,-23 12,15-8,-1442 668,1338-613,-65 35,167-83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9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637 60,'0'-3,"0"1,0 0,0 0,0-1,-1 1,1 0,-1 0,1 0,-1 0,0-1,0 1,0 0,0 0,0 0,-1 1,1-1,0 0,-1 0,1 1,-1-1,-2-1,0 1,0 0,1 0,-1 1,0-1,0 1,0 0,0 0,0 1,0-1,0 1,-5 0,-10 1,0 1,-1 0,-35 12,15-4,2 2,0 2,0 1,1 2,-44 28,68-37,0 1,0 1,1 0,1 0,-1 2,2-1,0 1,0 1,1-1,0 2,1-1,1 1,0 0,1 1,1 0,-6 24,6-14,2-1,0 1,2-1,0 1,6 45,-2-54,0-1,1 1,0-1,2 0,0-1,0 1,1-1,1 0,0-1,14 17,12 9,2-2,1-2,2-2,1-1,88 53,245 103,-238-124,-41-19,-1 3,91 66,-157-95,-2 1,0 1,-1 1,-1 2,-1 0,-1 1,-2 1,0 1,-2 0,27 58,-36-65,0 1,-2 0,0 0,-2 0,0 1,-1-1,-2 1,0 0,-3 28,1-35,-2 0,0-1,-1 0,0 1,-1-1,-1-1,0 1,-1-1,0 0,-1-1,-1 1,0-2,0 1,-18 16,11-15,0 0,-2-1,1-1,-1-1,-1 0,0-1,0-1,-31 8,4-4,0-2,-78 6,81-13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49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0 453,'0'-4,"4"-2,6-3,10-6,5-3,8-4,10-2,24-10,22-3,17 0,12-2,-1-3,-8 2,-5 2,-16 5,-19 7,-17 8,-17 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50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846 454,'0'-10,"-2"-1,1 1,-1-1,-1 1,0 0,0 0,-1 0,0 0,-1 1,0 0,-8-12,-12-13,-45-47,26 31,22 23,8 9,0 1,-1 0,-1 1,-27-21,39 33,-1 2,1-1,0 0,-1 1,0 0,0 0,1 0,-1 1,0-1,-1 1,1 1,0-1,0 1,0-1,0 2,0-1,-1 0,1 1,0 0,0 0,0 1,0-1,1 1,-1 0,-5 3,-12 8,0 2,1 0,0 2,2 0,0 1,1 1,-23 30,9-5,3 0,-39 78,52-89,1 0,1 0,2 2,1-1,-11 69,21-90,-1 0,2 0,0 0,0 0,2-1,-1 1,2 0,-1-1,2 1,0-1,0 0,1 0,0 0,1-1,1 0,0 0,0 0,1-1,0 0,11 9,1-2,1-1,0-1,1 0,1-2,0-1,1-1,44 15,187 37,-214-55,376 65,-406-71,1 0,-1 1,0 1,0-1,0 2,18 10,-26-13,0 0,0 1,0-1,0 1,-1 0,1 0,-1 0,0 0,1 0,-2 0,1 1,0-1,-1 1,1 0,-1-1,0 1,0 0,-1-1,1 1,-1 0,0 0,0 0,-1 7,-1 5,-1-1,0 0,-1 0,-1-1,0 1,-1-1,-1 0,-14 23,-10 9,-40 44,49-63,-3 5,-2-1,0-1,-2-2,-2-1,0-1,-1-2,-2-1,-64 33,70-45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51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1,'-3'1,"0"1,1-1,0 1,-1 0,1 0,0 0,0 0,0 0,0 1,0-1,0 0,1 1,0 0,-1-1,-1 6,-3 3,-739 1229,654-1065,84-159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21.9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1 132,'25'-34,"-22"28,2-1,-1 1,1 0,0 0,8-7,-5 7,2 0,-1 0,0 1,1 0,0 1,0 0,1 0,-1 1,1 1,0 0,14-1,17 0,68 4,-73 1,49 6,0 4,0 4,109 34,-11-2,1145 254,-1062-236,-3 13,-4 10,322 160,-331-125,763 341,-495-258,-300-129,-199-72,3 6,-23-11,0-1,0 1,0-1,0 1,0-1,0 1,0 0,0-1,-1 1,1-1,0 1,0-1,0 1,-1-1,1 1,0-1,-1 0,1 1,0-1,-1 1,1-1,0 0,-1 1,1-1,-1 0,1 1,-1-1,1 0,-1 0,1 1,-1-1,1 0,-1 0,1 0,-1 0,1 0,-2 0,-12 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52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0 418,'42'40,"210"132,-82-62,-167-108,9 7,1 0,0-1,1-1,25 11,-37-17,1 0,-1 0,0-1,1 1,-1-1,1 1,-1-1,1 0,0 0,-1 0,1 0,-1 0,1-1,-1 1,1-1,-1 1,0-1,1 0,-1 0,0 0,1-1,-1 1,0 0,0-1,0 1,0-1,0 0,-1 0,1 0,0 0,-1 0,1 0,-1 0,0 0,0 0,2-5,2-8,-1 0,0-1,-1 0,0 1,0-28,-5-85,1 93,-37-401,37 434,1 0,0 0,-1 0,1 0,0 0,0 0,1 0,-1 0,0 1,0-1,1 0,-1 0,1 0,0 0,1-2,-2 3,1 1,0-1,-1 1,1-1,0 1,-1 0,1-1,0 1,-1 0,1-1,0 1,0 0,-1 0,1 0,0 0,0 0,0 0,-1 0,1 0,0 0,0 0,0 0,-1 0,1 0,1 1,6 2,0 1,0 0,0 1,-1 0,9 6,-14-9,211 175,-138-109,100 68,-122-100,62 39,-114-74,0-1,-1 0,1 1,0-1,0 0,0 1,-1-1,1 0,0 0,0 0,0 0,0 0,0 0,-1 0,1 0,0 0,0 0,0 0,0-1,-1 1,1 0,0 0,0-1,0 1,-1-1,1 1,0-1,-1 1,1-1,0 1,-1-1,1 0,0 1,-1-1,1 0,-1 1,0-1,1 0,-1 0,0 0,1 1,-1-1,0 0,0 0,1 0,-1 0,0 1,0-1,0 0,0-1,2-56,-3 46,-3-68,-18-94,19 154,-7-52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52.5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0,1 4,1 2,6 3,0 6,0-1,0-2,1 0,0 4,-3 2,-6-1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53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11,'128'1,"140"-3,-224-2,-37 2,0 1,-1 0,1 0,0 1,-1-1,1 2,0-1,-1 1,1 0,0 0,-1 0,1 1,-1 0,0 1,1 0,8 5,58 50,-2 3,-4 3,68 81,-69-72,639 750,-698-814,0 1,0-1,1 0,0-1,1 0,0 0,12 8,-18-14,0-1,0 0,0 0,0 0,0 0,0 0,0-1,0 1,0-1,0 0,0 0,0 0,0 0,0 0,0-1,0 0,0 1,0-1,0 0,0 0,0-1,0 1,-1-1,1 1,0-1,-1 0,0 0,5-4,131-128,-104 100,-2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54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601 320,'-92'-1,"-139"4,183 0,-1 2,-79 20,76-1,178-79,-102 46,-1-1,0-2,0 0,20-15,-16 10,0 1,31-13,21-2,175-80,-168 69,-70 34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8:55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1146,'-5'1,"1"0,0 1,-1-1,1 1,0-1,0 1,0 0,0 1,0-1,0 1,0 0,1 0,0 0,-1 0,-2 4,-44 57,41-52,1 2,1-1,0 1,1 0,1 1,0-1,1 1,0 0,1 0,1 0,0 1,1 17,1-23,1 0,0 0,0 1,1-1,0 0,1 0,0 0,0-1,1 1,1-1,-1 0,2 0,-1 0,1-1,0 1,1-2,0 1,0-1,10 8,3-2,0-1,1 0,1-1,0-2,1 0,-1-1,2-2,-1 0,34 4,28-2,109-2,-163-6,35 1,-16 1,0-2,1-2,64-13,-110 14,0 0,-1-1,1 1,-1-1,1 0,-1-1,0 1,0-1,0 0,0 0,-1 0,1 0,-1 0,0-1,1 0,-2 0,1 0,0 0,-1 0,0 0,0-1,0 1,2-9,1-7,-2-1,0 0,-1 1,-1-28,0 28,-1-43,-3-1,-3 1,-2 0,-3 1,-28-90,-11 7,-74-150,-157-265,264 523,17 33,6 8,41 58,605 1028,-428-641,-170-337,-42-81,-10-25,0 0,0-1,0 1,1-1,0 1,0-1,8 9,-11-13,0-1,1 0,-1 0,1 0,-1 0,1 0,-1 0,0 0,1-1,-1 1,1 0,-1 0,1 0,-1 0,0 0,1-1,-1 1,1 0,-1 0,0-1,1 1,-1 0,0-1,0 1,1 0,-1-1,0 1,1 0,-1-1,0 1,0-1,0 1,0 0,1-1,-1 1,0-1,0 1,0 0,0-1,0 1,0-1,9-27,-8 22,91-291,-82 263,-8 24,0 0,1 1,1-1,0 1,0 0,7-12,-10 19,1 0,0 0,-1 0,1 1,0-1,0 1,0-1,0 1,1 0,-1 0,0-1,0 1,1 1,-1-1,1 0,-1 1,0-1,1 1,-1 0,1 0,-1 0,1 0,-1 0,1 0,-1 1,1-1,-1 1,1 0,-1 0,4 1,23 11,0 2,0 0,-2 2,29 23,22 13,370 233,-434-278,0 2,-1 0,1 0,-2 1,0 1,0 0,-1 0,-1 1,13 20,9 26,-26-42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1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1 930,'2'5,"0"-1,0 0,0 0,1 0,0 0,0 0,0 0,0-1,0 1,1-1,-1 0,8 5,-5-4,31 23,1-2,1-1,1-2,1-2,1-2,0-1,2-3,-1-1,82 12,-94-21,1-2,-1-1,1-1,-1-2,0-1,1-2,-1-1,-1-1,44-16,-41 10,0-1,-1-2,-1-1,0-2,-1 0,-1-3,-1 0,27-29,-41 37,-1-1,-1 0,0-1,-1 0,-1-1,-1 0,0-1,-1 0,-1-1,-1 1,0-1,-1 0,-1-1,-1 1,-1-1,-1-20,-1 15,-2 1,-1-1,-1 1,-1 0,-1 0,-2 0,0 1,-1 0,-1 0,-1 1,-1 0,-21-26,5 10,-3 1,-66-63,76 82,-1 0,0 1,-2 2,1 0,-2 1,-35-14,54 26,1 0,-1 1,0-1,0 1,0 1,-10-1,15 0,0 1,0 0,0 1,0-1,0 0,0 0,0 0,0 1,0-1,0 1,0-1,0 0,0 1,0 0,0-1,0 1,0 0,1-1,-1 1,0 0,0 0,1 0,-1-1,1 1,-1 0,1 0,-1 0,1 0,-1 0,1 0,0 0,0 0,-1 0,1 0,0 1,0-1,0 0,0 0,0 0,0 0,0 0,1 0,-1 0,1 1,1 6,0-1,1 0,0 0,0 0,1 0,0 0,0-1,0 0,1 0,7 8,64 59,-56-56,128 104,236 149,-37-31,-327-224,58 49,-74-60,1 0,-1 1,0-1,0 1,-1 0,0 1,0-1,0 0,0 1,-1 0,0-1,3 13,-5-14,0 1,-1-1,0 1,0-1,0 0,0 0,0 1,-1-1,0 0,0 0,0-1,0 1,-1 0,1-1,-1 1,-6 4,-57 53,52-50,-10 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2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46 171,'0'-4,"-8"-2,-4-4,1-4,3-4,1-4,8 2,2 1,6 2,10 6,10-1,17 2,1 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3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1398,'-9'0,"1"1,0 1,0 0,0 0,0 0,1 1,-1 0,1 1,-1-1,1 2,-9 5,0 2,0 1,1 0,-20 23,8-4,1 2,2 1,2 1,1 1,-23 56,14-15,-36 143,56-185,2 2,2-1,1 1,2 0,2 40,2-68,0 1,0 0,0-1,2 1,-1-1,1 0,1 0,0 0,0 0,1-1,0 1,1-1,0 0,0-1,1 0,0 0,0 0,1-1,0 0,1 0,-1-1,17 9,-4-6,1 0,1-2,-1 0,1-1,0-2,1 0,-1-2,47 0,5-6,111-20,-16-6,-1-8,-1-7,225-93,-347 119,-2-2,0-2,-2-2,75-57,-100 67,-1 0,0-2,-1 1,0-2,-2 0,0-1,-1 0,-1-1,0 0,-2 0,-1-1,12-42,-13 25,-2 0,-1-1,-2 0,-2 0,-1 0,-3 1,-14-73,-8 6,-60-156,39 142,-5 2,-5 2,-77-114,77 144,-4 3,-3 3,-3 3,-105-92,171 168,-14-14,-2 1,-24-16,41 29,0 0,0 0,0 0,0 0,0 0,0 0,0 0,0 1,0-1,0 0,0 0,0 0,0 0,0 0,0 0,0 0,0 0,0 0,0 0,0 1,0-1,0 0,0 0,-1 0,1 0,0 0,0 0,0 0,0 0,0 0,0 0,0 0,0 0,0 0,0 0,-1 0,1 0,0 0,0 0,0 0,0 0,0 0,0 0,0 0,0 0,-1 0,1 0,0 0,0 0,0 0,11 16,21 23,157 156,156 172,200 314,6 7,-523-655,102 109,-116-128,1-1,1-1,0 0,1-1,0 0,0-2,24 10,-37-18,-1 0,0 0,1 0,-1 0,0-1,1 1,-1-1,1 0,-1 0,1 0,-1-1,1 1,-1-1,0 0,1 0,-1 0,6-3,-4 1,-1 0,1 0,-1 0,0-1,0 0,0 0,-1 0,1-1,-1 1,4-7,4-12,0 0,-2-1,-1 0,6-25,-7 25,23-101,-4 0,-7-2,-5 0,-5-1,-6 0,-5 0,-6 1,-43-221,41 299,-31-90,28 116,13 23,-1-1,1 1,0 0,0 0,0 0,-1 0,1-1,0 1,-1 0,1 0,0 0,0 0,-1 0,1 0,0 0,-1 0,1 0,0 0,-1 0,1 0,0 0,0 0,-1 0,1 0,0 0,-1 0,1 0,0 1,0-1,-1 0,1 0,0 0,0 0,-1 1,1-1,0 0,0 0,-1 1,0 2,-1 0,1 0,0 0,0 1,0-1,0 0,0 1,1-1,0 0,0 1,0 5,1 14,2 1,1-1,0 0,2 0,16 41,57 108,-52-121,3-2,1-1,3-2,1 0,3-3,1-1,2-2,61 46,-65-59,2-2,0-2,2-1,0-2,1-1,1-3,1-1,0-3,1-1,86 9,-114-19,23 2,42-1,-72-3,1 1,-1-2,1 1,-1-1,0-1,1 0,-1-1,-1 0,13-6,-19 8,0 0,0 0,-1-1,1 1,0-1,-1 0,0 0,1 0,-1 0,0 0,-1 0,1 0,0-1,-1 1,0-1,0 1,0-1,0 1,0-1,-1 0,0 1,0-1,0 0,0 0,0 1,-1-1,-1-5,-3-10,0 0,-1 1,-1 0,-11-18,9 17,-41-83,-76-113,-79-84,183 266,1 2,-1 1,-2 1,-45-44,62 66,-1 0,0 1,-1 0,1 1,-1 0,0 0,-1 1,1 0,-1 0,0 1,0 1,0 0,0 0,0 1,0 0,-1 0,1 1,-13 2,-20 7,0 2,1 2,0 2,-78 40,35-16,-399 163,451-189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4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0,'-12'14,"0"0,1 0,1 1,0 1,-14 33,-28 86,51-131,-1 1,0 0,1 0,0 0,0 0,0 0,1 0,-1 0,1 0,1 1,0 8,1-11,-1 0,1 1,0-1,0 0,0 0,1 0,-1 0,1-1,-1 1,1-1,0 1,0-1,0 0,0 0,0 0,1 0,3 1,204 92,-112-53,101 59,-169-82,0 2,-1 1,-1 1,-2 1,0 1,-1 2,23 31,-31-33,-1 1,-1 1,-1 0,-1 1,-2 1,0 0,-2 1,-2-1,7 43,-12-50,-1-1,-1 1,-1-1,0 1,-2 0,-1-1,0 0,-2 0,0 0,-2 0,0-1,-1 0,-1 0,-15 25,20-40,1 0,-1 0,1 0,-2 0,1-1,0 1,-1-1,0 0,0 0,0-1,0 0,0 0,-1 0,0 0,1-1,-7 2,-9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4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653 0,'-4'5,"-6"9,-5 11,-5 10,-11 21,-14 30,-16 26,-10 20,-7 14,7-2,6-8,6-14,13-24,10-24,10-20,11-20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37.3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331 760,'16'1,"-1"1,1 0,-1 1,0 1,0 0,0 1,0 1,-1 0,0 1,26 17,6 9,69 62,-105-86,696 634,-133-85,-553-538,-13-14,-1 0,1 0,-1 1,-1-1,1 2,-1-1,0 0,0 1,-1 0,6 15,-10-22,0-1,0 0,0 1,0-1,1 0,-1 1,0-1,0 0,0 1,0-1,0 1,0-1,0 0,0 1,0-1,0 0,0 1,0-1,-1 1,1-1,0 0,0 1,0-1,0 0,-1 1,1-1,0 0,0 1,-1-1,1 0,0 0,0 1,-1-1,1 0,0 0,-1 0,1 1,0-1,-1 0,1 0,0 0,-1 0,1 0,-1 0,1 0,0 0,-1 0,1 0,0 0,-1 0,1 0,-1 0,1 0,0 0,-1 0,1 0,0 0,-1 0,1-1,0 1,-1 0,-24-13,25 13,-346-249,17-27,233 195,-1005-959,1082 1020,3 7,2-1,0 0,1-1,0-1,1 0,1-1,0 0,-10-25,20 39,1 0,-1 0,1 0,0 0,0 0,0 0,0 0,1 0,-1 0,1 0,0 0,0 0,0 1,0-1,0 0,1 0,-1 1,1-1,0 1,0-1,0 1,0 0,4-3,8-9,0 2,29-19,-13 10,-18 12,146-108,-130 99,1 1,1 2,61-22,-14 13,95-18,-130 35,0 2,0 2,1 1,46 5,-71 0,-1 0,1 1,-1 1,0 1,-1 0,1 1,-1 1,0 1,-1 0,0 1,-1 0,0 2,0-1,17 20,1 6,0 2,-3 1,48 85,-69-111,-1 0,0 0,-1 1,0 0,-1 0,-1 0,4 22,-8-32,0 0,0 1,0-1,0 0,-1 0,0 0,0 0,0 1,-1-1,0-1,0 1,0 0,0 0,-1-1,1 1,-1-1,-1 0,1 0,0 0,-1 0,0-1,0 1,0-1,0 0,-9 4,-64 34,47-26,-1 2,-31 23,-141 108,169-123,20-14,-1 0,-29 15,22-16,-126 55,122-57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22.9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15,'0'-1,"0"1,0-1,0 1,0-1,0 1,0-1,0 1,0-1,0 1,1-1,-1 0,0 1,0-1,1 1,-1-1,0 1,0 0,1-1,-1 1,1-1,-1 1,0 0,1-1,-1 1,1 0,-1-1,1 1,-1 0,1 0,-1-1,1 1,20 2,20 17,-16 2,0 1,-2 0,0 2,31 44,8 6,87 92,7-7,180 140,-177-176,261 151,-296-207,2-5,3-5,136 39,-98-49,3-8,293 30,-215-52,321-18,417-132,-474 10,-294 65,30 7,-42 11,-75 16,-110 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6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2116,'63'-61,"-31"33,-2-1,-1-2,-2-1,-1 0,-2-2,26-46,-38 56,-1 0,-1-1,-1-1,-1 1,5-31,-12 49,0 0,0-1,-1 1,0-1,-1 1,0-1,0 1,-1 0,1-1,-4-7,2 10,1 1,-1-1,1 1,-1-1,-1 1,1 0,0 1,-1-1,0 1,0-1,0 1,0 0,0 0,-1 1,0-1,-6-1,-3-1,0 1,0 1,-1 0,1 1,-1 0,0 2,0-1,1 2,-1 0,0 1,1 0,-1 1,1 1,0 0,-25 12,2 0,1 2,1 2,1 2,-53 42,37-21,1 2,3 2,2 2,2 2,2 2,3 1,2 2,2 2,-29 73,58-123,-3 8,1 1,1-1,0 1,-4 26,9-40,-1 0,1 0,0 0,0 0,0 0,0 0,0 0,1-1,-1 1,1 0,0 0,0 0,0-1,0 1,0 0,0-1,1 1,0-1,-1 1,1-1,0 0,0 0,0 0,0 0,1 0,-1 0,0-1,1 1,-1-1,1 1,0-1,-1 0,1 0,3 0,20 4,0-1,0-2,1 0,-1-2,27-3,-9 1,227-16,-1-12,366-89,-535 96,0-5,136-57,-204 71,-1-2,-1-1,0-1,-2-1,0-2,-1-1,-1-1,-1-2,-1 0,38-53,-50 58,-1-1,-1 0,-1 0,-1-1,-1-1,-1 0,5-24,-10 35,0 1,0-1,-1 0,-1 0,0 1,0-1,-1 0,-1 0,0 1,-1-1,0 1,0-1,-1 1,-1 0,-11-20,13 28,0-1,1 1,-1 0,-1 0,1 0,0 0,-1 1,1-1,-1 1,0 0,0 0,0 0,0 0,0 1,0 0,-1 0,1 0,0 0,-1 1,1-1,0 1,-1 0,1 1,0-1,-1 1,1 0,0 0,-1 0,1 0,-6 4,-4 1,0 0,1 1,0 1,0 0,1 1,0 0,-19 19,-33 43,2 3,4 2,3 3,4 2,3 3,-52 125,99-207,-11 27,-15 48,25-69,1-1,-1 0,1 0,1 0,-1 1,1-1,0 0,1 1,0-1,0 0,0 0,5 11,-4-14,1 0,-1-1,1 1,0-1,0 1,1-1,-1 0,1-1,-1 1,1 0,0-1,0 0,0 0,0 0,1-1,-1 1,0-1,1 0,-1 0,1 0,-1-1,1 0,-1 0,5 0,14 0,0-1,-1-1,33-7,-34 3,1-1,-1 0,0-2,0 0,-1-2,0 0,-1-1,0-1,-1 0,-1-2,0 0,-1-1,0-1,-2 0,19-28,-3-1,-3-1,-1-1,-3-2,-2 0,20-70,-22 48,-2 0,-4-2,-3 1,-3-2,-4 1,-2 0,-4-1,-4 1,-2 0,-34-128,23 133,-3 1,-3 1,-2 2,-4 1,-2 1,-3 2,-3 1,-2 2,-2 2,-4 3,-67-62,104 105,0 0,-1 1,-1 1,1 0,-25-12,34 19,1 0,-1 0,1 1,-1-1,1 1,-1-1,1 1,-1 0,1 0,-1 0,1 0,-1 0,0 1,1-1,-1 1,-4 1,5 0,0 0,-1 0,1 0,0 0,0 0,0 0,1 0,-1 1,0-1,1 1,0-1,-1 1,1 0,0-1,0 1,1 0,-1 0,0 5,-5 38,2 1,2 0,6 63,-2-77,6 75,5-1,5-1,5 0,4-2,74 185,-16-97,8-4,122 182,-19-74,-132-210,96 102,-137-165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7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41 209,'-1'-11,"0"0,-1 1,-1-1,0 0,-8-19,8 23,0 0,0 0,1 0,0 0,0-1,0 1,1-1,0 0,1 1,0-1,0 1,2-11,-2 17,0 0,1 0,-1 0,1 0,-1 0,1 1,-1-1,1 0,-1 0,1 0,0 0,-1 1,1-1,0 0,0 1,0-1,-1 1,1-1,0 1,0-1,0 1,0-1,0 1,0 0,0-1,0 1,0 0,0 0,0 0,0 0,0 0,0 0,0 0,0 0,0 1,0-1,0 0,0 0,0 1,0-1,2 2,40 23,-40-23,71 51,-3 4,-3 2,-2 4,63 77,-112-121,127 164,-131-164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8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25,'1'-2,"-1"1,1 0,-1 0,1 0,0 0,-1 0,1 0,0 0,0 0,0 0,-1 0,1 0,0 1,0-1,0 0,0 0,1 1,-1-1,0 1,0-1,0 1,0 0,1-1,-1 1,0 0,0 0,3 0,40-4,-38 3,12 2,0 0,0 1,0 0,0 2,0 0,0 1,-1 1,28 13,6 6,69 47,-47-20,-2 2,85 86,115 144,188 290,-173-202,26-28,-307-338,24 23,2-2,0 0,46 28,-68-50,0 0,0 0,0 0,1-1,0-1,-1 0,1 0,0-1,1 0,-1 0,0-1,0-1,1 0,-1 0,0-1,1-1,-1 1,15-6,22-13,-1-3,-2-2,0-2,53-43,-85 62,0-1,-1-1,0 0,0-1,-1 0,0 0,-1-1,10-17,-8 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9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421 0,'-9'4,"-15"6,-12 6,-9 8,-10 4,1 2,5 0,7-5,5-2,6-6,8 0,7-5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19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1315,'13'2,"-1"0,0 0,1 1,-1 1,0 0,0 1,20 11,8 2,151 58,4-8,2-9,3-9,312 38,-480-84,-14-1,1 0,0-1,-1-1,1-1,-1-1,1-1,0 0,27-8,-42 8,1 0,-1 0,0 0,0-1,0 0,-1 0,1 0,-1-1,1 1,-1-1,0 1,-1-1,1 0,0 0,-1 0,0-1,0 1,0-1,-1 1,0-1,0 1,0-1,1-5,0-13,0 0,-2 0,-2-33,1 51,-6-66,-4-1,-3 1,-3 1,-3 1,-31-70,47 127,0 4,0-1,1 1,1-1,0 0,-2-12,4 21,0-1,0 1,0-1,0 1,0 0,0-1,0 1,0-1,0 1,0 0,0-1,0 1,0 0,0-1,1 1,-1-1,0 1,0 0,0-1,1 1,-1 0,0 0,0-1,1 1,-1 0,0-1,1 1,-1 0,0 0,1 0,-1-1,0 1,1 0,-1 0,0 0,1 0,-1 0,1 0,-1 0,0 0,1 0,-1 0,1 0,-1 0,0 0,1 0,-1 0,0 0,1 0,-1 0,1 0,-1 1,0-1,1 0,-1 0,0 1,1-1,-1 0,0 0,1 1,27 18,-21-14,104 68,3-6,3-4,2-6,3-5,2-5,249 58,-344-98,47 9,-71-15,1 0,0-1,0 0,-1 0,1 0,0-1,-1 1,1-1,10-4,-15 4,0 0,1 0,-1 0,0 0,0 0,0 0,1-1,-1 1,-1-1,1 1,0 0,0-1,-1 0,1 1,0-1,-1 1,0-1,1 0,-1 1,0-1,0 0,0 1,0-1,0 0,0 1,0-1,-1 0,1 1,-2-4,-17-53,18 54,-55-133,-412-921,416 967,39 69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0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154 508,'-8'19,"0"0,2 0,0 1,1 0,1 0,-2 26,-1 125,7-152,0 15,1-1,2 1,1-1,2 0,16 56,-18-77,0-1,1 0,1 1,-1-2,2 1,-1-1,2 0,-1 0,1-1,1 0,-1 0,2-1,-1 0,1-1,0 0,1-1,-1 0,23 9,-12-8,1-2,1 0,-1-1,1-1,-1-2,42-1,-21-3,0-2,68-16,-107 20,6-2,1 0,-1 0,18-9,-27 12,0 0,0-1,0 1,1-1,-1 1,0-1,0 1,-1-1,1 0,0 0,0 1,0-1,0 0,-1 0,1 0,0 0,-1 0,1 0,0 0,-1 0,0 0,1 0,-1 0,1 0,-1 0,0 0,0-1,0 1,0 0,0 0,0 0,0 0,0-1,0 1,0 0,-1 0,1 0,-1 0,1 0,0 0,-1 0,0 0,1 0,-1 0,-1-2,-7-6,0 1,-1-1,0 2,0-1,-1 2,0-1,-16-6,-10-7,-51-30,-364-221,443 266,-5-4,1 0,0-1,-22-21,33 29,0 1,0-1,1 0,-1 0,1 0,-1 0,1 0,-1-1,1 1,0 0,0-1,0 1,1-1,-1 1,0-1,1 1,0-1,0 1,-1-1,1 0,1 1,-1-1,0 1,1-1,-1 1,1-1,0 1,0-1,0 1,0 0,2-4,4-2,-1 1,1 0,0 0,0 0,1 1,0 0,0 1,1 0,-1 0,16-6,13-2,54-14,-62 20,106-27,272-30,-302 56,1 5,-1 4,133 19,-191-13,0 2,-1 2,0 3,-1 1,73 35,-92-36,-1 1,0 0,-1 3,-1 0,0 1,-2 1,0 1,-1 0,-2 2,21 32,-18-21,-1 1,-2 1,17 51,-28-67,-1 1,-1 0,-1 0,0 0,-2 0,-1 1,-2 40,1-60,0 0,0 1,0-1,-1 1,1-1,-1 0,0 1,0-1,0 0,0 0,0 0,0 0,0 0,-1 0,1 0,-1 0,1 0,-1 0,-3 2,3-3,0 0,-1 0,1-1,0 1,0-1,0 0,0 1,-1-1,1 0,0 0,0 0,0-1,-1 1,1 0,0-1,0 1,-3-2,-4-2,1 0,-1-1,1 0,0 0,0 0,1-1,0 0,-11-12,-1-6,1 0,2-2,0 0,2 0,1-1,-19-57,16 30,2 0,-11-104,21 108,3 1,2-1,1 1,19-92,-3 64,3 1,40-95,-46 135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1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1,'88'96,"71"80,281 325,-311-340,133 218,-199-266,-46-77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2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0,'-1'16,"0"0,-2 0,0 0,0-1,-2 1,-9 23,-48 88,55-114,-29 53,-3-3,-50 62,77-112,-1-1,-1-1,0 0,-1 0,0-1,0-1,-28 11,9-2,-30 10,63-28,1 0,0 0,0 0,-1 0,1 1,0-1,0 0,-1 0,1 0,0 0,0 0,-1 0,1 0,0 0,0 1,-1-1,1 0,0 0,0 0,0 1,-1-1,1 0,0 0,0 0,0 1,0-1,0 0,-1 0,1 1,0-1,0 0,0 0,0 1,0-1,0 0,0 1,0-1,0 0,0 0,0 1,0-1,0 0,0 0,0 1,0-1,1 0,-1 0,0 1,0-1,0 0,0 1,18 11,28 5,769 245,-747-235,93 31,-136-50,1-2,-1-1,1-1,36 2,-41-7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3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913 688,'-35'-12,"0"3,-1 0,0 3,0 1,-1 1,1 2,-47 3,62 1,1 0,-1 2,0 0,1 1,0 1,0 1,0 1,1 1,1 0,-1 1,1 1,1 1,0 1,-16 15,8-1,2 1,0 1,2 1,2 1,0 0,2 2,2 0,-15 47,9-16,3 2,4 0,-11 106,22-151,2-1,0 0,2 0,0 0,7 39,-6-54,-1 1,1-1,0 1,1-1,-1 0,1 0,0 0,0 0,1 0,-1-1,1 1,0-1,0 0,0 0,1-1,0 1,-1-1,1 0,0 0,1-1,-1 1,0-1,1 0,-1-1,8 2,27 2,-1-1,1-3,0-1,40-5,0 0,-68 5,17-1,1 0,56-12,-77 10,0 1,0-1,0-1,-1 0,0 0,1 0,-2-1,1-1,0 1,-1-1,0 0,0-1,9-12,0-4,-1 0,-1-2,-1 1,-2-2,14-42,29-142,-31 77,-5-1,-7 0,-10-247,5 404,2 0,0-1,1 0,13 23,69 124,-53-107,4-2,1-1,4-3,2-1,2-3,2-2,2-3,3-2,1-2,103 55,-67-49,3-4,1-5,2-3,199 42,-289-76,1-1,0 0,0-1,0 0,0-1,0 0,14-3,-22 2,0 0,0-1,-1 1,1-1,0 0,-1 0,0 0,1 0,-1-1,0 1,0-1,0 0,0 0,-1 0,1 0,-1-1,0 1,0 0,0-1,0 0,-1 1,1-1,-1 0,1-8,5-17,-2-1,-2 0,-1 0,-1 0,-3-39,-27-152,27 204,-23-125,-6 2,-6 1,-6 2,-85-183,66 203,54 104,-1 1,0 0,-1 0,0 1,-1 0,-17-13,27 22,-1 1,0-1,1 1,-1 0,0 0,0 0,0 0,1 0,-1 1,0-1,0 0,0 1,0-1,-1 1,1 0,0 0,0 0,0 0,0 0,-3 1,3 0,1-1,0 1,-1 0,1 0,-1 1,1-1,0 0,0 0,0 1,0-1,0 0,0 1,0-1,0 1,0 0,1-1,-1 1,1-1,-1 3,-1 5,0 1,1 0,0-1,1 1,0 0,1-1,1 14,3-2,1 0,1-1,0 1,2-1,15 28,4-3,38 49,-12-27,4-3,2-2,112 88,227 135,49 40,-432-312,54 49,-64-56,-1 1,1-1,-1 1,0 0,-1 1,0-1,0 1,4 10,-8-15,1 0,-1 0,1 0,-1 0,0 0,0-1,0 1,-1 0,1 0,-1 0,0 0,1 0,-1-1,0 1,-1 0,1-1,0 1,-1-1,1 1,-1-1,0 0,0 1,0-1,-4 3,-5 5,-2-1,1 0,-22 11,12-6,-22 16,3 3,-39 37,41-33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4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 67,'0'-3,"-1"0,0 0,-1 0,1 0,0 0,-1 0,0 0,0 0,0 0,0 1,0-1,-5-4,-10-15,17 22,1 1,-1-1,0 0,0 0,0 0,0 0,0 0,0 0,0 0,0 0,0 0,1 0,-1 0,0 0,0 0,0 0,0 0,0 0,0 0,0 0,1 0,-1 0,0 0,0 0,0 0,0 0,0 0,0 0,0 0,1 0,-1 0,0 0,0 0,0 0,0 0,0 0,0 0,0 0,0 0,0 0,0-1,1 1,-1 0,0 0,0 0,0 0,0 0,0 0,0 0,0 0,0-1,0 1,0 0,0 0,0 0,0 0,0 0,0 0,0 0,0-1,0 1,0 0,0 0,0 0,0 0,0 0,0 0,12 7,38 39,-1 2,61 80,-50-56,652 805,-419-507,-253-313,-33-40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23.8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2 599,'-2'-2,"9"-2,24-9,58-19,-69 25,1216-382,-997 319,-29-3,-187 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5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0,'332'318,"68"69,-376-364,-12-11,0-1,-1 2,19 25,-28-35,-1 0,1 0,0 0,-1 0,0 1,0-1,0 0,0 1,0-1,-1 0,1 1,-1-1,0 1,0-1,0 1,0-1,-1 0,0 1,1-1,-1 0,0 1,-1-1,1 0,-2 4,-22 34,-1 0,-46 55,57-80,0 0,-1-1,-1-1,0-1,-1 0,0-2,-1 0,-20 9,-160 50,32-15,-223 94,363-141,22-10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6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1027,'17'11,"0"0,-1 1,-1 1,0 1,-1 0,0 0,12 19,21 20,1002 1067,-1007-1077,-18-19,-1 1,-1 0,28 46,-48-70,-1 1,0 0,1 0,-1 0,0 0,-1 0,1 0,0 0,0 0,-1 0,0 1,1-1,-1 0,0 0,0 1,0-1,0 0,0 0,-1 3,0-4,0 0,0 0,1 0,-1 0,0 0,0 0,0 0,0-1,-1 1,1 0,0-1,0 1,0 0,-1-1,1 0,0 1,0-1,-1 0,1 1,0-1,-1 0,-1 0,-6 0,0-1,0 0,0-1,0 1,0-2,0 1,-13-7,-41-23,2-3,2-2,-108-89,-138-163,172 147,7-6,-114-173,164 205,6-3,4-3,-83-219,136 307,1-1,2-1,1 0,2 0,1-1,2 0,1-46,5 71,0 0,1 0,0 1,1-1,0 1,1 0,0 0,1 0,0 1,1-1,0 2,1-1,0 1,0 0,1 0,0 1,19-13,1 1,2 1,1 1,0 2,60-22,-40 20,2 3,0 2,0 2,96-7,-115 17,1 1,-1 1,1 2,-1 2,0 1,0 1,-1 2,48 20,-68-24,-1 2,0 0,0 1,0 0,-1 0,0 2,-1-1,0 1,0 1,-1 0,-1 1,0 0,13 23,-14-19,-1 0,-1 1,-1-1,0 1,-1 1,-1-1,-1 1,0-1,-1 1,-1-1,-3 24,2-19,-2 0,0 0,-2 0,0-1,-16 42,17-55,-1 0,0 1,0-1,0-1,-1 1,0-1,-1 0,1 0,-1-1,-1 0,1 0,-1-1,0 0,0 0,-1-1,-14 6,-31 14,1 2,1 3,1 2,-56 46,17-14,57-40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6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1,'-71'2,"0"3,1 4,-126 31,18 7,3 8,2 8,-326 168,494-228,1-1,-1 1,1 0,0 0,0 0,0 0,0 1,0-1,1 1,0 0,0 0,0 1,0-1,1 0,-1 1,1 0,0 0,1-1,-1 1,1 0,0 0,0 0,0 1,1-1,0 0,0 0,0 0,1 0,-1 0,4 9,3 22,2-1,1-1,2 0,1 0,2-1,30 50,134 173,-119-186,3-2,102 82,-74-69,-58-47,-2 1,40 57,20 22,1 11,-78-109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7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0 177,'5'0,"0"-4,9-2,7 1,7-4,8 0,6 2,5 1,3-1,5-5,11-5,-1 2,0-2,-6-2,-4 2,-8 4,-7 5,-11 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9:28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1091 0,'-27'3,"1"1,0 1,0 1,0 2,1 0,0 2,-34 18,43-21,-68 32,1 4,-112 77,157-92,0 2,2 1,2 2,1 1,1 2,-48 70,53-63,2 1,2 1,1 0,3 2,1 1,3 0,-15 84,29-121,0-1,1 1,0 0,1-1,0 1,1 0,0-1,0 0,1 1,1-1,0 0,0-1,1 1,0-1,0 0,1 0,1 0,-1-1,1 0,1 0,-1-1,1 0,1 0,11 7,11 5,0-2,0-1,2-2,0-1,0-1,38 7,159 31,2-10,256 11,-196-37,-222-15,1-3,80-14,-131 14,0-2,0 0,0-1,-1-1,0-1,0-1,-1-1,32-23,-6-3,77-83,-109 108,-1 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13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676 0,'-13'1,"0"0,0 1,1 1,-1 0,1 1,0 0,0 0,0 2,-13 7,-17 11,-41 34,48-33,-13 8,1 3,1 2,2 1,2 3,-72 92,110-128,-1 0,1 1,0 0,1 0,0 0,0 0,0 1,1-1,0 1,0 0,1-1,0 1,1 0,0 11,1-13,0 1,1-1,0 0,0 0,1 0,-1 0,1-1,1 1,-1-1,1 0,0 0,0 0,0 0,1-1,-1 1,1-1,0 0,7 3,97 60,208 92,-146-78,-64-30,125 67,-186-92,-1 2,76 65,-104-78,-1 1,-1 1,-1 0,-1 1,19 31,-27-41,0 1,-1 0,0 0,0 1,-1-1,-1 1,1-1,-2 1,1 0,-1 0,-1 0,1-1,-2 1,-2 19,2-25,-1 0,0 0,0 0,0 0,0 0,-1-1,1 1,-1-1,0 0,0 1,0-1,-1 0,1-1,-1 1,0-1,1 1,-1-1,-5 2,-11 4,1-1,-34 8,27-8,-350 81,57 7,306-91,-1 0,-1-1,1 0,0-1,-1-1,1 0,-1-1,1 0,-1-1,1-1,0-1,-1 0,1 0,-26-12,26 10,0 1,0 0,-18-3,11 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14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8,'10'5,"0"1,-1 0,0 0,0 1,0 0,-1 1,8 9,76 79,148 205,-140-168,453 636,-249-336,-279-397,-12-17,1 0,0 0,1-1,26 22,-41-39,0-1,1 1,-1-1,1 1,-1-1,1 1,-1-1,1 0,-1 1,1-1,0 0,-1 0,1 1,-1-1,1 0,0 0,-1 0,1 0,0 0,-1 1,1-1,0-1,-1 1,1 0,-1 0,1 0,0 0,-1 0,2-1,5-17,-9-31,-16-49,-34-108,18 82,-98-435,101 398,-14-248,48 132,-1 229,-2 40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15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0,'-4'1,"0"0,0 1,0-1,1 1,-1 0,0 0,1 1,-1-1,1 1,0-1,-4 5,-10 7,-439 331,412-306,1 2,2 1,2 3,2 1,-31 51,51-70,1 1,1 1,1 0,2 1,1 0,2 1,1 0,1 0,1 1,-2 59,9-73,0-1,1 0,1 0,0 0,1 0,1-1,1 1,0-1,1-1,1 1,1-1,0 0,0-1,2 0,-1-1,2 0,0-1,0 0,2 0,-1-2,1 0,15 9,3-2,0-1,0-1,2-2,0-1,0-2,1-1,0-2,0-1,60 2,-21-6,0-4,116-16,-149 11,0-2,0-2,-1-1,-1-3,0-1,36-21,-10-1,-3-3,100-84,-131 98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16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1089,'9'-1,"-1"0,0-1,1 0,-1 0,0 0,0-1,-1 0,11-6,16-7,516-153,-448 141,868-185,16 58,-671 109,1171-153,-1002 140,613-64,3 68,-978 54,253 9,-343-1,-29-1,-19 0,-5-3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17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1 653,'20'-1,"0"-2,0 0,0-1,0-2,29-11,13-3,921-204,18 93,1021 22,-1227 80,1312-1,-1797 30,-274-3,-1-2,0-1,0-2,50-18,-20 7,-47 14,-7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24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1,'2'14,"0"0,2 0,-1 1,2-2,0 1,0-1,15 26,0 2,27 67,240 498,-170-417,-53-89,-10-19,26 46,-69-105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25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2997 32,'-2'-32,"-9"50,-6 16,-35 51,-4-3,-73 83,-145 134,110-136,-197 151,252-231,-4-4,-3-6,-146 69,195-113,-2-3,-1-3,-1-3,-105 15,-290 10,248-30,206-14,1 0,0 0,0 1,0 1,1 0,-1 0,-18 9,24-9,0 1,0-1,0 1,1 0,0 1,-1-1,1 1,1 0,-1 0,1 0,0 1,0-1,0 1,1-1,-3 10,-1 8,0 0,1 0,2 1,-2 30,6 102,1-75,-2 100,6 395,34-3,-13-356,94 360,-97-482,-15-54,2 0,2 0,21 43,-20-61,-2-8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3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36 588,'0'-150,"-29"-231,27 374,-2-35,4 41,0 1,0 0,0 0,0-1,0 1,0 0,0 0,0-1,0 1,0 0,0 0,0-1,0 1,0 0,0 0,0 0,0-1,0 1,0 0,0 0,1-1,-1 1,0 0,0 0,0 0,0 0,1-1,-1 1,0 0,0 0,0 0,1 0,-1 0,0-1,0 1,1 0,-1 0,0 0,0 0,1 0,14 16,451 671,532 958,-998-1645,54 88,-36-66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3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685 15,'1'0,"0"-1,0 1,0-1,0 1,0-1,0 1,0-1,0 0,0 0,0 1,0-1,0 0,-1 0,1 0,0 0,-1 0,2-2,-3 7,-2 6,-97 254,22-65,55-137,-171 458,-30-11,216-492,-44 76,52-92,0 0,0 0,-1-1,1 1,0 0,-1-1,1 1,-1 0,1-1,-1 1,1-1,-1 1,1-1,-1 1,1-1,-1 1,0-1,1 1,-1-1,0 0,1 1,-1-1,0 0,1 0,-1 1,0-1,-1 0,0-20,13-36,3 20,2 0,1 1,2 0,1 1,2 2,1 0,40-41,-27 35,2 3,1 1,2 2,1 1,55-30,-62 43,1 0,0 3,1 0,1 3,51-11,-59 18,0 1,0 2,1 1,-1 1,1 1,-1 2,46 10,-20 2,0 2,-1 3,-2 2,0 3,65 40,232 180,-339-236,152 97,-115-77,-33-19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4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66,'-2'0,"0"1,0 0,0 0,0-1,1 1,-1 1,0-1,1 0,-1 0,1 1,-1-1,1 0,0 1,-1 0,1-1,-2 4,-17 30,5 1,2 1,1 0,3 1,1 0,-6 59,9-55,-39 320,38-278,4 1,11 109,-8-179,2 0,-1 0,2 0,0-1,1 0,0 0,1 0,15 25,-16-32,0 0,1 0,0 0,1 0,-1-1,1 0,0-1,1 0,-1 0,1 0,0-1,0 0,1-1,-1 1,16 2,9 0,1-1,0-1,0-3,0 0,0-2,0-2,64-13,-46 4,0-3,-1-2,-1-2,61-33,-88 40,0-1,-1-1,-1-1,24-21,-37 28,0 0,0-1,-1 0,0 0,-1 0,0-1,0 0,-1 0,-1 0,1-1,-2 0,4-13,0-13,-2 0,-1-1,-3 1,0-1,-3 1,-1-1,-1 1,-3 0,0 1,-3-1,-1 1,-27-60,22 71,0 0,-2 1,0 0,-2 2,0 0,-2 1,0 1,-1 2,-1 0,-29-16,-38-17,-148-60,128 62,3 0,71 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5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81 179,'-1'-9,"0"-1,-1 1,0 0,-1 0,0 0,-1 0,1 1,-2-1,1 1,-1 0,-9-12,-20-38,35 58,-1 0,0 0,0 0,0 0,0 0,0 0,0 0,0 0,0 0,0 0,1 0,-1 0,0 0,0 0,0 0,0 0,0 0,0 0,0 0,0 0,0 0,0-1,1 1,-1 0,0 0,0 0,0 0,0 0,0 0,0 0,0 0,0 0,0 0,0-1,0 1,0 0,0 0,0 0,0 0,0 0,0 0,0 0,0 0,0-1,0 1,0 0,0 0,0 0,0 0,0 0,0 0,13 11,18 23,208 271,340 402,-260-378,-259-275,2-3,3-2,115 66,-142-96,0-1,1-3,1-1,1-2,-1-1,67 7,-103-17,0 0,1 0,-1-1,1 0,-1 0,0 0,1-1,-1 1,1-1,-1 0,0 0,0-1,1 1,-1-1,0 0,0 0,-1 0,1-1,0 1,-1-1,1 0,4-5,3-7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5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0 532,'1'0,"0"0,0 1,0-1,0 0,0 1,0-1,0 1,0 0,0-1,-1 1,1 0,0-1,0 1,-1 0,1 0,0 0,-1 0,1 0,-1-1,1 1,-1 0,0 0,1 0,-1 0,0 0,0 0,1 0,-1 1,0 0,0-1,0 0,-1 0,1 0,0-1,1 1,-1 0,0 0,0 0,0-1,0 1,1 0,-1 0,0 0,1-1,-1 1,1 0,-1-1,0 1,1 0,0-1,-1 1,1 0,-1-1,1 1,0-1,-1 1,1-1,0 0,0 1,-1-1,1 0,0 1,0-1,0 0,-1 0,1 0,0 0,0 0,0 0,-1 0,1 0,2 0,10-6,0 0,-1 0,1-2,17-13,8-4,399-237,-70 44,-337 198,-27 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6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1,'12'1,"1"0,-1 1,0 0,0 1,0 1,0 0,-1 0,1 1,15 10,13 9,42 35,-52-36,101 77,-5 6,-4 5,-6 5,110 142,-157-165,-34-44,64 69,-90-110,0-1,0 0,0-1,1 0,0 0,0-1,0-1,1 0,0 0,0-1,0 0,0-1,0 0,17 0,12-1,0-2,66-10,-57 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7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223 365,'-1'6,"0"-1,-1 0,0 0,0 0,0 0,0 0,-1-1,0 1,0-1,-7 9,-4 8,-93 174,93-163,1 0,1 1,2 0,-8 50,17-74,0 0,0 0,1 0,0 0,1 1,0-1,0 0,1 0,0-1,0 1,1 0,1-1,-1 1,1-1,9 14,-4-12,-1 0,1 0,1-1,0 0,0 0,1-1,0-1,0 1,23 9,-3-4,1-2,0-1,0-2,1-1,0-1,0-2,60 0,-90-4,0 0,1 0,-1 0,0 0,0 0,0-1,-1 1,1-1,0 0,0 0,0 0,0 0,-1-1,1 1,0-1,-1 1,1-1,-1 0,0 0,0 0,0 0,0-1,0 1,0 0,0-1,-1 0,1 1,1-5,-1-4,0 1,0-1,-1 1,-1-1,1 1,-4-22,0 0,-2 0,-2 0,-19-57,-45-90,53 137,-112-238,-11-28,131 281,10 17,8 14,120 150,-11-12,632 558,-590-578,-141-108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7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1,'1'3,"0"0,0 0,0-1,1 1,-1 0,1 0,-1-1,1 1,0 0,0-1,0 0,4 4,6 8,189 284,-84-119,480 679,-570-821,-8-11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8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0,'-6'8,"1"0,0 0,0 1,0 0,1 0,-3 9,-5 12,-153 277,95-184,67-118,-1 0,1-1,-1 1,0-1,-1 0,-4 4,-19 22,28-29,-1 0,1-1,0 1,0-1,0 1,0 0,0-1,0 1,0-1,0 1,0 0,0-1,0 1,0-1,1 1,-1-1,0 1,0 0,1-1,-1 1,0-1,1 1,-1-1,0 1,1-1,-1 0,1 1,-1-1,1 1,-1-1,1 0,-1 1,1-1,-1 0,1 0,-1 1,2-1,24 9,-24-8,102 29,170 74,90 72,-121-56,-120-62,209 102,-310-149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26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4416 1994,'0'-24,"1"-26,-2 1,-2-1,-13-58,15 102,-74-284,61 246,-3 0,-2 0,-2 2,-35-55,20 47,-1 1,-3 2,-2 1,-1 3,-3 2,-1 1,-2 3,-55-32,-66-31,-4 7,-5 9,-2 7,-4 8,-3 8,-2 8,-2 9,-385-37,-227 31,759 47,-43-3,-1 4,1 3,-96 15,168-13,0 0,0 2,0 0,1 1,0 0,0 1,0 1,1 1,0 0,1 0,0 1,0 1,1 1,0-1,-18 26,14-13,1 1,1 0,1 2,1-1,1 2,2-1,1 1,-6 34,-11 88,7 1,7 0,6 1,7-1,6 1,8-1,5-1,7-1,60 185,-63-260,2-2,4 0,3-2,43 67,-43-86,2-1,2-2,2-1,3-2,77 63,0-15,5-5,3-6,4-6,3-5,202 74,-274-126,1-2,0-3,1-2,1-4,-1-2,1-4,111-8,-59-8,0-5,-2-5,156-52,-194 47,-2-3,-1-3,-2-3,-2-4,97-74,300-287,-405 344,11-3,19-18,-89 76,-1 0,1-1,-1 0,0 0,0 0,-1 0,0 0,1 0,-2-1,1 1,-1-1,0 0,0 1,0-1,-1 0,1 1,-2-1,1 0,-2-8,-3-11,-1 0,-1 0,-12-28,-3-10,-27-128,-49-152,82 299,-18-83,31 113,1 0,0 0,1 0,1 0,0 0,1 0,0 0,1 0,1 0,6-19,-3 18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39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76 757,'1'9,"0"0,0 0,1 0,0 0,1-1,0 1,0-1,5 9,42 69,-29-51,412 589,50-35,-409-500,-66-80,-5-6,1 1,-1-1,0 1,0 0,0 0,-1 0,0 0,1 1,-1-1,-1 1,3 7,-4-12,0 1,0-1,0 0,0 1,0-1,0 0,0 1,0-1,0 0,0 1,0-1,0 0,0 1,0-1,0 0,0 1,-1-1,1 0,0 1,0-1,0 0,-1 0,1 1,0-1,0 0,-1 0,1 1,0-1,0 0,-1 0,1 0,0 0,-1 0,1 1,0-1,-1 0,1 0,-1 0,-16-4,-14-16,0-9,1-1,1-2,2 0,-28-44,11 15,-180-246,-321-580,514 829,2-2,3-1,2 0,-15-69,34 109,2 0,0 0,2 0,0 0,2-1,5-41,-3 48,1 0,0 0,2 0,-1 1,2-1,0 2,0-1,2 1,-1 0,19-20,-16 21,1 0,0 0,1 2,0-1,1 1,0 1,1 1,0 0,0 1,1 0,22-6,-25 10,0 1,0 0,0 0,0 2,1-1,-1 2,0-1,1 2,-1 0,0 1,0 0,0 1,-1 0,23 11,-13-4,-1 1,0 1,-1 1,-1 1,0 1,-1 0,0 1,-2 1,0 1,-1 0,-1 1,0 1,-2 0,-1 1,0 0,-2 0,0 1,-2 1,0-1,-2 1,0 0,-2 1,1 36,-5-23,-1-1,-2 0,-1 0,-2 0,-1-1,-17 43,-97 202,104-244,-2-1,-2-1,-1-1,-1-1,-43 43,56-64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0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1983,'-1'-1,"1"0,-1 0,1-1,-1 1,0 0,0 0,0 0,1 0,-1 0,0 0,0 0,0 0,-1 1,1-1,0 0,0 0,0 1,0-1,-1 1,1-1,0 1,-1 0,1-1,0 1,-1 0,1 0,-2 0,-38-3,36 5,0-1,0 1,0-1,1 1,-1 1,1-1,-1 1,1 0,0 0,0 0,0 0,0 0,1 1,-1 0,1 0,0 0,0 0,-3 7,-5 8,1 1,-13 38,3 8,2 2,4-1,3 2,2 0,1 70,8-128,0 1,0-1,1 1,1 0,0-1,0 0,1 1,1-1,-1 0,2-1,6 12,-8-17,1 1,0-1,0 0,1-1,-1 1,1-1,0 0,1 0,-1 0,1-1,-1 0,1 0,0 0,0-1,0 0,1 0,-1-1,0 1,1-1,-1-1,7 1,-5-1,0-1,0 0,0 0,0-1,0 0,0 0,-1-1,1 0,-1 0,0-1,0 0,0 0,-1-1,1 1,-1-2,0 1,0-1,-1 1,0-1,5-8,12-16,-2-1,33-66,-47 86,20-45,-2-1,-2-1,-3-1,-3-1,-2 0,-3-1,-3 0,1-117,-9 177,-1 0,1 0,0-1,0 1,0 0,-1 0,1 0,0 0,0-1,1 1,-1 0,0 0,0 0,1 0,-1-1,0 1,1 0,-1 0,1 0,-1 0,1 0,0 0,-1 0,1 0,1-1,0 3,1 0,-1 0,0 0,0 0,0 0,0 1,0-1,-1 0,1 1,0 0,1 1,7 6,79 69,-25-19,116 80,-92-83,2-3,3-4,1-5,2-3,108 29,-185-65,-1 0,1 0,-1-1,23 1,-38-5,0 1,0-1,0 0,0 0,0 0,0 0,0-1,0 1,0-1,0 0,0 0,0 0,0 0,-1-1,1 1,0-1,-1 1,1-1,-1 0,0 0,1 0,-1 0,0-1,0 1,0 0,1-4,2-9,-1 1,-1-1,0-1,-1 1,0 0,-2-1,0 1,0 0,-4-18,2-6,-15-159,-9 2,-61-228,41 238,-124-324,129 415,-3 2,-5 2,-4 2,-3 3,-72-83,94 126,23 28,0 0,-2 0,0 2,-24-22,36 35,1-1,0 1,-1-1,1 1,-1 0,1-1,-1 1,1-1,-1 1,1 0,-1 0,1-1,-1 1,1 0,-1 0,0 0,1-1,-1 1,1 0,-1 0,0 0,1 0,-1 0,0 0,1 0,-1 1,1-1,-1 0,0 0,1 0,-1 0,1 1,-1-1,1 0,-1 1,1-1,-1 0,1 1,-1-1,1 1,-1-1,1 1,0-1,-1 1,1-1,0 1,-1-1,1 1,-3 34,7-2,2 0,1-1,1 1,26 61,-21-60,78 188,10-5,173 274,-163-319,7-5,203 220,-318-384,-1 0,1 0,-1-1,1 1,0-1,0 0,0 1,0-2,1 1,-1 0,0-1,1 1,-1-1,8 2,4-2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1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1,'-4'0,"-6"0,-6 0,-3 4,-13 6,-8 1,-7-2,-8 7,-3 5,-4 3,-1-3,3-5,2-5,7 0,3-1,2 0,0 0,8-2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2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0 380,'46'-11,"-14"2,197-52,-31 7,457-72,-179 38,-417 76,0 4,0 2,100 2,-141 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5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1961,'19'-12,"1"0,-2-2,24-20,13-10,192-113,-74 52,556-393,-542 356,294-292,-479 432,147-161,-127 136,-2 0,0-2,-2 0,18-39,-33 61,-1 1,1-1,-1 0,0 1,0-1,-1 0,0 0,0 0,-1 0,0 0,0 0,-1 0,-1-11,0 14,1 1,-1 0,1-1,-1 1,0 0,0 0,0 0,-1 1,1-1,-1 0,1 1,-1 0,0-1,0 1,0 0,0 1,0-1,-1 0,1 1,-1 0,1 0,-1 0,1 0,-1 0,1 1,-1 0,-5 0,-7 0,1 1,-1 1,1 0,0 1,0 1,0 0,-23 10,-47 13,-181 10,93-15,7 5,-215 65,353-85,24-7,0 1,-1-1,1 1,0 0,0 0,0 1,0-1,1 1,-1 0,0 0,1 0,-1 0,1 1,-1-1,1 1,0 0,0 0,1 0,-1 0,1 1,-1-1,1 1,-3 6,-131 418,83-248,-93 338,110-363,-22 220,53-323,1 0,3 0,3 0,7 53,-6-89,0 0,1 0,0 0,2 0,0-1,0 0,1 0,1-1,1 0,0 0,1-1,0-1,1 1,0-1,1-1,25 19,-10-13,0-2,1-2,1 0,0-2,1-1,-1-1,36 5,24 0,111 4,-2-14,0-8,-1-9,0-9,-1-8,-1-8,249-85,-440 122,74-23,-2-4,134-69,-188 84,1-2,-2-1,0 0,0-2,23-25,-34 30,0 1,-1-1,0-1,-1 0,0 0,-1 0,-1-1,0 0,6-29,-8 22,-2 0,0 0,-2 0,-1-1,0 1,-2 0,0 1,-9-32,4 26,-1 1,0 0,-2 0,-2 1,0 1,-21-31,31 51,0 0,-1-1,1 1,-1 1,0-1,0 0,0 1,0 0,-8-4,12 7,0 0,0 0,0 1,1-1,-1 0,0 0,0 0,0 1,0-1,0 0,0 0,0 1,0-1,0 0,0 1,0-1,0 0,0 0,0 1,0-1,0 0,0 0,0 1,0-1,-1 0,1 0,0 0,0 1,0-1,0 0,0 0,-1 0,1 1,0-1,0 0,0 0,-1 0,1 0,0 0,0 1,-1-1,1 0,0 0,0 0,-1 0,1 0,0 0,0 0,-1 0,1 0,0 0,0 0,-1 0,1 0,0 0,-1 0,18 23,480 519,-412-445,43 44,-97-114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5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1 655,'61'0,"0"2,0 4,0 2,99 26,-22 8,236 110,-277-104,-3 4,-2 5,94 74,-173-120,13 9,43 44,-63-58,-1 0,0 0,0 1,-1-1,1 1,-1 0,-1 0,1 1,-1-1,-1 1,1-1,-2 1,3 10,-4-15,0-1,0 1,0 0,0 0,-1-1,1 1,-1 0,0-1,0 1,0-1,0 1,0-1,0 1,0-1,-1 0,0 0,1 1,-1-1,0 0,0-1,0 1,0 0,0 0,0-1,-1 1,1-1,-1 0,1 0,-1 0,1 0,-1 0,-3 0,0 0,1 0,-1 0,1 0,-1-1,1 0,-1 0,1-1,-1 0,1 0,-1 0,1 0,0-1,0 0,0 0,-7-4,2-1,1 0,-1-1,2-1,-1 1,1-1,0 0,1-1,0 0,-10-19,-2-11,-18-55,24 61,-31-97,6-1,6-2,6-1,5-1,7-1,4-189,10 289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6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0,'0'5,"4"0,6 10,10 5,5 4,4 2,4 5,2 6,3-3,-5-4,-9-6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6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62,'0'-5,"0"-9,4-3,6 2,10 7,1 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7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625 1220,'-9'0,"-33"0,-72 9,99-7,1 1,-1 1,1 1,0 0,0 0,0 2,1-1,-18 14,2 1,0 2,2 1,1 1,1 2,1 0,2 1,0 2,2 0,2 1,0 1,2 0,-15 48,29-76,1-1,0 1,-1 0,2 0,-1 0,0 0,1-1,0 1,0 0,0 0,0 0,2 5,-1-7,0 0,0 0,0 0,0-1,0 1,1 0,-1-1,1 1,-1-1,1 1,0-1,0 0,0 0,-1 0,1 0,0 0,0 0,0 0,0-1,0 1,1-1,-1 0,0 1,2-1,67 10,106 2,-137-12,1-1,-1-3,0-1,45-12,-77 14,-1 0,1 0,0-1,-1 0,0 0,0-1,0 0,-1 0,0 0,0-1,0 0,0 0,-1-1,0 0,-1 1,1-2,-1 1,0 0,-1-1,0 0,0 0,1-8,5-19,-2-1,-2-1,2-58,-6 87,0-121,-6 0,-6 1,-41-196,32 228,-40-116,46 171,-2 2,-1 0,-2 1,-2 0,-36-48,49 76,1 1,-1-1,-1 1,0 0,0 1,-1 0,0 1,0 0,-1 0,1 1,-2 1,1 0,-1 0,1 1,-1 0,0 1,0 1,-1 0,1 0,0 1,-1 1,1 0,-1 1,-20 3,30-3,1 0,-1-1,1 1,-1 0,1 0,0 0,0 0,-1 1,1-1,0 1,0-1,0 1,0 0,1-1,-1 1,0 0,1 0,-1 1,1-1,0 0,0 0,0 1,0-1,0 0,0 1,1-1,-1 1,1-1,0 1,-1-1,1 1,0-1,1 1,-1-1,0 1,1 3,3 9,-1 1,2-1,0 0,10 21,-14-35,29 60,2-2,4-1,1-1,3-3,56 59,257 224,400 243,-707-551,-11-9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8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65,'-8'-7,"0"1,0-1,-1 2,0-1,0 1,0 0,0 1,-1 0,0 1,0 0,0 0,0 1,-13-1,15 2,1 1,-1 0,0 0,0 1,0 0,1 0,-1 1,1 0,-1 0,1 0,0 1,0 0,0 1,0 0,0 0,1 0,0 1,-7 5,-4 9,1 1,1 0,0 1,1 1,2 0,0 1,1 0,-7 26,2 2,1 0,-12 98,23-126,2 0,1 0,1 0,1 0,0 0,7 25,-5-36,0 0,1 0,1 0,0-1,0 1,1-1,1-1,0 1,0-1,1 0,0-1,19 17,0-5,1-2,0-1,1-1,1-1,1-1,41 12,17 2,95 16,-78-23,16 3,197 65,-315-89,10 5,0-1,1 2,-2 0,24 15,-35-20,1 0,-1 0,0 0,1 0,-1 0,0 1,0-1,0 1,-1 0,1-1,0 1,-1 0,0 0,0 0,0 0,0 0,0 0,-1 0,1 0,-1 0,0 1,0-1,0 0,0 0,0 0,-1 0,0 0,1 1,-3 3,-14 28,-1-1,-2 0,-1-1,-2-2,-40 45,57-69,2-2,0-1,0 1,-1-1,0 0,0 0,0 0,0 0,-1-1,0 0,1 0,-1-1,-8 3,-11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27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1,'1'6,"1"1,0-1,0 1,1-1,0 0,6 10,2 5,10 22,-13-28,-1-1,0 1,-2 0,1 1,-2 0,0-1,3 29,-6 101,-2-87,9 86,1-82,-4 0,-3 99,-2-156,0 0,-1 0,0 0,0 0,0 0,0 0,-1 0,0 0,0-1,0 1,-1 0,1-1,-1 0,0 0,0 0,-1 0,1 0,-1-1,-7 6,-8 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8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1,'4'1,"0"1,-1-1,1 1,0 0,-1 0,1 0,-1 1,0-1,1 1,-1 0,-1 0,1 0,0 0,3 7,7 5,349 347,1 0,-114-121,-243-236,1 0,0-1,0 0,1-1,-1 1,1-1,0-1,0 0,-1 0,2 0,-1-1,0 0,0 0,0-1,0 0,0-1,1 0,11-3,13-3,1-3,-2 0,34-17,-54 22,30-14,-1-2,-2-2,0-1,-1-3,-1 0,42-43,-53 44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49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1 379,'4'0,"10"0,11-4,15-6,8-6,22-8,21-9,20-11,12-8,-1 6,-4 7,-19 4,-17 6,-18 6,-16 8,-16 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0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0,'-2'1,"0"-1,1 1,-1-1,1 1,-1 0,1 0,-1 0,1 0,0 0,-1 0,1 0,0 0,0 1,0-1,0 0,0 1,0-1,0 1,0-1,0 1,1-1,-1 1,0 1,-13 42,14-43,-12 45,3 1,2 0,-2 64,9-96,0 1,1-1,0 1,1-1,1 1,1-1,1 0,0 0,0 0,2-1,0 0,1 0,13 18,-16-27,1 0,0-1,0 1,0-1,0-1,1 1,0-1,0 0,0-1,0 1,1-2,0 1,-1-1,9 2,0-2,-1 0,0-1,0 0,1-1,-1-1,22-4,-35 5,0-1,0 1,0-1,0 1,0-1,0 0,0 0,-1 0,1 0,0 0,-1-1,1 1,0 0,-1-1,0 1,1-1,-1 0,0 1,0-1,0 0,0 0,0 0,0 1,0-1,-1 0,1 0,-1 0,0 0,1 0,-1-1,0 1,0 0,0 0,0 0,-1 0,1 0,-2-4,-1-10,-1 0,-1 0,-12-28,8 23,-92-274,92 275,4 10,1 0,0 0,0-1,-3-19,7 29,-1-1,1 1,0-1,0 1,0-1,0 0,0 1,0-1,1 1,-1-1,0 1,1-1,-1 1,1-1,0 1,-1-1,1 1,0 0,0-1,0 1,0 0,0 0,0 0,0-1,0 1,1 0,-1 1,0-1,0 0,1 0,-1 1,1-1,-1 0,1 1,-1-1,1 1,-1 0,1 0,2-1,3 1,-1 1,1-1,-1 1,0 0,0 0,1 1,-1 0,0 0,0 0,-1 1,7 3,65 42,-65-40,332 267,-161-120,-136-117,86 75,-111-90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0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1,'1'7,"0"0,0 0,1 0,-1 1,1-2,1 1,0 0,0 0,7 11,44 58,-31-45,66 83,177 177,133 73,-375-343,8 7,1-1,53 34,-74-54,-1-1,1 0,1-1,-1 0,1-1,0-1,0 0,0 0,0-1,0-1,0-1,17 0,-7-2,-2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1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54,'5'-4,"5"-2,9-8,11-2,0 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2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0,'-5'0,"0"4,-1 6,2 6,5 8,7 4,7 2,4 9,4 2,6-2,-1 1,2-2,-3-3,-3-8,-4-4,-7-1,-5-5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2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45,'0'-4,"0"-6,0-5,0-1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3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180 324,'-6'1,"0"0,0 0,0 1,0 0,0 0,0 1,0-1,1 1,-1 0,1 1,0 0,0-1,0 1,1 1,-1-1,1 1,0 0,0 0,1 0,-4 7,-2 2,0 1,1 1,1-1,1 1,0 0,-4 23,5-14,1 2,1-1,1 0,2 1,1-1,0 0,2 1,2-1,7 27,-6-32,2-1,0 0,1-1,1 0,1 0,0-1,1-1,1 0,1-1,1 0,27 23,-18-19,1-1,1-1,1-1,0-2,2 0,-1-2,1-1,1-2,0-1,1-1,0-1,0-2,43 2,-70-7,0 0,0 0,1 0,-1-1,0 0,0 0,0 0,0 0,0-1,0 1,0-1,0 0,0 0,-1-1,1 1,-1-1,1 1,4-7,-4 3,0 0,0 1,-1-1,0-1,0 1,-1 0,1-1,-1 0,-1 1,2-14,-1-1,-2 0,0 0,-1 0,-1 0,-1 1,-1-1,-7-20,-1 5,-2 1,-2 1,-1 0,-35-51,-101-118,136 183,-59-69,-4 5,-101-84,178 166,-25-27,28 29,0 0,-1-1,1 0,0 1,-1-1,1 1,0-1,0 1,0-1,0 1,-1-1,1 0,0 1,0-1,0 1,0-1,0 0,0 1,1-1,-1 1,0-1,0 0,0 1,0-1,1 1,-1-1,0 1,1-1,-1 1,0-1,1 1,-1-1,0 1,1 0,-1-1,1 1,-1-1,1 1,-1 0,1 0,-1-1,1 1,0 0,-1 0,1 0,-1-1,1 1,-1 0,1 0,0 0,-1 0,1 0,-1 0,1 0,0 0,0 1,17-3,0 1,0 0,1 2,-1 0,0 1,26 6,108 38,-133-39,143 51,-3 7,200 114,-253-117,-4 4,-2 5,-3 5,95 96,-190-170,1 0,-1 0,0 1,1-1,-1 1,-1-1,1 1,0 0,-1 0,1 0,-1 0,0 0,0 0,0 0,1 5,-2-7,0 0,-1 0,1 0,0 0,0-1,-1 1,1 0,0 0,-1 0,1 0,-1 0,1-1,-1 1,0 0,1 0,-1-1,0 1,1-1,-1 1,-1 0,-30 9,28-10,0 1,0-1,0 0,-1 0,1-1,0 1,0-1,0 0,0 0,0 0,0-1,0 1,0-1,0 0,1 0,-1 0,1-1,-1 1,1-1,0 0,0 0,0 0,0 0,1 0,-1-1,1 1,-3-7,-3-7,1-1,1-1,0 1,-5-35,5 23,-16-70,5-2,4 0,4 0,9-183,0 282,0-1,1 1,-1-1,1 1,-1 0,1-1,0 1,0 0,1 0,-1-1,1 1,0 0,-1 0,1 1,0-1,1 0,-1 1,0-1,1 1,0 0,-1 0,1 0,4-3,-2 4,-1 0,0 0,1 0,-1 0,1 1,-1-1,1 1,-1 1,1-1,-1 0,0 1,1 0,-1 0,0 0,1 1,-1 0,6 2,18 11,-1 1,-1 0,0 2,-1 1,38 38,96 126,-69-58,-6 5,117 244,-196-365,-1 1,1 0,-2 1,1-1,-2 1,1-1,-1 1,-1 0,0 15,-1-7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4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1716 291,'-128'-42,"-163"-30,215 59,0 3,-1 4,-124 5,130 5,1 3,0 3,-101 28,145-30,0 1,1 1,1 1,-1 1,2 1,0 1,0 1,2 1,0 0,1 2,0 1,-22 27,21-14,0 1,2 0,2 2,1 0,1 1,2 0,2 1,1 1,2-1,2 2,1-1,2 0,2 47,3-60,1-1,1 0,1-1,1 1,1-1,2 0,0 0,1-1,1-1,1 0,1 0,0-1,2-1,0 0,1-1,2-1,23 20,2-3,2-2,1-2,1-2,1-2,2-2,82 28,-25-19,1-5,1-4,150 12,341-16,-532-21,1-3,-1-2,0-4,0-3,-2-3,102-37,-138 40,0-1,-1-2,-1-1,-1 0,-1-3,42-38,-50 40,0-2,-2 0,0-1,-1-1,-2 0,0-1,-1 0,-2-1,11-34,-9 15,-2 0,-3-1,-1 0,-2-1,-2 1,-1-1,-3 1,-2 0,-15-69,10 71,-2 2,-1-1,-3 1,-1 1,-2 1,-1 0,-3 2,0 0,-3 1,-32-36,32 47,0 0,-1 2,-1 1,-1 1,-1 1,-1 2,0 1,-2 1,1 1,-2 3,1 0,-50-9,7 8,0 4,-1 2,0 4,-117 12,165-8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5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1,'37'0,"1"1,-1 1,1 3,-1 1,-1 2,1 1,50 20,288 157,-137-63,-148-80,-32-18,-1 2,-1 3,-2 3,59 45,-104-70,0 0,-1 1,0 0,0 0,-1 1,-1 0,1 0,-1 1,-1 0,7 18,-4 0,-2 1,7 55,-8-38,9 19,-8-42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52.9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6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1,'2'56,"3"0,2 0,16 61,54 159,-63-230,137 420,-98-328,92 172,-138-296,48 77,-51-84,1-1,-1 0,1-1,1 1,-1-1,1 0,0 0,0-1,1 0,13 7,-18-10,0-1,0 1,1-1,-1 0,0 0,1 0,-1 0,0 0,1 0,-1 0,0-1,0 1,1-1,-1 0,0 0,0 1,0-2,0 1,0 0,0 0,0 0,0-1,0 1,0-1,-1 0,1 0,-1 1,1-1,-1 0,0 0,0 0,0 0,1-4,6-10,-1 0,0 0,5-26,-7 24,32-112,37-239,-64 283,-3 1,-5-1,-16-169,13 245,-3-23,-12-42,15 68,-1 1,0 0,0-1,-1 1,0 0,0 1,0-1,0 0,-1 1,0 0,0 0,-1 0,-6-6,10 10,1 1,-1 0,1-1,-1 1,0-1,1 1,-1 0,1 0,-1-1,1 1,-1 0,0 0,1 0,-1 0,0 0,1-1,-1 1,0 0,1 1,-1-1,1 0,-1 0,0 0,1 0,-1 0,0 1,1-1,-1 0,1 0,-1 1,0-1,-8 21,7 29,5-19,2 0,2 0,1 0,1-1,14 31,73 143,-93-199,47 85,3-2,4-3,3-2,4-3,81 78,-129-142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8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1862,'12'-1,"-1"-2,1 1,-1-2,0 1,0-1,-1-1,1 0,12-8,15-6,9-2,0-2,-2-2,0-2,-2-2,48-42,-76 57,0 0,-1-1,0 0,-1-2,-1 1,-1-1,0-1,-1 0,-1-1,-1 0,-1 0,0 0,-1-1,-1 0,-1 0,1-23,-4 35,-1-1,0 1,-1-1,0 1,0-1,-1 1,0-1,0 1,-1 0,0 0,0 0,-1 0,0 1,0-1,-1 1,0 0,-9-10,9 13,-1-1,1 1,-1 0,0 0,0 1,0 0,0 0,-1 0,1 1,-1-1,1 2,-1-1,0 1,0 0,0 0,0 1,0 0,0 0,0 1,1 0,-1 0,-8 3,-2 2,0 0,0 1,0 1,1 1,0 0,1 1,0 1,1 0,0 1,1 1,0 0,-12 16,-4 8,1 1,3 1,-34 68,32-49,3 2,2 1,3 1,3 0,3 1,2 1,3 0,0 86,10-117,1 0,1 0,2-1,2 0,0 0,2-1,2 0,0 0,3-1,0-1,2-1,0 0,24 26,-12-19,1-1,2-2,2-2,0 0,2-3,1-1,1-1,81 38,-102-56,0 0,1-1,-1-1,1-1,0 0,1-1,-1-1,0-1,1 0,27-4,-24 0,1-2,-1 0,0-2,0 0,-1-2,0 0,-1-1,21-14,-9 3,-1-3,-1 0,-1-2,-1-1,-1-1,-2-1,0-1,-3-2,0 0,-2-1,-2-1,28-72,-18 26,-3-2,-5 0,-2-2,11-160,-23 124,-5 1,-6-1,-4 1,-39-182,26 204,-5 1,-4 1,-4 1,-5 2,-91-158,109 215,-1 2,-2 0,-46-47,57 67,0 1,-1 0,0 0,-1 2,0 0,0 1,-1 0,-1 1,1 1,-20-4,33 10,0 0,0 0,-1 1,1 0,0 0,0 0,-1 0,1 0,0 1,0 0,-1 0,1 0,0 1,0-1,0 1,0 0,1 0,-1 0,0 1,1-1,0 1,-1 0,1 0,0 0,1 0,-1 1,0-1,1 1,0-1,-2 6,-5 7,2 1,0 1,1 0,0 0,-5 33,-1 33,4 0,3 0,9 122,51 249,-26-292,97 310,-93-382,4-2,3-1,4-3,99 145,-117-197,0 0,2-1,1-2,2-1,1-1,1-2,70 42,-86-59,0-1,1 0,-1-2,1 0,1-1,-1-1,1-1,31 2,-36-5,0-1,0 0,1-1,-1 0,0-2,-1 1,1-2,-1 0,1 0,-1-1,-1-1,20-13,-11 3,0-1,-1-1,0 0,-2-2,0 0,-2-1,0-1,-1 0,-2-1,0-1,-2 0,9-28,2-14,-4-1,-2 0,10-111,-11 29,-6-1,-8 0,-6 1,-6-1,-56-269,55 374,-1 0,-3 0,-34-70,37 92,-1 2,0 0,-2 0,0 1,-2 1,0 1,-1 1,-22-17,-53-30,84 59,-1 0,0 1,0 0,-1 1,1 0,-1 1,-14-2,25 4,-1 1,1 0,-1-1,0 1,1 0,-1 0,0 1,1-1,-1 0,1 0,-1 1,1-1,-1 1,1-1,-1 1,1 0,-1-1,1 1,0 0,-1 0,1 0,0 0,0 0,-2 2,2-1,0 1,0-1,0 1,0-1,1 1,-1-1,1 1,-1-1,1 1,0 0,0-1,0 1,1 4,2 10,1 0,0 0,12 26,-13-37,44 98,6-2,108 160,-136-225,147 221,12-8,240 252,-379-453,3-1,2-3,85 59,-132-101,1-1,-1 0,1 0,0 0,0 0,-1-1,1 1,0-1,0 0,1 0,-1 0,0-1,0 0,0 1,0-1,1-1,-1 1,0-1,7-1,-6-1,0 0,0 0,0 0,0 0,0-1,-1 0,0 0,0 0,0 0,0-1,-1 0,1 1,3-9,28-64,-13 27,-14 33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8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1,'-9'0,"-11"0,-15 0,-19 8,-21 8,-20 9,-19 0,-12 5,-1-3,21-6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1:59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49,'-9'0,"-11"-4,-11-2,-4-4,-5 0,0 2,3 2,7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00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01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0 349,'1'-4,"0"1,0 0,0 0,0 0,1 0,-1 0,1 0,0 0,0 0,0 1,0-1,0 1,0-1,1 1,3-3,42-30,18 0,1 2,1 3,118-34,-36 13,-49 7,-80 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02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834 229,'-42'2,"-1"1,1 2,0 2,1 1,-1 3,-48 18,16 2,1 3,-89 56,130-70,-37 28,61-41,0 0,0 0,1 1,0 0,0 0,0 0,1 1,1 0,-7 13,11-17,-1-1,1 1,0-1,0 1,1-1,-1 1,1 0,0 0,1-1,-1 1,1-1,0 1,2 7,0-2,1-1,0 1,1-1,0 0,12 15,1-2,1-1,0 0,37 27,6-1,2-3,2-3,2-2,1-4,2-3,87 27,-157-58,11 3,0 0,1-1,0 0,0 0,-1-2,15 1,-24-2,0 0,0-1,0 1,0-1,0 0,0 0,-1 0,1 0,0 0,0-1,-1 1,1-1,-1 0,0 0,1 0,-1 0,0 0,0 0,0 0,0-1,-1 1,1-1,-1 1,1-1,-1 0,0 0,0 0,0 1,0-1,-1 0,1-6,6-41,-4-1,-1 1,-9-94,3 84,-5-85,-6 1,-7 1,-49-180,67 315,2 10,0 22,4 38,5-20,2 0,2-1,2 0,1 0,3-2,1 0,35 58,-9-31,2-3,2-1,70 68,-92-103,-8-6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03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1142,'-27'21,"7"-6,39-24,0 1,1 1,-1 1,1 0,0 1,29-3,14-3,500-103,825-186,344-138,-1647 417,583-169,-572 151,-67 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04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22 993,'-8'3,"-5"2,13-5,0 0,0 0,0 0,0 0,0 0,0 0,0 0,1 0,-1 0,0 0,0 0,0 0,0-1,0 1,0 0,0 0,0 0,0 0,0 0,0 0,0 0,0-1,0 1,0 0,0 0,0 0,0 0,0 0,0 0,0-1,0 1,0 0,0 0,0 0,0 0,0 0,0 0,0 0,0 0,0-1,0 1,0 0,0 0,-1 0,1 0,0 0,0 0,0 0,0 0,0 0,0 0,0-1,13-10,0 0,2 0,-1 1,1 1,1 0,-1 1,2 1,26-9,13-7,866-336,23 60,-399 150,-368 84,-160 56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1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833 1,'-7'0,"0"1,1 1,-1-1,0 1,1 0,-1 1,1 0,0 0,0 0,0 0,-10 9,-61 56,67-58,-57 57,3 3,4 3,3 3,3 2,4 2,3 3,3 1,5 2,3 2,4 1,4 2,4 1,5 0,-13 142,28-190,3 0,1 0,2 0,15 84,-14-113,1-1,0 1,1-1,1 0,0 0,1 0,0-1,1 0,0 0,1-1,1 0,0-1,1 0,0-1,0 0,1 0,0-1,14 7,-2-5,0-2,0 0,0-2,1 0,0-2,1-1,-1-1,1-1,0-1,-1-2,27-3,15-4,0-3,128-40,-77 13,-2-5,205-109,-253 112,-2-2,-2-3,-2-3,-2-3,91-98,-128 122,11-11,39-56,-52 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54.2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0,'5'1,"0"1,0-1,0 1,0 0,0 0,-1 1,1-1,-1 1,0 0,0 0,0 0,0 1,0-1,4 6,9 7,147 130,207 238,-287-289,259 288,-317-358,-7-9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2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2626,'185'11,"39"-2,-34-26,-168 14,0-2,0 0,-1-2,0 0,0-2,29-15,-40 17,-1 1,-1-1,1-1,-1 1,-1-1,1-1,-2 0,1 0,-1 0,0-1,-1 1,0-1,-1-1,0 1,0-1,4-20,-6 18,0 0,-1-1,0 1,-1 0,0-1,-1 1,0-1,-1 1,-1 0,0 0,-1 0,-1 0,-8-18,-8-4,-1 0,-2 1,-2 2,-1 0,-1 2,-33-28,9 14,-2 3,-111-65,143 93,-1 1,0 1,0 0,-1 2,-1 1,0 1,-39-6,59 13,1 0,0 0,-1 1,1-1,0 1,0 0,0 1,0-1,0 1,0-1,0 1,0 0,1 1,-1-1,1 0,-1 1,1 0,0 0,0 0,0 0,-2 5,-7 8,2 1,0 0,-11 25,7-11,-28 49,-50 98,-102 274,192-445,-1 0,1 0,-1 1,1-1,0 0,1 1,0 0,0-1,1 1,0 9,0-17,0 1,0-1,0 1,1 0,-1-1,0 1,0-1,0 1,1-1,-1 1,0-1,0 0,1 1,-1-1,0 1,1-1,-1 0,1 1,-1-1,0 0,1 1,-1-1,1 0,-1 1,1-1,-1 0,1 0,-1 0,1 0,-1 1,1-1,0 0,20-8,17-21,-37 28,67-69,113-146,-126 145,133-171,418-486,-595 716,8-8,0 0,2 1,0 1,24-15,-38 29,-1 1,1-1,0 1,0 0,0 1,0 0,0 0,0 0,1 1,-1 0,1 0,-1 1,1 0,-1 1,1-1,-1 1,0 1,1-1,12 6,17 9,0 2,-1 1,-1 2,-1 2,-1 1,-1 1,40 41,11 23,84 115,-122-132,-65-166,-31-178,12-2,12-1,11-377,16 646,0-10,2-1,-1 1,7-24,-8 38,1-1,-1 0,1 0,0 1,0-1,0 1,1-1,-1 1,0-1,1 1,0 0,-1 0,1 0,0 0,0 0,0 0,1 0,-1 1,0-1,1 1,-1-1,1 1,-1 0,1 0,-1 0,1 0,4 0,13 2,0 1,-1 1,1 1,-1 0,0 1,0 2,27 12,-22-10,77 34,-2 4,-3 4,109 76,243 225,-410-320,-2 2,-2 1,-1 1,30 44,-45-51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3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0,'7'2,"-1"-1,0 1,1 0,-1 1,0 0,0 0,0 0,0 1,-1-1,1 1,-1 1,0-1,7 9,4 1,62 57,95 111,56 97,-86-101,-125-156,273 307,-250-288,3-2,0-2,3-2,1-2,76 39,-108-64,1-1,0-1,0-1,23 5,-32-9,0 0,-1 0,1 0,0-1,0 0,0-1,0 0,-1 0,1-1,0 1,13-7,2-6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3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995 1,'-9'4,"-23"14,-21 13,-21 14,-20 17,-11 14,-9 11,2-4,2-8,17-12,19-18,18-11,15-12,14-10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4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1675 1,'-8'0,"1"1,-1 1,1 0,-1 0,1 0,0 0,0 1,0 1,0-1,1 1,-1 0,1 1,0-1,-7 7,-7 9,0 0,-23 32,13-13,3 3,1 0,2 1,1 1,3 2,2 0,2 1,-14 64,22-70,1 0,2 0,2 1,1-1,3 1,1-1,2 1,2-1,2 0,16 52,-14-69,1 1,1-1,1-1,0 0,2-1,1-1,1 0,1-1,0-1,2 0,0-2,0 0,2-1,0-2,36 19,-14-12,0-2,1-2,0-2,2-2,-1-2,2-2,83 6,-120-15,1 1,-1-2,1 1,-1-1,19-5,-27 6,-1-1,1 0,-1 0,1 0,-1 0,0 0,1-1,-1 1,0-1,0 1,0-1,0 0,0 0,0 0,0 0,-1 0,1 0,-1 0,1-1,-1 1,0 0,0-1,0 1,0-1,-1 0,1 1,-1-1,1 1,-1-5,0-3,-1 1,0-1,-1 0,0 1,0-1,-1 1,0-1,-6-9,-42-74,41 78,-34-55,-3 3,-3 1,-3 3,-2 3,-3 1,-3 4,-103-74,109 91,-2 3,-1 3,-2 2,-1 3,-1 2,-1 4,-1 2,-1 2,-117-13,84 22,-2 5,1 3,0 5,0 4,1 5,-107 28,169-31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4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1,'-70'45,"2"4,3 3,2 2,-71 79,68-56,4 3,-69 116,105-151,1 1,3 2,1 1,3 0,2 1,-12 68,27-113,0-1,0 1,0 0,1 0,0-1,0 1,0 0,1 0,0 0,0-1,0 1,0 0,1-1,3 8,-3-9,0-1,1 0,-1 1,1-1,0 0,-1 0,1 0,0-1,0 1,0-1,0 1,1-1,-1 0,0 0,0-1,1 1,-1-1,1 1,-1-1,0 0,6-1,19 0,0-2,0-1,0-1,0-1,-1-1,0-2,-1-1,48-24,-53 22,0 0,0-2,-1 0,-1-1,-1-1,0-1,-1 0,-1-1,0-1,20-34,-21 25,-1-2,-2 1,-1-2,-1 0,8-45,12-160,1-4,-31 237,1 0,0 0,-1 0,1 1,0-1,1 0,-1 0,0 1,1-1,-1 1,1-1,0 1,0-1,4-2,-5 4,0 1,0-1,1 1,-1 0,0-1,1 1,-1 0,0 0,1 0,-1 0,0 0,1 0,-1 0,0 1,1-1,-1 0,0 1,1-1,-1 1,0-1,0 1,0 0,0-1,0 1,1 0,-1 0,0 0,-1 0,1 0,0 0,0 0,0 0,-1 0,2 2,27 35,-2 2,26 52,-2-5,187 281,-156-253,106 116,-187-231,127 132,-110-117,0 0,1 0,0-2,1-1,37 18,-29-21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5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1210,'-22'50,"2"1,2 1,-12 59,-20 160,37-195,4 1,3 0,5 110,4-160,1-1,0 0,2 0,2 0,17 43,-17-53,0 1,2-1,0-1,1 0,0 0,1-1,1 0,0-1,20 14,0-4,1-2,1-1,1-1,0-3,2-1,0-1,0-3,61 11,10-5,205 6,-228-23,120-13,-162 8,0-3,-1-2,0-1,65-27,-94 31,0-1,-1 0,0 0,0-1,-1-1,-1 0,1-1,-1 0,-1-1,0 0,-1 0,0-1,-1-1,-1 1,0-1,0 0,-1-1,-1 0,-1 0,3-16,3-28,-2-1,-3 0,-5-107,0 165,-4-94,-5-1,-3 1,-33-117,8 80,-91-213,97 280,-3 2,-3 1,-3 2,-2 2,-79-87,16 39,-198-157,238 217,46 35,1 0,0-2,1 0,1 0,0-2,-20-25,35 38,-1 1,1 0,-1-1,1 0,0 1,0-1,0 0,1 1,-1-1,1 0,-1 0,1 0,0-2,0 4,0 1,0-1,0 1,0 0,0-1,1 1,-1 0,0-1,0 1,0 0,1-1,-1 1,0 0,0-1,0 1,1 0,-1-1,0 1,1 0,-1 0,0-1,1 1,-1 0,0 0,1 0,-1 0,0-1,1 1,-1 0,1 0,-1 0,1 0,22 11,-2 6,-1 1,-1 2,-1 0,-1 0,-1 2,18 30,-18-28,368 635,-51 31,-191-387,-121-256,-13-28,1 0,0 0,2-1,20 28,-30-45,0 1,0-1,0 0,0 0,1 1,-1-1,0 0,1 0,-1-1,1 1,-1 0,1 0,-1-1,1 1,-1-1,1 1,0-1,-1 0,1 1,3-1,9-3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7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1646,'8'-7,"1"0,0 1,1 0,-1 1,1 0,16-6,5-2,739-337,-44 1,-717 345,-4 1,1 0,0-1,-1 1,1-1,-1 0,9-9,-28 17,-9 9,3 2,1 2,1 1,1 0,0 1,2 1,-16 25,-73 139,92-160,-31 60,-39 108,71-160,1 0,2 0,1 0,1 1,2 0,1 0,3 37,0-66,0-1,0 1,1 0,0-1,-1 1,1-1,1 1,-1-1,0 0,1 0,0 1,-1-1,1 0,1 0,-1-1,0 1,1 0,-1-1,1 1,0-1,0 0,0 0,0 0,0 0,0-1,0 1,1-1,-1 0,5 1,8 1,0 0,0-2,0 0,0-1,22-2,39-6,0-4,127-35,142-67,-209 64,-2-6,-2-6,207-131,-339 192,32-21,40-37,-66 53,0 0,-1 0,0-1,0 0,0-1,-1 1,0-1,-1 0,0 0,0 0,4-17,-7 21,-1-1,0 0,0 0,0 0,-1 0,0 0,0 0,0 0,0 1,-1-1,0 1,0-1,0 1,0-1,-1 1,0 0,1 0,-2 0,1 1,0-1,-1 1,0-1,-5-3,-11-8,-1 1,0 1,-28-13,44 24,-77-33,53 25,-45-25,68 31,0 0,1-1,0 1,0-1,0 0,1 0,-1 0,1-1,-6-11,9 16,0-1,0 0,0 1,0-1,1 0,-1 0,0 0,1 1,-1-1,1 0,0 0,0 0,0 0,0 0,0 0,0 0,0 0,1 1,-1-1,1 0,-1 0,1 0,0 0,-1 1,1-1,0 0,0 1,0-1,1 1,-1-1,0 1,0-1,1 1,-1 0,1 0,0 0,-1 0,1 0,2-1,30-11,0 3,1 0,0 3,0 0,39-1,-48 5,48-5,0 3,0 4,1 3,-1 3,0 3,0 3,78 23,-110-21,0 2,-1 2,-2 1,1 2,59 41,-73-41,0 1,-2 0,0 2,-2 1,0 1,-2 1,0 0,20 39,-17-19,-3 0,-1 2,-3 0,-1 1,12 80,-15-45,-4 1,-5 131,-6-177,3-39,0 0,0 1,0-1,0 0,0 1,0-1,0 0,-1 1,1-1,0 0,0 1,0-1,0 0,0 0,-1 1,1-1,0 0,0 0,0 1,-1-1,1 0,0 0,0 1,-1-1,1 0,0 0,-1 0,1 0,0 1,-1-1,1 0,0 0,-1 0,1 0,0 0,-1 0,1 0,0 0,-1 0,1 0,0 0,-1 0,1 0,0 0,0 0,-1-1,1 1,0 0,-1 0,1 0,0 0,-1-1,1 1,0 0,0 0,-1 0,1-1,0 1,0 0,0-1,-1 1,-13-21,14 21,-40-79,-54-152,63 150,-64-188,12-4,11-3,-37-304,99 497,4 25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8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291 563,'26'61,"34"118,-37-103,333 1315,-341-1324,-8-34,6 26,26 70,-39-128,0 0,0 0,0 0,0-1,0 1,1 0,-1 0,0 0,0-1,1 1,-1 0,0-1,1 1,-1 0,1-1,-1 1,1 0,-1-1,1 1,-1-1,1 1,0-1,-1 1,1-1,0 1,0-1,1 1,-3-26,-7 1,0 1,-2 0,-17-31,0-2,-185-413,-246-807,432 1190,5-1,3-1,-7-110,24 189,1-1,0 1,0-1,1 1,0 0,1-1,0 1,1 0,4-12,-5 17,1 0,-1 0,1 0,0 1,0-1,0 1,0-1,1 1,0 0,-1 0,1 1,0-1,0 1,0 0,1 0,-1 0,1 1,-1-1,1 1,7-1,9 0,0 0,-1 1,1 2,0 0,0 1,-1 1,39 11,6 6,67 31,9 12,235 146,105 124,13 80,-34 40,-365-361,-87-83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8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1 550,'0'-10,"2"-1,-1 1,2 0,-1 0,1 0,1 0,0 0,0 1,1-1,0 1,7-9,11-14,40-44,-62 76,71-78,142-119,-182 174,-6 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19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1653,'0'-2,"0"1,0 0,0 0,0-1,1 1,-1 0,0 0,1-1,-1 1,1 0,-1 0,1 0,-1-1,1 1,0 0,0 0,0 0,-1 0,1 1,0-1,0 0,0 0,0 0,2 0,1-1,-1 1,0 0,1 0,-1 0,0 1,1-1,-1 1,1 0,4 0,8 1,0 1,-1 1,22 6,28 12,-2 3,0 2,-2 4,104 67,210 178,-343-250,30 21,-3 3,-1 2,91 107,-147-157,-1 1,0-1,1 1,-1-1,0 1,0-1,0 1,0 0,0 0,-1-1,1 1,0 0,-1 0,1 0,-1 0,0-1,0 1,0 0,0 3,0-4,-1 0,0-1,0 1,1 0,-1-1,0 1,0 0,0-1,0 1,0-1,0 0,1 1,-1-1,0 0,0 1,-1-1,1 0,0 0,0 0,0 0,0 0,0 0,0 0,-2-1,-10-1,-1 0,1-1,0-1,-15-6,-37-18,2-3,-98-65,-104-97,122 81,-139-142,233 204,3-2,1-3,3-1,2-2,-62-126,79 134,4-1,1-1,3 0,2-1,2-1,3 0,2-1,2-104,5 129,2-1,1 1,1 0,2 0,1 0,1 1,2 0,1 1,0 0,3 1,0 1,2 0,0 1,2 1,1 0,0 2,34-29,-27 32,0 1,1 0,0 3,2 0,0 2,0 1,34-8,5 2,1 3,83-6,-117 17,0 3,0 0,0 3,0 1,0 1,-1 2,41 12,-51-9,0 0,0 1,-1 2,-1 0,0 2,0 0,-1 1,-1 2,-1 0,26 28,-17-10,-1 0,-2 1,-1 2,-3 1,0 0,-3 2,-1 0,-3 1,-1 1,-2 0,-1 1,-3 0,-2 0,-1 1,-3 0,-1-1,-3 1,-9 61,-2-27,-2 0,-50 142,51-183,-2-1,-1 0,-2-1,-2-2,-1 0,-2 0,-44 47,22-40,49-41,-1 0,1 1,-1-1,1 0,0 0,-1 0,1-1,-1 1,1-1,-1 1,4-2,213-99,-157 69,1 2,1 4,124-35,-146 54,0 0,1 3,-1 2,1 1,0 2,-1 3,63 11,-70-7,-1 1,0 2,-1 1,0 2,-1 1,0 1,-2 2,0 1,39 33,-63-48,0 1,0 1,-1-1,0 1,1 0,-2 0,1 0,-1 1,0 0,0 0,-1 0,0 0,0 0,-1 1,0-1,0 1,-1 0,0-1,0 1,-1 0,1 0,-2 0,1-1,-1 1,-1 0,1 0,-1-1,-1 1,1-1,-1 0,-1 0,1 0,-8 11,-6 8,-2-1,0 0,-44 42,-80 56,123-106,-69 57,-41 37,-266 171,384-275,-1-1,-1 0,1-1,-1 0,0-1,0 0,0-1,0-1,-29 1,15-4,0-1,1-1,0-1,-32-10,37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54.9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1,'1'4,"-1"0,1 0,0 1,0-1,0 0,1 0,-1 0,1 0,0-1,0 1,1 0,-1-1,5 6,46 42,-37-37,227 193,466 302,-683-493,-14-9,0 0,-1 0,0 1,0 1,-1 0,0 0,18 22,-27-30,0 1,-1-1,1 1,0 0,-1 0,1-1,-1 1,1 0,-1 0,0 0,1 0,-1-1,0 1,-1 0,1 0,0 0,0 0,-1-1,1 1,-1 0,1 0,-1-1,0 1,0 0,0-1,0 1,0-1,-2 3,-4 4,-1-1,1 0,-1-1,-11 8,-4 3,-565 436,6-92,552-343,47-29,1-1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21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1042,'-1'1,"0"0,0 0,-1 0,1 0,0 0,1 0,-1 0,0 0,0 0,0 0,1 1,-1-1,0 0,1 0,-1 1,1-1,0 0,-1 1,1-1,0 1,0-1,0 0,0 2,-1 1,0 9,0-1,1 0,0 1,1-1,0 1,1-1,0 0,1 0,1 0,0 0,10 21,6 6,2 0,29 36,17 17,4-4,4-3,131 114,292 188,172 25,-657-405,31 18,-44-24,1 0,-1 0,1 0,-1 0,0 0,0 0,1 1,-1-1,0 0,0 1,0-1,0 0,0 1,-1-1,1 1,0 0,-1-1,1 1,-1 0,1-1,-1 4,0-3,-1-1,0 1,0-1,0 0,0 1,0-1,0 0,0 0,0 0,0 0,-1 0,1 0,0 0,-1 0,1 0,-1 0,1-1,-1 1,1-1,-1 1,1-1,-1 1,0-1,1 0,-4 0,-48 3,52-3,-54-3,0-2,1-2,-1-3,2-3,-63-22,-252-115,217 79,2-6,-220-154,292 175,3-4,2-4,3-2,3-3,3-3,-56-85,93 119,2-2,2 0,1-2,2 0,-25-85,39 106,1 1,0-1,2 0,0 0,1 0,1 0,1 0,1 0,1 0,1 1,1-1,0 1,2 0,0 0,13-23,10-8,2 1,3 1,44-47,135-120,67-16,-220 189,1 3,127-60,-170 92,0 0,0 1,1 1,0 1,0 1,0 1,23-2,-35 5,0 1,0-1,0 1,-1 0,1 1,-1 0,1 0,-1 1,1 0,-1 0,0 0,-1 1,1 0,-1 1,1-1,-1 1,0 1,-1-1,0 1,1 0,5 9,1 5,0 1,-2 1,0 0,-1 0,-2 1,0 0,6 41,9 172,-20-151,-5 1,-3-1,-3 0,-5-1,-3 0,-4-2,-3 0,-64 143,80-203,11-14,25-20,-16 6,101-48,2 5,2 5,156-37,372-47,-163 67,-368 55,0 4,141 15,-251-12,50 5,95 23,-137-26,-1 0,1 1,-1 0,0 1,0 0,-1 1,1 0,-1 1,-1 0,1 0,-1 1,0 1,-1-1,9 12,-14-14,0 0,-1-1,1 2,-1-1,-1 0,1 0,-1 1,0-1,0 1,-1-1,0 1,0-1,0 1,-1-1,0 1,0-1,-1 0,0 1,0-1,-4 8,-7 13,-1 0,-1-1,-20 27,22-35,-75 103,-6-4,-5-4,-124 111,99-115,-5-6,-282 173,393-266,-1-1,0-1,0-1,-1 0,0-2,0 0,-1-1,1-2,-1 0,-28-1,10-2,-1-3,1-1,0-2,-56-18,-93-22,169 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27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854 45,'-24'-10,"0"2,-1 1,0 1,0 1,0 1,-44-1,52 5,1 1,-1 1,1 0,-1 1,1 1,0 0,0 1,1 1,0 0,0 2,0-1,1 2,0 0,0 0,-16 17,-3 4,1 2,2 1,2 1,-38 58,50-67,1 0,1 1,1 1,2 0,0 1,-7 29,16-47,-1 0,2-1,-1 1,1 0,1 0,0 0,0 0,1 0,0 0,1-1,0 1,0 0,1-1,0 1,1-1,0 0,1 0,0-1,0 1,0-1,13 14,11 3,0-1,2-2,0 0,49 24,-34-20,398 217,-11-7,-415-226,-1 0,0 2,0 0,-2 1,1 1,18 21,-28-27,0 0,-1 0,0 1,0 0,-1 0,0 0,0 0,-1 1,0-1,-1 1,0 0,-1 0,0-1,0 1,-1 11,-1-7,0 0,-1 0,-1 0,0 0,-1 0,0-1,-1 1,-1-1,0 0,-15 22,9-18,-1-1,-1 0,0-1,-2 0,1-1,-29 19,-12 1,-2-3,-1-2,-104 35,45-25,-1-4,-2-6,-2-6,-154 11,244-31,-60-5,51-3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28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0 490,'2'15,"1"1,0-1,2 0,-1 0,2 0,0-1,0 0,2 0,9 14,-10-15,40 66,4-2,105 122,147 122,-282-299,666 631,-672-639,-7-7,0 0,0 0,1 0,0-1,0 0,11 4,-19-9,-1-1,1 1,0-1,0 0,-1 0,1 1,0-1,-1 0,1 0,0 0,0 0,0 0,-1 0,1 0,0 0,0 0,-1 0,1 0,0 0,0 0,-1-1,1 1,0 0,0-1,-1 1,1 0,0-1,-1 1,1-1,-1 1,1-1,-1 1,1-1,-1 0,1 1,-1-1,1 0,-1 1,0-1,1 0,-1 1,0-1,0 0,1 0,-1 1,0-1,0-1,-2-40,-145-702,25 155,50-3,68 495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29.4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1,'-11'0,"0"1,0 0,-1 1,1 0,0 1,1 0,-1 0,0 2,1-1,0 1,0 1,1-1,-1 2,1-1,0 1,1 1,0 0,0 0,0 0,-8 14,-8 11,2 0,1 2,2 0,1 2,2 0,-13 42,12-22,3 1,2 0,-6 89,16-125,1 0,1 0,1 0,1 0,1 0,1 0,8 26,-7-35,1 0,-1-1,2 0,0 0,0-1,1 0,0 0,1 0,0-1,1-1,0 0,22 16,1-5,0-1,2-1,0-2,1-2,0-1,1-1,0-3,57 8,-5-7,0-4,136-8,-172-1,62-11,-95 10,0-1,-1 0,1-2,-1 0,-1-1,25-14,-40 20,0 0,0 0,0 0,0-1,0 1,-1-1,1 0,-1 0,0 0,0 0,0 0,0-1,0 1,0-1,-1 1,0-1,0 1,0-1,0 0,-1 1,1-1,-1 0,0-6,-1-10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54.9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528 18,'0'-1,"0"0,0 0,0 0,-1 1,1-1,0 0,0 0,-1 1,1-1,-1 0,1 1,-1-1,1 0,-1 1,1-1,-1 0,1 1,-1-1,0 1,1-1,-1 1,0 0,0-1,1 1,-1 0,0-1,0 1,0 0,1 0,-1 0,0-1,0 1,-1 0,0 0,-1 0,1 0,0 0,-1 0,1 1,-1-1,1 0,0 1,-1 0,-3 1,-1 3,0 0,1 0,-1 1,1 0,1 0,-1 0,1 1,0-1,0 1,1 1,0-1,-5 13,-3 11,-15 55,20-57,0 1,2-1,1 1,1 0,3 60,1-74,1 0,1 0,1 0,0 0,1-1,1 1,0-1,1-1,1 1,0-1,1 0,17 20,10 4,60 48,-59-55,-1 2,31 37,-61-63,-1 1,-1 0,1 0,-1 1,-1-1,1 1,-2 0,1 0,-1 0,0 0,-1 0,0 1,-1-1,0 0,0 1,-1-1,0 0,0 0,-1 0,-6 17,-6 13,-1 0,-2-1,-28 47,29-57,1 0,-1-1,-1 0,-2-1,0-1,-41 40,52-58,0 0,0-1,-1 1,0-1,0-1,0 0,-1 0,1-1,-1 0,0-1,-1 0,1 0,0-1,-1-1,0 0,1 0,-1-1,0 0,1-1,-1 0,-10-3,-6-2,1-2,0 0,-38-18,56 22,1 0,0 0,0 0,0-1,0 0,1-1,0 0,0 1,1-2,0 1,0-1,0 0,1 0,-1 0,2 0,-4-9,2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55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0,'-4'0,"-2"0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2:58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52 619,'4'75,"18"110,1-7,-24-147,-3-25,-4-19,-2-23,1 0,2-1,-5-70,-1-4,7 73,-6-29,3-1,0-119,8 184,2 0,-1 0,0 1,0-1,1 0,0 0,-1 0,1 1,0-1,1 0,-1 1,0-1,1 1,-1 0,1-1,2-1,-3 2,1 1,0 0,0 0,0 0,0 0,0 0,0 0,0 0,0 1,0-1,0 1,1-1,-1 1,0 0,0 0,4 0,7 3,-1-1,1 2,-1 0,1 0,19 10,-17-7,289 144,57 12,-260-111,139 96,-227-138,24 15,-36-23,1-1,0 0,0 0,0-1,0 1,0 0,0 0,0-1,0 0,0 1,0-1,0 0,0 0,0 0,0 0,2 0,-3-1,1 0,-1 0,0 0,0 0,0 0,0 0,0 0,-1 0,1-1,0 1,0 0,-1-1,1 1,-1 0,1-1,-1 1,0 0,1-1,-1 1,0-1,0 1,0-1,0 1,0 0,0-1,-1-2,-7-39,-4 11,-1 1,-1 1,-2 1,-26-38,-12-22,-11-34,-77-208,139 323,-15-51,18 57,-1 1,1-1,-1 0,1 0,0 0,-1 0,1 0,0 0,0 0,1 0,-1 0,0 0,1 1,-1-1,1 0,-1 0,1 0,0 0,0 1,0-1,0 0,0 1,0-1,2-1,8-1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01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1 425,'0'1164,"2"-1297,5 0,40-209,-29 258,4 0,4 1,3 2,4 1,45-80,74-87,-151 244,1 0,0 0,0 1,1-1,-1 1,0 0,1-1,-1 1,1 0,0 0,0 1,0-1,0 1,0-1,0 1,0 0,0 0,0 0,1 1,-1-1,0 1,1 0,-1 0,0 0,1 0,-1 0,6 2,5 2,1 1,-1 0,-1 1,27 15,-36-19,679 402,-213-119,-449-273,106 61,118 92,-245-164,1-1,-1 1,0 0,1-1,-1 1,1-1,-1 1,1-1,0 0,-1 1,1-1,-1 0,1 1,0-1,-1 0,1 1,0-1,-1 0,1 0,0 0,-1 0,1 0,0 0,-1 0,1 0,0 0,0 0,-1 0,1 0,0-1,-1 1,1 0,0 0,-1-1,1 1,-1 0,1-1,0 1,-1-1,1 1,-1-1,1 1,-1-1,1 1,-1-1,0 1,1-1,-1 0,0 1,1-1,-1 1,0-1,0 0,0 0,1 1,-1-1,0 0,0 1,0-1,0 0,0 1,0-1,0 0,-1 1,1-1,0-1,-6-59,5 54,-50-217,12 67,-111-420,148 571,0-1,1 0,-1 0,1 0,0-11,3 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02.7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638 24,'-55'-10,"13"1,29 7,1 0,-1 1,0 1,1 0,-1 1,1 0,-1 1,1 1,-1 0,1 0,0 1,0 1,1 0,-1 0,1 1,0 1,1 0,0 0,0 1,0 0,1 1,-13 15,-11 23,3 1,1 1,3 2,1 0,3 2,-23 87,31-91,2 0,2 1,2 1,3 0,2 0,5 82,-2-131,0 0,0 1,0-1,1 0,-1 1,1-1,-1 0,1 0,0 1,0-1,0 0,0 0,0 0,1 0,-1 0,1 0,-1-1,1 1,-1 0,4 2,-3-4,0 0,0 1,0-1,-1 0,1 0,0 0,0 0,0-1,0 1,0 0,-1-1,1 1,0-1,0 0,-1 0,1 1,0-1,-1 0,1 0,-1 0,1-1,-1 1,0 0,1-1,0-1,35-35,-2-1,-2-2,47-75,65-145,-103 157,-32 75,1 0,27-49,-37 77,0 0,0 0,0 0,0 0,0 0,0 0,0 0,0 0,0 0,0 1,0-1,1 0,-1 1,0-1,1 1,-1-1,0 1,1 0,-1 0,0-1,1 1,-1 0,1 0,-1 0,0 1,1-1,-1 0,0 0,1 1,-1-1,0 1,1-1,-1 1,0 0,0-1,1 1,-1 0,0 0,0 0,1 1,8 6,-1 0,0 0,12 16,-15-18,266 333,-262-325,4 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03.7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1 334,'1'5,"1"0,0-1,0 1,0-1,1 1,-1-1,1 0,0 0,0 0,1-1,3 4,9 11,49 81,-3 2,-5 3,64 164,-116-256,13 27,-18-40,-1 1,1 0,0 0,0 0,0 0,0 0,0 0,0 0,0 0,0-1,0 1,0 0,0 0,0 0,0 0,0 0,0 0,0-1,0 1,0 0,0 0,0 0,0 0,0 0,0 0,0 0,0-1,0 1,0 0,0 0,0 0,0 0,1 0,-1 0,0 0,0 0,0-1,0 1,0 0,0 0,0 0,0 0,1 0,-1 0,0 0,0 0,0 0,0 0,0 0,0 0,0 0,1 0,-1 0,0 0,0 0,0 0,0 0,0 0,0 0,1 0,-1 0,0 0,0 0,0 0,0 0,0 0,0 0,1 1,-3-32,-28-516,28 459,0 38,2 0,11-88,-11 136,0-1,0 1,0-1,1 0,0 1,-1-1,1 1,0-1,0 1,0 0,1-1,-1 1,1 0,-1 0,1 0,-1 0,1 0,0 0,0 0,0 1,0-1,1 1,-1-1,0 1,0 0,6-2,-4 3,0 0,1 0,-1 1,0 0,1-1,-1 1,0 1,0-1,0 1,0-1,0 1,0 0,0 1,-1-1,7 6,23 18,-1 2,-2 1,39 48,67 106,143 247,-278-428,0-1,0 1,0 0,0-1,1 1,-1 0,0-1,1 1,-1-1,1 0,0 0,-1 1,1-1,0 0,0 0,2 0,-4-1,1 0,0 0,-1-1,1 1,-1 0,1-1,0 1,-1-1,1 1,-1 0,1-1,-1 0,1 1,-1-1,1 1,-1-1,0 1,1-1,-1 0,0 1,0-1,1 0,-1 1,0-1,0 0,0 1,0-1,0 0,0-1,2-14,-1 0,-3-30,1 30,-1-70,-1-443,4 516,0 0,1-1,0 1,1 0,1 0,0 1,5-13,-8 22,1 0,-1 1,0-1,1 1,-1-1,1 1,0 0,-1 0,1 0,0 0,1 0,-1 0,0 0,0 0,1 1,-1 0,1-1,0 1,-1 0,1 0,0 0,-1 1,1-1,0 1,0-1,0 1,0 0,-1 0,1 0,0 0,0 1,0-1,-1 1,1 0,0 0,0 0,-1 0,5 2,4 3,-1 0,-1 1,1 0,-1 0,0 1,-1 0,11 12,48 71,-50-66,60 87,84 162,-146-242,-6-6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55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0 756,'21'0,"-1"1,1 1,-1 1,0 1,0 1,-1 1,1 0,-1 1,0 2,-1 0,33 21,-13-8,-1 2,-1 2,-1 1,52 53,-60-33,-24-38,-15-33,-69-191,47 117,13 29,3 0,3-1,3-1,3 0,3 0,7-127,-1 192,0 1,1-1,-1 1,1-1,1 1,-1-1,1 1,0 0,0 0,0 0,1 0,-1 0,1 0,1 0,-1 1,1 0,4-5,-4 7,-1-1,1 1,0 0,0 0,0 0,0 0,0 1,0 0,1 0,-1 0,0 0,1 1,-1-1,1 1,-1 0,0 1,1-1,-1 1,0 0,1 0,-1 0,6 3,3 1,-1 1,1 1,-2 0,1 0,-1 1,20 18,57 65,-81-83,28 34,-1 2,43 73,42 105,-59-106,-28-68,-18-34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04.5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508 354,'3'-6,"-1"-1,1 1,0 1,0-1,1 0,-1 1,1 0,1-1,-1 2,1-1,7-6,0-2,-5 6,22-23,-2-2,0 0,-3-2,31-54,-54 87,0 0,-1 0,1 0,0 0,-1 0,1 0,-1 0,0 0,1 0,-1 0,0 0,1-1,-1 1,0 0,0 0,0 0,0 0,0-1,0 1,0 0,-1 0,1 0,0 0,-1 0,1 0,-1 0,1 0,-1 0,1 0,-1 0,0 0,1 0,-1 0,0 0,0 0,0 1,0-1,0 0,0 1,0-1,0 0,0 1,0-1,-2 0,-1 1,0-1,0 0,-1 1,1 0,0 0,0 0,-1 1,1 0,0-1,0 1,-6 3,-1 0,0 2,1-1,-1 2,1-1,1 1,-17 15,-49 59,50-52,-49 53,-134 157,168-188,3 2,-57 105,93-157,-4 9,0 1,1-1,0 1,-5 21,9-30,-1 0,1-1,0 1,-1 0,1 0,0 0,1 0,-1 0,0 0,0-1,1 1,-1 0,1 0,0 0,-1-1,1 1,0 0,0-1,0 1,0-1,0 1,1-1,-1 1,0-1,1 0,-1 0,1 0,-1 1,1-2,-1 1,1 0,0 0,0 0,-1-1,1 1,0-1,2 1,23 3,1-1,0-2,-1-1,41-4,-3 0,-18 2,-1-2,0-1,-1-3,62-18,-80 17,0-1,-1-1,0-2,-1 0,0-1,-1-2,-1-1,27-24,-29 19,-8 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06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642 924,'-12'1,"1"0,-1 1,1 0,0 0,0 2,0-1,0 2,1-1,-1 1,1 1,0 0,1 0,-1 1,-15 15,-5 8,0 2,-38 55,63-81,-51 69,4 4,3 1,3 3,4 1,-40 117,81-198,0 0,0 0,0 0,0 0,1 1,-1-1,1 0,0 1,0-1,0 0,1 1,-1-1,1 0,1 6,-1-8,0 1,0-1,0 1,1-1,-1 1,0-1,1 0,-1 0,1 0,0 0,-1 0,1 0,0 0,-1 0,1-1,0 1,0 0,0-1,0 0,-1 1,1-1,0 0,0 0,0 0,0 0,3-1,13-2,0-1,0-1,0-1,-1 0,1-1,-2-1,1-1,-1 0,15-12,-2 4,54-33,121-95,-177 123,-1-1,-1-2,-1 0,-2-2,0 0,-2-1,32-59,-48 79,0 0,-1-1,0 1,0-1,-1 1,0-1,0 0,-1 0,0 0,-1-12,-1 17,1 1,-1 0,0-1,0 1,-1 0,1-1,0 1,-1 0,0 0,0 0,0 0,0 1,0-1,-1 0,1 1,-1 0,1-1,-1 1,0 0,0 0,0 1,0-1,0 1,-1-1,1 1,0 0,-1 0,-5 0,-3-1,0 0,-1 1,1 1,-1 0,1 0,0 1,-1 1,1 0,0 1,-17 6,77-79,-19 19,-4-2,-1 0,-3-1,-2-2,12-60,-13 32,-5-2,6-152,-22-13,32 576,274 1193,-268-1380,-17-76,-3 0,-2 1,5 79,-18-115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06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14 348,'-7'-50,"5"41,0-1,1 1,0 0,0-16,2 22,-1 0,1 0,-1 0,1 0,0 0,0 1,0-1,1 0,-1 0,1 1,-1-1,1 1,0-1,0 1,0 0,0 0,0 0,5-3,25-15,2 1,0 1,2 3,43-15,14-6,-36 12,-6 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08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195 0,'-7'5,"0"-1,0 1,1 1,0-1,-1 1,2 0,-1 0,1 1,0 0,0 0,-6 13,-1 5,1 0,-10 32,4-7,2 0,2 1,3 1,-8 104,18-139,0 0,2-1,0 1,1 0,1 0,0-1,1 0,10 22,-9-27,1 1,0-1,0 0,2-1,-1 0,1 0,0 0,1-1,0-1,1 0,0 0,12 6,-3-4,-1-2,1 0,1 0,0-2,0-1,0-1,0 0,1-2,32 1,8-5,-1-3,66-12,-72 7,0-2,-1-2,93-39,-126 44,1-1,-1-2,-1 0,0-1,0-1,-2 0,1-2,-2 0,0-1,-2-1,22-29,-30 34,0-1,0 1,-1-2,-1 1,0 0,-1-1,-1 0,0 0,-1 0,-1 0,0 0,-1 0,-1-1,0 1,-5-24,5 37,1 0,-1 1,1-1,-1 0,0 1,1-1,-1 1,0-1,0 1,0-1,0 1,0 0,-1-1,1 1,0 0,-1 0,1 0,-1 0,1 0,-1 0,1 0,-1 1,1-1,-1 0,0 1,0-1,1 1,-1 0,0 0,0 0,1 0,-1 0,0 0,0 0,1 0,-1 1,0-1,1 0,-1 1,0 0,1-1,-1 1,1 0,-1 0,1 0,-1 0,1 0,0 0,-1 1,1-1,0 0,0 1,0-1,0 0,0 1,-1 2,2-4,0 1,0 0,0-1,0 1,0-1,0 1,0 0,0-1,0 1,0-1,0 1,1 0,-1-1,0 1,0-1,1 1,-1-1,0 1,1-1,-1 1,1-1,-1 1,0-1,1 1,-1-1,1 0,-1 1,1-1,0 0,-1 1,1-1,-1 0,1 0,-1 0,1 0,0 1,-1-1,1 0,-1 0,1 0,0 0,-1 0,2-1,33 5,-33-4,91-1,176-26,-172 14,-54 8,-17 3,0-1,0-1,-1-1,32-12,-56 17,-1 0,1 0,-1 0,1 0,-1 0,1-1,-1 1,1 0,-1 0,1 0,-1-1,1 1,-1 0,0-1,1 1,-1 0,0-1,1 1,-1-1,0 1,1 0,-1-1,0 1,0-1,0 1,1-1,-1 1,0-1,0 1,0-1,0 1,0-1,0 1,0-1,0 1,0-1,0 1,0-2,-19-15,-32-7,29 18,0 0,-1 1,1 2,-1 0,-25 1,-116 8,127-1,1 1,-1 1,1 3,-51 20,-134 70,136-59,63-32,2 0,39-9,-8-1,-1 1,1 0,-1 1,1 0,-1 1,0 0,0 0,0 1,0 0,0 1,0 0,10 7,16 10,56 43,-74-51,60 39,4-3,119 53,-171-87,1-2,1-1,0-2,0-1,1-1,0-2,0-1,1-2,60-1,-92-3,1 1,-1 0,1-1,-1 1,0-1,1 0,-1 0,1 0,-1 0,0 0,0 0,0-1,0 1,0-1,0 1,0-1,0 0,0 0,-1 0,1 0,0-2,1-1,-1 0,0 0,-1 0,1 0,-1 0,0 0,0 0,-1 0,0-10,-1-3,-1 0,0 0,-2 0,0 0,-6-17,-7-2,-1 0,-2 2,-1 0,-2 1,-1 1,-53-55,53 63,-41-35,54 51,-1 1,0 0,0 1,-1 0,1 0,-22-6,13 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09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1 345,'2'1,"1"0,0 1,0-1,-1 1,1 0,0-1,-1 1,0 0,1 1,-1-1,0 0,0 1,3 4,3 2,7 8,0 1,-1 0,0 1,-2 0,0 1,-1 1,-1-1,14 45,-24-63,1 0,0 1,-1-1,0 1,0-1,0 1,0-1,0 0,0 1,0-1,-1 1,1-1,-1 1,0-1,0 0,0 0,0 1,0-1,0 0,0 0,-1 0,1 0,-1 0,0 0,0-1,1 1,-1 0,0-1,0 0,0 1,-3 0,1 0,-1 0,1-1,0 0,-1 0,1 0,-1 0,1-1,-1 0,1 0,-1 0,1 0,-1-1,1 0,-1 0,1 0,-8-3,11 4,-1 0,1-1,0 1,0 0,0-1,0 1,0 0,0-1,0 0,0 1,0-1,0 0,0 1,0-1,0 0,0 0,0 0,1 0,-1 1,0-1,1 0,-1-1,1 1,-1 0,1 0,-1 0,1 0,0 0,-1 0,1-1,0 1,0 0,0 0,0 0,0 0,0-1,0 1,1 0,-1 0,0 0,1 0,-1 0,1-1,-1 1,1 0,-1 0,1 0,1-1,4-6,1 1,0 0,1 0,15-11,-4 4,-9 4,-1 0,0 0,-1-1,0 0,-1 0,0-1,0 0,-2 0,1 0,5-20,-1-11,11-83,-17 92,1 1,1 0,2 1,17-47,-25 77,1 0,0-1,0 1,1 0,-1-1,0 1,1 0,-1 0,1 0,0 0,0 1,-1-1,1 0,0 1,1-1,-1 1,0 0,0-1,1 1,-1 0,0 1,1-1,-1 0,1 1,-1-1,1 1,-1 0,1 0,-1 0,1 0,0 0,-1 0,1 1,-1-1,1 1,-1 0,0 0,1 0,-1 0,0 0,0 0,3 3,8 4,0 1,-1 0,0 1,0 0,17 22,47 54,9 7,142 207,-198-242,-23-36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0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0,'2'37,"1"0,2-1,2 1,1-2,15 43,76 171,-81-209,21 47,77 124,-85-163,2-1,2-2,78 76,-100-109,1 0,1-1,-1 0,2-1,0-1,20 9,-31-16,0-1,0 1,0-1,0 0,0 0,1 0,-1-1,0 0,0 0,1 0,6-1,-9 0,1 0,-1-1,0 1,0-1,1 1,-1-1,0 0,0 0,-1 0,1-1,0 1,-1-1,1 1,-1-1,0 0,0 0,0 0,2-4,5-15,0 1,-2-2,-1 1,0-1,-2 0,0 0,0-29,-1-2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1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913 550,'-39'0,"-79"-1,-168 21,-39 7,209-21,90-1,26-5,0 1,0-1,0 0,-1 0,1 0,0 0,0 0,0 0,0 0,0 0,0 1,-1-1,1 0,0 0,0 0,0 0,0 0,0 1,0-1,0 0,0 0,0 0,0 0,0 1,0-1,0 0,0 0,0 0,0 0,0 1,0-1,0 0,0 0,0 0,0 0,0 0,0 1,0-1,0 0,0 0,0 0,0 0,1 0,-1 1,0-1,0 0,0 0,0 0,0 0,0 0,1 0,-1 0,0 0,0 1,0-1,1 0,2 1,1 1,-1-1,1 0,0 0,0 0,0 0,-1-1,1 1,7-1,88-10,-65 6,-1 1,50 2,16 11,162 38,92 48,-247-66,186 61,-216-63,128 66,-188-86,-1 2,0 0,0 0,22 24,-34-32,-1 0,0 1,0-1,0 1,0-1,-1 1,1 0,-1 0,0 0,1 0,-1 0,-1 0,1 0,0 6,-1-7,0 1,-1-1,1 0,-1 0,0 1,0-1,0 0,0 0,0 0,0 0,-1 0,1 0,-1-1,1 1,-1 0,0-1,1 1,-1-1,0 0,0 1,0-1,0 0,-4 1,3 0,-1 0,-1 0,1-1,0 1,0-1,0 0,-1 0,1 0,0-1,-1 1,1-1,-1 0,1-1,0 1,-1-1,1 0,0 0,-1 0,1 0,0-1,0 0,0 0,0 0,0 0,1-1,-1 1,1-1,-1 0,1 0,0 0,0-1,-5-6,-5-9,1 0,1 0,0-1,2-1,-9-24,0-10,1-2,4 1,1-2,-6-112,15 91,4 0,3 0,17-89,-19 153,0 0,1-1,0 1,2 1,0-1,0 0,1 1,1 0,15-23,-3 18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2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274 0,'-7'1,"0"0,0 0,0 1,1 0,-1 0,1 1,0-1,-1 1,1 1,1-1,-1 1,0 0,1 1,-7 6,-8 8,1 2,-18 24,23-28,2 0,0 1,1 0,0 1,2 0,-12 34,19-47,0 0,1 1,0-1,0 1,0-1,1 1,0-1,0 1,1-1,0 0,0 1,1-1,-1 0,1 1,0-1,1 0,0 0,0-1,0 1,1-1,-1 1,1-1,0 0,1-1,-1 1,7 4,7 5,0-2,0 0,1-1,39 17,89 23,-85-31,-3 1,-27-9,0-1,0-1,48 7,-79-17,1 0,0 1,0-1,-1 0,1 0,0 0,0 0,0-1,-1 1,1 0,0-1,0 1,-1-1,1 0,0 1,-1-1,1 0,-1 0,1 0,-1 0,1 0,-1 0,0-1,2 0,-2-1,0 0,0 1,0-1,0 1,0-1,-1 0,1 0,-1 1,0-1,1 0,-1 0,-1 1,0-7,-2-7,-1 1,-1-1,0 1,-8-16,-89-175,85 178,-1 0,-2 1,0 2,-47-46,60 66,1 0,-1 0,-1 1,1-1,-1 2,1-1,-1 1,0 0,0 1,-17-3,-26-9,49 14,1-1,-1 1,1-1,0 0,-1 1,1-1,0 0,0 0,-1 1,1-1,0 0,0 0,0-1,0 1,-1-2,0-4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2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0,'-1'55,"2"-1,2 0,3 0,2 0,30 102,16-4,7-2,6-3,92 147,-136-260,-5-10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3.3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0,'-1'45,"3"-1,1 0,3 0,13 54,4-11,40 132,-53-191,2-1,1 0,1-1,1 0,29 37,-21-36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56.2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0,'0'4,"0"6,5 1,5 12,5 1,9 6,0 2,5 0,1-2,1 3,-2-4,0-7,-7-3,-5-5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4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6 940,'6'0,"0"-1,0 0,0 0,0-1,-1 0,1 0,0 0,-1-1,8-4,47-34,-51 34,24-21,-1-1,-2-2,48-60,-73 85,-1-1,1 1,-1 0,0-1,-1 0,0 0,4-11,-7 17,0-1,1 1,-1-1,0 1,0 0,0-1,0 1,0-1,0 1,0-1,-1 1,1 0,0-1,-1 1,1-1,-1 1,0 0,1 0,-1-1,0 1,0 0,0 0,0 0,0 0,0 0,0 0,0 0,0 0,0 0,0 1,-1-1,1 0,0 1,-1-1,1 1,0-1,-1 1,1 0,-1-1,1 1,0 0,-1 0,1 0,-1 0,-2 1,-2-1,0 1,-1 0,1 0,0 0,0 1,0 0,0 0,1 1,-1 0,0 0,1 0,0 0,0 1,0 0,-9 8,-6 9,0 0,-17 25,31-37,-20 24,-34 58,54-81,1 1,0 0,0 0,1 0,0 1,1 0,1-1,0 1,0 0,1 18,1-27,0 0,1 1,0-1,0 0,0 0,0 0,0 1,1-1,0 0,-1-1,1 1,0 0,0 0,0-1,1 1,-1-1,1 0,-1 0,1 0,0 0,0 0,0 0,0-1,0 1,0-1,0 0,0 0,1 0,-1-1,6 1,12 3,0-2,1-1,37-2,-30 0,2 0,1-1,-1-1,0-1,0-2,0-2,-1 0,0-2,32-16,-46 18,0 0,-1-1,-1-1,0 0,0-1,0-1,-2 0,1-1,-2 0,0 0,0-2,-1 1,-1-1,-1-1,0 1,6-20,3-19,-3 0,-2-1,8-93,-13-169,-8 302,-1 1,0-1,0 1,-2 0,-5-17,8 28,-1 0,1 0,0 0,-1 0,1 1,-1-1,0 1,0-1,0 1,0 0,-1-1,1 1,-4-2,4 3,0 1,1-1,-1 1,0-1,0 1,0 0,0-1,1 1,-1 0,0 0,0 1,0-1,0 0,0 1,1-1,-1 1,0-1,0 1,1 0,-1 0,0 0,1 0,-1 0,-1 2,-1 0,0 1,1 0,-1 0,1 0,0 0,0 1,1-1,0 1,-1 0,1-1,1 1,-1 0,1 0,0 0,0 0,0 1,1-1,0 0,0 10,2 9,0-1,1 0,7 24,1-8,2-1,1 1,2-2,36 62,103 131,-57-89,-90-130,-1 0,0 1,-1 0,0 1,-1-1,0 1,-1 0,-1 0,0 0,-1 1,0-1,-1 1,0 0,-1-1,-1 1,0-1,-1 1,0-1,-8 25,-24 65,-46 100,78-199,0 0,1 0,-1 0,1 1,0-1,0 0,0 1,1-1,0 1,0-1,0 1,0-1,2 9,-1-11,0 0,0 0,0 1,1-1,-1 0,1 0,-1 0,1 0,0-1,0 1,0 0,0-1,0 0,0 1,0-1,0 0,1 0,-1 0,0 0,1 0,-1-1,1 1,-1-1,1 1,4-1,3 1,1-1,0 0,0 0,0-1,0-1,-1 0,1 0,-1-1,1 0,13-7,-2-1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54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5,'0'0,"0"1,0-1,0 0,1 1,-1-1,0 0,0 1,1-1,-1 0,0 0,0 1,1-1,-1 0,0 0,1 0,-1 1,0-1,1 0,-1 0,0 0,1 0,-1 0,0 0,1 0,-1 0,0 0,1 0,-1 0,1 0,-1 0,0 0,1 0,-1 0,0 0,1 0,-1-1,0 1,1 0,-1 0,0 0,1 0,-1-1,0 1,0 0,1 0,-1-1,0 1,0 0,1-1,-1 1,0 0,0-1,0 1,0 0,0-1,1 1,-1 0,0-1,0 1,0 0,0-1,0 1,0-1,0 1,0-1,19 31,2 48,14 118,-20-100,231 1264,165 848,-43-97,107-22,34-406,-204-711,-253-798,159 501,42-17,-221-586,3-2,3 0,3-3,93 116,-125-173,107 133,-103-124,-1 1,-1 1,0 0,-2 1,12 39,-7-5,-3 1,6 93,-10 121,-5-97,7 4,8-1,8-1,7-1,66 207,453 1060,-410-1147,-133-275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56.1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0,'-1'5,"1"-1,-1 0,0 0,0 0,-1 0,1 1,-1-2,-2 6,-8 21,2 16,3 0,-3 85,14 99,-3-183,14 161,9-1,94 384,183 397,-188-641,541 1611,99-25,409 924,-1065-2610,649 1867,-439-1199,62-24,-179-483,162 515,-284-697,30 90,-87-293,-5-19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01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27640 55,'0'-2,"0"0,-1 0,1 0,-1 1,0-1,1 0,-1 0,0 1,0-1,0 1,0-1,-1 1,1-1,0 1,-1 0,1-1,-1 1,1 0,-1 0,1 0,-1 0,0 0,1 1,-1-1,0 0,0 1,-2-1,-53-10,-66 5,0 6,-128 15,143-7,-991 123,917-104,-2096 381,624-98,534-135,920-145,-265 77,343-72,-1-6,-1-5,-195 13,-1162 92,260 3,414-51,0 31,-1161 247,655-115,12 55,852-166,-175 43,549-162,1-3,-96 1,-148-15,153 0,-1100-3,-1 40,851-15,-773 55,427-51,255-17,298 3,-487 7,529-19,-157-8,241 4,-155-34,176 29,-1 3,-121-1,83 6,-392-34,171 10,197 13,97 11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02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1,'4'0,"-1"1,0-1,0 1,0-1,0 1,0 0,-1 1,1-1,0 0,0 1,-1-1,1 1,-1 0,1 0,-1 0,0 0,4 5,31 49,-28-40,233 488,-96-182,-135-298,-5-6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06.5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1181 0,'-88'0,"-113"15,168-10,-1 2,1 1,0 1,1 2,0 2,-42 22,38-15,2 2,0 1,2 2,0 1,2 1,-49 57,66-67,1 0,1 0,1 1,0 0,1 0,-10 34,15-39,1 1,0 0,1-1,1 1,0 0,1 0,1 0,0 0,0 0,7 23,-2-19,1-2,0 1,2-1,0 0,0 0,1-1,1-1,1 0,0 0,1-1,0-1,21 16,23 14,115 62,-133-82,296 150,-111-60,-213-107,-1 1,0-1,-1 2,1 0,-1 0,0 0,8 11,-14-15,-1 1,1 0,-1-1,0 1,0 0,0 1,0-1,-1 0,0 0,0 1,0-1,0 1,-1-1,0 1,1-1,-2 1,1-1,0 1,-1-1,-2 9,-1 0,-1-1,0 0,0 1,-2-2,1 1,-1-1,-1 0,0 0,-1-1,0 0,0-1,-1 0,0 0,-1-1,-22 13,-11 3,-1-2,-93 31,64-26,-315 102,302-107,-2-3,-140 10,216-28,0-1,0 0,-25-3,16-3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07.3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93,'1'7,"0"1,1-1,0 0,1 0,-1 0,1-1,1 1,-1-1,1 1,5 5,7 15,268 451,-160-275,-77-125,142 226,-127-213,90 101,-146-185,1 1,-1 0,2 0,-1 0,1-1,0 0,1-1,0 0,16 9,-24-15,0 1,-1-1,1 0,0 0,0 0,0 0,0 0,-1 0,1 0,0 0,0 0,0 0,0 0,-1 0,1-1,0 1,0 0,0-1,-1 1,1 0,0-1,-1 1,1-1,0 0,-1 1,1-1,-1 1,1-1,0 0,-1 1,0-1,1 0,-1 1,1-1,-1 0,0 0,0 0,1-1,5-35,-5 34,2-88,-11-114,3 102,-81-955,81 1007,2 14,1 11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08.1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659 1,'-26'1,"1"2,0 0,0 2,0 0,0 2,1 1,0 1,0 1,1 0,1 2,0 1,0 1,1 1,1 0,1 2,-20 21,14-12,0 2,2 1,2 1,0 1,2 1,2 0,0 1,3 1,0 1,-12 54,17-51,3 0,1 0,-1 54,6-75,1 0,1 0,0-1,1 1,1-1,0 1,1-1,1 0,0-1,11 19,-12-27,-1-1,1 0,0 0,0 0,1 0,0-1,0 0,0 0,0-1,1 0,0 0,10 5,-5-5,0 0,1 0,-1-2,1 1,-1-1,1-1,14 0,1-3,-1 0,1-2,-1 0,0-2,-1-2,40-15,195-97,1-2,-204 99,1 2,96-20,-132 37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7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2 468,'0'-1,"-1"0,1 0,0 0,0 0,0 0,0 0,0 0,0 0,0 0,0 0,1 0,-1 1,0-1,1 0,-1 0,0 0,1 0,-1 0,1 0,-1 1,1-1,0 0,-1 0,1 1,0-1,-1 0,1 1,0-1,0 1,0-1,0 1,-1-1,3 0,-1 2,1-1,-1 0,1 1,-1-1,1 1,-1 0,0-1,1 1,-1 1,0-1,0 0,4 3,9 7,0 1,19 21,9 14,-3 1,-2 3,34 59,79 177,-148-278,0 0,0 0,-1 0,2 13,-4-21,0-1,1 1,-1 0,0-1,0 1,0 0,0-1,0 1,0 0,0-1,0 1,-1 0,1-1,0 1,0 0,0-1,-1 1,1 0,0-1,-1 1,1-1,-1 1,1-1,0 1,-1-1,0 1,0-1,-1 0,1-1,-1 1,1-1,-1 1,1-1,0 0,-1 1,1-1,0 0,0 0,-1 0,1 0,0 0,0 0,0 0,0 0,-1-2,-19-24,1-2,1 0,1-1,2 0,-16-43,12 28,-6-10,-8-14,3-3,3 0,-18-77,44 143,0-1,1 0,0 0,1 1,-1-1,1 0,2-10,-2 15,1 0,-1 1,1-1,0 0,0 0,0 1,0-1,0 0,0 1,0-1,0 1,0 0,1-1,-1 1,1 0,-1 0,1 0,-1 0,1 0,0 0,0 0,-1 0,1 1,0-1,0 1,0-1,0 1,0 0,-1 0,5 0,25-1,1 2,-1 1,1 1,37 10,121 39,-156-42,317 124,-12 30,-148-70,-173-85,52 23,-67-31,0 0,0 0,0 0,0 0,0 0,1-1,-1 0,0 1,0-1,0 0,1-1,-1 1,0 0,0-1,0 0,0 0,6-2,-6 1,-1-1,0 1,0-1,0 1,0-1,0 0,-1 0,1 0,-1 1,0-2,0 1,0 0,0 0,-1 0,1 0,-1-1,1 1,-1 0,0 0,-1-1,1 1,0 0,-2-4,-1-11,-1 1,-10-30,14 47,-34-90,-85-159,-72-71,185 310,-6-9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8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8,'0'5,"-1"41,2 1,2 0,13 62,-13-95,1 0,0 0,1-1,1 1,0-1,1-1,1 1,0-1,0 0,1-1,0 0,1 0,1-1,0 0,13 9,0-2,2-1,0-2,1 0,0-1,1-2,0-1,31 6,-58-15,1-1,-1 0,0 0,0 0,1 0,-1 0,0-1,1 1,-1 0,0 0,0-1,1 1,-1-1,0 1,0-1,0 0,0 1,0-1,0 0,0 0,0 0,0 0,0 0,0 0,0 0,-1 0,1 0,0 0,-1 0,1 0,-1-1,1 1,-1 0,0 0,1-1,-1 1,0 0,0-1,0 1,0-2,-1-61,1 59,-2-9,-1 0,0-1,-1 2,-1-1,0 0,-1 1,0 0,-1 0,0 1,-1 0,0 0,-15-15,-15-13,-2 2,-45-33,-16-15,64 48,25 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38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795 22,'0'0,"0"0,1 0,-1 0,0 1,0-1,1 0,-1 0,0 0,0 0,1 0,-1 0,0 0,0 0,1 0,-1 0,0 0,0 0,1 0,-1 0,0 0,1 0,-1 0,0-1,0 1,1 0,-1 0,0 0,0 0,0 0,1-1,-1 1,0 0,0 0,0 0,1-1,-1 1,0 0,0 0,0-1,0 1,0 0,0 0,0-1,0 1,1 0,-1 0,0-1,0 1,0 0,0 0,0-1,0 1,0 0,-1-1,1 1,0 0,0 0,0-1,0 1,0 0,0 0,-1-1,-15-10,0 10,0 0,0 1,0 1,0 1,0 0,0 1,1 0,-24 9,34-10,-379 143,221-77,159-66,-2 0,0 0,0 0,0 1,0 0,0 1,1-1,-9 8,13-10,0 1,0 0,0 0,0 0,0-1,0 1,1 0,-1 0,1 0,-1 0,1 0,0 0,0 1,0-1,0 0,0 0,0 0,1 0,-1 0,1 0,-1 0,1 0,0 0,0-1,-1 1,2 0,0 2,37 66,4-3,72 90,-75-104,138 169,218 208,-189-239,2 1,-197-181,-1-3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57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1003,'145'-63,"169"-50,52-20,-318 112,16-5,-1-4,82-51,-129 71,-2 0,0-1,0-1,-1 0,0 0,-1-2,0 1,-1-2,-1 1,0-1,-1-1,-1 0,-1 0,9-26,-14 36,-1-1,-1 0,1 0,-1 0,0 0,-1 0,1 0,-2 1,1-1,-1 0,0 1,0-1,0 1,-1-1,0 1,0 0,-1 0,0 1,0-1,-6-6,-10-10,0 2,-1 0,-35-23,47 35,-1 2,0-1,0 1,-1 1,0-1,0 2,0 0,0 0,-1 1,1 0,-1 1,0 1,0 0,0 0,-23 3,18 0,0 2,0 0,0 2,1-1,0 2,0 0,1 1,0 1,0 0,-21 17,10-3,1 0,1 2,1 1,1 1,2 1,0 0,2 2,1 0,2 1,1 0,-15 48,14-29,2 0,2 1,2 0,3 1,2 0,2 0,5 52,1-76,0 0,2 0,2-1,0 1,1-2,2 1,1-2,1 1,1-1,1-1,1-1,22 24,22 20,3-4,106 83,301 197,-184-143,-252-175,-1 0,54 57,-79-73,0 0,-1 0,0 1,0 0,-1 0,-1 1,0 0,0 0,-1 0,-1 0,1 1,-2-1,0 1,1 18,-2-5,-2 0,-1 0,-1 0,-1 0,-11 35,11-45,-1-1,-1-1,-1 1,0-1,0 0,-1-1,-1 0,0 0,-1-1,-16 16,18-22,0 0,0 0,-1-1,0 0,0 0,0-1,0 0,0-1,-1 0,-13 1,14-1,-18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8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19.5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11,'0'-4,"0"-2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1.3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193 675,'-1'1,"-1"-1,1 1,0-1,0 1,-1 0,1-1,0 1,0 0,0 0,0 0,0 0,0 0,0 0,1 0,-1 0,0 1,0-1,1 0,-1 0,1 1,-1 0,-11 31,4 8,2 0,1 0,2 0,2 1,6 57,6-58,-1-7,26-68,13-8,87-58,-79 61,67-60,-173 120,25-6,1 1,0 2,2 0,0 1,1 1,0 1,2 0,-20 31,26-33,0 0,1 1,1 0,1 1,1-1,1 2,1-1,0 1,2 0,-3 43,7-62,-1 0,1 0,1 0,-1 0,0 0,1 0,-1-1,1 1,0 0,0 0,0 0,1-1,-1 1,0-1,1 1,0-1,-1 1,1-1,0 0,0 0,1 0,2 3,0-3,0 0,-1 0,1 0,0 0,0-1,0 0,0 0,1 0,-1-1,0 1,9-2,10-2,0 0,0-2,-1 0,32-13,-38 11,0-1,0 0,-1-1,0-1,-1 0,0-1,-1-1,0 0,24-28,-29 29,-1 1,0-1,0-1,-1 0,-1 0,0 0,-1-1,0 1,-1-1,0 0,-1-1,-1 1,0-1,0-17,-3 24,0-1,0 1,-1 0,-1 0,1 0,-1 0,0 0,0 1,-1-1,0 1,0 0,-1 0,1 0,-1 1,-1 0,1 0,-1 0,0 0,-8-4,-11-7,-1 1,0 1,-39-15,-6 4,-1 3,-1 4,-1 3,-89-7,127 12,29-1,7 11,0-1,1 0,-1 0,1 0,-1 0,1 1,-1-1,1 0,-1 1,1-1,0 0,-1 1,1-1,0 1,0-1,-1 1,1-1,0 1,1-1,87-38,-16 8,322-142,277-142,-526 243,-145 71,0 1,0-1,-1 1,1-1,0 1,0-1,0 1,-1-1,1 0,0 0,-1 1,1-1,-1 0,1 0,-1 0,1 0,-1 1,1-3,-9-7,5 8,-1 1,1 0,0 0,-1 0,1 1,0-1,-1 1,1 0,-4 0,-1 1,0 0,1 0,0 1,-1 0,1 0,0 1,0 0,0 0,0 1,1 0,-1 0,1 0,0 1,0 0,1 0,-1 0,1 1,0 0,1 0,-1 0,1 1,1-1,-1 1,1 0,0 0,0 0,1 0,0 1,1-1,-1 1,1-1,1 1,0 9,1 26,1 0,3 0,2 0,1-1,18 53,87 199,-102-267,214 425,-80-175,-140-268,41 94,-42-91,-1-1,0 1,0-1,-1 1,0 0,-1 0,-1 15,0-24,0-1,-1 0,1 0,-1 0,1 1,-1-1,0 0,0 0,0 0,0 0,0 0,-1-1,1 1,0 0,-1 0,1-1,-1 1,0-1,0 1,1-1,-1 0,0 0,0 0,0 0,0 0,0 0,-1 0,1-1,0 1,-3-1,-8 2,1-1,-1 0,1-1,-17-2,12 1,-10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1.8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0 348,'9'-7,"1"1,0-1,0 1,0 1,1 0,19-6,5-3,112-52,3 6,292-74,-364 114,-53 13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2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561 0,'-59'3,"1"1,0 3,0 3,1 2,-70 25,119-34,-6 0,1 1,0 1,0 0,0 1,-22 14,32-18,0 1,1-1,-1 1,0 0,1 0,0 0,0 0,0 0,0 0,0 0,0 1,1-1,0 1,0-1,0 1,0 0,0-1,1 1,0 0,-1 0,1-1,1 1,-1 0,0-1,1 1,0 0,1 3,12 33,1-1,2-1,2-1,35 54,-27-46,118 185,79 144,-174-281,-40-75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3.1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65,'5'-5,"5"0,5 0,5-4,3 0,-3-3,0 1,-3 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4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1 698,'4'1,"0"-1,1 1,-1 0,0 0,0 1,0-1,0 1,0 0,0 0,-1 0,1 0,0 1,4 4,43 45,-32-32,11 10,-2 1,0 1,-3 1,44 72,-68-101,1 0,-1-1,1 1,-1 0,0 0,-1 0,1 0,0 6,-1-10,0 0,0 0,0 0,0 1,0-1,0 0,0 0,0 1,0-1,0 0,0 0,-1 0,1 1,0-1,0 0,0 0,0 0,0 0,0 1,0-1,0 0,-1 0,1 0,0 0,0 1,0-1,0 0,0 0,-1 0,1 0,0 0,0 0,0 0,-1 0,1 0,0 0,0 1,0-1,-1 0,1 0,0 0,0 0,0 0,-1 0,1 0,0 0,0-1,-1 1,-16-17,5-4,0-1,2 1,0-2,-10-34,4 10,-3-9,3-1,3 0,-7-61,0-175,19 274,1-1,1 1,1 0,1 0,9-36,-10 49,1 0,-1 0,1 0,0 0,1 1,-1-1,1 1,0 0,1 0,-1 0,1 0,0 1,0 0,0 0,1 0,-1 1,1 0,0 0,0 0,10-3,18-3,0 1,0 2,1 1,-1 1,1 2,0 2,0 1,0 2,0 1,-1 2,64 18,-55-9,0 2,-1 2,-1 1,-1 3,-1 1,-1 1,-1 3,52 48,-32-23,-24-24,-2 0,-1 2,40 54,-46-45,33 82,-28-58,-21-47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4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0 116,'0'-4,"4"-6,6-1,6 1,8-1,4 0,3 2,-6-1,-1 1,-1-2,0 0,-4 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5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1,'-4'1,"0"0,1 0,-1 0,0 1,1-1,0 1,-1 0,1 0,0 0,0 0,0 1,0-1,0 1,1 0,-3 3,-34 47,34-45,1 0,0 0,0 0,1 1,0-1,1 1,-3 14,5-21,0 0,0 1,0-1,0 0,0 1,0-1,0 0,1 0,0 1,-1-1,1 0,0 0,0 0,0 1,0-1,0 0,1-1,-1 1,0 0,1 0,0-1,-1 1,1 0,0-1,0 0,0 1,0-1,0 0,0 0,0 0,0 0,1-1,-1 1,3 0,95 19,159 11,-89-14,-163-16,116 15,137-1,-238-15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5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1,'1'7,"0"1,0 0,1-1,0 1,0-1,1 1,0-1,0 0,1 0,0-1,8 12,9 9,33 34,-27-31,408 469,-366-411,-59-71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57.5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1 321,'0'-4,"0"-6,4-1,6-3,10-4,10-2,12-7,8 1,9-3,2-1,-1 0,-1 1,-3 5,-11 3,-8 5,-11 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6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1 276,'38'-4,"1"-1,-1-2,0-1,-1-2,0-2,39-18,35-9,74-35,22-6,-182 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7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1261 177,'-22'-2,"1"-1,0-1,0-1,0-1,1-1,0 0,0-2,-25-15,13 9,-64-23,40 22,0 3,-1 2,-1 3,1 2,-111 3,138 6,-1 0,1 3,0 0,0 2,-39 16,49-16,0 2,1 0,0 2,1 0,0 1,1 0,0 2,-19 21,29-27,0 0,0 0,1 1,0 0,1 0,0 0,0 1,1 0,1 0,0 0,-3 17,5-22,1 1,-1-1,1 1,0-1,1 1,-1-1,1 1,1-1,-1 0,1 1,0-1,1 0,-1 0,1 0,0-1,1 1,-1-1,1 1,0-1,1 0,6 6,8 3,1 0,0-2,1 0,0-1,1-1,41 13,142 28,-195-49,806 125,-733-116,-35-7,-35-4,-1 1,1 0,0 1,-1 1,22 6,-32-8,-1 0,1 0,-1 0,1 0,-1 0,0 0,1 1,-1-1,0 0,0 1,0-1,0 1,0-1,0 1,0-1,-1 1,1 0,0-1,-1 1,0 0,1 0,-1-1,0 1,0 0,0 0,0 0,0-1,0 1,0 0,-1 0,1-1,-1 1,1 0,-1-1,-1 3,-3 9,-1 0,0 0,-11 18,8-17,-32 54,-4-1,-3-3,-96 102,133-155,1 0,-1 0,-1-1,0-1,-1 0,0-1,0 0,0-1,-1 0,0-2,-1 1,1-1,-1-1,0-1,0 0,0-1,0-1,-19 0,-3-2,-26 2,1-4,-1-2,1-3,-86-22,124 23,-55-21,60 18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29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6,'0'-4,"0"3,0 9,4 13,6 16,6 13,-1 12,3 8,1 5,2 2,2 2,2-1,0-4,-4-11,-6-12,0-6,-4-11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0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83,'0'-4,"0"-6,0-6,5-4,5 2,1 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1.2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0,'1'5,"-1"1,1-1,0 0,0 0,1 0,0 0,0 0,0 0,0 0,1 0,0-1,5 8,50 49,-31-34,11 12,123 139,-139-150,-2 0,0 2,-2 0,25 57,-31-54,-2-7,1 0,21 37,-39-78,1 0,-8-30,3 7,-6-15,3-1,2 0,3-1,2 0,3 0,2-1,7-78,-5 131,0 1,0-1,0 1,1 0,-1 0,1-1,-1 1,1 0,0 0,0 0,0-1,0 1,1 0,-1 1,1-1,-1 0,1 0,-1 0,1 1,0-1,3-1,-2 1,0 1,0 1,1-1,-1 0,0 1,0-1,0 1,1 0,-1 0,0 0,0 1,1-1,5 2,7 4,0 0,0 1,0 0,22 15,-9-3,-1 1,0 2,-2 1,-1 1,-1 1,34 45,106 183,-125-188,-25-43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2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330 1,'-5'2,"0"0,1 0,-1 1,0 0,1 0,0 0,0 0,0 1,0 0,0 0,1 0,-1 0,-4 8,-3 2,-21 25,2 2,1 1,2 1,-32 72,44-81,2 1,1 0,1 1,3 0,1 0,-5 75,11-103,1 0,1 0,-1 1,1-1,0 0,1 0,0 0,1 0,-1 0,1-1,1 1,-1-1,1 1,6 6,-5-8,1 0,1 0,-1 0,1-1,0 0,0 0,1-1,-1 0,1 0,0-1,0 0,0 0,12 2,201 42,-119-27,187 60,-273-74,-1 0,0 1,0 1,-1 0,26 20,-37-25,0-1,0 1,-1-1,1 1,-1 0,0 0,1 0,-1 0,0 0,-1 1,1-1,-1 1,1-1,-1 1,0 0,-1-1,1 1,0 0,-1-1,0 1,0 0,0 0,0-1,-1 1,0 0,1 0,-1-1,-1 1,1-1,0 1,-4 4,-8 14,-1-2,0 1,-2-2,-1 0,0-1,-1-1,-1 0,0-1,-2-2,-22 14,-4-4,-99 36,62-28,17-7,-1-3,-84 16,108-29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2.6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0,'1'8,"1"0,0 0,0-1,1 1,0-1,0 1,1-1,7 10,3 8,6 16,155 284,315 380,-459-663,1-1,2-2,2-1,46 37,-76-70,1-1,-1 0,1-1,0 1,0-1,0-1,1 1,-1-1,1 0,-1-1,1 0,-1 0,1-1,0 0,0 0,-1-1,1 1,-1-2,1 1,-1-1,1 0,-1-1,0 0,0 0,11-7,-7 3,-1 0,0 0,0 0,-1-2,0 1,-1-1,0 0,0-1,-1 0,0 0,-1-1,0 1,0-1,-1-1,5-16,-4 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3.1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0 203,'5'-4,"5"-1,9-1,7-2,6-5,7 0,6-3,7-6,4 0,1 4,-5 1,-3-2,-6 4,-5 3,-5 4,-9 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4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276 0,'-12'1,"0"1,1 0,-1 0,1 1,-1 1,1 0,0 0,0 1,1 0,-1 1,1 1,1-1,-1 2,1-1,-13 14,13-12,0 1,1 0,0 0,0 1,1 0,0 1,1-1,0 1,1 0,1 1,0-1,0 1,-3 25,7-34,0 0,1 0,-1 0,1 0,-1-1,1 1,0 0,1 0,-1-1,1 1,-1-1,1 1,0-1,0 0,1 0,-1 0,1 0,-1 0,1 0,0-1,0 1,0-1,1 0,-1 0,0 0,1 0,4 1,13 5,0-1,0 0,40 5,-16-3,19 7,0-2,1-4,89 3,-152-12,-1-1,1 0,0 0,-1 0,1 0,-1-1,1 1,0 0,-1-1,1 1,-1-1,1 1,-1-1,1 0,-1 0,1 0,-1 1,0-1,2-2,-3 2,1 0,0 0,-1 0,1 0,-1-1,0 1,1 0,-1 0,0-1,0 1,0 0,0 0,0-1,0 1,0 0,0 0,-1-1,1 1,-1-1,-2-8,-2 0,1 0,-1 1,-11-16,8 12,-38-60,6 11,-44-95,83 157,1 0,0 0,0 0,-1-1,1 1,0 0,0 0,-1-1,1 1,0 0,0-1,0 1,-1 0,1 0,0-1,0 1,0 0,0-1,0 1,0 0,0-1,0 1,0 0,0-1,0 1,0 0,0-1,0 1,0 0,0-1,0 1,0 0,0-1,0 1,1 0,-1-1,0 1,0 0,0-1,0 1,1 0,-1 0,0-1,0 1,1 0,-1 0,0 0,1-1,-1 1,0 0,1 0,-1 0,23 10,25 27,6 14,-2 3,-3 1,57 85,-45-59,39 62,-71-107,-16-26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4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1,'2'8,"0"0,0 0,1-1,0 1,0 0,1-1,9 13,0 4,96 204,92 166,-135-292,-59-86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58.0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0,'4'5,"1"5,9 1,2 3,2 3,3 4,1-3,-2 1,-1 0,-3-2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5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0,'2'9,"0"0,1-1,0 0,0 0,1 0,0 0,0 0,1 0,9 11,11 21,54 118,193 349,-222-425,-33-54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7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1176,'26'-54,"-15"29,1 1,0 1,20-26,-27 42,1 0,0 1,1-1,0 1,0 0,0 1,1 0,-1 0,1 0,0 1,1 1,-1-1,12-2,-2 0,0 0,0-2,-1 0,0 0,0-2,-1 0,0-1,-1-1,0 0,20-21,-34 32,0-1,0 1,0 0,0 0,-1 0,1 0,0-1,0 1,-1 0,1 0,-1-1,1 1,-1-1,0 1,0 0,1-1,-1 1,0-1,0 1,0-1,0 1,-1-1,1-1,-1 2,0 0,0 0,0 0,0 0,0 0,0 0,-1 1,1-1,0 0,0 1,0-1,-1 1,1-1,0 1,-1-1,1 1,0 0,-1 0,-1 0,-5-1,0 1,0 1,0-1,-1 1,1 1,-15 4,15-3,-1 0,1 1,0 0,0 0,1 1,-1 0,1 0,0 1,0 0,1 0,-10 12,14-14,-1 1,1-1,-1 1,1 0,1 0,-1 0,1 0,0 0,0 0,0 0,1 0,0 0,0 1,0-1,0 0,1 0,0 0,0 0,0 0,1 0,3 8,2 4,1 0,1 0,0 0,1-1,0-1,2 0,0 0,0-1,1-1,16 12,-17-16,0 0,1-1,0-1,1 0,-1 0,1-2,1 0,-1 0,1-1,0-1,-1-1,31 2,-13-3,-1-2,0-1,1-1,-1-2,0-1,-1-2,32-11,-43 11,-1 0,0-1,-1-1,0-1,0 0,-1-1,-1-1,0 0,-1-1,0-1,-1 0,13-21,-21 29,0-1,-1 1,0-1,-1 0,0 0,0-1,0 1,-1-1,0 0,-1 1,0-1,0-9,-1 15,-1-1,1 1,-1 0,1-1,-1 1,0 0,0 0,-1 0,1 0,-1 0,1 0,-1 0,0 0,0 0,0 1,0-1,-1 1,1 0,-1 0,1-1,-1 2,0-1,0 0,0 0,0 1,0 0,0 0,0 0,-1 0,1 0,0 0,0 1,-5-1,3 1,-1 0,-1 0,1 0,1 1,-1 0,0 0,0 0,0 1,0 0,1 0,-1 0,1 1,0 0,-1 0,1 0,0 1,1-1,-1 1,1 0,0 1,0-1,0 1,0 0,1 0,0 0,0 0,-4 9,0 2,0 0,1 1,1-1,0 1,1 1,1-1,1 0,0 26,2-39,0 1,1-1,-1 1,1-1,0 0,1 1,-1-1,1 0,0 0,0 0,0 0,0 0,1 0,-1-1,1 1,0-1,0 1,0-1,8 5,-9-7,0 0,0 0,0 0,0 0,0 0,1-1,-1 1,0-1,0 1,1-1,-1 0,0 0,1 0,-1 0,0 0,0-1,1 1,-1-1,0 1,0-1,0 0,1 0,-1 0,0 0,0 0,0-1,-1 1,1 0,0-1,0 1,-1-1,1 0,-1 0,0 0,1 1,-1-1,0 0,0 0,1-4,7-13,-2-1,0 0,-1 0,-1-1,-1 0,2-32,1 7,2-19,-2-1,-1-85,-8 116,-1 0,-1 0,-2 0,-2 1,-1 0,-14-35,1 17,-2 0,-2 2,-3 1,-44-60,72 107,0 1,-1-1,1 0,-1 1,1-1,-1 0,0 1,1 0,-1-1,0 1,0 0,0 0,0 0,0 0,0 0,0 1,-1-1,1 1,-3-1,4 1,0 0,1 0,-1 0,1 1,-1-1,1 0,-1 0,1 1,-1-1,1 0,-1 1,1-1,-1 0,1 1,0-1,-1 1,1-1,-1 1,1-1,0 1,0-1,-1 1,1-1,0 1,0-1,-1 1,4 28,7-4,2 1,1-2,0 1,2-2,1 0,25 28,33 51,13 52,72 178,-70-139,-63-127,-20-43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8.2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1,'2'3,"-1"1,1-1,0 0,0 1,0-1,0 0,0 0,1 0,-1 0,4 2,8 11,23 47,-2 1,51 133,-58-128,34 111,-62-180,9 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8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11,'0'-5,"0"0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39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53,'10'-1,"1"1,-1 0,0 0,1 1,-1 1,0 0,0 0,0 1,0 0,-1 1,1 0,-1 0,0 1,0 0,0 1,-1 0,0 0,11 11,19 21,-1 2,-2 1,-1 1,30 54,-52-68,-12-21,-9-17,2-1,0 0,1 0,0-1,1 0,1 0,0-1,0 1,1-1,-1-12,1-1,1 1,2 0,4-44,-3 64,0 0,1 0,0-1,0 1,1 1,-1-1,1 0,0 1,0-1,1 1,-1 0,1 0,0 0,0 0,1 1,-1 0,0 0,1 0,0 0,0 1,0 0,8-3,5-2,1 1,0 1,0 0,39-3,-41 7,1 0,0 1,-1 1,1 1,0 0,-1 2,0 0,0 1,0 0,24 12,-30-11,-1 0,0 0,0 1,0 0,-1 1,0 0,0 0,-1 1,0 0,-1 1,0 0,-1 0,1 0,-2 1,0 0,5 14,6 16,-10-24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40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1,'4'0,"6"4,1 6,3 1,4 8,2 8,3 9,6 6,2 14,4 5,1 1,2-1,0-3,-3-2,-7-2,-5-7,-5-6,-6-11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41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0,'2'14,"0"-1,2 1,-1-1,2 0,0 0,0 0,1-1,0 1,10 11,3 10,139 240,24 46,-178-313,-3-3,0-1,1 0,0 0,0 1,0-1,0 0,0-1,4 5,-5-7,0 1,0-1,1 1,-1-1,0 0,0 1,1-1,-1 0,0 0,0 0,1 0,-1 0,0 0,0 0,1 0,-1-1,0 1,0-1,1 1,-1-1,0 1,0-1,0 1,0-1,0 0,2-1,3-1,0 0,1 0,-1 0,1 1,0 0,-1 1,1-1,0 1,0 1,0-1,0 1,1 0,-1 1,0 0,0 0,-1 0,1 1,0 0,0 0,-1 1,7 3,15 9,0 1,-1 1,36 31,-9-8,-10-11,36 27,-65-43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42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199 352,'2'-19,"0"1,2-1,0 1,0 0,2 0,0 0,16-28,-11 20,0 0,9-37,-20 61,1 0,-1 0,0 0,0 0,0 0,0 0,0 0,0 0,0 0,-1 0,1 0,-1 0,1 0,-1 0,0 0,0 0,0 0,0 0,0 1,0-1,0 0,-1 1,1-1,-1 1,1-1,-1 1,1 0,-1 0,0 0,0 0,0 0,1 0,-1 0,0 0,0 1,0-1,0 1,0-1,-1 1,-2 0,-4-1,1 0,-1 1,1 0,0 0,-1 1,1 0,0 1,0 0,-9 2,2 2,0 1,1 0,-1 1,2 1,-1 0,-19 17,30-24,1 0,-1 1,0-1,1 1,0 0,0 0,0 0,0 0,0 0,0 0,1 0,0 1,-1-1,1 1,0-1,1 1,-1-1,1 1,-1-1,1 1,0-1,0 1,1 0,-1-1,1 1,0-1,0 1,0-1,0 0,1 1,-1-1,1 0,0 0,4 6,2 1,1-1,0 0,1-1,0 0,0 0,1-1,14 8,84 36,-71-39,0-1,1-2,60 7,-98-16,1 0,1 1,0-1,0 0,-1 1,1-2,0 1,0 0,-1 0,1-1,0 1,-1-1,1 0,0 0,-1 0,1 0,-1-1,1 1,-1-1,0 1,0-1,0 0,0 0,0 0,0 0,2-2,7-12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42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476 1,'-4'0,"-6"0,-6 0,-3 0,-4 0,-2 0,-1 0,-4 0,-7 0,-4 0,-5 0,-2 0,2 0,5 0,5 4,9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44.1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3 839,'0'0,"0"1,0-1,0 0,0 0,0 0,-1 0,1 0,0 0,0 0,0 0,0 0,0 0,0 0,0 0,-1 1,1-1,0 0,0 0,0 0,0 0,0 0,0 0,0 1,0-1,0 0,0 0,0 0,0 0,0 0,0 0,0 1,0-1,0 0,0 0,0 0,0 0,0 0,0 1,0-1,0 0,0 0,0 0,0 0,0 0,0 0,0 1,0-1,0 0,1 0,-1 0,0 0,0 0,0 0,0 1,10 12,13 12,23 15,3-1,72 43,-1-19,-118-63,-1 1,0 0,0 0,1-1,-1 1,1-1,-1 1,0-1,1 1,-1-1,1 0,-1 0,1 0,-1 0,1 0,-1 0,1 0,-1 0,1-1,-1 1,1 0,-1-1,3 0,-2-1,0 0,0 1,0-1,-1 0,1 0,0 0,-1 0,1-1,-1 1,0 0,0-1,2-3,2-10,-1 1,-1-1,3-27,-5 33,10-85,31-218,-41 310,-1 0,1-1,-1 1,1 0,0 0,1 0,-1 0,0 0,1 0,0 0,-1 0,1 0,0 1,0-1,1 1,-1 0,1-1,-1 1,5-3,-4 4,0 1,-1-1,1 0,0 1,0 0,0-1,0 1,0 0,-1 1,1-1,0 0,0 1,0 0,0-1,-1 1,1 0,0 1,-1-1,1 0,-1 1,1-1,2 4,17 12,0 1,-2 1,35 41,-40-41,1-1,0-1,2 0,0-1,1-1,25 16,-33-26,-6-1,0-1,0-1,1 1,-1-1,1 0,-1 0,10 2,-14-4,0 0,0 0,-1 0,1-1,0 1,0 0,0 0,0 0,0-1,0 1,0 0,0-1,0 1,0-1,-1 1,1-1,0 0,0 1,-1-1,2 0,-1-1,0-1,1 1,-1 0,0 0,-1 0,1-1,0 1,-1 0,1-1,-1 1,1-4,-2-29,0 0,-2 0,-2 1,-13-54,2 14,-80-354,90 408,1 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8:58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43,'0'-4,"0"-6,4-1,6 1,1 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45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43 472,'-7'14,"0"0,1 1,1-1,1 1,0 0,1 0,0 1,0 18,3-23,1-1,0 1,0 0,1-1,1 0,0 0,0 1,1-2,1 1,-1 0,1-1,12 17,-2-8,0 0,1-1,1-1,0 0,1-1,1-1,1-1,22 12,25 9,82 29,-141-60,-7-3,0 1,0 0,1-1,-1 1,0-1,1 1,-1-1,0 0,1 1,-1-1,0 0,1 0,-1 0,1 0,-1 0,0 0,1-1,-1 1,0 0,1-1,-1 1,0-1,2 0,-2 0,0-1,0 1,-1 0,1 0,-1-1,1 1,-1 0,0 0,1-1,-1 1,0-1,0 1,0 0,0-1,0 1,0 0,0-1,0 1,-1-2,-3-11,0 0,-1 1,-9-20,12 29,-59-116,-79-115,56 98,79 129,0 0,1-1,0 0,1 0,-1 0,2 0,-1 0,1-1,-1-14,3 22,0-1,0 1,0 0,1-1,-1 1,1 0,-1 0,1-1,0 1,0 0,0 0,0 0,0 0,1 0,-1 0,0 1,4-4,-3 3,1 0,0 1,0-1,0 1,1-1,-1 1,0 0,0 0,1 0,-1 1,1-1,-1 1,0 0,1 0,4 1,18 2,0 2,0 1,0 2,-1 0,0 1,35 20,-21-12,249 127,-236-113,-1 2,-1 3,56 53,-94-78,0 2,-1-1,-1 2,0-1,10 21,-17-29,0 0,-1 0,1 0,-1 0,0 0,-1 1,0-1,1 1,-2-1,1 1,-1-1,0 1,0-1,0 1,-1 0,0-1,0 1,0-1,-4 9,4-12,0 0,0 0,0 0,0 0,0 0,-1 0,1-1,-1 1,1-1,-1 1,0-1,1 1,-1-1,0 0,0 0,0 0,0 0,0 0,0 0,-1-1,-3 2,2-2,0 0,0 0,0-1,1 1,-1-1,0 0,0 0,0 0,1 0,-1-1,-5-3,0 0,1 0,-1-1,1 0,1 0,-1-1,1 0,1-1,-1 1,-5-10,-3-15,1 0,2-1,1 0,2-1,-8-50,3 13,-2-2,-5-24,-54-154,43 164,23 71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46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0,'10'1,"-1"0,1 0,-1 1,1 1,-1 0,0 0,0 1,0 0,0 0,-1 1,1 0,-1 0,-1 1,1 0,-1 1,8 8,12 15,-1 1,33 54,-43-61,11 16,-2 2,-2 1,-1 0,29 92,-30-65,-6-18,2 0,27 58,-42-106,0-1,0 1,0-1,0 0,1 0,0 0,-1 0,1 0,0 0,0-1,0 1,1-1,-1 0,1 0,-1 0,5 1,11 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3:47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198 755,'-5'0,"-1"0,0 0,1 1,-1 0,1 0,-1 0,1 1,-1 0,1 0,0 0,0 0,0 1,0 0,0 0,-8 8,8-6,0 1,0 1,0-1,1 0,0 1,0 0,1 0,0 0,0 1,-2 10,-1 14,1 1,2 0,1 0,3 48,0-48,-1 28,-1-30,1 1,2 0,1 0,11 51,-13-80,0-1,0 1,0-1,0 1,0-1,1 0,-1 1,1-1,0 0,-1 0,1 0,0 0,5 3,-7-5,1 1,0-1,0 0,-1 0,1 1,0-1,0 0,0 0,0 0,-1 0,1 0,0 0,0 0,0 0,0-1,-1 1,1 0,0 0,0-1,0 1,-1 0,1-1,0 1,-1-1,1 1,0-1,-1 1,1-1,0 1,-1-1,1 0,-1 1,1-1,-1 0,0 0,1 1,-1-1,0 0,1 0,-1 1,0-1,0 0,0 0,0 0,0 0,0-1,6-27,-2 1,-1-1,-2 0,0 0,-5-38,1 21,-75-675,75 701,-38-365,41 364,7 31,14 46,-16-42,36 80,15 40,190 612,-235-708,-7-20,2 0,0 0,18 34,-14-35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11.3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301 890,'62'-1,"-62"1,0 0,0 0,0 0,0 0,0 0,1 0,-1 0,0 0,0 0,0 0,0 0,0 0,0 0,1-1,-1 1,0 0,0 0,0 0,0 0,0 0,0 0,0 0,0 0,1-1,-1 1,0 0,0 0,0 0,0 0,0 0,0 0,0-1,0 1,0 0,0 0,0 0,0 0,0 0,0 0,0-1,0 1,0 0,0 0,0 0,0 0,0 0,0-1,0 1,0 0,-1 0,1 0,0 0,0 0,0 0,0-1,-10-8,-16-6,-18-4,4 3,0-2,2-2,1-1,-44-33,76 52,1-2,1 1,-1 0,1-1,-1 0,1 0,0 0,0 0,1 0,-1-1,1 1,0-1,0 1,0-1,1 0,-2-7,3 8,1 0,-1 0,1 0,0-1,0 1,0 0,0 1,1-1,-1 0,1 0,0 1,0-1,1 1,-1-1,1 1,-1 0,1 0,0 0,0 0,1 1,3-3,64-44,2 3,143-64,-192 98,170-78,327-102,-504 188,124-35,-121 35,1 0,0 1,0 2,35 0,-53 2,-1-1,1 1,0-1,-1 1,1 0,0 0,-1 0,1 0,-1 0,1 1,-1-1,0 1,0-1,1 1,-1 0,0 0,-1 0,1 0,0 0,-1 1,1-1,-1 0,1 1,-1-1,0 1,1 3,1 6,0 1,-1-1,0 1,0 18,-1-11,18 131,7-2,47 152,-67-277,72 231,-69-229,2-1,2 0,0-1,1-1,1 0,1-1,31 32,-30-38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12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605 0,'-21'1,"-1"1,1 1,0 1,0 0,1 2,-26 10,-119 60,3-1,157-73,-7 2,1 1,0 0,0 0,-12 8,21-11,-1 0,1 0,-1 0,1 0,0 0,0 0,0 1,0-1,0 1,1-1,-1 1,1 0,0 0,0 0,0 0,0 0,0 0,0 0,1 0,0 0,-1 5,5 27,1-1,1 1,19 58,5 23,-26-91,1 0,2 0,0 0,1-1,18 35,-25-57,0 0,0 0,0-1,0 1,0 0,0-1,1 1,-1-1,0 0,1 1,-1-1,1 0,0 0,-1 0,1 0,0 0,0 0,-1 0,1-1,0 1,0-1,0 1,0-1,0 0,0 0,0 0,0 0,0 0,0 0,0 0,0-1,0 1,0-1,-1 0,1 1,0-1,0 0,0 0,-1 0,1 0,2-2,8-7,-1 0,-1 0,0-1,15-21,-6 9,-1 4,1 1,0 1,2 1,0 1,0 0,1 2,1 1,1 0,-1 2,2 1,-1 1,48-10,-9 8,1 2,0 4,0 2,67 7,-117-5,0 1,0 1,0 0,0 1,-1 1,23 8,-32-10,1 1,-1-1,0 1,0 0,0 0,0 0,0 0,-1 1,0-1,1 1,-1 0,0 0,-1 0,1 1,-1-1,0 1,0-1,0 1,-1-1,0 1,1 0,-1 5,0 5,0 1,-1-1,-1 0,0 0,-1 0,-1 0,0 0,-1-1,-1 1,0-1,-1 0,0-1,-1 1,-1-1,-17 23,-11 8,-1-2,-84 72,73-71,-45 48,-54 45,143-132,0-1,0-1,-1 1,1-1,-1 1,1-1,-6 1,-7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13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171 243,'-4'1,"0"0,1 1,-1 0,1 0,0 0,-1 0,1 1,0-1,0 1,1-1,-1 1,-2 4,-4 2,-4 4,1 0,1 2,0-1,1 2,-15 30,19-34,0 0,1 0,1 1,0 0,1 0,0 0,1 0,0 25,3-33,0 0,0 0,0-1,1 1,0 0,0 0,0-1,1 1,-1-1,1 0,0 0,0 0,1 0,5 5,63 50,-49-42,63 44,2-3,2-4,3-4,130 51,-192-89,0 0,0-2,1-2,0 0,49 4,-79-13,1 1,0 0,-1-1,1 1,-1-1,1 0,-1 0,1 0,-1 0,0 0,1-1,-1 1,0-1,0 1,0-1,0 0,0 0,-1 0,1 0,0 0,-1 0,1 0,-1 0,0-1,0 1,0-1,0 1,0-1,-1 1,1-4,3-12,-1 1,0-1,-1-25,-1 25,2-642,-4 644,0 0,0 0,-2 1,0-1,-1 1,-9-24,11 33,-1 0,0 0,-1 1,1-1,-1 1,0 0,-1 0,1 1,-1-1,0 1,0 0,0 0,0 1,-1-1,0 1,1 1,-1-1,-11-3,-11 0,-1 1,0 2,-1 0,1 2,-33 3,23-1,-77-7,101 3,0 1,0 1,0 0,-27 3,35-1,-1 1,1 0,0 0,0 1,0 0,0 0,0 0,0 1,1 0,0 1,-8 6,-20 15,-1-1,-1-2,-48 22,61-31,1 0,-28 22,32-21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15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27614 23,'-329'-12,"57"2,-117 10,-440 57,-139 92,139-18,148-46,-358 51,218 24,-65 8,-447-29,206-29,-424 120,21 98,540-57,31 82,819-286,-222 142,279-155,-3-3,-1-3,-3-5,-101 35,8-22,-298 51,-204-17,-871 21,1299-97,-946 28,61-3,1 60,132 74,132-18,254-84,298-37,-679 74,-329-52,1280-56,13 0,-60-6,70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16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1 633,'1'-6,"1"1,0-1,1 1,-1 0,1 0,0 0,0 0,1 0,-1 1,1-1,6-4,1-4,24-26,2 2,2 1,1 2,2 1,1 3,1 1,69-31,-20 16,2 5,183-48,-178 61,0 4,1 5,107-4,-200 21,-1-1,0 2,1-1,-1 1,0 0,0 0,0 1,0 0,0 1,10 4,-14-6,-1 1,1 0,-1 0,0 0,0 1,0-1,0 1,0-1,0 1,0 0,-1-1,1 1,-1 0,0 0,0 0,0 0,0 0,-1 0,1 0,-1 1,0-1,0 0,0 0,0 0,-1 6,-4 21,0-1,-2 0,-1 0,-16 39,-60 109,50-108,-36 65,-153 220,192-321,25-29,2 0,-1 1,1 0,-1-1,-4 10,8-14,1 1,0-1,0 1,0-1,0 0,-1 1,1-1,0 1,0-1,0 1,0-1,0 1,0-1,0 1,0-1,0 1,1-1,-1 1,0-1,0 1,0-1,1 1,-1-1,0 1,0-1,1 0,-1 1,0-1,1 1,-1-1,0 0,1 1,-1-1,1 0,-1 0,1 1,-1-1,0 0,1 0,-1 0,1 1,-1-1,1 0,-1 0,1 0,-1 0,1 0,-1 0,1 0,-1 0,1 0,-1 0,1-1,0 1,38-1,-31 0,118-13,211-52,-192 33,-52 13,170-31,-239 48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18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26,'-5'-4,"-6"-12,11 15,1 1,0-1,0 1,0-1,0 1,0-1,0 1,0 0,0-1,0 1,0 0,0 0,0 0,0-1,0 1,0 0,0 0,0 1,0-1,0 0,2 1,5 0,-1 0,1 1,-1 0,1 0,-1 1,0 0,0 0,0 1,0 0,-1 0,1 0,9 10,9 9,34 39,-54-57,437 579,-408-535,-7-12,15 22,-2 2,52 104,-83-142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19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1035,'2'-3,"0"0,0-1,1 1,-1 0,1 0,-1 0,1 1,0-1,0 1,0-1,0 1,1 0,-1 0,1 0,4-1,4-4,286-157,-140 82,222-115,457-166,-675 298,121-42,-259 101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00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1770,'9'-1,"0"0,0 0,0-1,-1 0,1-1,-1 0,1 0,10-7,63-40,-72 43,71-48,-4-3,-1-4,-4-2,75-87,-128 128,-2 0,0-1,-1-1,15-32,-26 46,0 1,-1-1,0 0,-1 0,0 0,-1 0,0 0,-1-1,0 1,-1-1,0 1,-1-1,-4-18,4 25,-2 0,1 0,0 1,-1-1,0 1,0 0,0-1,-1 1,1 1,-1-1,0 0,0 1,0 0,-1 0,1 0,-1 1,1-1,-1 1,0 0,0 1,0-1,0 1,0 0,-11-1,-6-1,0 1,-1 2,1 0,-34 5,28-1,1 2,1 1,-1 1,1 1,1 1,0 2,0 0,1 2,1 0,0 2,1 0,1 2,1 0,-31 35,7 1,3 1,2 1,3 3,-48 106,56-103,2 1,-18 74,35-103,2 0,1 1,1 0,2 0,4 67,-1-93,1 1,1-1,0 0,0 0,1 0,0 0,0-1,1 1,0-1,1 0,0 0,0 0,1-1,0 0,0 0,0 0,1-1,0 0,0 0,1-1,0 0,0 0,0-1,0 0,1 0,9 3,15 2,0-2,0-1,1-1,0-2,61-2,46-7,-1-6,0-6,-1-7,-2-5,-1-6,236-98,-328 116,-1-2,-1-3,-1-1,-1-1,-2-3,59-52,-76 59,-1-1,-1-1,0 0,-2-2,-1 0,-1 0,-1-2,-1 0,-2 0,0-1,10-49,15-109,10-192,-46 377,1-9,0 0,-1 0,0 0,-4-19,4 27,0 1,0-1,-1 1,1-1,-1 1,1-1,-1 1,1 0,-1-1,0 1,0 0,0 0,0 0,0-1,0 1,0 0,0 0,0 0,0 1,-1-1,1 0,0 0,0 1,-1-1,1 0,-1 1,1 0,-1-1,1 1,-1 0,1 0,-1-1,1 1,-1 0,1 1,-1-1,1 0,-1 0,1 1,0-1,-1 1,-1 0,-10 4,0 1,0 0,1 1,0 0,0 1,-19 16,-63 66,92-88,-53 57,1 3,-43 69,66-86,3 2,2 1,-39 101,59-130,0-1,1 1,1 0,1 1,1-1,0 1,2 20,1-31,0 1,0-1,1 1,0-1,1 0,0 0,1 0,-1 0,2-1,-1 1,1-1,0 0,1-1,0 1,0-1,9 8,4 0,0-1,1-1,0 0,1-1,1-2,0 0,0-1,1-1,0-2,0 0,0-1,1-1,0-1,0-2,0 0,0-2,28-3,-40 0,0 0,0 0,-1-2,0 1,0-1,0-1,-1 0,0 0,0-1,-1-1,0 1,-1-2,0 1,0-1,-1 0,0 0,8-16,-2 1,-2 1,0-2,-1 1,-2-1,0-1,7-54,-9 6,-4 0,-11-127,-45-147,35 266,-4 1,-3 1,-4 2,-3 0,-47-79,47 96,22 39,-1-1,0 2,-2-1,-1 2,-1 0,0 1,-26-24,42 44,-1-1,0 0,1 1,-1-1,1 1,-1-1,0 1,1-1,-1 1,0 0,0-1,1 1,-1 0,0 0,0 0,1-1,-1 1,0 0,0 0,0 0,1 0,-1 0,0 0,0 0,0 1,1-1,-1 0,-1 1,1 0,0 0,0 0,1 0,-1 0,0 0,0 0,1 1,-1-1,1 0,-1 0,1 1,0-1,-1 0,1 1,0 1,2 52,13 12,4 0,47 110,-31-88,175 437,-146-369,-24-69,-26-59,-1 0,-1 1,-1 1,10 49,1 29,6 0,42 109,-63-197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19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572 0,'-7'1,"0"0,0 1,1-1,-1 1,1 0,0 1,-1 0,1 0,-6 4,-53 36,63-41,-51 38,2 1,3 3,-44 51,64-63,2 1,2 2,0 0,3 2,-30 68,48-98,1-1,-1 1,1 0,1 0,-1 0,1 0,0 0,1 0,0 0,0 0,0 0,1 0,0 0,4 12,-3-13,1-1,0 0,0 0,0-1,0 1,1 0,-1-1,1 0,1 0,-1 0,0 0,1-1,0 0,0 0,0 0,0 0,0-1,10 3,48 13,1-4,0-2,78 4,-116-13,53 5,0-4,1-3,140-16,-211 14,0 0,0-1,0 0,0-1,0 0,-1 0,1-1,8-4,0-6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20.7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661 0,'-38'0,"0"2,-70 13,85-10,0 1,1 2,0 0,1 1,-39 23,14-3,-64 53,93-68,0 2,0 0,2 1,0 1,1 0,-14 26,24-38,0 1,1 0,0 0,0 0,1 1,0-1,0 0,1 1,0 0,0-1,1 1,0-1,0 1,1 0,-1-1,5 14,-2-12,1 0,0 0,1-1,0 0,0 0,1 0,0 0,0-1,1 0,0 0,0-1,16 11,23 14,1-2,2-2,65 25,163 42,-179-74,-70-16,0 2,0 0,44 18,-70-22,1-1,-1 0,0 1,0 0,0 0,0 0,0 0,0 0,0 0,-1 0,1 0,-1 1,1-1,-1 0,0 1,0-1,0 1,0 0,-1-1,1 1,-1 0,0-1,1 1,-1 0,0 0,-1-1,1 1,0 0,-1 0,1-1,-1 1,0-1,-2 6,-4 9,0 0,-1 0,-17 26,23-40,-32 54,-3-1,-2-3,-2-1,-82 79,117-125,-1-1,1 0,-1 0,0-1,-1 0,1 0,-1-1,1 0,-1 0,-12 2,3-2,-1-1,1-1,-33-2,18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21.7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768 1,'-7'1,"-1"0,1 0,0 0,0 1,0 1,0-1,0 1,1 0,-1 0,1 1,0 0,-8 6,-9 9,-33 35,54-52,-70 73,3 4,4 2,3 3,4 3,4 2,4 2,-60 154,97-209,2 0,-8 51,16-70,1 1,0 0,2 0,0 0,1-1,1 1,4 19,-5-33,1 0,-1 0,1 0,0 0,1 0,-1-1,0 1,1-1,0 0,0 1,0-1,0-1,1 1,-1 0,1-1,-1 1,1-1,0 0,0 0,0-1,0 1,0-1,0 0,1 0,5 0,15 2,-1-1,1-1,35-3,-19 0,78 2,1-6,-1-6,0-4,151-41,-214 43,-39 11,0-1,-1 0,1-2,-1 1,0-2,-1 0,17-11,-27 12,-3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24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45,'-1'-2,"1"1,0-1,0 0,1 0,-1 1,0-1,1 0,-1 1,1-1,-1 0,1 1,0-1,-1 1,1-1,0 1,0 0,0-1,0 1,0 0,1-1,-1 1,0 0,1 0,1-1,0 1,0 0,0 0,0 0,1 0,-1 0,0 1,1 0,-1-1,0 1,1 1,5 0,5 1,0 2,0 0,0 0,23 12,29 19,-3 3,-1 3,-2 3,-2 2,78 80,-111-98,38 55,-25-31,-25-36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25.5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1 661,'0'-5,"1"0,-1 0,2 0,-1 0,0 0,1 0,0 0,0 0,1 1,-1-1,1 1,5-7,48-49,-33 37,35-36,3 2,1 3,4 2,1 4,2 2,102-49,-130 77,1 1,1 2,0 2,1 2,71-8,-82 16,1 2,-1 1,0 1,1 2,-1 2,0 0,-1 3,43 14,-61-16,0-1,0 2,-1-1,0 2,-1 0,1 0,-1 2,-1-1,0 1,0 1,-1 0,0 0,7 14,-8-10,0 0,-2 1,0 0,0 1,-2-1,0 1,-1 0,-1 1,0-1,0 31,-4-6,-1 1,-2 0,-2-1,-2 0,-24 76,-95 195,110-275,-60 130,-173 280,217-401,-3-1,-58 57,88-91,19-13,23-14,142-93,116-64,-236 142,2 3,0 2,73-19,-114 39,1 1,-1 1,39-2,-34 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27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28339 1,'-60'2,"0"3,1 3,0 2,-64 20,-227 88,302-101,-523 188,-465 174,757-268,-1228 465,-1006 276,-34-109,2294-677,-836 234,970-265,-223 101,319-126,-1 0,0-2,0-1,0 0,-1-2,-32 3,-153-2,147-6,-149 0,-459 6,-2 36,-247 95,8 45,270-51,153-42,-4-22,-926 6,13-155,1117 49,-439-46,-4 40,-76 30,123 38,206-1,-139-21,-251 10,771-9,1 5,-105 27,-185 68,303-83,-563 134,574-147,-429 57,240-47,-163 5,389-26,-97 0,-259 36,303-22,0-3,0-5,-107-5,193-2,8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28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1 429,'-1'-20,"2"-1,1 1,0-1,1 1,2 0,7-23,-7 30,1 1,0 0,0 0,2 1,-1 0,1 0,1 1,0 0,1 0,14-12,-2 7,0 0,0 1,2 1,-1 1,2 1,-1 1,1 1,44-9,-48 14,-1 0,1 2,0 0,1 1,-1 1,0 1,0 1,0 1,-1 1,1 0,28 11,-40-11,-1 0,1 1,-1-1,0 2,0-1,0 1,-1 0,0 1,0 0,-1 0,0 0,0 1,0 0,-1 0,0 0,5 15,-3-4,-1 0,-1 0,-1 1,-1 0,-1-1,0 41,-2-37,1 53,-13 97,9-149,-1-1,-1 0,-1-1,-2 1,0-1,-1 0,-1-1,-20 32,29-52,1-1,-1 1,0 0,0 0,1-1,-1 1,1 0,-1 0,0 0,1 0,0 0,-1 0,1 0,0 0,-1 0,1 0,0 0,0 0,0 0,0 0,0 0,0 0,0 0,1 2,0-3,0 0,0 1,0-1,0 0,0 0,1 0,-1 0,0 0,0-1,0 1,0 0,0 0,1-1,-1 1,0-1,0 1,1-2,56-29,-56 30,87-57,87-51,-151 96,-1 2,2 0,-1 2,1 0,39-6,-62 14,1 0,-1 1,1-1,0 1,0 0,-1 0,1 0,0 1,-1-1,1 1,0 0,-1 0,1 0,-1 0,1 1,-1-1,0 1,0 0,4 3,-4-2,-1 0,1 1,-1-1,0 1,0-1,0 1,-1 0,1 0,-1 0,0 0,0 0,0 0,-1 0,1 0,-1 0,0 0,-1 5,-2 21,-2 0,-1 0,-1-1,-2 0,0 0,-28 54,0 4,34-80,-6 17,-1 0,-18 31,24-48,0-1,-1 1,0-1,0 0,-1 0,0-1,0 0,0 0,-1 0,1 0,-1-1,-8 3,-17 8,18-9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40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476 1059,'1'-2,"-1"1,1 0,0 0,-1 0,1-1,0 1,0 0,-1 0,1 0,0 0,0 0,0 0,0 1,0-1,1 0,-1 0,0 1,0-1,0 1,1-1,-1 1,0-1,0 1,1 0,-1 0,0 0,3 0,39-4,-29 6,0 0,0 0,0 2,0 0,-1 0,1 1,-1 1,0 0,-1 1,1 1,10 8,-22-16,0 0,-1 1,1-1,-1 0,1 1,-1-1,1 1,-1-1,0 1,1-1,-1 0,0 1,1 0,-1-1,0 1,1-1,-1 1,0-1,0 1,0 0,1-1,-1 1,0-1,0 1,0 0,0-1,0 1,0-1,0 1,0 0,-1-1,1 2,-20 7,-30-7,3-8,0-2,0-2,-47-17,-130-59,212 80,-20-7,-43-27,68 36,0 0,1 0,0-1,0 0,0 0,0-1,1 0,0 0,0 0,1 0,-1-1,-4-11,8 14,0 0,0 0,1 1,-1-1,1 0,0 0,0 0,1 0,-1 0,1 0,0 0,0 0,0 1,0-1,1 0,0 1,0-1,0 1,0 0,4-6,7-7,1 0,28-24,-32 30,203-180,303-208,-497 385,71-44,-82 53,-1 0,0 1,1 0,-1 0,1 1,0 0,0 0,0 1,0 0,11 0,-16 1,1 1,-1 0,0 0,1 0,-1 0,0 0,0 1,1-1,-1 1,0 0,-1 0,1 0,0 0,-1 1,1-1,-1 1,4 4,2 5,0 0,12 27,-9-17,114 219,428 758,-161-449,-371-523,7 8,-1 2,40 71,-57-83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41.4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1 369,'21'-18,"2"1,0 1,1 0,45-20,-37 20,80-37,213-71,-296 115,0-2,-1-1,35-20,-49 23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42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1,'15'0,"0"0,1 1,-1 0,0 2,0-1,0 2,0 0,0 1,-1 1,0 0,0 0,0 2,-1 0,0 0,-1 1,20 18,12 17,-1 2,-3 1,-2 3,-2 0,-2 3,-3 1,38 89,-5 17,64 245,7 319,-125-654,21 170,37 218,-50-368,5-1,3-1,39 85,38 49,22 51,-115-249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04.3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1012,'-4'-3,"-17"-20,21 22,0 1,0 0,0 0,0 0,-1 0,1 0,0 0,0-1,0 1,0 0,0 0,0 0,0 0,0 0,0-1,0 1,0 0,0 0,0 0,0 0,0 0,0-1,0 1,0 0,0 0,0 0,0 0,0 0,0 0,0-1,1 1,-1 0,0 0,0 0,0 0,0 0,0 0,0-1,0 1,0 0,1 0,-1 0,0 0,0 0,0 0,0 0,0 0,1 0,-1 0,0 0,0 0,0 0,21 4,21 14,0 2,-1 2,-2 1,46 36,-39-28,207 144,-8 11,280 276,-493-430,-12-14,0 1,-2 0,0 1,-2 2,0-1,15 30,-29-49,-1 1,0 0,0-1,0 1,0 0,0-1,0 1,-1 0,1 0,-1 0,0 0,0-1,0 1,0 0,-1 0,1 0,-1 0,1-1,-1 1,0 0,0-1,0 1,-2 2,1-3,-1 0,1 0,0 0,-1 0,1-1,-1 1,0-1,1 0,-1 0,0 0,0 0,0 0,0 0,0-1,0 0,0 1,0-1,0 0,0-1,0 1,-5-1,-31-8,1-1,1-2,0-2,0-1,-59-35,48 25,-115-60,3-8,5-6,-266-223,364 269,-87-102,123 128,1 0,1 0,2-2,1 0,1-1,-17-51,28 66,2 0,0 0,0-1,1 1,1 0,1 0,0 0,1-1,1 1,0 0,1 1,0-1,2 1,-1 0,2 0,13-22,7-7,2 1,2 1,58-59,-36 48,2 2,3 2,1 3,88-50,-25 28,182-72,-293 134,136-49,-129 49,0 0,1 1,0 1,0 1,-1 0,22 2,-37 0,1 1,-1 0,1 0,-1 0,0 0,0 0,1 1,-1 0,0-1,0 1,-1 0,1 1,0-1,-1 0,1 1,-1-1,0 1,1 0,-1 0,-1 0,1 0,0 0,-1 0,1 0,0 4,3 11,0 0,-1 0,3 29,-4-29,1 7,-2-1,0 1,-2 0,0 0,-2 0,0 0,-2-1,-1 1,-1-1,-1 0,-1-1,-1 0,-1 0,-1 0,-1-2,-1 1,-21 26,-9 3,-1-2,-92 77,-114 68,181-144,-3-3,-2-3,-127 55,139-70,60-29,5-3,5-4,3-1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44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1,'5'1,"-1"0,0 1,1 0,-1 0,0 0,0 1,0-1,0 1,-1 0,1 0,-1 0,0 1,0-1,0 1,0-1,2 5,4 3,35 45,66 107,21 75,-77-137,366 776,-381-766,37 175,-68-249,2-1,2-1,1 0,28 53,2-10,108 143,-126-189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47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3010,'14'-1,"1"-1,0-1,-1 0,15-6,-4 1,-3 3,664-177,9 41,137 41,6 83,1360 61,-1270-97,-918 52,688-87,-208 19,222 24,3 43,85-2,952 28,-916 30,-811-51,1-2,-1 0,0-2,1-1,-1-1,0-1,38-12,4-2,0 2,1 4,1 2,80-1,-56 4,288-26,727-51,427 55,-640 103,-46-1,-644-67,-1-8,237-33,1046-249,-572 17,-775 215,-2-5,-3-7,145-92,322-165,-449 244,669-266,-637 287,252-40,-85 21,-125 18,184-42,-303 78,199-12,-248 28,-1-2,61-16,44-7,-30 20,186 9,-45 3,-222-6,83-17,-84 11,86-5,-125 14,0 0,0 0,0-2,0 1,0-1,-1-1,12-5,4-4,40-27,-56 33,2-1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50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11,'20'-6,"-19"6,0-1,0 1,0-1,0 1,0-1,0 1,0 0,0-1,0 1,0 0,0 0,0 0,0 0,0 0,0 0,0 0,0 0,0 1,1-1,-1 0,0 1,0-1,0 0,-1 1,1-1,0 1,0 0,0-1,0 1,0 0,0-1,-1 1,1 0,0 0,0 1,28 35,-2 1,-2 0,22 47,-1-3,215 391,-255-461,1 0,0-1,1 1,0-1,10 11,-16-20,1 0,-1 0,0 0,0 0,1-1,-1 1,1 0,0-1,-1 0,1 0,0 0,0 0,0 0,0 0,0-1,0 1,0-1,0 0,0 0,0 0,0 0,-1-1,1 1,0-1,0 0,0 0,0 0,0 0,3-2,7-5,-1 0,-1-1,1-1,-2 0,1 0,-1-1,-1 0,0-1,-1 0,14-24,-4 0,-2 0,22-68,-30 77,-1-1,-2 0,0 0,-2 0,-1-1,-1 1,-4-32,7 69,1 0,-1 0,2 0,-1 0,1-1,0 0,10 10,2 4,106 122,-22-29,-89-98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1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20,'0'0,"1"-1,-1 0,0 0,0 1,0-1,0 0,0 0,0 0,0 1,0-1,0 0,-1 0,1 0,0 1,0-1,-1 0,1 1,0-1,-1 0,1 0,-1 1,1-1,-1 1,1-1,-1 0,0 0,-14 12,-10 34,17-22,1-1,1 1,2 0,0 1,1-1,1 37,2-42,1 0,1 0,0-1,1 1,1-1,1 0,0 0,1 0,11 20,-9-25,0-1,1 0,0 0,1-1,0-1,1 1,0-2,0 1,1-2,15 9,8 2,2-2,49 16,149 29,-231-60,0 1,0-1,-1 1,1 0,0 0,-1 0,1 1,-1-1,0 1,0 0,0 0,0 0,-1 0,1 0,-1 1,4 5,-3-2,0 0,-1 1,0-1,0 1,0 0,-1-1,0 1,0 10,-2 9,-1 0,-1 0,-14 51,9-42,-2 1,-2-2,-1 1,-32 58,43-90,0-1,0 0,-1 0,1 0,-1 0,0-1,0 1,0-1,0 1,0-1,0 0,0 0,-1-1,1 1,-1-1,0 1,-6 0,-3 0,1-1,0 0,0-1,-15-2,19 2,-14-2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1.6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23,'2'-21,"3"19,11 30,-4-5,123 210,351 652,-395-704,-84-165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2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0 491,'0'-4,"1"0,-1 0,1 0,0 0,0 0,0 0,0 1,1-1,-1 1,1-1,0 1,0-1,0 1,1 0,-1 0,1 0,4-4,5-3,0 1,1 0,18-8,10-9,98-75,189-123,-305 210,-6 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2.9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1 426,'8'21,"0"-1,2 0,19 27,7 15,205 427,-235-476,1 0,0 0,-1 0,-1 1,0 0,0 0,-2 1,4 23,-10-34,-3-10,-7-11,3 1,-65-103,-88-185,146 265,2 0,1 0,2-1,2-1,1 0,2-1,3 1,1-1,3-64,2 93,0 0,2 1,-1 0,1 0,1 0,0 0,1 0,0 1,1 0,0 0,1 1,0 0,0 0,1 1,0 0,1 1,0 0,21-13,-10 9,0 0,1 1,1 0,0 2,0 1,1 1,0 1,0 1,26-1,-36 5,-1 2,1 0,0 0,-1 2,1-1,-1 2,0 0,0 0,0 1,-1 1,1 0,-1 1,-1 0,1 1,-1 0,-1 1,17 16,12 17,-1 1,60 92,-72-97,18 25,160 251,-192-288,-3-5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3.4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0 260,'0'-4,"4"-2,6-3,6-6,3 1,8-2,8-2,6-3,5-6,3 2,2-4,-4-1,-5 4,-10 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4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30,'0'-2,"-1"1,1 0,0 0,0-1,0 1,0 0,0 0,1-1,-1 1,0 0,0 0,1 0,-1 0,1-1,-1 1,1 0,-1 0,1 0,0 0,0 0,-1 0,1 0,0 0,1 0,0 0,-1 1,0 0,0 0,1 0,-1 0,0 0,0 0,0 1,1-1,-1 0,0 1,0-1,0 1,1-1,-1 1,0-1,0 1,0 0,1 0,7 6,-1 0,0 1,0 0,7 9,420 612,-410-591,-5-10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4.7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0 120,'43'-2,"1"-3,60-13,51-6,-141 24,0-1,0-1,1 0,-1-1,0-1,-1 0,1 0,-1-2,0 0,21-12,-14 6,-3 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05.4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1,'-4'0,"0"0,1 0,-1 0,0 1,0 0,1-1,-1 1,0 1,1-1,-1 1,1-1,0 1,-1 0,1 0,0 0,0 1,-4 4,0 1,1 1,0 0,0 0,1 0,-5 12,-11 21,2 1,1 1,3 0,1 2,3-1,-11 88,21-118,-2 12,2-1,0 1,7 48,-5-67,1 0,0 0,1 0,0-1,0 1,0-1,1 0,0 0,1 0,-1 0,1-1,0 0,1 0,0 0,0 0,12 8,-1-4,0 0,0-1,1-1,0-1,33 9,100 14,-97-21,55 16,-103-23,0-1,1 1,-1-1,1 0,0 0,-1-1,1 0,0 0,-1-1,1 1,-1-1,1-1,-1 1,9-4,-4-1,0 0,-1 0,0-1,0 0,-1-1,17-17,33-38,-2-1,50-80,-105 142,0-1,0 1,0-1,0 0,-1 0,0 0,1 0,-1 0,0 0,-1 0,1 0,0 0,-1-1,0 1,0 0,0 0,0-1,0 1,-1 0,1 0,-1 0,0-1,0 1,0 0,0 0,-3-4,-3-2,1 1,-2-1,1 1,-1 1,-1 0,-15-11,-5-2,-1 2,-1 1,0 1,-1 2,-1 1,0 2,-1 1,0 2,-62-8,73 15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5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532 0,'-7'6,"0"0,-1-1,0 0,-11 5,-14 9,0 4,-138 102,145-103,1 1,0 2,2 1,-23 32,32-37,0 1,1 0,1 1,2 0,0 1,-12 44,20-58,1-1,0 1,0-1,0 1,1 0,1 0,0-1,0 1,3 10,-2-13,1-1,-1 0,1 0,0 0,1 0,-1-1,1 1,0-1,0 0,1 0,0 0,-1-1,2 1,8 4,5 3,0-2,1 0,0-2,1 0,0-1,0-1,37 5,-5-5,0-2,55-2,-104-2,0 1,0-1,0-1,0 1,0-1,0 1,0-1,0 0,0 0,0-1,0 1,0-1,-1 0,1 0,-1 0,1-1,-1 1,0-1,0 0,3-3,5-10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6.3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0,'0'28,"-1"-2,1-1,2 1,6 32,-6-50,0 1,1-1,0 0,0 0,1 0,0 0,0-1,1 0,0 1,0-2,1 1,0-1,12 11,7 2,1 0,1-2,1 0,0-2,50 19,-56-27,0 0,1-1,0-1,-1-1,2-1,-1-2,0 0,37-3,-59 2,1 0,-1 0,1-1,-1 1,1 0,-1 0,1-1,-1 1,1-1,-1 1,1-1,-1 0,0 0,1 0,-1 1,0-1,0 0,0 0,0-1,0 1,0 0,0 0,0 0,1-3,-1 2,-1-1,0 1,0 0,0 0,0 0,0-1,0 1,0 0,-1 0,1 0,-1-1,0 1,0 0,0 0,-1-2,-4-7,-1 1,0-1,0 1,-17-17,-3 3,-1 1,-1 1,-1 1,-1 2,0 1,-1 2,-65-24,92 38,0 0,0 1,0-1,-1 1,1 0,0 1,-1-1,1 1,-1 0,1 0,-1 1,1-1,-6 3,-2 1,1 1,0 0,0 1,-11 8,15-10,-9 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37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55 663,'49'-1,"0"3,0 1,0 3,-1 2,0 1,-1 3,69 27,-105-33,0 1,-1 0,0 0,0 1,-1 0,1 1,-2 0,0 0,0 1,0 0,-1 0,-1 1,0 0,0 0,-1 0,6 20,-11-29,1 0,-1 0,0-1,1 1,-1 0,0 0,0 0,0 0,-1 0,1 0,0-1,-1 1,1 0,-1 0,0 0,1-1,-1 1,0 0,0-1,0 1,0-1,0 1,-1-1,1 1,0-1,-1 0,1 0,-1 1,1-1,-1 0,0 0,1-1,-1 1,0 0,0-1,1 1,-1-1,0 1,0-1,0 0,-4 0,-1 1,0-1,-1-1,1 0,0 0,-1 0,1-1,0 0,0 0,-9-4,-17-14,2-2,0-1,1-1,2-1,-44-50,29 30,-15-10,31 31,1-1,2-1,0-2,1 0,-32-55,51 74,0 0,1 0,-1 0,2-1,0 1,0-1,0 1,2-1,-1 0,2-16,-1 22,0 1,1-1,0 1,0-1,0 1,0-1,0 1,0 0,1 0,0 0,0 0,0 0,0 0,0 0,0 1,1-1,-1 1,1-1,0 1,0 0,0 0,0 0,0 1,0-1,0 1,0-1,1 1,-1 0,1 1,-1-1,1 0,3 1,3 0,-1 0,1 1,0 0,0 1,-1 0,1 0,-1 1,0 1,1-1,13 9,13 9,39 29,-54-36,333 261,-268-204,-65-47,-19-21,0 0,1 0,-1 0,1 0,0 0,0 0,0-1,0 0,0 1,4 1,-6-4,-1 0,1 0,-1-1,1 1,-1 0,0 0,1 0,-1-1,1 1,-1 0,1 0,-1-1,0 1,1 0,-1-1,0 1,1-1,-1 1,0 0,0-1,1 1,-1-1,0 1,0-1,0 1,0-1,1 1,-1-1,0 1,0 0,0-1,0 1,0-2,2-19,-2 18,-3-307,4-54,-1 361,0 1,1-1,-1 1,0-1,1 0,-1 1,1-1,0 1,0-1,0 1,0 0,0-1,1 1,-1 0,1 0,-1 0,1 0,0 0,0 0,0 0,0 1,0-1,0 1,0 0,1-1,-1 1,0 0,1 0,-1 0,1 1,-1-1,1 0,0 1,-1 0,1 0,-1 0,1 0,0 0,-1 0,1 0,4 2,7 1,0 0,-1 1,1 1,-1 0,0 1,18 11,554 354,-525-336,-44-27,-1 1,-1 0,0 1,25 22,-23-15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51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1,'4'0,"2"4,4 6,4 10,5 5,7 8,3 6,6 9,1 6,-2 1,3 1,-6-5,-3-8,-7-6,-2-9,-5-10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52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245 1,'5'0,"0"1,-1 0,1 0,-1 1,1-1,-1 1,0 0,1 0,-1 0,4 4,43 33,-37-28,394 363,-357-324,-15-14,-2 1,-1 1,48 74,-79-109,0 1,0-1,0 1,0 0,-1 0,1 0,-1 0,0 0,0 0,-1 0,1 1,-1-1,0 0,0 0,0 0,-1 0,1 1,-1-1,-2 6,0-4,0-1,0 1,0-1,-1 1,0-1,0 0,-1-1,1 1,-1-1,0 0,-8 6,-12 5,-1-1,-1-1,0-2,-38 12,65-23,-589 187,583-186,-84 23,81-23,-1 1,1-1,0-1,-1 1,1-2,0 1,-16-4,9-1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53.2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258 908,'9'2,"-1"0,0 0,0 1,-1 0,1 0,-1 1,1 0,-1 0,0 1,-1-1,1 2,6 6,9 5,386 308,-264-207,-99-81,3 1,63 64,-109-100,0 0,0 1,0-1,0 0,-1 1,1-1,-1 1,1-1,-1 1,0 0,0 0,0-1,-1 1,1 0,-1 0,1 3,-1-5,0-1,-1 1,1-1,0 1,0-1,0 1,-1-1,1 1,0-1,0 1,-1-1,1 1,0-1,-1 1,1-1,-1 0,1 1,-1-1,1 0,-1 1,1-1,-1 0,1 1,-1-1,1 0,-1 0,1 0,-2 1,0-1,-1 0,1 0,-1-1,1 1,-1 0,1-1,0 1,-1-1,1 0,-4-2,-32-17,1-2,0-2,2-1,-38-35,36 29,-374-322,320 265,4-4,-96-130,171 206,1-1,0 0,2 0,0-1,1 0,0-1,2 0,-5-21,9 31,1-1,0 0,0 0,1 0,1 0,0 0,0 0,1 1,0-1,0 0,1 1,1 0,-1-1,2 1,-1 1,1-1,0 1,10-12,15-13,1 2,1 1,2 2,1 1,1 1,1 2,61-28,-65 35,1 2,1 1,0 2,0 2,1 1,44-5,-78 13,1 1,0 0,0 0,0 0,-1 0,1 1,0-1,0 1,0 0,-1 0,1 0,-1 0,1 0,0 0,-1 1,0-1,1 1,-1 0,0 0,0 0,0 0,0 0,0 0,-1 0,1 1,0-1,-1 0,0 1,0 0,0-1,0 1,0 0,0-1,-1 1,1 0,-1 0,0-1,0 6,1 12,-2 0,0 0,-1 0,-7 28,5-28,-11 50,-4 0,-41 102,-77 123,128-278,-1 0,0 0,-1-1,-1 0,-20 20,17-23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54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873 1,'-80'1,"-1"4,1 3,-127 30,30-2,-26 7,201-43,0 1,0-1,0 1,0-1,0 1,0 0,0-1,0 1,0 0,0 1,0-1,0 0,1 0,-1 1,0-1,1 1,-1 0,1-1,0 1,0 0,-1 0,1 0,0-1,1 1,-1 0,0 1,-1 3,3-1,-1 0,1-1,0 1,0 0,0 0,1 0,-1-1,1 1,0-1,1 1,4 6,51 76,80 90,-60-79,186 187,-188-210,-51-41,-17-18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54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1 114,'4'0,"2"-5,3 0,6-1,7 2,6-3,1-1,5 2,0-4,4 2,-1-4,2 1,-1 3,-3 1,-3 3,-3-2,-6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55.8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4,'-80'-1,"36"-1,0 2,-63 8,101-7,0 1,0-1,0 1,0 1,0-1,1 1,-1 0,1 0,-1 1,1 0,0 0,1 0,-1 0,1 1,-6 7,8-9,0-1,1 1,-1-1,1 1,0 0,0 0,0 0,0 0,0 0,1 0,-1-1,1 2,0-1,0 0,0 0,0 0,1 0,-1 0,1 0,0-1,0 1,0 0,0 0,0 0,0-1,1 1,-1 0,1-1,0 1,0-1,0 0,0 0,0 0,4 3,6 4,0 0,0 0,1-1,0-1,1 0,-1-1,18 5,106 25,-45-15,-68-14,2-2,-1-1,1-1,-1-1,1-1,0-1,-1-1,1-2,25-5,-29 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4:59.7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0 811,'1'-17,"1"-1,1 1,0-1,1 1,1 0,1 1,0-1,1 1,1 0,1 1,0 0,19-25,10-6,2 2,63-55,-39 44,1 2,106-64,-127 91,2 1,0 3,1 2,1 2,69-16,-99 30,0 1,0 0,-1 1,2 2,-1-1,30 5,-36-2,0 1,0 1,0-1,-1 2,0 0,0 0,0 1,0 0,-1 1,17 15,-1 3,0 1,-2 2,-1 0,-2 2,0 0,-2 1,-2 1,-1 1,-1 1,-2 0,-1 0,-2 1,-1 1,-2 0,5 67,-13-81,-1 1,-1 0,0-1,-2 0,-1 0,0 0,-2-1,0 0,-2 0,0-1,-1 0,-18 24,-19 19,-2-1,-64 60,43-54,-3-2,-131 87,138-107,-78 69,127-91,19-16,15-12,8-6,0 1,0 2,1 0,44-6,104 1,-138 11,-11-1,0-1,0-1,0-1,37-14,89-43,-14 5,-21 12,-56 20,104-28,-153 50,0 0,-1-1,0 0,9-5,31-12,-33 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06.5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0 578,'1'5,"-1"0,1 0,0 0,1 0,-1 0,1 0,0-1,0 1,0 0,1-1,0 0,0 0,0 1,0-2,6 7,8 6,0-2,24 17,-23-18,53 35,2-4,2-2,2-4,128 45,338 72,-513-148,17 5,84 10,-129-22,0 1,-1-1,1 0,0 1,0-1,0 0,-1 0,1 0,0 0,0-1,0 1,-1 0,1-1,0 1,0-1,-1 0,1 1,0-1,-1 0,1 0,-1 0,1 0,-1-1,0 1,1 0,-1 0,2-3,-2 0,-1 1,0-1,1 1,-1-1,0 1,-1-1,1 1,-1-1,1 1,-1 0,0-1,0 1,-3-6,-21-56,-3 2,-3 1,-2 1,-3 2,-2 2,-3 1,-2 2,-85-81,18 51,157 102,401 201,15-39,-413-161,126 42,73 30,-209-69,-34-18,-1 0,1-1,0 0,0 0,0-1,0 1,10 1,-15-4,-1 0,1 0,-1 0,1 0,-1-1,1 1,-1 0,0 0,1-1,-1 1,1 0,-1 0,0-1,1 1,-1 0,0-1,1 1,-1-1,0 1,1 0,-1-1,0 1,0-1,0 1,1-1,-1 1,0-1,0 1,0-1,0 1,0-1,0 1,0-1,0 1,0-1,0 1,0-1,0 1,-1 0,1-1,0 1,0-1,0 1,-1-1,1 1,0 0,0-1,-1 0,-11-27,12 28,-35-63,-76-104,51 83,-356-534,366 548,46 67,2 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47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1372 12253,'2'-35,"1"0,1 0,2 1,17-55,57-132,-77 215,64-149,6 2,7 5,134-189,-87 166,8 6,196-188,-8 48,199-199,-487 467,-1-2,28-42,-48 60,-2 0,0 0,-2-1,0 0,-1-1,8-34,-10 16,-1 0,-2 0,-1-1,-3 1,-1-1,-2 0,-2 1,-2 0,-1 0,-3 1,-1 0,-1 1,-21-40,-14-15,-3 1,-5 4,-131-163,75 119,-5 5,-156-132,186 187,-4 4,-3 3,-2 5,-141-65,117 77,-162-42,-63-25,310 102,-2 0,0-2,1-2,-44-28,70 39,0-1,1 0,-1 0,2-1,-1-1,1 1,0-1,1 0,0-1,1 0,0 0,1 0,0-1,-6-23,4-2,2 0,1 0,2 0,1 0,2-1,8-48,53-222,79-177,-75 285,-62 186,-1 8,-1-1,0 1,0-1,-1 0,1 0,-1 0,-1 0,0 0,0 1,0-1,0 0,-1 0,-1 0,1 0,-1 0,-3-8,-25-62,-44-81,18 43,-311-726,264 571,-79-333,163 520,3 0,4-1,-1-114,13 142,3 1,3 0,2 1,2-1,2 2,23-62,34-51,100-173,-69 144,-77 152,-1-2,-3 0,-2-1,-2-1,-2 0,8-51,-21 93,1-1,-1 1,1 0,1 0,-1 0,1 0,0 0,0 0,4-6,-4 9,-1 0,2 0,-1 0,0 0,0 0,1 1,-1-1,1 1,-1-1,1 1,0 0,-1 0,1 0,0 0,0 1,0-1,-1 1,4-1,30-6,-1-3,0-1,-1-1,0-2,47-27,-77 39,81-41,-1-4,90-67,-168 109,-1 1,0-1,0 0,-1 0,1 0,-1-1,0 1,0-1,-1 0,0 0,0-1,-1 1,1-1,-1 1,-1-1,1 0,-1 1,0-1,-1 0,1 0,-2 0,1 0,-1 0,0 1,0-1,0 0,-1 0,-3-7,2 10,1 1,0 0,-1 0,0 0,1 0,-1 0,-1 1,1-1,0 1,0 0,-1 0,0 0,1 0,-1 1,0-1,0 1,1 0,-6-1,-10-1,-1 0,-28 0,33 2,-197-2,0 8,1 11,1 8,-319 79,511-99,14-2,0 0,-1-1,1 0,-1 0,0 0,1-1,-1 1,0-1,1 0,-1-1,-6 0,11 1,0 0,0-1,0 1,0 0,0 0,-1-1,1 1,0 0,0 0,0-1,0 1,0 0,0-1,0 1,0 0,0 0,0-1,0 1,0 0,0 0,0-1,0 1,0 0,0-1,0 1,0 0,0 0,1-1,-1 1,0 0,0 0,0-1,0 1,1 0,-1 0,0 0,0-1,0 1,1 0,-1 0,0 0,0 0,1 0,-1 0,0-1,0 1,1 0,-1 0,20-15,0 0,1 2,0 0,1 2,43-17,-25 10,868-313,-818 302,153-39,-21 6,-165 36,-50 73,5 18,-2 0,-3 1,-3 67,-9-30,-33 187,-52 95,-32-17,26-88,75-215,7-26,2 1,2 1,1 0,-5 70,16-54,0-49,-4-38,-4-9,-1 1,-2 1,-1-1,-29-63,15 37,-319-756,218 537,116 264,2-1,0 0,1 0,1 0,1-1,1 1,-1-29,4 41,2 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53.1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38,'-12'-30,"7"22,10 15,41 59,383 517,-368-523,-45-46,-1 1,20 24,-24-24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53.9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1,'6'0,"0"1,0 0,0 0,-1 1,1 0,0 0,-1 0,1 0,-1 1,0 0,0 0,6 5,58 53,-40-33,132 116,180 168,-27 24,-305-327,-1 2,0-1,-1 1,-1 0,1 1,7 19,-13-27,0 0,0 0,0 0,-1 0,0 1,1-1,-1 0,-1 0,1 0,0 0,-1 0,0 0,0 0,0 0,-1 0,1 0,-1 0,0-1,0 1,0-1,-1 1,1-1,-1 0,-6 6,-14 11,-1-1,-2 0,-34 18,-9 7,-685 421,655-404,89-58,3-3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54.7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812 1,'-14'0,"0"2,0 0,0 1,0 0,1 1,0 0,0 1,0 0,0 2,-21 13,-7 8,-62 57,80-65,-40 33,-135 125,164-144,2 1,2 1,-41 63,65-88,-1 1,1 0,1 0,0 1,1-1,0 1,1 0,-4 26,7-35,0 1,0 0,0-1,1 1,-1-1,1 1,0 0,0-1,1 0,-1 1,1-1,0 0,0 0,1 0,-1 0,1 0,0 0,0-1,0 1,0-1,1 0,-1 0,1 0,0-1,0 1,0-1,0 0,7 3,26 7,0-2,0-1,76 6,-44-6,64 9,156 26,-243-34,0 2,-1 2,-1 2,49 24,-78-31,0 0,-1 1,0 0,-1 1,0 1,13 15,-18-18,0 0,-1 1,0 0,0 0,-1 1,-1 0,0 0,0 0,5 19,-10-25,1-1,-1 1,0 0,0 0,0 0,-1 0,0-1,0 1,0 0,0-1,-1 1,0-1,0 1,0-1,0 0,-1 1,0-1,1-1,-7 7,-6 6,-1-1,-1 0,-21 13,7-4,-192 172,17-15,93-88,75-61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55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0 300,'32'811,"-26"-708,9 427,-15-528,4 37,-4-38,0 1,1-1,-1 0,0 0,0 1,1-1,-1 0,1 0,-1 0,1 1,-1-1,1 0,0 0,-1 0,1 0,0 0,0 0,0-1,0 1,0 0,0 0,0-1,0 1,0 0,2 0,-2-1,0-1,0 1,0-1,0 1,0-1,0 1,0-1,0 0,0 0,0 1,0-1,0 0,-1 0,1 0,0 0,-1 0,1 0,-1 0,1 0,-1 0,1 0,-1 0,0 0,1-1,-1 1,0 0,0 0,0-3,5-39,-5 40,4-566,-8 295,4-547,0 814,0 1,1-1,-1 0,1 0,1 1,3-12,-5 17,1 0,-1 0,0 0,1 0,0 0,-1 0,1 1,0-1,-1 0,1 0,0 1,0-1,-1 0,1 1,0-1,0 1,0-1,0 1,0 0,1-1,0 1,-1 0,1 0,0 0,-1 0,1 1,0-1,-1 0,1 1,0-1,-1 1,1 0,-1 0,1-1,-1 1,1 0,1 2,10 10,0 0,-1 0,-1 1,0 1,-1 0,-1 0,14 30,-1-3,95 172,69 120,-135-252,122 148,-125-174,-37-39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56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0 360,'5'-5,"5"-5,5-1,9-7,9-5,11-7,7-3,8-4,2 0,4 6,-5 4,-13 3,-5 4,-7 3,-4-1,-7 7,-13 6,-7 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58.2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1,'0'8,"2"1,-1-1,1 0,0 0,1 1,5 11,9 31,87 665,-101-698,-2-4,4 28,11 40,-14-71,2 1,-1-1,2 0,-1-1,2 1,-1-1,1 0,11 14,-13-20,0-1,0 0,0 0,0 0,0 0,1 0,0-1,-1 0,1 0,0 0,0-1,0 0,0 0,9 1,9 0,0-1,24-3,-14 1,39-1,0-3,105-21,-133 16,0-2,-1-3,-1 0,0-3,45-26,-4-7,-2-3,-3-4,133-127,-203 178,27-30,-34 36,0-1,1 0,-1 1,0-1,0 0,0 1,0-1,0 0,0 0,-1 0,1 0,-1 0,1 0,-1 0,0 0,0 0,0 0,0 0,0-3,-1 4,0 0,0-1,0 1,0 0,0 0,-1 0,1 0,0 0,-1 0,1 0,0 1,-1-1,1 0,-1 1,1-1,-1 1,1 0,-1-1,0 1,1 0,-3 0,-46-2,30 1,-132-11,0-8,-231-59,397 78,0 1,0 0,14 2,660 188,-560-149,-87-29,-15-5,-1 0,0 2,-1 1,0 1,36 22,-58-32,-1-1,0 1,0 0,0 0,1 0,-1 0,0 0,0 0,-1 0,1 0,0 0,0 0,0 1,-1-1,1 0,0 0,-1 1,0-1,1 0,-1 1,0-1,1 1,-1-1,0 0,0 1,0-1,0 1,0-1,-1 1,1-1,0 0,-1 1,0 2,-3 1,0 0,0 1,0-1,-1-1,1 1,-8 5,-18 21,-1 22,4 1,-24 63,34-77,-38 102,50-125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59.2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1,'-5'0,"1"1,-1-1,0 2,1-1,-1 0,1 1,0 0,0 0,-1 0,1 0,1 1,-1-1,0 1,0 0,1 0,0 1,0-1,-6 8,-3 7,0 0,-17 35,19-32,-7 9,2 1,0 1,3 0,0 1,2 1,2-1,1 1,-5 69,12-95,1 1,0 0,0 0,1-1,0 1,0-1,1 0,0 1,1-1,0 0,0-1,1 1,-1-1,2 0,-1 0,1 0,0-1,0 0,1 0,0-1,0 1,0-2,12 7,15 5,0-1,0-2,1-1,48 8,-35-7,68 14,-66-17,0 2,0 2,52 24,-99-37,-1-1,0 1,0 0,1 1,-1-1,0 0,0 0,0 1,-1 0,1-1,0 1,0 0,-1 0,1 0,-1 0,0 0,0 0,1 0,-1 0,-1 0,1 1,0-1,0 0,-1 1,1-1,-1 0,0 1,0-1,0 1,0-1,0 1,-1-1,1 0,-1 1,1-1,-1 0,0 1,0-1,0 0,-2 4,-2 2,0 0,-1-1,0 1,0-1,0 0,-1-1,0 0,0 0,-11 6,-80 60,73-52,-1-1,0-1,-54 27,59-36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00.0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00.5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0,'2'7,"0"-1,0 0,1 1,0-1,0-1,0 1,1 0,8 9,-1 1,180 251,-8-13,67 153,-243-395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07.5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742 22,'-3'-2,"0"0,0-1,0 1,0 0,0 1,-1-1,1 1,-1-1,1 1,-1 0,1 0,-1 0,1 1,-1-1,0 1,0 0,1 0,-1 0,0 1,1-1,-1 1,1 0,-1 0,0 0,1 1,0-1,-6 4,-5 2,0 2,0 0,1 0,-23 21,-65 74,5 3,-127 184,203-263,0 2,2 0,1 1,-19 51,32-70,0 0,1 0,1 0,0 1,1-1,0 0,1 16,1-20,0-1,0 1,1-1,0 0,0 1,1-1,0 0,0 0,1 0,0-1,0 1,9 10,1-2,2-1,-1-1,2 0,0-1,0 0,29 13,123 48,-160-69,116 44,205 86,-241-93,137 86,-171-91,-1 3,-2 2,-2 2,44 49,-76-72,0 1,-2 1,0 1,-1 0,-2 1,0 0,-2 1,0 1,-2-1,-1 2,-1-1,5 36,-8-15,-1 1,-3-1,-10 94,6-115,-1 0,-2-1,0 1,-1-2,-2 1,-1-1,0-1,-26 39,32-56,0 1,0-2,-1 1,1-1,-1 1,-1-1,1-1,-1 0,1 0,-1 0,0 0,-12 3,6-4,1 1,-1-2,0 0,0-1,0 0,-25-2,1-3,1-2,0-2,0-2,-48-18,4-5,2-4,-133-83,136 71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01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1,'-5'1,"1"1,0 0,0 1,0-1,1 1,-1 0,0-1,1 2,0-1,0 0,0 1,0-1,-2 5,-7 5,-134 164,40-45,1-25,104-106,0 0,0 0,0 0,0 0,0 0,0 0,0 0,0 0,1 0,-1 0,1 1,-1-1,0 0,1 0,0 1,-1 1,1-2,0-1,1 1,-1-1,0 0,0 1,1-1,-1 1,0-1,1 0,-1 1,1-1,-1 0,0 1,1-1,-1 0,1 0,-1 0,1 1,-1-1,1 0,-1 0,1 0,-1 0,1 0,-1 0,1 0,-1 0,1 0,46-7,44-22,137-23,-209 50,-1 0,1 1,0 1,0 1,-1 0,1 1,-1 2,1 0,25 9,-13-1,0 1,-2 2,0 1,40 28,-53-33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03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69 717,'-4'-1,"1"1,-1 1,1-1,-1 0,1 1,-1 0,1 0,-1 0,1 0,0 0,-1 1,1-1,0 1,-5 4,7-5,-1 1,1-1,0 1,0 0,0 0,0-1,0 1,1 0,-1 0,0 0,1 0,0 0,-1 0,1 0,0 0,0 0,0 0,0 0,0 0,1 0,-1 0,0 0,1 0,0 0,-1 0,1 0,2 3,9 19,1 0,1-1,1 0,1-1,1-1,35 34,131 98,-172-144,65 43,-69-47,0-1,1-1,-1 1,1-1,0-1,0 0,0 0,15 2,-20-4,0-1,0 1,-1-1,1 1,0-1,-1 0,1 0,-1 0,1 0,-1 0,1-1,-1 1,0-1,0 1,0-1,0 0,0 0,0 0,0 0,0 0,-1-1,1 1,-1 0,0-1,0 1,0-1,0 1,0-1,0 0,0-4,3-9,-1-1,-1 0,1-27,-3 42,2-65,-9-107,4 151,-1 0,-1 0,0 1,-2-1,-1 1,0 1,-2 0,-16-27,23 44,0 0,0 1,0-1,-1 1,1 0,-1 0,0 0,0 0,0 1,0-1,-1 1,1 0,-1 1,1-1,-1 1,0 0,1 0,-9-1,-10 1,1 1,-42 4,14 0,34-4,4 1,-1 0,1-1,-1-1,-14-2,26 3,0 0,-1 0,1 0,0-1,-1 1,1 0,0-1,0 1,-1-1,1 0,0 1,0-1,0 0,0 0,0 1,0-1,0 0,0 0,0 0,0 0,0-1,0 1,1 0,-1 0,1 0,-1-1,1 1,-1 0,1 0,0-1,-1 1,1 0,0-1,0 1,0 0,0-1,0 1,0 0,0-1,1 1,-1 0,1-1,-1 1,0 0,1 0,1-3,10-18,1 0,1 1,0 0,31-32,-8 8,-28 35,1-4,0 1,2 1,0-1,18-14,-26 24,0 1,1-1,-1 1,1-1,-1 1,1 1,0-1,0 1,-1 0,1 0,0 0,0 0,0 1,0 0,0 0,0 0,0 1,0 0,8 2,32 11,0 2,75 40,76 57,-193-111,18 11,-1 0,21 19,-35-27,-1 0,1 0,-2 1,1-1,0 1,-1 0,0 1,-1-1,1 0,-1 1,3 11,-5-16,0 0,-1 1,0-1,0 0,0 1,0-1,0 0,0 0,0 1,-1-1,1 0,-1 0,0 1,0-1,0 0,0 0,0 0,0 0,0 0,0 0,-1 0,1-1,-1 1,0 0,1-1,-1 1,0-1,0 0,0 1,0-1,0 0,0 0,0 0,-1-1,1 1,-4 0,4 0,-1 0,0-1,0 0,1 1,-1-1,0 0,1-1,-1 1,0 0,0-1,1 1,-1-1,0 0,1 0,-1 0,1 0,-1 0,1-1,0 1,-1-1,1 0,0 1,0-1,0 0,0 0,1 0,-1-1,0 1,1 0,0-1,-2-3,-2-11,1-1,1 1,0-1,2 1,0-32,-1-19,-2 28,-2-5,2 1,2-1,2 0,6-47,-4 84,0 1,0-1,0 1,1 0,0-1,1 1,4-6,1-1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04.6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446 230,'8'-7,"1"1,0 1,1 0,-1 0,1 0,0 2,0-1,16-3,14-6,238-103,-277 116,16-7,-1-1,0-1,19-14,-35 23,0 0,0-1,0 1,-1 0,1-1,0 1,0 0,0-1,-1 1,1 0,0 0,0-1,0 1,-1 0,1 0,0-1,-1 1,1 0,0 0,0 0,-1-1,1 1,0 0,-1 0,1 0,-1 0,1 0,0 0,-1 0,1 0,0 0,-1 0,1 0,0 0,-1 0,1 0,0 0,-1 0,1 0,-1 1,-21-3,-21 6,0 1,0 2,-75 23,99-25,-41 15,2 2,1 3,1 2,-73 48,98-55,1 0,1 3,0 0,2 1,1 2,1 1,2 1,-39 59,61-85,0 0,0 0,0 0,0 0,0 0,1 1,-1-1,1 0,0 0,-1 1,1-1,0 0,0 1,1-1,-1 0,0 0,1 1,0-1,-1 0,1 0,0 0,0 0,0 0,0 0,0 0,1 0,-1 0,1 0,1 1,6 6,1 1,1-2,-1 0,14 8,9 7,35 42,-54-49,2-1,0 0,0-1,29 19,-36-30,-1 1,1-1,0 0,1-1,-1 0,0-1,1 1,-1-2,14 0,10-1,43-8,43-15,125-43,-187 50,-37 12,-1-1,0 0,0-2,0 0,-1-1,0-1,-1 0,0-2,-1 0,21-20,40-46,148-115,-187 165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05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241 184,'-56'-2,"39"0,0 1,0 1,0 0,1 1,-1 1,0 1,-25 7,40-10,1 0,0 1,-1-1,1 1,0-1,0 1,0 0,-1-1,1 1,0 0,0 0,0 0,0 0,0 0,1 0,-1 0,0 0,0 0,1 0,-1 0,0 1,1-1,-1 0,1 0,0 1,-1 1,1 0,1-1,-1 0,1 0,0 0,0 1,0-1,0 0,0 0,0 0,0-1,1 1,-1 0,1 0,2 1,8 8,1 0,0-2,20 12,-29-18,30 18,1-2,0-1,1-2,1-1,60 15,-96-29,0-1,0 0,0 0,0 1,0-1,-1 0,1 0,0 0,0 0,0 0,0 0,0 0,-1-1,1 1,0 0,0 0,0-1,0 1,-1 0,1-1,0 1,0-1,-1 1,1-1,0 1,-1-1,1 0,0 1,-1-1,2-1,-2 0,1 0,-1-1,0 1,1 0,-1 0,0-1,0 1,0 0,-1 0,1 0,0-1,-2-1,-25-65,25 64,-95-171,72 133,7 15,13 23,1-1,0 0,0 0,1 0,0 0,0-1,-3-10,6 16,0 1,0 0,-1 0,1 0,0-1,0 1,0 0,0 0,1-1,-1 1,0 0,0 0,0 0,0-1,0 1,0 0,0 0,0-1,0 1,0 0,1 0,-1 0,0 0,0-1,0 1,0 0,1 0,-1 0,0 0,0 0,0-1,1 1,-1 0,0 0,0 0,0 0,1 0,-1 0,0 0,0 0,1 0,-1 0,0 0,0 0,1 0,16 4,13 12,19 19,-1 2,-2 2,-2 2,63 74,-40-22,-42-58,-17-18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07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650 4,'42'-2,"-17"0,46 3,-66-1,-1 1,0-1,1 1,-1 0,0 0,1 0,-1 1,0-1,0 1,0 0,0 0,0 1,-1-1,1 1,-1 0,6 5,-8-6,1 0,-1 0,0 1,0-1,0 0,0 0,0 1,0-1,-1 1,1-1,-1 1,1-1,-1 1,0-1,0 1,0-1,-1 1,1-1,-1 1,1-1,-1 0,0 1,0-1,0 0,0 1,0-1,0 0,-1 0,1 0,-1 0,1 0,-5 3,-5 6,-1 0,-1-1,0-1,-16 10,8-6,-120 92,92-66,-2-1,-2-3,-91 45,89-54,-76 49,123-71,0 0,-1-1,1 0,-1 0,0 0,1-1,-1-1,0 1,0-2,-14 1,2-1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0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84 425,'1'1,"1"-1,0 1,0-1,-1 1,1 0,0 0,-1 0,1 0,-1 0,0 0,1 0,-1 1,0-1,1 1,-1-1,0 0,0 1,1 2,19 36,-17-33,31 78,-2 1,26 114,-35-110,150 644,-112-446,-61-270,-9-21,-16-28,19 24,-13-16,-48-66,3-2,-62-121,-18-117,126 282,3-1,1 0,3-1,2 0,-2-62,11 85,1-1,1 1,1 0,2 0,1 1,0-1,2 1,1 1,1 0,1 0,1 1,32-42,-4 12,3 3,2 2,101-83,-114 104,1 2,2 0,1 3,0 1,1 2,81-28,-98 41,0 0,0 2,0 1,0 1,0 0,1 2,-1 0,1 1,-1 2,0 0,0 1,0 1,-1 1,1 1,35 17,-27-8,-2 2,-1 0,0 2,-1 1,38 41,95 133,-120-140,-3 1,-2 1,-3 2,-2 1,22 71,-21-35,-3 2,20 166,9 99,-54-359,-1 0,0-1,1 1,0 0,0 0,0 0,0 0,1-1,-1 1,1-1,0 1,0-1,0 0,1 1,-1-1,1 0,-1-1,1 1,4 3,9-1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0.9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0 359,'11'-8,"-1"1,1 0,0 1,0 0,0 1,1 0,0 1,19-5,-7 1,762-217,-702 204,1 4,0 4,151-5,-208 19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1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1066 772,'-1'-1,"1"0,-1 0,1 0,-1 0,1 0,-1 0,0 0,0 0,1 0,-1 0,0 0,0 0,0 1,0-1,0 0,0 1,0-1,0 0,0 1,0 0,0-1,0 1,-1 0,1-1,0 1,0 0,0 0,-1 0,1 0,0 0,-2 0,-40 2,19 2,0 2,0 1,1 0,0 2,0 0,1 2,0 1,-35 24,0 6,-91 87,56-39,-108 140,156-172,2 1,4 3,2 0,-28 69,59-120,0 0,1 1,0 0,1-1,1 1,-2 19,4-28,0 0,0 0,0 0,1 1,-1-1,1 0,0 0,0 0,0 0,0 0,1-1,-1 1,1 0,0 0,0-1,0 1,0-1,0 0,0 1,0-1,1 0,0 0,-1-1,1 1,0-1,-1 1,1-1,0 0,6 2,13 3,1-1,0-1,0 0,0-2,38-1,120-16,-82-1,0-4,-2-4,-1-5,-1-3,108-55,-179 76,0-2,-1 0,0-1,-1-2,28-24,-42 31,1 0,-1-1,-1 1,1-2,-2 1,1-1,-2 0,1 0,-2 0,1-1,-2 0,1 0,2-24,-2-4,-3 0,-1-1,-2 1,-2 0,-1-1,-13-44,-82-235,44 158,3-13,-69-195,119 361,2 5,-1 0,1 0,0 0,-1 1,0-1,0 0,0 1,0-1,-1 1,1 0,-5-4,5 12,1-1,0 1,0 0,0 0,0-1,1 1,0 0,0 8,2 35,2-1,2 1,2-1,14 46,67 184,-88-275,59 163,8-2,7-4,7-3,190 270,-253-400,0-1,2-1,1-1,0-1,2-1,44 30,-46-39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2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0 324,'5'4,"0"-1,-1 1,0-1,1 1,-1 1,-1-1,1 0,4 7,6 8,181 207,103 123,-233-260,-43-57,1-1,39 40,-61-70,-1 0,1 0,0 0,0 0,0 0,0-1,0 1,0 0,0-1,0 1,1 0,-1-1,0 0,0 1,0-1,1 0,-1 1,3-1,-4 0,1-1,0 1,-1 0,1-1,0 1,-1-1,1 1,0-1,-1 1,1-1,-1 1,1-1,-1 0,1 1,-1-1,0 0,1 1,-1-1,0 0,1 0,-1 1,0-2,5-53,-5 48,-30-592,6 262,21 188,3 116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3.4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1070 66,'-8'-6,"0"0,0 1,0 0,0 0,-1 0,0 1,0 1,-13-4,1 1,-1 1,-37-3,29 7,0 1,0 2,1 1,-1 1,1 2,0 1,-53 20,41-11,0 2,2 2,0 2,-61 46,65-40,1 2,1 1,2 2,-46 62,61-72,1 0,1 1,1 1,1 0,1 1,2 0,0 0,-9 53,17-70,0 0,0 0,1 0,0 0,1 0,0 0,3 11,-3-17,0 0,0 0,0 0,0 0,1 0,0 0,-1-1,1 1,0 0,0-1,0 0,1 1,-1-1,0 0,1 0,0-1,-1 1,1 0,0-1,0 1,0-1,0 0,0 0,3 0,25 3,-1-1,1-2,-1-1,41-5,-35 2,3 0,1-1,-1-2,0-2,0-2,-1-1,51-22,-72 25,-1 0,0-1,0-1,-1-1,0 0,-1 0,0-2,-1 0,0 0,-1-1,-1-1,0 0,-1 0,0-1,13-32,-15 23,-1 0,-1-1,6-50,-13 74,1 1,0-1,0 0,0 0,1 1,-1-1,0 0,1 0,-1 1,1-1,-1 0,1 1,0-1,0 0,0 1,0-1,0 1,0 0,0-1,0 1,0 0,1 0,-1-1,1 1,-1 0,1 0,-1 1,1-1,-1 0,1 0,0 1,-1-1,1 1,0 0,0-1,-1 1,1 0,0 0,0 0,-1 0,1 0,0 0,0 1,0-1,-1 1,1-1,2 2,9 3,0 2,0-1,0 2,20 15,-19-14,66 50,-1 3,-4 4,79 88,-53-38,117 175,-172-218,-33-47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08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0 507,'10'-1,"-1"-1,0 0,0-1,0 0,-1 0,1-1,-1 0,0-1,15-9,16-9,239-121,278-130,-518 259,-10 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4.4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1 130,'279'318,"-163"-181,-54-66,67 99,-115-134,-16-23,1-13,0 1,0-1,0 0,1 0,-1 0,0 0,0 0,0 0,1 0,-1-1,0 1,0 0,0 0,1 0,-1-1,0 1,0-1,1 1,-1 0,0-1,1 1,-1-1,-7-5,1 1,0-1,1-1,-1 1,1-1,1 0,-10-14,-32-63,37 63,-31-67,5-1,-47-179,77 248,-1-7,-8-50,14 71,0 0,1 0,0 0,0 0,0 0,1 0,0 0,0 0,1 1,-1-1,1 0,0 1,1-1,5-8,-5 11,0-1,0 2,1-1,-1 0,1 1,0-1,0 1,0 0,0 0,0 1,0-1,0 1,1 0,-1 0,9-1,73 1,-71 1,40 5,-1 2,0 2,-1 3,0 2,-1 2,0 2,-2 3,0 2,-2 2,0 2,81 62,-110-74,0 0,-2 2,0 0,0 1,-2 1,0 0,-2 1,0 1,-1 0,-1 1,16 43,-22-42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5.0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0,'1'7,"1"0,0 0,0 0,1 0,-1-1,2 1,-1-1,7 10,6 12,250 607,-128-287,-135-341,9 23,1-1,2 0,19 29,-29-50,1-1,0 0,0 0,0 0,1-1,0 0,1 0,-1-1,1 0,0 0,0 0,1-1,-1-1,1 1,10 1,-1-1,0 0,0-2,0 0,1-1,-1-1,0-1,33-5,-29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5.4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16,'5'0,"5"0,5 0,5 0,3 0,6 0,7 0,5 0,10 0,3 0,7 0,0-4,-1-2,-11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6.4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1,'-17'1,"0"0,0 2,0 0,1 1,0 1,-19 8,-92 45,124-56,-86 47,3 4,1 4,4 3,-86 83,159-136,-22 26,29-33,1 1,0-1,0 0,-1 1,1-1,0 1,0-1,0 0,0 1,0-1,0 1,0-1,0 0,0 1,0-1,0 1,0-1,0 1,0-1,0 0,0 1,0-1,0 1,1-1,-1 0,0 1,0-1,0 1,1 0,22 4,-9-5,18 0,0 0,45-8,-69 7,-1-1,1 0,-1 0,1 0,-1-1,0 0,0 0,0-1,-1 0,1 0,-1 0,0-1,0 0,0 0,8-12,2-7,-9 14,0-1,0 1,1 1,12-13,-17 20,0-1,0 1,1 0,-1 0,1 0,-1 0,1 0,-1 1,1 0,0 0,0 0,0 0,0 0,0 1,0 0,0 0,0 0,4 1,9 1,-1 2,1 0,-1 1,0 1,26 13,76 49,-65-36,9 4,134 85,-179-108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8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1219 43,'0'-2,"-1"1,0 0,0-1,0 1,0 0,0 0,0 0,0 0,0 0,0 0,0 0,-1 0,1 0,0 0,-1 0,1 1,-1-1,1 1,0-1,-4 0,-36-10,38 10,-21-3,0 1,-1 2,1 0,-1 1,1 1,0 2,-1 0,1 2,0 0,1 2,-34 14,-5 5,2 3,-111 73,93-49,3 3,2 4,2 3,4 3,-95 119,162-185,0 0,-1 0,1 0,0 1,-1-1,1 0,0 0,-1 1,1-1,0 0,0 1,-1-1,1 0,0 1,0-1,0 1,-1-1,1 0,0 1,0-1,0 1,0-1,0 0,0 1,0-1,0 1,0-1,0 1,0-1,0 0,0 1,0-1,0 1,0-1,1 0,-1 1,0-1,0 1,0-1,1 0,-1 1,0-1,1 0,-1 1,24-1,29-16,-7-2,2 2,0 2,64-11,-7 2,151-32,-117 27,172-57,-271 66,18-7,-56 25,1 0,0 0,-1 0,1 1,0-1,-1 1,1 0,0 0,0 0,0 0,-1 0,1 0,0 1,0-1,-1 1,6 2,-4 1,1 0,-1 1,0-1,0 1,0 0,0 0,-1 1,0-1,0 1,-1 0,3 6,7 14,176 296,12 22,-164-275,76 151,-90-171,-2 1,20 81,-37-120,-1 1,0 0,0 0,-2 1,1-1,-1 0,-1 0,0 0,-1 0,-1 0,1 0,-7 16,2-15,0 1,0-1,-1 0,-1-1,0 0,-1-1,0 1,-1-2,-19 15,-24 15,-2-2,-2-3,-1-3,-1-2,-2-2,-104 29,122-44,-1-2,-64 7,90-15,0-2,0-1,0 0,-1-1,1-1,0-1,1-1,-28-8,34 6,0 0,1 0,0-1,1-1,0 0,0 0,0-1,1 0,0 0,1-1,0 0,1-1,0 0,0 0,1 0,1-1,0 0,1 0,-5-17,0-7,2 0,1 0,2-1,1 0,4-58,4 31,4 0,2 0,2 1,4 0,2 1,3 1,41-80,-15 51,3 2,5 2,130-153,-168 218,0 1,2 1,0 1,1 1,1 1,0 0,1 2,1 1,0 0,0 2,2 1,-1 1,1 1,28-5,-21 7,0 1,0 2,0 1,1 1,36 5,-58-3,0 1,0 0,0 0,0 2,-1 0,1 0,-1 1,0 0,0 1,0 0,-1 1,0 0,-1 0,1 1,-1 0,-1 1,10 12,-7-5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39.1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299 428,'1'-6,"1"1,0-1,0 1,1-1,0 1,0 0,0 0,0 0,1 1,7-9,-4 4,18-19,-3-2,0 0,-2-2,-1 0,-2-1,-1-1,14-44,-29 76,0 0,-1 0,1 0,-1 0,1 0,-1 0,0 0,0-1,1 1,-2 0,1 0,0 0,0 0,-1 0,1 0,-1-1,1 1,-1 0,0 0,0 1,-2-4,2 4,-1 0,0 0,1 0,-1 0,1 0,-1 1,0-1,0 1,1-1,-1 1,0 0,0 0,0-1,1 1,-1 0,0 1,0-1,0 0,-2 1,-7 2,1 1,-1-1,1 2,0-1,1 1,-1 1,-8 6,-170 141,157-124,1 0,2 2,-44 61,68-85,-1 1,1-1,0 1,0 0,1 0,0 0,0 0,-1 9,4-14,0-1,-1 0,2 1,-1-1,0 1,0-1,1 0,-1 1,1-1,0 0,0 1,0-1,0 0,0 0,0 0,0 0,1 0,-1 0,1 0,0-1,-1 1,1 0,0-1,0 1,0-1,0 0,0 0,0 0,0 0,1 0,-1 0,4 1,22 6,1-1,0-1,53 4,94-6,-112-4,33 2,294-10,-357 5,1-3,-1 0,0-2,-1-2,0-1,0-2,51-27,-71 32,-1 0,0-1,0 0,-1-1,0 0,-1-1,0 0,15-23,-19 24,-1 0,0 0,-1-1,0 1,-1-1,0 0,0 0,-1 0,-1 0,0 0,-1 0,-1-22,0 26,0 1,-1-1,0 1,0 0,0-1,-1 1,0 0,0 1,-1-1,0 0,0 1,0 0,0 0,-1 0,0 1,0-1,0 1,0 0,-1 1,0-1,0 1,0 0,0 1,0-1,0 1,-1 0,1 1,-8-2,13 3,0 0,0-1,0 1,0 0,0 0,0 0,0 0,0 0,0 0,0 0,0 0,0 0,0 0,0 1,0-1,0 0,0 1,1-1,-1 1,0-1,0 1,0-1,1 1,-1-1,0 1,0 0,1-1,-1 1,0 0,1 0,-1 0,1-1,-1 1,1 0,0 0,-1 0,1 0,0 0,0 0,-1 0,1 0,0 0,0 0,0 0,0 0,0 0,0-1,1 1,-1 0,0 0,0 0,1 0,-1 0,0 0,1 0,0 1,3 7,1-1,0 0,0 0,10 11,298 324,-53-61,-258-279,72 88,-66-80,-1 1,0-1,-1 1,0 0,-1 0,6 20,-11-29,1 0,-1 0,1 0,-1 0,0 0,0 0,0 0,-1 1,1-1,-1 0,1 0,-1 0,0 0,0 0,-1-1,1 1,0 0,-1 0,0-1,0 1,0-1,-3 4,-3 1,0-1,0 0,0-1,0 1,-17 6,6-4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40.8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623 854,'-23'2,"0"0,1 2,-1 0,1 2,-1 0,1 1,1 2,0 0,-31 19,12-4,1 2,2 1,-60 57,81-68,-66 68,74-75,0 0,1 0,0 1,1 0,0 1,1-1,-6 16,11-24,0 0,-1 0,1 0,0 0,0 0,0 0,0 0,0 0,1 0,-1 0,1 0,-1 0,1 0,0 0,-1 0,1 0,0-1,0 1,1 0,-1 0,0-1,1 1,-1-1,0 1,1-1,3 3,3 1,1 1,0-1,-1-1,14 5,27 9,-1-3,2-3,88 13,156-3,-237-20,28 3,1-4,112-13,-194 11,0 1,1-1,-1 0,0 0,0-1,1 1,-1-1,0 0,0 0,-1 0,1 0,5-5,-8 6,0-1,0 0,0 0,1 0,-2 0,1 0,0 0,0 0,-1 0,1 0,-1 0,1 0,-1 0,0-1,0 1,0 0,0 0,0 0,-1 0,1 0,-1-1,1 1,-1 0,0 0,0 0,-2-3,-6-13,-1 1,0-1,-2 2,0-1,-1 2,0 0,-1 0,-1 1,0 1,-1 1,-19-12,-27-14,-111-50,162 83,-34-11,37 14,0 0,1-1,-1 1,0-2,1 1,0-1,0 0,0 0,0-1,-6-6,12 10,1 0,0 1,-1-1,1 0,0 0,0 0,0 0,-1 0,1 0,0 0,0 0,1 0,-1 1,0-1,0 0,0 0,0 0,1 0,-1 0,0 0,1 0,-1 1,1-1,-1 0,1 0,0 1,-1-1,1 0,-1 1,1-1,0 1,0-1,-1 0,1 1,0 0,0-1,0 1,0-1,1 1,44-21,-39 18,702-302,-31-59,-652 348,-4 3,0-1,0 0,-2-2,24-22,-42 36,0 0,0 0,-1 0,1-1,0 1,-1 0,0-1,1 1,-1-1,0 1,0-1,0 1,-1-1,1 0,-1 1,1-1,-1 0,0 0,0 1,0-1,0 0,-1-2,-1 0,1 1,-1 1,0-1,0 0,0 0,-1 1,1-1,-1 1,0 0,0 0,0 0,0 0,-4-2,0-1,0 2,0-1,-1 1,1 0,-1 0,0 1,0 0,-1 1,1 0,0 0,-1 0,1 1,-17 1,11 3,-1 0,1 1,1 1,-1 1,1 0,0 0,0 2,1-1,0 2,0-1,1 2,0-1,1 1,0 1,-11 14,1 3,1 0,1 1,1 1,2 0,-16 45,17-38,3 2,1-1,1 1,-3 52,10-74,1 1,1-1,1 1,0-1,2 0,0 1,0-1,2 0,0-1,1 1,0-1,12 19,21 21,3-2,2-2,72 66,-58-61,96 122,-124-137,-2 2,-2 1,38 93,-54-112,-2 1,-1 0,0 0,-2 1,-2 0,0 0,-2 0,-4 53,3-77,-1 0,1-1,-1 1,0-1,-1 1,1-1,0 1,-1-1,0 0,0 0,0 0,0 0,0 0,-1 0,1-1,-1 1,-4 2,1-1,0 0,0-1,0 0,-1 0,1-1,-1 1,0-1,-10 1,-10 0,1-1,-1-2,-47-4,-98-7,-123-15,240 15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41.4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1 256,'19'-19,"2"2,0 0,1 1,0 1,1 1,1 2,29-12,183-56,-190 67,-17 5,1 1,0 2,0 1,41 0,-45 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42.3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1,'15'27,"2"0,24 30,6 9,233 343,-255-359,-20-30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43.4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1,'2'0,"1"0,0 1,-1-1,1 1,-1 0,1 0,0 0,-1 0,0 0,1 0,-1 1,0-1,0 1,0 0,3 1,28 37,-14-17,197 236,253 399,-457-640,-7-12,-1 0,0 1,0-1,-1 1,0-1,0 1,2 8,-4-12,-1-1,0 1,0 0,0-1,-1 1,1 0,-1-1,1 1,-1 0,0-1,0 1,0-1,0 1,0-1,-1 0,1 0,-1 1,1-1,-1 0,0 0,0-1,0 1,-4 3,-6 4,-1 0,0-1,0-1,0 0,-22 7,-77 23,92-32,-60 17,-2-4,0-3,0-4,-161 0,231-12,0 0,0-1,0-1,0 0,1-1,-1 0,1 0,0-1,0-1,0 0,1 0,0-1,0-1,-8-8,-17-17,2-1,-36-50,37 44,21 26,0-1,1-1,1 0,1 0,0-1,-7-22,-23-109,31 112,-2 0,-1 0,-1 2,-21-43,23 59,-1-2,-1 0,-1 1,0 0,-1 1,-16-17,17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39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0 297,'10'-2,"0"0,0 0,-1-1,1 0,-1-1,11-5,0 0,-11 5,37-13,0-2,-2-2,0-2,73-52,-104 66,1 0,-1 1,25-11,-22 12,-1-1,26-18,-26 16,-1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08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0,'2'31,"0"-1,2 0,2 0,0 0,2-1,1 0,2 0,0-1,28 47,5-4,4-1,70 80,-40-62,91 81,100 64,-98-87,-147-125,0 0,-2 2,33 42,-43-46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45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30 495,'0'-1,"0"1,0-1,0 0,1 0,-1 0,0 0,1 0,-1 1,1-1,-1 0,1 0,-1 1,1-1,0 0,-1 0,1 1,0-1,-1 1,1-1,0 1,0-1,0 1,-1 0,1-1,0 1,0 0,0-1,0 1,0 0,0 0,0 0,0 0,-1 0,1 0,0 0,2 0,0 1,0-1,0 0,1 0,-1 1,0 0,0 0,0 0,0 0,4 2,1 4,-2 0,1 1,-1-1,0 1,0 1,-1-1,0 1,-1 0,1 0,4 17,0-2,284 618,-248-551,-29-63,-2 1,-1 0,14 44,-27-72,1 1,-1 0,0-1,1 1,-1 0,0 0,0-1,0 1,0 0,0 0,-1-1,1 1,-1 3,0-5,1 1,0-1,-1 1,1-1,0 1,-1-1,1 1,-1-1,1 1,-1-1,1 0,-1 1,0-1,1 0,-1 0,1 1,-1-1,1 0,-1 0,0 0,1 0,-1 0,0 0,1 0,-2 0,-1 0,0-1,0 0,0 0,0 0,0 0,0 0,0-1,0 0,0 1,1-1,-1 0,-4-4,-25-28,2 0,-52-77,-36-88,90 147,-125-254,138 267,1 0,2-2,2 1,1-1,2-1,-1-49,8 81,1 0,-1-1,2 1,0 0,0 0,0 0,2 1,-1-1,1 1,0-1,1 1,0 1,1-1,9-11,7-6,2 2,53-43,-19 18,-40 32,1 1,1 0,0 1,1 1,1 2,31-15,-45 24,0 0,0 1,0 0,0 1,0-1,0 2,0-1,0 1,1 0,-1 1,0 0,0 0,0 1,0 0,0 0,0 1,-1 0,1 0,-1 1,0 0,0 0,0 1,8 6,33 33,-1 2,55 70,-83-94,24 39,-38-53,0 1,-1-1,0 1,0 0,-1 0,0 0,-1 0,3 16,-5-22,0 0,-1-1,1 1,-1 0,1-1,-1 1,0-1,0 1,0-1,0 1,0-1,-1 1,1-1,-1 0,1 0,-1 0,0 0,0 0,0 0,0 0,0-1,0 1,-1-1,-2 2,-8 4,-1-1,0 0,-19 4,2 1,-22 10,-169 61,132-50,57-19,-1-1,0-2,-1-1,-43 5,57-12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46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667 3,'-163'-3,"-175"6,332-2,0 0,0 0,0 0,1 1,-1 0,0 0,1 1,-1 0,1-1,0 2,0-1,0 1,0-1,0 1,1 1,0-1,0 1,0-1,1 1,-1 0,1 0,0 1,0-1,1 1,-3 10,-4 12,1 1,2 1,-5 59,8-52,-2 9,3-1,1 1,3-1,1 1,3-1,1 0,14 44,54 167,-54-194,3-2,34 62,-47-102,0-1,2 0,0-1,1-1,23 23,-16-22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47.2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1 102,'64'1,"16"0,150-17,-200 9,-2 0,1-1,-1-2,0-1,26-15,-45 22,0 1,0 1,0-1,1 1,-1 1,19-2,-7 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48.4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0,'-16'0,"0"1,-1 0,1 1,0 1,0 1,0 0,0 1,1 0,0 2,0-1,0 2,1 0,-19 15,15-10,0 1,2 1,0 0,0 1,2 1,0 0,1 1,0 0,2 1,0 1,-9 23,19-38,-1 1,1-1,0 1,0 0,1-1,-1 1,1 0,0-1,1 1,0 0,0-1,0 1,0-1,1 1,0-1,0 1,0-1,1 0,0 0,5 7,7 8,1-1,0-1,29 25,-18-18,-15-15,0 0,0-1,1-1,0 0,1-1,0-1,25 10,-13-8,0-1,1-1,41 3,-39-7,0-1,0-2,0-1,0-1,-1-1,1-2,-1-1,0-1,-1-1,0-2,0-1,-1 0,30-22,-40 21,-4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50.5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0 779,'97'5,"190"36,-110-12,939 50,10-98,-177-48,0-39,-390 42,596-42,-846 94,538 47,-168 48,270 28,-522-92,-358-22,1-3,-1-3,0-2,75-24,-129 30,175-58,-155 49,0-1,-2-2,42-27,-54 31,0 1,2 0,-1 2,40-13,104-18,-121 30,593-105,30 33,-82 28,108 9,112 12,4745 106,-5097-45,-205-12,618 33,-4-36,-648-26,389-75,34-2,-514 81,-84 8,1-1,-1-1,-1-3,71-20,-34 6,-53 16,-1-1,24-10,-39 11,-7 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52.6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24581 124,'-60'-3,"0"-3,-71-16,8 1,-491-33,-9 37,-1405 52,1082 63,11 55,-482 31,755-101,-463 35,-285-110,-50 2,249 121,443-32,-551-12,1254-91,0-2,1-3,-102-29,-7 0,-781-84,661 92,-720-89,-131-14,1051 123,-856-75,785 75,-368-19,320 13,-209-44,214 26,-223-8,293 43,-262 35,-430 104,813-137,-472 124,287-69,107-36,-1-5,-1-3,0-5,-139-5,228-4,4 0,0-1,0 1,-1 0,1 0,0 0,0 0,0 1,0-1,0 1,0 0,0 0,0 0,1 0,-6 4,8 0,6-1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6:59.9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4,5 11,3 6,1 4,2 7,5 10,-4 7,3 3,1 2,-1-4,-6-7,-6-6,-7-5,-5-4,-4-6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0.4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1,'8'0,"0"1,0 1,0-1,-1 1,1 1,0-1,-1 1,1 1,12 7,62 47,-61-42,70 55,-4 4,130 141,-176-168,-2 1,-1 2,-3 2,-3 1,-2 2,34 86,-51-102,-2 0,-2 1,-1 1,-2-1,-2 1,-2 0,-4 58,-4-39,-2-1,-3 0,-2 0,-31 81,30-99,3-10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1.5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649 845,'2'20,"0"0,2 0,0 0,2 0,0-1,1 0,15 30,-9-19,226 454,32-11,-99-179,-151-258,-11-21,0 1,-1 1,0 0,-1 0,-1 0,-1 1,0 0,3 24,-9-40,0-1,0 0,0 1,0-1,0 1,0-1,0 0,0 1,-1-1,1 0,-1 1,1-1,-1 0,1 0,-1 0,0 1,1-1,-1 0,0 0,0 0,0 0,0 0,0 0,0 0,-1 0,-1 0,0 0,0 0,1 0,-1 0,0 0,0-1,0 0,0 1,0-1,0 0,-3-1,-9-1,0-1,1 0,-24-9,-24-13,2-3,0-2,2-3,2-2,-78-64,40 19,3-4,-85-103,-109-179,227 278,4-3,-58-134,100 198,2 0,1-1,1 0,-8-52,15 67,0-1,1 0,0 1,1-1,0 1,2-1,-1 1,2-1,-1 1,2 0,0 0,9-15,6-5,1 1,2 2,1 0,50-47,127-93,-128 115,2 2,3 4,2 4,161-67,-178 89,1 2,1 3,1 3,0 3,1 3,0 3,94 3,-152 3,-1 0,0 1,1 0,-1 1,0-1,0 2,0-1,0 1,14 8,-19-9,0 0,-1 0,1 0,-1 1,0-1,0 1,0 0,0-1,0 1,-1 0,1 0,-1 0,0 1,0-1,0 0,0 0,-1 1,1-1,-1 0,0 0,0 1,0-1,0 1,0-1,-1 0,0 0,-1 5,-3 12,-1 0,-1-1,0 1,-21 35,-54 72,57-90,-140 195,-9-7,-216 212,343-395,36-34,1 0,1 0,0 1,0 0,-14 20,22-28,1 0,-1-1,1 1,0 0,0 0,-1-1,1 1,0 0,0 0,0 0,0-1,0 1,0 0,0 0,0 0,0-1,0 1,1 0,-1 0,0 0,0-1,1 1,-1 0,1-1,-1 1,0 0,1-1,-1 1,1 0,0-1,-1 1,1-1,-1 1,2 0,30 16,-20-12,41 22,238 112,841 237,-1055-353,-56-13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3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876 911,'-28'1,"-31"0,56-1,0-1,0 1,0 0,0-1,0 0,0 1,0-1,0 0,0-1,1 1,-1 0,0-1,1 0,-5-3,7 4,-1 0,0 0,0-1,1 1,-1 0,0-1,1 1,0 0,-1-1,1 1,0-1,0 1,-1-1,1 1,0-1,0 1,1-1,-1 1,0-1,0 1,1 0,-1-1,1 1,0-2,21-36,-13 26,119-214,-107 185,-3 0,-1-1,17-75,-31 106,-1 0,0-1,-1 1,-1-1,1 1,-2-1,0 1,-1-1,0 1,-1 0,0 0,-1 0,-6-14,6 17,-2 0,1 0,-1 1,-1 0,1 0,-1 0,-1 1,0 0,0 0,0 1,0 0,-1 0,0 1,0 0,-1 1,-11-4,0 1,0 1,-1 1,0 1,0 1,0 1,0 0,0 2,0 1,0 1,0 0,0 2,0 1,1 0,0 2,-38 16,33-10,0 1,1 1,0 1,2 1,0 2,0 0,2 1,1 1,0 1,2 1,-23 36,7-3,-34 78,57-110,2 0,1 0,1 1,0 0,2 1,-2 33,7-50,0 0,1-1,0 1,1 0,-1 0,2 0,-1-1,1 1,0-1,1 0,0 0,0 0,1-1,0 1,1-1,-1 0,1 0,0-1,1 0,0 0,0 0,8 4,14 8,1-1,1-2,1-1,42 13,93 24,1-6,341 42,-372-73,0-6,198-14,-238-3,-1-4,-1-5,-1-3,120-44,-195 58,0-1,-1-1,0-1,0 0,-1-1,-1-1,0-1,0 0,-1-1,-1-1,0 0,-2 0,1-2,-2 0,0 0,-1-1,-1 0,0 0,-2-1,0-1,-1 1,5-33,-5 23,-1-1,-1 0,-2 0,-1 0,-2 0,0 0,-2 1,-8-35,8 51,-1-1,-1 1,0 0,0 0,-1 1,-1 0,0 0,-1 0,0 1,-1 0,0 1,-1 0,0 0,0 1,-1 0,0 1,-1 0,0 1,-20-9,7 5,0 1,0 2,-1 1,-51-8,68 13,-1 1,0 1,1 0,-1 0,0 1,1 0,-1 0,1 1,-1 0,1 1,0 0,0 1,0 0,0 0,1 1,-15 10,0 7,1 1,1 0,1 2,1 1,2 0,0 1,-16 37,31-60,0 0,0 0,1 0,0 0,0 0,0 1,0-1,0 0,1 0,0 1,0-1,1 7,0-9,-1 0,1 0,1 1,-1-1,0 0,0 0,1 0,-1 0,1-1,0 1,-1 0,1-1,0 1,0-1,0 1,0-1,0 0,0 0,1 0,-1 0,0-1,1 1,3 0,67 16,2-4,0-4,134 1,-80-5,-124-5,1 1,0 0,0 1,-1-1,1 1,-1 0,1 1,-1-1,0 1,0 0,0 1,0-1,0 1,-1 0,0 0,7 7,4 8,-1 1,22 39,-16-25,184 345,-103-184,-87-170,-1-8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09.3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63,'-4'0,"0"1,0 0,1 0,-1 0,0 0,0 1,1 0,-1-1,1 1,-1 1,1-1,0 0,0 1,0-1,-4 6,-42 54,41-51,-72 108,5 3,6 3,5 3,-72 208,131-321,-2 2,1 1,1 0,0 0,2 0,-3 27,6-42,0 1,0 0,1-1,-1 1,1 0,0-1,0 1,0-1,0 1,0-1,1 1,0-1,0 0,0 0,0 0,0 0,0 0,1 0,0 0,-1-1,1 0,0 1,0-1,0 0,1 0,-1-1,0 1,1-1,-1 1,1-1,-1 0,1-1,4 2,20 1,0-1,1-2,-1 0,0-2,33-6,-12 2,-26 4,0-2,0-1,-1-1,1-1,-1-1,-1 0,0-2,0-1,-1 0,0-1,28-24,-25 16,-1-2,-1 0,-1-1,0-1,-2-1,-1-1,-2 0,18-38,66-179,-85 202,-3-1,-1-1,-2 1,2-48,-10 85,3-45,-4-53,0 89,-1 0,0 0,0 0,-2 0,0 0,0 1,-1-1,-12-20,14 30,0 0,0 0,-1 1,1-1,-1 1,1 0,-1 0,0 1,-1-1,1 1,0 0,-1 0,1 0,-1 0,1 1,-1 0,0 0,0 0,-7 0,-12 0,0 1,-44 5,18 0,9-5,26-1,0 1,0 1,1 0,-18 4,16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3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0,'-1'1,"0"-1,0 1,0-1,0 1,0-1,0 1,0 0,0-1,1 1,-1 0,0 0,0 0,1-1,-1 1,0 0,1 0,-1 0,1 0,-1 0,1 0,0 0,-1 1,1-1,0 0,0 0,-1 0,1 1,-4 39,3-36,-2 47,2 0,2 1,2-1,3 0,2-1,2 0,2 0,3-1,2 0,29 60,-1-19,3-3,4-2,92 116,-122-174,-7-6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4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20,'0'-1,"0"0,0 0,0 0,1 0,-1 0,0 0,1 0,-1 0,1 1,-1-1,1 0,0 0,-1 0,1 1,0-1,-1 0,1 1,0-1,0 1,-1-1,1 1,0-1,0 1,0 0,0-1,0 1,0 0,0-1,0 1,0 0,0 0,0 0,0 0,0 0,0 0,-1 0,3 1,0-1,1 0,0 1,-1-1,1 1,0 0,-1 0,1 0,-1 1,4 1,12 13,-1 0,0 1,-1 1,-1 1,20 30,1 1,113 145,183 313,-315-479,-1 2,-2 0,-1 0,-2 1,12 45,-20-48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4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0 540,'5'-4,"0"1,0 0,0 0,0 0,0 0,1 1,6-2,19-9,444-196,17 39,-170 62,-282 94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5.2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16,'-4'-4,"2"-2,7 1,10 5,8 2,7 14,8 9,2 8,2 3,-1 0,-4-2,-8-3,-4-6,-7-4,-7 0,0 0,-2-4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5.6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6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0 683,'84'62,"121"98,-175-133,-1 1,-1 1,-2 2,32 46,-57-75,0 0,1 0,-1 0,0 0,0 0,0 1,0-1,0 0,-1 1,1-1,-1 1,1-1,-1 1,0-1,0 0,0 1,-1-1,1 1,0-1,-2 3,1-3,0-1,0 0,0 0,0 0,0 0,0 0,-1 0,1 0,0 0,-1-1,1 1,0 0,-1-1,1 1,-1-1,1 0,-1 0,1 1,-1-1,0 0,1 0,-1 0,1 0,-1-1,1 1,-1 0,1-1,-1 1,1-1,-1 1,1-1,0 0,-3-1,-2-1,-1-1,0 1,1-2,0 1,0-1,0 0,1 0,-1-1,1 1,1-1,-1 0,-3-7,-11-18,-17-41,19 38,8 16,-11-20,2 0,-14-44,29 72,0 0,0 0,1 0,1-1,-1 1,2 0,-1-1,2 1,-1-1,1 1,1 0,0-1,0 1,4-10,-4 15,1 1,-1-1,0 1,1 0,0 0,0 0,0 0,1 0,-1 0,1 1,0 0,0 0,0 0,1 0,-1 0,6-1,-3 1,1 1,-1 0,1 0,0 1,0 0,0 0,0 1,0 0,11 1,6 4,0 0,-1 1,1 2,-1 0,28 15,-25-10,-1 1,0 1,24 19,-42-28,0 0,0 1,0 0,-1 1,0 0,-1 0,0 0,0 1,0 0,-1 0,7 19,-14-48,0 0,2-1,0 1,1 0,1 0,1 0,7-24,10-30,3 2,3 0,3 2,3 1,53-83,-81 145,0 1,1 0,-1 0,1 0,0 1,1-1,-1 1,1 0,0 1,0-1,1 1,-1 0,1 1,11-5,-12 7,1 0,-1 0,1 1,-1 0,1 0,-1 0,1 1,-1 0,1 0,-1 1,1 0,-1 0,0 0,0 1,0 0,0 0,6 5,52 37,-3 3,-2 2,69 76,-91-89,-23-23,208 217,-173-176,-3 3,50 82,-87-124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7.7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737 450,'1'-2,"-1"0,1 0,-1 0,1-1,0 1,0 0,0 0,0 0,1 0,-1 1,0-1,1 0,-1 0,1 1,2-3,36-26,-19 14,-7 3,-1 0,0-1,-1 0,-1-1,0 0,16-31,-23 37,0 0,0 0,-1 0,0 0,-1 0,0-1,0 1,-1-1,-1 0,1 1,-1-1,-1 0,0 1,0-1,-4-10,4 16,-1 0,-1 0,1 0,-1 1,1-1,-1 1,0-1,0 1,-1 0,1 0,-1 0,1 1,-1-1,0 1,0 0,0 0,0 0,0 1,0 0,-1-1,-4 0,-16-3,1 1,-39-3,51 6,-26 0,1 0,-1 3,1 1,0 1,0 3,0 1,1 1,0 2,-66 31,81-32,0 0,2 2,-1 0,1 1,1 1,1 1,0 1,1 0,0 1,1 1,1 0,1 1,1 0,1 1,0 0,1 1,-10 33,18-47,0 0,0 1,1-1,0 1,0-1,1 1,0 0,0-1,1 1,0 0,0-1,1 1,4 12,-1-10,0-1,1 0,0 0,1 0,0-1,0 0,0 0,1-1,13 10,48 31,1-3,142 67,-88-50,51 32,280 137,-425-218,211 86,-201-85,1-2,1-2,0-2,45 3,-36-14,-29-3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09.1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694 1,'-25'0,"-3"0,1 0,-44 8,59-6,1 1,-1 1,1 0,0 0,0 1,1 1,0 0,0 0,-11 9,-21 22,2 2,2 2,1 1,2 2,2 1,2 1,-42 88,56-100,1 1,2 0,2 1,1 1,-8 50,17-76,1 1,0-1,0 1,1 0,0-1,1 1,1-1,0 1,1-1,0 0,0 0,1 0,0 0,1 0,1-1,-1 0,2 0,-1-1,1 1,1-1,12 12,16 7,1-1,2-1,0-2,1-2,2-2,0-2,55 17,-45-20,1-1,1-4,0-1,0-3,98-2,-139-4,-1-1,0-1,1 0,-1-1,0 0,-1 0,1-2,0 1,-1-2,0 1,0-1,-1-1,0 0,0-1,0 0,-1 0,0-1,-1 0,0 0,-1-1,1 0,-2-1,0 1,0-1,0-1,-2 1,5-13,5-27,-2 1,-2-2,-3 1,-1-1,-3-90,-11 73,8 66,0 1,-1-1,0 0,0 1,0-1,0 1,0-1,0 1,0 0,-1-1,1 1,-1 0,0 0,0 0,0 0,0 0,0 0,0 1,0-1,-1 1,-2-2,33 46,142 166,15 17,-133-168,101 87,-141-135,-1-2,1 1,1-1,0-1,0 0,21 7,-30-12,0-1,0 0,-1 0,1 0,0-1,0 1,0-1,1 0,-1 0,0 0,0 0,0-1,0 0,0 0,-1 0,1 0,0-1,0 1,-1-1,1 0,-1 0,1 0,-1-1,0 1,0-1,0 0,0 0,3-4,10-15,-1-2,-1 0,-1 0,-1-1,11-32,-18 42,-1 0,0 0,0 0,-2 0,0 0,-1-1,0 1,-1-1,-1 1,-5-30,4 40,1 0,-1 0,0 0,-1-1,1 2,-1-1,0 0,0 1,0-1,-1 1,0 0,0 0,0 0,0 1,0-1,-1 1,1 0,-1 0,-8-3,-6-1,1 1,-1 1,0 1,-24-3,6 2,-15-2,-1 4,-89 4,51 1,65-2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10.6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7 137,'0'0,"-1"1,1-1,0 0,-1 0,1 0,0 1,-1-1,1 0,0 0,-1 1,1-1,0 0,0 0,-1 1,1-1,0 0,0 1,0-1,-1 1,1-1,0 0,0 1,0-1,0 0,0 1,0-1,0 1,0-1,0 0,0 1,0-1,0 1,0-1,0 0,0 1,0-1,0 1,1-1,-1 0,0 1,0-1,0 0,1 1,-1-1,10 21,19 27,2-2,47 53,-1 1,-2 5,88 168,-154-241,-11-29,-2-20,-1-18,1-1,2 1,1-1,2 1,1-1,2 1,2 0,1 0,2 0,1 1,15-34,-13 38,2 1,1 1,2 0,0 1,2 1,0 1,2 0,1 2,1 0,1 2,1 0,39-24,-47 36,0 1,0 0,0 2,1 0,0 1,1 0,-1 2,1 0,-1 1,1 1,0 1,0 1,-1 0,1 1,-1 1,25 7,-16-2,-1 1,0 1,0 1,-1 1,-1 1,0 1,-1 2,0 0,-1 1,25 27,-27-24,-2 1,0 0,-1 2,-1 0,-2 1,0 0,-1 1,-2 1,-1 0,0 0,8 46,-11-35,2 0,1 0,2-1,2 0,22 42,-21-54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11.3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1,'4'23,"2"0,0 0,2 0,1-1,19 38,-11-25,457 986,-473-1020,5 12,0-1,0 1,1-1,15 18,-20-28,0 1,1-1,-1 1,1-1,-1 0,1 0,0 0,0 0,0-1,0 1,1-1,-1 1,0-1,0 0,1-1,-1 1,1-1,-1 1,1-1,-1 0,0 0,1 0,-1-1,5 0,7-4,0 0,0-1,0 0,25-16,-22 11,5-1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10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1 143,'1'6,"0"-1,1 0,0 0,0 0,1-1,-1 1,1-1,0 1,1-1,-1 0,1 0,-1 0,1 0,5 3,1 3,52 48,114 85,82 33,-220-151,-15-9,1 0,1-2,48 21,-72-34,1-1,-1 1,0-1,0 1,0-1,1 0,-1 1,0-1,1 0,-1 0,0 0,0 0,1 0,-1 0,0-1,1 1,-1 0,0-1,0 1,0 0,1-1,-1 0,0 1,0-1,0 0,0 1,1-2,-1 0,0 0,0 0,0-1,0 1,0 0,-1 0,1 0,-1-1,1 1,-1 0,0-1,0 1,0 0,0-3,-3-12,0 1,0-1,-8-19,9 31,-18-57,-3 1,-39-74,43 100,-2 1,-1 1,-2 1,-1 1,-30-28,55 59,-32-37,32 37,0-1,-1 1,1 0,0-1,0 1,-1 0,1-1,0 1,0 0,0-1,0 1,0-1,0 1,-1 0,1-1,0 1,0 0,0-1,0 1,0-1,1 1,-1 0,0-1,0 1,0-1,0 1,0 0,0-1,1 1,-1 0,0-1,0 1,1 0,-1-1,2 1,0-1,-1 1,1 0,0-1,0 1,-1 0,1 0,0 0,0 1,-1-1,1 0,0 1,2 0,45 15,0 2,-1 2,82 49,-78-41,317 180,-367-206,0-1,0 0,0 0,-1 0,1 0,0 0,1-1,-1 1,0-1,0 1,0-1,0 0,0 0,0 0,1 0,-1 0,0 0,0 0,0-1,0 1,0-1,0 0,0 1,0-1,3-2,-3 1,0 0,1-1,-1 0,0 1,0-1,-1 0,1 0,-1 0,1 0,-1-1,0 1,0 0,0 0,0-5,1-8,-1 0,0 1,-1-1,-1 1,0-1,-4-15,1 18,0 0,-1 0,0 1,-1 0,0 0,-1 0,0 1,-14-16,3 6,-1 1,-1 0,-24-17,29 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12.1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952 137,'-3'-3,"-1"1,1-1,-1 1,0 0,0 0,0 0,0 0,0 1,0-1,-1 1,1 0,-8 0,-59-2,52 3,-126 0,-314-14,414 11,19 2,0-1,1-2,-49-12,71 11,13-2,23-7,-24 10,86-28,-73 24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13.0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1 257,'10'1,"1"0,-1 0,0 2,0-1,0 1,0 1,0-1,0 2,-1-1,0 1,0 1,0 0,10 8,12 13,-1 2,27 33,-23-25,-5-7,4 4,32 44,-57-68,-1 0,0 0,-1 1,-1 0,0 0,0 1,-1-1,0 1,3 19,-6-28,-1-1,0 1,0 0,0-1,0 1,0-1,0 1,0 0,-1-1,0 1,1-1,-1 1,0-1,0 1,0-1,-1 0,1 1,0-1,-1 0,0 0,1 0,-4 2,4-3,-1 0,0 0,0 0,0-1,0 1,0-1,0 1,0-1,0 0,-1 0,1 0,0 0,0 0,0 0,0 0,0-1,0 1,0-1,0 0,0 1,0-1,0 0,1 0,-1 0,0 0,0-1,1 1,-3-2,-1-2,0 0,1 0,-1 0,1-1,0 0,0 1,1-1,0-1,0 1,0 0,1-1,0 1,0-1,0 0,0-7,-2-16,2 0,2-36,0 37,-1-4,2 1,2-1,1 1,1-1,2 1,1 1,1-1,2 2,1-1,2 1,1 1,1 1,1 0,34-42,-25 41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13.8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81,'-40'0,"5"-1,1 1,-64 10,87-7,-1-1,1 2,0-1,1 2,-1-1,1 2,-1-1,2 1,-1 1,1 0,0 0,-13 14,10-8,2 0,0 1,0 1,1 0,1 0,1 0,0 1,1 0,0 1,1 0,2-1,-1 1,2 0,0 1,1-1,1 0,0 1,2-1,0 0,0 0,2 0,0 0,1-1,1 1,0-1,1-1,1 1,1-1,0 0,0-1,2 0,0-1,0 0,19 16,-11-14,1-1,1-1,1 0,36 15,-47-24,0 1,0-1,1-1,0 0,0-1,0 0,0-1,0-1,0 1,0-2,17-2,-23 1,-1 0,0 0,0 0,0-1,0 0,0 0,0 0,-1-1,1 0,-1 1,0-1,0-1,-1 1,5-8,6-8,-2-1,10-22,-19 36,11-25,-1 0,-1-1,-2-1,-2 0,-1 0,4-51,-9 62,-1-1,-1 0,-1 0,-2 0,0 1,-1-1,-2 1,0 0,-1 0,-14-28,16 41,0 1,-1 0,0 1,-1 0,1 0,-2 0,1 1,-1 0,0 0,-11-7,13 11,0-1,0 1,0 1,0-1,0 1,-1 0,1 0,-1 1,0-1,0 2,1-1,-1 1,0 0,0 0,1 1,-12 2,-3 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15.0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2130,'-10'-495,"-123"-812,74 1001,59 305,0 0,0 0,0 0,0 1,0-1,0 0,0 0,0 0,-1 0,1 0,0 1,-1-1,1 0,0 0,-1 1,1-1,-1 0,1 0,-1 1,0-1,1 0,-1 1,0-1,1 1,-1-1,0 1,-1-1,-10 19,-3 43,9 13,2-1,4 0,11 94,53 215,-43-284,4-1,4-1,4-2,67 133,-84-201,1-1,1 0,2-2,0 0,1-1,1-1,1-1,51 33,-63-46,0-1,1 1,0-2,0 0,1 0,-1-1,1-1,0 0,0-1,0 0,0-1,17 0,-21-2,0 0,0 0,0-1,0 0,0 0,0-1,-1 0,1-1,-1 0,0 0,0-1,0 0,-1 0,1-1,-1 0,-1 0,1-1,6-8,-2-1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16.4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0 105,'7'-1,"-1"-1,0 0,1-1,-1 0,0 1,0-2,-1 1,1-1,9-8,3-1,-5 5,0 1,0 0,0 1,1 1,0 0,0 0,0 2,0 0,1 0,-1 1,1 1,0 1,14 0,9 0,44 0,-77 0,0 1,1 0,-1 0,0 0,0 0,0 1,0 0,0 0,0 0,-1 1,9 5,-11-6,1 1,-1 0,0 1,0-1,0 0,0 0,-1 1,1-1,-1 1,0 0,0-1,0 1,-1 0,1-1,-1 1,0 0,0 0,0-1,0 1,-2 6,-2 7,1 0,-2-1,-8 20,-17 29,-4-1,-2-2,-53 71,54-82,0-8,27-35,1 1,0-1,0 1,1 0,0 1,-8 18,14-28,0 1,-1-1,1 1,0 0,0-1,0 1,0-1,0 1,0 0,0-1,0 1,0 0,0-1,1 1,-1-1,0 1,0-1,0 1,1 0,-1-1,0 1,1-1,-1 1,0-1,1 0,-1 1,1-1,-1 1,1-1,-1 0,1 1,0-1,25 7,30-9,-54 1,261-49,-61 9,60-11,-235 46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17.1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1,'12'1,"0"0,0 1,-1 1,1 0,-1 0,0 1,0 1,0 0,-1 0,0 1,16 11,4 6,-2 1,36 36,-30-25,-1 2,-2 1,-1 2,-2 0,-2 2,-2 1,-2 1,-1 1,-3 1,-1 1,-3 0,-2 1,-2 0,6 65,1 121,15 394,-32-588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27.3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238 629,'2'13,"1"1,0-1,1 1,1-1,0 0,0-1,1 1,1-1,0 0,13 15,-5-4,164 249,66 108,-190-288,144 264,-197-351,0 1,0-1,-1 0,0 0,1 1,-2-1,2 10,-2-14,0 0,0 0,0-1,-1 1,1 0,0 0,0-1,0 1,0 0,-1 0,1-1,0 1,-1 0,1-1,-1 1,1 0,-1-1,1 1,-1-1,1 1,-1-1,1 1,-2 0,1-1,-1 0,1 1,-1-1,1 0,-1 0,1 0,-1-1,1 1,0 0,-1 0,1-1,-1 1,1-1,0 1,-1-1,1 0,-2-1,-13-9,1-1,0 0,1-1,1 0,0-2,0 1,2-1,-12-20,5 10,-431-663,373 554,6-2,6-4,-49-161,111 296,-37-135,36 124,0 0,1 0,1-1,1 1,0 0,3-26,-1 37,-1 0,1 0,0 0,0 0,0 0,1 0,0 0,0 1,0-1,0 1,1 0,-1 0,1 0,0 1,0-1,1 1,-1 0,1 0,-1 1,1-1,0 1,0 0,10-2,10-3,0 2,0 1,46-2,-47 5,29-3,-1 2,1 3,84 11,-117-9,0 2,-1 0,0 1,0 1,0 1,-1 0,0 2,0 0,-1 1,-1 0,0 1,24 24,-28-23,0 0,-1 1,-1 0,0 1,-1 0,10 23,-15-29,-1 0,0 0,0 0,-1 1,0 0,-1-1,0 1,0 0,-1-1,0 1,-1 0,0 0,-4 12,-5 11,-2 0,-1-1,-2-1,-1 0,-21 31,-1-9,-77 88,100-126,0-1,-33 22,30-23,3-1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27.8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0,'2'1,"-1"-1,0 1,1-1,-1 1,1-1,-1 1,0 0,0 0,1 0,-1 0,0 0,0 0,0 0,0 0,0 0,0 0,0 0,-1 1,1-1,0 0,-1 1,2 1,10 34,-6-11,-2 1,-1-1,-1 1,-1 0,-1 0,-1 0,-2 0,-10 45,1-27,-1 0,-3 0,-1-2,-27 49,42-89,0 0,0 0,0 1,0-2,0 1,-1 0,1 0,-1-1,-3 3,-7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28.6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1 260,'1'18,"1"-1,0 1,2 0,0-1,1 0,1 0,11 22,64 113,-69-131,361 509,-315-455,390 490,-448-564,1 1,0-1,0 1,0 0,0-1,0 0,1 1,-1-1,0 0,1 1,-1-1,0 0,1 0,0 0,-1 0,1 0,-1-1,1 1,0 0,0-1,0 1,-1-1,1 0,0 0,0 0,0 1,-1-2,4 1,-3-2,0 1,0-1,0 0,0 0,-1 0,1 0,-1 0,0 0,1-1,-1 1,0 0,0-1,0 1,-1-1,1 1,-1-1,1 1,-1-1,0 0,0-2,8-232,-5 93,36-1095,-40 1207,1 22,0 0,0 0,1 0,0 0,3-13,2 10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29.0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1,'1'4,"0"1,0-1,0 0,0 1,1-1,0 0,0 0,0 0,1 0,2 3,5 9,-2 0,94 186,-90-174,-2 1,0 0,-2 1,-1 0,4 42,-10-60,-1 0,-1 1,0-1,0 0,-1 0,-1 0,-4 13,5-19,-1 1,1-1,-1 1,-1-1,1 0,-1 0,0-1,0 1,-1-1,1 0,-1 0,0 0,-11 7,-2-3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13.0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1303,'-5'1,"1"0,-1 0,1 0,-1 0,1 1,0 0,-1 0,1 0,0 0,0 0,1 1,-1 0,0 0,1 0,0 0,-1 1,1-1,0 1,1 0,-1 0,1 0,0 0,0 0,-2 6,-6 13,2 0,1 0,-6 29,3 2,3 0,1 1,3-1,5 58,-2-106,0-1,1 1,0-1,0 1,0-1,1 0,0 1,0-1,0 0,0 0,1 0,0 0,0-1,6 8,-4-8,1 1,-1-1,1 0,-1-1,1 1,0-1,1 0,-1-1,0 1,1-1,11 1,80 12,1-4,193-5,-289-6,125-3,0-5,138-28,-191 21,-1-3,-1-3,-1-3,128-63,-162 66,-1-2,35-27,-57 38,0-1,0 0,-1-2,-1 1,0-2,18-29,-25 33,-1 0,0 0,-1 0,0-1,-1 1,-1-1,0 0,0 0,-2 0,1 0,-2 0,0 0,0 0,-6-20,3 14,-2 0,0 0,-1 1,-1 0,-1 0,0 1,-1 0,-24-30,27 40,0 0,-1 0,0 1,0 0,0 0,-1 1,0 0,0 1,0 0,0 0,-1 1,0 0,1 1,-1 0,0 1,0 0,0 0,0 1,0 0,0 1,0 0,-18 4,24-3,0 0,0 1,1-1,-1 1,0 0,1 0,0 0,0 0,0 0,0 1,0-1,1 1,-3 4,-26 58,27-57,-15 42,1 1,3 0,-12 72,23-94,0 1,3 0,0 0,2 0,1-1,1 1,11 42,-11-63,0 0,0 0,1 0,1-1,0 1,0-1,0 0,2-1,-1 1,1-1,0 0,0-1,17 13,-12-12,0 0,1-2,0 1,0-2,1 0,-1 0,1-1,0-1,26 3,23 0,0-3,0-3,91-12,-56-2,142-40,-225 50,1-1,-1-1,1 0,-2-1,1-1,-1 0,0-1,-1-1,0 0,21-21,-25 22,-2-1,1-1,-1 1,0-1,-1-1,-1 1,0-1,0 0,-1 0,-1 0,0 0,0-1,-1 0,0-17,0-27,-9-107,5 155,0 0,-1 1,0-1,-1 1,1 0,-1 0,-1 0,0 0,0 1,0 0,-1 0,0 0,-1 1,1 0,-1 0,0 0,-13-6,-12-8,-1 2,-63-24,79 35,-504-184,516 190,0-1,1 0,-1 0,1 0,0-1,-1 1,-3-4,7 5,1 0,-1 1,1-1,-1 1,1-1,-1 0,1 0,0 1,-1-1,1 0,0 0,0 0,-1 1,1-1,0 0,0 0,0 0,0 1,0-1,0 0,0 0,0 0,1 0,-1 1,0-1,0 0,1 0,-1 1,0-1,1 0,-1 0,1 1,-1-1,1 0,-1 1,1-1,0 1,-1-1,1 1,-1-1,1 1,0-1,0 1,-1 0,1-1,0 1,1-1,16-9,1 0,0 1,0 0,1 2,27-7,107-17,-132 27,52-8,0 2,1 4,105 5,-151 3,0 1,0 1,0 1,-1 2,0 1,0 1,-1 1,0 2,-1 0,0 2,43 31,-58-36,-1 1,-1 0,0 0,-1 1,0 1,0-1,-1 1,-1 0,0 1,0-1,-1 1,-1 1,-1-1,1 0,-2 1,2 25,-4-38,1 1,-1-1,0 0,1 1,-1-1,0 1,0-1,0 1,0-1,-1 1,1-1,0 1,0-1,-1 0,1 1,-1-1,1 0,-1 1,0-1,0 0,1 0,-1 1,0-1,0 0,0 0,0 0,0 0,-1 0,-1 1,1-2,1-1,-1 1,0-1,0 1,0-1,1 1,-1-1,0 0,0 0,1 0,-1 0,1 0,-1 0,1-1,0 1,-1 0,1-1,0 1,0-1,0 1,0-1,-1-2,-28-40,3-1,2-2,2 0,2-1,2-1,-23-94,38 121,0-1,1 0,1 0,1 0,2 0,0 0,1 0,1 0,2 0,0 1,1-1,1 1,1 1,1-1,1 2,1-1,27-36,-9 18,2 2,1 1,2 2,1 1,2 1,58-37,-92 67,1 0,0 0,0 0,1 0,-1 1,0 0,0 0,1 0,-1 0,0 1,1 0,-1-1,1 2,-1-1,1 0,-1 1,0 0,1 0,-1 0,0 1,0-1,0 1,0 0,0 0,0 1,-1-1,7 5,6 8,-1 0,0 1,0 1,17 28,-4-8,96 106,284 251,-382-363,-19-17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30.4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1288 89,'3'-22,"-2"21,-1-1,0 1,1 0,-1-1,0 1,1-1,-1 1,0-1,0 1,0 0,0-1,-1 1,1-1,0 1,-1-1,1 1,-1 0,1-1,-1 1,1 0,-1 0,0-1,0 1,0 0,0 0,0 0,0 0,0 0,0 0,0 0,-2-1,-2-1,1 0,-2 0,1 0,0 1,0 0,-1 0,0 0,1 1,-1 0,0 0,1 0,-1 1,-8 0,-13 1,-43 7,53-5,-55 9,1 3,0 3,2 4,0 2,1 4,-67 37,88-39,1 3,2 1,0 2,2 2,2 1,1 3,2 1,-61 83,85-102,1 1,0 0,2 0,0 1,-10 35,18-49,-1 0,2 0,-1-1,1 1,1 1,-1-1,1 0,1 0,-1 0,1 0,1 0,0 0,0-1,0 1,1 0,0-1,1 1,-1-1,1 0,7 8,-2-5,1 1,1-2,0 1,0-1,1-1,0 0,23 10,101 35,-126-49,563 154,-172-54,-14 32,-385-135,36 16,53 31,-82-43,-1 0,0 0,-1 1,1 1,-1-1,-1 1,1 0,-1 0,0 1,-1 0,1 0,3 10,-8-15,0-1,0 1,-1 0,1-1,-1 1,0 0,0-1,0 1,0 0,0-1,0 1,-1 0,1-1,-1 1,0 0,0-1,0 1,0-1,0 1,-1-1,-2 4,-3 3,-1 0,0 0,-17 13,9-8,-49 43,-3-3,-1-3,-103 57,115-78,0-2,-2-3,-1-3,-1-2,-79 15,118-31,0-1,0 0,0-2,0-1,0 0,0-2,0 0,0-2,0 0,1-2,-1 0,2-1,-1-1,-19-11,36 17,1 0,0 0,0 0,0 0,0-1,0 1,1-1,-1 1,1-1,-1 0,1 0,0 0,-2-4,4 5,-1-1,0 1,1 0,-1 0,1-1,0 1,0 0,0-1,0 1,0 0,0-1,0 1,1 0,-1 0,1-1,1-2,1-1,1 1,-1-1,1 0,0 1,1 0,-1 0,1 0,0 1,0 0,1 0,-1 0,1 0,6-2,50-27,2 4,1 2,84-23,20 3,256-37,-365 77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30.9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0,'4'4,"6"6,1 6,-1 4,-2 3,-3 1,-6 2,-4 5,-8 5,-12 5,-9 5,-8 6,-5 0,-3-1,2-5,5-6,7-5,8-9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31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1381 0,'-9'6,"0"1,1 0,0 0,0 0,0 1,1 1,0-1,-9 15,-1 0,-237 328,-52 69,-291 312,578-708,-2 0,-1-2,-30 25,40-38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32.2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1,'20'1,"0"1,0 2,-1 0,37 12,10 3,117 30,316 131,152 124,-131-72,-176-82,-240-94,-83-46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0.7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553 380,'-22'0,"0"1,1 1,-34 6,44-5,0 1,0 0,0 0,0 1,1 1,0 0,0 0,-12 10,-5 8,1 1,2 0,0 2,2 1,-37 59,32-39,2 1,2 2,-19 57,36-90,1 1,0 0,1 0,-2 32,6-47,-1 1,1-1,1 1,-1-1,0 1,1-1,0 1,0-1,1 0,-1 0,1 1,0-1,0 0,0 0,0-1,1 1,0 0,-1-1,2 1,-1-1,0 0,0 0,1 0,0-1,7 5,1-2,0-1,0 0,0-1,1 0,-1-1,23 1,83-5,-92 1,58-5,0-5,-1-2,-1-5,123-42,304-151,-233 75,-218 104,-2-2,86-71,-122 88,36-40,-52 52,1 0,-1-1,0 0,-1 0,1 0,-1-1,0 1,-1-1,1 0,-1 1,-1-1,2-8,-3 12,0 1,0-1,-1 1,1-1,-1 1,1 0,-1-1,0 1,0 0,0-1,0 1,0 0,0 0,-1 0,1 0,-1 0,0 0,1 0,-1 1,0-1,0 1,-3-3,1 2,-1-1,0 1,1 0,-1 0,0 0,0 0,0 1,0 0,0 0,-10 0,12 1,-1 0,1 0,0 0,0 1,-1-1,1 1,0 0,0 0,-1 0,1 0,0 0,0 1,0-1,1 1,-1 0,-3 2,5-2,-1 0,1 0,-1 0,1 0,0 1,0-1,0 0,0 0,1 1,-1-1,1 0,-1 1,1-1,0 1,0-1,0 0,0 1,0-1,0 1,1-1,-1 0,1 1,0-1,0 0,1 3,0 1,1-1,0 0,0 1,1-1,-1-1,1 1,0-1,0 1,1-1,-1 0,1 0,8 4,69 34,-56-29,32 12,1-2,1-3,95 20,-59-23,157 7,-249-24,21 2,1-2,-1 0,42-7,-61 6,1-1,-1 1,1-1,-1-1,0 1,1-1,-1 0,-1 0,1-1,0 0,-1 0,0 0,0-1,0 1,-1-1,1 0,-1-1,0 1,3-7,-5 8,-1-1,1 0,-1 1,0-1,0 0,-1 1,1-1,-1 0,0 0,0 1,-1-1,0 0,1 0,-2 1,1-1,0 1,-1-1,0 1,0-1,0 1,-1 0,1 0,-1 0,-4-4,-8-10,0 1,-1 0,-29-23,-34-26,-2 4,-4 3,-154-81,236 140,1-1,-1 0,1-1,0 1,0 0,0-1,0 1,0-1,0 0,0 1,0-1,0 0,-2-4,4 6,0-1,0 1,0 0,0-1,0 1,0 0,0-1,0 1,1 0,-1-1,0 1,0 0,0-1,0 1,0 0,0 0,1-1,-1 1,0 0,0-1,0 1,1 0,-1 0,0-1,1 1,-1 0,0 0,0 0,1 0,-1-1,0 1,1 0,24-5,13 5,0 1,0 2,51 10,113 34,-144-32,825 227,-682-181,-168-48,-1 1,0 1,56 37,-81-47,-1 0,0 0,0 1,0-1,-1 2,0-1,0 0,7 14,-10-18,-1 0,-1 0,1 0,0 0,0 0,-1 0,1 0,-1 0,0 0,1 0,-1 1,0-1,0 0,0 0,-1 0,1 0,0 0,-1 1,0-1,1 0,-1 0,0 0,0 0,0-1,0 1,0 0,-1 0,1-1,-1 1,1 0,-1-1,1 0,-1 1,0-1,0 0,-3 2,4-2,-1 0,1 0,-1-1,1 1,-1 0,1-1,-1 1,0-1,1 0,-1 1,0-1,1 0,-1 0,0 0,1 0,-1-1,0 1,1 0,-1-1,0 1,1-1,-3 0,1-1,0 0,0 0,1-1,-1 1,1 0,-1-1,1 0,0 1,0-1,-2-5,-2-4,1 0,0 0,1 0,-5-25,2-18,3 0,3-83,2 106,-1 27,0 0,0 0,1 0,-1 0,1 0,0 0,1 0,-1 0,1 0,0 1,5-10,-5 13,0-1,-1 0,1 1,0-1,0 1,0 0,0-1,0 1,0 0,0 0,1 0,-1 1,0-1,0 0,1 1,-1 0,0-1,1 1,-1 0,1 0,-1 1,0-1,1 0,-1 1,0-1,1 1,3 1,24 10,0 2,0 1,-2 0,0 3,30 22,2 2,50 27,-43-29,-2 3,-2 2,103 97,-126-97,-2 2,61 99,-79-113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1.2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1,'1'36,"2"0,2 0,1-1,15 48,55 129,-27-93,118 203,-121-248,3-3,3-1,102 105,-123-148,1-1,2-1,0-1,1-3,2 0,63 25,-90-41,1-1,-1 0,1-1,-1 0,1-1,0 0,0 0,1-1,-1-1,0 0,17-2,-11-4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2.3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1338 556,'-122'0,"0"5,0 6,-221 48,205-22,1 7,-160 75,244-99,49-23,12-5,13-9,28-6,83-27,-27 12,61-24,2 7,227-42,-169 58,303-14,-443 50,-1 3,0 4,116 21,-146-14,0 2,-1 3,-1 2,0 3,-2 1,53 33,-81-42,105 69,-113-72,-1 2,0 0,-1 0,0 1,-1 1,12 17,-22-26,1 0,-1 1,0-1,-1 1,1-1,-1 1,0 0,-1-1,1 1,-1 0,0 0,-1 0,1-1,-1 1,0 0,-1-1,1 1,-1-1,0 1,0-1,-1 0,0 0,0 0,0 0,0 0,-1-1,0 1,0-1,0 0,0 0,-1 0,1-1,-1 0,0 0,0 0,-6 2,10-4,-1-1,1 1,0-1,0 1,-1-1,1 0,0 0,-1 1,1-1,-1 0,1 0,0 0,-1-1,1 1,0 0,-1 0,1-1,0 1,-1-1,1 1,0-1,0 1,0-1,-1 0,1 0,0 0,0 0,0 1,0-1,0 0,1-1,-1 1,0 0,0 0,1 0,-1 0,0-1,1 1,0 0,-1-1,1 1,0 0,-1-2,-1-8,0 0,1 0,0 0,1-14,0 17,0-115,5 1,6-1,5 2,45-172,-60 291,0-5,1-1,1 0,-1 1,1-1,1 1,-1 0,1 0,6-8,1 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2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674 83,'-128'77,"-29"21,79-42,2 4,-119 120,190-174,-1 0,2 0,-1 0,0 1,1 0,-3 8,6-14,0 0,1 1,-1-1,1 1,0-1,-1 1,1-1,0 1,0-1,0 1,0-1,0 1,0-1,1 1,-1-1,0 1,1-1,-1 0,1 1,0-1,-1 1,1-1,0 0,0 0,0 1,0-1,0 0,0 0,0 0,0 0,0 0,0 0,1 0,-1-1,0 1,1 0,1 0,15 6,2-1,-1-1,1-1,0-1,0 0,31 0,6 1,313 22,-136-11,-229-14,4 0,-1-1,0 0,1 0,-1 0,15-3,-21 2,0 0,0 1,0-1,0 0,0 0,0 0,0-1,0 1,-1 0,1-1,-1 1,1-1,-1 1,1-1,-1 1,0-1,0 0,0 0,0 0,0 0,0 0,0 0,-1 0,1 0,-1 0,1 0,-1-4,2-31,-1 1,-2-1,-1 0,-2 1,-2 0,-1 0,-2 0,-1 1,-2 0,-1 1,-2 1,-1 0,-2 1,-38-53,45 72,1 1,-1 1,-1 0,0 0,-17-11,25 19,-1 0,0 0,1 1,-1-1,0 1,-1 0,1 1,0-1,0 1,-1 0,1 0,0 0,-1 1,1 0,-1 0,1 1,-1-1,-8 3,-2 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3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0,'2'2,"0"-1,0 0,0 0,0 1,0 0,0-1,0 1,0 0,0 0,-1 0,1 0,-1 0,0 0,0 0,1 1,0 3,2 1,219 392,225 448,-393-724,-44-103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4.6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1506,'5'0,"-1"-1,1 0,-1 0,1 0,0-1,-1 0,0 0,0 0,1 0,-1 0,7-7,42-37,8-18,92-125,32-89,-147 217,-4-2,-2-1,36-105,-53 124,-3-1,-1 0,-3-1,-2 0,-1-1,-4-61,-1 100,-1 0,0 0,0 1,-1-1,0 0,-1 1,0 0,0-1,-7-10,7 14,0 1,-1-1,1 1,-1 0,0-1,0 2,0-1,-1 0,0 1,1 0,-1 0,0 1,0-1,0 1,-9-3,13 5,-1-1,0 1,1-1,-1 1,0 0,0 0,0-1,1 1,-1 1,0-1,0 0,0 0,1 1,-1-1,0 0,1 1,-1 0,0-1,1 1,-1 0,0 0,1 0,-3 2,2 0,0 0,0-1,0 1,0 0,1 0,-1 1,1-1,0 0,0 0,0 1,-1 5,0 5,1 1,1-1,0 1,4 27,3-12,0 0,2 0,2-1,0-1,2 0,1-1,1 0,33 43,13 7,98 97,442 352,-513-455,-79-64,58 54,-64-58,0 1,0-1,0 0,-1 1,0 0,1 0,-1-1,0 1,-1 0,1 1,-1-1,0 0,0 0,0 1,0-1,-1 8,0-10,-1 1,0-1,0 1,0-1,0 0,0 1,0-1,-1 0,1 0,-1 0,0 0,1 0,-1 0,0 0,0-1,-3 3,-41 23,31-18,-184 109,152-88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13.7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1,'1'9,"1"-1,0 1,1-1,0 1,1-1,0 0,0 0,0 0,1-1,7 10,-1-1,489 698,-127-261,-358-437,0 0,1-1,1-1,0 0,32 18,-45-29,1 0,0 0,0-1,0 0,0 0,0 0,0-1,1 0,-1 0,0 0,1 0,-1-1,0 0,1 0,-1 0,1-1,-1 0,0 0,1 0,-1-1,0 0,0 0,0 0,0 0,0-1,-1 0,1 0,4-4,33-37,-3-1,63-92,-65 84,75-95,-92 124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5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0,'4'0,"11"9,6 6,8 10,4 9,9 12,2 6,1 7,2 3,-2-2,-1-1,-8-3,-5-7,-9-7,-7-6,-7-10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6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0,'33'2,"0"1,0 1,0 2,-1 1,48 17,149 74,-106-33,-3 6,-3 6,-4 4,-3 5,173 176,-89-42,-167-185,-2 0,-2 2,-1 1,28 69,-46-94,0-1,0 1,-2-1,1 1,0 24,-3-35,0 1,1-1,-1 0,0 0,-1 0,1 1,0-1,0 0,-1 0,0 0,1 0,-1 0,0 0,0 0,0 0,0 0,0 0,-1 0,1 0,0-1,-1 1,0 0,1-1,-1 0,0 1,0-1,1 0,-1 0,0 0,0 0,0 0,-1 0,1-1,0 1,0-1,0 1,0-1,-1 0,1 0,0 0,0 0,-3 0,1-1,-1-1,1 1,-1 0,1-1,0 0,0 0,-1 0,1-1,1 1,-1-1,0 0,1 0,-1-1,-4-5,-3-5,0 0,-14-24,-2-12,1 0,3-2,2-1,2-1,3 0,2-1,3-1,-7-89,17 138,1 0,0-1,0 1,1 0,0 0,0 0,0 0,1 0,5-12,-6 16,1 0,0 1,0 0,-1-1,1 1,1 0,-1 0,0 0,0 0,1 1,-1-1,1 1,0-1,-1 1,1 0,0 0,0 0,0 0,0 1,-1-1,1 1,0-1,0 1,0 0,0 0,3 1,14 1,-1 1,0 1,0 1,0 0,-1 1,0 1,0 1,-1 1,19 11,-3 2,0 1,-1 1,40 40,-65-56,0 0,0 0,0 1,9 16,-14-21,-1-1,1 0,-1 1,1-1,-1 1,0 0,0-1,0 1,-1 0,1-1,-1 1,0 0,0 0,-1 0,1-1,-2 6,-3-4,-1-14,-1-16,-2-62,3 0,10-135,-3 198,-1 15,2-32,7-41,-8 72,1 0,0-1,1 2,0-1,1 0,0 0,1 1,0 0,9-14,-11 20,0 1,-1-1,1 1,0-1,0 1,0 0,1 0,-1 0,0 1,1-1,-1 1,1 0,-1 0,1 0,0 0,-1 1,1-1,0 1,0 0,-1 0,1 0,0 1,0-1,-1 1,1 0,-1 0,1 0,4 3,11 4,-1 1,0 1,-1 1,17 13,-18-13,45 33,-2 2,-2 3,85 94,-116-114,-2 1,-2 1,-1 1,-1 1,-2 1,-1 1,-2 0,-1 1,9 39,-16-39,-3-6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6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0,'0'4,"0"6,4 2,6 2,5 8,5 4,7 6,3 11,10 6,2 4,3 5,-3 2,-3-5,-10-4,-4-10,-6-8,-8-5,-4-8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7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0,'10'1,"0"0,0 1,0 0,0 1,0 0,-1 0,1 1,-1 0,0 0,-1 1,1 1,-1-1,0 1,14 14,7 8,-2 2,32 45,-46-58,23 31,-2 1,-3 1,50 107,-72-134,0-1,-2 1,0 0,-2 0,-1 1,0 0,-2-1,-1 1,0 0,-2 0,-1 0,-8 41,8-59,0 0,0 0,0 0,-1 0,0-1,0 1,0-1,0 0,-1 0,0 0,0 0,-1-1,1 1,-1-1,0 0,0-1,-1 1,1-1,-1 0,-11 4,-4 0,-1-1,0-1,-1-1,-34 1,48-4,-97 7,-1-5,-129-11,211 5,-46-11,62 12,1-1,-1 0,1 0,0-1,0 0,0 0,1-1,-14-11,10 2,8 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8.1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0,'1'6,"-1"0,1 0,0 0,1 0,0 0,0 0,0-1,0 1,1-1,6 9,42 53,-22-31,124 171,-9 7,215 432,-249-372,-82-197,-27-75,0 1,0-1,0 1,1-1,-1 1,0-1,1 0,-1 1,1-1,0 0,0 0,0 0,0-1,0 1,0 0,1-1,-1 1,0-1,4 2,-4-3,0 0,0 0,0 0,0 0,0 0,0 0,0-1,0 1,-1 0,1-1,0 0,0 1,0-1,-1 0,1 0,0 0,-1 0,1 0,0-1,-1 1,0 0,1-1,-1 1,0-1,0 1,2-4,8-12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9.1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1,'1'18,"0"1,2-1,0 0,1 0,1 0,11 27,55 101,-53-113,89 176,137 372,-171-383,-72-196,-1 1,1-1,0 0,1 0,-1 0,0 0,1 0,-1 0,1 0,-1 0,1 0,0-1,0 1,0-1,0 1,0-1,0 0,0 0,0 0,0 0,1 0,-1 0,0-1,1 1,-1-1,0 0,1 1,-1-1,1 0,-1 0,5-1,5-2,-1 0,0-1,0 0,0-1,14-8,-3 2,-6 2,-3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49.9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41,'0'-4,"-4"-2,-6 1,-6 1,-4 1,-3 1,-1 1,-7 0,0 1,-1 1,-3-1,1 0,1 0,6-4,4-2,6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0.5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0 200,'5'0,"0"-4,5-1,5-5,3-4,8-1,8-1,2-2,0 1,6 0,0-2,-2 3,-4 4,-4-1,-3 3,-11 2,-8 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2.1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95,'-67'-22,"26"6,0 2,-2 2,1 2,-1 2,-70-4,108 11,-1 1,1 1,-1-1,0 1,1 0,-1 0,1 0,0 1,-1 0,1 0,0 1,0-1,0 1,1 0,-1 0,1 1,-8 7,3-1,2 2,-1-1,1 1,1 0,0 1,-5 16,-4 14,2 1,2 1,2 0,2 1,2-1,2 1,2 0,7 71,-5-106,0 1,1-1,0 1,1-1,0 0,1 0,0 0,0 0,1 0,1-1,0 0,0 0,1-1,0 0,1 0,0 0,0-1,1-1,0 1,0-1,1-1,0 0,0 0,0-1,18 7,6 1,1-1,0-2,1-1,0-2,0-1,39 0,-45-5,-1-1,1-2,-1-1,1-1,-1-2,0-1,-1-1,29-12,-51 18,-1-2,1 1,0-1,-1 1,0-2,0 1,0 0,0-1,-1 0,1 0,-1-1,-1 1,1-1,3-6,3-10,-1 0,10-39,-5 13,25-47,-25 66,-2 0,-2 0,10-39,-20 66,0 0,0 0,0 0,1 0,-1 0,1 1,0-1,-1 0,1 0,0 0,0 1,0-1,0 0,0 1,0-1,1 1,-1 0,1-1,-1 1,1 0,-1 0,2-1,-1 1,0 1,0 0,0 0,0 0,-1 0,1 0,0 0,0 1,0-1,-1 1,1-1,0 1,-1 0,1-1,0 1,-1 0,1 0,2 2,7 7,1 0,-1 1,-1 0,11 14,-19-23,79 96,-25-33,-3 3,85 142,-125-185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35,'7'1,"-1"0,0 0,0 0,0 1,-1 0,1 0,0 0,-1 1,1 0,5 4,57 43,-35-25,306 268,-276-235,42 55,-113-142,2 0,0-1,2 0,2 0,0-1,4-40,-1 18,-1 45,5-120,-3 116,-1 0,2 0,0 0,0 1,1-1,0 1,1 0,9-15,-11 22,0 1,0 0,0 0,0 0,0 0,1 0,-1 1,1-1,0 1,-1 0,1 0,0 1,0-1,0 1,1 0,-1 0,0 0,0 1,1-1,-1 1,0 0,1 0,-1 1,0-1,1 1,5 2,4 0,0 1,0 1,0 1,0 0,-1 1,18 11,-2 2,-2 2,-1 0,41 46,61 88,-94-111,19 22,113 133,-127-161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1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894 899,'-42'3,"0"2,0 1,0 3,-79 26,-2 1,6-2,-145 63,252-93,-40 14,48-17,0 0,0 0,0-1,0 1,0-1,0 0,0 0,0 0,0 0,0 0,0 0,-1 0,1 0,0-1,0 1,0-1,0 0,-3-1,5 1,0 0,0 1,0-1,0 0,0 1,0-1,0 0,0 1,0-1,1 0,-1 1,0-1,0 0,1 1,-1-1,0 1,1-1,-1 1,1-1,-1 0,1 1,-1 0,1-1,-1 1,1-1,-1 1,1 0,0-1,-1 1,1 0,-1 0,2-1,23-13,-24 13,54-25,1 2,1 2,62-13,180-31,-234 53,27-6,1 5,0 3,0 4,1 4,103 11,-176-4,0 0,-1 1,0 1,0 1,-1 1,1 0,-2 2,1 0,-2 1,1 1,21 18,11 17,-2 1,48 61,-49-53,-33-40,30 37,-42-50,1 0,-1 1,0 0,0-1,0 1,-1 0,1 0,-1 0,0 0,0 0,0 1,0 5,-2-9,1 0,0 1,-1-1,1 1,-1-1,0 1,1-1,-1 0,0 0,0 1,0-1,0 0,0 0,0 0,0 0,0 0,0 0,0 0,-1 0,1-1,0 1,-1 0,1-1,0 1,-1-1,1 1,-1-1,1 0,-1 1,1-1,-1 0,1 0,-1 0,1 0,-1-1,1 1,-1 0,1-1,-3 0,-4 0,0-1,1 0,-1 0,0-1,1 0,-9-4,3-2,0 0,1-1,0-1,1 0,0 0,0-1,2 0,-15-23,10 11,1 0,1-1,1 0,-9-32,9 11,2 0,2-1,2 0,2 0,2 0,11-90,66-278,-68 381,47-175,-40 181,-15 28,1-1,0 0,-1 1,1-1,0 0,0 1,0-1,0 1,0 0,-1-1,1 1,0 0,0-1,0 1,0 0,0 0,0 0,0 0,0 0,0 0,0 0,0 0,0 0,0 0,0 1,2 0,13 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4.5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210 342,'12'-8,"-1"0,0-1,0 0,-1-1,0 0,-1-1,16-23,2 0,18-17,-28 35,-2-1,0-1,-1-1,-1 0,17-30,-30 48,0 1,0 0,0 0,0 0,0 0,0 0,0 0,0-1,0 1,0 0,0 0,0 0,0 0,0 0,0-1,0 1,0 0,0 0,0 0,0 0,0 0,0-1,-1 1,1 0,0 0,0 0,0 0,0 0,0 0,0 0,0 0,0-1,-1 1,1 0,0 0,0 0,0 0,0 0,0 0,0 0,-1 0,1 0,0 0,0 0,0 0,0 0,0 0,-1 0,1 0,0 0,0 0,0 0,0 0,0 0,-1 0,1 0,0 0,0 0,0 0,0 1,0-1,-1 0,-17 6,-25 15,40-20,-44 23,2 2,0 2,2 2,1 2,2 2,-54 56,87-81,1 0,0 1,0-1,1 1,0 0,0 1,2-1,-1 1,1 0,-2 14,4-18,0 1,0 0,1 0,0-1,0 1,1 0,0 0,0-1,1 1,0-1,0 1,1-1,0 0,0 0,7 11,-8-15,1 0,0 0,0-1,0 1,0-1,0 0,0 0,0 0,1 0,-1-1,1 0,0 1,-1-1,1 0,0-1,4 1,67 2,-54-3,159 0,468-16,-470-5,-151 16,0-1,0-1,0-2,36-16,-56 21,-1 0,1 0,-1-1,0 0,-1 0,1 0,-1-1,0 0,-1 0,1 0,-1 0,6-13,1-7,0-1,7-31,3-9,-9 41,-2-1,-1-1,-1 0,-2 0,6-51,-12 77,0 1,0 0,1-1,-1 1,0-1,0 1,-1-1,1 1,0-1,0 1,-1-1,1 1,-1-1,1 1,-1 0,1-1,-1 1,0 0,0 0,0-1,0 1,-1-2,0 3,1 1,0-1,0 0,0 0,0 0,0 1,-1-1,1 0,0 1,0-1,0 1,0 0,0-1,0 1,1 0,-1-1,0 1,0 0,0 0,1 0,-2 1,-6 8,1 0,0 0,0 1,-4 11,0 3,1 1,1 0,1 0,2 0,1 1,0 0,2 0,1 39,3-52,0 0,1 0,1 0,0 0,0-1,2 1,0-1,0 0,1 0,1 0,0-1,1 0,0-1,0 0,2 0,-1 0,1-1,12 8,23 16,1-3,2-2,1-2,95 38,219 48,-307-98,1-2,0-2,1-3,89 1,-144-9,0 0,-1 0,1 0,0 0,-1-1,1 1,0-1,-1 1,1-1,-1 0,1 0,-1 0,1 0,-1-1,0 1,0 0,1-1,-1 0,0 0,-1 1,1-1,0 0,0-1,-1 1,1 0,1-4,-2 2,0-1,-1 1,0-1,1 0,-1 1,-1-1,1 0,-1 1,0-1,0 1,0-1,0 1,-1-1,-3-6,-31-64,-4 2,-3 1,-3 3,-2 1,-4 3,-3 1,-2 4,-3 2,-2 2,-96-65,151 115,-1 1,1 0,-1 1,0 0,0 0,0 0,-1 1,1 0,-1 1,0 0,0 0,1 1,-1 0,0 0,0 1,0 1,0-1,0 1,0 1,0 0,-10 3,-16 1,29-5,0-1,0 1,0 0,0 1,0 0,0-1,1 2,-1-1,1 1,-10 5,4 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5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0,'4'0,"10"5,7 9,9 7,7 9,6 7,9 6,8 9,2 4,4 5,-5-3,-4-8,-9-8,-6-2,-8-8,-9-5,-8-8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5.7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1,'16'1,"0"0,-1 1,1 1,-1 1,1 0,14 7,89 42,-80-34,-38-19,119 62,-104-52,0 0,0 1,-1 1,-1 0,14 16,-26-26,0 0,0 0,0 0,-1 0,1 0,-1 1,1-1,-1 0,0 1,0-1,0 1,0 0,0-1,-1 1,1 0,-1-1,0 1,0 0,0 0,0-1,0 1,-1 0,1 0,-1-1,0 1,1-1,-1 1,0 0,-1-1,1 0,0 1,-1-1,1 0,-1 1,-3 1,-6 8,-1-2,-1 0,0 0,0-1,-16 8,-7 5,6-1,0-2,-2-1,-45 20,57-31,-1 0,0-1,0-1,0-1,0-1,-43 1,54-4,0 0,0 1,-1 0,-15 5,9-1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6.4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0,'-16'1,"-1"0,1 1,0 1,0 0,1 2,-1-1,1 2,0 0,-26 15,-3 7,-70 56,23-16,88-66,0 0,1 0,-1 0,0 0,1 1,-1-1,1 1,-1-1,1 1,0 0,0 0,1 0,-1 0,-2 6,4-7,0 1,0-1,1 0,-1 0,0 1,1-1,-1 0,1 0,0 0,0 0,0 0,0 0,0 0,0 0,1 0,-1 0,1 0,-1-1,1 1,0-1,-1 1,5 1,210 165,-204-158,16 11,-1 1,-1 1,-1 1,40 51,-63-72,-1-1,1 1,-1 0,1 0,-1 0,0 0,0 0,0 0,0 0,-1 0,1 0,-1 0,0 0,0 0,0 0,0 0,0 1,-1-1,1 0,-1 0,0 0,0 0,0 0,-1 0,1-1,-1 1,1 0,-1-1,0 1,0-1,0 1,0-1,0 0,-1 0,1 0,-1 0,1 0,-4 1,-8 5,0 1,0-2,-1 0,0-1,0 0,-17 3,-316 56,346-65,-49 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7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0,'2'16,"0"-1,2 1,-1-1,2 0,0-1,10 22,3 8,32 102,142 357,-165-446,2-1,53 76,-64-107,1-1,1 0,2-1,0-2,1 0,1-1,27 16,-12-15,2-1,61 20,-45-19,-23-9,-8-3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8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1 333,'19'11,"-1"0,20 17,16 9,260 133,-252-143,1-2,2-2,81 16,-139-37,0-1,-1 1,1-2,0 1,0-1,0 0,-1 0,14-3,-17 2,-1 0,0 0,0 0,0 0,0-1,0 1,0-1,0 1,0-1,-1 0,1 0,0 0,-1 0,0 0,1 0,-1 0,0 0,0-1,0 1,-1 0,1-1,-1 1,1-1,-1 1,0-1,1 1,-2-5,-2-288,-3 124,6-11,13 267,4-2,3 1,36 91,-35-108,62 176,168 345,-243-573,0-1,-2 0,0 0,9 28,-15-39,1 0,0 0,-1 0,1 1,-1-1,0 0,0 0,0 0,-1 0,1 1,-1-1,0 0,0 0,0 0,0 0,0 0,0 0,-1-1,0 1,1 0,-1-1,0 1,0-1,-4 4,-71 60,25-20,-82 57,129-100,0 0,-1 0,1 0,0-1,-1 1,0-1,1-1,-1 1,0-1,0 0,0 0,0-1,0 0,0 0,0 0,0-1,0 1,1-2,-1 1,0-1,0 1,1-2,-1 1,1 0,0-1,-1 0,-6-6,-8-8,0 0,2-2,0 0,1-1,-15-23,22 30,-38-49,-124-171,131 172,-62-127,95 170,0 0,2 0,0-1,1 0,-4-25,8 41,1-1,-1 0,1 1,0-1,0 1,0-1,0 0,1 1,-1-1,1 0,0 1,0-1,0 1,1 0,-1-1,1 1,0 0,0 0,0 0,0 0,0 0,1 0,-1 1,1-1,0 1,0 0,0 0,0 0,0 0,0 0,1 1,-1-1,0 1,6-2,16 0,-1 0,0 1,1 2,47 5,-10-2,-23-1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7:59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101 527,'-3'0,"-1"1,0-1,1 1,-1 0,1 0,-1 1,1-1,-1 1,1-1,0 1,0 0,0 0,0 1,0-1,0 0,1 1,-1 0,1 0,-1 0,1 0,0 0,1 0,-1 0,0 0,1 1,0-1,-1 1,1 3,-5 14,1-1,2 1,-3 33,6-52,-3 35,2-1,2 1,2 0,1-1,1 1,2-1,20 59,-20-76,1 1,1-1,0 0,2 0,0-1,1-1,0 0,2-1,0 0,1-1,0-1,1 0,1-1,31 19,-46-31,99 49,-92-46,0 0,0-1,0-1,1 1,-1-2,1 1,-1-1,1 0,11-2,-19 1,0 0,0-1,0 1,-1-1,1 0,0 0,-1 1,1-1,-1 0,1 0,-1-1,1 1,-1 0,0 0,0-1,1 1,-1-1,0 1,0-1,-1 1,1-1,0 0,0 1,-1-1,1 0,-1 0,1 1,-1-1,0-3,1-3,0-1,-1 1,-1 0,1-1,-3-10,-5-15,-1 1,-2-1,-1 2,-21-43,-78-122,89 161,-12-16,14 21,-26-50,42 73,1-1,-1 1,1-1,1 0,0 0,0 0,1 0,0 0,0 0,1 0,1-12,1 15,-1 1,1 0,1 0,-1 0,1 0,0 0,0 0,0 1,0-1,1 1,0 0,0 0,0 1,1-1,-1 1,1 0,-1 0,7-3,15-7,0 1,34-11,-44 17,31-11,1 2,0 2,1 2,71-6,-93 15,-1 1,0 2,0 1,0 0,0 2,-1 1,1 1,-1 2,0 0,31 16,16 14,-1 4,-2 3,-2 3,120 111,-115-85,-3 2,-3 4,87 138,-149-212,1 1,-1 1,-1-1,1 0,-1 1,-1 0,4 13,-6-18,0-1,0 0,0 0,0 0,0 1,-1-1,1 0,-1 0,1 0,-1 0,0 0,0 0,0 0,0 0,0 0,0 0,-1 0,1-1,-1 1,1-1,-1 1,1-1,-1 1,0-1,0 0,0 0,0 0,0 0,0 0,0 0,0-1,-3 2,-8 2,0 1,0-2,-1 0,1 0,-1-2,1 1,-1-2,-19-1,26 0,1 0,0-1,-1 1,1-1,0-1,0 1,0-1,0 0,1-1,-1 1,1-1,0 0,0-1,0 1,1-1,0 0,-1 0,2 0,-8-11,-3-12,1 0,1-1,2 0,0 0,-6-38,-17-157,30 196,-7-76,4-177,10 213,3-1,3 1,30-105,-39 169,0 0,0 0,1-1,-1 1,1 0,0 0,1 0,-1 1,4-5,2 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01.8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1007,'-1'0,"0"0,1 0,-1 0,0 0,0 0,1 0,-1-1,1 1,-1 0,0 0,1-1,-1 1,0 0,1-1,-1 1,1-1,-1 1,1-1,-1 1,1-1,-1 1,1-1,0 1,-1-1,1 0,0 1,0-1,-1 0,1 1,0-1,0 0,0 1,0-1,-1 0,1 1,0-1,0 0,1 1,-1-1,0 0,0 0,0 1,0-1,1 0,11-32,3 13,1 0,0 0,2 2,28-23,20-22,9-19,77-109,-123 149,-1-1,-3-2,-1 0,33-94,-54 132,-1-1,0 0,0 0,0 0,-1 0,-1 0,0 0,0-1,-1-9,0 15,0-1,0 0,0 1,-1-1,1 1,-1-1,0 1,0 0,0 0,-1-1,1 2,-1-1,0 0,1 0,-1 1,0 0,-1-1,1 1,0 1,-1-1,-5-2,-7-2,0 1,-1 0,1 2,-1 0,0 0,-32 1,-108 11,84-2,59-6,-10 0,0 1,0 1,-45 12,63-13,-1 1,1-1,0 1,0 0,0 0,1 1,-1 0,1 0,0 0,0 1,0-1,1 1,-1 0,1 1,1-1,-1 1,1 0,-6 11,5-6,1 1,0-1,0 0,1 1,0 0,1-1,1 1,0 0,0 0,1-1,3 13,0-6,1-1,0 0,2 0,0-1,0 1,17 24,-2-10,1-1,2-1,0-2,2 0,1-1,40 27,-2-8,134 67,84 16,-222-101,28 9,-53-23,-1 2,0 1,61 39,-94-53,0 1,0-1,0 1,0-1,0 1,-1 0,0 0,1 1,-1-1,0 0,-1 1,1-1,0 1,-1 0,0-1,0 1,0 0,0 0,0 7,-2-4,1 0,-1 0,0 0,-1-1,1 1,-1 0,-1-1,1 1,-7 10,-11 18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02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1415,'50'-28,"0"-2,-3-3,0-1,-3-3,52-54,-81 76,-1 0,-1-1,0 0,-1-1,-1-1,-1 1,0-2,-2 0,0 0,-1 0,0-1,-2 0,-1 0,0-1,1-35,-4 42,-2-1,0 0,0 1,-2 0,0-1,0 1,-6-14,8 25,0 0,-1 1,1-1,-1 0,1 1,-1-1,0 1,0-1,0 1,0 0,0 0,-1 0,1 0,-1 0,1 0,-1 1,0-1,0 1,1 0,-1 0,0 0,0 0,0 0,0 1,0 0,-1-1,1 1,0 0,0 0,0 1,0-1,0 1,0-1,0 1,0 0,0 0,0 0,1 0,-6 4,-2 0,0 1,1 0,-1 0,1 1,1 0,-1 1,-12 15,-48 69,52-68,-19 28,2 2,-44 94,66-119,1 0,1 1,1 0,2 0,0 1,3 0,-2 44,6-70,0-1,0 1,0 0,1 0,0 0,0-1,0 1,1 0,-1-1,1 0,0 1,1-1,-1 0,1 0,-1 0,1 0,0 0,1-1,-1 1,1-1,-1 0,1 0,0 0,0-1,0 1,1-1,-1 0,8 2,10 2,0-1,0-1,0-1,0-1,24-1,-9 1,296 12,639-58,-958 43,0-1,0 0,0-1,0-1,16-7,-26 9,0 0,0 0,0-1,0 1,0-1,-1 0,1 0,-1 0,0-1,0 1,0-1,0 0,-1 0,0 0,1 0,-1 0,-1-1,1 1,1-8,0-7,0-1,-2 0,0 1,-1-1,-2 0,0 1,0-1,-2 1,-7-23,-65-169,76 211,-58-133,-5 4,-5 2,-122-167,171 267,-10-14,-2 0,-1 2,-2 2,-58-50,67 72,24 15,0 0,1 0,-1 0,0-1,1 1,-1 0,0 0,1 0,-1 0,0 0,0 0,1 1,-1-1,1 0,-1 0,0 0,1 1,-1-1,0 0,1 1,-1-1,0 1,-1 2,1-1,0 1,0 0,-1 0,2 0,-1 0,0 0,1 0,-1 0,1 0,0 0,0 0,0 0,1 5,3 46,3-1,19 79,41 103,-49-176,32 99,6-2,8-3,5-3,127 201,-83-204,-69-93,-27-32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03.7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72 714,'36'-34,"1"2,58-37,-2 0,34-31,190-195,-314 291,1 0,-1 0,0 0,1-1,-2 1,1-1,-1 0,1 0,-1 1,2-11,-4 14,0-1,0 0,0 0,0 1,-1-1,1 0,0 0,-1 1,1-1,-1 0,0 1,0-1,0 1,1-1,-1 1,0-1,-1 1,1-1,0 1,0 0,-1 0,1 0,0 0,-1 0,1 0,-1 0,0 0,1 0,-1 1,0-1,1 1,-1-1,0 1,1 0,-4-1,-18-3,-1 1,1 0,-1 2,0 1,1 0,-1 2,0 1,1 1,0 0,0 2,0 1,1 1,0 1,0 0,-22 15,12-6,1 2,1 1,1 1,1 2,1 1,1 1,1 1,2 1,-22 33,34-44,0 1,1 0,1 1,1 0,1 1,0 0,1 0,2 0,-4 26,7-33,1 1,0-1,1 1,1-1,0 0,0 1,1-1,1 0,1 0,-1-1,2 0,0 1,0-2,1 1,10 12,4 1,1-2,1 0,1-2,1 0,1-2,1 0,0-2,1-1,1-2,36 14,43 11,164 36,-264-73,102 27,152 31,-226-55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16.1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432 375,'-15'1,"0"1,-1 1,1 0,0 1,0 0,1 2,0-1,0 2,0 0,0 1,-22 16,8-3,2 2,0 0,1 2,-24 30,38-42,1 0,0 1,1 0,1 1,0 0,-6 18,11-25,1 0,0 1,1-1,0 1,0-1,0 1,1-1,1 1,-1 0,1-1,1 1,0-1,5 15,0-3,1 1,2-1,0-1,1 0,20 28,-25-40,0 1,0-1,1-1,0 1,0-1,0-1,1 1,0-1,0-1,0 1,0-1,1-1,0 1,0-2,15 4,11-3,0-1,0-2,0-2,-1-1,1-2,35-9,197-68,-236 71,0-1,-1-1,-1-2,38-25,-55 31,0-1,0 0,-1-1,0 0,-1-1,0 0,-1 0,-1-1,1 0,-2-1,8-19,1-8,-2 0,-2-1,-2 0,-2-1,-1 0,1-66,-9 96,-1 0,1 0,-2 0,0 0,-1 0,0 0,-1 1,0 0,-12-20,-8-8,-41-49,56 76,5 6,0 1,0 0,0 1,-1 0,0-1,0 2,-1-1,0 1,1 0,-1 0,0 1,-1 0,1 0,-1 1,1 0,-1 0,0 0,1 1,-1 1,0-1,-15 2,8 1,1 1,-1 0,1 1,-1 1,1 0,1 1,-1 1,1 0,0 0,-18 15,-169 117,-11 7,207-142,1-3,0 1,0 0,0 0,0 1,0-1,1 0,-1 1,1 0,0-1,-1 1,1 0,1 0,-1 0,0 1,1-1,-1 0,0 5,6-3,2-5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04.8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690 1278,'-17'0,"1"1,-1 1,1 0,0 2,0 0,0 0,0 2,1 0,-1 0,1 2,1 0,-16 11,-22 15,1 1,2 3,2 2,-71 77,101-99,2 2,0-1,1 2,1 0,1 1,1 0,1 0,0 1,2 1,1-1,1 1,1 1,1-1,-2 41,7-56,0 0,0 0,1 0,0 0,1 0,0-1,0 1,0-1,1 0,1 0,-1 0,1-1,1 0,-1 0,1 0,0 0,1-1,0 0,0 0,0-1,1 0,8 4,10 5,1-1,0-1,1-1,0-2,44 9,21-1,168 9,95-20,-346-6,-1 0,0-1,0 1,0-2,0 1,0-1,0-1,0 0,0 0,9-5,-13 4,0 0,0 1,0-2,-1 1,0-1,0 1,0-1,0 0,-1 0,0-1,0 1,0-1,-1 1,0-1,0 0,2-8,8-41,-2 0,6-94,-12-116,-4 246,-3-123,-7 2,-6-1,-53-218,38 245,-5 2,-4 1,-6 2,-100-175,135 267,6 7,0 0,-1 1,-1-1,1 1,-1 1,-1-1,0 1,-15-12,22 19,0 1,1-1,-1 1,0-1,0 1,0-1,1 1,-1 0,0 0,0-1,0 1,0 0,0 0,0 0,1 0,-1 0,0 0,0 0,0 0,0 0,0 0,0 1,1-1,-1 0,0 1,0-1,0 0,0 1,1-1,-2 2,0 0,1 0,-1 0,1 0,-1 0,1 1,0-1,0 1,0-1,0 0,0 6,-2 8,1 0,0 27,2-39,1 43,3-1,1 0,14 57,47 135,-13-88,140 282,119 120,-264-471,17 36,-39-66,2 0,2-3,58 71,-78-109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05.3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5 124,'-4'0,"7"0,7 0,7 0,8-4,4-2,7 0,5-2,8-5,5-1,1-1,-4 2,-6 2,-3 0,-4 1,-4 2,-8 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05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0,'0'53,"1"-1,3 1,2-1,3 0,1 0,3-1,29 74,-25-85,7 21,3-2,50 83,-61-120,-2-8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06.1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46,'0'-5,"0"-4,4-7,1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06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1 384,'13'15,"0"0,19 30,-9-12,459 561,-482-593,1-1,-1 1,1-1,-1 1,1-1,-1 1,1-1,-1 1,1-1,0 1,-1-1,1 1,0-1,-1 0,1 0,0 1,-1-1,1 0,0 0,0 0,-1 0,1 0,0 1,0-2,-1 1,1 0,0 0,0 0,-1 0,1 0,0-1,0 1,0 0,1-2,-1 1,1-1,-1 0,1 0,-1 1,0-1,1 0,-1 0,0 0,0 0,1-3,15-67,-16 65,103-517,-12 87,-85 410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09.8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1205,'12'0,"0"-1,1 0,-1-1,0 0,-1-1,1 0,0-1,-1 0,0-1,0 0,0-1,18-13,-22 13,0 0,0 0,0-1,-1 0,0 0,0 0,-1-1,0 0,0 0,-1-1,0 1,-1-1,0 0,0 0,0 0,1-17,-3 13,0 1,0-1,-2 0,0 1,0-1,-1 0,-1 1,0 0,0-1,-1 1,-7-12,8 18,0-1,-1 2,0-1,0 0,-1 1,1 0,-1 0,0 0,-1 0,1 1,-1 0,0 0,0 1,0-1,0 1,-1 1,1-1,-1 1,0 0,1 1,-13-2,-6 1,0 2,0 0,1 2,-1 0,0 2,1 1,0 1,0 1,1 1,0 1,0 0,1 2,0 1,-26 19,36-22,1-1,0 1,0 1,1 0,1 1,-1-1,2 2,0-1,0 1,1 1,0-1,1 1,1 0,0 1,1-1,0 1,1 0,0 0,2 0,-1 0,2 0,0 0,0 1,2-1,-1 0,6 17,1-5,1 0,1-1,1-1,1 0,1 0,1-1,29 35,138 137,-144-157,4 3,4 6,2-2,63 46,-102-85,0-1,0 0,1 0,-1-1,1 0,0-1,1 0,17 3,-21-5,-1-1,0 1,0-1,1-1,-1 1,0-1,0 0,0 0,0-1,0 1,0-1,0 0,0-1,0 1,-1-1,1 0,7-6,14-16,0-1,-2-1,33-46,53-99,-72 109,-10 18,187-325,-186 311,-2-1,-3-1,-2-1,20-97,-33 106,-3 1,-2-1,-2-1,-7-67,2 88,-2 1,-1-1,-1 1,-2 0,-1 1,-2 0,-1 1,-17-30,27 55,1 1,-1 0,-1-1,1 1,0 0,-1 0,0 1,0-1,0 1,0 0,-1 0,-5-3,8 5,1 1,-1-1,1 1,-1 0,1-1,-1 1,1 0,-1 0,1 0,-1 0,1 0,0 1,-1-1,1 0,-1 1,1-1,-1 1,-1 1,0-1,1 1,-1 0,1 0,0 0,0 1,0-1,0 1,0-1,1 1,-1-1,1 1,-2 4,-5 14,1 0,1 0,1 1,-5 38,0 99,8-104,-7 166,9 1,35 267,1-296,-28-160,2 0,1-1,25 52,-33-79,1 1,-1-1,1 0,0 0,0 0,1-1,-1 1,1-1,0 0,0 0,1-1,-1 0,1 0,-1 0,10 3,-10-5,-1 1,1-1,-1-1,1 1,-1-1,1 1,0-1,-1-1,1 1,0-1,-1 0,1 0,-1 0,1 0,-1-1,0 0,1 0,-1 0,0 0,0-1,5-4,62-58,101-117,-82 82,-80 91,-1-2,0 1,-1-1,0-1,-1 0,0 0,6-14,19 107,-31-78,3 11,1 0,1 0,0 0,13 20,-18-31,0-1,1 0,-1 0,1 0,-1 0,1 0,0-1,0 1,0 0,0-1,0 1,0-1,0 0,0 0,1 0,-1 0,0 0,1 0,-1-1,1 1,-1-1,1 1,-1-1,1 0,-1 0,1 0,-1-1,1 1,-1 0,1-1,-1 0,0 1,1-1,-1 0,0 0,4-2,2-3,1-1,-1 1,0-1,0-1,-1 1,0-1,0-1,-1 1,0-1,5-10,8-18,18-49,-25 55,13-31,-2-2,-4 0,-2-1,-3 0,-3-2,3-68,-13 133,-1-1,0 1,0-1,0 1,0-1,-1 1,1 0,-1-1,1 1,-1 0,0-1,0 1,0 0,-2-4,3 6,-1-1,1 1,0 0,0 0,-1 0,1 0,0 0,-1 0,1 0,0 0,-1 0,1 0,0 0,0 0,-1 0,1 0,0 0,-1 0,1 0,0 0,-1 0,1 0,0 0,0 0,-1 1,1-1,0 0,0 0,-1 0,1 1,0-1,0 0,0 0,-1 1,-11 21,7-8,1 0,1 0,0 0,1 1,0-1,1 23,11 92,-5-84,64 506,24 357,-91-256,-3-552,1-69,-1 0,-2 0,-1-1,-15 54,14-68,-1 0,-1 0,-1 0,0-1,-1 0,0-1,-2 0,1 0,-25 23,6-10,-1 0,-56 36,74-55,0-1,0-1,0 0,-1-1,0 0,0-1,0 0,-1-1,1-1,-1 0,-21 0,28-3,1-1,-1 1,1-1,0 0,0-1,0 0,0 0,0 0,0 0,1-1,0 0,0 0,0 0,0-1,-7-8,-1-3,0-1,1 0,-17-30,23 34,0 0,0 0,1-1,1 1,1-1,-4-23,6 32,0-1,1 1,0 0,0-1,1 1,-1-1,1 1,0 0,0-1,1 1,0 0,0 0,0 0,0 0,1 0,0 0,0 1,0 0,1-1,4-4,2 1,0 0,0-1,-1 0,0-1,-1 0,0 0,-1-1,0 0,0 0,-1 0,-1-1,0 0,-1 0,0-1,0 1,-2-1,2-15,1-306,-5 82,5 87,15-206,-18 351,7-47,-8 62,0 0,1 1,0-1,-1 0,1 1,1 0,-1-1,1 1,-1 0,8-7,1 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51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1096,'1'-4,"0"-1,0 1,0-1,1 1,-1-1,1 1,0 0,1 0,-1 0,5-6,4-8,87-144,6 4,244-282,-318 406,1 0,2 2,1 2,64-44,-85 66,1 0,1 0,-1 2,1 0,0 0,1 2,-1-1,1 2,0 0,0 1,0 1,0 1,0 0,0 1,1 0,28 7,-23-1,0 1,-1 1,0 1,0 1,-1 0,0 2,-1 0,0 1,-2 1,1 1,-2 0,0 1,-1 1,24 37,-20-24,-1 0,-1 1,-2 1,-1 0,-2 1,-1 1,-2 0,10 70,-17-83,-1 0,-1 0,-1 0,0 0,-2 0,-1-1,0 1,-2-1,0 1,-2-2,0 1,-22 38,-5 4,-4-1,-2-2,-2-1,-4-3,-1-1,-97 82,136-129,-1-1,0-1,0 1,-1-1,0-1,0 0,0-1,-19 5,98-41,-15 5,44-17,142-43,-175 69,1 3,1 2,96-5,-140 17,1 1,-1 1,1 0,-1 2,0 1,0 1,0 1,25 9,-38-11,-1 0,1 0,-1 1,1 0,-1 1,-1-1,1 1,-1 1,0 0,-1 0,1 0,-1 1,-1 0,1 0,-2 0,1 0,-1 1,0 0,-1 0,0 0,3 16,-2 5,-1 1,-2 0,-1-1,-2 1,0-1,-2 1,-11 37,-2-4,-3-1,-38 81,26-78,-4-1,-1-2,-91 112,-172 142,292-309,-2 2,0 0,-1-1,0 0,0-1,-19 11,13-13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8:52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18,'7'-3,"0"0,0 0,1 1,-1 0,0 0,1 1,-1 0,1 1,0-1,-1 1,1 1,-1 0,1 0,0 0,-1 1,0 0,1 0,-1 1,0 0,0 0,-1 1,1-1,-1 2,11 8,4 4,-2 1,0 2,-1 0,-1 0,26 42,-7 1,-2 1,-3 1,-2 2,-4 0,20 87,57 361,-100-500,99 742,-91-663,5 0,4-1,5-2,46 121,-63-192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03.6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0,'0'0,"1"1,-1-1,0 0,1 1,-1-1,0 0,0 1,0-1,1 0,-1 1,0-1,0 0,0 1,0-1,0 0,0 1,1-1,-1 1,0-1,0 0,0 1,0-1,-1 1,1-1,0 0,0 1,0-1,0 0,0 1,0-1,0 1,-1-1,1 0,0 1,0-1,-1 0,1 0,0 1,0-1,-1 0,1 0,0 1,-1-1,1 0,0 0,-1 0,1 1,0-1,-1 0,1 0,-1 0,1 0,0 0,-1 0,1 0,-1 0,1 0,0 0,-1 0,1 0,0 0,-1 0,1 0,-1 0,1-1,5 13,252 525,-182-393,-71-138,-1 0,0 0,-1 1,1-1,-1 1,0 0,-1 0,0 0,0 0,0 0,-1 0,0 0,0 0,-1 0,0 0,-2 9,-2-4,0-1,-1 1,0-1,-1-1,0 1,0-1,-1-1,-12 12,20-21,-15 18,-2-1,0 0,-1-2,-32 23,3-6,32-21,0-1,0-1,-1 0,-23 9,36-17,-23 8,0 1,1 1,-26 16,128-71,3 3,142-53,-169 73,498-170,-505 176,32-10,0 2,90-12,-157 33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04.6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0 538,'1'-5,"0"1,0 0,0 0,0 0,1 0,0 0,0 0,0 0,0 0,0 1,1-1,0 1,0 0,0 0,0 0,0 0,1 0,-1 0,7-2,10-8,1 1,27-11,-41 20,338-127,-218 87,-123 41,40-13,1 1,53-10,-73 19,0-1,0 0,-1-2,0-1,39-21,-23 6,0-1,41-36,-68 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16.9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0,'2'15,"1"0,0 0,1-1,0 1,2-1,-1 0,2 0,8 14,0 1,104 230,125 239,-217-453,1 0,3-2,1-1,2-1,51 46,-64-67,-6-4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05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19,'0'0,"-1"-1,1 1,0-1,0 1,0-1,0 0,0 1,0-1,0 1,0-1,0 1,0-1,0 0,0 1,0-1,0 1,0-1,0 1,1-1,-1 1,0-1,1 1,-1-1,0 1,1-1,-1 1,0-1,1 1,-1 0,1-1,-1 1,1 0,-1-1,1 1,-1 0,1 0,-1-1,1 1,18 15,16 37,447 865,-358-668,-106-213,-4-5,1 0,2-1,1-1,1-1,38 43,-55-69,0-1,0 1,0 0,0-1,0 0,1 1,-1-1,0 0,1 0,-1-1,1 1,-1 0,1-1,-1 1,1-1,-1 0,1 0,-1 0,1 0,0-1,-1 1,1-1,-1 1,1-1,-1 0,0 0,1 0,-1 0,3-2,3-2,-1 0,0 0,0-1,0 0,-1 0,0 0,6-9,0-1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06.4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0 714,'1'-3,"-1"1,1-1,-1 0,1 1,0 0,0-1,0 1,1 0,-1-1,0 1,1 0,-1 0,1 0,2-2,32-28,-26 24,55-40,2 2,2 4,102-46,-84 44,572-302,-615 323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08.5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485 434,'-10'1,"-1"0,1 1,0 0,0 1,0 0,0 1,1 0,-1 0,1 1,0 0,0 1,1 0,0 0,-8 8,-10 10,2 2,-39 50,34-35,2 1,2 2,1 0,3 2,2 0,2 2,2 0,2 0,2 1,-8 90,18-126,0-1,1 0,0 1,1-1,0 1,1-1,0 0,1 1,5 11,-5-18,0 1,1-1,-1-1,1 1,1-1,-1 1,1-1,0 0,0-1,0 1,0-1,1 0,0 0,0-1,0 0,0 0,0 0,8 1,25 6,1-2,0-2,0-2,0-1,65-5,-55 1,59 0,-1-6,0-4,-1-6,0-3,-2-6,203-76,-182 47,-2-4,-3-6,129-92,-215 131,0-2,35-36,-58 52,0-1,-2-1,1 0,-2 0,1-1,-2 0,0 0,7-22,-13 32,-1-1,1 1,-1-1,-1 0,1 0,-1 0,0 1,0-1,0 0,-1 0,0 1,0-1,-1 0,1 1,-5-9,2 5,-1 1,0 0,-1 1,1-1,-1 1,-1 0,0 0,-14-10,0 2,0 2,-2 0,1 1,-2 2,1 0,-32-8,49 16,0 0,-1 1,1 0,0 0,0 0,-1 1,1 0,-1 0,1 0,0 1,0 0,-1 0,1 1,-11 3,12-2,0 1,0-1,0 1,1-1,0 1,-1 1,1-1,1 1,-1-1,1 1,0 0,0 0,0 0,1 1,-1-1,-1 7,-3 8,1 0,1 0,0 0,2 1,0-1,1 1,1 0,4 40,-1-48,1-1,0 1,0 0,2-1,-1 0,2 0,-1 0,2-1,-1 0,2 0,-1-1,1 0,1 0,0 0,17 12,21 14,3-2,1-3,1-2,2-2,0-3,103 31,-23-18,247 32,-205-49,349-7,-521-13,1 0,-1 0,1 0,-1-1,1 0,0 0,-1 0,7-3,-10 4,-1 0,0-1,1 1,-1-1,0 1,1 0,-1-1,0 1,1-1,-1 1,0 0,0-1,0 1,1-1,-1 1,0-1,0 1,0-1,0 1,0-1,0 1,0-1,0 1,0-1,0 1,0-1,0 0,-15-23,-20-12,-1 1,-2 1,-46-31,33 26,-14-11,-662-470,722 517,-1 0,1-1,0 0,1 0,-1 0,-5-7,9 10,1 1,-1-1,1 1,0-1,-1 1,1-1,0 0,-1 1,1-1,0 0,0 1,0-1,0 1,-1-1,1 0,0 1,0-1,0 0,1 1,-1-1,0 0,0 1,0-1,0 0,1 0,0 0,0 0,0 0,1 0,-1 0,0 0,1 0,-1 0,0 1,1-1,-1 1,1-1,-1 1,1-1,-1 1,1 0,2 0,51-5,0 2,61 6,-42-1,92 6,-1 7,-1 7,-1 8,-1 6,234 86,-287-80,107 57,-179-80,-1 3,-1 1,0 1,-2 2,-1 1,39 43,-63-60,-1 0,0 0,0 1,-1 0,0 0,-1 1,0 0,-1-1,4 22,-6-24,-1-1,0 1,0 0,-1 0,0 0,-1 0,0 0,0-1,0 1,-2 0,1-1,-1 1,0-1,-5 10,7-16,0 0,0 0,-1 0,1 0,0 0,-1 0,1-1,-1 1,0 0,0-1,1 1,-1-1,0 0,0 1,0-1,-1 0,1 0,0-1,0 1,0 0,-1-1,1 1,0-1,-1 0,1 1,0-1,-1-1,1 1,0 0,-1 0,1-1,0 1,-1-1,1 0,0 0,0 0,0 0,0 0,0 0,-3-3,-5-2,1-2,0 1,0-1,0-1,1 1,-12-19,-13-21,3-2,1 0,3-2,-27-79,40 93,1 0,3-1,1 0,2-1,1 0,2 0,4-55,-1 87,1 1,-1-1,1 0,1 0,0 1,0-1,0 1,1 0,0 0,0 0,1 0,0 0,0 0,0 1,1 0,0 0,1 0,-1 1,1 0,0 0,0 0,1 1,-1 0,1 0,0 0,0 1,0 0,1 0,-1 1,1 0,-1 1,1-1,13 1,39-4,1 3,0 3,-1 2,0 3,0 3,0 2,109 36,-85-16,-1 3,-2 4,-2 4,123 84,-161-97,-2 2,-1 1,-1 2,46 55,-79-83,1 0,-1 0,-1 0,1 1,-1-1,3 10,-5-14,-1-1,1 0,-1 0,1 1,-1-1,0 0,0 1,0-1,0 1,0-1,0 0,0 1,0-1,0 0,-1 1,1-1,-1 0,1 1,-1-1,1 0,-1 0,0 0,1 0,-1 1,0-1,0 0,0 0,0 0,0 0,0-1,0 1,0 0,0 0,-1-1,1 1,0-1,0 1,-1-1,-1 1,0 0,1-1,-1 0,0 0,1-1,-1 1,1 0,-1-1,1 0,-1 1,1-1,-1 0,1 0,0-1,-1 1,1 0,0-1,0 1,0-1,0 0,0 0,0 1,1-1,-1-1,1 1,-1 0,1 0,-2-5,-5-5,2-1,-1 0,-6-23,1-14,3 0,1-1,3 0,2 0,2 0,6-55,-1 73,1 0,2 0,1 1,2 1,1-1,1 1,1 1,2 1,2 0,0 0,35-41,-49 66,1 0,-1 0,1 0,0 0,0 1,0 0,1 0,-1 0,1 0,0 1,0 0,0 0,0 0,0 0,0 1,0 0,0 0,1 0,-1 1,0 0,1 0,-1 0,0 1,1-1,-1 1,0 1,0-1,6 3,12 5,-1 1,0 1,-1 1,36 27,-48-32,296 243,-185-144,-97-85,-8-3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09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73 364,'6'10,"1"0,0 0,0 0,0-1,11 9,11 15,525 700,-169-212,-370-503,-8-10,-1 0,1 1,-2-1,1 1,-1 0,7 18,-12-26,1 0,-1 0,1 0,-1 0,0-1,0 1,0 0,1 0,-1 0,0 0,0 0,0 0,0 0,-1 0,1 0,0 0,0 0,0-1,-1 1,1 0,0 0,-1 0,1 0,-1-1,1 1,-1 0,0 0,1-1,-2 2,0-1,0 0,0-1,0 1,0-1,0 1,0-1,1 0,-1 0,0 0,0 0,0 0,0 0,-3-1,-6-2,-1 0,1 0,-19-9,2-6,0 0,1-2,1-1,1 0,0-2,-27-35,28 33,-497-570,465 520,-57-105,86 131,3-1,2-1,-23-78,41 117,1 1,1-1,0 0,1 0,0 0,1 0,0 0,1 0,4-21,-3 23,2 1,-1 0,1 0,1 0,-1 0,1 1,1 0,0 0,0 0,0 1,1 0,10-8,7-5,2 2,0 0,1 2,0 1,2 1,51-18,6 6,97-18,-130 33,1 3,0 2,0 2,0 2,0 3,1 3,75 13,-118-14,1 0,-2 1,1 0,0 0,-1 1,0 1,0 0,0 0,-1 1,0 1,0 0,-1 0,0 1,10 11,-13-10,0-1,0 1,-1 0,0 1,-1-1,0 1,-1 0,0 0,-1 0,0 0,-1 1,0-1,0 0,-1 1,-3 20,-2-5,-1 0,-1 0,-1-1,-1 0,-2 0,-23 42,-99 138,123-191,-251 324,246-323,0-1,-1 0,-20 14,21-17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11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767 662,'10'-15,"1"-1,0 1,1 1,1 0,0 1,29-23,15-16,93-117,-134 147,0 0,-2-1,0 0,-2-1,0 0,10-35,-20 53,0 0,0 0,-1 0,0 0,0-1,-1 1,1 0,-2-1,1 1,-2-11,1 15,0-1,-1 1,1 0,0-1,-1 1,1 0,-1 0,0 0,0 0,1 0,-1 1,-1-1,1 0,0 1,0 0,-1-1,1 1,0 0,-1 0,1 0,-1 1,1-1,-1 1,0-1,1 1,-1 0,-3 0,-16-2,0 2,0 0,0 2,0 0,0 2,1 0,-1 1,1 1,0 1,-31 15,14-1,1 2,2 1,0 1,-46 44,-27 33,5 5,-161 215,230-273,-40 75,64-104,0 0,2 0,1 1,0 0,2 0,0 1,-2 25,7-43,0 0,0 1,1-1,0 0,0 0,0 0,0 0,0 0,1 0,0 0,0 0,0 0,0-1,0 1,1-1,0 0,0 0,0 0,0 0,0 0,0 0,1-1,-1 0,1 1,0-1,6 2,11 5,0-2,1 0,39 7,-37-9,50 9,0-3,1-4,131-3,-90-11,197-38,-251 33,72-26,-114 31,0-1,-1 0,0-1,0-2,-1 0,-1 0,25-22,-33 24,0-1,-1-1,0 0,0 0,-2-1,1 1,-1-1,-1-1,0 1,-1-1,0 0,-1 0,0 0,-1-1,-1 1,0 0,-1-24,-5-17,-2 1,-2 1,-19-62,3 11,15 62,-9-39,18 75,1 0,-1 0,1 0,0 0,0-1,1 1,-1 0,1 0,0 0,0 0,4-9,-4 13,-1 0,1 0,0 1,-1-1,1 0,0 0,-1 1,1-1,0 0,0 1,0-1,-1 1,1-1,0 1,0-1,0 1,0 0,0-1,0 1,0 0,0 0,0 0,0 0,2 0,29 9,24 27,21 25,-4 4,-2 3,-3 4,-3 2,-3 3,-4 2,-4 3,68 135,-108-187,-1 1,-1 0,13 61,-61-193,1-2,-85-288,105 332,-32-157,41 180,1-1,3 0,3-69,-1 103,0 1,1 0,-1-1,1 1,0 0,0-1,0 1,0 0,0 0,0 0,0 0,1 0,-1 0,1 0,0 0,-1 1,1-1,0 1,0-1,0 1,0 0,0-1,0 1,0 0,1 0,-1 1,0-1,1 0,-1 1,0 0,1-1,-1 1,1 0,-1 0,1 0,1 1,14 0,0 1,0 1,33 10,-30-8,42 13,-1 3,80 37,112 71,-155-75,113 81,-179-111,-1 2,-1 1,-2 1,0 1,-2 2,42 63,-56-71,-1 0,-1 1,13 43,-19-49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12.0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1 904,'0'-4,"1"1,0-1,-1 1,1-1,1 1,-1-1,0 1,1 0,0 0,0-1,0 1,0 1,0-1,1 0,2-2,49-42,-24 23,16-19,-1-2,70-92,-102 119,0-1,-1-1,-1 0,-1 0,-1-1,-1 0,-1-1,0 0,-2 0,-1 0,3-32,-7 39,-1 1,-1 0,0 0,-1 0,0 0,-1 0,-1 0,0 1,0 0,-2 0,-9-15,12 21,-1 0,1 1,-1 0,0 0,-1 0,1 0,-1 1,0 0,-1 0,1 1,-1 0,0 0,0 0,0 1,0 0,-1 0,1 1,-1 0,0 1,1-1,-16 0,20 2,1 1,-1-1,0 0,1 1,-1-1,0 1,1 0,-1 0,1 0,-1 0,1 0,0 1,-1-1,1 1,0 0,0-1,0 1,0 0,1 0,-4 4,2-1,1 0,-1 0,1 0,0 0,1 0,-1 0,1 1,0-1,0 11,0-2,2-1,-1 1,2 0,0-1,0 1,2-1,8 23,-1-13,2-1,1 0,0-2,2 1,0-2,2 0,0-1,0-1,2-1,29 20,21 9,141 65,25-6,-99-47,145 86,-269-136,-1 0,0 2,0-1,-1 2,-1-1,11 13,-18-19,-1 0,1 0,-1 1,0-1,0 1,0 0,-1-1,1 1,-1 0,0 0,0 0,0 0,-1 0,1 0,-1 0,0 1,0-1,-1 0,1 0,-1 0,0 0,0 0,0 0,0 0,-4 5,-9 16,-2 0,-1-1,-1 0,-1-2,-29 27,24-24,2-2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13.6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587 717,'-45'-10,"7"0,16 7,-1 2,0 0,-40 3,54 0,-1-1,1 2,-1-1,1 1,0 0,0 1,0 0,1 1,-1 0,1 0,-12 10,-6 9,0 2,2 0,1 2,1 1,-23 40,32-47,0 2,2-1,1 2,0-1,2 1,1 1,-7 50,13-70,1 0,0-1,0 1,0 0,1-1,0 1,0 0,0-1,1 0,0 1,0-1,0 0,1 0,-1 0,1 0,0 0,1-1,-1 1,1-1,8 7,-1-2,0-2,1 1,1-1,-1-1,1 0,0-1,20 5,11 4,0-2,1-3,0-1,0-2,56 0,-99-6,0 0,1 0,-1 0,0-1,0 1,0-1,0 0,1 1,-1-1,0 0,0 0,0 0,0 0,-1-1,1 1,0 0,0-1,-1 1,1-1,-1 0,1 0,-1 1,0-1,0 0,0 0,0 0,0 0,1-4,1-5,-2 1,1 0,-1-1,-1 1,-1-13,2-13,15-386,37 545,-29-78,2-1,2-2,2-1,1-1,2-1,2-2,48 40,36 20,138 86,-238-171,0 0,0-1,1-1,1 0,31 9,-47-18,-1 1,1-1,0 0,-1 0,1 0,0-1,-1 0,1 0,0 0,-1 0,1-1,0 0,-1 0,1 0,0 0,-1-1,0 0,1 0,-1 0,0 0,0-1,0 0,0 1,-1-1,1-1,-1 1,0 0,0-1,0 0,0 0,0 0,2-5,2-11,-1-1,0 0,-1 0,-2 0,0-1,-1 1,-2-34,2 0,2-12,8-413,-15 415,-2 0,-4 0,-2 1,-3 0,-29-81,31 112,-2 2,-2 0,0 1,-2 0,-1 1,-2 1,0 2,-2 0,-1 1,-39-32,60 54,0 1,0 0,0 0,-1 0,1 0,0 1,-1-1,1 1,-1 0,0 0,1 0,-1 1,0-1,1 1,-1 0,0 0,0 0,1 1,-1-1,0 1,1 0,-1 0,0 0,1 0,-1 1,1-1,0 1,0 0,-1 0,1 0,0 1,-2 2,-1 0,0 1,1 0,0 1,0-1,1 1,0 0,0 0,0 1,1-1,0 1,1 0,0 0,0-1,-1 12,1 21,1 0,2 0,2-1,2 1,1-1,18 60,-3-33,3-1,61 118,-61-136,2-2,60 78,-75-110,1 0,0-1,1 0,0-1,1 0,0-1,1-1,0 0,1-1,-1-1,1 0,24 6,-10-5,0-1,1-1,0-2,-1-1,1-2,0 0,0-2,0-2,0-1,-1-1,1-1,-1-2,-1-1,35-16,-47 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14.2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758 1,'-177'-1,"-351"44,499-39,6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15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455 336,'8'-1,"0"-1,0 1,0-1,0-1,0 1,0-1,-1-1,1 0,-1 0,0 0,0-1,0 0,6-6,10-10,-1 0,22-28,-33 36,0 0,-1-1,0 0,13-29,-21 41,-1 0,0 0,0 0,0-1,-1 1,1 0,0-1,-1 1,1 0,-1-1,0 1,0-1,0 1,0 0,0-1,-1 1,1-1,-1 1,1 0,-1-1,0 1,0 0,0 0,0 0,0-1,-1 1,1 1,-1-1,1 0,-1 0,0 0,1 1,-1-1,0 1,0-1,0 1,0 0,-1 0,1 0,0 0,0 0,-1 0,1 1,-4-1,-13-3,0 1,0 0,-1 2,1 0,-1 2,1 0,-1 1,1 1,0 0,0 2,0 0,1 1,0 1,0 1,-23 12,-17 15,2 2,-104 87,153-118,-43 40,48-44,0 1,0-1,0 1,0-1,0 1,0 0,1 0,-1 0,1 0,0 0,0 0,0 0,0 1,1-1,-1 0,1 5,0-6,1-1,0 1,-1 0,1-1,0 1,0 0,0-1,0 1,0-1,1 0,-1 1,0-1,1 0,-1 0,1 0,-1 1,1-2,-1 1,1 0,2 1,42 14,-35-13,297 81,-143-42,-132-33,1-2,0-2,60 2,-68-7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16.8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487 151,'-10'0,"0"-1,0 2,1-1,-1 1,0 1,1 0,-1 0,1 1,0 0,0 0,0 1,0 1,0-1,1 1,0 1,-14 11,-14 15,1 3,1 0,2 3,1 0,3 2,1 1,-28 56,48-81,1-1,0 1,1 1,0-1,-2 22,6-32,1 0,-1 0,1 0,0 0,1 0,-1 0,1 0,0 0,1 0,-1 0,1-1,0 1,1 0,0-1,-1 0,2 0,-1 0,5 5,8 5,0 0,1-2,1 0,0-1,1-1,0 0,0-2,1 0,34 9,12 1,117 15,15-12,313-8,-486-13,49-4,-70 3,0 0,0-1,-1 0,1 0,0 0,-1 0,1 0,-1-1,1 0,-1 1,0-2,1 1,-1 0,0 0,3-4,-6 5,1-1,0 1,-1 0,1-1,-1 1,1-1,-1 1,0-1,1 1,-1-1,0 1,0-1,0 1,0-1,0 1,-1-1,1 1,0-1,-1 1,1-1,-1 1,0-1,-1-2,-23-35,17 29,-56-75,27 38,-57-98,86 130,0-1,1 0,1 0,0-1,2 0,-1 0,2 0,1 0,0 0,1-1,1-17,1 30,-1 0,1 0,1 0,-1 1,1-1,0 1,0-1,0 1,1 0,-1 0,1 0,0 0,0 0,0 0,1 1,0 0,-1-1,1 2,0-1,0 0,1 1,-1-1,0 1,1 1,9-4,8-1,0 0,1 2,-1 1,27-1,-15 2,0 1,1 3,-1 0,0 2,0 2,-1 1,0 1,0 2,-1 2,59 29,-74-32,0 1,-1 0,0 2,-1 0,0 0,-1 1,-1 1,0 1,-1 0,0 0,-1 1,-1 0,-1 1,0 0,-1 1,-1 0,0 0,-2 1,0-1,4 34,-8-45,2 60,-3-64,0 1,0-1,0 0,-1 1,1-1,-1 0,0 0,0 0,0 0,-1 0,1 0,-1 0,1 0,-1 0,0 0,-3 3,4-6,1 1,-1-1,1 1,-1-1,1 0,-1 1,1-1,-1 0,1 0,-1 1,1-1,-1 0,1 0,-1 0,0 1,1-1,-1 0,1 0,-1 0,0 0,1 0,-1 0,1-1,-1 1,0 0,1 0,-1 0,1 0,-1-1,1 1,-1 0,1-1,-2 0,-9-21,3-31,7 15,1 0,2 0,2 0,2 1,1-1,2 1,1 1,2 0,2 0,1 1,2 1,22-35,-19 41,2 0,0 1,40-36,-45 48,0 0,2 1,-1 1,2 1,-1 1,30-13,-42 22,-1 0,1 0,-1 1,1-1,0 2,0-1,0 1,-1 0,1 0,0 1,0 0,0 0,8 3,-4 0,0 0,-1 1,0 0,0 0,0 1,0 1,11 10,2 5,0 1,-2 2,-1 0,31 49,99 180,-135-230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17.5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1,'2'53,"3"1,2-1,2 0,3 0,1-1,3-1,3 0,29 59,32 40,123 175,-128-211,6 6,112 127,-173-222,-6-3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18.4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1587 130,'-1'-2,"1"-1,-1 1,1 0,-1 0,0 0,0 0,0 0,0 0,0 0,0 0,-1 0,1 1,-1-1,1 0,-1 1,-2-2,-30-23,32 25,-13-9,-1 2,1-1,-2 2,1 0,-1 1,0 1,0 0,0 1,-1 1,0 1,1 0,-1 2,-22 1,9 2,1 2,0 1,0 2,0 1,1 1,-55 27,24-4,1 2,1 3,3 2,1 3,-53 53,40-28,3 4,4 2,-58 91,73-92,2 3,4 1,3 2,4 1,3 2,4 1,-20 117,40-172,2 0,1 0,1 0,3 45,-1-66,0 0,0 0,0 0,1 0,0 0,1 0,-1 0,1-1,1 0,-1 1,1-1,0 0,0-1,1 1,0-1,0 0,0 0,0 0,1-1,0 0,0 0,0 0,9 3,8 1,0-1,0-2,1 0,0-1,0-2,46 0,-6-5,90-17,-67 4,-1-4,87-32,-115 30,-1-2,-2-2,97-62,-123 66,-1 0,-1-2,-1-1,-2-2,0 0,-2-1,-1-1,-1-1,-2-1,0-1,15-43,-5-1,-3-2,-4 0,22-155,-29 128,50-190,-63 294,-1-1,0 1,0 0,1 0,-1 0,1 0,-1 0,1 0,-1 0,1 1,0-1,-1 0,1 0,0 0,0 0,0 1,1-2,-1 2,0 0,-1 0,1 0,-1 0,1 0,0 0,-1 0,1 0,0 0,-1 0,1 0,-1 0,1 1,0-1,-1 0,1 0,-1 1,1-1,-1 0,1 1,-1-1,2 2,24 35,-22-30,499 878,-428-731,-44-85,68 109,-88-161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19.2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0 187,'9'1,"0"0,0 0,0 1,0 0,-1 1,1 0,-1 0,0 1,0 0,9 6,13 10,32 28,-50-38,36 31,-3 3,-1 1,-2 2,-3 2,-1 2,-3 1,-2 2,-3 1,-2 1,-3 2,-2 1,-2 0,24 123,-42-150,-3-32,0 0,0 0,0-1,0 1,1 0,-1 0,0 0,0 0,0 0,-1-1,1 1,0 0,0 0,0 0,0 0,0 0,0-1,0 1,0 0,0 0,0 0,0 0,0 0,0 0,0-1,-1 1,1 0,0 0,0 0,0 0,0 0,0 0,0 0,-1 0,1 0,0 0,0 0,0 0,0 0,0-1,-1 1,1 0,0 0,0 0,0 0,0 0,0 0,-1 1,1-1,0 0,0 0,0 0,0 0,0 0,-1 0,1 0,0 0,0 0,0 0,0 0,0 0,0 1,0-1,-1 0,-21-56,1-17,3-1,-15-133,9-153,24 353,-3-52,-1-92,4 132,2 1,0 0,2-1,-1 1,14-34,-16 49,0 0,1 0,-1 0,1 1,-1-1,1 0,0 1,0-1,1 1,-1 0,0 0,1 0,-1 0,1 0,-1 0,1 1,0-1,0 1,0 0,5-2,-2 2,0 1,0-1,0 1,0 0,0 0,0 1,0 0,0 0,0 0,7 3,7 4,0 1,0 0,-1 2,36 25,-20-8,-1 2,-1 1,29 37,80 113,-113-144,6 9,-3 1,-1 2,-2 1,-3 1,24 64,-41-85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20.3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331 533,'1'3,"-1"-1,1 1,0 0,-1-1,1 1,0-1,1 1,-1-1,0 0,1 1,-1-1,1 0,0 0,3 3,33 27,-31-26,33 24,1-3,1-1,58 26,141 46,130 7,-371-105,8 2,0 0,0-1,0 1,1-2,12 1,-19-1,0-1,0 1,-1 0,1-1,0 0,0 1,0-1,0 0,-1 0,1 0,0 0,-1 0,1 0,-1 0,1-1,-1 1,1-1,-1 1,0-1,0 1,0-1,0 0,0 0,0 1,0-1,-1 0,1 0,0-2,5-28,-2 0,-1 0,-2-1,-4-58,1 26,-14-221,9 231,-2 1,-3 0,-21-62,7 67,6 31,20 18,-1-1,0 1,1 0,-1 0,0 0,1 0,-1-1,0 1,0 0,1 0,-1 1,0-1,1 0,-1 0,0 0,1 0,-1 1,0-1,1 0,-1 0,0 1,1-1,-1 1,1-1,-1 0,0 1,1-1,-1 1,0 1,-1 0,1 1,-1 0,1 0,-1 0,1 0,0 0,0 1,1-1,-1 0,1 0,-1 1,1-1,0 0,0 0,1 4,9 58,-6-44,139 531,-122-482,89 268,15-5,256 487,-245-573,44 86,-130-230,46 139,-89-223,-1 0,-1 0,0 0,-2 1,0-1,0 30,-4-42,0 0,0 1,0-1,-1 0,0 0,0 0,-1-1,0 1,0 0,-1-1,0 0,0 0,0 0,-1 0,1-1,-1 0,-1 0,1 0,-1 0,-11 6,-3 1,0-1,-1-1,-1-1,-43 12,-102 16,95-23,-79 16,-187 15,274-42,-1-2,1-2,0-4,0-3,-109-26,115 15,1-1,1-3,1-3,1-2,2-2,0-2,3-3,1-2,-44-43,39 28,2-2,3-2,3-2,2-3,2-1,4-1,-31-71,56 105,0 0,2-1,1 0,-8-53,15 63,0 1,2-1,0 1,1-1,1 0,1 1,1 0,9-31,4 8,2 0,1 2,2 1,2 0,2 2,1 0,38-38,12-4,155-123,-147 136,110-64,-151 104,2 3,0 1,1 3,81-23,-109 38,-1 0,0 2,1 0,0 1,-1 0,1 2,0 0,-1 1,1 1,21 7,-30-8,-1-1,1 1,-1-1,1-1,0 0,-1 0,1-1,11-2,-1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21.2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1238,'4'1,"1"0,-1 1,0-1,0 1,0 0,0 0,0 1,0-1,-1 1,1 0,-1 0,4 4,4 3,81 68,116 129,58 110,-46-26,-164-208,76 146,-128-221,0 1,0-1,-1 1,0 0,0 0,2 17,-5-24,0-1,0 1,-1 0,1-1,0 1,0 0,-1-1,1 1,-1-1,1 1,-1-1,0 1,0-1,1 1,-1-1,0 1,-2 1,1-1,0-1,-1 0,1 1,0-1,-1 0,1 0,0 0,-1-1,1 1,-1 0,0-1,1 0,-1 0,-4 0,-15-1,1-1,0-1,-1 0,1-2,1-1,-1 0,1-2,0 0,1-1,-32-20,10 1,0-1,2-1,-54-57,32 21,3-3,3-3,3-2,-79-151,64 86,7-3,-44-155,69 179,-29-179,56 238,2 0,3 0,2 0,3 0,12-69,-10 104,1-1,2 1,0 0,2 0,0 1,2 0,0 1,2 0,21-28,-22 36,-1 1,2 0,0 1,0 0,1 1,0 1,1 0,0 1,1 0,0 2,0-1,1 2,0 1,19-5,2 3,1 2,-1 1,1 2,0 2,0 1,0 3,-1 0,1 3,-1 1,47 17,-54-14,0 1,-1 1,-1 2,0 1,-1 1,-1 2,-1 1,0 0,-2 2,0 1,-2 1,31 41,-46-54,-1 0,0 0,0 0,-1 1,0 0,-1 0,-1 0,0 1,0-1,-1 1,-1-1,0 1,-1 0,0 0,-1-1,-1 1,-3 14,-1-1,-2-1,-1 0,-1 0,-2-1,0 0,-1-1,-21 28,-36 45,-4-4,-3-2,-5-4,-3-4,-133 100,165-144,-93 50,127-78,-1-1,0-1,0-1,0 0,-1-2,0 0,0-1,-39 2,40-7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22.5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2547,'11'0,"-1"-1,1 0,0 0,0-1,-1-1,1 0,17-7,-6-1,0-1,27-20,38-30,-3-3,112-113,-145 124,-3-2,-1-3,-4-1,53-96,-52 69,-4-1,-4-3,-4-1,31-144,-47 153,-4 0,-3-1,-4 0,-4 0,-14-128,8 173,-1 0,-3 0,-1 0,-2 1,-1 1,-33-63,37 84,0 0,-1 1,-1 0,-1 1,0 0,-1 1,0 0,-1 1,0 1,-1 0,0 1,-1 0,0 1,0 1,-1 1,-29-9,33 12,-1 0,0 2,0-1,0 2,0 0,-23 1,31 1,1 0,0 0,0 0,-1 1,1 0,0 0,1 0,-1 0,0 1,1 0,-1 0,1 0,0 1,0-1,0 1,0 0,1 0,0 1,-1-1,-2 6,-9 19,1 1,1 1,1 0,2 0,2 1,-8 48,5 8,0 105,13-93,3-1,5 0,5-1,53 189,167 364,-29-168,124 336,-308-754,-3 1,-3 1,-2 0,-4 1,-2 0,-4 1,-2 0,-15 127,10-192,-1-15,-4-19,-150-811,129 617,10-1,15-350,5 566,2-34,1-1,13-50,-15 85,0 0,1-1,0 1,0 0,1 1,0-1,1 1,0-1,0 1,1 1,0-1,0 1,0 0,1 0,1 1,10-8,-11 10,1 2,-1-1,0 1,0 0,1 1,-1 0,1 0,0 0,-1 1,1 0,-1 1,1 0,0 0,-1 0,0 1,1 0,-1 1,12 5,1 2,0 0,-1 1,-1 1,0 0,22 21,-2 4,-2 2,-2 1,-1 2,-2 1,-2 1,-2 2,22 51,-1 12,-5 3,29 120,-39-85,-8 0,9 172,-25-213,-4-40,-4-43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24.1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870 402,'-10'1,"0"0,0 1,1 0,-1 1,0 0,1 0,0 1,0 0,0 0,0 1,1 1,-11 7,-12 12,-47 49,74-70,-67 73,3 3,-97 150,86-100,-78 176,138-264,3 0,-20 76,31-96,1 1,1 0,1-1,1 1,1 0,1 0,5 28,-5-48,-1 0,1-1,0 1,0-1,0 1,0-1,1 1,-1-1,1 0,-1 1,1-1,0 0,0 0,0-1,0 1,0 0,0 0,1-1,-1 0,0 1,1-1,-1 0,1 0,-1 0,4 0,7 2,1-1,-1 0,1-1,13-1,5 1,10 3,26 2,0-3,131-10,-191 6,0-1,0 0,0 0,-1-1,1 1,-1-2,1 1,-1-1,0 0,-1-1,1 0,-1 0,9-8,-7 4,-1 0,0-1,-1 1,0-1,0-1,-1 1,0-1,4-15,1-12,-2-2,-2 1,-1-1,-1-49,-5-64,-21-162,21 304,0 0,1 0,0 0,2-15,-1 24,-1 1,0 0,0 0,1 0,-1 0,0 0,1 0,-1 0,1 0,-1 0,1 0,0 0,-1 0,1 0,0 0,0 0,0 1,0-1,-1 0,1 0,2 0,-1 1,0 0,-1 0,1 0,0 0,-1 0,1 1,0-1,-1 1,1-1,0 1,-1 0,1-1,-1 1,1 0,-1 0,1 0,-1 0,0 0,0 0,2 2,32 32,-2 1,-1 2,49 77,-49-69,18 27,251 347,-205-298,146 145,-229-254,5 6,1-2,1 0,0 0,29 16,-44-30,0 0,-1-1,1 0,0 0,0 0,0 0,1-1,-1 0,0 0,1 0,-1 0,0-1,1 0,-1 0,1-1,-1 0,0 0,0 0,1 0,-1-1,0 0,0 0,0 0,-1-1,1 1,7-7,0-1,-1-1,0-1,0 1,-2-2,0 0,0 0,7-16,47-109,-39 82,31-78,-6-2,-5-2,-7-2,-6-1,-6-2,-6 0,0-269,-20 362,-2 0,-2 0,-13-54,15 91,0 1,-1-1,0 1,-1 0,0 0,-1 0,-1 0,1 1,-2 0,0 1,0 0,-1 0,0 0,0 1,-1 1,-22-15,29 20,-1 1,0 0,1 0,-1 1,0-1,0 1,0-1,0 1,0 0,-1 1,1-1,0 1,0 0,0 0,-1 0,1 0,0 1,0 0,0 0,0 0,-1 0,2 1,-1-1,0 1,0 0,0 0,1 1,-1-1,1 1,0 0,0 0,0 0,0 0,-4 6,0 3,-1 0,2 1,-1 0,2 0,0 1,0-1,2 1,-5 29,6-28,1 1,0-1,1 1,1-1,1 0,0 1,1-1,0 0,1 0,1 0,0-1,13 23,-2-9,1-1,2-1,1-1,0-1,28 25,38 31,167 118,116 43,-63-44,-280-180,76 58,-95-69,0 1,0 0,0 0,-1 0,0 0,0 1,-1 0,0 1,-1-1,5 11,-9-16,1-1,0 1,-1-1,0 1,0 0,1-1,-2 1,1-1,0 1,0-1,-1 1,1-1,-1 1,0-1,0 1,0-1,0 0,0 1,-1-1,1 0,0 0,-1 0,0 0,0 0,1 0,-5 2,-5 5,-1-2,1 0,-1 0,-15 5,-11 8,15-5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25.0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199 858,'77'-66,"3"4,3 3,109-60,24-15,-210 130,1 0,-1 0,1-1,-1 0,-1 0,1-1,-1 0,0 0,0 0,-1 0,1-1,-1 0,-1 0,0 0,0 0,0 0,-1-1,1 1,-2-1,1 1,-1-1,-1 0,1 0,-1 0,-1 1,1-1,-3-11,1 9,1-1,-1 1,-1 0,0 0,-1 0,0 0,0 1,-1-1,0 1,0 0,-1 1,-1-1,1 1,-1 0,-1 1,0 0,0 0,0 0,0 1,-1 0,0 1,-1 0,-12-5,10 6,-1-1,1 2,-1 0,0 1,0 0,0 0,0 2,0 0,0 0,1 1,-1 1,0 0,0 0,0 2,1-1,0 2,0-1,-21 13,1 4,1 2,1 1,1 2,2 0,0 2,2 1,1 1,2 1,1 1,-28 55,12-9,3 1,4 2,-33 135,51-170,3 0,1 1,2 0,2 66,4-95,2 0,0 0,1 0,1-1,1 1,0-1,1 0,1-1,1 0,0 0,1 0,1-1,0 0,21 22,-7-12,2-1,0-2,2 0,0-2,55 30,-64-40,0-2,0 0,0 0,1-2,0 0,0-2,1 0,-1-1,1-1,0-1,23-2,-19-5,1-1,-1-1,-1 0,1-2,41-24,-26 13,-17 8,42-30,-13 6,-32 25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26.0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904 0,'-54'0,"1"3,-73 12,99-10,0 2,1 1,0 1,1 1,0 2,-36 21,24-7,1 1,1 2,1 2,2 1,1 1,1 2,2 1,2 1,1 1,2 1,2 1,2 1,1 1,2 1,-10 45,21-66,1 0,0 0,2 0,1 0,0 0,2 1,0-1,2 0,0 0,2 0,0-1,1 1,2-1,0-1,1 1,1-1,1-1,0 0,2 0,0-2,1 1,32 30,-3-12,1-1,2-3,1-1,1-3,1-1,66 24,-71-35,1-1,0-2,1-2,0-3,1-1,-1-2,87-3,-115-3,1-1,-1-1,0 0,0-1,0-1,0-1,24-12,-33 13,0 0,0-1,0 0,-1-1,1 0,-1 0,-1 0,0-1,0-1,0 1,-1-1,-1 0,1 0,4-12,3-13,-2-1,-1 0,-2-1,-1 0,3-51,-5-189,-6 194,-1-26,2-94,0 201,0-1,0 0,0 0,0 0,0 0,0 0,1 0,-1 0,1 0,-1 0,1 0,0 0,0 1,0-1,0 0,0 0,0 1,0-1,1 1,-1-1,0 1,2-2,-1 3,0 0,-1-1,1 1,0 0,-1 0,1 0,0 0,-1 0,1 1,0-1,-1 0,1 1,0-1,-1 1,1 0,-1-1,1 1,-1 0,0 0,2 1,10 8,-1 1,0 0,0 0,9 14,345 469,-263-345,-72-105,43 59,-4 2,79 165,-130-213,-16-38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26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1 564,'8'1,"1"0,-1 0,0 1,1-1,-1 2,0 0,0 0,0 0,-1 1,1 0,-1 0,14 11,3 6,0 0,23 29,-27-28,58 61,-5 3,-4 3,-3 3,96 180,-148-242,-2 1,14 45,-23-61,1 0,-2 0,0 0,-1 0,0 1,-1-1,-3 20,3-33,0 0,0 0,0 0,0 0,-1 0,1 0,-1-1,1 1,-1 0,0 0,1 0,-1 0,0-1,0 1,-1 0,1-1,0 1,0-1,-1 1,1-1,-1 0,1 1,-1-1,0 0,1 0,-1 0,0 0,0 0,0-1,1 1,-1-1,0 1,0-1,0 0,0 1,0-1,-2 0,-1-1,0-1,0 1,1-1,-1 1,1-1,0-1,-1 1,1-1,0 1,0-1,1 0,-1-1,0 1,-3-6,-24-33,2-3,2 0,2-2,-25-64,43 96,-44-103,-49-170,85 235,3-1,2-1,2 0,3 0,3-101,4 137,1-1,1 1,1 1,0-1,2 1,0 0,1 0,0 1,2 0,0 0,0 1,2 0,0 1,23-21,12-7,2 2,109-68,-154 107,0 0,0 0,0 0,0 1,0-1,1 1,-1 0,0 0,1 1,-1-1,0 1,1 0,-1 0,1 0,-1 1,1 0,-1 0,0 0,1 0,-1 1,0-1,0 1,0 0,0 0,-1 1,1-1,4 4,10 9,-1 0,0 1,-1 1,13 18,-24-28,82 105,-5 5,110 206,94 277,-276-580,9 22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28.6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1294 692,'-52'-9,"0"3,0 2,0 1,-86 9,85-2,1 2,0 2,0 3,1 2,1 2,-55 24,71-24,0 2,1 2,1 1,1 1,1 1,1 2,0 1,2 2,-31 39,30-30,2 2,2 1,-30 65,42-76,1 0,2 0,0 1,2 0,1 1,-2 42,7-64,1 0,0 1,0-1,1 0,0 0,0 0,1 0,0 0,1-1,0 1,0-1,0 1,1-1,0 0,0 0,1-1,0 1,0-1,7 6,1-2,0-1,0 0,1-1,1 0,-1-1,1-1,1 0,23 5,17 3,1-4,0-1,1-4,-1-1,1-4,0-2,0-2,-1-3,0-2,0-3,-1-2,95-38,-127 41,0 0,-2-2,1 0,-2-1,0-2,0 0,-2-1,0-1,28-34,-27 24,-1 0,-1-2,-1 0,-2-1,-1 0,18-61,-22 51,-9 30,2 0,0 0,0 0,1 0,0 0,8-13,-12 24,1-1,-1 1,1-1,-1 1,1-1,-1 1,1 0,-1-1,1 1,-1 0,1 0,0-1,-1 1,1 0,-1 0,1 0,0 0,-1 0,1 0,0 0,-1 0,1 0,-1 0,1 0,0 0,-1 0,1 0,0 1,-1-1,1 0,-1 1,1-1,-1 0,1 1,-1-1,1 0,-1 1,1-1,-1 1,1-1,-1 1,0-1,1 1,-1 0,25 32,-20-25,74 123,108 244,-176-352,306 783,-258-609,-8 2,31 250,-71-357,-4 0,-4 0,-15 159,6-204,-2 0,-3 0,-1-1,-2 0,-2-1,-3-1,-1 0,-49 77,30-68,-3-2,-2-1,-1-3,-3-1,-91 66,40-44,-3-4,-134 62,24-30,170-80,-1-1,-1-3,-49 9,90-20,-1-1,1 1,-1-1,1 1,-1-1,1 0,0 0,-1-1,1 1,-1-1,1 0,0 0,-1 0,1 0,-6-3,8 2,-1 0,1 0,0 1,-1-1,1 0,0-1,1 1,-1 0,0 0,0 0,1 0,-1-1,1 1,0 0,0 0,0-1,0 1,0 0,0-1,1 1,-1 0,1 0,-1-1,2-2,24-81,4 0,61-123,-75 174,109-219,184-275,200-209,-234 371,45-62,-29-18,-268 406,-1-2,-2 0,22-73,-34 89,-2-1,-1 0,-1 0,-1 0,-2 0,-1 0,-4-40,-6 6,-3 0,-35-100,-61-113,71 187,-4 2,-86-129,89 160,-2 2,-2 2,-3 2,-81-69,103 93,21 21,0 0,-1 0,1 1,-1-1,0 1,0-1,0 1,0 0,-1 1,1-1,-7-2,9 6,0-1,1 1,-1-1,0 1,0 0,1 0,-1-1,1 1,-1 0,0 1,1-1,0 0,-1 0,1 1,0-1,0 0,0 1,-1 0,1 1,-26 40,20-30,-37 64,4 2,4 1,3 2,3 1,-31 152,54-198,1 1,2 0,2 67,3-85,1 1,2-1,0 0,0 0,2 0,1 0,0-1,17 30,18 16,4-2,1-2,94 91,-4-4,291 426,-278-360,-141-201,1 0,1 0,0-1,1 0,0-1,0-1,2 0,20 13,-29-21,-1 1,1-1,0 0,0-1,0 1,1-1,-1 0,0 0,0 0,1-1,-1 0,0 0,1 0,-1-1,0 1,0-1,1-1,-1 1,0-1,0 0,0 0,-1 0,1-1,0 1,-1-1,0 0,1-1,-1 1,5-7,40-43,25-23,146-102,-173 145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9:19.2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1280,'7'-1,"0"0,-1 0,1 0,-1-1,0 0,1-1,-1 1,0-1,0 0,0-1,5-4,64-52,-55 42,13-12,-1-1,-1-1,-2-1,-2-2,-1-1,-2-1,-1-1,-2-1,-2-1,-1 0,-3-2,-1 0,-2-1,-1 0,-3 0,-2-1,2-53,-8 85,1-4,-1-1,0 1,-1 0,-6-24,7 38,0 1,0-1,-1 0,1 0,-1 0,0 1,1-1,-1 0,0 1,0-1,0 0,0 1,0-1,0 1,-1 0,1-1,-1 1,1 0,0 0,-1 0,0 0,1 0,-1 0,0 0,1 1,-1-1,0 0,0 1,0 0,1-1,-1 1,0 0,0 0,0 0,0 0,0 0,1 1,-1-1,0 0,0 1,0 0,1-1,-1 1,0 0,1 0,-1 0,0 0,-1 1,-18 11,0 0,1 1,0 2,-28 27,-62 78,87-94,1 1,2 0,1 2,1 0,2 1,1 1,-13 39,23-54,0-1,1 0,1 1,1 0,0 0,2-1,-1 1,2 0,0 0,1 0,1 0,1-1,0 0,1 1,1-1,0-1,9 16,0-7,2 0,1-1,1-1,0-1,2-1,0 0,1-2,44 28,7-1,131 57,-130-68,2-4,100 27,-169-55,0 0,0-1,1 0,-1 0,0-1,0 0,1 0,13-3,-18 2,1 0,-1 0,0-1,0 1,0-1,0 0,0 0,0 0,0 0,-1 0,1-1,-1 1,1-1,-1 0,0 0,0 0,0 0,-1 0,1 0,1-4,12-39,-2-1,-1 0,-3 0,6-91,-9 77,5-35,21-274,-31 314,-2 0,-3 0,-2 0,-20-85,20 119,-2-1,0 1,-1 0,-1 1,-1 0,-27-37,30 47,-2 0,1 0,-1 2,-1-1,1 1,-2 1,1-1,-1 2,0 0,-1 0,0 2,-25-9,33 13,-1 0,1 0,0 1,0 0,0 0,0 0,0 1,0 0,0 0,0 0,0 0,0 1,0 0,1 0,-1 0,1 1,-1-1,1 1,0 0,-6 6,-9 8,1 1,-31 41,18-20,-10 2,29-29,0-1,0 1,1 1,0 0,1 1,1 0,0 0,-12 30,20-41,0 1,1-1,-1 0,1 1,0-1,0 0,1 1,-1-1,1 0,-1 1,1-1,0 0,0 0,1 1,-1-1,1 0,-1 0,1-1,0 1,0 0,0-1,0 1,1-1,4 4,6 5,1-1,0 0,27 13,-20-12,164 91,296 185,-459-271,-10-9,-1 1,0 1,16 16,-24-21,1 0,-1 1,0-1,0 1,-1 0,1 0,-1 0,0 0,-1 0,1 1,-1-1,1 9,6 46,-3 0,-2 1,-3-1,-3 0,-2 0,-15 66,-7-32,-4-1,-47 99,55-138,-20 72,36-101,1 1,2 0,0 0,2 0,0 34,2-58,0 1,0-1,1 1,-1-1,0 1,1-1,0 1,-1-1,1 0,0 1,0-1,1 0,-1 0,0 1,1-1,-1 0,1-1,0 1,0 0,-1 0,1-1,0 1,4 1,-2-1,0-1,0 0,0 0,0 0,1 0,-1 0,1-1,-1 0,0 0,1 0,-1-1,7-1,2-1,-1 0,0-1,0 0,0-1,0-1,-1 0,0 0,16-12,-4-2,-2 0,0-1,-1-2,-1 0,-1-1,-1-1,-2 0,0-1,-2-1,17-44,-7 10,-18 44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29.4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1261,'1'-9,"1"1,0-1,1 1,0-1,1 1,-1 0,1 0,10-14,-5 9,20-34,2 2,63-70,90-73,-95 100,-43 42,5-3,-2-3,-2-2,46-68,-85 109,-1 0,-1 0,0 0,0 0,-2-1,0 0,0 0,-1 0,-1-1,0 1,-1-26,-1 33,-1 0,0 1,0-1,-1 0,0 1,0-1,0 1,-1 0,0-1,0 1,0 1,-1-1,0 0,0 1,0 0,-1 0,0 0,0 0,0 1,-1 0,1 0,-1 0,0 1,0 0,0 0,-13-4,1 3,0 0,-1 1,1 0,-1 2,0 0,1 1,-1 1,0 1,1 0,-1 1,1 2,-20 6,-25 11,1 3,-58 33,62-29,2 2,1 3,2 2,1 3,2 2,-49 52,77-70,2 2,1 0,1 2,1 0,2 0,-14 33,20-37,1 0,1 1,1 1,1-1,2 1,0 0,1-1,3 42,3-36,1 0,1 0,2 0,1-1,1 0,2 0,0-2,2 1,20 29,6 2,3-2,89 93,98 62,-187-178,0-3,2-1,88 41,-119-65,0 0,0-2,0 0,1 0,0-1,-1-1,1-1,0 0,0-1,0 0,0-1,0-1,0-1,0 0,-1 0,25-11,-11 2,-2-2,1-1,-2-1,0-1,0-1,-2-1,27-29,42-44,-3-5,75-107,-153 184,-7 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49.3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0,0 1,0 0,0 0,0 0,-1 1,1 0,-1 0,0 0,0 1,0 0,0 0,8 9,6 8,0 2,18 28,-13-17,51 71,-42-54,2-3,3 0,82 79,-105-117,-4-7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49.7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50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1 378,'6'1,"0"0,1 0,-1 0,0 1,0 0,0 0,0 1,0 0,-1 0,1 0,-1 0,10 8,7 9,30 32,-27-26,27 22,-30-29,-2 0,-1 1,0 1,31 46,-50-67,0 0,0 1,0-1,0 0,0 0,0 1,0-1,0 0,0 1,0-1,0 0,1 0,-1 1,0-1,0 0,0 0,0 1,0-1,1 0,-1 0,0 1,0-1,0 0,1 0,-1 0,0 0,0 1,1-1,-1 0,0 0,0 0,1 0,-1 0,0 0,0 0,1 0,-1 1,0-1,1 0,-1 0,0 0,1-1,-1 1,0 0,0 0,1 0,-1 0,0 0,0 0,1 0,-1 0,0 0,0-1,1 1,-1 0,5-25,-6-55,0 63,5-205,0 189,1 1,2 0,0 1,23-58,-25 79,-1-1,2 1,-1 0,1 0,1 0,0 1,0 0,1 0,0 1,9-8,-10 11,1 1,-1-1,1 1,0 0,0 1,1 0,-1 0,0 1,1 0,0 0,-1 1,1 0,17 1,-3 2,-1 1,1 0,-1 2,0 0,0 2,-1 1,30 14,-23-8,-1 1,0 1,-1 2,45 40,-27-13,-2 2,-3 2,-2 2,-1 1,-3 1,-3 3,-2 0,-2 1,21 74,-40-112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51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33,'-36'2,"-1"1,2 2,-1 1,1 2,0 2,0 1,1 2,1 1,-54 30,14 1,2 3,-126 111,147-114,2 1,1 3,3 2,-61 92,102-139,1 0,0 0,0 1,0-1,0 1,1 0,-1-1,1 1,0 0,0 9,1-13,0 0,0 0,1 0,-1 0,0 0,0 0,1 0,-1 0,1 0,-1 0,1 0,-1 0,1-1,-1 1,1 0,0 0,-1-1,1 1,0 0,0-1,1 2,0-2,0 1,0 0,0-1,0 1,0-1,0 0,1 1,-1-1,0 0,0 0,0-1,1 1,3-1,6-3,0 1,0-2,-1 1,1-2,-1 1,0-2,12-9,71-60,-66 51,206-146,-234 171,33-26,-1-1,-1-2,-1-1,-2-2,29-41,30-32,-85 102,0 1,0-1,1 1,-1 0,1 0,0 0,-1 1,1-1,0 1,0-1,0 1,0 0,0 0,0 0,1 0,-1 1,0-1,0 1,1 0,-1 0,0 0,0 0,1 1,-1-1,0 1,0 0,0 0,0 0,0 0,0 1,5 2,7 6,0 0,-1 1,0 1,20 22,-22-22,107 114,179 247,66 171,-263-386,-51-78,43 65,-77-124,1 0,0 0,2-2,23 20,-37-35,0 0,0 0,0-1,1 0,-1 0,1 0,0-1,0 1,0-1,0-1,0 1,0-1,1 0,-1-1,0 0,0 0,1 0,-1 0,0-1,1 0,-1-1,0 1,7-4,-5 2,-1-1,1-1,-1 1,0-1,0-1,0 1,-1-1,0 0,0-1,0 1,-1-1,0 0,0-1,-1 1,0-1,4-10,1-10,0-1,-2 1,-2-1,0-1,-2 1,-1 0,-1-1,-5-39,-3 2,-3 2,-30-105,9 70,-5 1,-5 2,-78-138,49 118,-6 3,-112-128,129 169,42 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52.5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0 192,'1'16,"1"0,1 0,0 0,0-1,2 0,0 1,1-2,0 1,1-1,13 19,5 6,3-1,40 42,-31-40,80 66,-94-88,1-1,0-1,2-2,-1 0,35 13,-53-25,-1 1,1-1,0 0,0-1,0 0,1 0,-1 0,0-1,0 0,0-1,0 1,11-3,-15 1,1 1,-1-1,0 0,1 0,-1 0,0 0,0 0,0-1,0 1,-1-1,1 0,-1 0,0 0,0 0,0 0,0-1,0 1,0-1,-1 1,0-1,0 1,0-1,0 0,0-7,5-36,-2 1,-3-1,-5-69,-29-140,27 217,-26-127,36 181,2-1,0 1,0-1,2 0,17 24,62 78,-43-61,31 42,165 165,-216-241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53.4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598 186,'-6'-9,"1"0,-1 1,-1 0,0 1,0-1,0 1,-1 0,0 1,-1 0,-13-8,-7-2,-58-22,60 28,-1 1,-50-10,69 18,-1-1,0 1,0 0,0 1,1 1,-1-1,0 1,0 1,1 0,-1 0,-15 7,18-5,1 1,-1 0,1 0,0 0,1 1,0-1,-1 1,2 1,-1-1,-5 12,-33 72,41-85,-1 0,1 0,1 0,-1 1,1-1,0 1,0-1,0 1,1-1,0 1,0-1,0 1,1-1,1 8,0-9,0 0,0 0,1 0,-1-1,1 1,-1-1,1 0,0 0,0 0,1 0,-1 0,1-1,-1 1,1-1,0 0,0 0,0 0,7 2,11 1,0 0,0-1,1-1,-1-1,1-2,0 0,-1-1,1-1,28-6,-40 4,0 0,0-1,0 0,-1 0,0-1,0 0,0-1,-1 0,0-1,-1 0,1 0,-1-1,-1 0,0 0,9-16,-14 23,-1 0,1 0,0 0,0 0,0 0,0 0,0 1,0-1,0 1,1 0,-1-1,1 1,-1 0,1 1,-1-1,1 0,-1 1,1-1,0 1,-1 0,1 0,0 0,-1 0,1 0,0 0,-1 1,1 0,-1-1,1 1,0 0,-1 0,0 0,1 1,2 1,11 6,0 2,-1-1,27 26,-29-25,31 31,52 65,-21-23,-36-44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54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1072 750,'-8'-1,"0"0,-1 0,1-1,0 0,0 0,0-1,-11-6,-19-5,13 6,0 2,-1 0,0 2,1 1,-1 1,-43 2,51 2,0 0,0 2,0 0,0 1,1 1,0 0,0 1,1 1,-1 1,-19 14,-7 10,1 1,2 2,1 2,-53 67,49-47,2 2,-64 123,88-147,2 0,-18 66,28-83,2 0,-1 0,2 0,1 0,0 0,2 0,3 32,-3-48,0-1,0 1,0-1,0 1,0-1,1 1,-1-1,1 0,0 0,-1 1,1-1,0 0,0-1,0 1,1 0,-1-1,0 1,1-1,-1 1,1-1,-1 0,1 0,-1 0,1-1,0 1,0-1,-1 1,6-1,9 1,1-1,0 0,25-4,-22 1,229-26,-247 29,0-1,0 0,0 1,0-1,0 0,0-1,-1 1,1 0,0-1,0 1,-1-1,1 0,-1 0,0 0,0 0,1-1,-1 1,0-1,-1 1,1-1,0 1,-1-1,0 0,1 0,-1 0,0 0,-1 0,2-4,1-10,-2 0,1 0,-2 0,-2-20,1 6,-7-166,-42-248,-74-188,117 599,4 16,0-1,-2 1,0 1,0-1,-2 1,0 0,-18-30,25 47,0 0,0 0,0 0,-1-1,1 1,0 0,0 0,0 0,0 0,0 0,0 0,0-1,0 1,0 0,-1 0,1 0,0 0,0 0,0 0,0 0,0 0,0 0,-1 0,1 0,0-1,0 1,0 0,0 0,0 0,-1 0,1 0,0 0,0 0,0 0,0 0,0 0,-1 1,1-1,0 0,0 0,0 0,0 0,0 0,-1 0,1 0,0 0,0 0,0 0,0 0,0 1,0-1,0 0,-1 0,1 0,0 0,-2 14,3 16,5-2,1-1,1 0,2 0,0-1,19 32,80 120,-94-155,277 386,-213-313,5-3,99 85,-168-164,140 112,-138-114,0-1,1-1,0-1,1 0,0-2,0 0,32 7,-47-13,-1 0,1-1,0 1,0-1,0 0,-1 0,1 0,0-1,0 1,0-1,6-2,-8 2,0 0,0-1,-1 1,1 0,0-1,-1 0,1 1,-1-1,1 0,-1 1,0-1,0 0,0 0,0 0,0 0,0 0,-1-1,1 1,0 0,-1 0,1-4,2-42,-1 0,-2 0,-3 0,-8-49,4 34,-1-6,-32-127,30 161,-1 1,-2 1,-1 1,-2 0,-30-48,41 73,1 1,-1 0,-1 0,1 0,-1 1,0 0,0 0,-8-4,12 7,0 1,-1 0,1 0,0 0,0 1,-1-1,1 0,-1 1,1-1,0 1,-1 0,1 0,-1 0,1 0,-1 0,1 1,0-1,-1 1,1-1,0 1,-1 0,1 0,0 0,0 0,0 1,0-1,0 0,0 1,-3 3,-3 4,0 1,1-1,0 1,1 1,0 0,1-1,-7 19,-22 85,34-114,-10 39,1 0,2 0,2 1,-1 63,6-91,1-1,-1 1,2-1,0 0,0 0,1 1,0-1,1-1,0 1,1 0,0-1,1 0,0 0,1-1,-1 0,2 0,-1 0,1-1,1 0,15 11,1-5,1 0,1-2,-1 0,2-2,29 7,150 26,-163-36,246 30,-180-26,191 42,-293-51,-1 0,0 0,1 1,-1 0,-1 0,1 1,0 0,-1 0,9 8,-13-11,-1 1,1 0,-1 0,1 0,-1 0,0 0,0 1,0-1,0 0,0 1,-1-1,1 0,-1 1,1-1,-1 1,0-1,0 0,0 1,0-1,-1 1,1-1,-1 1,1-1,-1 0,0 1,0-1,0 0,0 0,0 0,0 0,-1 0,1 0,-3 2,-127 167,89-121,2 1,3 2,-38 70,74-121,0 0,0 0,0 0,0 0,0 0,1 0,-1 0,1 1,-1-1,1 0,0 0,0 1,0-1,0 0,0 0,0 1,0-1,1 0,0 0,0 3,0-3,1-1,-1 1,1 0,-1-1,1 1,-1-1,1 0,0 0,0 1,0-1,0 0,0-1,0 1,0 0,0-1,0 1,3 0,11 1,1-1,-1-1,1 0,24-4,-23 2,117-12,179-43,-257 43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56.2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2015,'-6'1,"-1"1,0 0,1 1,0 0,0 0,0 0,0 0,0 1,0 0,1 0,-10 10,4-4,-19 16,1 3,1 0,-39 54,-57 109,93-139,3 1,-38 107,56-131,2 0,1 1,1 0,1 0,2 1,2-1,2 43,0-64,0-1,1 0,0 0,1-1,0 1,0 0,1-1,0 0,0 0,1 0,0 0,0-1,1 1,0-1,0-1,1 1,0-1,0-1,0 1,13 6,-6-4,1-1,0-1,0-1,0 0,1-1,0 0,0-1,0-1,0-1,31 0,-43-2,1 1,-1-1,1 0,-1 0,1-1,-1 1,1-1,-1 0,0 0,0 0,0-1,0 0,-1 1,1-1,-1 0,1-1,-1 1,0-1,0 1,-1-1,1 0,-1 0,0 0,0 0,0-1,2-7,3-12,-1-1,-1 1,3-48,-4 33,28-290,-12-371,-20 698,-1 1,1 0,0-1,0 1,-1 0,1-1,0 1,0-1,0 1,1 0,-1-1,0 1,0 0,1-1,-1 1,1 0,-1 0,1-1,0 1,-1 0,1 0,2-2,-1 4,0 0,1 0,-1 0,0 0,0 0,0 1,0-1,0 1,0 0,0 0,2 2,0 0,120 105,4-5,274 168,-379-259,151 81,-146-81,1-2,0 0,1-2,41 7,-68-15,0 0,1 0,-1-1,0 1,1-1,-1 0,1 0,-1 0,0 0,1 0,-1-1,1 0,-1 1,0-1,0-1,1 1,-1 0,0-1,0 0,0 1,-1-1,1 0,0-1,-1 1,1 0,-1-1,0 1,0-1,0 0,0 0,0 0,0 0,-1 0,0 0,2-4,71-198,76-341,-35 11,-91 385,10-243,-34 350,-1 1,-2 0,-2 0,-1 0,-22-71,21 91,-1 1,-2 0,0 1,-1 0,-1 0,0 1,-2 1,0 0,-1 1,-1 1,0 0,-23-16,23 20,-1 0,1 1,-2 1,1 1,-1 1,-23-8,34 14,-1 0,1 1,-1 0,1 0,-1 0,0 1,0 0,1 1,-1 0,1 0,-1 0,0 1,1 0,0 1,0 0,0 0,0 0,0 1,-6 4,-7 8,1 0,0 1,2 0,0 2,1 0,1 1,-18 31,6-5,3 1,-26 72,37-83,1-1,2 2,2-1,1 1,2 1,2-1,1 1,2-1,1 1,2-1,2 1,1-1,2-1,2 1,1-1,21 46,-6-29,2-2,2-1,2-1,2-2,3-1,1-2,2-1,2-3,2-1,1-2,2-2,2-3,81 42,-113-67,0 0,1-1,0-1,0-1,0 0,0-2,1 0,22-1,-31-1,1 1,-1 0,0 1,1 0,-1 0,0 1,0 0,0 1,-1 0,1 0,-1 1,0 1,0-1,13 13,-5-6,-1-1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56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0 227,'8'-1,"-1"-1,1 0,-1 0,0 0,0-1,0 0,-1-1,1 0,-1 0,10-7,7-4,15-5,1 1,0 1,2 3,0 1,60-12,-8 10,133-7,-20 2,-181 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0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856 0,'-8'1,"0"0,0 0,0 0,0 1,1 1,-1-1,0 1,-11 7,-59 38,46-27,-78 44,58-37,2 3,-61 49,66-41,2 1,2 1,-55 74,81-95,2 0,0 1,1 0,1 1,1 0,1 1,1 0,1 0,2 1,0 0,-3 31,8-44,1-1,0 0,0 0,1 0,0-1,0 1,1 0,1-1,0 1,0-1,0 0,1-1,1 1,0-1,0 0,0 0,13 11,9 6,2-1,0-2,46 26,-35-23,2 1,2-2,1-3,1-1,0-3,2-1,0-3,95 14,-6-14,223-7,-355-6,-1 0,0 0,1-1,-1 1,0-1,0 0,1-1,-1 1,0-1,0 0,0 0,6-5,-8 4,0 0,0 0,0 0,-1-1,1 1,-1-1,0 1,0-1,0 0,-1 0,1 0,-1 0,0 0,0 0,0 0,0-7,9-60,29-106,-37 173,-1 0,2 0,-1-1,0 1,1 0,0 1,0-1,0 0,4-3,-6 6,9-10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5:30.2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4574 1671,'0'-5,"-1"0,0-1,0 1,-1 0,1-1,-1 1,0 0,-1 0,1 1,-1-1,0 0,0 1,-4-5,-56-56,33 36,-315-280,-28 31,206 163,-5 7,-280-128,321 179,-2 6,-3 6,-1 6,-200-30,260 59,0 3,-98 5,127 5,0 2,0 2,0 2,-79 26,79-16,0 1,2 3,0 2,2 1,1 3,1 1,1 2,2 2,2 2,-49 58,2 7,39-43,-3-3,-2-1,-75 61,120-110,-2-1,1 0,0 0,-1 0,1-1,-9 3,14-6,0 1,-1-1,1 0,-1 1,1-1,-1 0,1 0,-1 0,1 0,-1 0,1 0,-1-1,1 1,-1 0,1-1,0 1,-1-1,1 1,0-1,-1 0,1 1,0-1,0 0,-1 0,1 0,0 0,0 0,0 0,0-1,0 1,1 0,-1 0,0-1,0 1,1 0,-1-3,-101-228,85 200,-1 0,-1 2,-1 1,-2 0,-27-27,43 48,0 0,1 1,0-2,0 1,1-1,0 1,1-1,-1 0,-2-17,-12-27,12 47,1 17,1 28,4-34,-18 260,-48 480,30-557,35-187,1-1,0 1,0-1,0 1,0-1,0 0,0 1,0-1,0 1,0-1,0 1,0-1,0 1,0-1,0 1,0-1,0 0,1 1,-1-1,0 1,0-1,0 0,1 1,-1-1,0 1,1-1,-1 0,0 1,1-1,-1 0,0 0,1 1,0-1,16-4,25-23,-35 23,30-20,1 2,2 2,0 2,56-18,177-37,-173 49,-20 5,-39 11,0-2,0-1,-1-3,66-31,-104 45,-1-1,0 1,0-1,0 1,1-1,-1 0,0 0,0 1,0-1,0 0,0 0,-1 0,1 0,0 0,0 0,0 0,-1 0,1 0,-1 0,1-1,-1 1,1 0,-1 0,0-1,1 1,-1 0,0 0,0-1,0 1,0 0,0-1,0 1,-1 0,1 0,0-1,-1 0,-2-3,-1 0,1 0,-1 0,0 1,0 0,-8-7,-10-10,-13-24,1-2,-46-85,-38-111,-163-461,271 672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58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1 803,'1'8,"1"0,0 0,1 0,0 0,0-1,1 1,0-1,0 0,1 0,-1 0,8 7,0 2,5 5,0-1,2 0,0-2,1 0,1-1,1-1,0-1,1-1,0-1,1-1,1-2,0 0,0-1,1-2,0 0,0-2,1-1,0-1,-1-1,1-1,39-5,-60 4,-1-1,0 0,1 0,-1 0,0-1,0 0,0 0,0 0,-1 0,1-1,0 0,-1 0,0 0,0-1,0 1,0-1,0 0,5-8,-5 4,0-1,0 0,0 0,-2 0,1 0,-1-1,0 1,-1-1,1-16,1-37,-3 0,-11-90,11 152,0 1,0 0,-1-1,1 1,0-1,0 1,0-1,0 1,0-1,0 1,0-1,0 1,0 0,0-1,0 1,0-1,0 1,0-1,1 1,-1-1,0 1,0 0,0-1,1 1,-1-1,0 1,1 0,-1-1,0 1,1 0,-1-1,0 1,1 0,15 6,28 33,-32-27,65 59,4-3,2-5,3-2,112 58,-192-116,-1 0,1 0,1-1,-1 0,0 0,0 0,1-1,-1 0,8 1,-12-3,0 1,1-1,-1 1,0-1,0 0,1 0,-1 1,0-2,0 1,0 0,0 0,-1-1,1 1,0-1,0 1,-1-1,1 0,-1 0,0 0,1 0,-1 0,0 0,0 0,0 0,0 0,-1 0,1 0,-1-1,1-2,11-47,-4 0,5-71,-7 50,18-283,-22 261,-21-167,18 255,0 0,-1 0,1 0,-2 1,1-1,-1 1,0-1,0 1,-1 0,0 0,-7-8,10 13,0 0,0 0,0 0,0 0,-1 0,1 0,-1 0,1 1,0-1,-1 0,1 1,-1-1,1 1,-1 0,1-1,-1 1,0 0,1 0,-1 0,1 0,-3 0,2 1,-1 0,1 1,-1-1,1 0,-1 1,1-1,0 1,-1 0,1 0,0 0,0 0,1 0,-1 0,0 1,1-1,-2 4,-5 8,1 0,1 1,0 0,1 1,1-1,0 1,-2 27,2-6,3 1,3 44,-1-67,1-1,1 1,0-1,1 0,1 0,0 0,0-1,2 1,0-1,0-1,1 0,1 0,0 0,0-1,1 0,16 12,15 10,2-2,2-2,60 30,-48-28,60 43,-97-59,-2 0,1 1,-2 1,0 1,20 28,-29-35,-1 1,-1 0,0 0,0 0,-1 1,-1 0,0 0,-1 0,0 1,-1-1,1 19,-4 87,-4-1,-31 170,25-238,7-40,1 0,1 0,0 1,0-1,1 1,0 0,1-1,0 1,3 17,-3-27,0-1,1 1,-1-1,0 1,1-1,-1 1,0-1,1 1,-1-1,1 0,-1 1,0-1,1 1,-1-1,1 0,-1 1,1-1,-1 0,1 0,0 0,-1 1,1-1,-1 0,1 0,0 0,-1 0,1 0,-1 0,1 0,-1 0,1 0,0 0,-1 0,1-1,-1 1,1 0,-1 0,1 0,0-1,-1 1,1 0,-1-1,1 1,27-20,-22 15,63-37,-52 29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9:59.3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95 350,'26'-3,"1"-1,-1-1,0-1,0-2,-1-1,0-1,28-15,-7 5,385-166,-425 184,0-1,0 0,0 0,-1-1,1 0,-1 0,8-7,-12 11,-1-1,1 1,-1-1,1 0,-1 1,0-1,1 0,-1 1,0-1,1 0,-1 1,0-1,0 0,0 1,1-1,-1 0,0 0,0 1,0-1,0 0,0 0,0 1,-1-1,1 0,0 0,0 1,-1-2,0 1,-1-1,1 1,-1-1,0 1,1 0,-1-1,0 1,0 0,0 0,0 1,0-1,0 0,0 1,0-1,-2 0,-6 0,0 0,0 0,0 1,0 1,0 0,0 0,0 0,0 1,1 1,-1 0,0 0,1 1,-13 7,-14 8,-64 45,44-23,2 1,2 4,2 1,2 3,2 1,3 3,2 1,2 2,-52 105,87-153,0-1,0 1,1 1,0-1,0 0,-1 14,4-21,0 0,0 0,0 0,0 0,1 0,-1 1,1-1,-1 0,1 0,0 0,0 0,0 0,0 0,0-1,0 1,0 0,1 0,-1-1,0 1,1-1,0 1,-1-1,1 0,0 1,0-1,0 0,-1 0,1 0,0-1,1 1,-1 0,0-1,0 1,2-1,44 9,83 5,-42-7,907 46,-988-53,0 0,0-1,0 1,0-2,0 1,0-1,9-4,-4 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00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645 679,'-32'0,"-1"2,1 1,1 1,-1 2,1 1,0 2,0 1,1 1,0 1,1 2,-41 26,40-22,1 1,0 2,1 1,2 1,-45 49,69-69,0 0,0 0,0 0,0 0,1 0,-1 1,1-1,0 1,0-1,0 1,0-1,1 1,-1-1,1 1,0-1,0 1,1 7,1-6,-1 0,1 0,0 0,1 0,-1 0,1 0,0-1,0 1,0-1,8 8,7 4,1 0,1-1,0-1,28 14,-32-18,59 32,2-3,1-3,2-3,160 41,-238-73,0 0,0-1,0 1,1-1,-1 1,0-1,0 0,1 0,-1 0,0 0,1 0,-1 0,0 0,0-1,1 1,-1-1,0 0,0 0,0 0,0 0,0 0,0 0,0 0,0-1,2-1,-2-2,1 1,-1-1,-1 1,1-1,-1 0,1 0,-2 1,1-1,0 0,-1 0,0-6,3-92,-4 1,-5 0,-4 0,-30-125,36 208,-2-1,2-1,0 0,1 0,0-42,3 59,0-1,1 1,-1 0,1-1,0 1,0 0,1 0,-1 0,1 0,0 0,0 0,0 1,1-1,-1 1,1-1,0 1,0 0,0 0,0 0,0 0,1 1,0-1,-1 1,1 0,0 0,0 0,0 1,0-1,0 1,7-1,10-2,1 1,0 2,1 0,-1 1,0 1,0 1,0 1,-1 1,1 1,-1 1,0 1,0 0,0 2,-1 1,-1 0,35 25,-25-14,0 2,-2 1,-1 1,-1 1,-1 2,-1 0,-2 2,0 0,24 52,-32-52,-2 0,-1 1,-1 0,-2 1,-1 0,-2 0,-1 1,-1-1,-4 53,-3-29,-3 0,-2 0,-2-1,-31 87,42-139,-10 25,-19 39,27-62,0 1,0-1,0 0,0 0,-1-1,0 1,0-1,0 0,0 0,-1 0,1 0,-1-1,0 0,-8 4,11-7,-1 1,1-1,-1 0,1 0,-1 0,1 0,-1-1,1 1,-1-1,1 1,-1-1,1 0,0 0,-1 0,1 0,0-1,0 1,0 0,0-1,0 0,0 1,0-1,0 0,1 0,-1 0,1 0,-2-3,-7-9,2 0,-14-31,20 41,-22-56,3-1,2 0,-18-108,-1-196,35 284,2 0,4-1,23-134,-19 179,2 0,1 1,2 0,2 1,1 1,1 0,2 1,1 1,2 0,30-35,-43 58,1 0,0 1,18-13,-5 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01.6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0,'4'0,"6"0,5 4,5 6,3 6,-3 4,5 2,-3 3,-4 1,-2-4,-3 3,0-3,-2-1,2-4,-2 0,-3 0,-2-2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02.0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03.0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0 384,'2'3,"0"1,0 0,1-1,-1 0,1 0,0 1,0-1,0-1,0 1,0 0,6 3,11 10,-21-42,-1-4,1 1,2 0,4-35,-2 54,1-1,0 1,1 0,0 0,0 1,1-1,0 1,0 0,1 1,1 0,-1 0,1 0,1 1,-1 0,1 1,0 0,1 0,-1 1,19-7,14-4,0 2,1 2,67-9,-29 8,101-4,-139 16,0 2,0 2,0 1,48 12,-81-13,1 0,-1 0,1 1,-1 1,0-1,-1 2,1-1,-1 1,0 1,-1 0,1 0,-1 0,-1 1,0 1,0-1,0 1,-1 0,0 1,-1-1,0 1,0 0,-1 0,4 18,1 4,1-2,1 1,2-2,1 0,2 0,0-1,27 34,-30-48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03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0 684,'0'-1,"1"0,-1 0,1 0,-1 0,1 0,-1 0,1 0,-1 0,1 0,0 0,0 0,-1 1,1-1,0 0,0 0,0 1,0-1,0 1,0-1,0 0,0 1,0 0,0-1,0 1,0 0,0 0,0-1,1 1,-1 0,0 0,0 0,0 0,0 0,0 1,1-1,-1 0,1 1,46 9,32 26,-2 3,133 90,-168-101,-37-24,1 1,-1-1,0 1,-1 0,1 1,4 6,-9-11,0 0,0 0,0 0,-1 0,1 0,0 1,-1-1,1 0,-1 0,1 0,-1 1,0-1,1 0,-1 0,0 1,0-1,0 0,0 1,0-1,0 0,0 1,0-1,-1 0,1 0,0 1,-1-1,1 0,-1 0,0 0,1 0,-1 1,0-1,1 0,-1 0,0 0,0-1,0 1,0 0,0 0,0 0,0-1,0 1,-2 0,1 0,-1 0,0 0,1-1,-1 1,0-1,1 0,-1 0,0 0,1 0,-1 0,0-1,1 1,-1-1,0 1,1-1,-1 0,1 0,-1 0,1-1,0 1,-1-1,1 1,0-1,-2-2,-6-4,0 0,1-1,-15-17,1-6,1 0,2-2,1 0,-24-61,22 37,2 0,-13-76,28 116,2 1,0-1,1 1,1-1,1 1,0-1,1 1,1 0,7-24,-6 29,1 0,0 1,0-1,1 1,1 0,0 0,0 1,1 0,1 0,0 1,0 0,0 0,16-9,-5 4,2 1,0 1,0 0,1 2,0 1,1 1,0 1,35-6,-45 11,0 1,0 0,0 1,0 0,0 1,0 1,-1 0,1 1,0 0,-1 1,0 0,0 2,0-1,0 2,-1-1,17 13,-24-15,0 1,1-1,-1 1,-1 0,1 0,-1 1,0-1,0 1,-1 0,1 0,3 11,-5-13,-2 0,1 0,0-1,-1 1,1 0,-1 0,0 0,-1-1,1 1,-1 0,1 0,-1-1,0 1,0 0,-1-1,1 1,-1-1,0 1,0-1,0 0,0 0,-3 3,-14 14,-1-1,-1-1,0-1,-1-1,-29 16,-48 37,86-59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04.9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1121,'24'0,"2"1,0-1,1-2,-1 0,32-8,-52 8,0 1,-1-1,1 0,0-1,-1 1,1-1,-1 0,0 0,0-1,0 0,0 0,-1 0,1 0,-1-1,0 1,0-1,-1 0,0-1,1 1,-2 0,1-1,-1 0,4-10,12-81,-3 0,2-128,-14-7,-5 191,-2-1,-2 1,-17-63,20 95,-1 0,1 0,-2 0,1 0,-1 1,0-1,-1 1,0 1,-1-1,-10-10,15 16,-1 0,0 0,1 0,-1 0,0 1,0-1,1 1,-1-1,0 1,-1 0,1 0,0 0,0 1,0-1,-1 1,1 0,0 0,0 0,-1 0,1 1,0-1,0 1,0 0,0-1,-1 2,1-1,0 0,1 1,-1-1,0 1,0 0,1 0,-1 0,-4 4,-1 3,-1 1,1 0,1 1,0-1,0 1,1 1,-9 21,4-4,2 1,-7 35,11-40,2 0,0 1,2-1,0 1,2-1,1 1,1-1,1 1,1-1,2 0,0-1,1 0,2 0,0-1,2 0,0 0,2-2,18 24,66 78,198 190,-121-136,-112-103,-63-73,1-1,-1 1,1-1,0 1,-1-1,1 1,0-1,0 0,-1 0,1 1,0-1,0 0,-1 0,1 0,0 0,0 0,-1 0,1 0,0 0,0 0,0 0,-1 0,1 0,0-1,0 1,-1 0,1 0,0-1,-1 1,1-1,0 1,-1-1,1 1,0-1,-1 1,1-1,-1 1,1-1,-1 0,0 1,1-2,23-36,-18 27,35-47,2 2,83-86,-54 65,-42 44,1 0,1 2,2 1,51-35,-73 58,1 0,-1 1,1 0,0 1,1 0,-1 1,27-4,-30 7,0 1,0 0,0 0,0 1,0 0,0 1,0 0,0 1,-1 0,1 0,-1 1,12 6,8 8,-1 1,-1 1,-1 1,-1 1,-1 1,37 46,108 173,7 57,-159-275,-3-9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06.9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502 706,'-8'0,"0"1,0 1,0 0,0 0,0 0,1 1,-1 0,1 1,0-1,0 1,0 1,0-1,-6 7,-13 12,-41 45,44-44,-16 19,1 1,-53 82,74-98,2 0,1 1,1 0,1 1,1 1,-8 44,17-67,1 0,0 0,0 1,1-1,0 0,0 0,1 0,0 0,1 0,-1 0,5 11,-4-16,-1 1,1-1,1 0,-1 1,0-1,1 0,-1 0,1 0,0-1,0 1,0-1,1 0,-1 1,0-1,1-1,-1 1,1 0,0-1,0 0,-1 0,1 0,0 0,0-1,7 1,-2 0,1-1,0 0,0 0,-1-1,1 0,0-1,14-4,-19 4,-1 0,1 0,-1 0,1-1,-1 0,0 0,0 0,-1-1,1 1,-1-1,1 0,-1 0,0 0,0 0,-1 0,4-8,26-66,-4-2,-3 0,22-128,-5-70,-18 107,-14 141,-10 29,0 1,1 0,-1-1,0 1,1 0,-1-1,0 1,1 0,-1 0,1 0,-1-1,0 1,1 0,-1 0,1 0,-1 0,0 0,1 0,-1 0,1 0,-1 0,1 0,-1 0,1 0,-1 0,0 0,1 0,-1 0,1 0,-1 1,1-1,-1 0,1 1,4 3,-1 0,1 1,-1-1,0 1,0 0,4 8,-1-1,156 250,22 33,-180-288,0 0,0 0,1-1,0 0,0 0,0 0,1-1,0 0,0 0,0-1,10 4,-14-7,-1 0,1 0,-1-1,1 1,-1-1,1 0,0 0,-1 0,1 0,0 0,-1 0,1-1,-1 0,1 1,4-3,-4 1,1 0,-1 0,0-1,1 1,-1-1,0 0,0 0,-1 0,1 0,-1-1,0 1,4-7,7-19,-1-1,-2 0,-1-1,6-34,6-18,28-80,36-137,-73 244,-2-1,-3 0,1-80,-8 134,0-1,0 1,0-1,-1 1,1-1,-1 1,0 0,0-1,0 1,0 0,-1 0,1-1,-1 1,0 0,0 1,0-1,0 0,0 1,-6-5,3 3,-1 1,0 0,1 1,-1-1,0 1,0 0,0 1,0 0,-1 0,-7-1,4 2,0-1,1 1,-1 1,0 0,0 0,-14 4,22-4,1-1,-1 0,1 1,-1-1,1 1,0-1,-1 1,1 0,0-1,-1 1,1 0,0 0,0 0,0 0,0 0,0 0,0 0,0 1,0-1,0 0,1 0,-1 1,0-1,1 1,-1-1,1 0,-1 1,1-1,0 1,0-1,0 1,0-1,0 1,0-1,0 1,0-1,0 1,1-1,-1 1,0-1,1 1,0-1,-1 0,1 1,0-1,0 0,-1 0,1 1,0-1,0 0,2 1,4 6,-1-1,2 0,-1-1,1 0,0 0,0-1,1 0,-1 0,1-1,0 0,0 0,17 4,-16-6,-1 0,0 1,-1 1,1 0,0 0,-1 0,0 1,0 1,0-1,-1 1,0 0,0 1,11 14,-6 0,-1 0,0 2,-2-1,-1 1,-1 0,-1 1,-1 0,4 44,-5 18,-6 98,0-125,-3 3,-2 1,-3-1,-28 95,1-28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08.6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1009 361,'-11'1,"0"1,0 0,1 1,-1 0,1 1,0 0,-14 7,-19 8,-212 68,-141 52,338-116,-99 53,157-76,0 0,0 0,0 0,0 0,0 0,1 0,-1 0,0 0,0 0,0 0,0 0,0 1,0-1,0 0,0 0,0 0,0 0,0 0,0 0,1 0,-1 0,0 0,0 0,0 0,0 0,0 0,0 1,0-1,0 0,0 0,0 0,0 0,0 0,0 0,0 0,0 0,0 0,0 0,0 1,0-1,0 0,0 0,0 0,0 0,0 0,0 0,0 0,0 0,0 0,0 0,0 1,0-1,-1 0,1 0,0 0,0 0,0 0,0 0,0 0,0 0,0 0,0 0,15 1,21-4,48-21,99-42,-17 4,449-162,-271 81,-338 140,1-1,-1 1,0-1,0-1,0 1,-1-1,0 0,0 0,0-1,0 0,-1 1,0-1,0-1,0 1,2-9,-4 12,-1 0,0 0,0-1,0 1,0 0,-1-1,1 1,-1-1,0 1,0 0,0-1,-1 1,1-1,-1 1,0 0,0-1,0 1,0 0,0 0,-1 0,1 0,-1 0,0 0,0 0,0 0,0 1,-1-1,1 1,-1 0,1-1,-1 1,0 0,-5-2,-1 0,-1 0,1 0,-1 1,-1 0,1 1,0 0,0 1,-1 0,1 1,-1 0,1 0,-1 1,-15 4,-6 1,1 2,1 2,-35 14,-101 53,3 6,4 8,-169 126,307-201,-46 30,3 4,-112 110,172-156,0 0,1 0,0 0,0 0,0 1,1-1,-1 1,1 0,0 0,-2 6,4-8,0-1,0 1,0 0,0-1,0 1,1 0,-1-1,1 1,0 0,0-1,0 1,0-1,0 1,0-1,1 0,-1 1,1-1,0 0,-1 0,5 3,79 73,-61-59,-1 1,-1 2,-1 0,20 27,-36-42,0-1,1 0,-1 0,1-1,1 0,-1 0,1 0,0-1,0 0,0 0,1-1,-1 0,1 0,-1-1,1 0,9 1,17 2,0-2,56-2,-10 0,461 17,-525-19,0-2,0 0,0-1,-1 0,1-2,-1 1,27-16,26-8,-53 23,32-10,0-2,87-49,-117 54,-5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5:30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0,'3'24,"1"0,1 0,1-1,1 0,2 0,16 33,-12-24,112 271,143 336,-226-549,-29-61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23.8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668 730,'2'-25,"-2"24,0 1,0 0,0 0,0 0,0 0,0 0,0-1,0 1,0 0,0 0,0 0,0 0,1 0,-1-1,0 1,0 0,0 0,0 0,0 0,0 0,0 0,0-1,0 1,1 0,-1 0,0 0,0 0,0 0,0 0,0 0,0 0,1 0,-1 0,0 0,0 0,0 0,0 0,0 0,1 0,-1 0,0 0,0 0,0 0,0 0,0 0,1 0,-1 0,0 0,0 0,0 0,0 0,0 0,1 0,-1 0,0 0,0 0,0 1,19 40,200 736,-119-392,-156-500,-54-138,-97-330,164 427,6-2,8-1,-15-251,47 350,-3 49,-6 42,-55 234,-112 307,87-308,-65 212,138-434,13-42,0 0,0 1,0-1,0 0,0 0,0 0,0 1,-1-1,1 0,0 0,0 0,0 1,0-1,0 0,0 0,0 1,0-1,0 0,0 0,0 1,0-1,0 0,0 0,1 0,-1 1,0-1,0 0,0 0,0 0,0 1,0-1,1 0,-1 0,0 0,0 0,0 1,0-1,1 0,-1 0,0 0,0 0,0 0,1 0,-1 0,0 0,1 1,12-8,15-16,-28 23,116-98,4 6,140-82,-190 131,2 2,2 4,1 3,100-30,-167 61,1 1,-1 0,0 1,1-1,13 1,-3 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24.2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1,'6'0,"0"1,0 0,0 0,-1 0,1 1,-1 0,1 0,-1 0,0 1,1-1,-1 1,6 5,54 51,-55-49,66 74,-3 3,-4 3,-4 3,-4 3,80 170,-106-191,-4 1,-3 2,-3 1,-4 1,-3 1,-4 0,-4 1,-3 1,-3-1,-5 1,-3-1,-3 1,-23 103,19-138,2-2,-2-1,-3 0,-23 55,25-77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24.8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796 22,'-88'-11,"18"2,47 8,1 1,-1 1,1 1,0 1,-1 1,2 0,-1 2,0 1,1 1,0 0,1 2,0 0,0 1,1 1,1 1,0 1,1 0,0 2,1 0,-21 28,13-13,2 1,1 0,1 2,2 1,2 0,1 1,2 1,1 0,2 0,1 1,-5 67,14-92,1-1,0 1,0 0,2-1,-1 1,2-1,-1 0,2 0,0 0,0-1,1 0,0 0,1 0,0-1,1 0,0 0,1-1,11 11,14 8,1 0,2-3,72 40,275 111,-18-10,-353-159,5 2,0 1,-1 1,28 22,-42-31,0 0,0 1,-1 0,1-1,-1 1,1 0,-1 0,0 1,0-1,0 0,-1 1,1-1,-1 1,0-1,0 1,0 0,0-1,-1 1,1 0,-1 0,0-1,0 1,-1 0,1 0,-1-1,-1 7,-11 17,-1 0,-2-1,0 0,-2-1,-36 39,18-20,-30 35,-3-3,-149 126,206-192,-1-1,0 0,-1-1,0 0,0-1,0-1,-27 8,33-12,0-1,0 1,-1-1,1-1,0 0,-1 0,1 0,-1-1,1 0,0-1,0 0,0 0,0-1,0 0,-13-7,-49-40,39 25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26.3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1203,'3'0,"0"-1,0 0,0 0,0-1,0 1,0-1,-1 1,1-1,0 0,3-3,4-2,54-39,-1-2,-3-2,-2-3,-2-3,-3-2,80-114,-109 135,41-82,-60 108,0 0,-1-1,0 1,-1-1,0 0,-1 0,0 0,-1 0,0 0,-1 0,0 0,-4-22,3 30,-1-1,1 0,-1 1,-1-1,1 1,0 0,-1-1,0 1,0 0,0 1,0-1,-1 0,0 1,-7-6,3 5,0-1,0 1,0 1,0-1,0 1,-1 1,-16-3,4 2,-1 1,1 1,-1 2,0 0,1 1,-27 6,32-4,0 1,1 0,-1 2,1 0,1 0,-1 1,1 1,1 1,-1 0,2 0,-1 1,2 1,-1 0,2 1,-1 0,2 0,-11 21,-9 20,4 1,1 1,-20 77,41-124,-8 25,-44 152,49-159,1 0,1 1,2-1,1 52,1-71,1-1,0 1,1-1,0 0,0 1,1-1,-1 0,1 0,1 0,0-1,0 1,0-1,0 0,1 0,6 6,-2-5,0 1,1-1,0-1,0 0,1 0,-1-1,1 0,21 6,9-2,1-1,0-2,0-2,52-2,23-6,1-5,-1-5,-1-5,-1-5,132-46,-195 53,-1-2,-1-2,-1-2,0-3,-2-2,43-33,-64 40,0 0,-2-2,-1-1,-1-1,-1-1,-1 0,-1-2,-2 0,-1-1,-1-1,11-31,-10 17,-3-1,-2 0,8-66,-16 85,-1-1,-1 1,-1-1,-2 0,-1 1,-1 0,-10-37,10 52,0-1,-1 1,-1 0,0 1,-8-12,12 19,1 0,-1 1,0-1,0 1,0-1,-1 1,1 0,-1 0,1 0,-1 0,0 0,1 1,-1-1,0 1,0-1,0 1,0 0,0 1,0-1,-1 0,1 1,0 0,-6-1,7 2,0 0,0 0,1 0,-1 0,1 0,-1 0,1 0,-1 0,1 1,0-1,-1 1,1-1,0 1,0-1,0 1,0 0,0-1,1 1,-1 0,0 0,1-1,-1 1,1 0,-1 3,-3 52,4-57,2 58,3 0,20 102,47 122,-53-212,103 332,17-5,17-7,298 535,-308-682,-137-225,-9-18,0 0,0 0,0 0,0 0,0 0,0 0,0 0,0 0,0 0,0 1,0-1,0 0,0 0,0 0,0 0,0 0,0 0,0 0,-1 0,1 0,0 1,0-1,0 0,0 0,0 0,0 0,0 0,0 0,0 0,0 0,0 0,0 0,-1 0,1 0,0 0,0 0,0 0,0 0,0 0,0 0,0 0,0 0,-1 0,1 0,0 0,0 0,0 0,0 0,0 0,0 0,0 0,0 0,0 0,-1 0,1 0,0 0,0 0,0 0,0 0,0 0,0 0,0 0,0-1,0 1,0 0,0 0,-26-23,-45-67,5-3,-72-131,93 148,-174-299,-211-496,304 525,107 281,4 0,2-1,-5-93,17 133,1 0,1 1,1-1,1 1,2-1,1 1,0 0,2 1,1 0,1 0,16-29,-9 26,1 1,1 1,1 0,2 2,0 0,1 2,1 0,45-28,-20 16,2 4,1 1,1 3,58-20,-98 41,0 1,0 0,0 0,1 2,-1 0,0 0,1 1,-1 1,20 3,-25-3,1 1,-1 1,0-1,0 1,0 1,0 0,0 0,-1 0,0 1,0 0,0 0,0 1,-1 0,0 0,9 12,-12-12,1 0,-1 1,0 0,-1-1,1 1,-2 0,1 0,-1 0,0 0,0 0,0 1,-2 9,0 11,-11 49,-20 75,-68 191,-86 133,168-433,4-9,-1 0,-1-1,-25 36,27-52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27.6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914 821,'-7'-6,"0"0,-1 1,1 0,-1 0,0 1,0 0,-1 1,1 0,-1 0,0 0,1 1,-1 1,-14-2,-7 1,0 1,-55 6,67-3,1 2,-1 0,1 1,0 1,1 0,-1 1,1 1,0 0,1 2,0-1,1 2,0 0,0 1,1 0,-11 14,-12 18,2 1,3 1,-39 73,33-52,3 1,3 1,3 2,3 1,-22 103,45-165,0-1,1 0,0 1,1-1,0 1,0-1,1 1,3 12,-3-19,0 0,0 0,1 0,-1 0,1 0,0 0,0-1,0 1,0-1,1 1,-1-1,1 0,-1 0,1 0,0 0,0 0,0-1,0 0,0 1,0-1,0 0,0 0,0 0,1-1,-1 1,6-1,37 2,-1-1,65-8,-71 3,-25 4,0-2,0 0,0 0,0-1,-1-1,1-1,-1 1,0-2,0 0,0-1,-1 0,0-1,-1 0,0 0,0-2,0 1,-2-1,1-1,-1 0,-1 0,1-1,-2 0,0 0,-1-1,10-24,7-30,-3-2,-3-1,-3 0,-3-1,2-81,-11 90,0 73,1 0,0 0,1 0,0 0,10 19,42 70,-23-52,1-2,3-1,1-2,2-2,2-2,2-1,1-2,2-3,1-1,1-3,2-2,88 34,-122-55,-1-1,1 0,0-2,0 0,0-1,1 0,20-2,-31 0,0-1,1 0,-1-1,0 1,0-1,0-1,0 1,0-1,0-1,-1 1,1-1,-1 0,0-1,0 1,0-1,-1 0,0-1,0 1,4-7,1-4,-1 0,-1 0,0 0,-2-1,0 0,8-34,10-113,-23 157,14-163,-7-1,-8 0,-30-240,-5 212,28 170,-2 0,-1 1,-1 0,-22-41,28 61,0 1,-1-1,0 1,0 0,0 0,-1 0,-13-9,19 15,-1 0,0-1,0 1,1 0,-1 0,0 0,0 0,-1 1,1-1,0 0,0 1,0 0,0-1,0 1,-1 0,1 0,0 0,0 0,0 1,0-1,-1 0,1 1,0 0,0-1,0 1,0 0,0 0,0 0,0 0,1 1,-1-1,0 0,1 1,-1 0,1-1,-1 1,-1 2,-5 9,1 0,0 0,0 1,1 0,1 0,1 1,0 0,1-1,-3 29,2 7,4 82,1-112,1 0,0 1,2-1,0 0,1 0,1 0,1-1,10 19,-9-23,1 0,1-1,0 0,1-1,1 0,0 0,0-1,1-1,0 0,17 9,11 5,1-3,1-1,0-2,2-2,48 12,237 39,-74-19,-247-47,0 1,0-1,-1 2,1-1,-1 1,15 9,-21-12,0 0,0 1,-1-1,1 1,-1-1,1 1,-1 0,1 0,-1-1,0 1,0 0,0 0,0 0,0 0,-1 1,1-1,0 0,-1 0,0 0,1 0,-1 1,0-1,0 0,0 0,-1 1,1-1,0 0,-1 0,0 0,1 0,-1 0,0 0,-1 3,-67 118,43-80,-22 48,31-54,-24 57,-36 115,76-207,0 0,0 0,1 1,-1-1,1 0,-1 0,1 0,0 1,0-1,0 0,0 1,0-1,1 0,-1 0,0 1,1-1,0 0,0 0,-1 0,1 0,0 0,1 0,1 3,0-3,-1-1,1 1,0-1,0 1,0-1,1 0,-1 0,0-1,0 1,1 0,-1-1,0 0,0 0,1 0,4-1,28-2,1-3,60-16,-19 4,-40 11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28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597 0,'-9'1,"-1"0,0 1,0 1,0-1,1 1,0 1,-1 0,1 0,1 1,-1 0,1 0,0 1,-8 7,-17 15,-47 54,64-64,-35 40,2 2,4 3,2 1,3 2,-36 83,72-140,-1-1,1 1,1-1,-1 1,2 0,-4 15,6-22,0 0,0 0,0 0,0 0,0-1,0 1,1 0,-1 0,1 0,-1 0,1 0,0-1,0 1,0 0,0-1,0 1,0-1,0 1,0-1,0 1,1-1,-1 0,1 1,-1-1,1 0,-1 0,1 0,0 0,-1-1,1 1,0 0,3 0,21 4,-1 0,0-2,1-1,-1-1,47-4,-11 1,-60 2,16 0,0-1,0 0,0-1,22-6,-35 7,0 0,-1 0,1 0,0-1,-1 0,0 1,1-1,-1-1,0 1,0 0,0-1,0 1,-1-1,1 0,-1 0,1 0,-1 0,0 0,0-1,-1 1,1-1,-1 1,1-1,-1 1,0-1,0-4,4-53,-7-122,-1 76,1 48,4-83,-3 140,1 1,0-1,0 1,0-1,1 1,-1-1,0 1,0-1,1 1,-1-1,1 1,0-1,-1 1,1 0,0-1,0 1,0 0,0-1,0 1,0 0,2-2,-2 3,0 0,0 0,0 0,0 0,1 1,-1-1,0 0,0 0,0 1,0-1,0 1,0-1,0 1,0-1,0 1,0 0,-1-1,1 1,0 0,0 0,-1 0,2 1,6 7,-1 1,0 0,0 0,6 15,439 1007,-446-1016,0 0,-1 1,-1-1,2 19,-5-14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29.2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0,'1'2,"0"0,-1 0,1 0,0 0,1 0,-1 0,0-1,0 1,1 0,-1-1,1 1,-1-1,4 3,5 5,30 41,-2 2,50 89,45 123,-70-112,54 203,-96-286,-17-58,1 7,0 0,1-1,2 0,14 27,-19-40,-1-1,0 0,1 1,0-1,0 0,0 0,0-1,0 1,1 0,-1-1,1 0,0 0,-1 0,1-1,0 1,0-1,0 0,0 0,1 0,-1 0,0-1,0 0,0 1,0-2,8 0,3-2,-1-2,0 1,0-2,0 1,0-2,23-15,-4 3,-6 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29.5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1,'-4'0,"-6"0,-5 0,-5 0,-3 4,-2 2,-1-1,0 4,0 0,0-2,0 3,5-1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31.7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1515,'800'40,"-757"-34,-22-3,1 0,-1 0,1-2,-1-1,1-1,40-7,-56 6,0-1,0 0,0-1,-1 1,1-1,-1 0,0-1,-1 1,1-1,-1 0,1 0,-2 0,1-1,0 0,-1 1,0-1,3-9,5-14,0-2,7-37,-14 52,-4 15,5-18,-1 1,0-1,-2 0,1-30,-3 45,0 0,0 0,0 0,-1 1,0-1,0 0,0 0,0 1,0-1,-1 1,0-1,1 1,-1 0,-1 0,1-1,0 1,-1 1,1-1,-1 0,0 1,0-1,0 1,0 0,0 0,-1 0,1 0,-1 1,1-1,-7 0,1 0,-1 0,0 1,0 0,0 1,0 0,0 1,0 0,1 1,-1 0,0 0,1 1,-1 0,1 0,0 1,0 1,0 0,1 0,0 0,0 1,-12 11,-10 12,1 0,1 2,-36 54,30-38,2 2,-27 54,50-83,0 0,1 0,0 1,2 0,1 0,0 1,2-1,-2 40,6-54,0 1,0 0,1 0,0-1,0 1,1-1,0 0,0 0,1 0,0 0,0 0,0-1,1 0,0 0,0 0,1 0,-1-1,1 0,0 0,14 7,9 5,1-1,0-2,49 16,-66-25,84 29,1-5,1-3,2-5,137 11,-218-31,0 0,0-1,0-1,0-1,0-1,0-1,-1 0,25-10,-33 10,0-2,0 0,-1 0,0-1,0 0,0-1,-1 0,0 0,-1-1,0 0,0 0,-1-1,0 0,10-20,6-21,-3 0,-1-1,-3-1,-2-1,9-69,12-279,-32 289,-4 0,-24-165,17 222,-3 2,-3 0,-2 0,-2 1,-2 1,-3 1,-30-50,35 72,-1 1,-42-46,54 66,-1 0,0 1,0 0,-1 0,0 1,0 0,0 0,-1 1,0 0,0 1,0 0,-17-4,26 8,-1 0,0 0,0-1,0 1,0 1,1-1,-1 0,0 0,0 1,0-1,1 1,-1-1,0 1,0 0,1-1,-1 1,1 0,-1 0,1 0,-1 1,1-1,-1 0,1 0,0 1,0-1,0 1,0-1,0 1,0 0,0-1,0 1,1 0,-1-1,0 4,-2 6,1 1,1-1,0 0,0 18,1-23,2 39,2 0,2 0,1-1,3 0,2 0,1-1,2-1,2 0,2-2,34 55,11 4,4-3,141 155,-146-184,3-2,132 99,-153-132,1-3,1-1,2-3,1-1,1-3,54 15,-101-35,0 0,0 1,-1-2,1 1,0 0,0-1,1 1,-1-1,0-1,0 1,0 0,0-1,0 0,0 0,0 0,6-3,-6 1,0 0,-1-1,1 1,-1-1,0 0,0 1,0-1,-1-1,1 1,-1 0,0-1,0 1,2-10,4-13,-1 0,-2-1,5-55,-8-89,-3 99,2 26,0 2,-1 1,-3-1,-1 0,-13-53,18 98,-1 0,0-1,0 1,0 0,1 0,-1-1,0 1,0 0,1 0,-1-1,0 1,0 0,1 0,-1 0,0 0,1-1,-1 1,0 0,1 0,-1 0,0 0,1 0,-1 0,0 0,1 0,-1 0,0 0,1 0,-1 0,0 0,1 0,-1 0,0 0,1 1,-1-1,0 0,0 0,1 0,-1 0,0 1,1-1,-1 0,0 1,30 9,-8-2,-19-8,0 1,0-1,-1 0,1 1,0-1,0 0,-1-1,1 1,0 0,0-1,-1 0,1 1,0-1,-1 0,1 0,-1-1,1 1,-1 0,0-1,0 0,1 1,-1-1,0 0,0 0,-1 0,1 0,0-1,-1 1,1 0,-1-1,0 1,0-1,0 1,0-1,0 0,0 1,0-6,2-11,0-1,-2 1,0-1,-2-26,0 22,0-9,2 7,-1-1,-1 0,-2 1,0-1,-2 1,-12-39,17 64,0 1,-1-1,1 0,0 0,0 0,-1 1,1-1,0 0,-1 0,1 1,-1-1,1 0,-1 1,1-1,-1 1,0-1,1 0,-1 1,0 0,1-1,-1 1,-1-1,-4 14,4 33,13 25,3-1,35 105,-23-86,232 741,46 164,-230-704,54 433,-114-609,-5 0,-5 1,-12 125,8-235,0 0,-1 0,0 0,0 0,0-1,-1 1,1 0,-1-1,0 0,-1 1,1-1,-1 0,1 0,-7 7,6-9,0 0,0 0,-1-1,1 1,0-1,-1 1,1-1,-1 0,0 0,1-1,-1 1,0-1,1 0,-1 0,0 0,0 0,1-1,-1 1,0-1,-4-2,-16-4,0-1,0-1,1-2,0 0,1-1,1-2,0 0,-29-25,-144-150,183 177,-47-51,2-2,3-3,4-2,-65-119,96 153,1-1,2 0,1-2,2 1,2-2,2 1,1-1,2-1,2 1,1-1,8-76,6 51,3 0,3 1,2 0,4 2,2 1,3 1,3 1,71-101,-78 125,45-64,88-167,-141 235,-3-1,0 0,-3-1,0-1,-2 0,-2 0,-1 0,-2-1,-1-69,-5 80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33.4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932 117,'0'-4,"-1"-1,1 0,-1 1,0-1,0 0,0 1,-1-1,0 1,0-1,0 1,0 0,0 0,-1 0,0 0,0 1,0-1,0 1,-1-1,1 1,-1 0,0 0,0 1,0-1,0 1,0 0,-9-3,5 2,-1 0,0 1,0 0,1 1,-1 0,0 0,0 0,-1 2,1-1,0 1,0 0,1 1,-13 3,-7 6,1 2,1 0,0 2,1 0,1 2,0 1,1 1,1 1,-30 35,5 1,3 1,-64 111,62-87,4 2,-54 151,81-191,3-1,2 2,2-1,1 1,3 1,1-1,6 83,0-108,1-1,0 1,2-1,0 0,1-1,0 1,2-2,0 1,1-1,0 0,1-1,1 0,1-1,0-1,0 0,2 0,18 12,12 5,0-3,2-2,1-1,92 30,-42-20,200 40,-252-67,0-1,0-3,0-1,1-3,-1-1,85-16,-106 11,0 0,0-2,-1-1,0 0,0-2,-1-1,-1-1,0 0,30-28,-26 18,-2-2,-1 0,-1-1,-1-2,-1 0,25-50,-22 31,-3-2,-2-1,-1 0,-4-1,-1-1,-3 0,-2 0,-2-1,-3-70,-3 103,-1 1,0 0,-2 0,0 0,-7-21,9 36,1 0,-1 0,0 1,-1-1,1 1,-1-1,0 1,0 0,0 0,0 0,-1 0,1 0,-1 1,0 0,0 0,-1 0,1 0,-1 1,1-1,-1 1,0 0,0 1,1-1,-1 1,-6-1,9 2,0-1,1 1,-1 0,0 0,0 0,0 0,0 0,1 0,-1 0,0 1,0-1,0 1,1-1,-1 1,0 0,1-1,-1 1,1 0,-1 0,1 0,-1 0,1 1,-1-1,0 1,1 0,0 0,1 1,-1-1,1 0,-1 0,1 0,0 0,0 0,0 0,0 1,0-1,0 0,1 0,-1 0,1 0,1 4,2 4,0 0,1-1,0 1,1-1,0 0,13 15,56 50,2-3,125 86,-143-118,1-2,2-3,2-3,103 36,-156-63,0 0,1-1,-1-1,1 0,12 0,-22-1,-1-1,1 0,0 0,0 0,-1-1,1 1,0 0,0-1,-1 1,1-1,0 1,-1-1,1 0,-1 0,1 0,-1 0,1 0,-1 0,1 0,-1 0,0-1,0 1,0 0,0-1,0 1,0-1,0 1,0-1,0 0,-1 1,1-1,-1 0,1 1,-1-1,0 0,0 0,1 1,-1-1,0 0,-1 0,1-2,-2-8,0 0,0-1,-1 1,-1 1,0-1,0 0,-2 1,-6-12,-58-85,69 106,-130-165,78 103,-82-129,134 191,0 1,0-1,0 1,0-1,0 1,1-1,-1 0,1 1,-1-1,1 0,0 0,0 1,-1-1,1 0,1 0,-1 0,0-2,1 3,0-1,-1 1,1 0,0 0,-1 0,1 0,0 0,0 0,0 1,0-1,0 0,0 0,0 1,0-1,0 1,0-1,1 1,-1-1,1 0,8-1,0 1,-1 0,1 0,0 1,11 1,-13-1,46 4,-1 2,1 2,-1 3,-1 2,0 3,75 32,-19 3,189 118,-239-131,100 83,-141-107,-2 2,0-1,0 2,-1 0,-2 0,1 2,-2-1,-1 1,0 1,8 24,-16-37,0 0,-1 0,1 0,-1 0,-1 1,0-1,0 0,-1 8,1-14,0 1,-1 0,1-1,0 1,-1 0,0-1,1 1,-1-1,0 1,0-1,1 0,-1 1,0-1,0 0,-1 1,1-1,0 0,0 0,-1 0,1 0,0 0,-1 0,1-1,-1 1,1 0,-1-1,1 1,-1-1,0 1,1-1,-1 0,0 0,1 0,-1 0,0 0,1 0,-1 0,0-1,-2 0,0 0,1 0,0 0,-1-1,1 1,0-1,0 0,0 0,0 0,0 0,0-1,1 1,-1-1,1 0,0 0,-1 0,1 0,-2-5,-28-65,26 55,-26-71,4-1,-25-141,43 164,3-2,2 1,3 0,10-84,-3 115,1 1,2 0,2 1,1 0,24-52,-34 84,0 0,1 0,-1 1,1-1,0 0,-1 1,1 0,1-1,-1 1,0 0,0 0,1 0,-1 0,1 0,0 1,-1-1,1 1,0 0,0-1,0 1,6-1,-4 2,1 0,-1 0,1 0,0 1,-1 0,1 0,-1 1,0-1,1 1,-1 0,7 4,10 6,-2 1,1 1,-2 1,29 28,9 17,-2 1,-3 3,80 130,96 233,-199-365,27 79,-49-118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5:32.0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505 478,'2'-38,"7"-45,2-34,-11 94,0 1,-2 0,-1-1,-5-21,7 38,-1 0,0 1,0-1,0 0,0 1,-1-1,0 1,0 0,0-1,-1 2,0-1,0 0,0 1,-1 0,1 0,-1 0,0 0,0 1,-9-5,10 7,1 0,-1 0,0 1,1-1,-1 1,0 0,1 0,-1 0,0 1,1-1,-1 1,0 0,1 0,-1 0,1 0,0 1,-1-1,1 1,0 0,0 0,0 0,0 0,0 1,0-1,1 1,-1 0,1-1,0 1,-4 6,-6 10,0 1,1 0,-13 33,19-41,-160 425,132-325,5 0,-13 122,40-228,0 2,0 1,0-1,1 0,0 1,2 15,-1-22,-1 0,1-1,-1 1,1 0,0-1,0 1,0 0,0-1,0 1,0-1,0 1,0-1,1 0,-1 1,1-1,-1 0,1 0,-1 0,1 0,-1 0,1 0,0-1,0 1,-1 0,1-1,0 0,0 1,0-1,0 0,0 0,3 0,9-1,0 0,0-1,0-1,0 0,0-1,0 0,-1-1,0-1,14-7,111-72,-129 78,13-7,-1-1,0-1,-1-1,-1-1,0 0,-2-2,0 0,-1 0,-2-2,0 0,-1-1,-1 0,-1-1,-1 0,10-39,-10 15,-8 35,0 1,1-1,0 1,1-1,11-22,-15 35,0-1,0 0,0 1,1-1,-1 1,0-1,0 1,1-1,-1 1,0-1,1 1,-1-1,1 1,-1 0,1-1,-1 1,1 0,-1-1,1 1,-1 0,1 0,-1-1,1 1,-1 0,1 0,0 0,-1 0,1 0,-1 0,1 0,0 0,-1 0,1 0,-1 0,2 0,12 20,3 37,-16-54,123 628,119 353,-233-950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34.1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1,'8'1,"1"0,-1 0,0 1,0 0,0 1,0 0,0 0,-1 0,1 1,-1 0,0 1,7 5,14 12,37 39,-50-48,86 93,-5 3,163 242,102 282,-357-625,0 0,0 0,1 0,0-1,0 0,1 0,10 9,-13-13,1-1,-1 0,1 0,0 0,-1-1,1 1,0-1,0 0,0 0,0-1,0 1,0-1,0 0,1 0,-1 0,0 0,8-2,5-2,0 0,0 0,0-2,0 0,-1-1,20-12,5-7,38-30,-27 16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35.3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909 240,'-35'4,"0"0,1 3,0 0,0 2,-57 25,45-18,-420 159,332-136,210-64,-1-3,2 4,0 3,89-11,-93 18,171-27,1 12,429 2,-261 56,-352-19,-1 1,-1 4,0 2,97 42,-135-49,0 0,0 2,-1 0,0 2,-2 0,1 1,-2 1,0 0,-1 2,0 0,-2 0,0 1,-1 1,-1 1,-1-1,-1 2,0 0,-2 0,-1 0,0 1,-2 0,5 44,-8-22,-1 0,-3 0,-2 0,-1 0,-2 0,-3-1,-20 60,3-31,-2-2,-4-1,-62 99,92-165,1 1,-1-2,0 1,0 0,0 0,-1-1,1 0,-1 0,0 0,0 0,0 0,0-1,0 0,-1 0,1 0,-1 0,0-1,-5 2,4-3,0 1,0-2,0 1,0 0,0-1,0 0,1-1,-1 1,0-1,1 0,-1 0,1-1,0 0,-9-5,-8-8,2 0,0-2,0 0,2-1,-26-33,6 0,-35-66,56 88,2 0,1-2,1 1,2-2,1 1,1-2,3 1,0-1,2 0,1 0,2 0,2-1,1 1,1 0,2 0,1 0,2 1,1 0,2 1,1 0,17-31,-10 25,2 1,2 1,1 1,2 1,1 1,2 2,1 0,1 2,2 2,0 1,71-42,-41 34,1 2,2 3,0 3,93-22,-130 41,-21 7,1-2,-1 1,1-1,-1-1,0 1,0-1,0-1,0 1,0-2,-1 1,0-1,8-6,-9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35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485 103,'-56'41,"1"2,3 2,2 2,-47 58,70-76,2 1,1 1,2 2,1 0,-25 53,45-83,-1 1,1-1,0 0,0 0,0 0,0 1,1-1,-1 1,1-1,0 0,0 1,0-1,1 1,-1-1,1 0,-1 1,1-1,0 0,3 5,-1-3,1-1,0 0,0 0,0 0,0 0,1 0,-1-1,1 0,0 0,0 0,6 1,91 40,2-6,192 46,-115-45,-154-35,1-1,0-1,0-2,45-4,-65 3,-1 0,1-1,-1 0,0-1,1 1,-1-1,0 0,-1-1,1 0,-1 0,1-1,-1 1,0-1,10-12,-9 8,0-1,-1 0,0 0,0-1,-1 0,0 0,-1 0,5-21,-2-10,-1-1,-3 0,-1-1,-4-46,2 89,-1-23,-1 0,-1 0,0 0,-2 0,-1 1,-1 0,-1 0,-12-25,12 34,0 1,0 0,-1 0,-1 1,0 1,-1-1,0 2,0-1,-1 2,-1 0,0 0,0 1,-26-12,-23-4,0 2,0 3,-2 3,-100-12,154 26,1 1,-1 1,0 0,1 0,-11 2,1 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36.4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1,'-9'0,"1"0,0 0,-1 1,1 0,0 1,-1 0,-13 5,18-4,-1-1,1 1,-1 0,1 0,0 0,0 1,0 0,1-1,-1 1,1 1,0-1,0 0,-4 8,-7 19,0 1,2 0,2 0,1 1,1 0,2 1,-3 49,7-28,2-1,2 0,3 0,11 54,4-23,4-2,3 0,4-2,44 81,183 296,-248-443,174 280,-164-262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39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1,'3'46,"1"0,22 86,-10-56,50 249,67 388,-125-649,0 4,26 101,-23-134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0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1,'1'4,"-1"0,1 0,0 0,1 0,-1 0,1 0,-1 0,5 6,5 13,70 217,4 14,128 266,-200-496,-2 1,0 1,-2 0,-1 0,-1 1,-1 0,4 49,-7-55,4-28,4-35,-3-2,1 1,2 0,2 1,24-53,-27 71,1 2,2 0,0 0,1 1,2 0,0 2,0 0,39-33,-45 44,1 1,-1 0,1 0,1 1,-1 1,1 0,0 1,0 0,1 1,-1 0,1 0,-1 2,20-1,-14 3,-1 0,0 2,0 0,0 1,0 0,0 2,-1 0,31 16,-12-1,-1 1,0 2,-2 1,-1 2,-1 1,-2 2,42 54,-62-73,22 28,47 82,-66-99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1.1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120 409,'7'-1,"-1"-1,0-1,0 1,0-1,-1 0,1 0,0-1,-1 1,0-1,8-8,5-2,144-99,118-87,-279 199,1 0,-1 0,1 0,-1 0,1 0,-1-1,0 1,0 0,0-1,0 1,0-1,0 1,0-1,0 0,0 1,-1-1,1-2,-1 3,0 0,0 0,-1 1,1-1,-1 0,1 1,-1-1,1 1,-1-1,1 0,-1 1,1-1,-1 1,0-1,1 1,-1 0,0-1,1 1,-1 0,0-1,0 1,1 0,-1 0,0 0,0 0,-1 0,-13-2,0 2,1-1,-18 3,16 0,0-1,1 2,0 0,-1 0,1 2,1 0,-1 1,1 0,0 1,0 0,1 1,0 1,0 0,1 1,-17 17,-7 11,1 2,-58 85,66-86,2 1,2 1,2 1,1 1,3 1,-17 61,33-102,1 0,-1 0,1 0,0 0,0 0,0 0,0 0,0 0,1 0,-1 0,1 0,0 0,0 0,0 0,1 0,-1 0,0-1,1 1,0-1,0 1,0-1,0 1,0-1,0 0,0 0,1 0,-1 0,1-1,0 1,-1-1,1 1,0-1,0 0,3 1,12 4,0-2,1 0,0-1,28 2,-28-4,70 5,1-5,0-3,-1-5,144-28,-110 5,-108 25,1-1,-1 0,0-1,-1-1,23-14,-15 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1.6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1683 2,'-53'-1,"-29"0,1 4,-101 15,-232 70,105-20,244-57,-1-2,0-3,0-3,0-3,0-3,-68-11,102 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3.3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1828,'15'-36,"2"1,1 1,1 1,47-59,-33 45,630-804,-516 671,-79 91,-3-3,-5-3,70-147,-131 240,-5 6,-16 17,-25 28,-22 34,-100 158,143-198,3 1,1 0,2 2,2 1,3 0,-11 53,23-84,0 1,2-1,0 0,0 1,2-1,2 21,-1-29,0 0,0 0,0 0,1 0,0-1,1 1,0-1,0 0,0 0,1 0,0 0,1-1,-1 0,12 9,0-3,0 0,1-1,1-1,0-1,0-1,1 0,41 9,151 19,-195-34,205 21,56 7,-262-28,0 0,0 2,0 0,-1 0,1 2,17 8,-29-12,1 1,-1 0,0 0,-1 0,1 0,-1 0,1 1,-1-1,0 1,0 0,0 0,-1 0,0 1,0-1,0 0,0 1,0 0,-1-1,0 1,0 0,0 0,-1-1,1 1,-1 0,-1 6,-4 27,-2 0,-2 0,-1-1,-2 0,-19 42,-1 6,-10 29,-48 153,79-227,2 1,2 0,1 0,1 71,5-103,1-1,0 1,0 0,1 0,0-1,0 1,1-1,0 0,1 0,0 0,0 0,10 13,-11-18,0 1,1-1,-1 0,1 0,-1 0,1-1,0 1,0-1,0 0,0 0,1 0,-1 0,0-1,1 0,0 0,-1 0,1-1,-1 1,1-1,0 0,-1 0,1-1,-1 1,1-1,0 0,5-2,25-11,-1-2,0-1,-1-2,47-34,-66 43,132-97,-110 76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4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1398,'1'-4,"0"0,1 0,-1 0,1 0,-1 1,1-1,0 1,5-6,9-21,-7-1,1 0,1 0,1 1,2 1,1 0,2 1,0 0,23-25,-11 21,-1-1,-2-2,-2 0,-1-2,23-48,-45 82,0 1,0-1,0 1,0-1,-1 0,1 1,-1-1,1 0,-1 1,0-1,0 0,0 0,-1 1,1-1,-1 0,0-3,0 6,1-1,0 1,-1-1,1 1,0-1,-1 1,1 0,0-1,-1 1,1 0,-1-1,1 1,-1 0,1-1,-1 1,1 0,-1 0,1 0,-1-1,1 1,-1 0,0 0,1 0,-1 0,1 0,-1 0,0 0,-25 15,13-1,-1 0,2 1,0 1,1 0,0 0,1 1,1 1,1-1,-8 26,-5 24,-15 85,23-91,10-50,0 4,-1 0,2 1,0-1,0 1,2 24,1-36,-1-1,1 1,0 0,0 0,0 0,0-1,1 1,0-1,-1 1,1-1,0 0,1 1,-1-1,1 0,-1-1,1 1,0 0,0-1,0 1,0-1,1 0,-1 0,1 0,-1-1,1 1,-1-1,1 0,5 1,16 4,1-2,-1-1,1 0,45-3,109-19,-140 14,686-137,-7-52,-475 125,484-147,-500 138,247-124,-449 189,14-6,48-31,-78 43,-1 1,0-2,0 1,-1-1,0 0,0-1,-1 0,0 0,11-20,-16 26,-1-1,1 0,-1 0,0 1,0-1,0 0,0 0,-1 0,0 0,1 0,-2 0,1 0,0 0,-1 0,0 0,1 0,-3-4,0 2,0 0,0 0,0 0,-1 1,0-1,0 1,-1 0,0 0,-6-6,-9-4,-1 0,-1 1,0 2,-27-12,6 4,-1 2,-1 2,-1 1,0 3,0 2,-65-6,74 14,1 1,-1 2,1 2,-1 1,1 2,0 1,1 2,-66 25,53-12,1 2,1 1,2 3,0 2,2 1,-71 70,60-46,3 3,3 1,2 3,-42 76,74-117,1 2,1 0,1 0,1 0,1 1,1 1,1-1,1 1,2 0,0 0,1 29,3-49,-1-1,1 1,0 0,0-1,1 1,-1-1,1 1,0-1,0 0,1 1,-1-1,1 0,0-1,0 1,0 0,0-1,1 0,0 0,-1 0,1 0,0 0,0-1,1 0,-1 0,0 0,1 0,-1-1,9 2,12 3,1-2,0-1,-1-2,32-1,-23 0,166-4,0-9,310-61,-440 60,87-29,-129 33,0-1,0-2,-2 0,1-2,41-31,-66 44,0 0,1 0,-1 0,1 1,-1-1,1 1,-1-1,1 1,0 0,0 0,0 0,0 0,0 1,0-1,-1 1,1 0,0 0,0 0,5 1,-4 0,-1 0,0 1,0 0,0 0,0 0,0 0,0 0,0 0,-1 1,1 0,-1-1,0 1,0 0,0 0,0 0,1 4,73 141,-7 3,55 180,-102-256,-17-49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5:33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377 700,'2'-128,"-9"-189,6 297,-2 1,0-1,-1 1,-1 0,-1 0,-1 0,0 1,-2 0,0 0,-18-26,26 42,-1 0,1 1,0-1,0 1,-1-1,1 1,-1 0,0 0,1 0,-1-1,0 1,0 1,1-1,-1 0,0 0,0 1,0-1,0 1,-2-1,2 2,1-1,-1 0,1 1,0-1,-1 1,1 0,-1-1,1 1,0 0,0 0,-1 0,1 0,0 0,0 0,0 0,0 0,0 0,0 1,-1 1,-4 9,0 1,1 0,1 0,-6 22,4-13,-56 168,20-71,-42 206,82-317,1 1,0-1,1 0,0 1,1 13,-1-20,0-1,1 0,-1 1,0-1,1 0,-1 0,1 1,0-1,-1 0,1 0,0 0,0 0,-1 1,1-1,0-1,0 1,0 0,0 0,0 0,1 0,-1-1,0 1,0 0,0-1,1 1,-1-1,0 0,1 1,-1-1,0 0,1 0,-1 0,0 0,1 0,-1 0,0 0,1 0,-1-1,0 1,1 0,-1-1,2 0,10-4,-1-1,0-1,0 0,-1 0,0-1,0 0,-1-1,12-13,12-8,-21 18,-1 0,0-1,-1-1,0 0,-1 0,-1-1,0 0,-1-1,9-24,-17 40,1-2,-1 1,1-1,0 0,0 1,0-1,0 0,0 1,0-1,0 1,0 0,1-1,-1 1,1 0,-1 0,1 0,-1 0,1 0,0 0,2-1,-3 2,1 0,-1 0,1 0,-1 0,1 0,-1 1,0-1,1 0,-1 1,1-1,-1 1,0 0,1-1,-1 1,0 0,0 0,0 0,1 0,0 1,6 7,1 1,-2 1,1-1,8 19,-10-18,50 91,-5 2,40 120,57 229,-127-383,126 431,-114-378,-25-98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5.1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1,'83'174,"60"189,35 193,-108-328,-39-127,96 269,-113-341,0-6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6.0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1174,'10'2,"-1"-1,0 2,1-1,-1 1,0 1,-1 0,1 0,-1 0,11 9,3-1,86 53,-2 4,-3 5,105 100,254 286,-316-302,-7 6,139 214,-269-364,-4-9,-2 0,1 0,0 1,-1-1,0 1,0 0,-1 0,0 0,0 0,0 0,-1 1,1-1,-1 11,-1-17,0 1,-1 0,1-1,0 1,0 0,-1-1,1 1,-1-1,1 1,-1 0,1-1,-1 1,1-1,-1 0,1 1,-1-1,1 1,-1-1,0 0,1 1,-1-1,0 0,1 0,-1 0,0 1,1-1,-1 0,0 0,0 0,1 0,-1 0,0 0,1-1,-1 1,0 0,0 0,1 0,-1-1,0 1,0-1,-28-12,-1-10,0-1,2-1,1-1,1-2,-35-48,22 28,-133-167,-201-330,268 366,8-5,-109-293,185 419,2 0,3-1,3-1,2 0,3 0,-1-69,10 103,1 0,0 0,2 0,1 1,2-1,0 1,13-29,-12 36,2 1,0 0,0 0,2 1,0 0,1 1,0 1,1 0,1 0,24-17,-16 17,1 0,0 2,1 1,0 0,1 2,41-9,-28 10,1 1,0 2,71 1,-94 4,-1 1,1 1,-1 1,0 0,0 1,0 0,-1 1,1 1,14 9,-21-10,0 1,-1 0,1 0,-1 1,-1 0,0 0,0 1,0 0,-1 0,0 1,0 0,-1 0,0 0,-1 1,4 12,1 9,-2 1,-1 0,-2 0,0 0,-3 0,0 1,-3-1,0 1,-8 35,-2-11,-2-1,-2 0,-2-1,-33 66,22-65,-1 0,-3-2,-3-2,-1-1,-3-2,-2-2,-2-1,-94 74,128-112,0-1,-1 0,-22 10,10-9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6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1251 0,'-22'1,"0"1,0 1,1 1,-1 1,1 1,-36 14,-116 66,169-84,-73 42,1 4,3 2,2 4,-126 125,151-130,3 1,1 3,3 1,3 2,2 1,2 2,-32 85,50-105,1 0,-11 67,22-89,0 0,1-1,0 1,1 0,1 0,1 0,0-1,2 1,5 19,-6-29,0 0,1 0,0 0,0-1,0 1,1-1,0 0,0-1,0 1,1-1,0 0,0 0,0-1,0 0,1 0,0 0,0-1,0 0,0-1,0 1,9 1,15 2,0-1,0-2,57-1,-78-1,496-10,-396 1,0-5,168-42,-238 45,-1-2,0-2,49-25,-75 32,0 0,-1-1,0 0,-1-1,0-1,0 1,-1-2,0 0,0 0,-2 0,1-1,12-26,-8 7,-2 0,-1-2,-1 1,-2-1,-1 0,1-51,-5 43,-3 1,-1 0,-1-1,-3 1,-11-43,0 36,-2 0,-1 1,-3 1,-1 0,-3 2,-42-52,53 77,0 0,-2 2,0 0,-1 1,0 1,-1 1,-1 1,-41-19,42 21,16 7,-1 1,0 0,0 0,1 0,-1 0,0 1,-1 0,1 0,0 0,0 1,0 0,0 0,-11 1,2 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7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103 643,'-4'-1,"1"0,-1 0,1 0,-1 0,1 0,-1-1,1 0,-6-3,6 3,0 0,0 0,-1 0,1 1,-1-1,1 1,-1 0,-6-1,9 2,0 0,-1 1,1-1,0 1,0-1,0 1,-1-1,1 1,0-1,0 1,0 0,0 0,0-1,0 1,0 0,1 0,-1 0,0 0,0 0,1 0,-1 1,0-1,1 0,-1 0,1 0,0 1,-1-1,1 0,0 0,0 1,0 1,-2 7,1 0,0 1,1-1,0 0,1 0,0 1,0-1,1 0,6 17,2 1,0-1,18 31,-11-31,0-1,2 0,0-1,2-2,1 0,1-1,0-1,2-1,0-1,1-1,32 15,1-2,1-4,1-1,1-4,85 20,111 4,-221-42,1-2,-1-1,1-2,71-12,-101 12,0-1,0 0,-1 0,1-1,-1 0,1 0,-1-1,0 0,0 0,-1 0,1-1,-1 0,0-1,0 1,-1-1,0 0,0-1,0 1,-1-1,0 0,0 0,0 0,-1-1,0 1,-1-1,0 0,0 0,0 1,0-13,1-12,-2 1,-1 0,-1 0,-2 0,-1 0,-1 0,-2 0,-1 1,-12-29,2 12,-3 1,-1 0,-2 2,-57-76,25 55,53 62,0 0,0 0,-1 0,0 0,1 1,-1-1,0 1,0 0,0 0,-1 0,1 1,0 0,-1-1,1 2,-8-2,12 2,-1 0,1 0,0 0,-1 0,1 0,-1 0,1 0,-1 0,1 0,0 0,-1 0,1 0,-1 1,1-1,0 0,-1 0,1 0,0 1,-1-1,1 0,0 0,-1 1,1-1,0 0,-1 0,1 1,0-1,0 1,0-1,-1 0,1 1,0-1,0 0,0 1,0-1,0 1,-1 0,9 17,19 14,-2-13,0-1,1-1,1-1,56 24,-26-13,403 166,14-38,-387-125,-87-29,1-1,-1 0,1 0,-1 1,0-1,1 0,-1 0,1 0,-1 0,0 0,1 1,-1-1,1 0,-1 0,1 0,-1 0,1 0,-1 0,0 0,1-1,-1 1,1 0,-1 0,1 0,-1 0,0 0,1-1,-1 1,1-1,-4-11,-23-26,19 29,-514-872,486 815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49.2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1 914,'1'-3,"1"1,0-1,0 1,1-1,-1 1,0 0,1 0,0 0,-1 0,1 1,0-1,0 1,0-1,0 1,4-1,4-3,109-59,-2-4,148-114,-211 138,85-88,-124 115,-1-2,0 0,-1 0,-1-1,-1-1,-1 0,-1-1,14-42,-22 58,-1 0,1-1,-1 1,-1 0,1 0,-1 0,0 0,0-1,-1 1,0 0,0 0,0 0,-1 0,-3-7,3 9,0 0,-1 0,0 0,1 1,-1-1,-1 1,1 0,-1 0,1 0,-1 0,0 1,0 0,0-1,0 1,0 1,0-1,-1 1,1-1,-9 0,0 0,-1 0,0 2,0-1,0 2,0 0,1 0,-1 2,0-1,1 2,0 0,-1 0,2 1,-1 1,0 0,1 1,1 0,-16 13,-2 2,2 2,0 2,2 0,1 1,-30 45,18-20,2 1,3 2,2 0,2 2,4 1,-22 77,43-126,0 0,1 0,-1 0,2 0,0 0,0 0,0 1,1-1,4 15,-3-18,0 0,0-1,1 1,0-1,0 0,0 0,0 0,1 0,0-1,0 1,1-1,-1 0,1 0,0-1,7 6,8 1,1-1,-1 0,2-1,-1-1,1-2,0 0,0-1,30 2,180-5,-145-6,143-26,-186 22,0-2,-1-2,-1-2,0-2,43-24,-62 27,-1-1,-1-1,0-1,-1-1,-1 0,-1-2,0 0,-2-1,0-1,-2 0,0-1,-1-1,16-44,-15 30,-2-1,-2 0,-2-1,-1 0,-2 0,-2 0,-1-1,-6-56,3 89,1-1,-1 1,-1 0,0 0,0 0,0 0,-1 1,-6-12,7 17,1-1,-1 1,-1-1,1 1,0 0,-1 0,1 0,-1 0,1 0,-1 0,0 1,0 0,0-1,0 1,0 0,0 0,0 1,0-1,0 1,-1-1,1 1,0 0,0 0,-4 1,-1 0,0 0,1 0,-1 0,0 1,1 1,-1-1,1 1,0 1,0-1,0 1,0 0,-8 7,5-2,0 1,0 0,1 0,1 0,-1 1,-10 20,5-3,1 0,2 1,0 0,2 0,-8 52,13-57,2 0,1 0,1 0,1 0,2 1,0-1,1 0,1-1,2 1,0-1,1-1,2 1,0-1,1-1,1 0,21 27,12 10,3-3,2-2,2-2,68 51,-112-96,1 1,-1 1,1-1,-1 1,10 14,-17-20,1 0,-1 0,0 0,1 0,-1 0,0 0,-1 1,1-1,0 0,-1 1,1-1,-1 1,0-1,0 1,0-1,0 0,0 1,0-1,-1 1,1-1,-1 1,0-1,1 0,-1 0,0 1,-2 2,-53 79,33-52,2 1,0 1,-30 71,46-90,0 0,0 1,2-1,0 1,0-1,0 23,3-34,1 1,-1-1,1 1,-1-1,1 1,1-1,-1 1,0-1,1 0,0 0,0 0,1 0,-1 0,1 0,-1-1,1 1,0-1,1 0,-1 0,0 0,1 0,0 0,0-1,0 0,0 1,6 1,35 12,0-2,0-2,1-2,1-2,-1-3,54 1,-88-5,0-1,0-1,0 0,0 0,-1-1,1-1,0 0,-1 0,1-1,-1-1,0 0,0 0,16-12,-9 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53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255 189,'2'-61,"0"34,-2 0,-4-47,-16 138,-47 250,-63 363,97-359,29-235,11 154,-5-222,0 0,0 0,2 0,0 0,9 23,-10-33,-1 0,2 1,-1-1,0 0,1 0,0-1,0 1,1-1,-1 0,1 0,0 0,0-1,0 0,0 0,1 0,8 3,31 14,-31-11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56.1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0 961,'0'-1,"0"1,1-1,-1 1,0-1,0 1,1-1,-1 1,0-1,1 1,-1 0,0-1,1 1,-1-1,1 1,-1 0,1-1,-1 1,1 0,-1-1,1 1,-1 0,1 0,-1 0,1-1,-1 1,1 0,-1 0,1 0,0 0,-1 0,1 0,-1 0,1 0,-1 0,1 1,0-1,-1 0,1 0,-1 0,1 1,-1-1,1 0,-1 0,1 1,0 0,27 12,-10 3,0 0,-1 1,-1 0,0 2,16 25,3 1,-28-36,56 69,-4 2,63 112,-119-186,0-1,-1 1,0 0,0 0,0 0,-1 1,1 10,-2-16,0 0,0 0,0 0,0 0,0 0,0 0,0 0,-1 0,1 0,0 0,-1 0,1 0,-1 0,1 0,-1 0,1 0,-1-1,0 1,1 0,-1 0,-1 0,1 0,-1-1,1 1,-1-1,1 0,-1 1,1-1,-1 0,1 0,-1 0,0 0,1 0,-1 0,1-1,-1 1,1 0,-1-1,1 1,-3-2,-7-3,1 0,0-1,0 0,1-1,-1 0,2 0,-1-1,-12-14,-6-10,-23-36,21 23,1-1,2-2,2-1,3-1,2 0,2-2,2 0,2-1,3 0,-7-108,16 120,2 0,1 0,2 0,2 0,2 1,2 0,1 0,2 1,1 1,3 0,1 1,1 1,2 1,2 0,28-32,-43 58,0 0,0 0,1 1,0 1,0-1,1 1,0 1,0 0,1 0,0 1,0 0,16-3,-21 6,1 1,0 0,-1 1,1 0,0 0,-1 0,1 1,0 0,-1 0,1 1,0 0,-1 0,0 0,0 1,0 0,0 0,0 1,0 0,-1-1,1 2,-1-1,0 1,6 7,7 10,-1 1,-1 0,0 1,-2 1,-1 1,-1 0,14 43,-13-26,-2 1,-2 0,-2 0,2 54,-9-80,-1 1,-1-1,0 0,-1 1,-2-1,1-1,-2 1,0-1,-1 0,-1 0,-1-1,0 0,-18 23,-9 7,-3-3,-84 76,57-73,78-45,-1 0,0 1,1 0,-1 1,21 8,397 160,-277-106,37 19,105 40,-258-112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57.5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380 533,'168'-152,"-32"31,-101 89,47-47,-75 71,-1 0,0 0,0 0,-1 0,0-1,0 0,-1 0,5-16,-8 23,-1 0,1 1,-1-1,0 1,1-1,-1 0,0 1,0-1,0 0,-1 1,1-1,0 0,0 1,-1-1,1 1,-1-1,0 1,1-1,-1 1,0-1,0 1,0-1,0 1,0 0,0 0,-2-2,0 1,-1 0,1 0,0 1,-1 0,1-1,-1 1,1 0,-1 1,0-1,0 1,-5-1,-9 2,0 0,-1 1,-27 7,6 1,1 2,0 2,1 1,1 3,0 0,1 3,-56 42,28-12,3 4,-101 115,158-166,-3 4,0 0,1 1,0 0,-7 11,13-18,-1-1,0 1,0-1,1 1,-1 0,1-1,-1 1,1-1,-1 1,1 0,0-1,0 1,0 0,0 0,0-1,1 1,-1 0,0-1,1 1,-1-1,1 1,0 0,-1-1,1 1,0-1,0 0,0 1,0-1,0 0,0 1,0-1,1 0,1 2,27 13,0-1,0-2,1 0,1-2,56 11,-11-2,922 228,-959-237,-32-8,0 0,0-1,0 0,0-1,0 1,0-1,1-1,-1 0,0 0,10-1,-16-1,1 1,0-1,-1 0,1 1,-1-1,0 0,1-1,-1 1,0 0,0 0,-1-1,1 0,0 1,-1-1,0 0,2-3,17-56,-13 38,102-295,-27 116,-65 165,-14 31,0-1,0 1,-1-1,0 0,0 1,-1-1,0 0,0 0,-1 0,-1-16,0 21,0 0,1 0,-1 0,0 0,-1 0,1 0,-1 0,1 0,-1 0,0 1,0-1,0 1,0-1,0 1,-1 0,1 0,-1 0,1 0,-1 0,0 0,0 1,0-1,0 1,0 0,0 0,0 0,0 0,0 1,-5-1,-2-1,0 1,-1 1,1-1,0 2,-1-1,1 1,0 1,0 0,0 0,0 1,0 1,-17 7,21-7,0 0,0 0,1 0,-1 1,1-1,0 1,1 0,-1 1,1-1,0 1,1 0,-1 0,1 0,0 0,1 1,-1-1,1 1,1 0,-1 0,0 8,0 2,0 0,1 1,1-1,1 0,0 1,1-1,1 0,1 0,0 0,1 0,1-1,1 0,0 0,1-1,0 1,2-2,0 1,0-1,1-1,13 12,-11-11,1-1,0-1,0 0,2-2,-1 1,1-2,1 0,-1-1,1 0,1-1,0-2,0 1,0-2,25 3,-38-7,-1 0,1-1,0 1,-1-1,1 0,-1 0,1-1,-1 1,1-1,-1 0,0 0,0 0,0-1,0 0,0 1,6-8,2-2,-1-2,0 1,11-20,1-1,-8 9,-13 20,1-1,1 1,-1 0,1 0,0 0,5-5,-7 9,-1 0,0 0,0 0,0 1,1-1,-1 1,0-1,1 1,-1-1,1 1,-1 0,0 0,1-1,-1 1,1 0,-1 0,1 1,-1-1,0 0,1 0,-1 1,1-1,-1 1,0-1,1 1,-1-1,0 1,0 0,0 0,1 0,-1 0,1 1,15 12,0 1,-1 1,-1 1,19 27,49 80,-71-104,124 209,-126-212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0:58.2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0,'1'41,"3"0,1 0,2-1,15 51,63 154,-60-179,302 897,-249-694,-76-263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02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356 348,'-7'1,"-1"0,1 0,-1 1,1 0,-1 0,1 1,0-1,0 2,1-1,-1 1,0 0,1 1,0-1,0 1,1 0,-8 8,-4 7,1 0,1 0,-19 34,12-16,1 0,2 2,1 0,3 1,1 1,2 0,2 1,2 0,-3 54,10-88,1-1,0 0,0 0,1 0,0 1,1-1,0 0,0 0,1-1,0 1,0 0,1-1,-1 0,2 0,-1 0,1 0,0-1,0 0,1 0,0 0,0 0,1-1,-1 0,15 7,-17-10,2 1,0 0,1 1,-1-1,-1 1,1 0,6 7,-11-10,0 0,-1 0,1 0,0 0,0 0,-1 0,1 1,-1-1,1 0,-1 0,0 1,1-1,-1 0,0 1,0-1,0 1,0-1,0 0,0 1,0-1,-1 0,1 1,0-1,-1 0,1 0,-1 1,1-1,-1 0,0 0,1 0,-1 0,0 0,0 1,0-2,0 1,0 0,0 0,0 0,-2 1,-7 5,-7 8,17-12,14-5,24-9,-7 2,1 0,-1 2,2 1,55-2,-80 8,0 1,-1-2,1 1,0-1,0-1,-1 1,1-1,-1-1,1 1,-1-1,0 0,0-1,0 0,0 0,-1 0,0-1,0 0,0 0,0-1,-1 0,0 0,0 0,-1 0,1-1,-1 1,-1-1,1 0,-1-1,-1 1,1 0,2-14,11-101,-4 1,-7-175,-7 236,-2 1,-3 0,-3 1,-3 0,-1 0,-28-67,38 117,4 4,-1 1,0 0,0-1,-1 1,1 0,-1 0,0 0,0 0,0 0,0 0,0 0,0 1,-1-1,0 1,1 0,-6-4,7 6,0 0,1 0,-1 0,0 1,0-1,1 0,-1 0,0 1,1-1,-1 0,1 1,-1-1,0 1,1-1,-1 1,1-1,-1 1,1-1,-1 1,1-1,0 1,-1 0,1-1,0 1,-1 0,1-1,0 1,0 0,0-1,0 1,-1 0,1 0,0 1,-3 27,4-13,0-1,1 1,1-1,0 0,9 25,36 75,-34-83,92 191,9-5,223 314,-315-498,-1-1,31 35,-47-61,0-1,0 1,1-1,0-1,0 1,1-1,-1 0,1-1,0 1,16 4,-22-9,0 1,0-1,0 0,0 0,0 0,0 0,0 0,0 0,0 0,0-1,0 1,0-1,-1 1,1-1,0 0,0 0,0 0,-1 0,1 0,0 0,-1-1,1 1,-1 0,1-1,-1 1,0-1,0 0,0 1,0-1,0 0,0 0,0 0,0 1,-1-1,2-4,1-6,1-1,-2 1,0-1,1-16,-1-388,-4 357,-15-171,13 201,-2 1,-1-1,-2 1,0 0,-22-43,30 67,-1 1,-1-1,1 1,-1 0,1 0,-1 0,0 0,-1 0,1 1,0 0,-1-1,0 1,0 0,0 1,0-1,-9-3,12 6,1 0,0-1,0 1,-1 0,1 0,0 0,-1 0,1 0,0 0,-1 0,1 0,0 0,-1 0,1 0,0 0,-1 0,1 0,0 0,-1 0,1 0,0 0,-1 0,1 1,0-1,0 0,-1 0,1 0,0 0,0 1,-1-1,1 0,0 0,0 1,0-1,-1 0,1 0,0 1,0-1,0 0,0 1,-1-1,1 0,0 0,0 1,0-1,0 0,0 1,0-1,0 0,0 1,0-1,0 0,0 1,1 0,10 16,3-9,0 0,1 0,-1-2,1 0,29 8,-6-2,73 25,270 98,-291-98,-2 4,92 58,-160-87,0 1,-1 1,0 1,-1 1,-1 1,-1 0,24 31,-34-39,-1 1,1-1,-2 1,1 1,-1-1,-1 0,0 1,0 0,-1-1,0 1,-1 0,0 0,-1 0,-1 0,1 0,-2 0,1 0,-5 15,-6 11,0-1,-3 0,-1-1,-1-1,-2-1,-1 0,-2-2,-35 40,42-56,2-4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35:33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1,'1'16,"1"-1,0 1,1 0,0-1,2 0,0 1,7 15,57 102,-49-98,327 610,-330-613,-5-7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03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1 807,'42'77,"87"118,-88-137,12 15,2-1,127 124,-181-195,0 0,0 1,0-1,0 0,1 0,-1 0,0 0,1 0,-1 0,0 0,1 0,-1 0,1-1,-1 1,1-1,0 1,-1-1,1 0,0 1,-1-1,1 0,0 0,-1 0,1 0,0-1,-1 1,1 0,-1-1,1 1,0-1,-1 1,3-2,-1-2,1 1,-1-1,-1 0,1 0,0 0,-1 0,0 0,0-1,0 1,-1-1,2-6,40-184,-14 54,0-8,19-67,-48 214,1-1,-1 0,1 1,0-1,0 1,0-1,0 1,1 0,-1-1,1 1,-1 0,1 0,0 0,0 0,0 0,0 0,0 1,0-1,0 1,1-1,4-1,-4 2,1 1,-1 1,0-1,1 0,-1 1,1-1,-1 1,0 0,0 0,1 1,-1-1,0 1,0-1,0 1,0 0,4 4,38 31,-3 1,-1 2,41 52,-2-3,95 101,-173-188,0 1,1-1,-1 0,1 1,0-1,-1 0,1 0,0-1,0 1,1-1,-1 1,0-1,5 1,-6-2,-1 0,0-1,1 1,-1-1,1 0,-1 1,0-1,1 0,-1 1,0-1,0 0,1 0,-1 0,0 0,0-1,0 1,0 0,0 0,-1 0,1-1,0 1,-1-1,1 1,-1 0,1-1,-1 1,1-1,-1 1,0-1,0 1,0-3,13-75,-4 0,-1-86,-3 50,56-567,-51 621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04.6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370 470,'6'0,"0"-1,-1 0,1 0,-1-1,0 1,1-1,-1 0,0 0,0-1,0 0,0 0,7-6,53-51,-32 27,8-2,-14 11,0 0,30-37,-50 54,-2 0,1-1,-1 0,0 0,-1-1,0 1,0-1,-1 0,0 0,-1 0,0 0,0 0,0-18,-2 24,1 1,-1-1,-1 0,1 1,0-1,-1 1,1-1,-1 1,0-1,0 1,0-1,0 1,0 0,-1-1,1 1,-1 0,1 0,-1 0,0 0,0 0,0 0,0 1,0-1,0 1,0-1,-1 1,1 0,0 0,-1 0,1 0,-1 0,1 1,-1-1,-4 0,0 1,-1 0,0 0,1 0,-1 1,1 0,-1 1,1-1,-1 1,1 1,-13 5,-16 12,1 1,1 2,1 2,1 1,1 1,-28 32,-152 196,179-213,14-20,6-8,1 1,0 0,1 1,-15 32,23-44,1-1,-1 1,1 0,0 0,0 0,1 1,-1-1,1 0,0 0,0 0,1 0,-1 0,1 0,0 0,0 0,0 0,0 0,1 0,0 0,-1 0,1-1,1 1,-1-1,0 0,1 1,0-1,4 3,18 14,1 0,1-2,1-2,49 23,-28-15,151 70,-162-79,1-2,0-2,59 10,-95-20,1-1,-1 1,1-1,-1 1,1-1,-1 0,1 0,-1-1,1 1,-1-1,1 0,-1 0,0 0,1 0,-1 0,0-1,0 1,0-1,0 0,0 0,0 0,3-4,4-10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05.1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1,'-1'0,"0"1,0 0,0 0,0-1,-1 1,2 0,-1 0,0 0,0 0,0 0,0 0,1 1,-1-1,0 0,1 0,-1 0,1 1,-1-1,1 0,0 1,0-1,-1 0,1 1,0 1,-5 39,5-38,0 34,3 0,1 0,1 0,2-1,21 63,-6-17,66 341,10 45,-90-441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05.7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0,'3'86,"3"0,21 104,54 161,-73-320,67 298,12-15,-78-275,-3-9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07.6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896 909,'0'-1,"0"1,0-1,0 0,0 1,0-1,-1 0,1 1,0-1,0 0,0 1,-1-1,1 0,0 1,-1-1,1 1,0-1,-1 1,1-1,-1 1,1-1,-1 1,1-1,-1 1,1-1,-1 1,1 0,-1-1,0 1,1 0,-1 0,0-1,1 1,-1 0,0 0,1 0,-1 0,0 0,1 0,-1 0,0 0,1 0,-1 0,0 0,1 0,-1 1,1-1,-1 0,0 0,1 1,-1-1,1 1,-1-1,0 0,0 2,-34 20,-10 21,3 2,1 1,-55 85,-81 168,-70 239,199-405,5 2,-30 166,67-272,-9 71,14-93,1 1,0-1,0 1,1-1,0 1,0-1,1 0,0 0,0 0,5 11,-5-15,0-1,0 1,0-1,0 1,1-1,-1 0,1 0,-1 0,1 0,0-1,0 1,0-1,0 1,0-1,0 0,0 0,0 0,0-1,0 1,1-1,-1 0,0 1,4-2,10 0,0 0,-1-1,21-6,-27 6,99-25,-2-6,-2-4,-1-4,173-98,-230 112,-1-2,-2-2,-1-2,-2-2,-1-1,-2-3,-1 0,-3-3,-1-1,-2-1,-2-2,-2 0,-2-2,26-72,-27 55,-4 0,-3-1,-2-2,-3 1,4-113,-15 134,-3-1,-1 1,-2 0,-3 0,-1 1,-3 0,-1 0,-2 1,-27-54,-148-225,179 300,11 23,0 0,0-1,0 1,0 0,0 0,0 0,1 0,-1-1,0 1,0 0,0 0,0 0,0 0,1 0,-1 0,0 0,0-1,0 1,0 0,1 0,-1 0,0 0,0 0,0 0,1 0,-1 0,0 0,0 0,0 0,0 0,1 0,-1 0,0 0,0 0,0 0,1 0,-1 0,0 1,0-1,0 0,0 0,1 0,-1 0,0 0,0 0,0 0,0 1,0-1,0 0,1 0,-1 0,0 1,40 29,-37-27,293 253,92 55,393 311,-679-542,4-5,122 65,-215-133,0-1,1 0,-1-1,19 5,-30-10,0 1,0 0,0-1,0 0,0 1,-1-1,1 0,0 0,0 0,0 0,0 0,0-1,0 1,0-1,0 1,0-1,0 0,-1 1,1-1,0 0,0 0,-1-1,1 1,-1 0,1 0,-1-1,0 1,1-1,-1 1,0-1,0 1,0-1,0 0,0 0,0 1,-1-1,1 0,0 0,-1 0,1-3,2-38,-2 0,-1 0,-3 0,-9-57,4 38,-27-186,-10 3,-127-397,63 359,86 234,-2 1,-3 1,-52-69,54 92,12 17,14 7,0 0,0 0,-1 0,1 1,0-1,0 0,0 0,-1 0,1 0,0 0,0 0,0 1,-1-1,1 0,0 0,0 0,0 0,0 1,0-1,0 0,-1 0,1 0,0 1,0-1,0 0,0 0,0 0,0 1,0-1,0 0,0 0,0 1,0-1,0 0,0 0,0 0,0 1,0-1,0 0,0 0,1 1,-1-1,0 0,0 0,0 0,0 0,0 1,1-1,2 7,1-1,0 1,1-1,-1 0,1-1,0 1,1-1,-1 0,1 0,0 0,9 4,1 3,800 560,-333-244,-433-293,16 10,90 80,-140-111,-1 1,-1 1,0 0,-1 1,-1 0,-1 1,0 0,-1 1,-1 0,12 36,-19-46,-1-1,0 1,0 0,-1-1,0 1,0 0,-1-1,0 1,-1 0,0-1,0 1,-1-1,0 0,0 0,-7 11,-6 8,-1-1,-42 47,35-44,-81 119,28-35,60-92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08.8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1572,'66'-45,"6"-18,-2-2,-4-3,-3-4,-3-1,-3-4,-3-2,60-120,-82 134,-2-2,33-111,-50 131,-3-1,-1 1,-3-2,1-89,-7 127,0 1,-1 0,-1-1,1 1,-2 0,1 0,-2 0,1 0,-7-12,7 18,0-1,0 0,-1 1,0-1,0 1,0 0,0 0,-1 1,1-1,-1 1,0 0,0 1,0-1,-1 1,1 0,-1 0,1 0,-8-1,-30-3,1 2,-1 1,0 2,0 2,0 2,1 2,-79 19,80-11,0 0,0 3,1 2,1 1,-51 34,65-36,0 1,2 1,0 1,2 1,0 1,1 1,1 1,-25 41,36-52,2 0,0 1,0-1,1 1,1 0,1 1,-1-1,2 1,0-1,1 1,1-1,0 1,1 0,0-1,1 1,1-1,0 1,1-1,1 0,0 0,1-1,0 0,1 0,1 0,0-1,0 0,1 0,1-1,0 0,0-1,15 11,5 2,1-1,1-2,2-1,-1-1,2-2,0-1,47 12,263 50,-116-40,46 8,-269-44,6 1,1 1,-1 0,0 1,0 0,12 7,-22-11,-1 1,1 0,0 0,-1 0,0 0,1 0,-1 1,1-1,-1 0,0 1,0-1,0 1,0-1,0 1,0-1,0 1,-1 0,1-1,0 1,-1 0,1 0,-1-1,0 1,0 0,0 0,0 0,0-1,0 1,0 0,0 0,-1 0,1-1,-1 1,1 0,-1 0,0-1,0 1,1 0,-1-1,0 1,-1-1,-1 2,-81 105,62-84,2 2,0 0,2 0,0 2,-15 34,32-60,0 0,0 0,0 1,1-1,-1 0,0 0,1 0,0 1,-1-1,1 0,0 1,0-1,0 0,1 0,-1 1,0-1,1 0,0 0,-1 1,1-1,0 0,0 0,0 0,0 0,1 0,-1 0,0-1,1 1,0 0,-1-1,1 1,0-1,0 1,0-1,-1 0,1 0,1 0,-1 0,0 0,4 1,10 2,0 0,0-1,0 0,29 0,-21-1,329 33,-270-27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09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861 906,'1'-10,"0"0,1 0,0 0,0 0,1 0,1 1,-1-1,1 1,10-16,7-9,30-36,-26 38,267-388,-287 412,3-4,0-1,-1 0,0 0,-1 0,4-14,-9 24,0 0,-1 0,1 0,-1-1,0 1,1 0,-1 0,-1 0,1 0,0 0,-1 0,0-1,0 1,1 0,-2 0,1 1,0-1,-1 0,1 0,-1 1,0-1,0 1,0-1,0 1,0 0,-1 0,1 0,-5-4,-3 0,-1 1,1 0,-1 0,0 1,0 0,0 1,-20-3,-87-5,92 10,-32-2,-1 3,1 3,-1 2,1 2,0 3,-65 21,84-19,0 3,1 1,1 2,0 1,2 2,0 2,2 1,0 1,-46 47,54-45,0 1,2 1,-39 63,56-82,0 1,1-1,0 1,1 0,0 0,1 1,0-1,1 1,0 0,0-1,2 1,-1 0,2 0,-1 0,2-1,3 19,-2-23,1 0,-1 1,1-1,1 0,-1-1,1 1,0-1,1 0,0 0,0 0,0-1,0 0,1-1,0 1,0-1,11 5,15 5,0-1,51 12,-54-16,159 37,1-8,2-8,302 9,-347-35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10.2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0,'-40'2,"-1"1,0 2,1 2,0 1,0 3,1 1,0 2,2 1,-1 2,2 2,0 1,2 2,-40 32,36-23,1 2,2 1,1 2,2 1,2 2,1 1,2 1,2 1,2 2,-30 76,51-112,-4 8,0 0,2 0,-4 22,7-36,1 0,-1 0,1 0,0 0,-1 1,1-1,0 0,0 0,1 0,-1 1,0-1,1 0,-1 0,1 0,0 0,0 0,0 0,0 0,0 0,0 0,0 0,1-1,-1 1,0 0,1-1,0 1,-1-1,1 1,0-1,0 0,0 0,0 0,4 2,18 0,0 0,0-1,37-2,5 0,49 2,158-18,-269 15,1 1,-1-1,0 0,1 0,-1 0,0-1,0 0,0 1,0-1,0-1,0 1,-1 0,1-1,-1 0,0 0,0 0,0 0,0-1,0 1,0-1,-1 1,0-1,0 0,0 0,0 0,-1 0,3-8,-1-8,0 0,0 0,-2 0,-2-38,0 27,-3-119,1-148,4 288,-1 1,1-1,1 1,3-14,-4 22,-1 0,0 0,0 0,0 1,1-1,-1 0,0 0,1 0,-1 0,1 1,-1-1,1 0,-1 0,1 1,0-1,-1 0,1 1,0-1,0 1,-1-1,1 1,0-1,0 1,0 0,-1-1,1 1,0 0,0 0,0-1,0 1,0 0,0 0,0 0,0 0,0 0,-1 0,1 1,0-1,0 0,0 0,0 1,0-1,0 0,-1 1,1-1,0 1,0-1,-1 1,1-1,0 1,-1 0,1-1,0 1,-1 0,1-1,-1 1,1 1,23 26,-1 0,-2 1,19 34,-13-20,85 132,264 391,-340-511,-8-8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11.1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1858,'-5'0,"0"0,0 0,0 1,0 0,0 0,0 1,0-1,0 1,0 0,1 0,-1 1,0-1,1 1,0 0,-5 4,3-1,0 1,0 0,1 0,-1 0,2 1,-1-1,1 1,-4 10,-2 11,1 1,2 0,1 0,-3 34,7-46,0 1,1-1,1 1,1-1,0 0,2 1,6 24,-7-36,0 0,1-1,0 1,0-1,0 0,1 0,0 0,0 0,1-1,-1 1,1-1,1 0,-1-1,1 1,-1-1,1 0,0-1,1 1,-1-1,0-1,1 1,11 2,72 15,1-4,0-4,1-4,0-5,100-7,-182 3,0 1,0-2,0 1,0-1,0-1,-1 0,1 0,14-8,-18 8,-1-1,1-1,-1 1,0-1,0 0,0 0,-1-1,1 1,-2-1,1 0,0 0,-1 0,3-10,8-22,-1 0,-3-1,-1 0,6-53,1-167,-15 215,5-210,-37-342,12 444,-7 0,-6 1,-78-221,108 365,-33-77,32 79,0 0,0 0,0 0,0 0,-1 0,0 1,0 0,0 0,-1 0,1 0,-1 0,-5-2,9 5,0 1,0 0,0-1,1 1,-1 0,0 0,0 0,0 0,0 0,0 0,0 0,0 0,0 0,0 0,0 0,0 0,0 1,1-1,-1 0,0 1,0-1,0 1,0-1,1 1,-1-1,0 1,0-1,1 1,-1 0,0 0,1-1,-1 1,1 0,-1 0,1-1,-1 1,1 0,0 0,-1 0,1 2,-10 42,10-45,-7 68,4 0,7 102,32 137,-1-86,10-2,10-3,9-1,111 250,-155-417,2-2,2-1,2 0,2-2,41 50,-39-63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11.6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1 103,'17'-2,"1"0,-1-1,1 0,21-9,28-5,92-9,2 6,211 2,-339 19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0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1426,'4'21,"0"0,1-1,2 0,0 0,1 0,12 22,-9-18,445 863,-401-785,701 1142,-729-1204,-12-20,-1 0,-1 1,0 1,-2 0,15 41,-26-62,1 0,-1 0,0 0,0 0,1 0,-1 0,0 0,0 0,0 0,0 0,0 0,0 0,0 0,0 0,-1 0,1 0,0 0,-1 0,1 0,-1 1,0-1,0-1,1 0,-1 1,0-1,1 0,-1 0,0 1,1-1,-1 0,0 0,1 0,-1 0,0 0,0 0,1 0,-1 0,0 0,1 0,-1 0,0-1,-1 1,-41-23,-67-61,4-5,-107-115,121 114,-485-497,423 414,-205-301,306 394,4-3,4-2,4-2,-53-159,79 194,2 0,3-1,2 0,2 0,2-1,3 0,2 1,3-1,1 1,14-54,1 37,2 1,3 1,4 1,47-83,-7 36,118-152,-181 259,119-146,-102 128,1 2,1 0,49-34,-63 50,1 1,0 1,0 0,1 0,-1 1,1 1,0 0,0 1,0 0,0 1,0 0,1 1,-1 1,0 0,16 4,19 5,-1 2,78 33,-115-42,73 30,-2 3,-1 4,-2 3,-2 3,-3 4,108 93,-163-126,-1 1,-1 0,0 1,-2 0,0 2,-1 0,-1 0,-1 1,10 27,-16-35,-2-1,1 1,-2 0,0 0,0 0,-1 0,-1 0,0 0,-1 1,-1-1,0 0,-1-1,-1 1,0 0,0-1,-2 0,-8 17,-9 8,-1-1,-3-1,0-2,-2 0,-2-2,-1-2,-53 40,-17 3,-150 82,144-94,-206 113,228-132,-157 54,130-65,100-28,-1-1,1 0,-1-1,0 0,1-1,-18-3,30 3,0 0,0 0,0 0,0 0,0 0,0 0,0 0,0-1,0 1,0 0,0-1,0 1,0-1,0 1,0-1,0 0,1 1,-1-1,0 0,0 0,1 1,-1-1,0 0,0-1,1 1,0 0,0-1,0 1,1 0,-1 0,0 0,1 1,-1-1,1 0,-1 0,1 0,-1 0,1 0,0 0,-1 1,1-1,0 0,0 0,1 0,46-29,-4 10,0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12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5,0 5,4 3,2 1,3 2,2 0,1-4,0-5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12.4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36,'0'-5,"0"-9,0-3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13.3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44,'5'1,"-1"-1,0 1,0 1,0-1,0 0,0 1,0 0,0 0,0 0,0 1,-1-1,1 1,-1 0,3 3,46 51,-42-45,50 60,142 155,-50-90,-101-88,74 95,-41-43,-84-100,1 0,0 1,0-1,0 0,0 0,0-1,0 1,0 0,0 0,0 0,0-1,0 1,0 0,1-1,-1 1,0-1,1 0,1 1,-3-1,1-1,0 1,-1 0,1-1,-1 1,1 0,-1-1,0 1,1-1,-1 1,1-1,-1 1,0-1,1 0,-1 1,0-1,1 1,-1-1,0 0,0 1,0-1,0 1,0-1,0 0,0-1,-2-53,1 50,-45-709,46 695,0 9,0 0,1 0,-1 0,5-15,0 10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14.2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0 764,'20'-1,"1"-1,-1-1,0-1,-1 0,1-2,-1 0,32-16,-27 11,-1-2,0-1,-1 0,0-2,27-26,-34 26,-2-1,0-1,-1 0,0 0,-2-1,0-1,-1 1,-1-2,-1 1,-1-1,-1 0,0 0,-2-1,-1 1,0-1,-2 0,0 1,-1-1,-2 0,0 1,-1 0,-1 0,-8-23,10 38,0 0,0 0,-1 0,1 1,-1-1,0 1,-1 0,0 0,1 0,-1 0,-1 1,1 0,-1 0,1 0,-1 1,0 0,-1 0,1 1,0-1,-1 1,1 1,-1-1,0 1,1 0,-1 1,0 0,0 0,1 0,-1 1,0 0,0 0,1 0,-1 1,1 0,0 1,-1-1,1 1,0 0,0 1,1 0,-1 0,1 0,0 0,0 1,-8 9,2 0,0 1,2 0,0 0,0 1,2 0,0 0,1 1,0 0,2 0,0 0,0 1,2-1,0 1,1 25,2-27,0-1,1 0,1 0,0 0,1 0,0 0,2-1,-1 0,2 0,0 0,0-1,2 0,-1 0,2-1,-1 0,23 20,-5-10,0-2,1-1,1-1,0-2,2-1,39 15,-45-21,1-1,0-2,0 0,1-1,-1-2,1-1,0-1,37-3,-57 1,0-1,0 1,0-2,0 1,0-1,-1 0,1 0,-1 0,0-1,7-5,5-6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14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0,'4'2,"0"0,-1 0,1 0,-1 1,1 0,-1-1,0 1,0 0,0 0,0 1,4 6,7 6,95 90,-4 6,-5 4,154 233,-38 38,-175-301,-4 1,43 154,-66-175,-2 1,-4 0,1 116,-30 203,-32-19,44-319,5-23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23.6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1214 24,'3'0,"0"-1,0 0,0 0,0 0,0 0,0 0,0-1,0 1,4-4,-3-4,-25 9,-2 6,0 1,0 1,1 1,0 1,0 1,-23 17,-7 1,-374 216,306-168,-158 134,257-194,1 2,0 1,1 0,1 1,1 1,-16 27,29-42,0-1,1 1,0 0,1 0,-1 0,1 1,1-1,-1 0,1 1,0-1,1 1,0 0,0-1,1 1,0-1,0 1,1-1,-1 0,2 0,-1 1,1-1,0-1,1 1,-1 0,1-1,9 12,4 1,1-1,0 0,1-1,23 15,93 56,-57-39,-26-15,-1 3,-3 1,0 3,-3 1,45 56,-87-94,0 0,0-1,1 1,-1-1,1 0,-1 0,1 0,5 2,-8-4,-1-1,1 0,-1 0,1 0,0 0,-1 0,1 1,-1-1,1 0,-1 0,1 0,0 0,-1-1,1 1,-1 0,1 0,-1 0,1 0,-1-1,1 1,-1 0,1 0,-1-1,1 1,-1 0,1-1,8-24,5-94,-4 24,22-91,-14 110,3 1,4 1,3 1,3 2,3 1,71-109,-92 162,0 0,0 1,2 1,0 0,0 1,1 1,1 1,1 0,-1 1,2 0,30-11,-36 17,0 1,0 1,1 0,-1 1,1 0,-1 1,1 0,0 2,-1-1,1 2,0 0,-1 0,0 1,1 1,-1 0,-1 1,1 0,19 12,-6 0,-1 1,-1 1,0 1,-1 2,-2 0,0 1,-1 1,-2 1,0 0,-2 2,21 44,-10-10,-3 0,-3 1,-2 2,15 92,-27-103,-2 0,-2 1,-3-1,-2 1,-2-1,-3 0,-2 0,-2-1,-2 0,-41 99,17-71,-3-1,-4-2,-3-2,-3-2,-110 121,132-163,-127 132,131-142,0 0,-1-2,-1-1,-57 30,74-44,-1 0,1-1,-1 0,-15 3,2-4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24.1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48,'1'-1,"-1"0,0 0,1 0,-1 0,0 0,1 0,-1 0,1 0,0 0,-1 1,1-1,0 0,-1 0,1 0,0 1,0-1,0 0,0 1,0-1,0 1,0-1,0 1,0-1,1 1,28-10,-27 10,42-8,1 3,0 1,0 3,1 1,-1 3,0 1,-1 3,62 16,-57-10,-1 2,-1 3,-1 1,0 3,-2 2,-1 1,69 53,-89-60,-1 2,-1 1,-1 0,0 1,-2 2,-1 0,-1 1,-1 0,-1 1,-1 1,-1 1,-2 0,-1 0,9 41,-11-14,-2 0,-3 0,-2 1,-3-1,-2 1,-17 85,-7-17,-78 210,86-287,12-32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25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826 423,'142'170,"-90"-104,730 982,-767-1027,-5-9,0 1,-2 0,1 0,-1 1,-1 0,-1 1,0-1,5 18,-11-30,0-1,1 1,-1-1,0 1,0-1,0 1,0-1,0 1,-1 0,1-1,0 1,-1-1,1 1,-1-1,0 1,1-1,-1 0,0 1,0-1,0 0,0 1,0-1,0 0,0 0,0 0,0 0,-1 0,1 0,0 0,-1-1,1 1,-1 0,1-1,-1 1,1-1,-3 1,-4 1,-1-1,1 0,-1 0,0-1,-13-2,-13-2,0-1,0-3,1 0,-43-18,-133-64,67 18,4-7,3-5,5-6,3-5,-146-142,200 166,-110-133,163 178,2-1,1-1,2 0,0-1,2-1,1 0,2-1,0 0,-7-45,16 67,1-1,0 1,1-1,0 1,0-1,1 1,0-1,1 1,0 0,1 0,3-11,0 10,-1 0,1 0,1 1,0-1,0 1,0 1,1-1,1 1,9-7,18-12,1 1,2 2,0 2,1 1,1 3,48-16,-1 7,0 3,95-11,-88 22,0 4,1 4,0 4,0 5,-1 4,185 39,-201-27,-1 3,-2 4,0 4,-2 2,-1 4,-2 3,-2 3,96 78,-134-95,-2 0,0 3,-2 0,-1 2,-2 0,-1 2,36 67,-48-76,-1 2,-1 0,0 0,-3 0,0 1,-1 0,-2 0,-1 1,-1-1,-1 1,-1-1,-8 39,-2-12,-4-1,-1 0,-3-1,-36 71,-123 188,91-179,-5-4,-6-5,-195 191,238-262,-218 200,203-194,-1-3,-86 49,151-101,1 0,0 0,-1 0,0-1,1 0,-1 0,-9 2,0-5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25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804 16,'0'-1,"0"0,0 1,0-1,0 1,-1-1,1 0,0 1,0-1,0 1,-1-1,1 0,0 1,-1-1,1 1,0-1,-1 1,1-1,-1 1,1 0,-1-1,1 1,-1-1,1 1,-1 0,1-1,-1 1,1 0,-1 0,-1-1,-24 0,-25 14,28-3,0 1,0 2,1 0,-30 25,-78 74,105-89,-179 174,161-150,2 3,-48 73,83-115,1 0,1 0,0 0,0 0,0 1,1 0,0 0,1 0,0 0,-1 10,4-14,-1 1,1-1,0 0,0 0,0 1,1-1,-1 0,2 0,-1 0,0-1,1 1,0-1,0 1,0-1,0 0,1 0,0 0,8 6,7 5,0-1,1 0,1-2,0 0,29 11,121 37,-150-53,120 33,2-6,2-7,0-5,1-7,1-7,274-19,-357 5,-1-3,0-2,-1-4,63-22,-119 35,-1 0,0-1,1 1,-1-1,0 0,0 0,0 0,6-7,0-4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26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1182,'-1'-20,"-1"0,0 0,-2 1,0 0,-1-1,-12-27,-57-107,55 118,-52-99,-5 4,-6 3,-122-145,180 245,-1 0,-1 2,-49-37,74 61,-1 1,1-1,-1 1,0 0,0 0,1 0,-1 0,0 0,0 0,0 1,0-1,0 1,0-1,0 1,0 0,-4 0,5 0,1 1,-1-1,1 1,-1-1,1 1,-1-1,1 1,-1 0,1-1,0 1,-1 0,1 0,0-1,-1 1,1 0,0-1,0 1,0 0,0 0,0 0,0-1,0 1,0 0,0 0,0-1,0 1,1 0,-1 1,3 9,1 0,0 0,0-1,10 18,414 590,-316-473,222 223,-272-310,3-3,1-2,4-3,1-4,152 75,-214-117,0-1,0 1,0-2,0 1,0-1,11 1,-18-3,0 0,1 0,-1 0,0 0,0 0,0-1,0 1,0-1,0 1,0-1,0 0,0 0,0 0,0 0,0 0,0 0,-1-1,1 1,0-1,-1 1,1-1,-1 1,0-1,0 0,1 0,-1 0,0 0,0 0,-1 0,1 0,1-4,1-13,0-1,-1 0,-1 0,-1 0,-4-36,1 8,-25-188,6 80,21 153,1-1,0 1,-1-1,2 1,-1-1,0 1,1-1,-1 1,1-1,2-5,-2 9,-1-1,0 1,1-1,-1 1,0-1,1 1,-1-1,1 1,-1-1,1 1,-1 0,1-1,-1 1,1 0,-1-1,1 1,0 0,-1 0,1 0,-1 0,1-1,0 1,0 0,22 10,16 23,0 1,42 50,4 3,5-4,-39-38,-1 2,-3 2,49 65,-75-81,-9-6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0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411 306,'-14'10,"0"0,1 1,1 1,0 0,0 0,1 2,-16 25,20-30,-31 48,2 1,2 1,4 2,2 1,2 2,4 0,2 2,3 0,3 1,-7 100,19-146,1 1,1-1,2 0,0 1,1-1,1 0,0 0,2-1,15 37,-15-45,1 0,0-1,1 0,0 0,1-1,0 0,0 0,1-1,0 0,1-1,0 0,1-1,-1 0,1 0,0-2,21 8,-4-5,0-1,1-1,0-2,0-1,0-1,0-2,0-1,0-1,53-11,14-10,149-54,-7-13,-3-10,431-254,-662 351,48-30,58-47,-99 70,0-1,0 0,-1-1,0 0,-1-1,0 0,-2 0,1-1,12-28,-20 36,1 1,-1 0,0 0,-1-1,0 1,1-1,-2 1,1 0,-1-1,1 1,-2 0,1-1,0 1,-1 0,0 0,0 0,-1 0,1 1,-1-1,0 1,0-1,-1 1,1 0,-1 0,-4-3,-12-11,0 2,0 1,-46-26,-65-26,-3 6,-155-48,230 88,-648-199,654 208,-1 2,-78-3,110 13,-1 0,1 1,-1 1,1 1,0 2,0 0,0 1,-32 13,50-17,0 0,0 0,0 1,0-1,0 1,1 0,-1 0,1 0,0 0,0 1,0-1,1 1,-1 0,-2 5,1 2,0-1,1 1,0 0,-2 15,-1 10,-123 430,107-412,14-38,1 1,1 0,1 0,-6 30,38-79,-15 10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27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27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1 205,'378'330,"-20"-19,-351-305,42 47,-47-51,0 0,0 1,0 0,0-1,-1 1,1 0,-1 0,0 0,0 0,0 0,0 0,0 1,-1-1,1 0,-1 0,0 0,0 1,0 2,-1-5,1 1,0-1,-1 0,1 0,-1 0,1 0,-1 0,0 0,0 0,1 0,-1 0,0 0,0 0,0 0,0 0,0-1,0 1,0 0,0-1,0 1,0-1,0 1,0-1,-3 1,1 0,0-1,-1 0,1 0,0 0,-1 0,1-1,-1 1,1-1,-4-1,-2-1,-1 0,1-1,0-1,0 1,-13-11,6 1,1 0,0-2,1 0,1 0,0-1,-17-32,9 9,2 0,-17-51,17 34,-19-94,34 127,1 0,1 0,1-1,1 1,1-1,7-44,-5 58,1-1,0 0,0 1,1 0,0 0,1 0,1 1,-1 0,2 0,-1 1,1 0,1 0,0 1,0 0,0 0,13-7,-13 10,0 0,0 0,1 1,-1 0,1 1,0 0,0 0,0 1,0 1,0 0,0 0,1 1,-1 0,0 1,0 0,1 0,-1 1,0 1,13 4,14 12,-1 1,-1 1,-1 2,-1 1,46 45,-32-28,13 11,90 106,34 74,-78-94,-61-88,-31-35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28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0,'1'13,"0"1,1-1,0 0,2 0,-1-1,1 1,8 16,49 85,-43-84,476 738,-479-745,-5-6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29.2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1,'-5'2,"-1"0,1 1,0-1,0 1,0 0,1 1,-1-1,1 1,-1 0,1 0,0 0,1 1,-4 5,-7 5,-142 141,-180 192,316-324,-35 38,50-57,0-1,-1 1,1-1,-1 0,1 0,-1-1,-1 0,-11 5,19-8,16-5,-1 1,1 1,22-1,-6 6,-1 1,1 2,-1 1,0 2,-1 1,1 1,32 16,17 13,104 66,6 1,-164-94,2 0,-1-2,1-2,1 0,35 4,-44-9,-6 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41.7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1 805,'48'3,"1"2,-1 2,71 19,-19-3,102 21,-2 0,344 33,-536-76,1-1,-1 0,1 0,-1-1,1 0,-1-1,0 1,1-2,14-5,-18 5,1-1,-1 1,0-1,0-1,0 1,0-1,-1 1,0-1,0-1,0 1,0-1,-1 1,4-10,5-12,-2-1,0-1,-2 0,8-53,3-123,-16 153,-3 0,-2 0,-2 0,-21-100,21 141,0 1,0 0,-1 0,0 0,-11-15,15 23,-1 1,1-1,-1 0,1 1,-1-1,1 1,-1-1,0 1,0 0,0 0,0 0,0 0,0 0,-4-1,5 2,0 0,-1 0,1 0,-1 0,1 1,0-1,-1 1,1-1,0 1,0-1,0 1,-1 0,1-1,0 1,0 0,0 0,0 0,0 0,0 0,0 0,0 0,1 0,-1 1,0-1,1 0,-2 3,-2 5,1 1,-1 0,1 0,1 1,0-1,1 1,0-1,0 1,1-1,0 1,1-1,2 12,1 2,1-1,1 0,1 0,14 30,-9-32,0 0,1-1,0-1,2 0,0-1,1 0,1-2,1 0,0-1,1 0,24 12,-24-15,1 0,1-2,0 0,1-2,-1 0,1-2,1 0,-1-1,1-2,0 0,36-1,-54-2,1-1,-1 0,1 0,-1-1,1 0,-1 0,0 0,0 0,0-1,0 0,0 0,0 0,-1-1,0 0,1 0,-2 0,1 0,0 0,-1-1,0 1,0-1,0 0,0 0,-1 0,0-1,3-9,3-14,-1 0,-2 0,3-58,-5 57,-1 4,7-127,-9 133,-1-1,-1 1,-1 0,0 0,-9-28,9 44,1-1,-1 1,0-1,0 1,0 0,0 0,-1 0,1 1,-1-1,0 1,-1 0,1 0,0 0,-1 0,1 1,-1 0,0 0,0 0,0 1,-7-2,-6-1,1 1,-1 0,0 2,-31 0,38 2,-1 1,0 0,0 1,1 0,0 1,-1 0,-17 10,22-11,0 1,0 0,1 0,-1 1,1 0,0 0,0 1,1 0,0 0,0 0,0 0,-5 10,9-13,0 0,1-1,-1 1,1 0,0 0,-1 0,1 0,1 0,-1 0,0 0,1 0,-1 0,1 0,0-1,0 1,0 0,0 0,1-1,-1 1,1-1,-1 1,1-1,0 0,0 1,0-1,0 0,1 0,-1-1,0 1,4 2,11 8,1-1,0-1,22 10,-35-18,440 173,-187-80,253 119,-490-204,-7-4,-1 0,1 1,-1 0,24 19,-35-25,0 1,0 0,0 0,0 0,-1 0,1 0,-1 0,1 0,-1 0,0 1,0-1,0 1,0-1,0 1,0-1,-1 1,1-1,-1 1,0 0,0-1,0 1,0 0,0-1,0 1,-1-1,1 1,-1-1,0 1,0-1,0 1,0-1,0 1,-1-1,-1 3,-22 31,-45 49,6-10,12-5,-69 84,108-143,7-9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43.2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1707,'1'-1,"-1"0,1 0,-1 0,1 0,0 0,-1 0,1 0,0 0,-1 0,1 0,0 1,0-1,0 0,0 1,0-1,0 1,0-1,0 1,0-1,0 1,0-1,0 1,0 0,2 0,39-9,-26 6,76-20,-1-4,129-58,-160 57,-2-3,-1-2,-1-3,71-60,-109 80,-1 0,-1-1,0-1,25-37,-36 48,-1 0,0 0,0-1,-1 1,0-1,0 1,-1-1,0 0,0 0,-1 0,0 0,0-1,-1 1,0 0,0 0,-1 0,-3-13,1 15,0 0,0 0,-1 1,1-1,-1 1,-1 0,1 0,-1 0,1 0,-2 1,1 0,0 0,-1 1,1-1,-1 1,0 0,0 1,-1-1,-6-1,-3-1,0 1,0 0,-1 1,1 1,-1 0,-26 2,25 2,0 1,1 1,0 1,0 0,0 1,0 1,1 0,0 2,1 0,0 0,0 1,-17 17,-11 12,2 1,-52 67,44-46,2 3,-38 68,67-99,1 0,2 2,1-1,2 2,1 0,-8 52,18-82,0 1,0-1,0 1,1 0,0-1,1 1,0-1,0 1,0-1,1 1,-1-1,5 10,-3-12,0 0,0 0,0-1,1 1,-1-1,1 1,0-1,0 0,0 0,0-1,0 1,0-1,1 0,-1 0,1-1,0 1,8 1,20 3,0-1,0-1,1-2,-1-2,35-3,175-28,-235 30,180-37,-1-8,226-87,-334 105,-1-4,-2-4,-1-2,-2-4,-2-3,-1-3,102-93,-120 91,-2-2,85-114,-132 162,0-1,-1 1,1-1,-1 0,0 0,0 0,0 0,-1 0,2-8,-3 12,0 1,0-1,0 0,0 0,0 0,-1 1,1-1,0 0,0 0,0 0,-1 1,1-1,0 0,-1 1,1-1,-1 0,1 1,-1-1,1 0,-1 1,1-1,-1 1,0-1,0 0,-1 0,0 1,0-1,0 1,0 0,0-1,0 1,0 0,0 0,0 0,0 0,0 1,0-1,0 1,-3 0,-11 4,-1 1,1 1,0 0,1 1,-21 14,-73 60,84-62,-547 457,556-463,10-10,0 1,0 0,0 0,1 1,0-1,0 1,1 0,-1 0,-2 7,6-12,1 0,0 0,0 0,0 0,0-1,0 1,0 0,0 0,1 0,-1 0,0-1,0 1,0 0,1 0,-1-1,1 1,-1 0,0 0,1-1,-1 1,1 0,0-1,-1 1,1-1,-1 1,1-1,0 1,0-1,-1 1,1-1,0 1,0-1,-1 0,1 0,0 1,0-1,0 0,0 0,-1 0,1 0,0 0,0 0,1 0,44 2,-41-2,182-10,-163 8,1-2,-1-1,0-1,0-2,35-15,-54 21,0-1,-1 0,0 0,1 0,-1-1,-1 0,1 1,0-1,-1-1,0 1,0 0,0-1,-1 0,1 0,-1 1,0-1,0 0,1-10,1-7,-1 1,-1 0,-2-31,0 37,-2-109,-6 1,-6 1,-4 0,-6 1,-74-220,80 292,-2 1,-2 1,-34-54,43 82,0 0,0 1,-2 1,0 0,-1 1,-1 1,0 1,-1 0,-37-21,52 33,-1 0,0 0,1 1,-1-1,0 1,0 0,0 0,0 0,0 1,-7-1,9 1,1 1,-1-1,1 1,-1-1,1 1,-1 0,1-1,-1 1,1 0,0 0,-1 0,1 0,0 0,0 0,0 1,0-1,0 0,0 0,0 1,0-1,1 1,-1-1,0 1,1-1,-1 1,1-1,0 1,-1-1,1 3,-2 11,0 0,1 0,0 0,2 0,0 0,0 0,1 0,1 0,1 0,0-1,1 0,0 1,1-2,9 16,10 15,3-1,61 73,543 575,-632-691,13 14,258 260,21-23,-273-237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44.0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1 613,'1'10,"0"-1,0 0,1 0,0 1,0-1,1-1,1 1,-1 0,2-1,-1 0,1 0,6 8,10 12,48 46,-63-67,99 94,4-5,197 133,-150-129,277 129,-432-228,152 65,-128-57,0-1,1-1,0-1,28 2,-52-8,1 1,-1-1,0 0,0 0,1 0,-1 0,0 0,0 0,0-1,1 1,-1-1,0 0,0 1,0-1,0 0,0 0,0 0,0-1,0 1,-1 0,1-1,0 1,-1-1,1 0,-1 1,1-1,-1 0,0 0,0 0,0 0,0 0,0 0,0 0,-1 0,1 0,0-3,0-6,-1 0,1-1,-2 1,1 0,-2 0,-2-12,-36-150,-115-308,135 424,-44-111,52 140,-2 0,0 1,-31-41,58 81,0-1,1-1,1 0,0-1,0 0,1-2,27 12,-9-3,373 174,555 178,-903-348,-35-11,1-1,1 0,0-2,0-1,0-2,0 0,35 0,-59-4,0 0,0 0,0 0,0 0,0 0,1-1,-1 1,0-1,0 1,0-1,0 0,0 0,0 0,-1 0,1 0,0 0,0-1,-1 1,1-1,0 1,-1-1,0 1,1-1,-1 0,0 0,0 1,0-1,0 0,0 0,0 0,-1 0,1 0,-1 0,1-1,-1 1,0 0,0 0,0 0,0 0,0 0,0 0,-1-1,0-1,-2-11,-1 1,-1 0,0 1,-1-1,-9-14,-43-70,-97-125,84 126,-38-54,-7 6,-211-208,261 294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44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788 399,'-23'0,"0"1,1 1,-1 0,0 2,1 1,0 1,0 1,0 0,-28 15,-11 10,1 2,-93 70,121-79,1 2,2 1,1 1,1 1,1 1,-21 35,40-54,0 0,1 0,0 1,-5 17,10-28,0 0,1 0,-1-1,0 1,1 0,0 0,-1 0,1 0,0 0,0 0,0 0,0 0,1 0,-1 0,0 0,1 0,-1 0,1 0,0 0,0 0,0 0,0-1,0 1,0 0,0-1,0 1,1-1,-1 1,0-1,1 1,0-1,-1 0,1 0,0 0,-1 0,1 0,0 0,3 0,20 4,0-2,0-1,0-1,1-1,38-5,8 1,-29 3,117-6,-133 5,-1-2,0-1,48-15,-70 18,1 1,-1-1,0 0,0 0,0-1,0 1,0-1,-1 0,1 0,-1 0,0 0,0 0,0-1,0 0,0 1,3-8,-5 8,0-1,0 0,0 0,-1 1,1-1,-1 0,0 0,0 0,0 0,0 0,-1 1,1-1,-1 0,0 0,0 1,-1-1,1 0,-1 1,-3-7,-7-9,-1 1,0 1,-1-1,-32-28,-75-54,69 59,8 10,-21-16,61 43,-1 0,1 0,0-1,0 1,0-1,1 0,-1 0,1 0,-4-11,6 15,1 0,-1-1,1 1,0-1,-1 1,1-1,0 1,0-1,0 1,0-1,0 1,1-1,-1 1,0 0,1-1,-1 1,1-1,-1 1,1 0,-1-1,1 1,0 0,0 0,0 0,1-2,1 1,0 0,0-1,0 1,0 1,1-1,-1 0,0 1,1-1,6 0,7-2,-1 2,1 0,24 0,12 4,0 3,0 2,79 20,151 59,-202-58,-2 3,-1 3,-2 4,86 57,-131-73,-1 1,-1 2,-1 1,47 56,-60-62,0 1,-2 1,0 0,-2 0,0 1,-1 0,-2 1,8 32,-14-46,-1-1,0 1,0 0,-1 13,0-22,0 1,0-1,0 0,0 1,0-1,0 0,0 1,0-1,-1 0,1 0,0 1,-1-1,1 0,-1 0,1 0,-1 1,0-1,1 0,-1 0,0 0,0 0,0 0,0 0,0-1,0 1,0 0,0 0,0-1,0 1,0 0,-1-1,1 0,0 1,0-1,-1 0,1 1,0-1,-1 0,1 0,-3 0,1-1,0-1,0 1,0-1,1 1,-1-1,0 0,1 0,-1 0,1-1,-1 1,1-1,0 1,0-1,0 0,1 1,-1-1,1 0,-1 0,1 0,-1-4,-19-70,21 75,-12-68,3-1,3 1,3-1,4 0,9-71,5 28,6 1,43-141,-23 126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46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1,'1'3,"0"0,0 0,0 0,1 0,0 0,-1 0,1 0,0-1,0 1,1-1,-1 1,3 1,5 8,83 105,1164 1435,-1230-1520,54 62,98 150,-162-212,-30-65,0 0,3 0,0-1,-4-39,-9-384,39-2,-4 295,8 1,50-204,-67 334,-3 33,0 0,0-1,0 1,0 0,0 0,0-1,0 1,0 0,-1-1,1 1,0 0,0-1,0 1,-1 0,1 0,0-1,0 1,0 0,-1 0,1 0,0-1,-1 1,1 0,0 0,0 0,-1 0,1 0,0 0,-1-1,1 1,0 0,-1 0,1 0,0 0,-1 0,1 0,0 0,-1 0,1 1,0-1,-1 0,-4 3,0 0,0 0,0 1,0-1,0 1,1 0,-6 8,-551 688,498-613,-85 122,-58 77,173-253,22-27,16-24,23-25,1 1,1 1,56-56,-45 51,-37 41,0 0,0 1,1 0,-1-1,1 1,0 1,0-1,0 1,0 0,1 0,-1 0,1 1,0 0,0 0,-1 1,1-1,0 1,1 0,-1 1,0 0,0 0,0 0,0 0,0 1,0 0,0 1,9 2,23 11,-2 2,47 27,-7-2,751 376,-344-208,-402-177,-48-19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47.5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613 864,'-32'21,"8"-7,-32 30,1 2,3 2,2 2,2 3,2 1,3 3,3 1,-53 100,74-122,-17 50,32-76,0 1,1-1,1 1,0 0,0 0,1 0,1 0,-1 0,3 18,-1-24,0-1,0 0,1 0,-1 0,1 0,0 0,0 0,0-1,1 1,-1-1,1 1,0-1,0 0,0 0,0 0,0 0,1-1,-1 1,1-1,0 0,0 0,0 0,0-1,0 1,0-1,0 0,0 0,7 0,-4 0,0-1,0 0,0 0,0 0,1-1,-1 0,0-1,0 0,0 0,-1 0,1-1,0 0,-1 0,0 0,0-1,7-5,3-7,0 1,-2-2,0 0,-1-1,0 0,-2-1,18-39,47-150,-74 204,16-55,-2 0,-3-1,-2 0,-4-1,-1 0,-5-82,0 170,0 12,9 69,6-44,4-1,2 0,3-2,2 0,4-2,1-1,3-2,61 75,-80-111,0-1,1 0,1 0,32 23,-46-39,0 0,-1 0,1 0,1-1,-1 0,0 0,0 0,1 0,-1-1,1 1,0-1,-1 0,1-1,0 1,0-1,-1 0,1 0,0 0,0-1,-1 0,1 0,0 0,-1 0,1-1,-1 0,0 0,1 0,-1 0,0-1,0 1,7-8,5-8,-1-1,0-1,-1 0,-1-1,-1 0,18-46,-10 23,206-487,-182 402,-5-2,28-166,-63 272,-1-1,-1 0,-1 0,-2 0,0 0,-2 0,0 0,-2 1,-8-26,9 41,1 0,-1 0,-1 0,0 1,0 0,-1 0,0 0,-1 1,0 0,0 0,-1 0,1 1,-2 0,1 1,-1 0,0 0,0 1,-1 0,1 0,-1 1,0 1,0 0,-1 0,-13-2,19 4,-1 0,1 1,-1-1,1 1,-1 0,1 1,-1-1,1 1,0 0,-1 0,1 1,0 0,0 0,0 0,0 0,0 1,-4 3,6-3,0-1,1 1,-1 1,1-1,0 0,0 0,0 1,0-1,0 1,1 0,0-1,0 1,0 0,0 0,1 0,-1 0,1 0,0 0,0 0,0-1,1 1,-1 0,1 0,2 5,1 6,1-1,0 1,1-1,1 0,0 0,1-1,14 18,76 84,-69-83,98 95,224 176,-238-211,-89-72,-1 0,-1 1,34 42,-49-53,-1 0,0 0,0 0,-1 1,0 0,-1 0,0 0,-1 0,0 1,-1 0,0-1,0 22,-2-25,0 50,-10 93,8-134,-1-1,-1-1,0 1,-1 0,0-1,-2 0,0 0,0-1,-1 0,-18 23,21-31,-1-1,1 0,-1 0,0 0,0-1,-1 0,1 0,-1 0,0-1,0 0,0 0,0-1,-8 2,-5-1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2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21 688,'-1'0,"0"0,-1 1,1 0,0-1,0 1,0 0,0-1,0 1,0 0,0 0,0 0,0 0,1 0,-1 0,0 0,0 0,1 0,-1 1,1-1,-1 0,1 0,0 0,-1 1,1-1,0 0,0 1,0-1,0 0,0 0,0 1,0-1,0 0,1 2,4 47,-5-50,6 20,0 0,1-1,0 0,2 0,1-1,0 0,1-1,1 0,0-1,1 0,1-1,1 0,0-1,29 20,-40-31,-1 0,1 0,1-1,-1 0,0 0,1 0,-1 0,1-1,-1 0,1 0,0 0,0 0,-1-1,1 0,0 0,0 0,-1 0,10-3,-8 1,0 0,0-1,0 0,-1 0,0-1,1 0,-1 1,0-2,-1 1,1-1,-1 1,6-9,5-9,-1-2,-1 0,-2 0,0-1,11-38,-10 21,-2-2,10-88,-10-87,-9 164,-1 52,0 1,0-1,0 0,0 0,0 0,1 1,-1-1,1 0,0 1,-1-1,1 0,1 1,-1-1,0 1,2-3,-2 5,-1-1,1 1,-1 0,1 0,-1 0,1-1,-1 1,1 0,-1 0,1 0,-1 0,1 0,0 0,-1 0,1 0,-1 0,1 0,-1 1,1-1,-1 0,1 0,-1 0,1 1,-1-1,0 0,1 1,20 19,38 54,3-3,3-3,139 114,-170-156,-10-7,0 0,1-2,1 0,0-2,29 12,-53-26,-1-1,1 1,-1 0,1-1,-1 0,1 1,-1-1,1 0,0 0,-1 0,1 0,0 0,-1 0,1 0,-1 0,1-1,0 1,-1 0,1-1,-1 0,1 1,-1-1,0 0,1 0,1-1,-1-1,-1 1,1 0,-1-1,0 1,0 0,0-1,0 0,0 1,-1-1,1 1,-1-1,1 0,-1 1,0-4,-1-10,0-1,-2 0,-6-28,-41-120,-107-246,106 297,42 91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48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1819 0,'-5'0,"-206"7,176-4,0 3,0 1,-66 22,-21 20,3 6,3 5,2 5,-121 92,155-97,3 4,3 3,-75 88,104-101,2 1,2 2,4 1,1 3,-36 86,65-131,1 1,0 1,1-1,1 1,0-1,-1 29,5-40,0 0,1 1,-1-1,1 0,0 1,1-1,0 0,0 0,0 0,0 0,1 0,0-1,1 1,-1-1,1 0,0 0,0 0,0 0,1-1,0 0,8 6,3-1,1 0,0-2,1 0,0-1,0 0,0-2,1 0,-1-1,22 1,564 18,-348-21,390 24,-6 53,-615-74,-1 1,0 1,-1 1,1 2,26 12,-46-19,1 1,-1-1,1 1,-1 0,0 1,0-1,0 1,0 0,-1-1,0 2,0-1,0 0,0 1,0-1,-1 1,0 0,0 0,0 0,-1 0,0 0,0 0,0 0,0 0,-1 0,0 1,0-1,0 0,-1 0,0 1,-2 7,-6 19,-2 0,-1-1,-1 0,-2 0,-1-2,-2 0,0-1,-2-1,-1 0,-1-2,-40 36,55-56,0 0,0-1,0 0,-1 0,1 0,-1-1,0 0,0 0,0-1,0 0,-1-1,1 0,0 0,-1-1,1 0,-1 0,1-1,-13-2,-12-4,1-2,-1-2,-41-18,11 3,36 16,-99-36,-151-36,242 77,11 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49.2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18,'0'-1,"0"0,1 0,-1 0,0 1,0-1,1 0,-1 0,1 0,-1 1,1-1,-1 0,1 1,-1-1,1 0,-1 1,1-1,0 1,-1-1,1 1,0-1,0 1,-1 0,1-1,0 1,0 0,0-1,0 1,-1 0,1 0,0 0,0 0,0 0,0 0,0 0,-1 0,1 0,0 0,0 0,1 1,38 9,-20 0,-1 1,0 0,-1 2,0 0,32 31,76 92,-98-103,180 222,-11 9,212 375,-356-548,71 170,-112-227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49.8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1409 26,'-63'-10,"9"0,-386 4,367 13,1 3,-81 22,-75 12,165-36,0 3,-113 37,153-41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0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1341,'7'1,"-1"0,1 1,-1 0,1 0,-1 0,0 1,0-1,0 2,0-1,-1 1,1-1,7 8,9 5,0-2,227 158,-198-134,-3 3,76 82,-115-112,0 0,-1 0,-1 1,7 13,-13-22,1 0,-1 0,0-1,0 1,-1 0,1 0,-1 0,1 0,-1 0,0 0,0 4,-1-6,1 1,0-1,-1 0,1 0,-1 0,0 0,1 0,-1 0,0 0,1 0,-1 0,0 0,0 0,0 0,0 0,0-1,0 1,0 0,0-1,0 1,-1-1,1 1,0-1,0 0,0 1,-1-1,-1 0,0 1,1-1,-1 0,0-1,1 1,-1 0,0-1,1 1,-1-1,0 0,1 0,-1 0,1 0,0-1,-1 1,1 0,-3-4,-36-33,27 24,-51-57,-106-151,118 149,18 27,3-2,2-1,2-2,2 0,3-2,2-1,2 0,2-2,3 0,-9-83,9-164,15 256,2-1,3 1,1-1,19-60,-19 87,1 1,0-1,2 1,0 1,18-24,-24 36,0 1,1 0,0 1,0-1,0 1,1 0,-1 0,1 1,0 0,1 0,-1 0,1 0,0 1,-1 1,1-1,1 1,-1 0,0 0,9 0,-11 3,1-1,-1 1,1 0,-1 1,0-1,0 1,0 0,0 1,0-1,0 1,-1 0,1 0,6 6,54 56,-54-53,242 286,39 43,-220-266,3-4,113 85,-171-144,160 111,-140-101,1-1,0-2,42 14,-14-10,-41-15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1.0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0 625,'1'-2,"-1"0,1 0,0 0,0 0,0 0,0 0,0 0,0 1,0-1,0 0,1 1,-1-1,1 1,-1-1,1 1,2-2,32-21,-34 22,139-68,-69 37,-19 8,603-285,-392 193,-236 104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1.4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16,'0'-1,"0"0,0 1,0-1,0 1,0-1,0 0,0 1,-1-1,1 1,0-1,0 1,-1-1,1 1,0-1,-1 1,1-1,0 1,-1-1,1 1,-1-1,1 1,-1 0,1-1,-1 1,1 0,-1-1,1 1,-1 0,1 0,-1-1,0 1,1 0,-1 0,1 0,-1 0,0 0,1 0,-1 0,1 0,-1 0,-1 0,1 1,0-1,0 0,0 0,1 1,-1-1,0 0,0 1,0-1,0 1,0 0,1-1,-1 1,0-1,0 1,1 0,-1 0,0-1,1 1,-1 0,1 0,-1 0,1 0,0 0,-1-1,1 1,0 0,-1 0,1 2,0 0,0 0,1 1,-1-1,1 0,0 0,-1 1,1-1,1 0,-1 0,0 0,1 0,0 0,0-1,-1 1,5 4,42 38,-32-32,306 241,-93-79,-214-163,-1 0,0 1,-1 1,0 0,17 25,-22-24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2.2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1008,'1'-2,"-1"-1,0 1,1-1,0 1,0-1,0 1,0 0,0 0,0-1,0 1,1 0,-1 0,1 0,3-3,32-27,-23 21,28-20,1 3,85-44,-58 35,-45 24,450-238,-319 178,188-62,-344 135,32-10,0 0,48-7,-29 8,70-23,-50 13,111-27,223-63,-352 91,-10 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2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22,'-1'-1,"0"-1,1 1,-1 0,0 0,0 0,0 0,0 0,-1 0,1 0,0 0,0 0,-1 1,1-1,0 0,-1 1,1-1,0 1,-1-1,1 1,-1 0,1 0,-1-1,-2 1,-38-4,24 5,0 1,-1 1,1 0,0 1,1 1,-1 1,1 0,0 1,0 1,1 1,-21 14,5 0,0 2,1 0,2 2,-31 36,49-50,1 0,1 1,0 0,0 1,1 0,1 0,1 0,0 1,1 0,-5 26,9-32,-1 1,1 0,1-1,0 1,1 0,0-1,0 1,1-1,0 1,1-1,0 0,1 0,0 0,1 0,0-1,0 1,11 13,2-4,1 0,0-2,1 0,1-1,1-1,0 0,1-2,43 18,-5-7,2-2,87 18,14-9,2-7,0-7,202-6,-330-11,53-9,-79 8,-1-2,1 1,0-2,-1 0,0 0,0-1,0 0,12-9,1-6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3.3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 30,'-3'1,"0"-1,0 1,0-1,0 1,0 0,0 0,0 1,0-1,0 1,1-1,-1 1,1 0,-1 0,1 0,0 0,-1 0,1 0,0 1,1-1,-1 1,0 0,1-1,-1 1,1 0,0 0,0 0,0 0,0 0,1 0,-1 6,-1-1,1 0,0 0,1-1,0 1,0 0,0 0,1 0,1 0,-1-1,1 1,4 10,0-8,-1-1,1 0,1-1,-1 0,2 0,-1 0,1-1,0 0,0 0,15 8,11 4,55 24,-57-29,334 134,-290-123,0-4,155 21,-227-41,9 0,-1 1,1-2,-1 0,20-3,-31 3,1 0,-1 0,1 0,-1-1,1 1,-1 0,1-1,-1 0,1 1,-1-1,0 0,1 1,-1-1,0 0,0 0,0 0,0 0,0-1,0 1,0 0,0 0,0 0,0-1,0 1,-1-1,1 1,-1 0,1-1,-1 1,0-1,1 1,-1-1,0 1,0-1,0 1,0-1,0 1,0-1,-1 0,1 1,0 0,-1-1,1 1,-1-1,1 1,-2-2,-5-12,0 1,-1 0,0 1,-1 0,-1 0,0 1,-20-19,1 5,-1 1,-33-21,-6 3,-2 3,-1 3,-89-31,-237-58,376 120,0 1,-1 1,0 1,-23-1,27 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4.7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1172,'0'-2,"1"0,-1 0,0 1,1-1,-1 0,1 1,0-1,-1 1,1-1,0 1,0-1,0 1,0-1,0 1,1 0,-1 0,0-1,0 1,1 0,-1 0,1 0,-1 1,1-1,-1 0,1 0,0 1,-1-1,3 1,3-2,-1 0,1 1,-1 0,1 1,0-1,8 2,26 4,-1 1,1 3,-1 1,-1 2,50 23,185 100,-235-114,97 52,-3 6,190 150,-308-217,37 34,-50-43,1-1,-1 1,1 0,-1 0,0 1,0-1,0 0,-1 1,1-1,-1 1,0-1,1 1,-2 0,2 4,-2-7,0 0,0 0,-1 0,1 0,0 0,0 0,0 0,-1 0,1 0,-1 0,1 0,-1 0,1-1,-1 1,1 0,-1 0,0 0,1-1,-1 1,0 0,1-1,-1 1,0-1,-2 2,-28 5,-34-13,38-1,1-1,0-1,1-2,0 0,1-2,-36-24,-126-109,100 69,-149-172,201 206,1-1,3-1,2-1,1-2,3-1,-26-74,45 106,0-1,0 0,2 0,0 0,1-1,1 1,1-1,2-21,-1 32,1 0,0 0,0 0,1 0,0 0,0 0,1 1,-1-1,2 1,-1 0,1 0,0 1,1-1,-1 1,1 0,1 1,-1-1,1 1,13-7,-6 4,1 1,1 1,-1 1,1 0,0 1,0 1,22-2,119 0,-149 5,59 3,1 2,-2 4,1 2,-1 3,-1 3,-1 3,0 3,80 41,-67-23,-2 3,-2 4,-2 2,-2 4,122 124,-165-151,0-1,-2 1,0 0,34 54,-58-81,1 1,0-1,-1 1,1 0,-1 0,1-1,-1 1,1 0,-1 0,0-1,1 1,-1 0,0 0,1 0,-1 0,0 0,0-1,0 1,0 0,0 0,0 0,0 0,0 0,0 0,-1-1,1 1,0 0,0 0,-1 1,-1-2,1-1,0 0,-1 0,1 1,0-1,0 0,0 0,0 0,0 0,0-1,0 1,0 0,0 0,1-1,-1 1,0 0,1-1,-1 1,0-3,-16-45,2-1,-15-98,23 111,-16-115,7 0,4-236,11 361,2 0,1 0,1 0,1 0,2 1,0 0,21-51,-25 73,1-1,0 1,0 0,0-1,1 1,-1 1,1-1,0 1,0-1,1 1,-1 0,1 0,-1 1,1 0,0-1,0 2,0-1,0 0,0 1,0 0,0 0,1 1,-1-1,0 1,0 0,1 1,5 0,11 3,0 0,-1 1,1 1,-1 1,24 12,7 6,-1 1,88 62,85 87,-89-67,504 345,-616-438,23 16,60 50,-94-71,-1 1,0 1,-1 0,0 0,0 1,-2 0,1 1,-2-1,10 25,-15-32,-1-1,0 1,0-1,0 1,-1-1,1 1,-2 8,-2 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3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1123,'30'-24,"-25"20,1 0,-1 0,0 0,0-1,7-8,-1-3,-1 0,0-1,-2-1,1 1,-2-1,-1-1,0 1,-1-1,-1 0,-1 0,0 0,-2-1,0 1,-3-34,1 40,-1 1,0-1,-1 0,-1 0,0 1,0 0,-1 0,-1 0,0 1,0-1,-2 1,1 1,-1 0,0 0,-1 0,-1 1,1 0,-1 1,-1 0,1 1,-1 0,-22-11,12 10,0 1,-1 1,1 0,-1 2,0 0,0 2,0 0,0 2,-1 0,1 2,0 0,0 1,-39 12,42-9,0 0,0 2,1 0,1 1,-1 0,2 2,-1 0,1 1,1 1,0 0,1 1,0 0,2 1,-1 1,-17 30,12-9,1 1,2 0,2 1,2 1,1 0,2 0,-5 71,10-50,3 0,2 0,3 0,20 95,-19-128,2-1,1 0,1 0,1-1,1 0,2-1,0-1,27 35,-29-45,-1-1,2 0,0-1,0-1,1 0,0 0,1-1,1-1,-1-1,1 0,0-1,1-1,0 0,31 6,-13-8,1-2,-1-1,1-2,-1-1,1-2,-1-1,-1-2,42-14,-8-1,-1-3,-1-4,67-38,-96 46,-2-1,-1-2,0-1,-2-2,-1-1,-1-1,-2-2,-1-1,-1-1,-2-1,-1-1,-2-1,-1-1,-2-1,-2 0,-1-2,-2 1,-2-2,-2 1,8-80,-15 56,-3 1,-3-1,-2 1,-4 0,-2 0,-2 2,-4-1,-2 2,-2 1,-4 0,-1 2,-39-58,58 102,-1 1,0 0,0 0,-2 1,-20-19,29 29,0-1,0 1,0-1,0 1,0 0,-1 0,1 0,0 0,-1 0,1 1,0-1,-1 1,1 0,-1-1,1 1,-1 0,1 0,-3 1,3 0,-1 0,1 1,-1-1,1 1,0-1,0 1,0 0,0 0,0 0,0 0,1 0,-1 0,0 0,1 1,0-1,0 0,-1 1,1-1,1 1,-2 4,0 2,0-1,0 1,1 0,0 0,1 0,0 0,0 0,1 1,0-2,1 1,0 0,0 0,1 0,0-1,0 0,1 1,0-1,1-1,7 11,8 10,2-1,1-1,45 40,5-6,108 70,11 8,-159-111,-1 1,-2 2,42 51,-47-47,-2 1,-2 1,0 1,-3 1,-1 1,-2 0,-2 1,16 81,-20-66,-3 1,-3 1,-2-1,-2 0,-3 1,-14 67,-93 330,104-431,2-8,1 0,0 1,0-1,-1 25,5-37,0 0,0 0,0 0,0 0,1 0,-1 0,1 0,0 0,-1 0,2 0,-1 0,0 0,0-1,1 1,0 0,-1-1,1 1,0-1,0 0,0 1,1-1,-1 0,1 0,-1-1,1 1,-1 0,1-1,0 0,3 2,25 5,0 0,1-2,0-1,53 0,-10 0,553 36,-510-31,-81-4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5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580 1425,'2'-115,"-3"-105,-1 190,-1 0,-2 0,-1 0,-1 0,-12-28,16 50,0 0,-1 1,0 0,0 0,0 0,-1 0,0 1,-1-1,1 1,-1 1,0-1,-1 1,1 0,-1 0,0 1,-13-6,14 8,0 0,-1 0,1 1,-1 0,0 0,1 0,-1 1,0 0,1 0,-1 1,0 0,1 0,-1 0,1 1,-1 0,1 0,0 1,0 0,0 0,0 0,-5 5,-11 8,1 2,1 0,0 1,2 1,0 0,1 2,-18 31,14-19,2 1,2 1,1 1,-14 50,26-73,0 0,1 0,1 0,-1 25,2-36,2 1,-1 0,0-1,1 1,-1-1,1 1,0-1,0 1,1-1,-1 1,1-1,-1 0,1 0,0 0,0 0,1 0,-1 0,1-1,-1 1,1-1,0 0,0 1,5 2,9 1,-1 0,1-1,1-1,-1 0,0-1,1-1,0-1,-1-1,23-1,1 1,356-8,584-86,-931 88,-17 3,-1-2,-1-1,1-1,-1-1,39-17,-67 24,0-1,0 1,0-1,-1 0,1 0,-1 0,1 0,-1 0,0 0,1-1,-1 1,-1-1,1 0,0 1,-1-1,1 0,-1 0,0 0,2-6,-2 3,-1 0,1 0,-1 0,0 0,-1 0,0 0,0 1,0-1,0 0,-3-6,-6-11,-1-1,0 2,-28-40,38 60,-36-49,-2 1,-3 2,-93-84,-165-103,273 215,16 12,4 4,1 0,0-1,0 1,0-1,0-1,1 1,0-1,0 0,0 0,1 0,0-1,-5-8,9 14,0 0,0 0,0-1,0 1,0 0,0 0,1 0,-1 0,0 0,1 0,-1 0,0 0,1 0,-1 0,1 0,-1 0,1 0,0 0,0 0,-1 0,1 1,0-1,0 0,0 0,0 1,-1-1,1 1,0-1,0 1,0-1,1 1,-1 0,0-1,0 1,0 0,0 0,0 0,0 0,0 0,0 0,2 0,53-1,-55 2,34 3,1 1,-1 2,-1 2,65 25,133 73,-216-99,240 127,-5 12,-8 10,254 213,-476-352,18 12,-2 2,-1 1,-1 2,59 78,-92-110,1 0,-1 1,0-1,0 1,0-1,0 1,0 0,-1 0,0 0,0 0,0 0,0 0,-1 0,1 0,-1 0,0 1,-1-1,0 6,-1-6,0-1,0 1,0 0,-1-1,1 1,-1-1,0 0,0 0,-1 0,1 0,0-1,-1 0,1 1,-1-1,0 0,0-1,-4 2,-74 33,-1-4,-98 24,177-55,1 0,0 0,0-1,0 1,-1-1,1 1,0-1,0 0,-1-1,1 1,0 0,-1-1,1 0,0 0,0 0,0 0,0 0,0 0,0-1,0 0,0 0,-2-2,1-1,0 0,0 0,1-1,0 1,0-1,0 1,1-1,0 0,0 0,-2-12,-7-39,2-1,2-1,4 0,3-62,6 16,28-143,-15 154,4 1,4 1,54-122,-57 161,2 2,2 1,2 1,3 2,1 1,80-81,-98 112,0 0,2 1,-1 1,1 0,1 2,0 0,36-14,-17 14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6.6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1525 97,'-65'-22,"0"2,-2 3,0 4,0 2,-1 3,-1 3,-122 7,153 1,0 1,0 2,0 2,1 1,0 2,1 1,0 3,1 0,1 2,0 2,1 1,2 2,0 1,1 1,1 1,2 2,0 1,2 1,1 1,-36 59,39-54,2 0,1 0,1 2,2 0,2 1,1 1,2 0,2 0,2 0,-2 43,9-68,0 1,1-1,0 1,2-1,-1 0,2 0,0 0,0-1,2 0,-1 0,2 0,-1-1,2 0,0 0,0-1,1 0,0-1,19 14,16 11,3-3,0-1,72 32,-89-47,178 82,4-9,359 98,-508-169,0 2,81 39,-137-55,0 1,-1 0,1 0,-1 1,-1 0,1 0,-1 0,0 1,0 0,-1 0,0 0,0 1,-1 0,0 0,0 0,-1 0,0 1,-1-1,3 16,0 9,-3 0,0 0,-7 64,4-78,1-6,-1-1,-1 1,0-1,0 1,-1-1,-1 0,0 0,0-1,-2 1,1-1,-1 0,-1 0,0-1,0 0,-1 0,-1 0,1-1,-1-1,-1 0,0 0,0 0,0-1,-1-1,-20 9,-42 13,-1-4,-2-3,-101 14,14-2,87-14,25-6,0-1,-1-3,0-2,-58 1,107-8,-1 0,1 0,-1-1,1 1,0-1,-1 0,1 0,0 0,0 0,0 0,0-1,0 1,-3-3,-6-8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7.5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659 0,'-28'2,"0"0,0 2,0 1,1 1,0 2,0 0,0 2,2 1,-1 1,-26 17,20-9,2 1,0 1,1 2,1 1,1 1,2 1,-26 35,40-46,0 0,1 1,0 0,2 0,0 1,-11 37,18-48,-1 0,1 0,0 1,0-1,1 0,0 1,0-1,1 0,0 1,0-1,1 0,0 0,0 0,1 0,-1 0,2-1,-1 1,1-1,0 1,0-1,8 8,8 6,1-2,0-1,1-1,31 18,105 49,-99-54,172 83,158 83,-293-140,170 127,-235-157,-1 1,-1 1,-1 2,24 34,-39-46,-1 1,-2 0,1 1,-2 0,-1 0,0 1,-2 0,0 1,5 28,-7-6,-1 1,-3 0,-1 0,-2 0,-2-1,-17 69,1-32,-5-1,-52 114,72-179,-1 0,0-1,-1 0,0 0,-1-1,-19 20,24-27,-1-1,-1 0,1 0,-1-1,1 0,-1 0,0 0,0-1,0 1,-1-1,1-1,0 1,-1-1,1-1,-1 1,1-1,-1 0,-6-1,-27-4,1-1,0-2,-46-16,-108-49,159 59,-59-23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8.3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0,'-8'0,"0"1,0-1,1 1,-1 1,0-1,1 1,-1 1,1-1,0 1,0 1,0-1,0 1,1 0,-1 1,1-1,0 1,0 1,-8 9,10-10,0 1,0 0,1 0,0 0,0 0,1 1,-1-1,1 1,1 0,-1-1,1 1,0 0,1 0,0 0,0-1,0 1,1 0,0 0,0 0,1-1,3 10,14 28,2 0,1-1,55 75,-61-93,44 55,105 110,-105-126,-3 2,75 112,-120-157,0 1,-1 0,-1 0,-1 1,-2 0,0 0,-1 1,-1 0,-1 0,-2 1,0-1,-2 1,0-1,-2 0,0 1,-2-1,-1 0,-1 0,0-1,-2 0,-1 0,-1-1,-1 0,0 0,-2-1,-1-1,-23 27,21-30,0-1,-2-1,0 0,0-1,-1-1,-1-1,0-1,-37 15,-1-6,-1-2,-63 10,23 0,66-17,-68 13,95-24,1 0,-1 0,1 0,-1-1,1 1,-1-1,1-1,0 1,-1-1,1 0,0 0,0 0,-8-6,-11-8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1:59.7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1,'-30'1,"1"2,0 1,0 1,0 1,1 2,0 0,0 2,1 2,-28 15,-20 17,-124 94,89-52,-153 155,193-166,3 2,-105 160,163-222,0 0,1 1,1 0,0 0,1 0,-6 25,11-36,0 0,1 0,-1 0,1 1,0-1,0 0,1 0,-1 0,1 1,0-1,1 0,-1 0,1 0,0-1,0 1,1 0,-1-1,1 1,0-1,0 0,1 0,-1 0,1 0,0-1,7 6,12 6,1-1,1 0,1-2,44 14,117 27,-146-43,246 55,3-12,499 25,-720-74,-22 0,1-2,-1-3,68-8,-93 2,-15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33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59,'0'-3,"-1"0,1 0,-1 0,0 0,1 0,-2 0,1 0,0 0,0 0,-1 1,0-1,1 1,-1-1,0 1,-4-4,5 5,0 0,0 0,0 0,0 0,-1 0,1 1,0-1,0 0,0 1,-1-1,1 1,0-1,-1 1,1 0,0 0,-1-1,1 1,0 0,-1 0,1 0,0 1,-1-1,1 0,0 0,-1 1,1-1,0 1,-1-1,1 1,0 0,0-1,0 1,0 0,0 0,0 0,0-1,0 1,-1 2,-12 13,2 1,0 0,1 1,0 0,-10 28,-35 108,48-130,-67 211,10 2,11 4,-40 430,92-646,-1 2,2 1,0 1,2-1,8 50,-8-72,1-1,-1 1,1 0,0-1,0 1,1-1,0 1,0-1,0 0,0 0,1-1,0 1,0-1,0 0,0 0,1 0,0 0,0-1,0 0,0 0,0 0,1 0,-1-1,1 0,-1 0,1-1,0 0,9 1,4-1,1 0,0-2,0-1,0 0,-1-1,1-1,-1-1,0-1,0-1,19-9,28-17,81-53,-127 74,9-5,-1-1,-1-2,-1-1,0-1,26-30,-45 45,-1 0,-1-1,1 0,-1 0,0-1,-1 1,0-1,0 0,-1 0,0 0,-1-1,0 1,0-1,-1 1,0-1,-1 0,0 1,0-1,-1 0,-1 1,1-1,-6-14,3 13,0 0,-1 0,0 0,0 1,-1 0,-1 0,0 0,0 1,-1 0,0 0,-1 1,-16-13,18 16,-1 1,0-1,-1 1,1 0,-1 1,1 0,-1 1,0-1,0 2,0-1,0 1,0 1,0 0,-1 0,1 0,0 1,-10 3,-49 14,0 4,-120 56,99-39,62-28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34.4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0,'63'36,"-3"3,-1 2,-1 3,77 77,-81-69,-2 3,-2 2,76 113,-98-124,-1 2,-3 1,-2 1,-1 0,-4 2,13 57,-17-37,-3 0,-4 1,-3 0,-3 0,-3 0,-3 0,-26 119,-8-31,-7-2,-85 192,84-241,-6-2,-4-2,-76 103,106-170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34.9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1018 0,'-48'26,"2"2,-65 51,-73 79,155-133,-33 32,3 2,3 3,2 2,3 3,-68 117,87-125,2 2,3 0,3 2,3 1,2 1,4 1,-11 93,24-143,0 1,2-1,0 1,1-1,0 1,5 18,-4-30,-1 0,1 1,0-1,1 0,-1 0,1 0,0 0,0 0,0-1,1 1,0-1,-1 0,2 0,-1-1,0 1,1-1,-1 0,1 0,0 0,0-1,7 3,26 6,0-1,1-3,0 0,48 0,-24-1,139 8,-72-6,140 27,-260-33,0 0,-1 1,1 0,-1 0,0 1,0 0,0 0,12 10,-18-12,0 0,-1 1,1-1,-1 1,0 0,1 0,-1 0,0 0,-1 0,1 1,-1-1,1 0,-1 1,0-1,0 1,-1-1,1 1,-1-1,0 1,1 0,-2-1,1 1,0-1,-1 1,-1 6,-7 17,0 0,-2 0,-1-1,-1 0,-27 38,17-25,-455 654,468-678,-46 57,39-55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36.2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1555,'2'-7,"0"-1,0 1,0 1,1-1,0 0,0 0,7-9,-1 1,182-376,-169 336,-3 0,-2-1,-2 0,-3-2,7-81,-19 131,1 1,-1 0,-1-1,1 1,-1 0,0 0,-1 0,0-1,0 1,0 1,-5-9,5 11,-1 0,1 1,-1-1,0 1,0 0,-1 0,1 0,-1 0,0 0,1 1,-1 0,0 0,0 0,0 0,-1 0,1 1,0 0,-9-1,-2 0,-1 1,0 0,0 2,0 0,1 0,-1 2,1 0,-1 1,1 0,0 1,0 1,1 0,-24 14,6 0,0 1,1 1,2 2,-45 45,36-26,2 1,1 1,3 2,2 1,2 2,-33 80,33-57,3 2,3 0,3 2,-10 93,27-152,-1 4,1-1,0 1,3 29,-1-46,0-1,1 1,0-1,-1 0,2 1,-1-1,0 0,1 0,0 0,0 0,0 0,0 0,1-1,-1 1,1-1,0 1,0-1,0 0,1 0,-1 0,1-1,5 4,2-2,-1 0,1-1,0 0,0 0,0-1,0-1,14 1,82-6,-58 1,149-11,292-57,-361 43,-1-6,-1-6,146-67,-227 86,-2-2,0-2,75-56,-103 68,0-1,-2 0,0-1,0-1,-2 0,0-1,0 0,-2 0,0-1,-1-1,-1 0,7-23,-7 8,-2 1,-1-1,-2 0,-1 1,-1-2,-2 1,-2 1,-13-67,7 68,9 32,0 0,0 1,-1-1,1 0,0 0,0 0,0 0,0 1,0-1,0 0,0 0,0 0,-1 0,1 1,0-1,0 0,0 0,0 0,-1 0,1 0,0 0,0 0,0 0,0 1,-1-1,1 0,0 0,0 0,0 0,-1 0,1 0,0 0,0 0,0 0,-1 0,1 0,0 0,0 0,0-1,-1 1,1 0,0 0,0 0,0 0,0 0,-1 0,1 0,0 0,0-1,0 1,0 0,0 0,-1 0,1 0,0-1,0 1,0 0,0 0,0 0,-4 23,4 19,1 0,15 82,30 89,-35-167,208 725,40-9,-206-611,-51-146,7 24,-10-22,-8-14,-36-52,3-2,-47-90,64 106,-85-161,-89-236,-37-240,124 242,97 361,4-1,3-1,4-129,5 185,2 0,0 1,1-1,2 1,0 0,13-31,-13 44,-1 0,1 0,1 0,0 1,0 0,1 1,1 0,-1 0,1 0,1 1,0 1,0-1,0 2,20-10,16-2,1 2,0 3,1 1,1 3,0 2,65-2,-83 8,-1 0,1 2,-1 2,1 0,-1 2,0 1,53 19,-71-20,-1-1,0 2,0-1,0 2,-1-1,0 1,0 1,-1 0,0 0,-1 1,1 0,-1 1,-1 0,0 0,-1 0,0 1,0 0,-1 0,0 0,-1 1,-1 0,3 14,-2-1,-2 0,-1 1,-1-1,-2 0,0 1,-2-1,0 0,-10 30,-9 16,-48 103,17-60,-115 180,129-234,-4-2,-2-2,-2-1,-77 66,116-114,5-2,-1-1,1 0,-1-1,0 1,0-1,-1 0,1-1,-8 4,-1-3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37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988 320,'-63'28,"0"3,2 2,1 3,2 3,1 2,3 2,-91 94,94-80,2 1,3 3,3 1,3 3,2 1,3 2,-25 72,42-93,-18 77,33-107,0 0,1 0,0 0,1 0,1 0,1 0,1 0,4 22,-4-32,1 0,0 0,0 0,0 0,1 0,0-1,0 0,1 1,0-2,0 1,0 0,1-1,0 0,0-1,0 1,0-1,1 0,0-1,0 1,0-1,14 4,10 1,1-1,0-2,58 3,-87-7,74 2,0-2,0-4,0-3,-1-3,1-4,120-37,-147 34,-2-2,0-3,-1-1,-2-3,0-1,-2-3,-1-1,-1-2,-1-2,65-73,-87 82,-1 0,-1-1,-1 0,-1-2,-1 1,-2-2,-1 1,-1-2,-1 1,-2-1,3-35,-4 14,-3 0,-2-1,-2 1,-3 0,-19-91,19 119,0 0,-2 0,-1 1,-1 0,0 0,-2 1,0 1,-28-37,39 56,0 0,-1 0,1 0,-1 1,1-1,-1 0,0 0,1 1,-1-1,0 1,1-1,-1 0,0 1,0-1,0 1,1 0,-1-1,0 1,0 0,0-1,0 1,0 0,0 0,0 0,0 0,1 0,-1 0,0 0,-1 0,1 1,0 0,0 0,1 0,-1 1,0-1,1 0,-1 1,1-1,-1 0,1 1,0-1,-1 0,1 1,0-1,0 1,0 1,7 67,4-28,2 0,2 0,1-1,3-1,23 39,130 181,-110-178,3-4,93 87,-103-115,2-2,2-2,116 66,-139-93,1-2,1-1,0-2,1-1,0-2,65 8,-82-16,0-1,1-1,-1-1,0-1,0 0,0-2,0-1,0-1,-1-1,0 0,0-2,0 0,31-19,-41 20,-1 0,1-2,-1 1,-1-1,0-1,0 0,-1 0,0 0,10-19,-9 11,-1-1,0 0,-1 0,-1-1,5-29,-3-14,-3 0,-5-122,-1 149,-3-49,-3 1,-4 1,-35-136,34 176,-2 1,-2 0,-2 1,-1 1,-3 1,0 1,-3 0,-48-55,60 79,-1 0,-1 1,0 0,0 2,-21-13,30 21,1 0,-1 0,0 0,0 1,0 0,0 0,0 1,0-1,0 1,0 0,-1 1,1 0,0 0,-1 0,1 1,0 0,0 0,-1 0,-9 5,11-3,0 0,1 0,0 0,0 1,0 0,0 0,1 0,0 0,-1 1,2-1,-1 1,0 0,1 0,0 0,0 0,0 0,1 0,-1 6,-1 2,1 0,0 0,1 0,0 0,1 0,3 18,0-18,1 0,0-1,1 0,0 1,1-2,0 1,1-1,0 0,1 0,0-1,1 0,0 0,1-1,0 0,0-1,13 8,24 14,1-1,73 32,-99-51,528 207,-148-66,-386-145,0 0,0 1,-1 1,1 0,16 12,-30-18,1 0,0 0,0 0,-1 1,0-1,1 1,-1 0,0-1,0 1,0 0,-1 0,1 0,-1 1,0-1,1 0,-2 0,1 1,0-1,0 1,-1-1,0 0,0 1,0-1,0 1,-1-1,0 7,-20 56,-40 87,-8 25,64-164,-3 9,1-1,1 2,2-1,-5 44,9-62,0 1,0-1,1 1,-1-1,1 0,0 1,1-1,-1 0,1 0,0 0,0 0,1 0,-1-1,1 1,0-1,1 1,-1-1,1 0,-1 0,1-1,1 1,-1-1,0 0,1 0,-1 0,1 0,5 1,16 6,0-2,0 0,0-2,1-1,30 2,137 0,-150-7,43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5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2257 0,'-2'14,"0"0,-2 0,1-1,-1 0,-1 1,-1-2,0 1,0 0,-1-1,-10 13,-2 5,-730 1126,-67-42,547-753,195-262,-194 287,271-390,-1 0,1 0,0 0,1 0,-1 1,1-1,-1 1,1 0,0 0,0 0,1 1,-1 0,0 0,1 0,0 0,4-1,3 0,0 1,0 0,0 1,0 1,0 0,18 2,19 5,0 3,70 24,-96-27,751 270,-155-48,-428-168,255 46,-60-45,104 20,-397-64,94 20,-154-30,-1 2,0 2,45 22,-72-31,1 0,0 1,-1-1,0 1,9 9,-4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38.5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1542,'-39'36,"24"-23,0 1,-24 30,-55 94,81-116,0 1,2 0,1 1,-10 36,19-58,1 0,-1 0,1 0,-1 0,1 0,0 0,0 0,0 0,0 0,0 0,0 0,0 0,1 0,-1 0,1 0,0 0,-1 0,1 0,0 0,0 0,0-1,0 1,1 0,1 1,0-1,0 0,0 0,0 0,0-1,0 1,0-1,1 0,-1 0,1-1,-1 1,1 0,-1-1,4 0,12 0,0-2,-1 0,0-1,24-7,-29 8,-1-2,-1 0,1 0,0-1,-1 0,0-1,0-1,-1 1,0-2,0 1,-1-2,0 1,0-1,0 0,-2-1,1 0,-1 0,0-1,-1 0,-1 0,0 0,0-1,-1 0,0 0,3-18,2-24,3-101,-7 77,-1 70,5 16,9 22,-16-25,43 67,2-1,4-2,2-3,3-2,3-2,3-3,72 53,-105-90,0-2,2 0,1-2,0-2,63 24,-91-39,1 1,-1-1,1 0,0 0,-1-1,1 1,0-1,0 0,-1 0,1-1,0 1,-1-1,1 0,-1 0,1-1,-1 1,9-5,-9 3,1-1,-1 1,0-1,0 0,0 0,0 0,-1-1,0 1,0-1,0 0,0 0,-1 0,0 0,0 0,2-7,3-18,-1 0,-1-1,1-44,-7-101,0 102,-6-157,-10 0,-84-407,16 351,64 233,-2 0,-3 2,-36-55,58 101,0 1,0-1,-1 1,1-1,-1 1,-1 1,1-1,-1 1,-9-6,14 9,-1 0,0 1,0-1,0 1,0-1,0 1,0-1,1 1,-1 0,0 0,0 0,0 0,0 1,0-1,0 0,0 1,0-1,0 1,1 0,-1-1,0 1,0 0,1 0,-1 0,1 0,-1 1,1-1,-1 0,1 1,0-1,-1 1,1-1,0 1,0 0,0-1,0 1,1 0,-1 0,0 2,-3 5,0 1,1 0,0 0,1 0,0 0,1 1,0-1,1 17,10 92,-7-96,14 87,5 0,5-1,53 138,-25-112,5-1,84 133,-84-175,3-3,4-2,4-4,119 109,-171-175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39.0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1243 1,'-86'0,"0"3,-167 29,-409 154,630-176,1-1,-37 6,43-12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0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30 711,'11'-2,"1"-1,0 1,-1-2,1 0,-1 0,0-1,0-1,-1 1,14-11,10-4,290-172,-266 152,-2-2,-2-2,68-71,-115 108,-1 0,0 0,-1-1,1 0,-1 0,-1 0,0-1,5-13,-8 19,0 0,-1 0,1 0,-1 0,0 0,0 0,0 0,0 0,0 0,-1 0,0 0,1 0,-1 0,0 0,0 0,-1 0,1 1,0-1,-1 0,0 1,0-1,0 1,0 0,0-1,0 1,0 0,-1 0,1 1,-5-4,-5-1,0 0,0 1,0 0,-1 1,0 1,1 0,-1 0,-25-1,-111 4,130 0,-6 1,0 1,0 1,0 2,0 0,0 1,1 2,-36 16,45-17,0 2,0-1,1 2,1 0,0 1,0 0,1 1,0 0,1 1,1 0,0 1,-11 19,3 3,1 1,3 1,0 0,3 1,1 0,2 1,1 0,-1 79,7-113,1 1,1-1,-1 0,1 0,0 0,0 0,1-1,0 1,3 8,-3-11,0 0,0 0,0-1,1 1,-1 0,1-1,-1 0,1 1,0-1,0 0,0-1,0 1,0 0,1-1,-1 0,0 0,5 1,53 12,2-4,89 4,-58-7,694 37,-763-44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0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3,'-63'-1,"21"0,1 1,0 2,-56 10,85-10,0 1,0 1,1 0,-1 0,1 1,0 1,1 0,-1 0,1 1,0 0,1 1,0 0,0 1,1 0,-14 18,6-2,1 1,2 0,0 1,2 0,1 1,1 0,2 1,0 0,2 0,1 1,1 29,2-34,1-1,2 0,0 1,2-1,0 0,2 0,1-1,0 0,2 0,1 0,0-1,2-1,25 36,-9-24,2-2,1 0,2-2,0-2,45 28,197 105,-223-133,26 15,-20-14,-2 3,-1 2,-2 3,63 53,-110-83,0 0,0 0,0 0,-1 1,0 0,0 0,0 0,-1 0,0 1,-1 0,0 0,0 0,0 0,-1 0,0 0,-1 1,0-1,0 1,-1-1,0 1,-1-1,0 1,0-1,0 1,-1-1,-1 0,1 0,-1 0,-1 0,-5 9,-9 16,-2-2,-2 0,-37 42,-89 80,88-93,-536 501,569-538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1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267 314,'-2'0,"0"1,-1-1,1 1,0 0,0 0,0 0,0 0,0 0,0 0,0 1,0-1,0 1,0-1,1 1,-1 0,1 0,-1 0,1 0,0 0,-1 0,0 2,-19 46,17-37,1 0,0 0,1 0,1 0,0 0,0 0,1 0,1 1,0-1,1 0,1 0,0 0,0-1,1 1,1-1,0 0,14 23,-8-19,1-1,0 0,1 0,1-1,0-1,1-1,0 0,1 0,0-2,1 0,27 11,-9-5,1-3,0 0,1-3,0-1,1-2,-1-1,67 1,-97-7,0 0,-1-1,1 1,0-2,-1 1,1-1,-1 0,0 0,1 0,-1-1,0 0,-1-1,1 1,0-1,-1 0,0 0,6-7,-4 3,-2 0,1 0,-1-1,0 0,0 0,-1 0,-1 0,0-1,0 1,0-1,0-11,2-14,-2-1,-2 0,-1 0,-2 0,-1 1,-2-1,-1 1,-12-39,9 45,-1 0,-1 0,-1 1,-1 0,-2 2,-1-1,-1 2,-1 0,-40-41,51 60,0 0,0 0,-1 1,0 0,0 1,0-1,0 2,-1-1,1 1,-1 0,0 1,0 0,0 1,-1-1,1 2,0-1,0 2,0-1,-14 3,-11 4,0 1,0 2,-57 26,45-18,37-15,-70 27,-147 79,204-95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3.0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1 510,'1'28,"2"-1,0 0,2 0,1-1,15 41,58 122,-70-170,20 44,3-2,44 65,-64-108,1 0,1-1,0-1,1 0,1-1,1-1,0 0,1-1,0-1,38 19,-50-29,0 1,0-1,0 0,1-1,-1 0,0 0,1 0,-1-1,1 0,-1 0,0 0,1-1,-1 0,0 0,0-1,10-3,-8 1,-1 0,1 0,-1-1,-1 0,1 0,-1-1,0 0,0 0,0 0,-1-1,0 0,5-8,6-15,0 0,-2-1,-1-1,15-59,17-137,-30 62,0 8,-15 158,0-1,-1 1,1-1,0 1,0 0,0-1,0 1,0-1,1 1,-1-1,0 1,0 0,0-1,0 1,0 0,0-1,1 1,-1-1,0 1,0 0,1-1,-1 1,0 0,0 0,1-1,-1 1,0 0,1 0,-1-1,0 1,1 0,-1 0,0 0,1 0,-1-1,1 1,-1 0,1 0,13 14,16 44,-21-39,15 21,1-2,1-1,2-1,40 40,144 119,-114-108,-79-70,-11-8,0-1,0-1,1 0,0 0,1 0,-1-1,1 0,21 8,-30-14,0 0,0 1,0-1,1 0,-1 0,0 0,0 0,0 0,0 0,1 0,-1 0,0 0,0-1,0 1,0 0,0-1,1 1,-1-1,0 1,0-1,0 1,0-1,0 0,-1 0,1 1,0-1,0 0,0 0,-1 0,1 0,0 0,-1 0,1 0,-1 0,1 0,-1 0,0 0,1-2,1-5,-1 1,0-1,0 0,-1-14,0 15,0-155,-6 1,-8 0,-54-248,62 382,-21-71,24 90,0 0,0 1,-1-1,0 1,0 0,0 0,-1 0,0 1,-8-8,13 13,-1 1,1-1,0 1,-1-1,1 0,-1 1,1-1,-1 1,1 0,-1-1,1 1,-1-1,0 1,1 0,-1-1,1 1,-1 0,0 0,1-1,-1 1,0 0,1 0,-1 0,0 0,0 0,1 0,-1 0,0 0,1 0,-1 0,0 1,1-1,-1 0,0 0,1 1,-1-1,1 0,-1 1,0-1,1 1,-1-1,1 0,-1 1,1-1,-1 1,1-1,0 1,-1 1,0 0,0 0,1 0,0 0,-1 0,1 0,0 0,0 1,0-1,0 0,0 0,1 0,-1 0,1 0,-1 0,2 3,4 6,0 1,1-2,0 1,1-1,0 0,10 9,63 56,-52-50,143 115,-93-79,75 75,-146-129,-1 1,-1-1,1 1,-1 1,-1-1,1 1,-2 0,1 0,-1 1,0-1,2 13,-5-15,0 0,0 1,-1-1,0 1,0-1,-1 0,0 1,-1-1,1 0,-1 0,-1 0,1 0,-1 0,0 0,-9 12,-44 60,-8 13,63-91,0 1,0 0,0-1,0 1,0 0,0 0,1-1,-1 1,1 0,-1 0,1 0,0 0,0 0,0 0,0 0,0 0,0 0,0 0,1-1,-1 1,1 0,0 0,1 3,-1-3,1 0,0 1,1-1,-1 0,0 0,1 0,-1-1,1 1,-1-1,1 1,0-1,0 0,4 2,10 1,1 0,-1-2,36 2,-29-3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3.6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1,'-7'0,"0"0,1 0,-1 0,1 1,-1 0,0 0,1 0,0 1,-1 0,1 0,0 1,0 0,0 0,0 0,1 1,0 0,-1 0,1 0,0 1,1-1,-1 1,-7 11,4-5,0 1,1 0,0 0,1 1,1 0,0 0,-5 19,8-24,1 0,0 0,0 0,1 0,0 0,0 1,1-1,0 0,0 0,1 0,0-1,0 1,1 0,5 10,16 19,3 0,0-1,2-2,67 60,-95-93,22 20,0 0,38 25,-52-40,0-1,0 0,1 0,0-1,0 0,0-1,0 0,1-1,-1 0,19 1,-8-3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4.9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314 582,'7'-1,"1"0,-1-1,1 0,-1 0,11-5,10-3,636-214,-631 211,294-136,-320 146,0-2,0 1,-1-1,1 0,-1 0,0 0,0-1,-1 0,0 0,5-8,-9 12,0 1,0-1,0 0,0 0,-1 0,1 1,-1-1,0 0,1 0,-1 0,0 0,0 0,0 0,0 0,-1 0,1 0,0 0,-2-2,1 1,-1 0,0 0,0 1,0-1,0 1,0-1,0 1,-1 0,1 0,-1 0,0 0,1 0,-1 1,-5-3,-6-2,-1 0,0 1,0 1,-1 0,0 1,1 1,-32 0,-2 2,-63 9,34 3,-1 3,2 4,1 3,0 3,2 4,1 3,2 2,1 4,-107 78,142-90,2 1,1 2,1 2,-43 54,63-71,1 0,1 0,1 1,-1 0,2 1,0-1,2 1,-1 1,2-1,0 1,1 0,0 0,2 0,0 25,2-35,0 0,1 0,0 0,0-1,1 1,0-1,0 0,0 1,1-1,0-1,0 1,0-1,1 1,-1-1,2 0,-1-1,0 1,1-1,0 0,9 4,10 6,1-3,0 0,49 13,28 2,2-4,127 9,218-4,-362-23,-29-2,0-1,86-12,-125 8,1-1,-1-1,0-1,0 0,-1-2,0 0,0-1,-1-1,0-1,24-19,-14 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5.3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1502 1,'-18'56,"5"-9,-446 1062,130-458,-37-21,78-95,267-497,14-25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6.3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2647,'13'-8,"-1"0,1 0,-2-2,1 1,-1-1,12-15,55-75,-76 98,34-54,-2 0,-3-2,-2-2,-3 0,-2-2,-4-1,-2 0,-3-1,8-74,-9 12,-6 1,-6-1,-25-233,-14 132,-84-280,80 349,31 120,7 21,-1 0,0 0,-2 0,0 1,-11-21,22 75,157 614,33-9,-171-567,4 13,47 141,-58-188,1 0,3-2,32 50,-51-86,2 2,1 0,-1 0,1 0,0 0,10 8,-13-13,-1 0,0 0,1 0,-1-1,1 1,-1-1,1 1,-1-1,1 1,0-1,-1 0,1 0,-1 1,1-1,0-1,-1 1,1 0,0 0,-1 0,1-1,-1 1,1-1,-1 1,1-1,-1 0,1 0,-1 0,0 1,1-1,-1 0,0-1,1 0,105-104,-20 17,-70 73,-4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1.7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4074,'15'-2,"-1"0,1-1,-1-1,0 0,0-1,-1-1,1 0,17-11,13-5,992-472,-212 98,1299-611,-375 122,-1100 547,201-78,32 82,-748 293,133-38,-213 66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6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81,'1'0,"0"0,0 0,-1 0,1-1,0 1,0 0,0-1,0 1,-1-1,1 1,0-1,0 1,-1-1,1 0,0 1,-1-1,1 0,-1 0,1 1,-1-1,1 0,-1 0,1 0,-1 0,0 1,0-1,1 0,-1 0,0 0,0 0,0 0,0 0,0 0,0-1,0 0,0 0,0 0,0 0,0 0,-1 0,1 0,0 0,-1 0,0 0,1 0,-1 0,0 0,0 0,-2-3,-1 2,-1 0,0 1,0-1,1 1,-1 0,-1 0,1 0,0 1,0 0,-1 0,1 0,-10 1,6-1,0 1,0 0,0 1,0 0,0 0,-16 5,22-4,0 0,1-1,-1 1,1 0,0 0,0 0,0 0,0 1,0-1,0 1,0-1,1 1,-1-1,1 1,0 0,0 0,0 0,0 0,0 0,1 0,-1 0,1 0,0 0,0 3,0 11,0 0,6 33,-6-50,10 53,2-1,3-1,2 0,37 79,119 182,72 33,-53-83,-154-203,-2 2,44 101,-66-128,-1 2,-2 0,-2 0,-1 1,-2 0,-1 0,-2 0,-2 1,-1-1,-2 0,-2 1,-13 62,15-96,1 0,0-1,-1 1,0-1,0 1,0-1,0 0,0 1,-1-1,1 0,-1 0,0-1,0 1,0-1,0 1,0-1,-1 0,1 0,-1-1,1 1,-1-1,0 1,1-1,-1 0,-7 0,-8 1,-1 0,1-2,-1-1,-22-3,-6 0,42 4,-62-1,0-3,-129-25,139 14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7.0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1,'5'8,"5"8,9 9,7 0,-2 5,-1-3,-4-1,-5-2,-5 0,-4-4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7.3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45,'0'-4,"0"-6,0-5,0-1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8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327 631,'14'33,"-2"1,-2 0,-1 0,8 60,-12-64,-3-17,0 1,0-1,-2 1,0 14,0-26,0-1,0 1,-1 0,1-1,-1 1,1 0,-1-1,1 1,-1-1,0 1,0-1,1 1,-1-1,0 1,-1-1,1 0,-2 3,1-4,1 1,-1-1,0 1,1-1,-1 0,1 0,-1 0,0 0,1 0,-1 0,0 0,1 0,-1-1,0 1,1-1,-1 1,1-1,-1 0,1 1,-1-1,1 0,0 0,-2-1,-10-7,-1-1,2 0,0-1,0 0,1-1,-16-21,-53-90,58 88,-2-5,2-1,1-1,-17-52,29 67,1 0,1-1,2 0,1 0,1 0,0-45,4 63,0-1,1 0,0 0,0 1,1-1,1 1,0 0,0 0,1 0,0 1,1-1,0 1,10-12,-6 10,1 0,1 1,-1 0,2 1,-1 0,1 1,1 1,26-12,-18 11,1 1,0 1,0 0,0 2,1 1,-1 1,1 1,0 0,0 2,-1 1,1 1,34 9,-28-1,-1 0,0 2,0 1,-2 1,0 2,0 1,-2 0,0 2,-2 1,0 1,27 34,-28-29,-1 1,-2 0,0 2,-2 1,-2 0,0 0,-3 2,0 0,-2 0,7 42,-15-54,-1 0,-2 34,0-36,0-1,2 0,3 27,1-28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49.4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0,0 1,0 0,-1 0,1 0,-1 1,1 0,-1 0,0 0,0 1,0-1,-1 1,1 1,-1-1,6 8,9 12,-2 0,20 36,-19-30,430 836,-385-733,-3-2,54 105,-114-236,0 0,0 0,0 0,0 0,0 0,0 0,0 0,0 0,0 0,0 0,0 0,0 0,1 0,-1 0,0 0,0 0,0 0,0 0,0 0,0 0,0-1,0 1,0 0,0 0,0 0,0 0,1 0,-1 0,0 0,0 0,0 1,0-1,0 0,0 0,0 0,0 0,0 0,0 0,0 0,0 0,0 0,1 0,-1 0,0 0,0 0,0 0,0 0,0 0,0 0,0 0,0 0,0 1,0-1,0 0,0-15,-5-33,3 25,-8-117,6 0,16-149,70-275,-76 535,0 4,-2 0,0 0,0-39,-4 63,0 1,0-1,1 1,-1-1,0 0,0 1,0-1,0 0,0 1,0-1,0 0,0 1,0-1,0 1,-1-1,1 0,0 1,0-1,0 0,-1 1,1-1,0 1,-1-1,1 1,-1-1,1 1,0-1,-1 1,1-1,-1 1,1 0,-1-1,1 1,-1 0,0-1,1 1,-1 0,1 0,-1 0,0-1,1 1,-1 0,0 0,1 0,-1 0,0 0,1 0,-1 0,1 0,-1 0,0 1,1-1,-1 0,0 0,1 0,-1 1,1-1,-1 0,1 1,-1-1,1 1,-1-1,0 1,-37 35,35-32,-271 330,29-31,156-214,89-89,0 0,0 0,1 0,-1 0,0 0,0 0,0 0,0 0,0 0,0 0,1 0,-1 0,0 0,0 0,0 1,0-1,0 0,0 0,0 0,0 0,0 0,0 0,0 0,1 0,-1 1,0-1,0 0,0 0,0 0,0 0,0 0,0 0,0 1,0-1,0 0,0 0,0 0,0 0,0 0,0 0,0 1,0-1,0 0,-1 0,1 0,0 0,0 0,0 0,0 0,0 1,0-1,0 0,0 0,0 0,20-8,23-15,-7 2,0 2,2 2,64-21,-79 31,0 2,1 0,0 2,-1 1,1 0,0 2,42 5,-9 3,0 4,-1 1,-1 3,0 3,-2 2,0 2,-1 2,86 59,-132-80,-1 0,0 0,0 1,-1-1,1 1,4 6,0 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53.6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3553,'1'-24,"2"0,1 0,1 1,1 0,1 0,0 0,2 1,21-39,-11 22,62-121,7 3,173-233,263-259,-476 592,62-73,398-492,-375 442,174-310,-289 460,-1-1,-2 0,-1-2,-2 1,-1-2,12-64,-22 94,0-1,-1 0,1 0,-1 1,-1-1,1 0,0 0,-1 1,0-1,-1 0,1 1,-1-1,1 1,-1-1,-1 1,1 0,0 0,-1 0,0 0,0 0,0 1,-1-1,1 1,-1 0,0 0,0 0,0 1,0-1,0 1,0 0,-1 0,-7-2,-5 0,0 0,0 2,0 0,0 0,-1 2,1 0,-32 5,11 1,1 2,0 1,1 2,0 2,-62 31,49-17,0 2,3 2,-58 49,79-58,1 1,1 1,1 1,1 1,1 1,1 1,2 0,1 2,-23 56,32-66,1 2,0-1,1 1,2-1,0 1,1 0,2 0,0 1,1-1,1 0,1 0,1-1,1 1,1-1,17 40,31 41,4-1,101 129,-103-150,21 28,429 635,-387-547,179 402,-253-472,-6 1,29 174,-60-266,-2-9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54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1677,'83'-77,"140"-98,-156 124,133-94,7 8,5 10,5 9,417-161,-603 268,-12 3,1 1,0 0,0 2,37-5,-57 10,1 0,-1-1,0 1,1 0,-1 0,1 0,-1 0,0 0,1 0,-1 0,1 0,-1 0,0 1,1-1,-1 0,1 0,-1 0,0 0,1 0,-1 1,0-1,1 0,-1 0,0 1,0-1,1 0,-1 0,0 1,0-1,1 0,-1 1,0-1,0 1,-4 13,-23 19,22-27,-28 34,2 1,2 2,-42 81,59-98,1 1,1 0,2 1,1 0,1 0,1 1,1-1,1 38,3-58,0 1,1-1,0 0,0 1,1-1,0 0,6 15,-6-19,0 0,0-1,0 1,1-1,-1 1,1-1,0 0,0 0,0-1,0 1,1 0,-1-1,1 0,-1 0,1 0,0 0,0-1,5 2,15 3,-1-2,1-1,0-1,0-1,0-1,33-4,143-30,-67 1,-113 27,-1-1,-1 0,0-2,31-18,-46 25,0 0,0 0,0-1,-1 1,1-1,-1 0,1 0,-1 0,0 0,0 0,0 0,0-1,-1 1,0-1,1 1,-1-1,0 1,-1-1,1 0,0 1,-1-1,0 0,0 0,0 1,-1-1,0-4,-3-9,-1 2,-1-1,0 0,-14-25,0 1,-18-47,3-1,4-1,-35-172,65 254,0-1,0 0,1 1,0-1,0 0,1 1,0-1,0 1,0-1,6-14,-4 17,-1 1,1-1,1 0,-1 1,1 0,-1 0,1 0,0 0,1 1,-1-1,1 1,-1 0,1 0,0 1,9-4,14-5,0 1,1 1,0 2,0 0,0 2,1 2,0 1,0 1,0 1,0 1,31 7,-15 1,0 3,-1 1,-1 2,0 3,-2 1,57 34,-29-10,-1 3,-3 3,-2 3,-2 3,-2 3,87 109,-122-134,-2 1,-2 0,-1 2,-1 0,-2 2,-2-1,-2 2,-1 0,-2 1,-1 0,-3 0,-1 0,-2 1,-2 0,-1 0,-8 54,8-93,-1 1,1 0,-1 0,1-1,-1 1,0 0,0-1,0 1,-1-1,1 1,-1-1,1 0,-1 1,-3 2,4-4,0 0,0-1,0 1,0-1,0 1,-1-1,1 1,0-1,0 0,-1 1,1-1,0 0,-1 0,1 0,0 0,0 0,-1-1,1 1,0 0,0 0,-1-1,0 0,-5-2,1-1,0 1,0-1,1-1,-1 1,1-1,0 0,0 0,-7-11,-17-26,3-1,1-1,-23-56,-44-147,59 135,5-1,4-1,6-1,4-1,4-219,14 246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55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1694,'100'-79,"25"-28,-5-5,-5-5,-5-6,116-168,-192 242,-3-1,-2-2,39-95,-60 126,-1 0,0 0,-2-1,-1 0,0 0,-2 0,0 0,-2-1,0 1,-2 0,0 0,-2 0,-6-25,6 35,-1-1,0 1,-1 1,0-1,-1 1,0 0,-1 0,0 1,-1 0,0 0,-19-15,14 15,-1 0,0 1,0 1,-1 0,0 1,0 1,-1 0,-20-3,8 3,-1 2,-1 2,1 0,0 2,0 1,0 2,0 0,0 2,0 2,-28 10,24-5,0 2,1 1,1 2,0 1,2 2,0 1,-44 40,41-29,1 2,2 1,2 1,1 1,-33 62,29-36,2 1,4 2,2 1,3 0,3 2,3 0,-9 132,21-159,1 0,2 1,2-1,16 74,-16-100,1-2,0 1,2 0,-1-1,2 0,0 0,1-1,0 0,1 0,0 0,1-2,0 1,1-1,1-1,-1 0,21 13,-12-12,1-1,1 0,0-2,0-1,1 0,-1-2,35 4,9-4,94-3,-15-11,-2-5,231-54,270-124,-189 12,-391 149,-1-3,-2-2,-1-3,99-86,-132 99,-1-2,-1 0,-2-2,-1 0,-2-2,0 0,-3-1,27-70,-24 43,-3-1,-3 0,-3-1,6-94,-17 151,0 0,1-1,0 1,0 0,0 0,0 0,1 0,0 0,0 0,0 0,1 0,-1 1,1-1,4-4,-5 7,1 1,-1-1,1 0,-1 1,1 0,-1-1,1 1,0 0,0 1,0-1,0 0,-1 1,1-1,0 1,0 0,0 0,0 0,0 1,0-1,0 1,0-1,0 1,-1 0,1 0,5 3,9 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56.0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899 0,'-68'112,"23"-43,9-8,-253 394,275-437,-1-1,-1-1,-1 0,-23 17,-28 26,-40 39,71-67,1 2,2 2,-32 41,56-52,13-19,8-14,3-10,1-3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56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0,'1'7,"1"-1,0 1,0-1,1 0,0 0,0 0,0 0,9 11,-4-4,61 91,157 181,113 66,-211-235,161 112,-241-188,-34-25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57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231 996,'-5'1,"0"0,0 0,0 0,0 1,0 0,0 0,0 0,1 0,-1 1,1 0,-1 0,1 0,0 0,0 1,1-1,-1 1,1 0,0 1,0-1,-4 7,-7 13,0 0,-15 41,22-46,-13 27,-19 69,35-99,0 0,2-1,-1 1,2 0,0 0,1 0,1 0,4 27,-3-37,0 0,0 0,0-1,1 1,0-1,0 1,1-1,0 0,-1-1,2 1,-1-1,0 1,1-1,0 0,0-1,0 1,0-1,1 0,-1-1,1 1,0-1,6 2,12 3,0-1,1-1,0-2,26 2,544-1,-537-5,0-2,0-2,-1-3,64-18,-116 25,0-1,1 0,-1 0,0 0,-1-1,1 1,0-1,-1 0,1-1,-1 1,0-1,0 0,-1 0,1 0,-1 0,0-1,0 0,2-5,-1 1,-1-1,0 0,-1 0,0 0,-1-1,0 1,0 0,-2-18,-5-57,-4 0,-20-83,-56-162,55 226,-5 3,-4 0,-5 3,-95-156,130 238,4 6,0 1,0-1,-1 1,0 0,0 1,-1-1,0 2,-18-15,26 23,0-1,0 0,0 0,1 0,-1 0,0 0,0 1,0-1,0 0,0 0,0 0,0 1,0-1,0 0,0 0,0 0,0 0,0 1,0-1,0 0,0 0,0 0,-1 0,1 1,0-1,0 0,0 0,0 0,0 0,0 0,0 1,0-1,-1 0,1 0,0 0,0 0,0 0,0 0,0 0,-1 0,1 0,0 1,0-1,0 0,0 0,-1 0,1 0,0 0,0 0,0 0,0 0,-1 0,1 0,0 0,0 0,0 0,0-1,-1 1,1 0,0 0,0 0,9 18,331 607,-272-490,395 904,-447-984,0-4,-13-50,-2-7,-1-32,-3-13,3 0,10-92,-6 119,2 0,0 1,1 0,1 0,1 0,1 1,1 1,17-25,-11 22,1 1,1 1,1 0,1 1,36-27,-44 38,0 1,1 0,0 1,1 0,0 1,0 1,1 0,-1 2,1-1,0 2,24-3,-27 7,0 0,0 1,-1 0,1 1,-1 0,0 1,0 0,0 1,0 1,-1 0,0 0,0 1,0 0,-1 1,0 0,10 12,17 18,-1 2,43 64,-75-100,89 139,125 256,-115-198,-89-175,1-1,1 0,1-1,26 29,-23-34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7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0 248,'4'-1,"-1"0,0-1,1 1,-1-1,0 0,0 0,0 0,5-6,11-6,114-51,54-30,-172 88,-1 0,1 1,0 1,0 0,1 2,-1-1,19 0,7-3,-19 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58.3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36,'-9'0,"0"1,0-1,0 1,1 1,-1 0,0 0,1 1,-1 0,1 0,0 1,0 0,0 0,1 1,-1 0,1 0,1 1,-1 0,1 0,-10 13,-6 5,2 0,1 1,1 2,-20 38,30-49,1 0,0 0,2 1,-1 0,2 0,0 0,2 1,-1-1,2 26,1-40,0 1,1-1,-1 1,1-1,0 0,0 1,0-1,1 0,-1 0,1 1,0-1,0-1,0 1,0 0,0 0,1-1,-1 1,1-1,-1 0,1 0,0 0,0 0,5 2,6 3,1-2,0 1,0-2,17 3,8 3,145 36,-156-41,0-1,1-1,-1-2,43-4,-69 3,0-1,0 1,0-1,0 0,0 0,-1 0,1-1,0 1,-1-1,1 1,-1-1,1 0,-1 0,0 0,0 0,0 0,0 0,0-1,0 1,-1-1,1 1,-1-1,0 0,0 0,0 1,0-1,0 0,0-3,2-10,-1 0,0 0,-2 0,0-18,-1 13,-19-357,17 343,2 30,1 1,-1-1,1 0,0 0,1 0,-1 0,3-6,-3 11,0-1,0 1,0 0,0 0,1-1,-1 1,0 0,0-1,1 1,-1 0,0 0,0-1,1 1,-1 0,0 0,1 0,-1-1,0 1,1 0,-1 0,0 0,1 0,-1 0,0 0,1 0,-1 0,0 0,1 0,-1 0,0 0,1 0,-1 0,1 0,20 15,17 24,-2 2,-2 1,31 52,72 149,-61-77,-61-127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2:59.2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1,'79'76,"47"49,10 37,-8 7,196 340,-317-498,0 1,-2-1,1 1,-1 0,-1 0,0 0,4 25,-22-65,4-28,2-1,3 1,5-114,1 85,-1 12,-2 25,2 0,2 0,16-84,-17 127,1 0,0 0,0 1,0-1,1 1,-1-1,1 1,0 0,0 0,1 0,-1 0,1 1,0-1,0 1,0 0,0 0,0 0,1 1,0 0,-1 0,1 0,0 0,0 1,0-1,0 1,0 1,8-1,7-1,0 2,1 0,-1 2,0 0,36 9,-6 3,0 3,-2 1,0 3,-1 1,-2 3,0 2,-2 1,0 3,-3 1,0 2,-3 1,62 75,-82-86,0 1,-2 1,-1 0,-1 1,12 34,-15-29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0.1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77,'-10'-9,"0"2,0-1,0 1,-1 1,0 0,-1 0,0 1,1 1,-1 0,-1 0,1 1,0 1,-16-2,18 3,0 1,0-1,1 1,-1 1,0 0,0 0,1 1,-1 0,1 1,0 0,-1 0,2 1,-1 0,0 1,1 0,-1 0,-12 11,-2 12,1 1,1 1,1 0,2 2,1 0,2 1,1 0,-13 46,21-58,0 1,1-1,1 1,1 0,1 0,1 37,1-52,1 0,0-1,1 1,-1 0,1-1,0 0,1 1,-1-1,1 0,1 0,-1 0,1-1,0 1,0-1,1 0,-1 0,1-1,0 1,0-1,1 0,-1 0,1-1,0 1,0-1,11 3,0 0,1-1,-1-1,1 0,0-1,0-2,0 1,1-2,-1-1,0 0,0-1,0-1,18-5,-33 7,0 1,0-1,-1 1,1-1,0 1,0 0,0 0,0 0,-1 0,1 1,0-1,0 1,-1 0,1 0,0-1,-1 2,1-1,-1 0,1 1,-1-1,1 1,1 2,5 4,-1 1,0 0,0 1,7 12,-10-14,666 1157,-400-589,-212-430,-7 2,34 160,-74-259,-3 1,-3 0,-1 0,-3 1,-4 53,0-81,-1-1,-1 0,0-1,-2 1,-1-1,-1 0,0-1,-1 0,-2 0,0-1,-1 0,-1-1,-26 30,10-20,-1 0,-2-2,0-2,-2 0,-36 18,44-28,0-2,-1 0,-1-2,0-1,0-1,0-1,-50 4,60-10,-1-2,1 0,0-1,0-1,0-1,0 0,0-2,1 0,0 0,0-2,1 0,0-1,0 0,1-2,0 0,-22-21,7 2,1-1,1-2,1-1,3-1,0-1,-19-41,18 25,2 0,2-2,3 0,2-1,-16-107,24 89,3 1,4-1,2 0,14-84,4 43,6 2,4 1,6 1,4 1,98-191,-88 210,3 1,5 3,3 3,3 2,4 3,89-79,-89 109,-2 0,-54 37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0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531 685,'2'-10,"0"0,1 0,0 0,0 0,1 0,1 1,6-12,-7 14,14-29,-1-1,-2-1,15-60,-25 77,-1 0,-1-1,-1 1,-1-1,0 1,-2-1,-1 1,-6-30,6 42,0 1,-1-1,-1 1,0-1,0 1,0 0,-1 1,0-1,0 1,-1 0,0 0,-1 0,1 1,-1 0,0 1,-1-1,1 1,-14-6,15 8,0 1,0 0,0 0,0 0,-1 1,1-1,-1 1,1 1,-1 0,0 0,1 0,-1 0,1 1,-1 0,1 1,0-1,-1 1,1 1,0-1,0 1,0 0,0 0,1 1,-1-1,1 1,-7 7,-14 16,2 0,0 2,2 1,-20 34,-65 133,75-135,-23 70,47-111,1 0,2 0,0 1,1 0,1-1,1 1,2 36,2-46,1 0,0 0,1 0,0 0,1-1,0 1,0-1,2 0,-1-1,1 0,1 0,0 0,0-1,1 0,0-1,1 0,11 8,22 14,2-2,79 37,-104-56,219 98,392 117,-580-207,2-2,0-2,1-3,101 6,-124-16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1.4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1,'0'4,"5"6,5 14,9 24,15 30,14 31,12 23,13 19,6 14,-1 4,-5-9,-7-15,-14-24,-17-27,-9-22,-9-23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2.2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0,'67'164,"-26"-57,413 990,-323-717,-112-304,-3 0,-4 1,3 87,-14-138,-2-19,1 1,0-1,0 0,1 0,-1 1,2-1,-1 0,1 0,0 0,1 0,3 7,-6-13,1-1,-1 1,1 0,-1-1,1 1,0 0,-1-1,1 1,0-1,-1 1,1-1,0 1,0-1,-1 0,1 1,0-1,0 0,0 0,0 0,-1 1,1-1,0 0,0 0,0 0,0 0,1-1,23-13,17-36,-39 45,83-123,75-153,-77 131,33-93,-114 239,-1 1,1-1,0 1,-1 0,1-1,1 1,-1 0,0 1,1-1,-1 1,1-1,0 1,0 0,0 1,0-1,0 1,0-1,1 1,-1 1,0-1,1 0,-1 1,0 0,1 0,-1 0,0 1,1-1,-1 1,8 3,11 2,0 2,-1 0,0 2,22 12,-37-18,68 37,-3 4,-1 3,-3 3,-2 4,-3 1,93 107,-48-29,-5 4,108 192,-178-274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2.9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1018 1072,'8'-2,"-1"0,0 0,0-1,0 0,0-1,-1 1,12-9,-2 2,70-40,-3-4,105-89,-153 113,-1-3,-1 0,-1-3,-3 0,-1-2,-1-1,24-48,-42 69,-1 1,-1-1,-1 0,0-1,-2 0,0 0,-1 0,1-27,-4 37,0 1,-1 0,0 0,-1 0,1 0,-2 0,1 0,-1 0,0 1,-1-1,1 1,-2 0,1 0,-1 0,0 1,0 0,-1-1,0 2,0-1,0 1,0 0,-10-5,-10-5,-1 2,-1 1,0 1,-1 1,0 1,0 2,-1 1,0 2,0 0,0 2,-60 4,43 2,-1 2,1 2,0 2,0 2,1 3,-83 37,64-18,2 4,2 1,1 4,2 2,2 3,3 2,1 2,3 2,2 3,3 1,3 3,2 1,3 1,2 3,-36 100,61-138,1 0,1 1,1 0,-2 36,7-54,1 0,0 1,1-1,0 1,1-1,0 0,1 0,0 0,1 0,0 0,1-1,0 0,11 17,-2-9,1-1,1-1,1 0,0-1,1-1,1-1,0 0,20 9,174 74,-160-74,229 82,-240-92,0-1,1-3,0-1,80 1,-109-8,0-1,0-1,0 0,0-1,0 0,-1-1,1-1,-1 0,0-1,-1 0,1-1,18-14,1-5,-2-2,54-61,-83 88,20-23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3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1408 94,'-40'-2,"1"-2,-58-13,12 1,-402-37,414 51,0 4,1 3,0 3,0 3,1 3,-107 37,129-32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4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2704,'0'-45,"-1"-9,2 1,2-1,15-70,10 15,5 2,66-148,120-196,-177 367,201-376,105-216,-330 640,-9 19,0-1,-1 0,-1 0,0-1,-2 0,6-32,-11 49,1 0,-1 0,0 1,0-1,0 0,0 1,-1-1,1 0,0 1,-1-1,1 0,-1 1,0-1,1 1,-1-1,-1-1,1 2,0 1,1-1,-1 0,0 1,0 0,1-1,-1 1,0-1,0 1,0 0,0 0,0 0,1-1,-1 1,0 0,0 0,0 0,0 0,0 0,0 0,0 1,0-1,-4 2,0 0,0 0,1 0,-1 0,1 1,-1 0,1 0,0 0,-5 5,-35 42,2 1,2 2,-42 75,47-73,-67 116,6 4,9 4,-106 309,180-450,0 0,-9 41,20-69,0 0,1 0,0 0,1 0,0 1,0-1,1 0,0 0,4 12,-4-18,1 0,0 0,0 0,1 0,-1-1,1 1,0-1,-1 1,2-1,-1 0,0 0,1 0,-1-1,1 1,0-1,0 0,-1 0,2 0,-1-1,0 1,0-1,0 0,9 1,11 1,0-1,0-1,30-2,-26 0,286-17,2-1,-286 18,0 2,-1 1,1 1,-1 1,44 13,-65-15,0 1,-1-1,1 1,-1 1,0 0,0 0,0 0,-1 1,1 0,-1 0,0 0,-1 1,1 0,-1 0,0 0,-1 1,1 0,-1 0,-1 0,1 0,-1 1,-1-1,1 1,-1 0,1 8,1 28,-1-1,-3 1,-10 84,-37 130,13-84,32-161,1-11,1-1,-1 1,1 0,0 0,-1 0,1-1,0 1,0 0,0 0,1 0,-1 0,1 3,0-5,0 1,0-1,0 1,0 0,1-1,-1 0,0 1,0-1,0 0,1 0,-1 1,0-1,0 0,1 0,-1 0,0-1,0 1,0 0,1 0,-1-1,0 1,2-2,89-15,-74 10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5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1111,'381'-859,"-375"843,26-84,-29 89,-1 0,0 0,0 0,-1-1,-1 1,-1-21,1 31,0-1,-1 1,1-1,0 1,0-1,0 1,-1-1,1 1,-1-1,1 1,-1 0,0-1,0 1,1 0,-1 0,0-1,0 1,0 0,0 0,0 0,-1 0,1 0,0 0,0 1,-1-1,1 0,0 1,-1-1,1 0,-1 1,1 0,0-1,-1 1,1 0,-1 0,1 0,-1 0,1 0,-1 0,1 0,-1 0,1 1,-1-1,1 1,-1-1,-1 2,-6 2,1 0,-1 0,1 1,0 0,1 1,-9 7,-11 13,1 2,1 0,1 1,2 2,1 0,-24 52,6-1,-44 135,53-124,3 2,4 1,5 0,-9 149,26-222,2 1,0-1,1 1,1-1,2 0,0 0,1-1,15 36,-16-49,-1-1,1 1,0 0,1-1,0 0,0-1,0 1,1-1,1 0,-1-1,1 0,0 0,0 0,1-1,0-1,0 1,0-2,0 1,0-1,1 0,0-1,16 2,3-3,-1 0,1-2,0-2,-1 0,0-2,31-9,165-62,-204 69,107-42,-2-5,-2-6,127-84,-225 127,0-2,-2 0,0-2,-1 0,-1-2,-1 0,-1-2,-1 0,-1-1,25-53,-25 40,-3-2,-1 0,-2 0,-1-1,-3-1,-1 1,-1-52,-4 81,1-31,-2 0,-2 0,-9-54,10 88,-1 0,0 0,-1 1,0-1,-1 1,0-1,0 1,-1 0,0 1,0-1,-1 1,0 0,-1 0,0 1,0 0,0 0,-1 1,0 0,-1 0,-10-5,14 9,0-1,-1 1,1 1,-1-1,0 1,1 0,-1 1,0-1,0 1,1 0,-1 0,0 1,0 0,-8 2,5 0,1 0,-1 1,1 0,0 0,0 1,0 0,0 1,-8 8,-2 3,1 1,1 1,1 1,1 0,-23 44,26-44,1 0,1 0,1 1,1 1,1-1,-4 27,9-41,1-1,-1 0,1 0,0 0,0 0,1 1,0-1,0 0,1 0,-1 0,1 0,0 0,1-1,0 1,0-1,0 1,0-1,1 0,0 0,0-1,0 1,0-1,1 0,0 0,0 0,0-1,6 4,6 1,1 0,0-1,0-1,0-1,1-1,0 0,24 1,140-1,-128-5,26 2,-1 3,122 22,-190-24,-1 1,1 1,-1-1,0 2,0-1,0 2,19 12,-26-15,1 0,-1 1,0 0,0 0,0 0,0 1,-1-1,0 1,0 0,0 0,0 0,-1 0,0 0,0 0,0 1,-1-1,0 1,1 7,-1 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8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0,'2'6,"0"1,0-1,1 0,-1-1,1 1,1 0,-1-1,1 0,0 0,8 9,3 4,388 581,-44 24,-321-551,-18-33,1-1,50 68,-50-83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6.3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0,'1'6,"0"0,0 0,1-1,0 1,0 0,0-1,1 1,5 7,1 3,512 1185,-466-1063,-28-76,-5-13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7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1469,'93'54,"-2"3,120 101,-200-149,513 445,-26 34,-418-408,-7-8,188 197,-211-212,-3 2,73 123,-116-177,-1 1,0-1,-1 1,1 0,-1 1,-1-1,1 0,-1 0,1 8,-2-12,0-1,0 0,0 0,-1 1,1-1,0 0,-1 0,1 0,0 0,-1 1,1-1,-1 0,0 0,1 0,-1 0,0 0,0 0,0 0,0 0,-1 1,0-1,-1 0,1 0,0-1,-1 1,1 0,-1-1,1 1,-1-1,1 0,-1 0,1 0,-1 0,1 0,-4-1,-7-2,-1 0,0-1,1 0,0-1,0-1,1 0,-15-9,-84-64,104 75,-141-117,5-5,-148-170,-206-328,387 470,-116-220,197 318,3 0,3-2,2 0,3-1,2-1,3-1,3 0,-3-65,12 75,3 1,1 0,3 0,2 0,2 1,2 0,31-79,-29 95,2 0,0 1,2 1,2 0,1 2,1 0,1 2,1 0,2 1,1 2,43-31,-20 23,2 3,0 2,2 3,1 2,1 2,70-15,-59 20,0 4,1 3,0 2,1 4,76 6,-117-1,1 1,0 1,-1 2,0 0,-1 2,1 1,-2 1,0 2,0 0,41 30,-49-29,0 1,-1 0,-1 1,-1 1,0 1,-1 0,-1 1,0 1,-2 0,0 0,-1 1,-1 0,11 44,-13-34,-1 1,-2-1,-1 1,-2 0,0 0,-3 0,0 0,-10 41,2-30,-2 0,-2-1,-2-1,-2 0,-31 52,8-27,-2-2,-70 78,-116 94,43-70,-8-8,-402 250,509-356,-2-4,-2-4,-108 37,168-72,11-6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7.9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798 694,'-25'2,"-1"0,1 2,0 0,0 2,0 1,1 1,-1 1,2 1,0 1,0 1,1 0,0 2,1 1,1 1,-29 29,1 4,3 2,2 3,2 1,-53 95,13 5,73-135,0 0,2 0,0 0,1 0,1 1,-1 23,4-38,1 0,0 0,1 0,-1-1,1 1,1 0,-1 0,1-1,-1 1,2-1,-1 0,1 1,-1-1,1 0,1 0,4 5,-2-4,1 0,-1 0,1-1,0 0,1-1,-1 1,1-1,0-1,16 6,10-1,0-1,0-2,0-1,47-1,-74-3,471-20,-3-41,-443 57,0-2,0-1,-1-1,0-2,36-17,-56 22,-1 0,0-2,0 1,-1-1,0 0,0-1,-1 0,0-1,0 1,-1-2,0 1,0-1,-1 0,-1 0,0 0,0-1,6-20,-6 6,0 1,-2-1,0 1,-2-1,-1 0,-1 0,-7-45,-2 20,-2 1,-33-87,19 76,-2 0,-3 2,-3 1,-2 2,-2 2,-3 1,-79-79,70 84,-3 2,-1 2,-2 2,-2 3,-1 3,-2 2,-79-31,108 51,-1 2,0 1,-1 1,0 2,0 1,0 2,-36 0,67 4,0 0,0 0,-1 0,1 1,0-1,0 1,0 0,-1 0,1 0,0 0,0 1,1-1,-1 1,0 0,-3 3,-4 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09.3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1,'0'3,"1"1,0 0,1 0,-1-1,1 1,-1 0,1-1,0 0,0 1,5 4,4 9,279 436,-241-388,2-2,3-2,3-3,104 83,-131-120,1-1,1-1,0-2,2-1,-1-2,2-1,0-1,0-2,1-2,0-1,1-2,-1-2,61-1,-93-2,1 0,-1-1,0 1,1-1,-1 0,0 0,1 0,-1-1,0 1,0-1,0 0,-1 0,1-1,0 1,5-5,-6 2,0 1,0 0,0-1,-1 0,1 1,-1-1,0 0,-1 0,1 0,-1-1,0 1,1-9,2-67,-3 1,-3 0,-22-139,23 215,-3-36,-2 1,-2 0,-2 0,-1 1,-2 1,-2 0,-1 0,-1 2,-39-58,56 93,0 0,0 0,0 0,0 0,1 0,-1 0,0 0,0 0,0 0,0-1,0 1,0 0,0 0,0 0,0 0,0 0,1 0,-1 0,0 0,0 0,0 0,0-1,0 1,0 0,0 0,0 0,0 0,0 0,0 0,0 0,0-1,0 1,0 0,0 0,0 0,0 0,0 0,0 0,0 0,0 0,0-1,0 1,0 0,0 0,19 11,28 22,-31-20,454 329,-332-251,227 111,-357-198,6 3,0 0,0-1,1-1,25 6,-39-11,0 0,0 1,0-1,0 0,0 0,0 0,0 0,0 0,0 0,1 0,-1 0,0 0,0-1,0 1,0 0,0-1,0 1,0-1,0 1,-1-1,1 1,0-1,0 1,0-1,0 0,-1 0,1 0,0 1,-1-1,1 0,0 0,-1 0,1 0,-1 0,0 0,1 0,-1 0,0 0,0 0,1 0,-1 0,0 0,0 0,0 0,0 0,0 0,-1-1,1 1,0 0,0 0,-1 0,1 0,-1-1,-3-11,-1 0,1 0,-11-17,11 21,-224-381,228 390,-68-108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3:10.6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704 1604,'2'-1,"0"1,-1-1,1 1,-1-1,1 0,0 0,-1 0,0 0,1 0,-1 0,1 0,-1 0,0 0,0-1,0 1,0-1,0 1,0-1,1-1,17-35,-17 34,9-24,-2 1,-1-1,-1 0,-1-1,2-41,-4-146,-5 184,-2 1,-1-1,-1 0,-2 1,-1 0,-1 0,-22-47,24 66,0-1,0 1,-1 0,-1 1,0 0,-1 0,0 1,-15-13,16 17,0 0,0 1,0 0,-1 0,0 1,0 0,0 1,0 0,0 0,-1 1,1 1,-16-1,15 2,0 1,0 1,0-1,0 2,0 0,0 0,1 1,-1 0,1 1,0 0,0 0,1 1,0 1,0 0,0 0,-10 12,-7 8,1 1,2 2,-30 48,22-27,3 1,1 0,-28 88,42-102,2 1,2 1,2-1,2 1,1 1,2 44,2-71,0 1,2 0,0-1,1 1,0-1,1 0,1 0,0 0,1 0,0-1,1 0,0-1,1 1,1-1,0-1,1 1,0-2,0 1,1-2,1 1,22 14,2-6,1-1,1-2,0-2,1-1,0-2,0-2,1-1,56 2,0-6,0-4,134-18,-74-3,213-59,-276 54,-1-5,-2-3,130-71,-180 82,0-1,-2-2,-1-2,-1-1,-1-2,-2-1,32-43,-42 45,-1-2,-2 0,-1-1,-1-1,-3-1,0 0,-3-1,16-74,-20 60,-1 0,-3-1,-3 1,-1-1,-3 0,-16-90,13 113,-1 0,-1 1,-1 0,-2 1,-1 0,-1 0,-1 1,-1 1,-1 1,-2 0,0 1,-2 1,-28-26,33 37,0 0,-1 1,0 1,-1 0,0 1,0 1,-1 1,0 0,0 2,0 0,-36-3,44 6,0 0,0 1,0 0,0 0,0 1,1 1,-1 0,0 0,0 1,1 0,-1 1,1 0,0 0,0 1,1 0,0 1,-1-1,2 2,-1-1,1 1,0 0,0 1,-8 11,5-1,1-1,0 1,1 1,1 0,0 0,2 0,0 1,1 0,1 0,1 0,1 0,1 0,1 0,3 24,0-19,2-1,1 0,0 0,2-1,1 0,0 0,2-1,1 0,0-1,2-1,20 23,9 3,2-2,2-2,2-2,2-2,1-3,2-2,80 36,430 142,-467-180,-75-23,39 12,102 48,-147-60,-1 1,0 1,-1 1,0 0,0 0,-2 2,1 0,-1 0,-1 1,19 30,-26-35,-1 1,0 0,0 0,-1 1,0-1,-1 1,-1 0,1-1,-2 1,1 0,-2 0,1 0,-2-1,-2 14,-5 17,-2 0,-21 49,23-65,-150 356,12-30,113-258,-40 176,74-266,-2 5,0 0,1 1,0 0,0-1,1 1,1 14,-1-21,1 0,0 0,0 0,0 0,0 0,0 0,0 0,0 0,0 0,1-1,-1 1,1-1,-1 1,1-1,0 1,0-1,0 0,-1 0,1 0,0 0,0 0,1 0,-1 0,0-1,0 1,0-1,0 1,1-1,-1 0,4 0,827 6,-301-39,-372 14,206-51,-316 58,-2-2,69-30,-104 38,0 0,-1-1,0-1,0 1,-1-2,0 0,0 0,-1-1,0 0,-1-1,0 0,0 0,10-21,-9 11,-1-1,11-39,-14 35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24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 53,'-5'-33,"5"32,-1 0,1 0,0 0,0 0,-1 0,1 0,-1 0,1 1,-1-1,1 0,-1 0,0 0,1 0,-1 1,0-1,1 0,-1 1,0-1,0 0,0 1,0-1,0 1,0-1,0 1,0 0,-1-1,1 2,0 0,0 0,0 1,0-1,1 0,-1 1,0-1,1 0,-1 1,1-1,0 1,-1-1,1 0,0 1,0-1,0 1,0-1,0 1,0-1,0 1,1-1,-1 2,1 0,4 45,2 0,2-1,26 75,-8-25,229 1007,-244-1042,-4-19,1-1,30 80,-27-99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25.6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1467 1,'2'8,"0"0,0 0,0 0,1-1,0 1,0 0,6 8,2 6,202 449,127 375,-317-785,-3 1,-3 1,16 116,-33-172,0-1,-1 1,0-1,0 1,0-1,-1 0,0 0,0 0,-1 0,1 0,-1 0,-1 0,1-1,-1 0,0 1,0-1,-10 8,-8 7,0-1,-44 27,42-30,-109 75,-4-7,-198 90,266-144,-2-3,-1-3,0-3,-2-4,0-3,-1-3,-95 2,85-12,-1-4,1-4,0-3,1-5,-117-34,197 48,-1-1,1 1,-1-1,1 0,0 0,0 0,0-1,0 0,0 1,-6-8,9 10,1-1,-1 0,1 1,-1-1,1 0,0 0,-1 0,1 0,0 1,0-1,0 0,0 0,0 0,0 0,0 0,0 0,0 1,0-1,0 0,0 0,1 0,-1 0,1 0,0-2,1 1,0-1,-1 1,1 0,1-1,-1 1,0 0,0 0,1 1,2-3,151-86,-17 12,-93 48,2 2,84-37,-96 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26.7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194 556,'1'17,"1"0,0-1,1 0,1 1,0-1,13 30,53 91,-62-123,476 752,-481-762,310 427,-25-38,-285-388,0 0,0-1,0 2,0-1,-1 0,3 11,-5-16,1 1,-1-1,0 1,0-1,0 1,0 0,0-1,0 1,0-1,0 1,-1-1,1 1,0-1,0 1,0-1,0 1,-1-1,1 1,0-1,-1 1,1-1,0 1,-1-1,1 0,0 1,-1-1,0 1,0-1,-1 1,1-1,-1 0,0 1,1-1,-1 0,1 0,-1 0,1 0,-1-1,0 1,1 0,-1-1,-1 0,-18-7,2-1,-1-1,1-1,0 0,1-1,1-1,0-1,-18-19,16 16,-124-117,7-6,6-6,6-5,7-6,-171-302,232 356,-55-141,95 202,2-1,2 0,2-1,1 0,3-1,-2-70,8 98,2-1,0 1,1-1,0 1,2 0,0 0,0 1,2-1,0 1,1 1,1-1,0 1,1 1,0 0,24-24,-17 22,1 0,1 2,0 0,1 1,1 1,0 0,0 2,1 1,1 0,-1 2,29-6,11 2,0 2,1 3,-1 3,1 3,0 2,0 3,-1 3,0 2,94 29,-143-35,-1 0,1 1,-2 1,1 0,0 0,19 15,-28-18,0 0,0 0,0 0,0 1,0-1,-1 1,1-1,-1 1,0 0,-1 0,1 0,0 0,-1 0,0 1,0-1,0 0,-1 1,0-1,1 0,-1 1,-1-1,1 0,-1 1,-1 4,-3 11,-1 0,-1-1,-1 0,0 0,-19 29,-65 85,67-99,-469 560,435-526,42-45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27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1761 0,'-25'2,"1"1,-1 2,1 0,0 1,0 2,-26 11,-6 1,-248 85,-556 177,559-190,298-91,0-1,0 1,0 1,0-1,0 0,0 1,1-1,-1 1,1 0,-1 0,1 0,0 0,-3 3,4-3,1-1,-1 1,1 0,-1-1,1 1,0-1,0 1,-1 0,1-1,0 1,1 0,-1-1,0 1,0-1,1 1,-1-1,1 1,-1 0,1-1,0 0,-1 1,1-1,0 1,0-1,2 2,16 22,1-1,36 32,3 4,136 159,288 419,-274-253,-116-200,-75-151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28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1 260,'4'0,"6"0,14-5,11-5,17-1,22-7,22-10,14-3,12-2,-1-3,-8 4,-15 8,-16 8,-12 6,-15 6,-12 3,-14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8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203 102,'-3'0,"0"1,0 0,0 0,0 0,1 0,-1 0,0 1,0 0,1-1,-1 1,1 0,0 0,-1 0,1 0,0 1,-2 3,-28 42,13-11,1 0,3 2,1-1,1 2,-13 81,17-64,3 0,1 108,5-158,1 1,0-1,0 0,0 1,1-1,0 0,1 0,-1 0,1-1,1 1,-1 0,1-1,0 0,1 0,-1 0,1-1,0 1,10 6,-7-7,1 0,0 0,0-1,0 0,1-1,-1 0,1 0,0-1,-1 0,1-1,0 0,0 0,15-2,49-7,0-3,-1-3,73-25,-38 10,347-113,-450 140,1 0,-1 0,0 0,0-1,-1 0,1 0,0 0,-1 0,0-1,4-4,-6 6,-1 0,0 0,0 0,0 0,0 0,0 0,0-1,-1 1,1 0,-1-1,0 1,1 0,-1-1,0 1,0 0,-1-1,1 1,0 0,-1-1,1 1,-1 0,0 0,0 0,0-1,-1-1,-21-36,-2 1,-1 1,-57-62,53 65,-20-25,-85-75,112 115,-1 0,0 2,-2 1,0 1,-1 1,-49-19,57 29,0 1,0 1,0 1,0 1,-1 0,1 1,-1 2,1 0,-31 7,-56 4,85-12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29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922 1,'-11'1,"0"1,0 0,0 0,1 1,-1 1,1-1,-1 2,-9 5,-1 0,-59 31,2 4,2 3,3 3,1 3,-116 116,156-139,2 2,0 1,-42 67,63-87,0 0,2 1,0 0,1 0,0 1,1 0,1 0,1 0,0 1,1-1,0 1,2-1,1 24,1-29,1-1,0 1,0-1,1 0,0 0,1-1,0 1,1-1,0 0,0-1,1 1,0-1,0 0,1-1,0 0,0 0,1-1,16 9,13 7,1-3,1-1,49 14,-83-30,48 16,1-2,1-3,0-2,79 5,-93-14,1-2,-1-2,0-2,1-1,-1-3,63-19,14-10,-103 29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29.8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3217,'8'0,"-1"-1,1 0,-1 0,0-1,1 0,-1-1,11-4,5-2,514-160,-342 112,235-70,93-23,85-19,86-20,579-151,2376-648,-2589 676,69-20,13 66,-888 228,35-7,-267 40,-11 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1.3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5206 0,'-32'2,"1"1,-1 1,1 2,0 1,0 1,-49 21,-4 8,-81 50,-4 16,-281 223,-119 173,141-59,31 28,227-265,-690 808,778-917,-508 571,240-263,24-25,181-202,9-9,120-148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2.9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0,'52'3,"-1"1,0 3,0 2,-1 2,73 26,237 113,-337-140,535 258,916 592,-743-346,69 46,-287-215,897 581,-1045-696,579 334,-905-545,-23-13,-1 2,1 0,-1 1,-1 0,0 1,18 17,-26-19,-11-9,-5-8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3.8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18,'0'-1,"1"0,-1 0,0 0,1 1,-1-1,0 0,1 0,-1 0,1 1,-1-1,1 0,-1 0,1 1,0-1,-1 1,1-1,0 0,-1 1,1-1,0 1,0 0,0-1,0 1,-1 0,1-1,0 1,0 0,0 0,0 0,0 0,1 0,32 1,-20 4,1 1,-1 0,-1 1,1 1,20 14,63 58,-51-41,590 549,-160-137,-398-384,-58-49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4.5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25,'1'-1,"-1"0,1 0,-1 0,1 0,0 0,-1 0,1 0,0 0,-1 0,1 0,0 1,0-1,0 0,0 0,0 1,0-1,0 1,0-1,0 1,0-1,0 1,0 0,1-1,-1 1,0 0,0 0,2 0,40-5,-37 5,54-1,1 2,-1 3,66 13,175 47,-175-31,-2 6,172 77,-237-89,-2 3,-1 3,-1 1,-2 4,-1 1,85 87,-122-110,0 1,-1 0,-1 1,-1 1,-1 0,16 36,-24-47,0 0,-1 0,0 1,0-1,-1 1,0-1,-1 1,0-1,0 1,0 0,-1-1,-1 1,0-1,0 0,0 1,-1-1,0 0,-1-1,0 1,-6 9,-12 13,0 0,-3-2,0 0,-52 42,-129 83,158-119,19-13,-1 0,-1-2,-1-2,0 0,-1-2,-61 18,29-16,49-14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5.8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5,'0'0,"0"0,0 0,0 0,0-1,0 1,0 0,0 0,0 0,-1-1,1 1,0 0,0 0,0 0,0 0,0-1,0 1,0 0,0 0,0 0,-1 0,1 0,0 0,0-1,0 1,0 0,0 0,-1 0,1 0,0 0,0 0,0 0,0 0,-1 0,1 0,0 0,0 0,0 0,-1 0,1 0,0 0,0 0,0 0,0 0,-1 0,1 0,0 0,0 0,-15 7,-11 13,-14 22,2 1,2 3,1 0,-33 63,14-9,-49 124,101-219,-43 121,42-115,0-1,1 1,0 0,1 0,1 0,-1 0,2 0,-1 0,4 18,-1-24,-1 0,0 0,1 0,0 0,0-1,1 1,-1-1,1 0,0 0,0 0,0-1,0 1,1-1,-1 0,1 0,0-1,0 1,0-1,0 0,1-1,-1 1,10 0,14 4,0-2,57 2,-70-6,309 23,-253-13,-1 3,103 32,-157-40,-1 2,0 0,0 0,-1 2,0 0,24 18,-31-19,1 0,-1 0,0 1,-1-1,0 2,0-1,-1 1,-1 0,1 0,-2 1,5 11,1 9,-2 1,9 64,-16-87,0 0,0 1,-1-1,0 0,-1 0,0 1,-1-1,1 0,-2 0,1 0,-1-1,-1 1,0-1,0 1,-7 9,9-16,0 1,0-1,-1 0,1 0,-1 0,1 0,-1-1,0 1,-4 1,-9 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6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29 655,'3'1,"0"0,-1 0,1 0,0 1,-1-1,1 1,0 0,-1-1,0 1,1 0,-1 1,0-1,3 5,2 0,523 598,-517-589,-10-13,1 1,-1 0,0 0,0 0,0 0,-1 0,1 1,-1-1,0 1,0 0,1 7,-3-11,0-1,0 1,0-1,0 0,0 1,0-1,0 1,0-1,0 0,0 1,0-1,-1 1,1-1,0 0,0 1,0-1,-1 1,1-1,0 0,0 1,-1-1,1 0,0 0,-1 1,1-1,0 0,-1 0,1 1,-1-1,1 0,0 0,-1 0,1 0,-1 0,1 0,0 0,-1 1,1-1,-1 0,1 0,0-1,-1 1,1 0,-1 0,1 0,-1 0,1 0,0 0,-1 0,1-1,0 1,-1 0,1 0,-1-1,1 1,-26-14,26 14,-34-25,0-2,2-1,1-1,-45-55,-94-149,133 177,2-1,2-3,3 0,-31-92,52 123,2-1,0 1,2-2,2 1,0-34,3 43,1 1,2-1,0 1,1 0,1 0,1 0,0 1,14-28,-16 38,1 0,0 1,0 0,1 0,-1 1,2-1,-1 1,1 0,0 1,1 0,-1 0,1 1,0-1,1 2,-1-1,1 1,0 1,14-5,-7 5,0 1,0 1,0 0,0 1,0 0,0 1,0 1,0 1,0 0,19 8,0 1,-1 1,0 2,-1 2,-1 1,46 34,141 128,-138-110,-8-7,2-4,136 81,-201-135,0 1,-1 0,17 14,-12-5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7.2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1 312,'4'-4,"6"-6,5-1,9-3,5-4,5 2,11-5,9-4,5-1,1-1,-1 0,-3 0,-6 5,-7 2,-7 4,-9 1,-10 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8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833 1,'-51'0,"-10"-1,-89 11,129-7,0 1,0 2,0 0,0 0,1 2,0 1,-34 21,22-9,1 1,1 2,2 1,0 2,1 0,-40 56,49-58,2 1,1 0,1 0,2 2,0-1,2 2,1 0,1 0,-4 33,11-55,0 1,0-1,1 0,0 0,1 0,-1 1,1-1,0 0,1 0,0 0,0 0,1 0,3 7,-2-8,0-1,0 0,0 0,1 0,0-1,0 1,0-1,0 0,1-1,-1 1,1-1,0 0,0-1,12 4,39 9,2-3,-1-2,1-3,64 0,-35-2,327 40,-319-28,-1 3,117 43,-193-57,0 2,-1 0,1 1,-2 0,0 2,17 12,-28-18,0 1,-1-1,0 1,0 0,0 0,0 0,-1 1,0 0,-1 0,0 0,0 0,0 0,-1 1,0-1,0 1,-1-1,0 1,0 11,-1 1,-2-1,0 0,-1 1,-1-1,-1 0,-1-1,-1 1,-11 24,-13 15,-42 62,59-98,-30 42,-2-1,-2-2,-59 55,71-81,-2-2,-1-1,-1-2,-2-1,-79 39,104-60,-1-1,0-1,0-1,-1 0,1-2,-1 0,-22 1,14-4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09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3 480,'-1'63,"-1"-29,2 0,2 0,8 52,-8-76,1 1,0-1,0 0,1 0,1-1,0 1,0-1,1 0,0 0,0-1,1 0,0 0,0 0,1-1,14 11,-6-8,1-1,0 0,1-1,-1-1,1 0,1-2,-1 0,36 4,12-2,79-4,-109-3,9 1,6 0,-1-1,1-3,54-11,-101 14,-1-1,1 0,0 0,0 0,-1 0,1-1,0 1,-1-1,0 0,1 0,-1 0,0-1,0 1,0-1,0 0,-1 0,1 0,-1 0,4-7,-4 6,-1 0,0-1,0 1,0-1,-1 1,1-1,-1 1,0-1,-1 0,1 1,-1-1,0 1,0-1,-2-5,-6-12,-1 0,-1 1,0 0,-2 1,-17-21,-4-4,-1 2,-2 2,-62-53,82 83,37 23,373 177,-37-17,-245-124,152 42,-258-88,6 1,0 0,0 0,0-1,22 1,-31-3,1 0,-1-1,0 1,0 0,0-1,1 1,-1-1,0 1,0-1,0 0,0 0,0 0,0 0,0 0,0-1,-1 1,1 0,0-1,-1 0,1 1,-1-1,0 0,1 0,-1 1,0-1,0 0,0 0,0-1,-1 1,1 0,0-3,2-9,-2 1,0-1,0 0,-1 1,-1-1,-3-20,-24-82,13 62,-147-473,158 516,1 1,-1 0,-1 0,0 0,0 0,-1 1,0 0,-14-17,2 11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8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39.3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1,'0'16,"1"-1,1 1,1 0,0-1,1 0,1 0,0 0,14 25,6 5,43 58,-49-77,336 435,29-16,25 29,-372-430,61 79,-84-103,-1 0,-1 1,-1 0,12 33,-21-46,0-1,0 0,-1 0,1 1,-1 10,-2 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40.0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1,'-2'22,"0"0,-6 26,-1 0,-9 46,-3-1,-5-1,-4-1,-65 136,60-155,-3-1,-4-3,-78 101,86-136,13-14,21-19,0 0,1 0,-1 0,0 0,0 0,0 0,0 0,1 0,-1 0,0 0,0 0,0 0,0 1,0-1,1 0,-1 0,0 0,0 0,0 0,0 0,0 0,0 0,0 1,0-1,1 0,-1 0,0 0,0 0,0 0,0 0,0 1,0-1,0 0,0 0,0 0,0 0,0 1,0-1,0 0,0 0,0 0,0 0,0 0,0 1,0-1,0 0,0 0,0 0,0 0,0 0,0 1,-1-1,1 0,0 0,0 0,0 0,0 0,0 0,26-1,1 0,-1 2,1 0,-1 2,39 9,132 44,-145-40,930 301,-840-271,-25-7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41.1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321 852,'-9'6,"0"0,1 1,0-1,1 2,-1-1,1 1,-10 15,-4 3,-15 16,2 2,-32 55,51-73,1 0,1 1,2 1,0 0,-10 50,19-74,1 0,0 0,0 0,1 0,-1 1,1-1,0 0,0 0,1 1,-1-1,1 0,0 0,0 0,0 0,0 0,1 0,0 0,0 0,0 0,0-1,0 1,1-1,0 0,0 0,0 0,0 0,0 0,0 0,1-1,-1 0,1 1,0-1,-1-1,1 1,0 0,0-1,6 1,20 7,0-2,1-1,0-2,0 0,0-3,0 0,1-2,37-6,5-5,-2-4,94-31,-160 45,0 0,1 0,-1-1,0 0,0 0,0 0,-1-1,1 0,-1 0,0 0,0 0,0-1,6-8,-8 8,-1 0,0 0,0 0,0 0,-1 0,0 0,0-1,0 1,0 0,-1-1,0 1,0 0,0-1,-1 1,0 0,0-1,-2-6,-3-6,-1 1,0 0,-2 0,0 0,0 1,-2 1,0 0,0 0,-1 1,-28-25,-6 0,-2 2,-54-33,77 56,0 1,-42-16,44 21,0-2,1 0,-41-27,61 36,0 0,0-1,0 0,0 1,0-1,0 0,0 0,1 0,-1 0,1 0,-1 0,1 0,0-1,0 1,0 0,0-1,0 1,0-6,1 6,0 0,1 0,-1 0,0-1,1 1,0 0,0 0,0 0,0 0,0 0,0 0,0 1,0-1,1 0,-1 1,1-1,2-2,6-3,0 0,1 0,-1 1,2 0,-1 1,18-6,73-17,1 4,1 5,0 4,124-2,-153 14,0 3,0 3,0 3,0 4,126 33,-164-32,-2 1,0 2,0 1,-1 2,-1 1,-1 2,-1 1,-1 1,0 2,-2 1,-1 1,-1 2,30 39,-33-34,-2 1,-1 1,29 69,-42-84,0 0,-1 1,-2 0,0 0,-1 1,0-1,-2 1,-3 36,2-56,0 1,1-1,-2 0,1 0,0 0,0 0,-1 0,1 0,-1 0,1 0,-1 0,0 0,0 0,0 0,0 0,0 0,-1-1,1 1,0 0,-1-1,1 1,-1-1,0 0,1 1,-4 1,2-3,1 0,-1 0,0-1,1 1,-1-1,1 1,0-1,-1 0,1 0,0 0,-1 0,1 0,0-1,0 1,0-1,0 1,-3-4,-12-11,1-1,1-1,-17-24,-28-47,-91-182,121 204,2-2,3 0,-26-121,44 154,2 0,1-1,2 1,2-1,8-71,-5 90,0 1,1 0,1 1,0-1,2 1,0 0,0 0,1 1,1 0,1 0,0 1,1 0,0 1,21-18,-4 10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42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2029,'10'-1,"0"0,0-1,-1 0,1-1,-1 0,0 0,1-1,-2 0,1-1,0 0,-1 0,0 0,0-1,0-1,-1 1,0-1,0-1,-1 1,0-1,8-14,0 1,-2-1,-1 0,-1-1,0 0,-2 0,-1-1,5-27,-4 9,-3-1,-1 0,-2 0,-3 0,-6-53,4 74,0 0,-2 0,-1 1,-1-1,0 1,-2 1,0 0,-1 0,-1 0,-1 2,-26-33,33 47,1-1,-1 0,0 1,0 0,0 0,-1 0,1 1,-1 0,0 0,0 0,0 1,0-1,0 2,-1-1,1 1,-1 0,-11-1,10 3,-1 0,1 0,0 1,-1 0,1 0,0 1,0 0,1 1,-1-1,1 2,-1-1,1 1,-10 8,-7 9,0 1,2 1,1 1,0 1,2 0,1 2,2 0,0 1,2 0,-18 54,17-36,3 1,1 0,3 0,2 1,2 0,3 75,2-109,0 0,1 0,0-1,1 1,1-1,0 1,10 20,-9-27,-1 0,1 0,1-1,-1 0,1 0,0 0,1-1,-1 0,1 0,1-1,-1 0,1 0,14 7,6-1,-1-1,2-1,-1-1,1-2,0-1,36 2,-19-5,0-2,1-2,57-9,-61 2,-1-2,0-2,-1-2,-1-1,0-3,-1 0,-2-3,0-1,50-41,2-12,-3-3,97-118,-76 74,-6-6,101-167,-162 228,-3-2,-3-1,-3-2,-3-1,-4-1,25-128,-43 160,3-83,-9 109,-1 1,-1-1,0 1,-1-1,-1 1,0 0,-13-29,15 40,-1 0,0 0,-1 0,1 1,-1-1,1 1,-1 0,-1 0,1 1,0-1,-1 1,0 0,0 0,0 0,0 1,0-1,-1 1,1 1,-1-1,1 1,-1 0,1 0,-1 0,0 1,0 0,1 0,-1 1,-7 1,-1 0,1 1,-1 0,1 1,0 1,0 0,1 1,-1 0,1 0,1 2,-19 14,11-5,1 1,0 1,1 1,2 1,0 0,1 0,1 2,1 0,1 0,-13 43,13-28,2 0,1 0,2 0,2 1,2 0,3 56,-1-85,1-1,0 0,1 1,0-1,1 0,-1 0,2 0,-1-1,1 1,1-1,-1 0,1 0,1 0,0-1,11 12,-1-5,1-1,0-1,1-1,0 0,37 15,156 58,-17-8,-186-72,0 0,-1 1,0 0,0 0,0 1,0 0,-1 0,0 1,-1 0,1 0,-1 0,-1 0,1 1,3 8,6 17,-1 0,10 42,-7-20,6 15,30 80,-35-113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49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1 701,'10'-12,"-1"0,0 0,0-1,-1 0,10-22,8-13,47-72,170-209,-217 292,-23 31,0 0,1 0,0 0,1 0,-1 0,1 1,0 0,1 0,-1 0,13-7,-16 11,1 1,0 0,0 0,0 0,-1 0,1 0,0 1,0-1,-1 1,1 0,0 0,-1 0,1 0,-1 0,1 1,-1-1,1 1,-1-1,0 1,0 0,0 0,0 0,0 0,2 4,4 3,-1 1,-1 0,1 0,6 15,-2 4,-1 1,-1-1,-2 1,0 1,-3-1,0 1,-1 40,-5-3,-2 0,-16 85,0-46,-4-1,-4-1,-5-2,-5 0,-4-3,-73 127,109-210,15-14,28-18,-29 11,367-138,11 32,-334 96,154-37,-166 43,1 2,81-2,-119 8,0 0,1 0,-1 0,1 1,-1-1,0 1,1 0,-1 0,0 0,1 0,-1 0,0 1,0 0,0-1,0 1,3 3,-4-2,-1-1,1 1,-1-1,0 1,0-1,0 1,0 0,0 0,0-1,-1 1,1 0,-1 0,0 0,0 0,0 0,0 0,-1-1,1 1,-2 4,-5 19,-1 1,-1-1,-1 0,-1-1,-27 43,13-23,-47 92,-141 245,170-315,-3-1,-2-3,-86 85,106-123,6-7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50.5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1 684,'1'-3,"0"-1,0 1,1 0,-1 0,1 0,0 0,0 0,0 1,0-1,1 1,-1-1,1 1,0 0,-1 0,1 0,0 0,4-2,3-3,106-69,4 5,134-58,-207 106,312-144,11 31,-354 132,0-1,-1 0,1 1,1 1,27-1,-41 4,1 0,-1 0,1 0,-1 1,1-1,-1 1,1 0,-1 0,0 0,0 1,0-1,1 1,-1-1,-1 1,1 0,0 0,0 1,-1-1,1 1,-1-1,0 1,0 0,0 0,0-1,0 2,-1-1,3 5,1 9,0-1,-2 1,0 0,-1 0,0 1,-2-1,0 0,-3 23,-28 141,-39 107,-174 449,239-716,5-21,0 1,0-1,1 0,-1 0,0 0,0 0,0 0,0 1,1-1,-1 0,0 0,0 0,0 0,1 0,-1 0,0 0,0 0,0 0,1 0,-1 0,0 0,0 0,1 0,-1 0,0 0,0 0,0 0,1 0,-1 0,0 0,0 0,0 0,1 0,-1-1,0 1,0 0,0 0,0 0,1 0,-1 0,0-1,0 1,0 0,33-31,-21 19,152-126,237-152,-290 217,2 5,175-76,-252 128,-11 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51.1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3,'-1'13,"0"-1,-1 1,-1-1,0 1,-7 14,5-12,1 0,-6 29,9-29,0 0,1-1,0 1,1-1,1 1,0-1,1 1,7 21,-6-27,0 0,1 0,-1 0,2 0,-1-1,1 1,1-2,-1 1,1-1,0 0,1 0,0 0,10 5,4 2,0-2,0 0,1-2,1 0,-1-2,2 0,-1-2,1-1,0 0,0-2,0-1,38-2,-60 0,0 0,1-1,-1 1,0-1,1 1,-1-1,0 0,0 0,0-1,0 1,0-1,0 1,0-1,0 0,-1 0,1 0,-1-1,1 1,-1-1,4-4,-5 4,0 0,-1-1,1 1,-1 0,0 0,1 0,-1-1,-1 1,1 0,0 0,-1 0,0 0,0 0,0 0,0 0,0 0,0 0,-1 0,1 0,-1 0,-4-4,-15-22,-2 0,-1 2,-1 0,-50-39,18 21,-88-50,113 76,-2 2,0 1,-1 1,0 2,-46-10,53 18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52.2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12 893,'17'1,"0"1,-1 0,1 2,-1-1,1 2,-1 0,0 1,20 11,118 76,-119-70,55 33,-3 5,-2 3,90 88,-167-143,1 1,-1 0,0 0,10 19,-17-27,0-1,0 1,-1-1,1 1,-1-1,1 1,-1-1,0 1,1-1,-1 1,0-1,0 1,0-1,0 1,-1 0,1-1,0 1,-1-1,0 3,0-3,0 1,-1-1,1 0,-1 0,1 0,-1 0,1 0,-1 0,0 0,1 0,-1-1,0 1,1-1,-1 1,0-1,0 0,0 0,0 0,1 0,-1 0,-3 0,-11-2,1-1,-1-1,1 0,0-1,0-1,0 0,1-1,0 0,-15-11,11 8,-43-25,1-2,2-3,2-2,2-3,1-2,-57-67,87 85,1-1,1 0,2-2,1 0,-24-60,33 65,1 0,1-1,1 1,1-1,2 0,1-1,1 1,4-37,-3 62,0-1,0 1,1-1,-1 1,1 0,0-1,0 1,0 0,1 0,-1-1,1 1,-1 0,1 1,0-1,0 0,1 0,-1 1,1-1,-1 1,1 0,0 0,-1 0,1 0,0 0,0 1,1-1,4-1,1 1,1 1,0 0,0 0,0 1,0 0,0 0,0 1,17 4,25 7,1 3,-2 2,0 2,-1 3,90 53,215 171,-302-208,-2 4,-2 1,-2 2,-2 3,59 79,-104-127,0 0,0 1,0-1,0 0,1 1,-1-1,0 0,0 0,0 1,0-1,0 0,1 1,-1-1,0 0,0 0,1 1,-1-1,0 0,0 0,1 0,-1 1,0-1,1 0,-1 0,0 0,1 0,-1 0,0 0,1 0,-1 0,0 0,1 0,-1 0,0 0,1 0,-1 0,2-14,-8-23,-10-19,-24-54,0 0,-67-265,88 285,3 0,-5-116,21 197,-1-2,1 1,0-1,0 1,1-1,3-12,-3 20,0 1,0 0,0-1,0 1,0 0,0 0,0 0,0 0,1 0,-1 0,1 0,0 1,0-1,-1 0,1 1,0 0,0-1,0 1,1 0,-1 0,0 0,0 0,0 0,1 1,-1-1,1 1,-1-1,4 1,9 0,1 0,-1 1,0 1,0 1,0 0,0 0,0 2,-1 0,1 0,24 15,10 9,71 54,-99-68,159 133,-64-49,-58-62,-37-28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52.8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1 537,'7'1,"0"1,0 0,1 0,-1 0,-1 1,1 0,0 0,-1 0,1 1,-1 0,0 1,8 7,12 7,209 142,530 332,-644-428,-120-64,-1 0,1-1,0 1,0 0,0-1,0 1,1-1,-1 0,0 1,0-1,0 0,0 1,0-1,0 0,1 0,-1 0,0 0,0 0,0 0,0-1,0 1,0 0,1-1,-1 1,0 0,0-1,0 1,0-1,0 0,0 1,0-1,-1 0,1 0,0 1,0-1,0 0,-1 0,1 0,0 0,-1 0,1 0,-1 0,1 0,-1 0,0 0,1 0,-1-1,0 1,0 0,0 0,0 0,0-1,2-12,-1 0,0 0,-2-21,0 22,-43-359,21 229,-96-498,107 587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11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993 0,'-38'0,"0"2,0 1,-75 17,88-13,1 2,0 0,0 1,1 2,0 0,-40 30,14-2,1 3,2 1,2 3,2 1,2 2,2 2,3 2,2 0,3 3,2 0,2 2,3 1,3 1,-23 115,37-139,2-1,1 1,2 0,1 0,2 0,2 0,13 61,-13-83,0-1,1 0,0 0,1 0,0 0,1-1,1-1,0 1,1-1,0 0,1-1,0 0,1-1,0 0,1 0,0-1,0-1,1 0,0-1,0 0,27 8,-5-5,2-3,-1-1,1-1,0-2,0-2,0-2,0-1,0-1,0-2,-1-2,60-19,-38 6,-1-1,-1-4,-1-2,-2-2,0-2,64-52,-80 53,-1 0,-2-3,-1 0,51-70,-69 81,-2 1,0-2,-1 0,-2 0,0-1,-2 0,0 0,-2-1,-1 0,4-38,-9 17,-1 0,-2 0,-2 0,-3 1,-1 0,-2 1,-2 0,-2 0,-40-80,-23-8,36 64,40 62,-2 1,1 0,-1 0,1 0,-10-7,11 14,4 11,9 17,142 250,-59-115,1005 1930,-709-1309,-386-779,5 11,0 1,2-1,22 29,-30-43,0-1,0 0,1 0,-1 0,1 0,-1-1,1 1,0-1,0 0,6 3,-8-5,1 1,-1-1,1 0,-1 1,0-1,1 0,-1 0,1-1,-1 1,0 0,1-1,-1 0,0 1,1-1,-1 0,0 0,0 0,0-1,0 1,3-3,-1 1,0-1,-1 0,0 0,0 0,0 0,0 0,0-1,-1 0,0 1,0-1,0 0,-1 0,2-6,8-75,-10 74,4-70,-4 0,-4 0,-23-148,-82-233,35 224,-10 3,-10 4,-193-344,134 330,123 205,-1 3,-3 0,-63-58,70 78,21 15,1 0,-1 0,1-1,-1 1,1-1,-4-5,6 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53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184 608,'1'14,"1"0,0-1,1 1,0-1,1 0,1 0,9 18,3 11,289 906,-299-920,-3-11,1 1,-2-1,0 1,-2 0,1 21,-2-39,0 1,0 0,0-1,0 1,0-1,0 1,0-1,0 1,0 0,-1-1,1 1,0-1,0 1,0-1,-1 1,1-1,0 1,0-1,-1 1,1-1,-1 1,1-1,0 1,-1-1,1 0,-1 1,1-1,-1 0,1 1,-1-1,1 0,-1 0,1 0,-1 1,0-1,1 0,-1 0,1 0,-1 0,1 0,-1 0,0 0,1 0,-1 0,1 0,-1 0,1-1,-1 1,0 0,1 0,-1 0,1-1,-1 1,1 0,-1-1,1 1,0 0,-1-1,1 1,-1-1,0 0,-30-29,-8-20,2-2,3-1,-48-99,-58-187,94 210,-55-263,88 321,4 0,3 0,4 0,2 0,15-114,-14 174,1 0,1 0,0 0,0 1,1-1,0 1,1 0,6-10,-9 16,1 1,0-1,0 1,0 0,0 0,0 0,1 0,0 1,-1 0,1-1,0 1,0 0,0 1,0-1,0 1,1 0,-1 0,0 0,1 0,-1 1,1 0,-1 0,5 0,13 3,-1 0,1 1,-1 1,0 1,-1 1,25 11,117 68,-111-57,523 333,-427-253,226 218,-253-204,80 77,-182-184,0-1,1-1,23 13,-28-20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54.3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1 149,'4'-4,"6"-6,6-6,3-3,4-4,2 2,1 1,0 4,1 4,-5 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57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1549 1092,'18'-16,"1"1,0 0,1 1,0 1,1 1,23-9,15-3,64-19,-16 14,0 3,194-19,-216 39,1 3,-1 5,1 2,95 19,-128-12,-1 1,66 26,-99-31,0 1,0 1,-1 1,0 1,0 0,-1 1,-1 1,28 29,-37-35,-1 1,0 0,-1 0,0 1,0 0,-1 0,0 0,-1 0,0 0,0 1,-1-1,2 18,-4-13,0 0,0-1,-2 1,0 0,0 0,-1-1,-1 1,-5 13,-11 16,-1-1,-2-2,-2 0,-35 43,-43 44,-5-4,-5-5,-204 165,242-222,-2-4,-2-2,-3-5,-174 79,235-120,0-2,0 0,-1-2,0 0,0-2,0 0,-1-1,-33-2,44-1,1-1,-1 0,1-1,0 0,0-1,0 0,1-1,-1 0,1 0,0-1,1-1,-1 1,1-2,1 1,-1-1,1 0,1-1,-9-12,-7-12,2-2,2-1,1-1,-17-47,12 16,-22-114,28 77,5-1,5 0,4 0,12-110,74-420,-63 506,4-258,-23 379,-2 1,1-1,-1 0,-1 1,1-1,-1 1,-1 0,0 0,0 0,0 0,-1 0,-6-9,5 11,0 1,0-1,0 1,-1 0,0 1,0 0,0 0,0 0,-1 0,1 1,-1 0,0 1,0-1,-13-1,-19-4,-1 2,0 2,-1 1,1 3,-51 5,33 1,1 4,0 1,-56 21,74-18,1 2,1 2,1 1,0 2,2 2,0 1,2 1,1 2,1 1,1 1,-32 42,9-1,3 2,3 2,4 1,-43 106,73-153,-8 15,-15 54,32-86,0 0,1 0,0 0,0 0,1 0,1 0,0 0,0 0,1 1,4 18,-2-24,-1-1,1 1,0 0,1-1,0 1,0-1,0 0,0-1,1 1,-1-1,1 1,1-2,-1 1,0 0,1-1,0 0,0 0,7 2,15 5,0-1,48 8,-76-17,91 16,144 4,100-16,-211-5,107 2,641-11,-826 8,-6 2,-1-1,0-3,0-1,0-2,42-13,-74 17,0 0,-1 0,1 0,-1-1,7-6,-5 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4:58.3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60,'-8'0,"0"0,0 1,0 0,0 0,0 0,1 1,-1 1,1-1,-1 1,1 0,0 1,0 0,0 0,0 1,1-1,0 1,0 1,0-1,1 1,-1 0,2 0,-8 12,-18 25,2 0,2 2,2 2,1 0,4 1,1 0,2 2,-11 61,25-100,0 0,1 1,0-1,1 0,0 1,3 16,-2-25,-1 0,1 0,0 0,0 0,0 0,1 0,-1 0,1 0,-1-1,1 1,0-1,0 1,0-1,1 1,-1-1,0 0,1 0,0 0,-1-1,1 1,0 0,0-1,0 0,0 0,0 0,0 0,4 0,10 2,-1-1,1-2,0 1,0-2,22-3,89-21,-88 17,223-55,392-149,-625 201,120-53,-136 57,-1 0,0-1,0-1,-1 0,0-1,0 0,-1-1,10-13,-18 20,0 0,0 0,0-1,-1 1,0-1,1 1,-2-1,1 0,-1 0,1 0,-1 0,-1 0,1 0,-1 0,0 0,0-1,-1-8,-1 7,0 0,-1 0,1 1,-1-1,-1 1,1-1,-1 1,0 1,0-1,-1 0,-8-7,-1 0,-1 1,-1 0,0 1,-1 1,0 1,0 0,-1 1,-29-9,7 7,-1 2,0 2,-67-2,-129 11,97 2,-97-4,197-1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02.6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0 787,'0'-2,"0"1,0-1,1 0,-1 0,1 1,-1-1,1 0,-1 1,1-1,0 1,0-1,0 0,0 1,0 0,0-1,0 1,1 0,-1-1,0 1,1 0,-1 0,1 0,-1 0,1 1,-1-1,1 0,0 1,-1-1,1 1,0-1,-1 1,1 0,0 0,0-1,0 1,-1 1,5-1,2 0,0 1,0 0,0 0,0 1,0 0,14 6,17 11,0 3,-1 1,-1 2,-2 2,-1 0,54 58,-36-28,-3 3,-3 1,41 71,-57-80,-3 0,-1 2,-3 1,-3 1,15 62,-34-117,-1 0,0 0,1 0,-1-1,0 1,1 0,-1 0,0 0,0 0,0 0,0-1,0 1,0 0,0 0,0 0,0 0,0 0,-1 0,1-1,0 1,-1 0,1 0,0 0,-1-1,1 1,-1 0,1 0,-1-1,-1 2,1-2,-1 0,1 0,-1 0,1 0,0 0,-1-1,1 1,-1-1,1 1,0-1,-1 1,1-1,0 0,-1 1,-1-3,-53-44,53 44,-60-61,3-2,3-3,3-3,-60-105,39 42,-96-244,164 363,-41-121,43 120,1 0,1 0,0-1,1 1,1-1,2-18,-1 33,0 1,1 0,0 0,0-1,-1 1,1 0,1 0,-1 0,0 0,0 0,1 0,-1 0,1 1,0-1,-1 0,1 1,0-1,0 1,0 0,0 0,0 0,0 0,0 0,1 0,-1 0,3 0,9-3,0 2,0-1,19 1,-14 0,32-3,1 2,-1 2,1 3,-1 2,0 2,0 2,88 27,-43 0,-3 5,-1 3,-2 5,-3 3,-1 4,126 107,-160-116,-1 3,66 81,-90-95,-2 1,-1 1,-2 2,-1 0,17 45,-25-53,-5-22,-5-22,-7-8,0 1,-1 0,-1 1,-1-1,-1 1,0 1,-18-28,6 6,-130-239,-21-44,131 238,-53-168,89 238,0 0,1 0,0 0,1 0,1-1,1-19,0 33,1-1,-1 0,1 0,-1 1,1-1,0 0,0 1,0-1,0 1,1-1,-1 1,1-1,-1 1,1 0,0 0,4-4,-3 5,-1-1,1 1,0 0,0 0,0 0,0 0,0 1,1-1,-1 1,0 0,0 0,0 0,0 0,0 0,0 1,0-1,1 1,4 2,8 2,-1 2,0-1,-1 2,1 0,-1 0,-1 1,15 13,86 85,-81-73,360 403,-95-97,-282-323,0 1,-1 0,15 25,-24-31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03.2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1 581,'12'1,"-1"0,1 1,-1 0,1 1,-1 1,0-1,0 2,0-1,0 2,-1-1,13 10,14 12,54 51,-52-43,496 501,-202-189,-322-336,-8-6,1-1,0 1,0-1,0 0,0-1,1 1,-1-1,1 0,0 0,0 0,0-1,1 0,-1 0,7 2,-11-4,0-1,0 1,0 0,0 0,-1-1,1 1,0-1,0 1,0 0,0-1,-1 0,1 1,0-1,0 1,-1-1,1 0,0 0,-1 1,1-1,-1 0,1 0,-1 0,0 1,1-1,-1 0,0 0,1 0,-1 0,0 0,0-1,3-34,-3 29,-1-42,-1 0,-3 0,-13-55,-46-146,49 192,-214-628,161 499,-7-7,67 167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04.1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61 738,'4'2,"-1"0,1 0,-1 0,1 0,-1 1,0-1,0 1,0 0,0 0,0 0,-1 0,5 7,-1-2,233 317,-168-222,-66-97,75 116,-70-106,-2 1,1 0,-2 1,-1 0,7 28,-12-44,0 1,-1-1,1 0,-1 0,0 0,0 1,0-1,0 0,0 0,0 1,-1-1,1 0,-1 0,1 0,-1 0,-1 3,1-5,1 1,-1-1,0 1,1-1,-1 1,0-1,0 0,1 1,-1-1,0 0,0 1,0-1,0 0,1 0,-1 0,0 0,0 0,0 0,0 0,1 0,-1 0,0-1,0 1,0 0,1 0,-1-1,-1 0,-6-3,0 0,1-1,-1 0,1 0,0-1,-8-9,-27-30,2-3,2-1,3-2,1-1,-28-62,18 21,4-3,-35-124,57 151,3 0,2-1,4-1,3 1,3-1,7-90,-3 152,-1 1,2 0,-1 0,1 0,0-1,1 2,0-1,5-10,-6 15,0 0,0 0,0 1,1-1,-1 0,1 1,0 0,-1 0,1 0,0 0,0 0,1 0,-1 1,0-1,0 1,1 0,-1 0,1 0,-1 1,1-1,-1 1,5 0,13 0,0 2,0 0,0 2,0 0,-1 1,0 1,0 1,-1 1,24 12,11 10,93 68,187 185,-26 29,-297-299,-1 0,0 0,9 18,-12-20,3 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05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0 387,'8'-2,"1"-1,-1 1,-1-2,1 1,0-1,-1 0,0-1,0 1,0-1,-1-1,8-7,16-10,163-112,33-14,-210 137,-4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09.8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1,'5'0,"0"1,0 0,0 0,0 1,0-1,0 1,0 0,-1 0,1 1,-1-1,8 7,45 40,-48-40,70 73,-5 3,-2 4,70 115,-117-158,-19-27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10.6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1110 1534,'14'-35,"-1"-2,-3 0,0 0,-3-1,4-42,-9 65,12-85,-6 0,-3-1,-12-142,3 195,-3 1,-2 1,-1-1,-3 1,-1 1,-3 1,-1 0,-3 1,-36-58,45 84,-1 0,0 1,-1 1,0 0,-2 1,1 0,-2 2,0 0,0 0,-1 2,-22-10,27 15,0 0,0 1,0 1,-1 0,1 0,-1 2,1 0,-1 0,0 1,1 1,-1 0,1 1,-1 0,1 2,0-1,0 1,-21 10,6 2,0 0,1 2,1 1,1 1,1 1,0 1,-26 33,3 3,3 2,-37 66,66-101,-20 34,-30 67,58-110,0 1,1 0,1 0,0 1,1-1,1 1,1 0,1 0,1 23,0-35,1-1,0 0,0 0,1 0,-1 0,1 0,0 0,1-1,-1 1,1-1,0 1,0-1,0 0,0 0,1 0,0-1,0 1,0-1,0 0,0 0,1 0,-1-1,1 1,0-1,0 0,0-1,0 1,0-1,8 1,13 2,1-1,0-2,-1-1,39-4,-64 4,429-55,-249 27,-115 17,-1-2,120-43,-180 54,-1 1,1 1,0-1,0 1,1-1,-1 1,0 1,0-1,0 1,0 0,-1 0,1 0,0 1,0 0,0 0,-1 0,1 0,-1 1,0-1,0 1,0 0,6 6,10 10,-2 0,0 1,17 25,-17-21,36 45,-3 3,-3 1,-3 3,-4 1,-3 3,41 124,-69-175,-2-8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12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0 182,'1'11,"0"-1,1 0,0 0,0 0,1 0,0-1,7 16,40 65,-34-62,31 49,2-1,97 112,-111-150,2 0,1-3,2-1,1-2,2-2,47 25,-70-44,97 47,-104-53,1 0,-1 0,1-2,1 1,-1-2,25 2,-37-4,0 0,0 0,0 0,0-1,0 1,0-1,-1 1,1-1,0 1,0-1,0 0,-1 0,1 0,-1 0,1 0,0 0,-1-1,0 1,1 0,-1-1,0 1,0-1,0 1,0-1,0 0,0 0,0 1,0-1,-1 0,1 0,-1 0,1-2,1-7,-1 0,0 0,-1 0,-2-17,2 14,-6-67,-2 1,-4-1,-4 2,-3 0,-4 1,-3 1,-3 2,-4 1,-2 1,-62-92,72 138,17 28,8 18,5 3,1 0,1 0,1 0,1-1,13 23,67 100,-88-142,67 93,4-2,4-4,132 122,-68-90,232 156,-194-171,-118-78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11.4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889 129,'0'-4,"-1"1,0-1,0 0,0 1,0-1,0 1,-1-1,0 1,1 0,-1 0,-1-1,1 1,0 1,-1-1,1 0,-1 0,0 1,-4-3,-2-2,0 1,-1 0,0 0,-17-6,12 6,0 1,-1 0,1 2,-1 0,0 0,0 1,0 1,0 1,0 0,-1 1,1 1,-20 5,16-1,0 0,1 2,0 0,0 1,1 1,0 1,0 0,-24 22,7 0,2 2,1 0,2 2,2 2,1 0,2 2,-31 68,38-69,1 2,2 0,2 0,1 1,3 1,-6 66,14-105,1-1,0 1,0-1,0 1,0-1,1 1,0-1,0 1,0-1,0 1,1-1,0 0,0 0,4 7,-3-8,-1-1,1 1,0-1,0 0,0 0,1 0,-1 0,0 0,1-1,0 1,-1-1,1 0,-1 0,1-1,0 1,0-1,0 0,4 0,15 2,0-2,1 0,-1-2,1-1,-1 0,0-2,-1-1,1 0,-1-2,0-1,-1 0,0-2,0 0,-1-1,26-21,130-104,-167 129,0 1,0 0,0 1,1 0,0 0,0 1,1 0,-1 1,20-5,-23 8,1 0,-1 0,0 1,0 0,0 1,1-1,-1 1,0 1,0-1,0 1,0 0,-1 1,1 0,-1 0,1 0,11 9,9 8,-1 1,-1 2,30 34,64 89,-75-91,130 177,-10 7,183 360,-280-453,-61-131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12.5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1338 982,'16'0,"1"-2,-1 0,0-1,19-6,22-4,79-7,0 6,0 5,1 7,0 6,159 24,-288-27,164 31,-157-28,1 1,-1 0,-1 1,1 0,-1 1,0 1,-1 0,21 17,-30-21,0 0,-1 0,1 0,-1 0,0 1,0-1,0 1,0 0,-1 0,0 0,0 0,0 0,-1 0,0 1,1 8,-1-5,-1 0,-1 0,0 0,0-1,-1 1,0 0,0-1,-7 16,-6 6,-1-1,-1-1,-42 53,57-78,-49 60,-3-2,-3-2,-3-2,-101 74,110-95,-1-3,-2-1,-2-3,0-3,-2-2,-95 26,122-42,0-1,-1-2,1-1,-1-2,0-1,-37-3,54 0,0 0,0-1,1-1,-1 0,1-1,0 0,1-1,-1-1,1 0,0-1,1 0,0-1,0 0,1-1,-13-15,-1-5,2-2,1-1,1-1,2-1,-21-54,7 2,-25-109,37 98,4-1,4-1,5 0,4-1,18-199,-3 200,0 6,-2-128,-10 214,1 0,-1 0,0 0,0 0,-1 0,0 0,-1 1,0-1,0 1,0 0,-1 0,0 0,-9-11,9 14,0 0,-1 0,1 1,-1-1,0 1,1 0,-1 1,-1-1,1 1,0 0,0 0,-1 1,1 0,-1 0,0 0,1 0,-1 1,0 0,1 0,-8 2,-19 2,1 3,0 0,0 2,0 1,1 2,1 1,-49 29,-5 10,-92 77,131-94,2 2,1 2,2 1,2 2,1 1,3 3,1 0,-41 85,67-120,1 1,1 0,0 0,-4 20,8-29,-1 0,1 0,0-1,0 1,0 0,0 0,0 0,0-1,1 1,0 0,-1 0,1-1,0 1,1-1,-1 1,0-1,1 1,-1-1,1 0,0 1,-1-1,1 0,0 0,0 0,1-1,-1 1,3 1,23 9,1 0,0-3,0 0,1-2,32 4,-37-6,218 24,-25-4,-141-8,-48-9,56 6,-78-14,-1-1,0 0,0-1,0 1,0-1,0 0,0-1,-1 1,1-1,-1 0,10-7,36-17,101-14,-115 31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13.8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0 253,'7'-1,"1"0,-1 0,0-1,-1 0,14-6,3-1,143-54,61-18,-129 56,1 5,1 3,0 6,114 0,-190 11,0 1,0 1,0 1,0 1,-1 1,1 1,-1 1,42 19,-54-20,0 1,0 0,0 1,-1 0,0 0,-1 1,0 1,0-1,-1 1,0 1,-1-1,0 1,-1 1,0-1,-1 1,0 0,-1 0,4 16,-2 7,-1 0,-2 0,-1 0,-2 1,-1-1,-2 0,-2 0,-1 0,-14 46,-1-11,-4-1,-2-1,-56 97,43-98,-2-3,-4-2,-2-1,-66 63,110-120,-20 23,21-17,19-8,25-13,-1-1,63-29,-17 7,114-34,156-63,-212 67,101-47,-200 89,-5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16.0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487 135,'-8'1,"1"1,0 0,-1 1,1 0,0 0,1 1,-1-1,1 2,-1-1,-7 8,-5 5,1 0,1 1,1 1,0 1,2 0,0 1,-12 27,-67 163,-32 164,111-319,3 1,2 0,3 1,2 109,5-155,0 0,1 0,0 0,1 0,0-1,1 0,0 1,1-1,0 0,1-1,0 0,1 0,8 10,-3-7,0-1,2 1,-1-2,1 0,1-1,0 0,32 14,2-4,2-3,0-2,0-2,98 11,-91-16,0-4,67-2,-92-4,-1-2,1-1,-1-1,0-1,41-17,-69 23,0-1,0 0,0 0,0 0,0 0,-1-1,1 0,-1 1,0-1,0 0,0-1,0 1,0-1,0 1,-1-1,0 0,0 0,0 0,0 0,-1 0,1 0,-1 0,0-1,0 1,-1 0,0-1,1 1,-1-1,0 1,-1 0,1-1,-2-4,-4-15,0 0,-1 1,-1 0,-19-35,20 42,-43-85,-99-148,-88-83,205 289,21 26,0-1,1-1,1 1,1-1,0-1,2 0,0 0,1 0,1 0,1-1,1 0,1-36,2 49,0 0,1 0,0 1,1-1,-1 1,2 0,-1 0,1 0,0 0,5-7,-3 5,0 0,-1-1,0 1,5-17,-9 21,1-1,0 1,0-1,0 1,1-1,-1 1,1 0,7-9,-8 13,0-1,0 0,0 1,1 0,-1 0,0 0,1 0,-1 0,1 0,-1 0,1 1,-1-1,1 1,0 0,-1 0,1 0,-1 0,1 0,0 0,-1 1,1-1,3 2,7 2,0 1,0 0,-1 0,1 1,-1 1,-1 0,13 10,77 67,-75-61,39 41,-2 3,68 94,58 63,-119-148,69 66,-123-128,0-2,0 0,1-1,1 0,0-2,0 0,32 10,-10-7,49 8,-79-18,1-1,-1 0,0 0,0-1,1-1,-1 0,0 0,0-1,1 0,15-6,-23 6,0 0,0-1,0 1,0-1,0 0,-1 0,1 0,-1 0,0 0,0-1,0 1,-1-1,1 1,-1-1,0 0,0 1,0-1,0 0,-1 0,1 0,-1 0,0 1,-1-6,1-13,-1 0,-7-35,-2 7,-2 1,-3 0,-1 1,-3 1,-48-89,23 64,-3 2,-101-115,123 157,-2 1,0 1,-1 2,-2 1,-55-34,61 45,0 0,0 2,-1 0,0 2,-1 1,0 1,0 1,-49-2,-30 4,-178 17,279-14,0 1,-1-1,1 1,0 0,0 0,0 0,-1 1,1-1,0 1,1 0,-1 0,0 0,1 1,-1 0,1-1,0 1,-1 0,2 0,-1 1,0-1,1 1,-4 5,0 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45:17.1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1 327,'13'-11,"1"-1,0 2,1 0,20-10,2-1,37-25,3 5,2 2,146-49,-204 81,0 1,1 1,0 1,-1 1,1 1,34 0,-49 3,0-1,0 1,-1 1,1-1,0 1,-1 0,1 1,-1-1,1 2,-1-1,0 0,-1 1,1 0,-1 0,1 1,-1 0,0 0,-1 0,1 0,-1 1,0 0,-1-1,1 1,3 11,-2-3,-1 1,-1-1,0 1,-1-1,0 1,-1 0,-1 0,-1-1,0 1,-1 0,0 0,-1-1,-10 29,6-22,-2 1,0-1,-2 0,0-1,-1 0,-1-1,0 0,-22 21,35-40,0 1,-1-1,1 0,-1 0,1 0,-1 1,1-1,0 0,-1 0,1 1,0-1,-1 0,1 1,0-1,-1 0,1 1,0-1,0 0,0 1,-1-1,1 1,0-1,0 1,0-1,0 0,0 1,0-1,-1 1,1-1,0 1,0-1,1 1,-1-1,0 1,0-1,0 0,0 1,0-1,0 1,1-1,-1 1,0-1,0 0,1 1,-1-1,0 0,0 1,1-1,-1 0,0 1,1-1,-1 0,1 1,-1-1,0 0,1 0,-1 0,1 0,-1 1,1-1,-1 0,0 0,1 0,0 0,42 2,-23-3,14 6,0 0,-1 2,44 16,96 43,-136-51,108 50,-3 6,208 141,-333-201,-1 1,0 0,-1 1,0 1,-1 0,17 23,-28-34,0 1,-1 0,0 0,1 0,-1 0,-1 0,1 0,-1 0,1 1,-1-1,0 0,-1 1,1-1,-1 1,0-1,0 1,0-1,-1 1,0-1,0 1,0-1,0 0,0 1,-1-1,0 0,0 0,0 0,-1 0,1 0,-1-1,0 1,0-1,0 0,-4 4,-23 17,-1-2,-1 0,-1-2,-1-2,-43 18,20-9,24-11,-110 55,-165 55,278-117,5-3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7:20.3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6995 763,'-390'-1,"-1345"31,-640 168,2144-170,2 10,-250 75,377-82,2 5,2 4,2 5,1 3,3 5,-169 128,201-132,3 2,2 3,2 2,3 2,2 3,3 1,3 2,-48 99,48-70,4 2,3 2,-30 143,54-180,2 1,2 0,3 1,3-1,3 1,2-1,13 64,1-40,4-1,4-1,3-1,62 124,-56-142,3-1,2-2,3-2,3-2,96 94,-16-41,4-6,231 140,317 122,-628-341,273 122,-276-130,0-3,1-1,1-2,0-3,59 3,-17-10,0-4,0-4,135-28,260-96,166-127,-27-54,-617 308,195-98,230-128,-230 101,-6-10,355-325,-517 431,-2-1,-1-2,-2-2,-2 0,-1-2,-3-1,-1-1,-1-1,-3-1,-2-1,-1 0,15-77,-18 18,-4-1,-5 0,-4 0,-5-1,-24-137,-18 2,-88-269,100 395,-6 1,-4 2,-5 2,-5 3,-122-179,101 181,-4 4,-179-175,248 265,0 1,-1 1,0 0,0 0,-1 1,0 1,0 0,-1 0,0 2,0 0,0 0,-1 1,0 1,1 1,-1 0,0 1,-25 1,12 2,1 1,-1 2,1 1,0 1,-29 12,-126 62,107-46,35-12,28-12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7:24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3197 624,'0'-2,"-1"-1,1 1,-1-1,1 0,-1 1,0-1,0 1,0 0,-1-1,1 1,0 0,-1 0,1 0,-1 0,-3-3,-34-27,27 23,-29-19,-1 2,-1 1,-84-34,37 25,-96-22,95 36,0 3,-1 4,0 5,0 4,-1 3,0 5,1 3,0 5,1 4,0 3,1 5,-162 66,140-42,2 4,-152 99,205-113,3 3,1 2,2 3,1 1,-82 105,98-103,2 1,2 1,2 1,3 2,1 1,4 0,-15 61,-6 47,8 1,6 2,-8 288,46-160,-5-245,2-1,2 0,3 0,17 45,-2-24,3-1,3-2,2-1,4-2,2-1,3-3,2-1,56 51,-69-77,1-1,2-2,0-1,2-2,2-2,0-2,1-1,1-2,0-3,2-1,0-2,0-2,88 10,419-22,-249-7,67 10,515-20,-821 10,-1-3,0-3,-1-3,0-2,-1-3,-2-2,0-3,-2-3,58-39,-72 38,-1-1,-1-2,-3-2,0-2,-3-1,-1-2,-2-1,-2-1,-2-2,-2-1,26-62,-39 71,-3-1,0 1,-3-2,-1 1,1-78,-23-195,-8 74,-10 1,-10 2,-95-292,103 421,-5 1,-77-142,92 201,-2 2,-1 0,-3 2,-1 2,-2 0,-1 3,-64-50,9 21,-2 4,-3 4,-134-58,108 66,-196-51,255 80,47 13,-1 1,0 1,0 0,0 2,-1 0,1 0,-26 1,37 3,-1 1,0 0,1 0,-1 1,1 0,-1 0,1 0,0 1,1 0,-10 7,-52 54,53-51,-56 57,50-53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7:26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4340 568,'-61'-58,"-3"3,-2 3,-3 3,-1 2,-3 4,-1 3,-2 3,-1 4,-123-35,109 43,-2 5,-1 3,0 5,-1 4,1 4,-1 4,0 5,-113 19,82 1,1 5,1 6,2 5,-166 82,100-27,-334 232,407-245,5 6,3 4,5 5,4 4,4 4,-126 187,190-245,2 2,1 1,4 1,1 1,3 0,-22 100,33-112,3-1,1 1,2 1,2-1,2 0,1 0,2 0,2-1,2 0,15 45,-9-46,2-1,1 0,1-1,2-2,2 0,53 61,-29-46,3-2,2-2,79 54,123 85,383 246,-588-404,2-2,0-2,2-2,76 19,-97-33,0-2,0 0,0-3,0 0,1-2,-1-1,0-2,0-2,35-8,-14-2,0-3,-2-2,67-36,141-96,-94 52,39-18,623-389,-793 482,0-2,-2-1,-1-1,-1-2,-2-1,-1-1,-1-1,-2-2,-2 0,35-77,-44 79,-2 0,0 0,-3-1,-1-1,-1 1,-2-1,-2 0,-1 0,-1 0,-3 0,-1 0,-1 0,-14-46,-27-57,-110-222,73 179,48 100,-64-134,82 186,0 1,-2 1,-1 0,-44-46,55 68,0 0,0 1,-1 0,0 0,0 1,0 0,-1 1,1 0,-1 1,0 0,-21 0,12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7:28.3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1701 48,'-17'-8,"-1"0,0 2,0 0,0 1,-1 0,0 2,1 0,-1 1,-24 1,15 2,1 2,-1 1,1 1,0 1,-45 16,15 3,0 1,2 4,1 2,-93 71,-12 26,5 7,6 6,-161 199,293-323,1 1,1 1,1 0,1 0,0 2,2-1,0 1,2 1,0-1,1 2,2-1,-3 25,3 27,3 0,15 139,54 144,-36-248,4-2,5-1,5-2,4-2,107 165,-74-151,4-4,6-4,4-4,131 111,-147-147,3-4,3-3,2-5,2-3,118 51,-108-63,1-4,208 49,-255-76,0-4,0-1,0-3,0-3,1-1,-1-3,101-21,-43-8,-2-5,-1-5,-2-4,112-68,-127 60,-2-4,-2-4,-4-3,83-85,-111 102,2 2,123-73,-14 10,-156 102,-1-1,0 1,0-2,-1 0,0 0,0 0,-1-1,-1 0,0-1,0 0,-1 0,-1 0,0-1,0 0,-2 0,0 0,0 0,-1 0,0-1,-1 1,-1-1,0 1,-1-1,-1 1,0 0,-6-22,-1 4,-1 0,-1 0,-30-56,-62-83,57 97,41 65,-292-446,243 381,-3 3,-4 3,-2 2,-73-58,-190-154,-130-99,361 312,-124-63,-112-35,94 48,174 80,35 18,-1 1,-49-18,64 30,0 0,0 1,0 1,-1 1,-26 1,27 0,-9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7:43.4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2452,'0'-1,"0"0,0 0,1 0,-1 0,0 0,1 0,-1 0,1 1,-1-1,1 0,-1 0,1 0,0 0,0 1,-1-1,1 0,0 1,0-1,0 1,-1-1,1 1,0-1,0 1,0-1,0 1,0 0,0 0,0-1,0 1,0 0,0 0,0 0,0 0,0 0,0 0,0 0,0 1,1-1,42 9,34 16,2-2,1-5,0-2,98 5,-143-20,0-1,-1-1,1-3,0 0,-1-2,0-2,-1-2,0 0,0-3,-1 0,0-2,38-25,-16 1,-2-1,-2-3,-2-3,-2-1,78-103,164-293,-18-51,-38 64,31 19,-133 245,-58 76,-69 85,9-13,-30 27,2 0,-2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15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1828,'-12'-9,"0"0,0 0,-1 2,0-1,0 2,0-1,-1 2,0 0,-1 1,1 0,-1 1,1 1,-1 0,0 1,0 0,0 1,1 1,-17 3,26-2,0-1,1 1,-1 1,0-1,1 0,0 1,0 0,0 0,0 1,0-1,0 1,1 0,0 0,0 0,0 0,0 0,-3 7,-4 10,0 1,-9 32,14-39,-59 209,57-190,2-1,1 1,1 0,5 65,-2-93,1 0,-1 0,1 0,1 0,-1 0,1 0,0 0,0-1,1 1,0-1,0 1,0-1,1 0,-1 0,1-1,0 1,1-1,-1 0,1 0,0 0,0-1,0 1,0-1,1 0,-1-1,1 1,-1-1,1-1,0 1,0-1,0 0,0 0,0 0,0-1,0 0,1 0,-1-1,0 1,0-2,0 1,0 0,9-5,-10 5,0-1,0 1,0-1,0 0,-1-1,1 1,-1-1,1 0,-1 0,0 0,0-1,0 1,3-6,-4 4,0 0,-1-1,1 1,-1-1,-1 0,1 1,-1-1,0 0,0 0,-1 0,0-9,-4-350,4 365,0-1,-1 0,1 1,0-1,0 0,0 1,0-1,0 1,0-1,0 0,0 1,0-1,1 0,-1 1,0-1,0 0,0 1,1-1,-1 1,0-1,1 1,-1-1,0 1,1-1,-1 1,1-1,-1 1,1-1,-1 1,1 0,0-1,16 13,25 48,-29-40,35 41,2-1,3-3,3-3,72 56,262 166,-356-253,-2-1,1-1,1-2,47 20,-78-38,-1 0,0 0,0 0,0-1,0 1,1 0,-1-1,0 0,1 1,-1-1,0 0,1 0,-1 0,0-1,1 1,-1-1,0 1,0-1,1 0,-1 1,0-1,0 0,4-3,-4 2,0-1,-1 1,1-1,0 0,-1 1,0-1,1 0,-1 0,0 0,-1 0,1 0,0 0,-1 0,0 0,0-5,0-14,-2 0,-1 0,-10-41,13 62,-53-191,-8 4,-8 2,-134-255,-356-485,540 899,-53-71,51 80,21 17,0 1,0 0,-1 0,1 0,0 0,-1 0,1 0,0-1,0 1,-1 0,1 0,0 0,-1 0,1 0,0 0,-1 0,1 0,0 1,-1-1,1 0,0 0,-1 0,1 0,0 0,0 0,-1 0,1 1,0-1,0 0,-1 0,1 0,0 1,0-1,0 0,-1 0,1 1,0-1,-1 4,1-1,-1 1,1-1,0 0,0 1,1-1,-1 1,1-1,-1 1,1-1,2 5,13 39,2 0,2-2,39 65,97 127,-43-82,7-6,7-5,6-5,5-7,235 174,-296-253,2-3,101 46,-178-95,-1 0,1 0,-1-1,1 1,0 0,0-1,-1 0,1 1,0-1,0 0,-1 0,1 0,0 0,2 0,-3 0,0-1,-1 1,1 0,0-1,-1 1,1-1,0 1,0-1,-1 1,1-1,-1 0,1 1,-1-1,1 0,-1 1,1-1,-1 0,0 0,1 1,-1-1,1-1,0-6,0 1,-1 0,1-1,-2 1,-1-14,2 19,-15-111,-5 0,-6 2,-4 1,-72-175,102 285,-8-23,-2 1,0 0,-2 0,0 1,-19-25,26 42,10 15,15 18,22 18,2-1,2-2,2-3,75 51,228 123,-320-198,-29-15,49 27,59 24,-96-46,0-2,1 0,-1-1,1 0,0-1,1-1,-1 0,0-2,25 0,-38-1,1 1,-1-1,0 0,1 0,-1 0,0 0,0 0,0 0,0-1,0 1,0-1,0 1,-1-1,1 0,0 0,-1 0,1 1,-1-2,0 1,0 0,0 0,0 0,0 0,0-1,0 1,-1 0,1-1,-1 1,0-4,2-10,-1-1,-1 1,-3-24,1 19,-7-69,-3 1,-5 0,-4 2,-3 0,-55-130,-13 13,-123-200,79 183,105 177,-1 2,-69-69,94 104,-1 0,1 1,-2 0,1 1,0 0,-1 0,0 1,-18-7,25 11,-1-1,1 0,0 1,-1 0,1-1,-1 1,1 0,-1 1,1-1,-1 0,1 0,0 1,-1 0,1-1,0 1,-1 0,1 0,0 0,0 1,0-1,0 0,0 1,0-1,0 1,1 0,-1 0,0-1,1 1,-1 0,1 0,0 1,0-1,0 0,0 0,0 1,0-1,1 0,-1 1,1-1,-1 5,-1 5,1 0,0 0,1 0,0 0,1 0,1 0,0 0,0 0,1 0,6 16,6 8,37 68,-3-21,114 143,86 60,-209-241,-29-32,256 271,-211-231,2-1,129 85,-175-129,0-1,1 0,0 0,0-2,1 1,0-2,16 4,-26-7,0-1,1 0,-1 0,0 0,1 0,-1-1,0 0,0 0,1 0,-1 0,0 0,0-1,0 0,0 0,0 0,-1 0,1-1,-1 1,1-1,-1 0,0 0,0 0,0-1,-1 1,1-1,-1 1,4-8,1-3,-1-1,0 0,-1 0,-1 0,0-1,-1 1,1-24,1-118,-5 138,-2-50,-3 1,-3-1,-3 1,-3 0,-2 2,-41-105,57 171,-34-70,31 65,0 0,0-1,-1 2,0-1,0 0,0 1,-1 0,1 0,-11-7,15 11,0 0,-1-1,1 1,0 0,-1-1,1 1,0-1,-1 1,1 0,0 0,-1-1,1 1,-1 0,1 0,-1 0,1-1,0 1,-1 0,1 0,-1 0,1 0,-1 0,1 0,-1 0,1 0,-1 0,1 0,-1 0,1 0,-1 0,1 1,-1-1,1 0,0 0,-1 0,1 1,-1-1,1 0,0 0,-1 1,1-1,-1 0,1 1,0-1,0 1,-1-1,1 0,0 1,0-1,-1 1,1 0,0 1,1-1,-1 0,0 0,1 0,-1 0,1 0,-1 0,1 0,-1 0,1 0,0 0,-1 0,1 0,0 0,0 0,0-1,-1 1,1 0,2 1,12 5,0 1,0-2,1 0,0-1,0 0,0-2,0 1,1-2,-1 0,1-2,-1 1,1-2,0 0,-1-1,1-1,-1 0,0-1,0-1,0-1,-1 0,0-1,0 0,0-1,-1-1,-1-1,1 0,-1 0,-1-1,0-1,-1 0,0-1,-1 0,0 0,-1-1,12-24,-11 12,0-1,-2 0,-1 0,-2 0,0-1,1-37,-5 47,-1 1,-1-1,0 0,-1 1,-1-1,-1 1,-1 0,0 0,-1 0,0 1,-11-18,-11 6,14 26,14 3,-1-1,1 1,-1 0,1 0,-1-1,1 1,0 0,0 0,-1 0,1 0,0 0,0-1,0 1,0 0,0 0,0 0,0 0,0 0,0 0,0 0,1 0,5 23,1-1,0-1,2 1,1-1,1-1,18 28,-8-13,572 964,-527-892,49 75,114 198,-196-318,-3 1,-3 2,-2 1,17 79,-36-119,-1 1,-1 0,-2 0,-1 0,-2 32,-1-42,-1 0,0-1,-1 0,-1 0,-1 0,-1-1,0 1,-1-2,-13 21,0-5,-1-1,-2-1,-1-2,-1 0,-2-1,0-2,-2-1,0-1,-54 29,56-37,0-1,-1-1,0-2,0-1,-1-1,0-1,-1-2,0-1,1-2,-1 0,0-3,-36-4,17-3,0-3,1-2,0-2,1-2,1-2,1-2,0-3,2-1,-42-31,29 12,1-1,3-3,1-3,3-1,-74-103,107 132,-87-132,90 133,2-1,0 0,2 0,0-1,-7-32,15 51,0 0,0 0,0 0,1 0,-1 0,1 0,0 0,1 0,-1 0,1 0,0 0,0 0,3-7,5-1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7:46.7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0 222,'2'8,"0"0,1 0,0 0,0-1,0 1,1-1,0 0,1 0,-1 0,1 0,10 9,8 13,4 11,2-1,2-2,1-2,2 0,1-3,2 0,1-3,78 47,-110-73,0 0,0 0,0 0,1-1,0 0,-1 0,1-1,0 0,-1 0,1 0,0-1,0 0,11-2,-9 0,0-1,0 0,-1-1,1 1,-1-2,1 1,-1-1,-1-1,9-6,42-38,81-89,-47 42,-9 16,147-154,-160 169,-61 57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01.3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2816,'6'1,"1"0,-1 0,0 1,0 0,1 0,-1 0,-1 1,1 0,10 7,-1-1,109 69,201 166,-221-161,18 14,310 229,-408-309,1-1,0-1,1-2,37 15,-57-26,1 0,0 0,0 0,0-1,0 0,0 0,0-1,0 1,0-2,0 1,0-1,0 0,0 0,-1-1,1 0,0 0,-1-1,1 0,-1 0,0-1,0 1,0-1,7-6,13-15,-2-1,-1-1,27-42,52-96,-84 134,777-1547,-684 1337,-9 23,97-303,-163 408,-11 36,-3 0,15-99,-16 47,7-62,-28 191,0-4,1 0,-1 0,1 1,-1-1,0 0,-1 0,1 0,-1 0,1 1,-1-1,0 0,-1 0,1 1,-1-1,-3-5,-6-2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03.0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3173,'14'12,"1"-1,0 0,1-1,0-1,28 12,-3-1,85 40,233 78,-305-121,0-3,1-2,1-2,0-3,0-2,1-3,68-6,-112 3,1-1,0-1,0-1,-1 1,0-2,0 0,0-1,-1 0,1-1,14-10,-12 4,0 0,0 0,-1-1,-1-1,0 0,15-26,0-9,-2-1,-3-1,-1-1,14-59,33-146,66-483,-28 69,-72 461,-22 150,2 1,39-101,65-110,-76 178,129-225,-79 154,-84 147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04.6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3979,'13'-1,"-1"0,0-1,0 0,0-1,0 0,0-1,0 0,-1-1,19-11,8-7,47-40,-63 46,118-93,-5-6,-5-5,-6-7,165-216,-213 231,-5-3,-5-3,-5-3,71-205,116-536,-69 205,-72 352,-77 233,3 2,47-73,-63 117,-10 17,0 0,-1 0,0 0,7-19,-11 22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06.7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3777,'78'-1,"0"-3,0-4,-1-3,112-32,-101 19,-1-4,-2-4,-1-4,128-75,-86 28,-4-6,-4-5,-5-6,123-137,-92 71,-8-6,146-242,246-523,-271 418,42 26,-223 402,-19 26,-47 53,-2 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11.0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2291,'0'-16,"-1"6,1 1,0-1,1 1,0-1,0 1,4-11,-4 18,-1 1,1-1,0 0,0 0,0 1,0-1,0 1,1-1,-1 1,0 0,1-1,-1 1,1 0,-1 0,1 0,-1 0,1 0,0 0,0 0,-1 1,1-1,0 1,0-1,0 1,0 0,0 0,0-1,0 1,-1 1,1-1,0 0,0 0,0 1,0-1,0 1,-1-1,3 2,136 49,-18-5,-27-19,1-3,189 20,-278-44,1 1,-1-1,0 0,1-1,-1 0,0 0,0 0,0-1,0 0,0-1,0 1,0-1,-1-1,1 1,-1-1,0 0,0-1,-1 1,1-1,-1 0,5-6,2-6,-1 0,0 0,-1-2,-1 1,-1-1,8-27,159-490,-26 74,-81 257,242-631,-249 733,-58 94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20.5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1114 179,'11'-7,"0"0,1 0,-1 1,1 1,0 0,0 0,16-2,53-12,1 5,1 2,115 0,-123 9,1406-42,6 45,-619 3,634-3,-1354-13,-99 7,53-1,-59 6,1 2,-1 2,0 1,79 20,-83-13,-26-9,0 2,-1-1,1 2,-1 0,0 0,0 1,15 11,69 58,-4 5,-3 4,107 131,-140-150,-4 3,-2 2,78 150,52 131,-44-91,-108-195,-2 2,17 71,-10-32,0-15,-18-53,-2 0,9 41,-13-24,2 100,-7-74,2-43,-5-33,0 0,0 0,-1 1,1-1,-1 1,0-1,-2 9,1-11,1-1,-2 0,1 1,0-1,0 0,-1 0,0 1,1-1,-1 0,0-1,0 1,0 0,0 0,0-1,0 1,0-1,-1 0,1 0,-5 2,-290 107,97-40,-824 376,588-246,299-139,-993 430,196-199,584-196,121-34,-2-10,-2-10,-1-10,-449 1,638-35,1-3,0-2,1-2,0-2,-66-24,60 13,36 15,-1 1,0 0,-23-5,-689-200,485 134,0-7,5-10,-315-173,512 246,7 5,0-2,-35-27,63 41,0 0,0 0,0-1,0 1,0-1,1 0,0 0,0-1,1 1,-1 0,-1-7,-15-71,16 64,-1 1,-9-29,-124-334,35 4,93 340,-6-40,3-1,4 0,3-1,9-140,5 143,3 1,3 1,3 0,45-115,-27 99,94-168,80-65,-154 244,-4-2,82-174,-123 230,2 0,0 0,2 1,0 1,26-29,-8 16,1 1,49-36,141-93,-193 142,-7 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35.0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3813,'1'-2,"-1"1,1 0,-1 0,1 0,0-1,-1 1,1 0,0 0,0 0,0 0,0 0,0 1,0-1,0 0,0 0,0 1,0-1,0 0,0 1,2-1,32-13,-25 10,39-18,-2-3,0-1,-2-3,-1-1,-1-3,57-55,-23 10,-4-4,74-107,-29 15,-8-6,106-236,127-412,-110 183,83-217,-285 794,-34 76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36.2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5187,'1'-5,"0"0,-1 0,2 0,-1 0,0 0,1 1,0-1,0 1,1-1,-1 1,5-6,41-48,-26 34,289-334,29-35,602-829,-724 900,345-692,-444 733,-13-5,104-445,-177 609,-16 64,-2-1,-3 0,6-75,-18 134,0 0,0 0,0 0,0 0,0 0,-1 1,1-1,0 0,0 0,0 0,0 0,-1 0,1 0,0 0,0 0,0 0,0-1,0 1,-1 0,1 0,0 0,0 0,0 0,0 0,0 0,-1 0,1 0,0 0,0 0,0-1,0 1,0 0,0 0,0 0,0 0,-1 0,1 0,0-1,0 1,0 0,0 0,0 0,0 0,0 0,0-1,0 1,0 0,0 0,0 0,0 0,0-1,0 1,-6 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37.6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5106,'0'0,"-1"-1,1 1,0 0,-1 0,1 0,-1 0,1 0,0 0,-1 0,1 0,0-1,-1 1,1 0,0 0,-1-1,1 1,0 0,-1 0,1-1,0 1,0 0,-1-1,1 1,0 0,0-1,0 1,0 0,-1-1,1 1,0 0,0-1,0 1,0-1,0 1,0 0,0-1,0 1,0 0,0-1,0 1,0-1,0 1,1 0,-1-1,0 1,0 0,0-1,0 1,1 0,-1-1,0 0,14-23,-14 22,50-70,64-73,-23 33,155-224,-14-11,-16-9,233-525,345-1246,-634 1547,-160 577,3-9,0 0,-2 1,1-1,-1-18,-1 29,0 0,-1-1,1 1,0 0,0-1,-1 1,1 0,-1-1,1 1,-1 0,1 0,-1 0,0 0,1 0,-1-1,0 1,0 0,0 1,-2-3,2 3,-1-1,0 1,1 0,-1-1,0 1,1 0,-1 0,0 0,1 0,-1 0,0 0,1 1,-1-1,0 1,1-1,-1 1,0-1,1 1,-3 2,-144 76,116-53,19-12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15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1,'-12'0,"-1"2,1-1,0 2,0-1,0 2,-17 7,-70 36,55-24,-454 247,495-268,-1 0,0 1,1 0,0 0,-1 0,1 0,-4 7,-1 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54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8:58.6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3395 2357,'-2'-29,"0"0,-2 0,-1 1,-1 0,-11-32,-60-135,49 130,-56-127,-7 4,-224-338,249 434,-4 3,-4 3,-4 3,-3 4,-95-71,96 93,-3 4,-2 3,-1 4,-3 4,-105-34,113 54,-1 4,-141-13,155 23,41 5,-1 1,1 1,-1 2,1 0,-39 8,48-5,0 1,1 0,-1 2,1 0,0 1,1 0,0 2,-30 21,-12 19,2 2,3 2,1 3,-44 65,31-28,5 2,-52 110,93-162,1 0,2 1,-19 95,-4 144,13-74,0-30,8 1,5 210,17-294,4 0,4 0,4-1,4-1,57 160,-35-151,88 157,-101-205,-2 0,-3 2,24 85,30 187,-34-133,29 130,42 168,31 139,-92-382,-20-126,94 224,-71-209,-30-67,45 104,-59-149,2 0,1-1,36 46,-42-62,1 0,0 0,1-1,0-1,0 0,1-1,1 0,0-1,0 0,0-1,1-1,0 0,0-1,0-1,1 0,0-1,-1-1,1 0,26-2,923-28,-920 25,1-2,-1-1,68-20,-86 18,1-2,-1-1,-1-1,0-2,-1 0,38-30,-37 25,-2-1,0-1,-1-1,-1-2,-1 0,-2-1,0-1,-2 0,-1-2,-1 0,-1 0,19-60,-18 32,-3-2,-2 1,3-102,-17-179,1 265,-32-471,0 18,18 138,2 165,-19-226,16 302,-38-148,44 249,5 22,1-1,1 0,1 0,-1-39,23-335,-16 374,2-13,1 0,10-39,-11 63,1 0,0 0,1 0,1 1,0 0,0 1,2-1,16-19,-1 7,0 1,2 1,0 2,1 0,55-29,-60 36,-1 0,0-1,-1-1,-1-1,0 0,-1-2,20-26,-38 44,1 0,0 1,-1-1,1 0,-1 0,1 0,-1 0,1 0,-1 0,0 0,1 0,-1 0,0 0,0 0,0 0,0 0,1 0,-2 0,1 0,0 0,0 0,0 0,0 0,-1 0,1 0,0 0,-1 0,1 0,-1 0,1 0,-1 0,0 0,1 1,-1-1,0 0,1 0,-1 1,0-1,0 0,0 1,0-1,0 1,0-1,0 1,0 0,0-1,0 1,0 0,0-1,0 1,0 0,0 0,0 0,-1 0,-11-2,0 1,0 0,-18 1,22 0,-17 0,0-1,-42-7,58 6,1-1,-1 0,1 0,-1-1,1 0,0-1,0 0,1 0,-15-12,7 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9:02.6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1 182,'27'-1,"0"-2,0-1,29-9,47-6,278 3,-177 11,-57-1,478-33,-255-7,-366 45,1 1,0-1,-1 0,1-1,-1 1,1-1,-1 1,0-1,0-1,6-3,0-3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9:03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0 811,'11'-1,"1"0,-1-1,-1-1,1 0,0 0,12-7,24-6,663-136,-520 119,842-168,404-69,-1241 236,-2-1,216-11,-322 46,-61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59:07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1945 964,'-1'-16,"-1"0,0 0,-1 0,-1 0,0 1,-12-26,-47-87,38 85,-2 0,-2 3,-2 0,-1 2,-2 1,-59-49,48 50,-2 1,-2 2,-1 3,-1 1,-72-27,96 45,0 2,-1 1,1 2,-2 0,1 2,-1 1,-56 2,63 2,1 2,-1 0,1 2,0 0,1 1,-1 1,1 1,1 1,-1 0,2 2,-24 16,-15 20,2 2,2 3,3 1,2 3,3 2,2 2,-66 123,74-110,3 2,3 2,4 0,3 2,3 0,-11 118,20-79,5 1,5 0,30 217,5-140,105 336,115 178,-238-665,201 517,153 417,-70 23,-237-730,153 588,-153-648,10-4,102 200,-89-238,8-4,226 299,-289-426,1-2,2-2,2-1,1-1,80 51,-83-63,2-2,0-2,1-1,1-2,0-1,1-3,62 10,-71-16,-1-1,1-1,0-2,-1-1,1-1,-1-2,1-1,-1-1,0-1,-1-2,0-1,0-2,-1 0,-1-2,0-1,-1-1,0-2,43-38,2-14,103-132,44-98,-183 250,156-232,-14-8,-12-8,-13-6,-14-7,120-398,-212 552,-7-1,-7-2,-7-1,-7-2,-5-245,-13 397,0 1,0-1,1 0,0 1,1-1,1 1,-1 0,1 0,1 0,0 0,1 0,-1 1,2-1,-1 2,2-1,-1 0,1 1,0 0,0 1,1 0,0 0,1 0,0 1,-1 0,2 1,-1 0,11-4,1 1,0 0,1 1,0 1,0 1,0 1,39-2,2 4,73 8,38 15,228 58,-136-22,-247-53,124 24,1-5,186 4,-292-29,0-2,-1-1,0-2,0-2,0-2,-1 0,-1-3,0-1,-1-2,-1-1,46-32,-27 9,-1-3,-2-2,55-67,-80 86,-9 11,-1 0,-1-1,0 0,-2-1,0-1,0 0,-2 0,-1-1,0 0,-1 0,-2-1,0 0,-1 0,-1 0,0-1,-2 1,-3-39,-5-5,-2 0,-27-93,-54-124,54 173,-24-72,-263-863,314 1004,-4-56,9 62,-1 0,-14-50,8 55,-1 0,-2 2,-1-1,-1 2,-1 0,-35-42,-2 9,-85-73,60 65,-2 3,-4 4,-2 3,-3 5,-1 3,-3 4,-106-34,157 67,0 1,-1 3,0 1,-57-1,-180 13,237-3,12 0,0 1,1 1,-1 2,1 1,0 1,1 2,0 1,1 2,0 0,-33 22,61-34,-3 2,0 0,0-1,-1 0,1 1,-1-1,-8 2,12-4,0 0,0 0,0 0,0 0,0 0,0 0,0-1,0 1,0 0,1-1,-1 1,0-1,0 1,0-1,0 1,1-1,-1 0,0 1,1-1,-1 0,0 1,1-1,-1 0,1 0,-1 0,1 1,0-1,-1 0,1 0,0 0,0 0,-1 0,1 0,0 0,0 0,0 0,0 0,0 0,0 0,0 0,1-1,-2-87,3 64,-2 0,-1 0,-1 0,-11-48,-2 28,-2 0,-2 2,-1 0,-3 1,-1 1,-2 2,-59-69,33 50,-3 3,-2 3,-3 2,-70-46,85 67,-2 2,0 2,-2 2,-1 3,0 1,-85-19,69 26,0 2,-1 3,0 3,-118 8,73 10,1 4,0 5,2 5,1 4,2 6,-116 57,-408 204,530-243,3 4,-126 101,-21 14,243-174,0 0,0 0,-1 0,1 0,0 0,0 0,0-1,0 1,-1 0,1-1,0 1,-1-1,1 1,-1-1,1 0,0 1,-1-1,1 0,-1 0,1 0,-1 0,1 0,0-1,-1 1,1 0,-1-1,1 1,0-1,-1 1,1-1,0 1,-2-2,1-2,0 1,0-1,0 0,1 0,-1 0,1 0,0 0,0 0,0-5,-3-10,-6-12,-1 0,-1 1,-1 1,-28-44,-10-20,40 61,10 28,0 0,0 0,0 0,-1 1,0-1,1 0,-1 0,0 1,-1-1,1 1,-1 0,1 0,-1 0,0 0,0 0,0 0,-4-2,-9-1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16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16,'0'-5,"5"0,0-1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2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3673,'3'-1,"-1"0,1 1,-1-1,0 0,0-1,1 1,-1 0,0-1,0 1,2-3,10-6,61-30,123-45,88-13,-273 94,1267-329,-234 74,-761 168,-5-11,-5-13,362-208,232-183,291-163,-915 532,501-264,-537 302,365-121,-507 202,-49 15,0-1,-1-1,0-1,0 0,0-1,-1-1,0 0,-1-1,17-13,36-32,-52 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18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0 827,'1'-9,"0"1,0-1,1 1,0-1,0 1,1 0,0-1,1 2,0-1,0 0,7-9,9-10,37-40,-32 40,11-14,3 1,1 2,2 2,1 1,2 3,1 1,2 3,68-31,-87 48,-1 1,1 1,1 2,-1 1,1 1,0 2,37 0,-42 4,-1 1,1 1,-1 1,0 1,0 1,0 2,-1 0,0 1,37 22,63 50,-77-48,57 29,-97-59,1 1,-1-1,1-1,0 1,0-1,0-1,0 1,1-1,-1 0,0-1,0 0,1 0,-1 0,0-1,0 0,10-3,-11 2,-1 0,0-1,0 0,0 0,0 0,-1 0,1-1,-1 0,0 0,0 0,0 0,0-1,-1 1,0-1,0 0,0 0,-1 0,1 0,-1-1,3-10,0-15,0 0,-2 0,-1 0,-1 0,-6-47,1-12,4 60,0 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19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19 797,'-13'15,"7"-13,10-10,10-8,2 1,0 1,0 0,1 1,21-12,10-8,11-11,3 3,1 2,128-57,-157 83,0 1,1 1,0 2,1 1,0 2,0 2,0 1,0 1,72 8,-88-3,-1 1,1 1,-1 1,-1 1,1 0,-1 2,21 12,7 9,56 47,-86-66,2 0,0 0,0-2,0 0,1-2,1 0,-1-1,30 6,21 6,-46-10,-17-5,-1 0,1-1,0-1,0 1,0-1,7 1,-11-3,0 1,-1 0,1-1,0 1,0-1,-1 0,1 0,-1 0,1 0,-1 0,1-1,-1 1,0-1,1 0,-1 0,0 1,0-1,0-1,2-2,11-18,-2-1,0 0,-1 0,-2-1,-1-1,0 0,5-32,-4 21,4-20,-3-1,-3-1,-2 1,-1-64,-6 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0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0,'1'3,"-1"0,1 0,0 0,1 0,-1 0,0-1,1 1,-1 0,1-1,3 4,4 6,509 927,-487-879,111 231,-109-214,42 146,-68-194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1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0 603,'1'-3,"-1"-1,1 1,0-1,0 1,0 0,0 0,1-1,0 1,-1 0,1 0,0 0,0 1,1-1,-1 0,0 1,1 0,0-1,4-2,65-39,-39 26,17-13,2 2,60-25,181-84,-165 75,-77 34,-42 23,-1 0,1 1,0 0,1 0,0 1,-1 0,1 1,0 0,1 0,-1 1,16-1,-6 2,0-1,1-1,-1-1,0 0,0-2,-1 0,30-14,-17 7,42-11,-48 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2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27,'0'-5,"0"-5,4 3,2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3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26,'0'-1,"0"0,0-1,0 1,0 0,0 0,0-1,0 1,0 0,0 0,0-1,1 1,-1 0,1 0,-1 0,1 0,-1 0,1-1,-1 1,1 0,1-1,-1 2,0 0,-1 0,1 0,0 0,0 1,-1-1,1 0,0 0,0 1,-1-1,1 0,0 1,-1-1,1 1,0-1,-1 1,1-1,-1 1,1-1,-1 1,1 0,-1-1,1 2,30 49,312 755,-247-561,22 47,-117-288,1 0,-1-1,1 1,0-1,0 1,0-1,1 0,-1 0,1 1,0-2,0 1,0 0,0-1,0 1,6 2,-5-4,0 0,0 0,1-1,-1 1,0-1,1 0,-1-1,0 1,1-1,-1 1,0-1,0 0,9-4,139-50,101-28,223-35,-461 114,26-7,-40 10,1 1,0-1,-1 1,1 0,0 0,0 0,-1 0,1 0,0 0,0 0,-1 0,1 1,0-1,-1 1,1-1,3 3,-4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4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1015,'0'-6,"1"-1,0 1,1 0,-1-1,1 1,0 0,1 0,0 0,0 1,0-1,0 1,1-1,5-4,10-13,37-31,-16 15,-15 12,2-3,1 0,1 2,2 1,59-39,-82 62,0 1,1 0,-1 0,1 1,0 0,0 1,0 0,0 0,16 2,-17-1,-1 1,1-1,-1-1,1 1,-1-2,1 1,-1-1,1 0,-1 0,0-1,0 1,0-2,11-6,-5-1,-1-1,0 0,-1-1,0 0,-1 0,-1-1,0-1,8-17,49-134,-40 94,-6 11,-15 43,1-1,1 1,17-33,-14 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5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1 800,'1'-34,"2"0,2 1,1-1,1 1,2 1,1-1,2 1,1 1,2 1,0 0,2 0,39-49,-48 69,0 1,1 0,0 0,1 0,0 2,0-1,1 1,0 1,0 0,0 0,13-4,-5 5,0 0,0 1,1 1,-1 1,1 0,26 2,-11 2,-20 0,0-2,0 0,28-3,-38 2,-1 0,0 0,0 0,0-1,0 1,-1-1,1 0,0 0,-1-1,1 1,-1-1,0 1,0-1,0 0,0 0,0 0,-1-1,4-5,8-19,-1 0,-2-1,9-32,-20 60,8-23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6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14,'-1'-1,"1"0,-1 0,1 0,-1 0,0 0,1 1,-1-1,0 0,0 0,0 1,1-1,-1 1,0-1,0 1,0-1,0 1,0-1,0 1,0 0,0-1,0 1,-1 0,1 2,0 0,0 1,1-1,-1 0,1 0,0 1,-1-1,1 0,0 1,0-1,1 4,1 13,0 1,1-1,1 0,1 0,1 0,0-1,14 27,76 123,-51-94,56 86,32 59,-100-151,-22-43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7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0 400,'1'-6,"0"0,0 1,0-1,1 1,-1-1,1 1,1 0,-1-1,1 1,0 1,0-1,4-5,51-55,-41 48,23-21,2 1,2 2,1 2,90-48,-127 77,0 1,1 0,-1 1,1 0,0 0,0 1,0 0,0 0,0 1,0 0,0 1,0 0,0 0,-1 1,1 0,0 1,15 6,14 8,-1 1,55 36,-65-38,142 91,-5 7,156 141,-312-247,21 17,42 48,-64-65,-1-1,0 1,-1 1,0-1,0 1,-1 0,0 0,0 1,-1-1,0 1,2 17,-5-23,0 1,-1-1,0 1,0-1,0 1,0-1,-1 1,1-1,-1 0,0 0,-1 0,1 0,-1 0,1-1,-1 1,-7 6,-8 7,-40 31,19-18,-409 428,249-243,198-214,-7 8,0-1,-1 0,0 0,-14 9,21-16,-1 1,0-1,0 0,1 0,-1 0,0 0,0 0,0-1,0 1,0-1,0 0,0 0,0 0,0 0,0 0,0-1,0 1,0-1,0 0,0 0,1 0,-4-2,-59-31,1-4,2-2,-73-63,128 98,1 0,1-1,-1 0,1 1,0-2,0 1,-5-10,10 15,-1-1,0 0,1 1,-1-1,1 0,0 1,-1-1,1 0,0 1,0-1,0 0,0 0,1 1,-1-1,0 0,1 0,-1 1,1-1,-1 1,1-1,0 0,0 1,0-1,0 1,0 0,0-1,0 1,0 0,1 0,-1-1,0 1,1 0,-1 0,1 1,-1-1,1 0,-1 0,3 0,15-8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17:44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852 1,'-11'1,"0"0,-1 0,1 2,0-1,0 1,0 1,-17 8,-71 43,78-43,-35 24,1 2,2 2,1 3,3 2,-49 56,65-63,2 2,1 1,2 1,3 2,1 0,2 1,-23 69,39-96,1 1,0 0,2 0,0 0,1 0,1 1,1-1,3 24,-1-31,0 0,1 0,1 0,0-1,1 1,0-1,0 0,1 0,1-1,0 0,0 0,1-1,0 0,11 10,3-1,1-1,0-1,1-1,1-1,0-2,1 0,28 9,198 48,-236-65,387 78,60 15,-342-65,207 84,-300-105,-1 2,-1 1,0 1,-1 1,0 1,-1 2,33 32,-47-39,0 0,0 0,-2 1,0 0,0 1,-1 0,-1 0,0 0,-1 1,0 0,-1 0,-1 0,-1 1,0-1,-1 0,-1 21,-2-7,-1 0,-2 0,-1-1,-1 1,-2-1,-1-1,0 1,-2-2,-26 42,-6 1,-4-2,-66 71,-12-2,-6-6,-238 184,317-275,-1-2,-1-2,-62 28,93-52,1-1,-2-1,1-1,-1-2,-1 0,1-1,-1-2,0 0,0-2,-40-3,53-1,1 0,-1 0,0-2,1 1,0-2,0 1,0-2,1 0,0 0,0-1,1 0,0-1,0 0,1 0,0-1,1 0,0-1,-8-14,6 10,1-1,1 0,1 0,0-1,1 0,1 0,1 0,0-1,1 0,1 1,0-1,3-35,4 18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8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61,'-1'-2,"1"0,0-1,0 1,0 0,0-1,1 1,-1 0,1-1,-1 1,1 0,0 0,0 0,0 0,0 0,0-1,1 2,-1-1,0 0,1 0,-1 0,1 1,0-1,0 1,0-1,0 1,0 0,0 0,0-1,0 2,0-1,0 0,0 0,1 1,-1-1,0 1,1 0,-1-1,3 1,1 1,0-1,0 1,0 0,0 0,0 0,0 1,-1 0,1 0,-1 1,1 0,-1 0,0 0,9 7,-1 4,0 0,-1 1,-1 0,0 1,-1 0,0 0,-2 1,0 1,-1-1,9 32,-13-29,-4-4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9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29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21,'-1'-1,"1"0,-1-1,1 1,-1 0,0 0,0 0,1 0,-1 0,0 0,0 0,0 0,0 0,-1 0,1 0,0 1,0-1,0 0,-1 1,1-1,0 1,0-1,-1 1,1 0,0-1,-1 1,1 0,-1 0,1 0,0 0,-2 1,-44 0,39 1,0 1,0 0,0 0,0 0,0 1,0 1,1-1,0 1,0 0,0 1,1-1,0 1,-10 12,14-15,-1 1,1-1,-1 1,1 0,0-1,1 1,-1 0,0 0,1 0,0 0,0 0,1 0,-1 1,1-1,-1 0,1 0,1 1,-1-1,1 0,-1 0,1 0,0 0,1 0,-1 0,1 0,0 0,0 0,0-1,3 6,14 11,1 0,1-2,0 0,1-1,1-2,39 21,-22-12,510 273,-546-296,0 1,0 0,0 1,-1-1,1 0,-1 1,0 0,0 0,0 0,0 0,0 1,3 4,-5-6,-1-1,0 1,1 0,-1-1,0 1,0 0,0 0,0-1,0 1,0 0,0-1,0 1,-1 0,1-1,-1 1,1-1,-1 1,0-1,0 1,1-1,-1 1,0-1,0 1,0-1,-1 0,1 0,0 0,0 0,-1 1,1-2,-1 1,-2 2,-124 90,7-4,-137 76,203-140,34-19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0.3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0,'47'73,"-5"-13,57 111,131 216,30-20,-190-279,3-4,4-3,94 76,-138-132,0-2,2-1,0-1,70 28,-78-39,1-2,0 0,0-2,1-1,0-1,0-2,50-1,-63-2,-6 1,0 0,-1 0,1-1,0 0,-1-1,1 0,-1-1,1 1,-1-2,0 0,16-9,-6-5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1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744 188,'-50'0,"0"2,0 3,0 2,1 1,0 3,1 2,-51 21,26-4,-94 52,164-80,-27 14,29-15,0-1,0 1,0-1,1 1,-1-1,0 1,0-1,0 0,0 0,0 1,0-1,0 0,0 0,0 0,0 0,0 0,0 0,0 0,0-1,0 1,0 0,0 0,1-1,-1 1,-2-1,4 0,-1 0,0 0,0 0,1 0,-1 0,0 0,1 0,-1 0,1 0,-1 1,1-1,-1 0,1 0,0 1,0-1,-1 0,1 1,0-1,0 0,0 1,-1-1,1 1,2-1,26-17,-26 17,42-23,1 2,68-21,106-22,-147 45,30-7,0 3,207-18,-258 39,0 3,0 2,0 2,0 2,-1 3,0 2,-1 2,53 21,-34-3,-1 3,-1 2,82 61,166 158,-312-253,47 49,-48-49,0 0,0 0,-1 1,1-1,-1 1,1-1,-1 1,0 0,0-1,0 1,0 0,-1 0,1 0,-1-1,1 1,-1 0,0 0,0 0,-1 0,0 4,1-6,0 0,0-1,0 1,-1-1,1 1,0 0,0-1,-1 1,1-1,0 1,-1-1,1 1,-1-1,1 1,-1-1,1 1,-1-1,1 0,-1 1,1-1,-1 0,0 1,1-1,-1 0,1 0,-1 0,0 1,1-1,-1 0,-1 0,-18-10,-14-28,21 16,1 0,1-1,1 0,-14-47,-15-105,28 120,7 34,-19-118,21 125,1-1,1 1,1 0,-1 0,2 0,0 0,7-23,-3 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1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0,'0'5,"5"5,0 5,5 5,5 3,3 2,8 5,-1 2,5 4,0 0,0 3,-1-2,-5-6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3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1 179,'0'-1,"1"0,0 0,0-1,-1 1,1 0,0 0,0 1,0-1,0 0,0 0,0 0,0 1,0-1,1 0,-1 1,0-1,0 1,1-1,-1 1,0 0,1 0,-1-1,0 1,2 0,39-5,-38 5,45-4,0 2,58 6,-87-2,0 1,1 1,-1 0,-1 2,1 0,-1 2,0 0,18 11,12 13,-1 2,-2 2,-1 2,-2 2,-2 2,67 89,-12 6,87 167,-157-250,-21-40,2-1,0 1,12 16,-19-29,0-1,0 0,0 0,0 0,0 1,1-1,-1 0,0 0,0 0,0 0,1 1,-1-1,0 0,0 0,0 0,1 0,-1 0,0 0,0 0,1 0,-1 0,0 0,0 0,1 0,-1 0,0 0,0 0,1 0,-1 0,0 0,0 0,0 0,1 0,-1 0,0 0,0 0,0-1,1 1,-1 0,0 0,0 0,0 0,1-1,-1 1,0 0,0 0,0 0,0-1,0 1,0 0,1 0,-1 0,0-1,0 1,0 0,0 0,0-1,0 1,0 0,0 0,0-1,0 1,0 0,0 0,0-1,0 1,0 0,-1 0,5-25,-4 20,23-148,80-284,-84 364,-8 31,6-22,28-70,-39 118,1 1,0 0,1 0,1 0,0 1,1 1,1 0,0 0,23-20,-28 28,-1 2,1-1,0 0,0 1,0 1,1-1,-1 1,1 0,-1 0,1 0,-1 1,1 0,0 1,8 0,-5 0,0 2,-1-1,1 2,0-1,0 1,-1 0,0 1,15 8,3 5,-2 1,0 1,-1 1,-1 1,23 27,-5-1,-2 1,-2 2,-3 2,-1 0,-3 3,-3 0,39 112,-59-144,-1-1,-1 1,-1 0,-1 1,-1 29,-2-45,0 0,-1 0,0 0,0 0,-1 0,0 0,0 0,-1 0,0-1,-1 1,1-1,-1 0,-1 0,1 0,-1-1,-1 1,1-1,-9 6,-36 25,-2-3,-1-2,-2-3,-1-2,-1-3,-1-2,-92 22,121-37,0-2,-1-1,0-1,-40-2,-122-16,116 7,64 7,0-1,0-1,1 0,-1 0,1-1,0-1,0 1,0-2,-12-8,3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3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1,'1'7,"0"0,1 0,-1-1,1 1,1 0,-1-1,1 1,0-1,1 0,5 8,45 57,247 325,-291-380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4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0,'10'2,"0"0,1 0,-1 1,0 1,-1-1,1 2,0-1,14 10,-2-2,10 6,-1 0,34 27,-50-33,-1 0,0 1,-1 0,0 1,-2 1,12 16,-20-26,0 1,0 0,0 0,-1 1,0-1,0 0,-1 1,1-1,-2 1,1 0,-1-1,0 1,0-1,0 1,-1 0,0-1,-1 1,1-1,-1 0,-1 1,-4 9,-6 8,-1-1,-1 0,-1-2,-21 23,6-7,11-11,-1-1,-1-1,-1-2,-1 0,-1-1,-1-1,-43 25,52-35,1-1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9T02:20:34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1,'2'0,"0"1,0-1,-1 1,1-1,0 1,0 0,0 0,-1 0,1 0,0 0,-1 0,1 0,-1 1,1-1,-1 1,0-1,2 3,22 33,-19-28,73 135,110 274,-39-74,-100-237,-10-20,3-1,85 124,-123-203,1 1,0-1,0 0,0-1,1 1,0-1,0-1,1 1,-1-1,14 6,-16-10,0 1,0-1,0 0,0 0,0-1,0 1,1-1,-1 0,0-1,0 1,0-1,0 0,0-1,0 1,0-1,0 0,0 0,0 0,7-6,238-151,-225 142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1376-B223-4F6C-8466-48546EA31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47EC0-59D3-48CC-B96F-C59FFFA07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A4E8-A6BC-4C88-B503-0E7FD615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604B-95BA-4C0D-837F-F76842E4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3D14-DF73-4DB4-9462-2A1BA239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442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5307-CBD0-44E6-BB85-A6A2C18A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3F5BD-0BE8-4D79-8D77-A9EBDEDE6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60C53-D2D4-438E-AF8B-4129F3C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1D9D-B2A5-4EE7-843D-59619F18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E6D61-7140-48F9-8D27-624A9C12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53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9E1FF-A921-4DCC-ADED-95C62440B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8B59E-1C26-4503-A99E-A179826EA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EB99-2E7D-4FBB-AD5F-95ABC890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7E66-7FEF-48B9-830A-D78FD745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46E3-E605-4F60-8CCC-87F40D8A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903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36C8-1078-40A7-B3B7-15CDD432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C94B-9FF2-4CFD-9A6C-ABF8DC04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7E89-31C6-4C06-BC0A-214D145B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C53A-4553-49E5-8F03-91F9D9A0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F9DF-0237-4C0D-8B3A-38F3D253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57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6A7-2761-43CA-87EF-5A130BDA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1EAFD-7EA3-48C1-B265-46A99B83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6E17-8386-46A0-9635-DD2BB53F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E388-A874-41A3-A141-18FC93E2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D5F1-6BA1-4CB4-B7C1-8148F1B9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74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18F2-E496-476C-95EE-1FD62E19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D07D-3CB8-42B5-85A2-A270D7BBF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5AD77-1D91-410E-9C70-13A5CBD2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60043-7B87-4A5E-9203-48DC2899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FA585-AD32-41F7-81DD-A83AAFD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1AD7-52F4-470C-B3C6-7EA0438C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166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5C8A-88E1-4280-BBC8-8F8218E7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A6934-FAA0-438B-844B-D9CAD4688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275D-0400-4C98-919D-423AAC1C5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ACBE-D5C8-4EDE-9FAB-1F0749623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07161-9C52-4372-A704-B3F0039B2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A2FB9-177E-4C29-AEB0-9566A4B3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C96F8-8892-433C-86BF-9C9EDD6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5134D-C7B2-4796-982A-21C9653F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49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F889-4014-4462-8E3E-01D434A1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BDA6F-38C7-478C-B38A-4B87291C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4FF7F-A8FF-461A-8DC8-6B9527E7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0B569-C69F-4B6A-A17B-69A5E0E8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593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99BE9-6162-47FA-AC41-B64F7814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8F95C-C575-42DB-A693-6C4EE1BE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4C127-8623-4F30-8441-E59AE0F0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168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6D9B-5B42-4F0B-88F7-B40D3452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DE76-0C22-49CB-9B28-20AF728D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59999-71A6-46FC-B988-6405773B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B6094-1382-4BA7-9224-1211F3DB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2FDB3-9CF9-4B90-A1FC-65D8CA00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E5B3A-F9E8-4D48-8008-F12184CE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26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6B1B-6440-4858-A923-55238490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74761-F5D1-4B34-AA09-368458D39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9BC48-90DA-42A7-AADB-32B836909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A200E-FBE6-4B12-84C4-10AFE5C2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D2520-F8E8-4E14-B072-0E6300B0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3087E-E48A-4B07-999E-66680A7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18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86530-E376-42FA-8CE8-602EBA9A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B1D9-865E-4185-9CC7-FD35FA14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C647-8936-4EB3-9ED9-554084664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6268-681F-4658-A0C9-B1FBE30142CB}" type="datetimeFigureOut">
              <a:rPr lang="th-TH" smtClean="0"/>
              <a:t>19/12/63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8033-465B-4513-BE2D-BA1FB7CA4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1EF9-5DA7-4F47-B77C-22953EF41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4662-2CA8-4066-9F90-BA0E22BB08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39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2.png"/><Relationship Id="rId18" Type="http://schemas.openxmlformats.org/officeDocument/2006/relationships/customXml" Target="../ink/ink693.xml"/><Relationship Id="rId26" Type="http://schemas.openxmlformats.org/officeDocument/2006/relationships/customXml" Target="../ink/ink697.xml"/><Relationship Id="rId39" Type="http://schemas.openxmlformats.org/officeDocument/2006/relationships/image" Target="../media/image695.png"/><Relationship Id="rId21" Type="http://schemas.openxmlformats.org/officeDocument/2006/relationships/image" Target="../media/image686.png"/><Relationship Id="rId34" Type="http://schemas.openxmlformats.org/officeDocument/2006/relationships/customXml" Target="../ink/ink701.xml"/><Relationship Id="rId42" Type="http://schemas.openxmlformats.org/officeDocument/2006/relationships/customXml" Target="../ink/ink705.xml"/><Relationship Id="rId47" Type="http://schemas.openxmlformats.org/officeDocument/2006/relationships/image" Target="../media/image699.png"/><Relationship Id="rId50" Type="http://schemas.openxmlformats.org/officeDocument/2006/relationships/customXml" Target="../ink/ink709.xml"/><Relationship Id="rId55" Type="http://schemas.openxmlformats.org/officeDocument/2006/relationships/image" Target="../media/image703.png"/><Relationship Id="rId63" Type="http://schemas.openxmlformats.org/officeDocument/2006/relationships/image" Target="../media/image707.png"/><Relationship Id="rId68" Type="http://schemas.openxmlformats.org/officeDocument/2006/relationships/customXml" Target="../ink/ink718.xml"/><Relationship Id="rId76" Type="http://schemas.openxmlformats.org/officeDocument/2006/relationships/customXml" Target="../ink/ink722.xml"/><Relationship Id="rId7" Type="http://schemas.openxmlformats.org/officeDocument/2006/relationships/image" Target="../media/image679.png"/><Relationship Id="rId71" Type="http://schemas.openxmlformats.org/officeDocument/2006/relationships/image" Target="../media/image711.png"/><Relationship Id="rId2" Type="http://schemas.openxmlformats.org/officeDocument/2006/relationships/customXml" Target="../ink/ink685.xml"/><Relationship Id="rId16" Type="http://schemas.openxmlformats.org/officeDocument/2006/relationships/customXml" Target="../ink/ink692.xml"/><Relationship Id="rId29" Type="http://schemas.openxmlformats.org/officeDocument/2006/relationships/image" Target="../media/image690.png"/><Relationship Id="rId11" Type="http://schemas.openxmlformats.org/officeDocument/2006/relationships/image" Target="../media/image681.png"/><Relationship Id="rId24" Type="http://schemas.openxmlformats.org/officeDocument/2006/relationships/customXml" Target="../ink/ink696.xml"/><Relationship Id="rId32" Type="http://schemas.openxmlformats.org/officeDocument/2006/relationships/customXml" Target="../ink/ink700.xml"/><Relationship Id="rId37" Type="http://schemas.openxmlformats.org/officeDocument/2006/relationships/image" Target="../media/image694.png"/><Relationship Id="rId40" Type="http://schemas.openxmlformats.org/officeDocument/2006/relationships/customXml" Target="../ink/ink704.xml"/><Relationship Id="rId45" Type="http://schemas.openxmlformats.org/officeDocument/2006/relationships/image" Target="../media/image698.png"/><Relationship Id="rId53" Type="http://schemas.openxmlformats.org/officeDocument/2006/relationships/image" Target="../media/image702.png"/><Relationship Id="rId58" Type="http://schemas.openxmlformats.org/officeDocument/2006/relationships/customXml" Target="../ink/ink713.xml"/><Relationship Id="rId66" Type="http://schemas.openxmlformats.org/officeDocument/2006/relationships/customXml" Target="../ink/ink717.xml"/><Relationship Id="rId74" Type="http://schemas.openxmlformats.org/officeDocument/2006/relationships/customXml" Target="../ink/ink721.xml"/><Relationship Id="rId79" Type="http://schemas.openxmlformats.org/officeDocument/2006/relationships/image" Target="../media/image715.png"/><Relationship Id="rId5" Type="http://schemas.openxmlformats.org/officeDocument/2006/relationships/image" Target="../media/image678.png"/><Relationship Id="rId61" Type="http://schemas.openxmlformats.org/officeDocument/2006/relationships/image" Target="../media/image706.png"/><Relationship Id="rId10" Type="http://schemas.openxmlformats.org/officeDocument/2006/relationships/customXml" Target="../ink/ink689.xml"/><Relationship Id="rId19" Type="http://schemas.openxmlformats.org/officeDocument/2006/relationships/image" Target="../media/image685.png"/><Relationship Id="rId31" Type="http://schemas.openxmlformats.org/officeDocument/2006/relationships/image" Target="../media/image691.png"/><Relationship Id="rId44" Type="http://schemas.openxmlformats.org/officeDocument/2006/relationships/customXml" Target="../ink/ink706.xml"/><Relationship Id="rId52" Type="http://schemas.openxmlformats.org/officeDocument/2006/relationships/customXml" Target="../ink/ink710.xml"/><Relationship Id="rId60" Type="http://schemas.openxmlformats.org/officeDocument/2006/relationships/customXml" Target="../ink/ink714.xml"/><Relationship Id="rId65" Type="http://schemas.openxmlformats.org/officeDocument/2006/relationships/image" Target="../media/image708.png"/><Relationship Id="rId73" Type="http://schemas.openxmlformats.org/officeDocument/2006/relationships/image" Target="../media/image712.png"/><Relationship Id="rId78" Type="http://schemas.openxmlformats.org/officeDocument/2006/relationships/customXml" Target="../ink/ink723.xml"/><Relationship Id="rId81" Type="http://schemas.openxmlformats.org/officeDocument/2006/relationships/image" Target="../media/image716.png"/><Relationship Id="rId4" Type="http://schemas.openxmlformats.org/officeDocument/2006/relationships/customXml" Target="../ink/ink686.xml"/><Relationship Id="rId9" Type="http://schemas.openxmlformats.org/officeDocument/2006/relationships/image" Target="../media/image680.png"/><Relationship Id="rId14" Type="http://schemas.openxmlformats.org/officeDocument/2006/relationships/customXml" Target="../ink/ink691.xml"/><Relationship Id="rId22" Type="http://schemas.openxmlformats.org/officeDocument/2006/relationships/customXml" Target="../ink/ink695.xml"/><Relationship Id="rId27" Type="http://schemas.openxmlformats.org/officeDocument/2006/relationships/image" Target="../media/image689.png"/><Relationship Id="rId30" Type="http://schemas.openxmlformats.org/officeDocument/2006/relationships/customXml" Target="../ink/ink699.xml"/><Relationship Id="rId35" Type="http://schemas.openxmlformats.org/officeDocument/2006/relationships/image" Target="../media/image693.png"/><Relationship Id="rId43" Type="http://schemas.openxmlformats.org/officeDocument/2006/relationships/image" Target="../media/image697.png"/><Relationship Id="rId48" Type="http://schemas.openxmlformats.org/officeDocument/2006/relationships/customXml" Target="../ink/ink708.xml"/><Relationship Id="rId56" Type="http://schemas.openxmlformats.org/officeDocument/2006/relationships/customXml" Target="../ink/ink712.xml"/><Relationship Id="rId64" Type="http://schemas.openxmlformats.org/officeDocument/2006/relationships/customXml" Target="../ink/ink716.xml"/><Relationship Id="rId69" Type="http://schemas.openxmlformats.org/officeDocument/2006/relationships/image" Target="../media/image710.png"/><Relationship Id="rId77" Type="http://schemas.openxmlformats.org/officeDocument/2006/relationships/image" Target="../media/image714.png"/><Relationship Id="rId8" Type="http://schemas.openxmlformats.org/officeDocument/2006/relationships/customXml" Target="../ink/ink688.xml"/><Relationship Id="rId51" Type="http://schemas.openxmlformats.org/officeDocument/2006/relationships/image" Target="../media/image701.png"/><Relationship Id="rId72" Type="http://schemas.openxmlformats.org/officeDocument/2006/relationships/customXml" Target="../ink/ink720.xml"/><Relationship Id="rId80" Type="http://schemas.openxmlformats.org/officeDocument/2006/relationships/customXml" Target="../ink/ink724.xml"/><Relationship Id="rId3" Type="http://schemas.openxmlformats.org/officeDocument/2006/relationships/image" Target="../media/image677.png"/><Relationship Id="rId12" Type="http://schemas.openxmlformats.org/officeDocument/2006/relationships/customXml" Target="../ink/ink690.xml"/><Relationship Id="rId17" Type="http://schemas.openxmlformats.org/officeDocument/2006/relationships/image" Target="../media/image684.png"/><Relationship Id="rId25" Type="http://schemas.openxmlformats.org/officeDocument/2006/relationships/image" Target="../media/image688.png"/><Relationship Id="rId33" Type="http://schemas.openxmlformats.org/officeDocument/2006/relationships/image" Target="../media/image692.png"/><Relationship Id="rId38" Type="http://schemas.openxmlformats.org/officeDocument/2006/relationships/customXml" Target="../ink/ink703.xml"/><Relationship Id="rId46" Type="http://schemas.openxmlformats.org/officeDocument/2006/relationships/customXml" Target="../ink/ink707.xml"/><Relationship Id="rId59" Type="http://schemas.openxmlformats.org/officeDocument/2006/relationships/image" Target="../media/image705.png"/><Relationship Id="rId67" Type="http://schemas.openxmlformats.org/officeDocument/2006/relationships/image" Target="../media/image709.png"/><Relationship Id="rId20" Type="http://schemas.openxmlformats.org/officeDocument/2006/relationships/customXml" Target="../ink/ink694.xml"/><Relationship Id="rId41" Type="http://schemas.openxmlformats.org/officeDocument/2006/relationships/image" Target="../media/image696.png"/><Relationship Id="rId54" Type="http://schemas.openxmlformats.org/officeDocument/2006/relationships/customXml" Target="../ink/ink711.xml"/><Relationship Id="rId62" Type="http://schemas.openxmlformats.org/officeDocument/2006/relationships/customXml" Target="../ink/ink715.xml"/><Relationship Id="rId70" Type="http://schemas.openxmlformats.org/officeDocument/2006/relationships/customXml" Target="../ink/ink719.xml"/><Relationship Id="rId75" Type="http://schemas.openxmlformats.org/officeDocument/2006/relationships/image" Target="../media/image7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7.xml"/><Relationship Id="rId15" Type="http://schemas.openxmlformats.org/officeDocument/2006/relationships/image" Target="../media/image683.png"/><Relationship Id="rId23" Type="http://schemas.openxmlformats.org/officeDocument/2006/relationships/image" Target="../media/image687.png"/><Relationship Id="rId28" Type="http://schemas.openxmlformats.org/officeDocument/2006/relationships/customXml" Target="../ink/ink698.xml"/><Relationship Id="rId36" Type="http://schemas.openxmlformats.org/officeDocument/2006/relationships/customXml" Target="../ink/ink702.xml"/><Relationship Id="rId49" Type="http://schemas.openxmlformats.org/officeDocument/2006/relationships/image" Target="../media/image700.png"/><Relationship Id="rId57" Type="http://schemas.openxmlformats.org/officeDocument/2006/relationships/image" Target="../media/image70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2.png"/><Relationship Id="rId18" Type="http://schemas.openxmlformats.org/officeDocument/2006/relationships/customXml" Target="../ink/ink733.xml"/><Relationship Id="rId26" Type="http://schemas.openxmlformats.org/officeDocument/2006/relationships/customXml" Target="../ink/ink737.xml"/><Relationship Id="rId39" Type="http://schemas.openxmlformats.org/officeDocument/2006/relationships/image" Target="../media/image734.png"/><Relationship Id="rId21" Type="http://schemas.openxmlformats.org/officeDocument/2006/relationships/image" Target="../media/image726.png"/><Relationship Id="rId34" Type="http://schemas.openxmlformats.org/officeDocument/2006/relationships/customXml" Target="../ink/ink741.xml"/><Relationship Id="rId42" Type="http://schemas.openxmlformats.org/officeDocument/2006/relationships/customXml" Target="../ink/ink745.xml"/><Relationship Id="rId47" Type="http://schemas.openxmlformats.org/officeDocument/2006/relationships/image" Target="../media/image738.png"/><Relationship Id="rId50" Type="http://schemas.openxmlformats.org/officeDocument/2006/relationships/customXml" Target="../ink/ink749.xml"/><Relationship Id="rId55" Type="http://schemas.openxmlformats.org/officeDocument/2006/relationships/image" Target="../media/image742.png"/><Relationship Id="rId63" Type="http://schemas.openxmlformats.org/officeDocument/2006/relationships/image" Target="../media/image746.png"/><Relationship Id="rId68" Type="http://schemas.openxmlformats.org/officeDocument/2006/relationships/customXml" Target="../ink/ink758.xml"/><Relationship Id="rId76" Type="http://schemas.openxmlformats.org/officeDocument/2006/relationships/customXml" Target="../ink/ink762.xml"/><Relationship Id="rId7" Type="http://schemas.openxmlformats.org/officeDocument/2006/relationships/image" Target="../media/image719.png"/><Relationship Id="rId71" Type="http://schemas.openxmlformats.org/officeDocument/2006/relationships/image" Target="../media/image750.png"/><Relationship Id="rId2" Type="http://schemas.openxmlformats.org/officeDocument/2006/relationships/customXml" Target="../ink/ink725.xml"/><Relationship Id="rId16" Type="http://schemas.openxmlformats.org/officeDocument/2006/relationships/customXml" Target="../ink/ink732.xml"/><Relationship Id="rId29" Type="http://schemas.openxmlformats.org/officeDocument/2006/relationships/image" Target="../media/image730.png"/><Relationship Id="rId11" Type="http://schemas.openxmlformats.org/officeDocument/2006/relationships/image" Target="../media/image721.png"/><Relationship Id="rId24" Type="http://schemas.openxmlformats.org/officeDocument/2006/relationships/customXml" Target="../ink/ink736.xml"/><Relationship Id="rId32" Type="http://schemas.openxmlformats.org/officeDocument/2006/relationships/customXml" Target="../ink/ink740.xml"/><Relationship Id="rId37" Type="http://schemas.openxmlformats.org/officeDocument/2006/relationships/image" Target="../media/image733.png"/><Relationship Id="rId40" Type="http://schemas.openxmlformats.org/officeDocument/2006/relationships/customXml" Target="../ink/ink744.xml"/><Relationship Id="rId45" Type="http://schemas.openxmlformats.org/officeDocument/2006/relationships/image" Target="../media/image737.png"/><Relationship Id="rId53" Type="http://schemas.openxmlformats.org/officeDocument/2006/relationships/image" Target="../media/image741.png"/><Relationship Id="rId58" Type="http://schemas.openxmlformats.org/officeDocument/2006/relationships/customXml" Target="../ink/ink753.xml"/><Relationship Id="rId66" Type="http://schemas.openxmlformats.org/officeDocument/2006/relationships/customXml" Target="../ink/ink757.xml"/><Relationship Id="rId74" Type="http://schemas.openxmlformats.org/officeDocument/2006/relationships/customXml" Target="../ink/ink761.xml"/><Relationship Id="rId79" Type="http://schemas.openxmlformats.org/officeDocument/2006/relationships/image" Target="../media/image754.png"/><Relationship Id="rId5" Type="http://schemas.openxmlformats.org/officeDocument/2006/relationships/image" Target="../media/image718.png"/><Relationship Id="rId61" Type="http://schemas.openxmlformats.org/officeDocument/2006/relationships/image" Target="../media/image745.png"/><Relationship Id="rId10" Type="http://schemas.openxmlformats.org/officeDocument/2006/relationships/customXml" Target="../ink/ink729.xml"/><Relationship Id="rId19" Type="http://schemas.openxmlformats.org/officeDocument/2006/relationships/image" Target="../media/image725.png"/><Relationship Id="rId31" Type="http://schemas.openxmlformats.org/officeDocument/2006/relationships/image" Target="../media/image731.png"/><Relationship Id="rId44" Type="http://schemas.openxmlformats.org/officeDocument/2006/relationships/customXml" Target="../ink/ink746.xml"/><Relationship Id="rId52" Type="http://schemas.openxmlformats.org/officeDocument/2006/relationships/customXml" Target="../ink/ink750.xml"/><Relationship Id="rId60" Type="http://schemas.openxmlformats.org/officeDocument/2006/relationships/customXml" Target="../ink/ink754.xml"/><Relationship Id="rId65" Type="http://schemas.openxmlformats.org/officeDocument/2006/relationships/image" Target="../media/image747.png"/><Relationship Id="rId73" Type="http://schemas.openxmlformats.org/officeDocument/2006/relationships/image" Target="../media/image751.png"/><Relationship Id="rId78" Type="http://schemas.openxmlformats.org/officeDocument/2006/relationships/customXml" Target="../ink/ink763.xml"/><Relationship Id="rId81" Type="http://schemas.openxmlformats.org/officeDocument/2006/relationships/image" Target="../media/image755.png"/><Relationship Id="rId4" Type="http://schemas.openxmlformats.org/officeDocument/2006/relationships/customXml" Target="../ink/ink726.xml"/><Relationship Id="rId9" Type="http://schemas.openxmlformats.org/officeDocument/2006/relationships/image" Target="../media/image720.png"/><Relationship Id="rId14" Type="http://schemas.openxmlformats.org/officeDocument/2006/relationships/customXml" Target="../ink/ink731.xml"/><Relationship Id="rId22" Type="http://schemas.openxmlformats.org/officeDocument/2006/relationships/customXml" Target="../ink/ink735.xml"/><Relationship Id="rId27" Type="http://schemas.openxmlformats.org/officeDocument/2006/relationships/image" Target="../media/image729.png"/><Relationship Id="rId30" Type="http://schemas.openxmlformats.org/officeDocument/2006/relationships/customXml" Target="../ink/ink739.xml"/><Relationship Id="rId35" Type="http://schemas.openxmlformats.org/officeDocument/2006/relationships/image" Target="../media/image732.png"/><Relationship Id="rId43" Type="http://schemas.openxmlformats.org/officeDocument/2006/relationships/image" Target="../media/image736.png"/><Relationship Id="rId48" Type="http://schemas.openxmlformats.org/officeDocument/2006/relationships/customXml" Target="../ink/ink748.xml"/><Relationship Id="rId56" Type="http://schemas.openxmlformats.org/officeDocument/2006/relationships/customXml" Target="../ink/ink752.xml"/><Relationship Id="rId64" Type="http://schemas.openxmlformats.org/officeDocument/2006/relationships/customXml" Target="../ink/ink756.xml"/><Relationship Id="rId69" Type="http://schemas.openxmlformats.org/officeDocument/2006/relationships/image" Target="../media/image749.png"/><Relationship Id="rId77" Type="http://schemas.openxmlformats.org/officeDocument/2006/relationships/image" Target="../media/image753.png"/><Relationship Id="rId8" Type="http://schemas.openxmlformats.org/officeDocument/2006/relationships/customXml" Target="../ink/ink728.xml"/><Relationship Id="rId51" Type="http://schemas.openxmlformats.org/officeDocument/2006/relationships/image" Target="../media/image740.png"/><Relationship Id="rId72" Type="http://schemas.openxmlformats.org/officeDocument/2006/relationships/customXml" Target="../ink/ink760.xml"/><Relationship Id="rId80" Type="http://schemas.openxmlformats.org/officeDocument/2006/relationships/customXml" Target="../ink/ink764.xml"/><Relationship Id="rId3" Type="http://schemas.openxmlformats.org/officeDocument/2006/relationships/image" Target="../media/image717.png"/><Relationship Id="rId12" Type="http://schemas.openxmlformats.org/officeDocument/2006/relationships/customXml" Target="../ink/ink730.xml"/><Relationship Id="rId17" Type="http://schemas.openxmlformats.org/officeDocument/2006/relationships/image" Target="../media/image724.png"/><Relationship Id="rId25" Type="http://schemas.openxmlformats.org/officeDocument/2006/relationships/image" Target="../media/image728.png"/><Relationship Id="rId33" Type="http://schemas.openxmlformats.org/officeDocument/2006/relationships/image" Target="../media/image508.png"/><Relationship Id="rId38" Type="http://schemas.openxmlformats.org/officeDocument/2006/relationships/customXml" Target="../ink/ink743.xml"/><Relationship Id="rId46" Type="http://schemas.openxmlformats.org/officeDocument/2006/relationships/customXml" Target="../ink/ink747.xml"/><Relationship Id="rId59" Type="http://schemas.openxmlformats.org/officeDocument/2006/relationships/image" Target="../media/image744.png"/><Relationship Id="rId67" Type="http://schemas.openxmlformats.org/officeDocument/2006/relationships/image" Target="../media/image748.png"/><Relationship Id="rId20" Type="http://schemas.openxmlformats.org/officeDocument/2006/relationships/customXml" Target="../ink/ink734.xml"/><Relationship Id="rId41" Type="http://schemas.openxmlformats.org/officeDocument/2006/relationships/image" Target="../media/image735.png"/><Relationship Id="rId54" Type="http://schemas.openxmlformats.org/officeDocument/2006/relationships/customXml" Target="../ink/ink751.xml"/><Relationship Id="rId62" Type="http://schemas.openxmlformats.org/officeDocument/2006/relationships/customXml" Target="../ink/ink755.xml"/><Relationship Id="rId70" Type="http://schemas.openxmlformats.org/officeDocument/2006/relationships/customXml" Target="../ink/ink759.xml"/><Relationship Id="rId75" Type="http://schemas.openxmlformats.org/officeDocument/2006/relationships/image" Target="../media/image7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7.xml"/><Relationship Id="rId15" Type="http://schemas.openxmlformats.org/officeDocument/2006/relationships/image" Target="../media/image723.png"/><Relationship Id="rId23" Type="http://schemas.openxmlformats.org/officeDocument/2006/relationships/image" Target="../media/image727.png"/><Relationship Id="rId28" Type="http://schemas.openxmlformats.org/officeDocument/2006/relationships/customXml" Target="../ink/ink738.xml"/><Relationship Id="rId36" Type="http://schemas.openxmlformats.org/officeDocument/2006/relationships/customXml" Target="../ink/ink742.xml"/><Relationship Id="rId49" Type="http://schemas.openxmlformats.org/officeDocument/2006/relationships/image" Target="../media/image739.png"/><Relationship Id="rId57" Type="http://schemas.openxmlformats.org/officeDocument/2006/relationships/image" Target="../media/image7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9.png"/><Relationship Id="rId13" Type="http://schemas.openxmlformats.org/officeDocument/2006/relationships/customXml" Target="../ink/ink770.xml"/><Relationship Id="rId18" Type="http://schemas.openxmlformats.org/officeDocument/2006/relationships/image" Target="../media/image764.png"/><Relationship Id="rId26" Type="http://schemas.openxmlformats.org/officeDocument/2006/relationships/image" Target="../media/image768.png"/><Relationship Id="rId3" Type="http://schemas.openxmlformats.org/officeDocument/2006/relationships/customXml" Target="../ink/ink765.xml"/><Relationship Id="rId21" Type="http://schemas.openxmlformats.org/officeDocument/2006/relationships/customXml" Target="../ink/ink774.xml"/><Relationship Id="rId7" Type="http://schemas.openxmlformats.org/officeDocument/2006/relationships/customXml" Target="../ink/ink767.xml"/><Relationship Id="rId12" Type="http://schemas.openxmlformats.org/officeDocument/2006/relationships/image" Target="../media/image761.png"/><Relationship Id="rId17" Type="http://schemas.openxmlformats.org/officeDocument/2006/relationships/customXml" Target="../ink/ink772.xml"/><Relationship Id="rId25" Type="http://schemas.openxmlformats.org/officeDocument/2006/relationships/customXml" Target="../ink/ink776.xml"/><Relationship Id="rId2" Type="http://schemas.openxmlformats.org/officeDocument/2006/relationships/image" Target="../media/image756.jpeg"/><Relationship Id="rId16" Type="http://schemas.openxmlformats.org/officeDocument/2006/relationships/image" Target="../media/image763.png"/><Relationship Id="rId20" Type="http://schemas.openxmlformats.org/officeDocument/2006/relationships/image" Target="../media/image765.png"/><Relationship Id="rId29" Type="http://schemas.openxmlformats.org/officeDocument/2006/relationships/customXml" Target="../ink/ink7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8.png"/><Relationship Id="rId11" Type="http://schemas.openxmlformats.org/officeDocument/2006/relationships/customXml" Target="../ink/ink769.xml"/><Relationship Id="rId24" Type="http://schemas.openxmlformats.org/officeDocument/2006/relationships/image" Target="../media/image767.png"/><Relationship Id="rId32" Type="http://schemas.openxmlformats.org/officeDocument/2006/relationships/image" Target="../media/image771.png"/><Relationship Id="rId5" Type="http://schemas.openxmlformats.org/officeDocument/2006/relationships/customXml" Target="../ink/ink766.xml"/><Relationship Id="rId15" Type="http://schemas.openxmlformats.org/officeDocument/2006/relationships/customXml" Target="../ink/ink771.xml"/><Relationship Id="rId23" Type="http://schemas.openxmlformats.org/officeDocument/2006/relationships/customXml" Target="../ink/ink775.xml"/><Relationship Id="rId28" Type="http://schemas.openxmlformats.org/officeDocument/2006/relationships/image" Target="../media/image769.png"/><Relationship Id="rId10" Type="http://schemas.openxmlformats.org/officeDocument/2006/relationships/image" Target="../media/image760.png"/><Relationship Id="rId19" Type="http://schemas.openxmlformats.org/officeDocument/2006/relationships/customXml" Target="../ink/ink773.xml"/><Relationship Id="rId31" Type="http://schemas.openxmlformats.org/officeDocument/2006/relationships/customXml" Target="../ink/ink779.xml"/><Relationship Id="rId4" Type="http://schemas.openxmlformats.org/officeDocument/2006/relationships/image" Target="../media/image757.png"/><Relationship Id="rId9" Type="http://schemas.openxmlformats.org/officeDocument/2006/relationships/customXml" Target="../ink/ink768.xml"/><Relationship Id="rId14" Type="http://schemas.openxmlformats.org/officeDocument/2006/relationships/image" Target="../media/image762.png"/><Relationship Id="rId22" Type="http://schemas.openxmlformats.org/officeDocument/2006/relationships/image" Target="../media/image766.png"/><Relationship Id="rId27" Type="http://schemas.openxmlformats.org/officeDocument/2006/relationships/customXml" Target="../ink/ink777.xml"/><Relationship Id="rId30" Type="http://schemas.openxmlformats.org/officeDocument/2006/relationships/image" Target="../media/image7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2.xml"/><Relationship Id="rId13" Type="http://schemas.openxmlformats.org/officeDocument/2006/relationships/image" Target="../media/image777.png"/><Relationship Id="rId3" Type="http://schemas.openxmlformats.org/officeDocument/2006/relationships/image" Target="../media/image773.png"/><Relationship Id="rId7" Type="http://schemas.openxmlformats.org/officeDocument/2006/relationships/image" Target="../media/image774.png"/><Relationship Id="rId12" Type="http://schemas.openxmlformats.org/officeDocument/2006/relationships/customXml" Target="../ink/ink784.xml"/><Relationship Id="rId2" Type="http://schemas.openxmlformats.org/officeDocument/2006/relationships/image" Target="../media/image7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1.xml"/><Relationship Id="rId11" Type="http://schemas.openxmlformats.org/officeDocument/2006/relationships/image" Target="../media/image776.png"/><Relationship Id="rId5" Type="http://schemas.openxmlformats.org/officeDocument/2006/relationships/image" Target="../media/image508.png"/><Relationship Id="rId10" Type="http://schemas.openxmlformats.org/officeDocument/2006/relationships/customXml" Target="../ink/ink783.xml"/><Relationship Id="rId4" Type="http://schemas.openxmlformats.org/officeDocument/2006/relationships/customXml" Target="../ink/ink780.xml"/><Relationship Id="rId9" Type="http://schemas.openxmlformats.org/officeDocument/2006/relationships/image" Target="../media/image77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117" Type="http://schemas.openxmlformats.org/officeDocument/2006/relationships/image" Target="../media/image122.png"/><Relationship Id="rId21" Type="http://schemas.openxmlformats.org/officeDocument/2006/relationships/image" Target="../media/image74.png"/><Relationship Id="rId42" Type="http://schemas.openxmlformats.org/officeDocument/2006/relationships/customXml" Target="../ink/ink85.xml"/><Relationship Id="rId47" Type="http://schemas.openxmlformats.org/officeDocument/2006/relationships/image" Target="../media/image87.png"/><Relationship Id="rId63" Type="http://schemas.openxmlformats.org/officeDocument/2006/relationships/image" Target="../media/image95.png"/><Relationship Id="rId68" Type="http://schemas.openxmlformats.org/officeDocument/2006/relationships/customXml" Target="../ink/ink98.xml"/><Relationship Id="rId84" Type="http://schemas.openxmlformats.org/officeDocument/2006/relationships/customXml" Target="../ink/ink106.xml"/><Relationship Id="rId89" Type="http://schemas.openxmlformats.org/officeDocument/2006/relationships/image" Target="../media/image108.png"/><Relationship Id="rId112" Type="http://schemas.openxmlformats.org/officeDocument/2006/relationships/customXml" Target="../ink/ink120.xml"/><Relationship Id="rId16" Type="http://schemas.openxmlformats.org/officeDocument/2006/relationships/customXml" Target="../ink/ink72.xml"/><Relationship Id="rId107" Type="http://schemas.openxmlformats.org/officeDocument/2006/relationships/image" Target="../media/image117.png"/><Relationship Id="rId11" Type="http://schemas.openxmlformats.org/officeDocument/2006/relationships/image" Target="../media/image69.png"/><Relationship Id="rId32" Type="http://schemas.openxmlformats.org/officeDocument/2006/relationships/customXml" Target="../ink/ink80.xml"/><Relationship Id="rId37" Type="http://schemas.openxmlformats.org/officeDocument/2006/relationships/image" Target="../media/image82.png"/><Relationship Id="rId53" Type="http://schemas.openxmlformats.org/officeDocument/2006/relationships/image" Target="../media/image90.png"/><Relationship Id="rId58" Type="http://schemas.openxmlformats.org/officeDocument/2006/relationships/customXml" Target="../ink/ink93.xml"/><Relationship Id="rId74" Type="http://schemas.openxmlformats.org/officeDocument/2006/relationships/customXml" Target="../ink/ink101.xml"/><Relationship Id="rId79" Type="http://schemas.openxmlformats.org/officeDocument/2006/relationships/image" Target="../media/image103.png"/><Relationship Id="rId102" Type="http://schemas.openxmlformats.org/officeDocument/2006/relationships/customXml" Target="../ink/ink115.xml"/><Relationship Id="rId123" Type="http://schemas.openxmlformats.org/officeDocument/2006/relationships/image" Target="../media/image125.png"/><Relationship Id="rId128" Type="http://schemas.openxmlformats.org/officeDocument/2006/relationships/customXml" Target="../ink/ink128.xml"/><Relationship Id="rId5" Type="http://schemas.openxmlformats.org/officeDocument/2006/relationships/image" Target="../media/image66.png"/><Relationship Id="rId90" Type="http://schemas.openxmlformats.org/officeDocument/2006/relationships/customXml" Target="../ink/ink109.xml"/><Relationship Id="rId95" Type="http://schemas.openxmlformats.org/officeDocument/2006/relationships/image" Target="../media/image111.png"/><Relationship Id="rId19" Type="http://schemas.openxmlformats.org/officeDocument/2006/relationships/image" Target="../media/image73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77.png"/><Relationship Id="rId30" Type="http://schemas.openxmlformats.org/officeDocument/2006/relationships/customXml" Target="../ink/ink79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48" Type="http://schemas.openxmlformats.org/officeDocument/2006/relationships/customXml" Target="../ink/ink88.xml"/><Relationship Id="rId56" Type="http://schemas.openxmlformats.org/officeDocument/2006/relationships/customXml" Target="../ink/ink92.xml"/><Relationship Id="rId64" Type="http://schemas.openxmlformats.org/officeDocument/2006/relationships/customXml" Target="../ink/ink96.xml"/><Relationship Id="rId69" Type="http://schemas.openxmlformats.org/officeDocument/2006/relationships/image" Target="../media/image98.png"/><Relationship Id="rId77" Type="http://schemas.openxmlformats.org/officeDocument/2006/relationships/image" Target="../media/image102.png"/><Relationship Id="rId100" Type="http://schemas.openxmlformats.org/officeDocument/2006/relationships/customXml" Target="../ink/ink114.xml"/><Relationship Id="rId105" Type="http://schemas.openxmlformats.org/officeDocument/2006/relationships/image" Target="../media/image116.png"/><Relationship Id="rId113" Type="http://schemas.openxmlformats.org/officeDocument/2006/relationships/image" Target="../media/image120.png"/><Relationship Id="rId118" Type="http://schemas.openxmlformats.org/officeDocument/2006/relationships/customXml" Target="../ink/ink123.xml"/><Relationship Id="rId126" Type="http://schemas.openxmlformats.org/officeDocument/2006/relationships/customXml" Target="../ink/ink127.xml"/><Relationship Id="rId8" Type="http://schemas.openxmlformats.org/officeDocument/2006/relationships/customXml" Target="../ink/ink68.xml"/><Relationship Id="rId51" Type="http://schemas.openxmlformats.org/officeDocument/2006/relationships/image" Target="../media/image89.png"/><Relationship Id="rId72" Type="http://schemas.openxmlformats.org/officeDocument/2006/relationships/customXml" Target="../ink/ink100.xml"/><Relationship Id="rId80" Type="http://schemas.openxmlformats.org/officeDocument/2006/relationships/customXml" Target="../ink/ink104.xml"/><Relationship Id="rId85" Type="http://schemas.openxmlformats.org/officeDocument/2006/relationships/image" Target="../media/image106.png"/><Relationship Id="rId93" Type="http://schemas.openxmlformats.org/officeDocument/2006/relationships/image" Target="../media/image110.png"/><Relationship Id="rId98" Type="http://schemas.openxmlformats.org/officeDocument/2006/relationships/customXml" Target="../ink/ink113.xml"/><Relationship Id="rId121" Type="http://schemas.openxmlformats.org/officeDocument/2006/relationships/image" Target="../media/image124.png"/><Relationship Id="rId3" Type="http://schemas.openxmlformats.org/officeDocument/2006/relationships/image" Target="../media/image65.png"/><Relationship Id="rId12" Type="http://schemas.openxmlformats.org/officeDocument/2006/relationships/customXml" Target="../ink/ink70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83.xml"/><Relationship Id="rId46" Type="http://schemas.openxmlformats.org/officeDocument/2006/relationships/customXml" Target="../ink/ink87.xml"/><Relationship Id="rId59" Type="http://schemas.openxmlformats.org/officeDocument/2006/relationships/image" Target="../media/image93.png"/><Relationship Id="rId67" Type="http://schemas.openxmlformats.org/officeDocument/2006/relationships/image" Target="../media/image97.png"/><Relationship Id="rId103" Type="http://schemas.openxmlformats.org/officeDocument/2006/relationships/image" Target="../media/image115.png"/><Relationship Id="rId108" Type="http://schemas.openxmlformats.org/officeDocument/2006/relationships/customXml" Target="../ink/ink118.xml"/><Relationship Id="rId116" Type="http://schemas.openxmlformats.org/officeDocument/2006/relationships/customXml" Target="../ink/ink122.xml"/><Relationship Id="rId124" Type="http://schemas.openxmlformats.org/officeDocument/2006/relationships/customXml" Target="../ink/ink126.xml"/><Relationship Id="rId129" Type="http://schemas.openxmlformats.org/officeDocument/2006/relationships/image" Target="../media/image128.png"/><Relationship Id="rId20" Type="http://schemas.openxmlformats.org/officeDocument/2006/relationships/customXml" Target="../ink/ink74.xml"/><Relationship Id="rId41" Type="http://schemas.openxmlformats.org/officeDocument/2006/relationships/image" Target="../media/image84.png"/><Relationship Id="rId54" Type="http://schemas.openxmlformats.org/officeDocument/2006/relationships/customXml" Target="../ink/ink91.xml"/><Relationship Id="rId62" Type="http://schemas.openxmlformats.org/officeDocument/2006/relationships/customXml" Target="../ink/ink95.xml"/><Relationship Id="rId70" Type="http://schemas.openxmlformats.org/officeDocument/2006/relationships/customXml" Target="../ink/ink99.xml"/><Relationship Id="rId75" Type="http://schemas.openxmlformats.org/officeDocument/2006/relationships/image" Target="../media/image101.png"/><Relationship Id="rId83" Type="http://schemas.openxmlformats.org/officeDocument/2006/relationships/image" Target="../media/image105.png"/><Relationship Id="rId88" Type="http://schemas.openxmlformats.org/officeDocument/2006/relationships/customXml" Target="../ink/ink108.xml"/><Relationship Id="rId91" Type="http://schemas.openxmlformats.org/officeDocument/2006/relationships/image" Target="../media/image109.png"/><Relationship Id="rId96" Type="http://schemas.openxmlformats.org/officeDocument/2006/relationships/customXml" Target="../ink/ink112.xml"/><Relationship Id="rId11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88.png"/><Relationship Id="rId57" Type="http://schemas.openxmlformats.org/officeDocument/2006/relationships/image" Target="../media/image92.png"/><Relationship Id="rId106" Type="http://schemas.openxmlformats.org/officeDocument/2006/relationships/customXml" Target="../ink/ink117.xml"/><Relationship Id="rId114" Type="http://schemas.openxmlformats.org/officeDocument/2006/relationships/customXml" Target="../ink/ink121.xml"/><Relationship Id="rId119" Type="http://schemas.openxmlformats.org/officeDocument/2006/relationships/image" Target="../media/image123.png"/><Relationship Id="rId127" Type="http://schemas.openxmlformats.org/officeDocument/2006/relationships/image" Target="../media/image127.png"/><Relationship Id="rId10" Type="http://schemas.openxmlformats.org/officeDocument/2006/relationships/customXml" Target="../ink/ink69.xml"/><Relationship Id="rId31" Type="http://schemas.openxmlformats.org/officeDocument/2006/relationships/image" Target="../media/image79.png"/><Relationship Id="rId44" Type="http://schemas.openxmlformats.org/officeDocument/2006/relationships/customXml" Target="../ink/ink86.xml"/><Relationship Id="rId52" Type="http://schemas.openxmlformats.org/officeDocument/2006/relationships/customXml" Target="../ink/ink90.xml"/><Relationship Id="rId60" Type="http://schemas.openxmlformats.org/officeDocument/2006/relationships/customXml" Target="../ink/ink94.xml"/><Relationship Id="rId65" Type="http://schemas.openxmlformats.org/officeDocument/2006/relationships/image" Target="../media/image96.png"/><Relationship Id="rId73" Type="http://schemas.openxmlformats.org/officeDocument/2006/relationships/image" Target="../media/image100.png"/><Relationship Id="rId78" Type="http://schemas.openxmlformats.org/officeDocument/2006/relationships/customXml" Target="../ink/ink103.xml"/><Relationship Id="rId81" Type="http://schemas.openxmlformats.org/officeDocument/2006/relationships/image" Target="../media/image104.png"/><Relationship Id="rId86" Type="http://schemas.openxmlformats.org/officeDocument/2006/relationships/customXml" Target="../ink/ink107.xml"/><Relationship Id="rId94" Type="http://schemas.openxmlformats.org/officeDocument/2006/relationships/customXml" Target="../ink/ink111.xml"/><Relationship Id="rId99" Type="http://schemas.openxmlformats.org/officeDocument/2006/relationships/image" Target="../media/image113.png"/><Relationship Id="rId101" Type="http://schemas.openxmlformats.org/officeDocument/2006/relationships/image" Target="../media/image114.png"/><Relationship Id="rId122" Type="http://schemas.openxmlformats.org/officeDocument/2006/relationships/customXml" Target="../ink/ink125.xml"/><Relationship Id="rId130" Type="http://schemas.openxmlformats.org/officeDocument/2006/relationships/customXml" Target="../ink/ink129.xml"/><Relationship Id="rId4" Type="http://schemas.openxmlformats.org/officeDocument/2006/relationships/customXml" Target="../ink/ink66.xml"/><Relationship Id="rId9" Type="http://schemas.openxmlformats.org/officeDocument/2006/relationships/image" Target="../media/image68.png"/><Relationship Id="rId13" Type="http://schemas.openxmlformats.org/officeDocument/2006/relationships/image" Target="../media/image70.png"/><Relationship Id="rId18" Type="http://schemas.openxmlformats.org/officeDocument/2006/relationships/customXml" Target="../ink/ink73.xml"/><Relationship Id="rId39" Type="http://schemas.openxmlformats.org/officeDocument/2006/relationships/image" Target="../media/image83.png"/><Relationship Id="rId109" Type="http://schemas.openxmlformats.org/officeDocument/2006/relationships/image" Target="../media/image118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91.png"/><Relationship Id="rId76" Type="http://schemas.openxmlformats.org/officeDocument/2006/relationships/customXml" Target="../ink/ink102.xml"/><Relationship Id="rId97" Type="http://schemas.openxmlformats.org/officeDocument/2006/relationships/image" Target="../media/image112.png"/><Relationship Id="rId104" Type="http://schemas.openxmlformats.org/officeDocument/2006/relationships/customXml" Target="../ink/ink116.xml"/><Relationship Id="rId120" Type="http://schemas.openxmlformats.org/officeDocument/2006/relationships/customXml" Target="../ink/ink124.xml"/><Relationship Id="rId125" Type="http://schemas.openxmlformats.org/officeDocument/2006/relationships/image" Target="../media/image126.png"/><Relationship Id="rId7" Type="http://schemas.openxmlformats.org/officeDocument/2006/relationships/image" Target="../media/image67.png"/><Relationship Id="rId71" Type="http://schemas.openxmlformats.org/officeDocument/2006/relationships/image" Target="../media/image99.png"/><Relationship Id="rId92" Type="http://schemas.openxmlformats.org/officeDocument/2006/relationships/customXml" Target="../ink/ink110.xml"/><Relationship Id="rId2" Type="http://schemas.openxmlformats.org/officeDocument/2006/relationships/customXml" Target="../ink/ink65.xml"/><Relationship Id="rId29" Type="http://schemas.openxmlformats.org/officeDocument/2006/relationships/image" Target="../media/image78.png"/><Relationship Id="rId24" Type="http://schemas.openxmlformats.org/officeDocument/2006/relationships/customXml" Target="../ink/ink76.xml"/><Relationship Id="rId40" Type="http://schemas.openxmlformats.org/officeDocument/2006/relationships/customXml" Target="../ink/ink84.xml"/><Relationship Id="rId45" Type="http://schemas.openxmlformats.org/officeDocument/2006/relationships/image" Target="../media/image86.png"/><Relationship Id="rId66" Type="http://schemas.openxmlformats.org/officeDocument/2006/relationships/customXml" Target="../ink/ink97.xml"/><Relationship Id="rId87" Type="http://schemas.openxmlformats.org/officeDocument/2006/relationships/image" Target="../media/image107.png"/><Relationship Id="rId110" Type="http://schemas.openxmlformats.org/officeDocument/2006/relationships/customXml" Target="../ink/ink119.xml"/><Relationship Id="rId115" Type="http://schemas.openxmlformats.org/officeDocument/2006/relationships/image" Target="../media/image121.png"/><Relationship Id="rId131" Type="http://schemas.openxmlformats.org/officeDocument/2006/relationships/image" Target="../media/image129.png"/><Relationship Id="rId61" Type="http://schemas.openxmlformats.org/officeDocument/2006/relationships/image" Target="../media/image94.png"/><Relationship Id="rId82" Type="http://schemas.openxmlformats.org/officeDocument/2006/relationships/customXml" Target="../ink/ink10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9" Type="http://schemas.openxmlformats.org/officeDocument/2006/relationships/image" Target="../media/image147.png"/><Relationship Id="rId21" Type="http://schemas.openxmlformats.org/officeDocument/2006/relationships/image" Target="../media/image138.png"/><Relationship Id="rId34" Type="http://schemas.openxmlformats.org/officeDocument/2006/relationships/customXml" Target="../ink/ink146.xml"/><Relationship Id="rId42" Type="http://schemas.openxmlformats.org/officeDocument/2006/relationships/customXml" Target="../ink/ink150.xml"/><Relationship Id="rId47" Type="http://schemas.openxmlformats.org/officeDocument/2006/relationships/image" Target="../media/image151.png"/><Relationship Id="rId50" Type="http://schemas.openxmlformats.org/officeDocument/2006/relationships/customXml" Target="../ink/ink154.xml"/><Relationship Id="rId55" Type="http://schemas.openxmlformats.org/officeDocument/2006/relationships/image" Target="../media/image155.png"/><Relationship Id="rId63" Type="http://schemas.openxmlformats.org/officeDocument/2006/relationships/image" Target="../media/image159.png"/><Relationship Id="rId68" Type="http://schemas.openxmlformats.org/officeDocument/2006/relationships/customXml" Target="../ink/ink163.xml"/><Relationship Id="rId7" Type="http://schemas.openxmlformats.org/officeDocument/2006/relationships/image" Target="../media/image132.png"/><Relationship Id="rId71" Type="http://schemas.openxmlformats.org/officeDocument/2006/relationships/image" Target="../media/image163.png"/><Relationship Id="rId2" Type="http://schemas.openxmlformats.org/officeDocument/2006/relationships/customXml" Target="../ink/ink130.xml"/><Relationship Id="rId16" Type="http://schemas.openxmlformats.org/officeDocument/2006/relationships/customXml" Target="../ink/ink137.xml"/><Relationship Id="rId29" Type="http://schemas.openxmlformats.org/officeDocument/2006/relationships/image" Target="../media/image142.png"/><Relationship Id="rId11" Type="http://schemas.openxmlformats.org/officeDocument/2006/relationships/image" Target="../media/image133.png"/><Relationship Id="rId24" Type="http://schemas.openxmlformats.org/officeDocument/2006/relationships/customXml" Target="../ink/ink141.xml"/><Relationship Id="rId32" Type="http://schemas.openxmlformats.org/officeDocument/2006/relationships/customXml" Target="../ink/ink145.xml"/><Relationship Id="rId37" Type="http://schemas.openxmlformats.org/officeDocument/2006/relationships/image" Target="../media/image146.png"/><Relationship Id="rId40" Type="http://schemas.openxmlformats.org/officeDocument/2006/relationships/customXml" Target="../ink/ink149.xml"/><Relationship Id="rId45" Type="http://schemas.openxmlformats.org/officeDocument/2006/relationships/image" Target="../media/image150.png"/><Relationship Id="rId53" Type="http://schemas.openxmlformats.org/officeDocument/2006/relationships/image" Target="../media/image154.png"/><Relationship Id="rId58" Type="http://schemas.openxmlformats.org/officeDocument/2006/relationships/customXml" Target="../ink/ink158.xml"/><Relationship Id="rId66" Type="http://schemas.openxmlformats.org/officeDocument/2006/relationships/customXml" Target="../ink/ink162.xml"/><Relationship Id="rId5" Type="http://schemas.openxmlformats.org/officeDocument/2006/relationships/image" Target="../media/image131.png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43.xml"/><Relationship Id="rId36" Type="http://schemas.openxmlformats.org/officeDocument/2006/relationships/customXml" Target="../ink/ink147.xml"/><Relationship Id="rId49" Type="http://schemas.openxmlformats.org/officeDocument/2006/relationships/image" Target="../media/image152.png"/><Relationship Id="rId57" Type="http://schemas.openxmlformats.org/officeDocument/2006/relationships/image" Target="../media/image156.png"/><Relationship Id="rId61" Type="http://schemas.openxmlformats.org/officeDocument/2006/relationships/image" Target="../media/image158.png"/><Relationship Id="rId10" Type="http://schemas.openxmlformats.org/officeDocument/2006/relationships/customXml" Target="../ink/ink134.xml"/><Relationship Id="rId19" Type="http://schemas.openxmlformats.org/officeDocument/2006/relationships/image" Target="../media/image137.png"/><Relationship Id="rId31" Type="http://schemas.openxmlformats.org/officeDocument/2006/relationships/image" Target="../media/image143.png"/><Relationship Id="rId44" Type="http://schemas.openxmlformats.org/officeDocument/2006/relationships/customXml" Target="../ink/ink151.xml"/><Relationship Id="rId52" Type="http://schemas.openxmlformats.org/officeDocument/2006/relationships/customXml" Target="../ink/ink155.xml"/><Relationship Id="rId60" Type="http://schemas.openxmlformats.org/officeDocument/2006/relationships/customXml" Target="../ink/ink159.xml"/><Relationship Id="rId65" Type="http://schemas.openxmlformats.org/officeDocument/2006/relationships/image" Target="../media/image160.png"/><Relationship Id="rId73" Type="http://schemas.openxmlformats.org/officeDocument/2006/relationships/image" Target="../media/image164.png"/><Relationship Id="rId4" Type="http://schemas.openxmlformats.org/officeDocument/2006/relationships/customXml" Target="../ink/ink131.xml"/><Relationship Id="rId9" Type="http://schemas.openxmlformats.org/officeDocument/2006/relationships/image" Target="../media/image91.png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141.png"/><Relationship Id="rId30" Type="http://schemas.openxmlformats.org/officeDocument/2006/relationships/customXml" Target="../ink/ink144.xml"/><Relationship Id="rId35" Type="http://schemas.openxmlformats.org/officeDocument/2006/relationships/image" Target="../media/image145.png"/><Relationship Id="rId43" Type="http://schemas.openxmlformats.org/officeDocument/2006/relationships/image" Target="../media/image149.png"/><Relationship Id="rId48" Type="http://schemas.openxmlformats.org/officeDocument/2006/relationships/customXml" Target="../ink/ink153.xml"/><Relationship Id="rId56" Type="http://schemas.openxmlformats.org/officeDocument/2006/relationships/customXml" Target="../ink/ink157.xml"/><Relationship Id="rId64" Type="http://schemas.openxmlformats.org/officeDocument/2006/relationships/customXml" Target="../ink/ink161.xml"/><Relationship Id="rId69" Type="http://schemas.openxmlformats.org/officeDocument/2006/relationships/image" Target="../media/image162.png"/><Relationship Id="rId8" Type="http://schemas.openxmlformats.org/officeDocument/2006/relationships/customXml" Target="../ink/ink133.xml"/><Relationship Id="rId51" Type="http://schemas.openxmlformats.org/officeDocument/2006/relationships/image" Target="../media/image153.png"/><Relationship Id="rId72" Type="http://schemas.openxmlformats.org/officeDocument/2006/relationships/customXml" Target="../ink/ink165.xml"/><Relationship Id="rId3" Type="http://schemas.openxmlformats.org/officeDocument/2006/relationships/image" Target="../media/image130.png"/><Relationship Id="rId12" Type="http://schemas.openxmlformats.org/officeDocument/2006/relationships/customXml" Target="../ink/ink135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33" Type="http://schemas.openxmlformats.org/officeDocument/2006/relationships/image" Target="../media/image144.png"/><Relationship Id="rId38" Type="http://schemas.openxmlformats.org/officeDocument/2006/relationships/customXml" Target="../ink/ink148.xml"/><Relationship Id="rId46" Type="http://schemas.openxmlformats.org/officeDocument/2006/relationships/customXml" Target="../ink/ink152.xml"/><Relationship Id="rId59" Type="http://schemas.openxmlformats.org/officeDocument/2006/relationships/image" Target="../media/image157.png"/><Relationship Id="rId67" Type="http://schemas.openxmlformats.org/officeDocument/2006/relationships/image" Target="../media/image161.png"/><Relationship Id="rId20" Type="http://schemas.openxmlformats.org/officeDocument/2006/relationships/customXml" Target="../ink/ink139.xml"/><Relationship Id="rId41" Type="http://schemas.openxmlformats.org/officeDocument/2006/relationships/image" Target="../media/image148.png"/><Relationship Id="rId54" Type="http://schemas.openxmlformats.org/officeDocument/2006/relationships/customXml" Target="../ink/ink156.xml"/><Relationship Id="rId62" Type="http://schemas.openxmlformats.org/officeDocument/2006/relationships/customXml" Target="../ink/ink160.xml"/><Relationship Id="rId70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8.xml"/><Relationship Id="rId117" Type="http://schemas.openxmlformats.org/officeDocument/2006/relationships/image" Target="../media/image222.png"/><Relationship Id="rId21" Type="http://schemas.openxmlformats.org/officeDocument/2006/relationships/image" Target="../media/image174.png"/><Relationship Id="rId42" Type="http://schemas.openxmlformats.org/officeDocument/2006/relationships/customXml" Target="../ink/ink186.xml"/><Relationship Id="rId47" Type="http://schemas.openxmlformats.org/officeDocument/2006/relationships/image" Target="../media/image187.png"/><Relationship Id="rId63" Type="http://schemas.openxmlformats.org/officeDocument/2006/relationships/image" Target="../media/image195.png"/><Relationship Id="rId68" Type="http://schemas.openxmlformats.org/officeDocument/2006/relationships/customXml" Target="../ink/ink199.xml"/><Relationship Id="rId84" Type="http://schemas.openxmlformats.org/officeDocument/2006/relationships/customXml" Target="../ink/ink207.xml"/><Relationship Id="rId89" Type="http://schemas.openxmlformats.org/officeDocument/2006/relationships/image" Target="../media/image208.png"/><Relationship Id="rId112" Type="http://schemas.openxmlformats.org/officeDocument/2006/relationships/customXml" Target="../ink/ink221.xml"/><Relationship Id="rId133" Type="http://schemas.openxmlformats.org/officeDocument/2006/relationships/image" Target="../media/image229.png"/><Relationship Id="rId138" Type="http://schemas.openxmlformats.org/officeDocument/2006/relationships/customXml" Target="../ink/ink234.xml"/><Relationship Id="rId16" Type="http://schemas.openxmlformats.org/officeDocument/2006/relationships/customXml" Target="../ink/ink173.xml"/><Relationship Id="rId107" Type="http://schemas.openxmlformats.org/officeDocument/2006/relationships/image" Target="../media/image217.png"/><Relationship Id="rId11" Type="http://schemas.openxmlformats.org/officeDocument/2006/relationships/image" Target="../media/image169.png"/><Relationship Id="rId32" Type="http://schemas.openxmlformats.org/officeDocument/2006/relationships/customXml" Target="../ink/ink181.xml"/><Relationship Id="rId37" Type="http://schemas.openxmlformats.org/officeDocument/2006/relationships/image" Target="../media/image182.png"/><Relationship Id="rId53" Type="http://schemas.openxmlformats.org/officeDocument/2006/relationships/image" Target="../media/image190.png"/><Relationship Id="rId58" Type="http://schemas.openxmlformats.org/officeDocument/2006/relationships/customXml" Target="../ink/ink194.xml"/><Relationship Id="rId74" Type="http://schemas.openxmlformats.org/officeDocument/2006/relationships/customXml" Target="../ink/ink202.xml"/><Relationship Id="rId79" Type="http://schemas.openxmlformats.org/officeDocument/2006/relationships/image" Target="../media/image203.png"/><Relationship Id="rId102" Type="http://schemas.openxmlformats.org/officeDocument/2006/relationships/customXml" Target="../ink/ink216.xml"/><Relationship Id="rId123" Type="http://schemas.openxmlformats.org/officeDocument/2006/relationships/image" Target="../media/image91.png"/><Relationship Id="rId128" Type="http://schemas.openxmlformats.org/officeDocument/2006/relationships/customXml" Target="../ink/ink229.xml"/><Relationship Id="rId144" Type="http://schemas.openxmlformats.org/officeDocument/2006/relationships/image" Target="../media/image234.png"/><Relationship Id="rId5" Type="http://schemas.openxmlformats.org/officeDocument/2006/relationships/image" Target="../media/image166.png"/><Relationship Id="rId90" Type="http://schemas.openxmlformats.org/officeDocument/2006/relationships/customXml" Target="../ink/ink210.xml"/><Relationship Id="rId95" Type="http://schemas.openxmlformats.org/officeDocument/2006/relationships/image" Target="../media/image211.png"/><Relationship Id="rId22" Type="http://schemas.openxmlformats.org/officeDocument/2006/relationships/customXml" Target="../ink/ink176.xml"/><Relationship Id="rId27" Type="http://schemas.openxmlformats.org/officeDocument/2006/relationships/image" Target="../media/image177.png"/><Relationship Id="rId43" Type="http://schemas.openxmlformats.org/officeDocument/2006/relationships/image" Target="../media/image185.png"/><Relationship Id="rId48" Type="http://schemas.openxmlformats.org/officeDocument/2006/relationships/customXml" Target="../ink/ink189.xml"/><Relationship Id="rId64" Type="http://schemas.openxmlformats.org/officeDocument/2006/relationships/customXml" Target="../ink/ink197.xml"/><Relationship Id="rId69" Type="http://schemas.openxmlformats.org/officeDocument/2006/relationships/image" Target="../media/image198.png"/><Relationship Id="rId113" Type="http://schemas.openxmlformats.org/officeDocument/2006/relationships/image" Target="../media/image220.png"/><Relationship Id="rId118" Type="http://schemas.openxmlformats.org/officeDocument/2006/relationships/customXml" Target="../ink/ink224.xml"/><Relationship Id="rId134" Type="http://schemas.openxmlformats.org/officeDocument/2006/relationships/customXml" Target="../ink/ink232.xml"/><Relationship Id="rId139" Type="http://schemas.openxmlformats.org/officeDocument/2006/relationships/image" Target="../media/image232.png"/><Relationship Id="rId80" Type="http://schemas.openxmlformats.org/officeDocument/2006/relationships/customXml" Target="../ink/ink205.xml"/><Relationship Id="rId85" Type="http://schemas.openxmlformats.org/officeDocument/2006/relationships/image" Target="../media/image206.png"/><Relationship Id="rId3" Type="http://schemas.openxmlformats.org/officeDocument/2006/relationships/image" Target="../media/image165.png"/><Relationship Id="rId12" Type="http://schemas.openxmlformats.org/officeDocument/2006/relationships/customXml" Target="../ink/ink171.xml"/><Relationship Id="rId17" Type="http://schemas.openxmlformats.org/officeDocument/2006/relationships/image" Target="../media/image172.png"/><Relationship Id="rId25" Type="http://schemas.openxmlformats.org/officeDocument/2006/relationships/image" Target="../media/image176.png"/><Relationship Id="rId33" Type="http://schemas.openxmlformats.org/officeDocument/2006/relationships/image" Target="../media/image180.png"/><Relationship Id="rId38" Type="http://schemas.openxmlformats.org/officeDocument/2006/relationships/customXml" Target="../ink/ink184.xml"/><Relationship Id="rId46" Type="http://schemas.openxmlformats.org/officeDocument/2006/relationships/customXml" Target="../ink/ink188.xml"/><Relationship Id="rId59" Type="http://schemas.openxmlformats.org/officeDocument/2006/relationships/image" Target="../media/image193.png"/><Relationship Id="rId67" Type="http://schemas.openxmlformats.org/officeDocument/2006/relationships/image" Target="../media/image197.png"/><Relationship Id="rId103" Type="http://schemas.openxmlformats.org/officeDocument/2006/relationships/image" Target="../media/image215.png"/><Relationship Id="rId108" Type="http://schemas.openxmlformats.org/officeDocument/2006/relationships/customXml" Target="../ink/ink219.xml"/><Relationship Id="rId116" Type="http://schemas.openxmlformats.org/officeDocument/2006/relationships/customXml" Target="../ink/ink223.xml"/><Relationship Id="rId124" Type="http://schemas.openxmlformats.org/officeDocument/2006/relationships/customXml" Target="../ink/ink227.xml"/><Relationship Id="rId129" Type="http://schemas.openxmlformats.org/officeDocument/2006/relationships/image" Target="../media/image227.png"/><Relationship Id="rId137" Type="http://schemas.openxmlformats.org/officeDocument/2006/relationships/image" Target="../media/image231.png"/><Relationship Id="rId20" Type="http://schemas.openxmlformats.org/officeDocument/2006/relationships/customXml" Target="../ink/ink175.xml"/><Relationship Id="rId41" Type="http://schemas.openxmlformats.org/officeDocument/2006/relationships/image" Target="../media/image184.png"/><Relationship Id="rId54" Type="http://schemas.openxmlformats.org/officeDocument/2006/relationships/customXml" Target="../ink/ink192.xml"/><Relationship Id="rId62" Type="http://schemas.openxmlformats.org/officeDocument/2006/relationships/customXml" Target="../ink/ink196.xml"/><Relationship Id="rId70" Type="http://schemas.openxmlformats.org/officeDocument/2006/relationships/customXml" Target="../ink/ink200.xml"/><Relationship Id="rId75" Type="http://schemas.openxmlformats.org/officeDocument/2006/relationships/image" Target="../media/image201.png"/><Relationship Id="rId83" Type="http://schemas.openxmlformats.org/officeDocument/2006/relationships/image" Target="../media/image205.png"/><Relationship Id="rId88" Type="http://schemas.openxmlformats.org/officeDocument/2006/relationships/customXml" Target="../ink/ink209.xml"/><Relationship Id="rId91" Type="http://schemas.openxmlformats.org/officeDocument/2006/relationships/image" Target="../media/image209.png"/><Relationship Id="rId96" Type="http://schemas.openxmlformats.org/officeDocument/2006/relationships/customXml" Target="../ink/ink213.xml"/><Relationship Id="rId111" Type="http://schemas.openxmlformats.org/officeDocument/2006/relationships/image" Target="../media/image219.png"/><Relationship Id="rId132" Type="http://schemas.openxmlformats.org/officeDocument/2006/relationships/customXml" Target="../ink/ink231.xml"/><Relationship Id="rId140" Type="http://schemas.openxmlformats.org/officeDocument/2006/relationships/customXml" Target="../ink/ink235.xml"/><Relationship Id="rId145" Type="http://schemas.openxmlformats.org/officeDocument/2006/relationships/customXml" Target="../ink/ink2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15" Type="http://schemas.openxmlformats.org/officeDocument/2006/relationships/image" Target="../media/image171.png"/><Relationship Id="rId23" Type="http://schemas.openxmlformats.org/officeDocument/2006/relationships/image" Target="../media/image175.png"/><Relationship Id="rId28" Type="http://schemas.openxmlformats.org/officeDocument/2006/relationships/customXml" Target="../ink/ink179.xml"/><Relationship Id="rId36" Type="http://schemas.openxmlformats.org/officeDocument/2006/relationships/customXml" Target="../ink/ink183.xml"/><Relationship Id="rId49" Type="http://schemas.openxmlformats.org/officeDocument/2006/relationships/image" Target="../media/image188.png"/><Relationship Id="rId57" Type="http://schemas.openxmlformats.org/officeDocument/2006/relationships/image" Target="../media/image192.png"/><Relationship Id="rId106" Type="http://schemas.openxmlformats.org/officeDocument/2006/relationships/customXml" Target="../ink/ink218.xml"/><Relationship Id="rId114" Type="http://schemas.openxmlformats.org/officeDocument/2006/relationships/customXml" Target="../ink/ink222.xml"/><Relationship Id="rId119" Type="http://schemas.openxmlformats.org/officeDocument/2006/relationships/image" Target="../media/image223.png"/><Relationship Id="rId127" Type="http://schemas.openxmlformats.org/officeDocument/2006/relationships/image" Target="../media/image226.png"/><Relationship Id="rId10" Type="http://schemas.openxmlformats.org/officeDocument/2006/relationships/customXml" Target="../ink/ink170.xml"/><Relationship Id="rId31" Type="http://schemas.openxmlformats.org/officeDocument/2006/relationships/image" Target="../media/image179.png"/><Relationship Id="rId44" Type="http://schemas.openxmlformats.org/officeDocument/2006/relationships/customXml" Target="../ink/ink187.xml"/><Relationship Id="rId52" Type="http://schemas.openxmlformats.org/officeDocument/2006/relationships/customXml" Target="../ink/ink191.xml"/><Relationship Id="rId60" Type="http://schemas.openxmlformats.org/officeDocument/2006/relationships/customXml" Target="../ink/ink195.xml"/><Relationship Id="rId65" Type="http://schemas.openxmlformats.org/officeDocument/2006/relationships/image" Target="../media/image196.png"/><Relationship Id="rId73" Type="http://schemas.openxmlformats.org/officeDocument/2006/relationships/image" Target="../media/image200.png"/><Relationship Id="rId78" Type="http://schemas.openxmlformats.org/officeDocument/2006/relationships/customXml" Target="../ink/ink204.xml"/><Relationship Id="rId81" Type="http://schemas.openxmlformats.org/officeDocument/2006/relationships/image" Target="../media/image204.png"/><Relationship Id="rId86" Type="http://schemas.openxmlformats.org/officeDocument/2006/relationships/customXml" Target="../ink/ink208.xml"/><Relationship Id="rId94" Type="http://schemas.openxmlformats.org/officeDocument/2006/relationships/customXml" Target="../ink/ink212.xml"/><Relationship Id="rId99" Type="http://schemas.openxmlformats.org/officeDocument/2006/relationships/image" Target="../media/image213.png"/><Relationship Id="rId101" Type="http://schemas.openxmlformats.org/officeDocument/2006/relationships/image" Target="../media/image214.png"/><Relationship Id="rId122" Type="http://schemas.openxmlformats.org/officeDocument/2006/relationships/customXml" Target="../ink/ink226.xml"/><Relationship Id="rId130" Type="http://schemas.openxmlformats.org/officeDocument/2006/relationships/customXml" Target="../ink/ink230.xml"/><Relationship Id="rId135" Type="http://schemas.openxmlformats.org/officeDocument/2006/relationships/image" Target="../media/image230.png"/><Relationship Id="rId143" Type="http://schemas.openxmlformats.org/officeDocument/2006/relationships/customXml" Target="../ink/ink237.xml"/><Relationship Id="rId4" Type="http://schemas.openxmlformats.org/officeDocument/2006/relationships/customXml" Target="../ink/ink167.xml"/><Relationship Id="rId9" Type="http://schemas.openxmlformats.org/officeDocument/2006/relationships/image" Target="../media/image168.png"/><Relationship Id="rId13" Type="http://schemas.openxmlformats.org/officeDocument/2006/relationships/image" Target="../media/image170.png"/><Relationship Id="rId18" Type="http://schemas.openxmlformats.org/officeDocument/2006/relationships/customXml" Target="../ink/ink174.xml"/><Relationship Id="rId39" Type="http://schemas.openxmlformats.org/officeDocument/2006/relationships/image" Target="../media/image183.png"/><Relationship Id="rId109" Type="http://schemas.openxmlformats.org/officeDocument/2006/relationships/image" Target="../media/image218.png"/><Relationship Id="rId34" Type="http://schemas.openxmlformats.org/officeDocument/2006/relationships/customXml" Target="../ink/ink182.xml"/><Relationship Id="rId50" Type="http://schemas.openxmlformats.org/officeDocument/2006/relationships/customXml" Target="../ink/ink190.xml"/><Relationship Id="rId55" Type="http://schemas.openxmlformats.org/officeDocument/2006/relationships/image" Target="../media/image191.png"/><Relationship Id="rId76" Type="http://schemas.openxmlformats.org/officeDocument/2006/relationships/customXml" Target="../ink/ink203.xml"/><Relationship Id="rId97" Type="http://schemas.openxmlformats.org/officeDocument/2006/relationships/image" Target="../media/image212.png"/><Relationship Id="rId104" Type="http://schemas.openxmlformats.org/officeDocument/2006/relationships/customXml" Target="../ink/ink217.xml"/><Relationship Id="rId120" Type="http://schemas.openxmlformats.org/officeDocument/2006/relationships/customXml" Target="../ink/ink225.xml"/><Relationship Id="rId125" Type="http://schemas.openxmlformats.org/officeDocument/2006/relationships/image" Target="../media/image225.png"/><Relationship Id="rId141" Type="http://schemas.openxmlformats.org/officeDocument/2006/relationships/customXml" Target="../ink/ink236.xml"/><Relationship Id="rId146" Type="http://schemas.openxmlformats.org/officeDocument/2006/relationships/image" Target="../media/image235.png"/><Relationship Id="rId7" Type="http://schemas.openxmlformats.org/officeDocument/2006/relationships/image" Target="../media/image167.png"/><Relationship Id="rId71" Type="http://schemas.openxmlformats.org/officeDocument/2006/relationships/image" Target="../media/image199.png"/><Relationship Id="rId92" Type="http://schemas.openxmlformats.org/officeDocument/2006/relationships/customXml" Target="../ink/ink211.xml"/><Relationship Id="rId2" Type="http://schemas.openxmlformats.org/officeDocument/2006/relationships/customXml" Target="../ink/ink166.xml"/><Relationship Id="rId29" Type="http://schemas.openxmlformats.org/officeDocument/2006/relationships/image" Target="../media/image178.png"/><Relationship Id="rId24" Type="http://schemas.openxmlformats.org/officeDocument/2006/relationships/customXml" Target="../ink/ink177.xml"/><Relationship Id="rId40" Type="http://schemas.openxmlformats.org/officeDocument/2006/relationships/customXml" Target="../ink/ink185.xml"/><Relationship Id="rId45" Type="http://schemas.openxmlformats.org/officeDocument/2006/relationships/image" Target="../media/image186.png"/><Relationship Id="rId66" Type="http://schemas.openxmlformats.org/officeDocument/2006/relationships/customXml" Target="../ink/ink198.xml"/><Relationship Id="rId87" Type="http://schemas.openxmlformats.org/officeDocument/2006/relationships/image" Target="../media/image207.png"/><Relationship Id="rId110" Type="http://schemas.openxmlformats.org/officeDocument/2006/relationships/customXml" Target="../ink/ink220.xml"/><Relationship Id="rId115" Type="http://schemas.openxmlformats.org/officeDocument/2006/relationships/image" Target="../media/image221.png"/><Relationship Id="rId131" Type="http://schemas.openxmlformats.org/officeDocument/2006/relationships/image" Target="../media/image228.png"/><Relationship Id="rId136" Type="http://schemas.openxmlformats.org/officeDocument/2006/relationships/customXml" Target="../ink/ink233.xml"/><Relationship Id="rId61" Type="http://schemas.openxmlformats.org/officeDocument/2006/relationships/image" Target="../media/image194.png"/><Relationship Id="rId82" Type="http://schemas.openxmlformats.org/officeDocument/2006/relationships/customXml" Target="../ink/ink206.xml"/><Relationship Id="rId19" Type="http://schemas.openxmlformats.org/officeDocument/2006/relationships/image" Target="../media/image173.png"/><Relationship Id="rId14" Type="http://schemas.openxmlformats.org/officeDocument/2006/relationships/customXml" Target="../ink/ink172.xml"/><Relationship Id="rId30" Type="http://schemas.openxmlformats.org/officeDocument/2006/relationships/customXml" Target="../ink/ink180.xml"/><Relationship Id="rId35" Type="http://schemas.openxmlformats.org/officeDocument/2006/relationships/image" Target="../media/image181.png"/><Relationship Id="rId56" Type="http://schemas.openxmlformats.org/officeDocument/2006/relationships/customXml" Target="../ink/ink193.xml"/><Relationship Id="rId77" Type="http://schemas.openxmlformats.org/officeDocument/2006/relationships/image" Target="../media/image202.png"/><Relationship Id="rId100" Type="http://schemas.openxmlformats.org/officeDocument/2006/relationships/customXml" Target="../ink/ink215.xml"/><Relationship Id="rId105" Type="http://schemas.openxmlformats.org/officeDocument/2006/relationships/image" Target="../media/image216.png"/><Relationship Id="rId126" Type="http://schemas.openxmlformats.org/officeDocument/2006/relationships/customXml" Target="../ink/ink228.xml"/><Relationship Id="rId8" Type="http://schemas.openxmlformats.org/officeDocument/2006/relationships/customXml" Target="../ink/ink169.xml"/><Relationship Id="rId51" Type="http://schemas.openxmlformats.org/officeDocument/2006/relationships/image" Target="../media/image189.png"/><Relationship Id="rId72" Type="http://schemas.openxmlformats.org/officeDocument/2006/relationships/customXml" Target="../ink/ink201.xml"/><Relationship Id="rId93" Type="http://schemas.openxmlformats.org/officeDocument/2006/relationships/image" Target="../media/image210.png"/><Relationship Id="rId98" Type="http://schemas.openxmlformats.org/officeDocument/2006/relationships/customXml" Target="../ink/ink214.xml"/><Relationship Id="rId121" Type="http://schemas.openxmlformats.org/officeDocument/2006/relationships/image" Target="../media/image224.png"/><Relationship Id="rId142" Type="http://schemas.openxmlformats.org/officeDocument/2006/relationships/image" Target="../media/image23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1.xml"/><Relationship Id="rId117" Type="http://schemas.openxmlformats.org/officeDocument/2006/relationships/image" Target="../media/image292.png"/><Relationship Id="rId21" Type="http://schemas.openxmlformats.org/officeDocument/2006/relationships/image" Target="../media/image244.png"/><Relationship Id="rId42" Type="http://schemas.openxmlformats.org/officeDocument/2006/relationships/customXml" Target="../ink/ink259.xml"/><Relationship Id="rId47" Type="http://schemas.openxmlformats.org/officeDocument/2006/relationships/image" Target="../media/image257.png"/><Relationship Id="rId63" Type="http://schemas.openxmlformats.org/officeDocument/2006/relationships/image" Target="../media/image265.png"/><Relationship Id="rId68" Type="http://schemas.openxmlformats.org/officeDocument/2006/relationships/customXml" Target="../ink/ink272.xml"/><Relationship Id="rId84" Type="http://schemas.openxmlformats.org/officeDocument/2006/relationships/customXml" Target="../ink/ink280.xml"/><Relationship Id="rId89" Type="http://schemas.openxmlformats.org/officeDocument/2006/relationships/image" Target="../media/image278.png"/><Relationship Id="rId112" Type="http://schemas.openxmlformats.org/officeDocument/2006/relationships/customXml" Target="../ink/ink294.xml"/><Relationship Id="rId133" Type="http://schemas.openxmlformats.org/officeDocument/2006/relationships/image" Target="../media/image300.png"/><Relationship Id="rId138" Type="http://schemas.openxmlformats.org/officeDocument/2006/relationships/customXml" Target="../ink/ink307.xml"/><Relationship Id="rId16" Type="http://schemas.openxmlformats.org/officeDocument/2006/relationships/customXml" Target="../ink/ink246.xml"/><Relationship Id="rId107" Type="http://schemas.openxmlformats.org/officeDocument/2006/relationships/image" Target="../media/image287.png"/><Relationship Id="rId11" Type="http://schemas.openxmlformats.org/officeDocument/2006/relationships/image" Target="../media/image240.png"/><Relationship Id="rId32" Type="http://schemas.openxmlformats.org/officeDocument/2006/relationships/customXml" Target="../ink/ink254.xml"/><Relationship Id="rId37" Type="http://schemas.openxmlformats.org/officeDocument/2006/relationships/image" Target="../media/image252.png"/><Relationship Id="rId53" Type="http://schemas.openxmlformats.org/officeDocument/2006/relationships/image" Target="../media/image260.png"/><Relationship Id="rId58" Type="http://schemas.openxmlformats.org/officeDocument/2006/relationships/customXml" Target="../ink/ink267.xml"/><Relationship Id="rId74" Type="http://schemas.openxmlformats.org/officeDocument/2006/relationships/customXml" Target="../ink/ink275.xml"/><Relationship Id="rId79" Type="http://schemas.openxmlformats.org/officeDocument/2006/relationships/image" Target="../media/image273.png"/><Relationship Id="rId102" Type="http://schemas.openxmlformats.org/officeDocument/2006/relationships/customXml" Target="../ink/ink289.xml"/><Relationship Id="rId123" Type="http://schemas.openxmlformats.org/officeDocument/2006/relationships/image" Target="../media/image295.png"/><Relationship Id="rId128" Type="http://schemas.openxmlformats.org/officeDocument/2006/relationships/customXml" Target="../ink/ink302.xml"/><Relationship Id="rId144" Type="http://schemas.openxmlformats.org/officeDocument/2006/relationships/customXml" Target="../ink/ink310.xml"/><Relationship Id="rId149" Type="http://schemas.openxmlformats.org/officeDocument/2006/relationships/image" Target="../media/image308.png"/><Relationship Id="rId5" Type="http://schemas.openxmlformats.org/officeDocument/2006/relationships/image" Target="../media/image237.png"/><Relationship Id="rId90" Type="http://schemas.openxmlformats.org/officeDocument/2006/relationships/customXml" Target="../ink/ink283.xml"/><Relationship Id="rId95" Type="http://schemas.openxmlformats.org/officeDocument/2006/relationships/image" Target="../media/image281.png"/><Relationship Id="rId22" Type="http://schemas.openxmlformats.org/officeDocument/2006/relationships/customXml" Target="../ink/ink249.xml"/><Relationship Id="rId27" Type="http://schemas.openxmlformats.org/officeDocument/2006/relationships/image" Target="../media/image247.png"/><Relationship Id="rId43" Type="http://schemas.openxmlformats.org/officeDocument/2006/relationships/image" Target="../media/image255.png"/><Relationship Id="rId48" Type="http://schemas.openxmlformats.org/officeDocument/2006/relationships/customXml" Target="../ink/ink262.xml"/><Relationship Id="rId64" Type="http://schemas.openxmlformats.org/officeDocument/2006/relationships/customXml" Target="../ink/ink270.xml"/><Relationship Id="rId69" Type="http://schemas.openxmlformats.org/officeDocument/2006/relationships/image" Target="../media/image268.png"/><Relationship Id="rId113" Type="http://schemas.openxmlformats.org/officeDocument/2006/relationships/image" Target="../media/image290.png"/><Relationship Id="rId118" Type="http://schemas.openxmlformats.org/officeDocument/2006/relationships/customXml" Target="../ink/ink297.xml"/><Relationship Id="rId134" Type="http://schemas.openxmlformats.org/officeDocument/2006/relationships/customXml" Target="../ink/ink305.xml"/><Relationship Id="rId139" Type="http://schemas.openxmlformats.org/officeDocument/2006/relationships/image" Target="../media/image303.png"/><Relationship Id="rId80" Type="http://schemas.openxmlformats.org/officeDocument/2006/relationships/customXml" Target="../ink/ink278.xml"/><Relationship Id="rId85" Type="http://schemas.openxmlformats.org/officeDocument/2006/relationships/image" Target="../media/image276.png"/><Relationship Id="rId150" Type="http://schemas.openxmlformats.org/officeDocument/2006/relationships/customXml" Target="../ink/ink313.xml"/><Relationship Id="rId12" Type="http://schemas.openxmlformats.org/officeDocument/2006/relationships/customXml" Target="../ink/ink244.xml"/><Relationship Id="rId17" Type="http://schemas.openxmlformats.org/officeDocument/2006/relationships/image" Target="../media/image243.png"/><Relationship Id="rId25" Type="http://schemas.openxmlformats.org/officeDocument/2006/relationships/image" Target="../media/image246.png"/><Relationship Id="rId33" Type="http://schemas.openxmlformats.org/officeDocument/2006/relationships/image" Target="../media/image250.png"/><Relationship Id="rId38" Type="http://schemas.openxmlformats.org/officeDocument/2006/relationships/customXml" Target="../ink/ink257.xml"/><Relationship Id="rId46" Type="http://schemas.openxmlformats.org/officeDocument/2006/relationships/customXml" Target="../ink/ink261.xml"/><Relationship Id="rId59" Type="http://schemas.openxmlformats.org/officeDocument/2006/relationships/image" Target="../media/image263.png"/><Relationship Id="rId67" Type="http://schemas.openxmlformats.org/officeDocument/2006/relationships/image" Target="../media/image267.png"/><Relationship Id="rId103" Type="http://schemas.openxmlformats.org/officeDocument/2006/relationships/image" Target="../media/image285.png"/><Relationship Id="rId108" Type="http://schemas.openxmlformats.org/officeDocument/2006/relationships/customXml" Target="../ink/ink292.xml"/><Relationship Id="rId116" Type="http://schemas.openxmlformats.org/officeDocument/2006/relationships/customXml" Target="../ink/ink296.xml"/><Relationship Id="rId124" Type="http://schemas.openxmlformats.org/officeDocument/2006/relationships/customXml" Target="../ink/ink300.xml"/><Relationship Id="rId129" Type="http://schemas.openxmlformats.org/officeDocument/2006/relationships/image" Target="../media/image298.png"/><Relationship Id="rId137" Type="http://schemas.openxmlformats.org/officeDocument/2006/relationships/image" Target="../media/image302.png"/><Relationship Id="rId20" Type="http://schemas.openxmlformats.org/officeDocument/2006/relationships/customXml" Target="../ink/ink248.xml"/><Relationship Id="rId41" Type="http://schemas.openxmlformats.org/officeDocument/2006/relationships/image" Target="../media/image254.png"/><Relationship Id="rId54" Type="http://schemas.openxmlformats.org/officeDocument/2006/relationships/customXml" Target="../ink/ink265.xml"/><Relationship Id="rId62" Type="http://schemas.openxmlformats.org/officeDocument/2006/relationships/customXml" Target="../ink/ink269.xml"/><Relationship Id="rId70" Type="http://schemas.openxmlformats.org/officeDocument/2006/relationships/customXml" Target="../ink/ink273.xml"/><Relationship Id="rId75" Type="http://schemas.openxmlformats.org/officeDocument/2006/relationships/image" Target="../media/image271.png"/><Relationship Id="rId83" Type="http://schemas.openxmlformats.org/officeDocument/2006/relationships/image" Target="../media/image275.png"/><Relationship Id="rId88" Type="http://schemas.openxmlformats.org/officeDocument/2006/relationships/customXml" Target="../ink/ink282.xml"/><Relationship Id="rId91" Type="http://schemas.openxmlformats.org/officeDocument/2006/relationships/image" Target="../media/image279.png"/><Relationship Id="rId96" Type="http://schemas.openxmlformats.org/officeDocument/2006/relationships/customXml" Target="../ink/ink286.xml"/><Relationship Id="rId111" Type="http://schemas.openxmlformats.org/officeDocument/2006/relationships/image" Target="../media/image289.png"/><Relationship Id="rId132" Type="http://schemas.openxmlformats.org/officeDocument/2006/relationships/customXml" Target="../ink/ink304.xml"/><Relationship Id="rId140" Type="http://schemas.openxmlformats.org/officeDocument/2006/relationships/customXml" Target="../ink/ink308.xml"/><Relationship Id="rId145" Type="http://schemas.openxmlformats.org/officeDocument/2006/relationships/image" Target="../media/image306.png"/><Relationship Id="rId153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1.xml"/><Relationship Id="rId15" Type="http://schemas.openxmlformats.org/officeDocument/2006/relationships/image" Target="../media/image242.png"/><Relationship Id="rId23" Type="http://schemas.openxmlformats.org/officeDocument/2006/relationships/image" Target="../media/image245.png"/><Relationship Id="rId28" Type="http://schemas.openxmlformats.org/officeDocument/2006/relationships/customXml" Target="../ink/ink252.xml"/><Relationship Id="rId36" Type="http://schemas.openxmlformats.org/officeDocument/2006/relationships/customXml" Target="../ink/ink256.xml"/><Relationship Id="rId49" Type="http://schemas.openxmlformats.org/officeDocument/2006/relationships/image" Target="../media/image258.png"/><Relationship Id="rId57" Type="http://schemas.openxmlformats.org/officeDocument/2006/relationships/image" Target="../media/image262.png"/><Relationship Id="rId106" Type="http://schemas.openxmlformats.org/officeDocument/2006/relationships/customXml" Target="../ink/ink291.xml"/><Relationship Id="rId114" Type="http://schemas.openxmlformats.org/officeDocument/2006/relationships/customXml" Target="../ink/ink295.xml"/><Relationship Id="rId119" Type="http://schemas.openxmlformats.org/officeDocument/2006/relationships/image" Target="../media/image293.png"/><Relationship Id="rId127" Type="http://schemas.openxmlformats.org/officeDocument/2006/relationships/image" Target="../media/image297.png"/><Relationship Id="rId10" Type="http://schemas.openxmlformats.org/officeDocument/2006/relationships/customXml" Target="../ink/ink243.xml"/><Relationship Id="rId31" Type="http://schemas.openxmlformats.org/officeDocument/2006/relationships/image" Target="../media/image249.png"/><Relationship Id="rId44" Type="http://schemas.openxmlformats.org/officeDocument/2006/relationships/customXml" Target="../ink/ink260.xml"/><Relationship Id="rId52" Type="http://schemas.openxmlformats.org/officeDocument/2006/relationships/customXml" Target="../ink/ink264.xml"/><Relationship Id="rId60" Type="http://schemas.openxmlformats.org/officeDocument/2006/relationships/customXml" Target="../ink/ink268.xml"/><Relationship Id="rId65" Type="http://schemas.openxmlformats.org/officeDocument/2006/relationships/image" Target="../media/image266.png"/><Relationship Id="rId73" Type="http://schemas.openxmlformats.org/officeDocument/2006/relationships/image" Target="../media/image270.png"/><Relationship Id="rId78" Type="http://schemas.openxmlformats.org/officeDocument/2006/relationships/customXml" Target="../ink/ink277.xml"/><Relationship Id="rId81" Type="http://schemas.openxmlformats.org/officeDocument/2006/relationships/image" Target="../media/image274.png"/><Relationship Id="rId86" Type="http://schemas.openxmlformats.org/officeDocument/2006/relationships/customXml" Target="../ink/ink281.xml"/><Relationship Id="rId94" Type="http://schemas.openxmlformats.org/officeDocument/2006/relationships/customXml" Target="../ink/ink285.xml"/><Relationship Id="rId99" Type="http://schemas.openxmlformats.org/officeDocument/2006/relationships/image" Target="../media/image283.png"/><Relationship Id="rId101" Type="http://schemas.openxmlformats.org/officeDocument/2006/relationships/image" Target="../media/image284.png"/><Relationship Id="rId122" Type="http://schemas.openxmlformats.org/officeDocument/2006/relationships/customXml" Target="../ink/ink299.xml"/><Relationship Id="rId130" Type="http://schemas.openxmlformats.org/officeDocument/2006/relationships/customXml" Target="../ink/ink303.xml"/><Relationship Id="rId135" Type="http://schemas.openxmlformats.org/officeDocument/2006/relationships/image" Target="../media/image301.png"/><Relationship Id="rId143" Type="http://schemas.openxmlformats.org/officeDocument/2006/relationships/image" Target="../media/image305.png"/><Relationship Id="rId148" Type="http://schemas.openxmlformats.org/officeDocument/2006/relationships/customXml" Target="../ink/ink312.xml"/><Relationship Id="rId151" Type="http://schemas.openxmlformats.org/officeDocument/2006/relationships/image" Target="../media/image309.png"/><Relationship Id="rId4" Type="http://schemas.openxmlformats.org/officeDocument/2006/relationships/customXml" Target="../ink/ink240.xml"/><Relationship Id="rId9" Type="http://schemas.openxmlformats.org/officeDocument/2006/relationships/image" Target="../media/image239.png"/><Relationship Id="rId13" Type="http://schemas.openxmlformats.org/officeDocument/2006/relationships/image" Target="../media/image241.png"/><Relationship Id="rId18" Type="http://schemas.openxmlformats.org/officeDocument/2006/relationships/customXml" Target="../ink/ink247.xml"/><Relationship Id="rId39" Type="http://schemas.openxmlformats.org/officeDocument/2006/relationships/image" Target="../media/image253.png"/><Relationship Id="rId109" Type="http://schemas.openxmlformats.org/officeDocument/2006/relationships/image" Target="../media/image288.png"/><Relationship Id="rId34" Type="http://schemas.openxmlformats.org/officeDocument/2006/relationships/customXml" Target="../ink/ink255.xml"/><Relationship Id="rId50" Type="http://schemas.openxmlformats.org/officeDocument/2006/relationships/customXml" Target="../ink/ink263.xml"/><Relationship Id="rId55" Type="http://schemas.openxmlformats.org/officeDocument/2006/relationships/image" Target="../media/image261.png"/><Relationship Id="rId76" Type="http://schemas.openxmlformats.org/officeDocument/2006/relationships/customXml" Target="../ink/ink276.xml"/><Relationship Id="rId97" Type="http://schemas.openxmlformats.org/officeDocument/2006/relationships/image" Target="../media/image282.png"/><Relationship Id="rId104" Type="http://schemas.openxmlformats.org/officeDocument/2006/relationships/customXml" Target="../ink/ink290.xml"/><Relationship Id="rId120" Type="http://schemas.openxmlformats.org/officeDocument/2006/relationships/customXml" Target="../ink/ink298.xml"/><Relationship Id="rId125" Type="http://schemas.openxmlformats.org/officeDocument/2006/relationships/image" Target="../media/image296.png"/><Relationship Id="rId141" Type="http://schemas.openxmlformats.org/officeDocument/2006/relationships/image" Target="../media/image304.png"/><Relationship Id="rId146" Type="http://schemas.openxmlformats.org/officeDocument/2006/relationships/customXml" Target="../ink/ink311.xml"/><Relationship Id="rId7" Type="http://schemas.openxmlformats.org/officeDocument/2006/relationships/image" Target="../media/image238.png"/><Relationship Id="rId71" Type="http://schemas.openxmlformats.org/officeDocument/2006/relationships/image" Target="../media/image269.png"/><Relationship Id="rId92" Type="http://schemas.openxmlformats.org/officeDocument/2006/relationships/customXml" Target="../ink/ink284.xml"/><Relationship Id="rId2" Type="http://schemas.openxmlformats.org/officeDocument/2006/relationships/customXml" Target="../ink/ink239.xml"/><Relationship Id="rId29" Type="http://schemas.openxmlformats.org/officeDocument/2006/relationships/image" Target="../media/image248.png"/><Relationship Id="rId24" Type="http://schemas.openxmlformats.org/officeDocument/2006/relationships/customXml" Target="../ink/ink250.xml"/><Relationship Id="rId40" Type="http://schemas.openxmlformats.org/officeDocument/2006/relationships/customXml" Target="../ink/ink258.xml"/><Relationship Id="rId45" Type="http://schemas.openxmlformats.org/officeDocument/2006/relationships/image" Target="../media/image256.png"/><Relationship Id="rId66" Type="http://schemas.openxmlformats.org/officeDocument/2006/relationships/customXml" Target="../ink/ink271.xml"/><Relationship Id="rId87" Type="http://schemas.openxmlformats.org/officeDocument/2006/relationships/image" Target="../media/image277.png"/><Relationship Id="rId110" Type="http://schemas.openxmlformats.org/officeDocument/2006/relationships/customXml" Target="../ink/ink293.xml"/><Relationship Id="rId115" Type="http://schemas.openxmlformats.org/officeDocument/2006/relationships/image" Target="../media/image291.png"/><Relationship Id="rId131" Type="http://schemas.openxmlformats.org/officeDocument/2006/relationships/image" Target="../media/image299.png"/><Relationship Id="rId136" Type="http://schemas.openxmlformats.org/officeDocument/2006/relationships/customXml" Target="../ink/ink306.xml"/><Relationship Id="rId61" Type="http://schemas.openxmlformats.org/officeDocument/2006/relationships/image" Target="../media/image264.png"/><Relationship Id="rId82" Type="http://schemas.openxmlformats.org/officeDocument/2006/relationships/customXml" Target="../ink/ink279.xml"/><Relationship Id="rId152" Type="http://schemas.openxmlformats.org/officeDocument/2006/relationships/customXml" Target="../ink/ink314.xml"/><Relationship Id="rId19" Type="http://schemas.openxmlformats.org/officeDocument/2006/relationships/image" Target="../media/image91.png"/><Relationship Id="rId14" Type="http://schemas.openxmlformats.org/officeDocument/2006/relationships/customXml" Target="../ink/ink245.xml"/><Relationship Id="rId30" Type="http://schemas.openxmlformats.org/officeDocument/2006/relationships/customXml" Target="../ink/ink253.xml"/><Relationship Id="rId35" Type="http://schemas.openxmlformats.org/officeDocument/2006/relationships/image" Target="../media/image251.png"/><Relationship Id="rId56" Type="http://schemas.openxmlformats.org/officeDocument/2006/relationships/customXml" Target="../ink/ink266.xml"/><Relationship Id="rId77" Type="http://schemas.openxmlformats.org/officeDocument/2006/relationships/image" Target="../media/image272.png"/><Relationship Id="rId100" Type="http://schemas.openxmlformats.org/officeDocument/2006/relationships/customXml" Target="../ink/ink288.xml"/><Relationship Id="rId105" Type="http://schemas.openxmlformats.org/officeDocument/2006/relationships/image" Target="../media/image286.png"/><Relationship Id="rId126" Type="http://schemas.openxmlformats.org/officeDocument/2006/relationships/customXml" Target="../ink/ink301.xml"/><Relationship Id="rId147" Type="http://schemas.openxmlformats.org/officeDocument/2006/relationships/image" Target="../media/image307.png"/><Relationship Id="rId8" Type="http://schemas.openxmlformats.org/officeDocument/2006/relationships/customXml" Target="../ink/ink242.xml"/><Relationship Id="rId51" Type="http://schemas.openxmlformats.org/officeDocument/2006/relationships/image" Target="../media/image259.png"/><Relationship Id="rId72" Type="http://schemas.openxmlformats.org/officeDocument/2006/relationships/customXml" Target="../ink/ink274.xml"/><Relationship Id="rId93" Type="http://schemas.openxmlformats.org/officeDocument/2006/relationships/image" Target="../media/image280.png"/><Relationship Id="rId98" Type="http://schemas.openxmlformats.org/officeDocument/2006/relationships/customXml" Target="../ink/ink287.xml"/><Relationship Id="rId121" Type="http://schemas.openxmlformats.org/officeDocument/2006/relationships/image" Target="../media/image294.png"/><Relationship Id="rId142" Type="http://schemas.openxmlformats.org/officeDocument/2006/relationships/customXml" Target="../ink/ink309.xml"/><Relationship Id="rId3" Type="http://schemas.openxmlformats.org/officeDocument/2006/relationships/image" Target="../media/image23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7.xml"/><Relationship Id="rId117" Type="http://schemas.openxmlformats.org/officeDocument/2006/relationships/image" Target="../media/image367.png"/><Relationship Id="rId21" Type="http://schemas.openxmlformats.org/officeDocument/2006/relationships/image" Target="../media/image320.png"/><Relationship Id="rId42" Type="http://schemas.openxmlformats.org/officeDocument/2006/relationships/customXml" Target="../ink/ink335.xml"/><Relationship Id="rId47" Type="http://schemas.openxmlformats.org/officeDocument/2006/relationships/image" Target="../media/image333.png"/><Relationship Id="rId63" Type="http://schemas.openxmlformats.org/officeDocument/2006/relationships/image" Target="../media/image341.png"/><Relationship Id="rId68" Type="http://schemas.openxmlformats.org/officeDocument/2006/relationships/customXml" Target="../ink/ink348.xml"/><Relationship Id="rId84" Type="http://schemas.openxmlformats.org/officeDocument/2006/relationships/customXml" Target="../ink/ink356.xml"/><Relationship Id="rId89" Type="http://schemas.openxmlformats.org/officeDocument/2006/relationships/image" Target="../media/image353.png"/><Relationship Id="rId112" Type="http://schemas.openxmlformats.org/officeDocument/2006/relationships/customXml" Target="../ink/ink370.xml"/><Relationship Id="rId16" Type="http://schemas.openxmlformats.org/officeDocument/2006/relationships/customXml" Target="../ink/ink322.xml"/><Relationship Id="rId107" Type="http://schemas.openxmlformats.org/officeDocument/2006/relationships/image" Target="../media/image362.png"/><Relationship Id="rId11" Type="http://schemas.openxmlformats.org/officeDocument/2006/relationships/image" Target="../media/image315.png"/><Relationship Id="rId24" Type="http://schemas.openxmlformats.org/officeDocument/2006/relationships/customXml" Target="../ink/ink326.xml"/><Relationship Id="rId32" Type="http://schemas.openxmlformats.org/officeDocument/2006/relationships/customXml" Target="../ink/ink330.xml"/><Relationship Id="rId37" Type="http://schemas.openxmlformats.org/officeDocument/2006/relationships/image" Target="../media/image328.png"/><Relationship Id="rId40" Type="http://schemas.openxmlformats.org/officeDocument/2006/relationships/customXml" Target="../ink/ink334.xml"/><Relationship Id="rId45" Type="http://schemas.openxmlformats.org/officeDocument/2006/relationships/image" Target="../media/image332.png"/><Relationship Id="rId53" Type="http://schemas.openxmlformats.org/officeDocument/2006/relationships/image" Target="../media/image336.png"/><Relationship Id="rId58" Type="http://schemas.openxmlformats.org/officeDocument/2006/relationships/customXml" Target="../ink/ink343.xml"/><Relationship Id="rId66" Type="http://schemas.openxmlformats.org/officeDocument/2006/relationships/customXml" Target="../ink/ink347.xml"/><Relationship Id="rId74" Type="http://schemas.openxmlformats.org/officeDocument/2006/relationships/customXml" Target="../ink/ink351.xml"/><Relationship Id="rId79" Type="http://schemas.openxmlformats.org/officeDocument/2006/relationships/image" Target="../media/image349.png"/><Relationship Id="rId87" Type="http://schemas.openxmlformats.org/officeDocument/2006/relationships/image" Target="../media/image352.png"/><Relationship Id="rId102" Type="http://schemas.openxmlformats.org/officeDocument/2006/relationships/customXml" Target="../ink/ink365.xml"/><Relationship Id="rId110" Type="http://schemas.openxmlformats.org/officeDocument/2006/relationships/customXml" Target="../ink/ink369.xml"/><Relationship Id="rId115" Type="http://schemas.openxmlformats.org/officeDocument/2006/relationships/image" Target="../media/image366.png"/><Relationship Id="rId5" Type="http://schemas.openxmlformats.org/officeDocument/2006/relationships/image" Target="../media/image312.png"/><Relationship Id="rId61" Type="http://schemas.openxmlformats.org/officeDocument/2006/relationships/image" Target="../media/image340.png"/><Relationship Id="rId82" Type="http://schemas.openxmlformats.org/officeDocument/2006/relationships/customXml" Target="../ink/ink355.xml"/><Relationship Id="rId90" Type="http://schemas.openxmlformats.org/officeDocument/2006/relationships/customXml" Target="../ink/ink359.xml"/><Relationship Id="rId95" Type="http://schemas.openxmlformats.org/officeDocument/2006/relationships/image" Target="../media/image356.png"/><Relationship Id="rId19" Type="http://schemas.openxmlformats.org/officeDocument/2006/relationships/image" Target="../media/image319.png"/><Relationship Id="rId14" Type="http://schemas.openxmlformats.org/officeDocument/2006/relationships/customXml" Target="../ink/ink321.xml"/><Relationship Id="rId22" Type="http://schemas.openxmlformats.org/officeDocument/2006/relationships/customXml" Target="../ink/ink325.xml"/><Relationship Id="rId27" Type="http://schemas.openxmlformats.org/officeDocument/2006/relationships/image" Target="../media/image323.png"/><Relationship Id="rId30" Type="http://schemas.openxmlformats.org/officeDocument/2006/relationships/customXml" Target="../ink/ink329.xml"/><Relationship Id="rId35" Type="http://schemas.openxmlformats.org/officeDocument/2006/relationships/image" Target="../media/image327.png"/><Relationship Id="rId43" Type="http://schemas.openxmlformats.org/officeDocument/2006/relationships/image" Target="../media/image331.png"/><Relationship Id="rId48" Type="http://schemas.openxmlformats.org/officeDocument/2006/relationships/customXml" Target="../ink/ink338.xml"/><Relationship Id="rId56" Type="http://schemas.openxmlformats.org/officeDocument/2006/relationships/customXml" Target="../ink/ink342.xml"/><Relationship Id="rId64" Type="http://schemas.openxmlformats.org/officeDocument/2006/relationships/customXml" Target="../ink/ink346.xml"/><Relationship Id="rId69" Type="http://schemas.openxmlformats.org/officeDocument/2006/relationships/image" Target="../media/image344.png"/><Relationship Id="rId77" Type="http://schemas.openxmlformats.org/officeDocument/2006/relationships/image" Target="../media/image348.png"/><Relationship Id="rId100" Type="http://schemas.openxmlformats.org/officeDocument/2006/relationships/customXml" Target="../ink/ink364.xml"/><Relationship Id="rId105" Type="http://schemas.openxmlformats.org/officeDocument/2006/relationships/image" Target="../media/image361.png"/><Relationship Id="rId113" Type="http://schemas.openxmlformats.org/officeDocument/2006/relationships/image" Target="../media/image365.png"/><Relationship Id="rId118" Type="http://schemas.openxmlformats.org/officeDocument/2006/relationships/customXml" Target="../ink/ink373.xml"/><Relationship Id="rId8" Type="http://schemas.openxmlformats.org/officeDocument/2006/relationships/customXml" Target="../ink/ink318.xml"/><Relationship Id="rId51" Type="http://schemas.openxmlformats.org/officeDocument/2006/relationships/image" Target="../media/image335.png"/><Relationship Id="rId72" Type="http://schemas.openxmlformats.org/officeDocument/2006/relationships/customXml" Target="../ink/ink350.xml"/><Relationship Id="rId80" Type="http://schemas.openxmlformats.org/officeDocument/2006/relationships/customXml" Target="../ink/ink354.xml"/><Relationship Id="rId85" Type="http://schemas.openxmlformats.org/officeDocument/2006/relationships/image" Target="../media/image351.png"/><Relationship Id="rId93" Type="http://schemas.openxmlformats.org/officeDocument/2006/relationships/image" Target="../media/image355.png"/><Relationship Id="rId98" Type="http://schemas.openxmlformats.org/officeDocument/2006/relationships/customXml" Target="../ink/ink363.xml"/><Relationship Id="rId3" Type="http://schemas.openxmlformats.org/officeDocument/2006/relationships/image" Target="../media/image311.png"/><Relationship Id="rId12" Type="http://schemas.openxmlformats.org/officeDocument/2006/relationships/customXml" Target="../ink/ink320.xml"/><Relationship Id="rId17" Type="http://schemas.openxmlformats.org/officeDocument/2006/relationships/image" Target="../media/image318.png"/><Relationship Id="rId25" Type="http://schemas.openxmlformats.org/officeDocument/2006/relationships/image" Target="../media/image322.png"/><Relationship Id="rId33" Type="http://schemas.openxmlformats.org/officeDocument/2006/relationships/image" Target="../media/image326.png"/><Relationship Id="rId38" Type="http://schemas.openxmlformats.org/officeDocument/2006/relationships/customXml" Target="../ink/ink333.xml"/><Relationship Id="rId46" Type="http://schemas.openxmlformats.org/officeDocument/2006/relationships/customXml" Target="../ink/ink337.xml"/><Relationship Id="rId59" Type="http://schemas.openxmlformats.org/officeDocument/2006/relationships/image" Target="../media/image339.png"/><Relationship Id="rId67" Type="http://schemas.openxmlformats.org/officeDocument/2006/relationships/image" Target="../media/image343.png"/><Relationship Id="rId103" Type="http://schemas.openxmlformats.org/officeDocument/2006/relationships/image" Target="../media/image360.png"/><Relationship Id="rId108" Type="http://schemas.openxmlformats.org/officeDocument/2006/relationships/customXml" Target="../ink/ink368.xml"/><Relationship Id="rId116" Type="http://schemas.openxmlformats.org/officeDocument/2006/relationships/customXml" Target="../ink/ink372.xml"/><Relationship Id="rId20" Type="http://schemas.openxmlformats.org/officeDocument/2006/relationships/customXml" Target="../ink/ink324.xml"/><Relationship Id="rId41" Type="http://schemas.openxmlformats.org/officeDocument/2006/relationships/image" Target="../media/image330.png"/><Relationship Id="rId54" Type="http://schemas.openxmlformats.org/officeDocument/2006/relationships/customXml" Target="../ink/ink341.xml"/><Relationship Id="rId62" Type="http://schemas.openxmlformats.org/officeDocument/2006/relationships/customXml" Target="../ink/ink345.xml"/><Relationship Id="rId70" Type="http://schemas.openxmlformats.org/officeDocument/2006/relationships/customXml" Target="../ink/ink349.xml"/><Relationship Id="rId75" Type="http://schemas.openxmlformats.org/officeDocument/2006/relationships/image" Target="../media/image347.png"/><Relationship Id="rId83" Type="http://schemas.openxmlformats.org/officeDocument/2006/relationships/image" Target="../media/image350.png"/><Relationship Id="rId88" Type="http://schemas.openxmlformats.org/officeDocument/2006/relationships/customXml" Target="../ink/ink358.xml"/><Relationship Id="rId91" Type="http://schemas.openxmlformats.org/officeDocument/2006/relationships/image" Target="../media/image354.png"/><Relationship Id="rId96" Type="http://schemas.openxmlformats.org/officeDocument/2006/relationships/customXml" Target="../ink/ink362.xml"/><Relationship Id="rId111" Type="http://schemas.openxmlformats.org/officeDocument/2006/relationships/image" Target="../media/image3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7.xml"/><Relationship Id="rId15" Type="http://schemas.openxmlformats.org/officeDocument/2006/relationships/image" Target="../media/image317.png"/><Relationship Id="rId23" Type="http://schemas.openxmlformats.org/officeDocument/2006/relationships/image" Target="../media/image321.png"/><Relationship Id="rId28" Type="http://schemas.openxmlformats.org/officeDocument/2006/relationships/customXml" Target="../ink/ink328.xml"/><Relationship Id="rId36" Type="http://schemas.openxmlformats.org/officeDocument/2006/relationships/customXml" Target="../ink/ink332.xml"/><Relationship Id="rId49" Type="http://schemas.openxmlformats.org/officeDocument/2006/relationships/image" Target="../media/image334.png"/><Relationship Id="rId57" Type="http://schemas.openxmlformats.org/officeDocument/2006/relationships/image" Target="../media/image338.png"/><Relationship Id="rId106" Type="http://schemas.openxmlformats.org/officeDocument/2006/relationships/customXml" Target="../ink/ink367.xml"/><Relationship Id="rId114" Type="http://schemas.openxmlformats.org/officeDocument/2006/relationships/customXml" Target="../ink/ink371.xml"/><Relationship Id="rId119" Type="http://schemas.openxmlformats.org/officeDocument/2006/relationships/image" Target="../media/image368.png"/><Relationship Id="rId10" Type="http://schemas.openxmlformats.org/officeDocument/2006/relationships/customXml" Target="../ink/ink319.xml"/><Relationship Id="rId31" Type="http://schemas.openxmlformats.org/officeDocument/2006/relationships/image" Target="../media/image325.png"/><Relationship Id="rId44" Type="http://schemas.openxmlformats.org/officeDocument/2006/relationships/customXml" Target="../ink/ink336.xml"/><Relationship Id="rId52" Type="http://schemas.openxmlformats.org/officeDocument/2006/relationships/customXml" Target="../ink/ink340.xml"/><Relationship Id="rId60" Type="http://schemas.openxmlformats.org/officeDocument/2006/relationships/customXml" Target="../ink/ink344.xml"/><Relationship Id="rId65" Type="http://schemas.openxmlformats.org/officeDocument/2006/relationships/image" Target="../media/image342.png"/><Relationship Id="rId73" Type="http://schemas.openxmlformats.org/officeDocument/2006/relationships/image" Target="../media/image346.png"/><Relationship Id="rId78" Type="http://schemas.openxmlformats.org/officeDocument/2006/relationships/customXml" Target="../ink/ink353.xml"/><Relationship Id="rId81" Type="http://schemas.openxmlformats.org/officeDocument/2006/relationships/image" Target="../media/image91.png"/><Relationship Id="rId86" Type="http://schemas.openxmlformats.org/officeDocument/2006/relationships/customXml" Target="../ink/ink357.xml"/><Relationship Id="rId94" Type="http://schemas.openxmlformats.org/officeDocument/2006/relationships/customXml" Target="../ink/ink361.xml"/><Relationship Id="rId99" Type="http://schemas.openxmlformats.org/officeDocument/2006/relationships/image" Target="../media/image358.png"/><Relationship Id="rId101" Type="http://schemas.openxmlformats.org/officeDocument/2006/relationships/image" Target="../media/image359.png"/><Relationship Id="rId4" Type="http://schemas.openxmlformats.org/officeDocument/2006/relationships/customXml" Target="../ink/ink316.xml"/><Relationship Id="rId9" Type="http://schemas.openxmlformats.org/officeDocument/2006/relationships/image" Target="../media/image314.png"/><Relationship Id="rId13" Type="http://schemas.openxmlformats.org/officeDocument/2006/relationships/image" Target="../media/image316.png"/><Relationship Id="rId18" Type="http://schemas.openxmlformats.org/officeDocument/2006/relationships/customXml" Target="../ink/ink323.xml"/><Relationship Id="rId39" Type="http://schemas.openxmlformats.org/officeDocument/2006/relationships/image" Target="../media/image329.png"/><Relationship Id="rId109" Type="http://schemas.openxmlformats.org/officeDocument/2006/relationships/image" Target="../media/image363.png"/><Relationship Id="rId34" Type="http://schemas.openxmlformats.org/officeDocument/2006/relationships/customXml" Target="../ink/ink331.xml"/><Relationship Id="rId50" Type="http://schemas.openxmlformats.org/officeDocument/2006/relationships/customXml" Target="../ink/ink339.xml"/><Relationship Id="rId55" Type="http://schemas.openxmlformats.org/officeDocument/2006/relationships/image" Target="../media/image337.png"/><Relationship Id="rId76" Type="http://schemas.openxmlformats.org/officeDocument/2006/relationships/customXml" Target="../ink/ink352.xml"/><Relationship Id="rId97" Type="http://schemas.openxmlformats.org/officeDocument/2006/relationships/image" Target="../media/image357.png"/><Relationship Id="rId104" Type="http://schemas.openxmlformats.org/officeDocument/2006/relationships/customXml" Target="../ink/ink366.xml"/><Relationship Id="rId7" Type="http://schemas.openxmlformats.org/officeDocument/2006/relationships/image" Target="../media/image313.png"/><Relationship Id="rId71" Type="http://schemas.openxmlformats.org/officeDocument/2006/relationships/image" Target="../media/image345.png"/><Relationship Id="rId92" Type="http://schemas.openxmlformats.org/officeDocument/2006/relationships/customXml" Target="../ink/ink360.xml"/><Relationship Id="rId2" Type="http://schemas.openxmlformats.org/officeDocument/2006/relationships/customXml" Target="../ink/ink315.xml"/><Relationship Id="rId29" Type="http://schemas.openxmlformats.org/officeDocument/2006/relationships/image" Target="../media/image32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2.xml"/><Relationship Id="rId21" Type="http://schemas.openxmlformats.org/officeDocument/2006/relationships/image" Target="../media/image378.png"/><Relationship Id="rId42" Type="http://schemas.openxmlformats.org/officeDocument/2006/relationships/customXml" Target="../ink/ink394.xml"/><Relationship Id="rId63" Type="http://schemas.openxmlformats.org/officeDocument/2006/relationships/image" Target="../media/image399.png"/><Relationship Id="rId84" Type="http://schemas.openxmlformats.org/officeDocument/2006/relationships/customXml" Target="../ink/ink415.xml"/><Relationship Id="rId138" Type="http://schemas.openxmlformats.org/officeDocument/2006/relationships/image" Target="../media/image436.png"/><Relationship Id="rId159" Type="http://schemas.openxmlformats.org/officeDocument/2006/relationships/customXml" Target="../ink/ink453.xml"/><Relationship Id="rId170" Type="http://schemas.openxmlformats.org/officeDocument/2006/relationships/image" Target="../media/image452.png"/><Relationship Id="rId191" Type="http://schemas.openxmlformats.org/officeDocument/2006/relationships/customXml" Target="../ink/ink469.xml"/><Relationship Id="rId205" Type="http://schemas.openxmlformats.org/officeDocument/2006/relationships/customXml" Target="../ink/ink476.xml"/><Relationship Id="rId107" Type="http://schemas.openxmlformats.org/officeDocument/2006/relationships/customXml" Target="../ink/ink427.xml"/><Relationship Id="rId11" Type="http://schemas.openxmlformats.org/officeDocument/2006/relationships/image" Target="../media/image373.png"/><Relationship Id="rId32" Type="http://schemas.openxmlformats.org/officeDocument/2006/relationships/customXml" Target="../ink/ink389.xml"/><Relationship Id="rId53" Type="http://schemas.openxmlformats.org/officeDocument/2006/relationships/image" Target="../media/image394.png"/><Relationship Id="rId74" Type="http://schemas.openxmlformats.org/officeDocument/2006/relationships/customXml" Target="../ink/ink410.xml"/><Relationship Id="rId128" Type="http://schemas.openxmlformats.org/officeDocument/2006/relationships/image" Target="../media/image431.png"/><Relationship Id="rId149" Type="http://schemas.openxmlformats.org/officeDocument/2006/relationships/customXml" Target="../ink/ink448.xml"/><Relationship Id="rId5" Type="http://schemas.openxmlformats.org/officeDocument/2006/relationships/image" Target="../media/image370.png"/><Relationship Id="rId90" Type="http://schemas.openxmlformats.org/officeDocument/2006/relationships/customXml" Target="../ink/ink418.xml"/><Relationship Id="rId95" Type="http://schemas.openxmlformats.org/officeDocument/2006/relationships/image" Target="../media/image415.png"/><Relationship Id="rId160" Type="http://schemas.openxmlformats.org/officeDocument/2006/relationships/image" Target="../media/image447.png"/><Relationship Id="rId165" Type="http://schemas.openxmlformats.org/officeDocument/2006/relationships/customXml" Target="../ink/ink456.xml"/><Relationship Id="rId181" Type="http://schemas.openxmlformats.org/officeDocument/2006/relationships/customXml" Target="../ink/ink464.xml"/><Relationship Id="rId186" Type="http://schemas.openxmlformats.org/officeDocument/2006/relationships/image" Target="../media/image460.png"/><Relationship Id="rId216" Type="http://schemas.openxmlformats.org/officeDocument/2006/relationships/image" Target="../media/image475.png"/><Relationship Id="rId211" Type="http://schemas.openxmlformats.org/officeDocument/2006/relationships/customXml" Target="../ink/ink479.xml"/><Relationship Id="rId22" Type="http://schemas.openxmlformats.org/officeDocument/2006/relationships/customXml" Target="../ink/ink384.xml"/><Relationship Id="rId27" Type="http://schemas.openxmlformats.org/officeDocument/2006/relationships/image" Target="../media/image381.png"/><Relationship Id="rId43" Type="http://schemas.openxmlformats.org/officeDocument/2006/relationships/image" Target="../media/image389.png"/><Relationship Id="rId48" Type="http://schemas.openxmlformats.org/officeDocument/2006/relationships/customXml" Target="../ink/ink397.xml"/><Relationship Id="rId64" Type="http://schemas.openxmlformats.org/officeDocument/2006/relationships/customXml" Target="../ink/ink405.xml"/><Relationship Id="rId69" Type="http://schemas.openxmlformats.org/officeDocument/2006/relationships/image" Target="../media/image402.png"/><Relationship Id="rId113" Type="http://schemas.openxmlformats.org/officeDocument/2006/relationships/customXml" Target="../ink/ink430.xml"/><Relationship Id="rId118" Type="http://schemas.openxmlformats.org/officeDocument/2006/relationships/image" Target="../media/image426.png"/><Relationship Id="rId134" Type="http://schemas.openxmlformats.org/officeDocument/2006/relationships/image" Target="../media/image434.png"/><Relationship Id="rId139" Type="http://schemas.openxmlformats.org/officeDocument/2006/relationships/customXml" Target="../ink/ink443.xml"/><Relationship Id="rId80" Type="http://schemas.openxmlformats.org/officeDocument/2006/relationships/customXml" Target="../ink/ink413.xml"/><Relationship Id="rId85" Type="http://schemas.openxmlformats.org/officeDocument/2006/relationships/image" Target="../media/image410.png"/><Relationship Id="rId150" Type="http://schemas.openxmlformats.org/officeDocument/2006/relationships/image" Target="../media/image442.png"/><Relationship Id="rId155" Type="http://schemas.openxmlformats.org/officeDocument/2006/relationships/customXml" Target="../ink/ink451.xml"/><Relationship Id="rId171" Type="http://schemas.openxmlformats.org/officeDocument/2006/relationships/customXml" Target="../ink/ink459.xml"/><Relationship Id="rId176" Type="http://schemas.openxmlformats.org/officeDocument/2006/relationships/image" Target="../media/image455.png"/><Relationship Id="rId192" Type="http://schemas.openxmlformats.org/officeDocument/2006/relationships/image" Target="../media/image463.png"/><Relationship Id="rId197" Type="http://schemas.openxmlformats.org/officeDocument/2006/relationships/customXml" Target="../ink/ink472.xml"/><Relationship Id="rId206" Type="http://schemas.openxmlformats.org/officeDocument/2006/relationships/image" Target="../media/image470.png"/><Relationship Id="rId201" Type="http://schemas.openxmlformats.org/officeDocument/2006/relationships/customXml" Target="../ink/ink474.xml"/><Relationship Id="rId222" Type="http://schemas.openxmlformats.org/officeDocument/2006/relationships/image" Target="../media/image478.png"/><Relationship Id="rId12" Type="http://schemas.openxmlformats.org/officeDocument/2006/relationships/customXml" Target="../ink/ink379.xml"/><Relationship Id="rId17" Type="http://schemas.openxmlformats.org/officeDocument/2006/relationships/image" Target="../media/image376.png"/><Relationship Id="rId33" Type="http://schemas.openxmlformats.org/officeDocument/2006/relationships/image" Target="../media/image384.png"/><Relationship Id="rId38" Type="http://schemas.openxmlformats.org/officeDocument/2006/relationships/customXml" Target="../ink/ink392.xml"/><Relationship Id="rId59" Type="http://schemas.openxmlformats.org/officeDocument/2006/relationships/image" Target="../media/image397.png"/><Relationship Id="rId103" Type="http://schemas.openxmlformats.org/officeDocument/2006/relationships/customXml" Target="../ink/ink425.xml"/><Relationship Id="rId108" Type="http://schemas.openxmlformats.org/officeDocument/2006/relationships/image" Target="../media/image421.png"/><Relationship Id="rId124" Type="http://schemas.openxmlformats.org/officeDocument/2006/relationships/image" Target="../media/image429.png"/><Relationship Id="rId129" Type="http://schemas.openxmlformats.org/officeDocument/2006/relationships/customXml" Target="../ink/ink438.xml"/><Relationship Id="rId54" Type="http://schemas.openxmlformats.org/officeDocument/2006/relationships/customXml" Target="../ink/ink400.xml"/><Relationship Id="rId70" Type="http://schemas.openxmlformats.org/officeDocument/2006/relationships/customXml" Target="../ink/ink408.xml"/><Relationship Id="rId75" Type="http://schemas.openxmlformats.org/officeDocument/2006/relationships/image" Target="../media/image405.png"/><Relationship Id="rId91" Type="http://schemas.openxmlformats.org/officeDocument/2006/relationships/image" Target="../media/image413.png"/><Relationship Id="rId96" Type="http://schemas.openxmlformats.org/officeDocument/2006/relationships/customXml" Target="../ink/ink421.xml"/><Relationship Id="rId140" Type="http://schemas.openxmlformats.org/officeDocument/2006/relationships/image" Target="../media/image437.png"/><Relationship Id="rId145" Type="http://schemas.openxmlformats.org/officeDocument/2006/relationships/customXml" Target="../ink/ink446.xml"/><Relationship Id="rId161" Type="http://schemas.openxmlformats.org/officeDocument/2006/relationships/customXml" Target="../ink/ink454.xml"/><Relationship Id="rId166" Type="http://schemas.openxmlformats.org/officeDocument/2006/relationships/image" Target="../media/image450.png"/><Relationship Id="rId182" Type="http://schemas.openxmlformats.org/officeDocument/2006/relationships/image" Target="../media/image458.png"/><Relationship Id="rId187" Type="http://schemas.openxmlformats.org/officeDocument/2006/relationships/customXml" Target="../ink/ink467.xml"/><Relationship Id="rId217" Type="http://schemas.openxmlformats.org/officeDocument/2006/relationships/customXml" Target="../ink/ink4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6.xml"/><Relationship Id="rId212" Type="http://schemas.openxmlformats.org/officeDocument/2006/relationships/image" Target="../media/image473.png"/><Relationship Id="rId23" Type="http://schemas.openxmlformats.org/officeDocument/2006/relationships/image" Target="../media/image379.png"/><Relationship Id="rId28" Type="http://schemas.openxmlformats.org/officeDocument/2006/relationships/customXml" Target="../ink/ink387.xml"/><Relationship Id="rId49" Type="http://schemas.openxmlformats.org/officeDocument/2006/relationships/image" Target="../media/image392.png"/><Relationship Id="rId114" Type="http://schemas.openxmlformats.org/officeDocument/2006/relationships/image" Target="../media/image424.png"/><Relationship Id="rId119" Type="http://schemas.openxmlformats.org/officeDocument/2006/relationships/customXml" Target="../ink/ink433.xml"/><Relationship Id="rId44" Type="http://schemas.openxmlformats.org/officeDocument/2006/relationships/customXml" Target="../ink/ink395.xml"/><Relationship Id="rId60" Type="http://schemas.openxmlformats.org/officeDocument/2006/relationships/customXml" Target="../ink/ink403.xml"/><Relationship Id="rId65" Type="http://schemas.openxmlformats.org/officeDocument/2006/relationships/image" Target="../media/image400.png"/><Relationship Id="rId81" Type="http://schemas.openxmlformats.org/officeDocument/2006/relationships/image" Target="../media/image408.png"/><Relationship Id="rId86" Type="http://schemas.openxmlformats.org/officeDocument/2006/relationships/customXml" Target="../ink/ink416.xml"/><Relationship Id="rId130" Type="http://schemas.openxmlformats.org/officeDocument/2006/relationships/image" Target="../media/image432.png"/><Relationship Id="rId135" Type="http://schemas.openxmlformats.org/officeDocument/2006/relationships/customXml" Target="../ink/ink441.xml"/><Relationship Id="rId151" Type="http://schemas.openxmlformats.org/officeDocument/2006/relationships/customXml" Target="../ink/ink449.xml"/><Relationship Id="rId156" Type="http://schemas.openxmlformats.org/officeDocument/2006/relationships/image" Target="../media/image445.png"/><Relationship Id="rId177" Type="http://schemas.openxmlformats.org/officeDocument/2006/relationships/customXml" Target="../ink/ink462.xml"/><Relationship Id="rId198" Type="http://schemas.openxmlformats.org/officeDocument/2006/relationships/image" Target="../media/image466.png"/><Relationship Id="rId172" Type="http://schemas.openxmlformats.org/officeDocument/2006/relationships/image" Target="../media/image453.png"/><Relationship Id="rId193" Type="http://schemas.openxmlformats.org/officeDocument/2006/relationships/customXml" Target="../ink/ink470.xml"/><Relationship Id="rId202" Type="http://schemas.openxmlformats.org/officeDocument/2006/relationships/image" Target="../media/image468.png"/><Relationship Id="rId207" Type="http://schemas.openxmlformats.org/officeDocument/2006/relationships/customXml" Target="../ink/ink477.xml"/><Relationship Id="rId13" Type="http://schemas.openxmlformats.org/officeDocument/2006/relationships/image" Target="../media/image374.png"/><Relationship Id="rId18" Type="http://schemas.openxmlformats.org/officeDocument/2006/relationships/customXml" Target="../ink/ink382.xml"/><Relationship Id="rId39" Type="http://schemas.openxmlformats.org/officeDocument/2006/relationships/image" Target="../media/image387.png"/><Relationship Id="rId109" Type="http://schemas.openxmlformats.org/officeDocument/2006/relationships/customXml" Target="../ink/ink428.xml"/><Relationship Id="rId34" Type="http://schemas.openxmlformats.org/officeDocument/2006/relationships/customXml" Target="../ink/ink390.xml"/><Relationship Id="rId50" Type="http://schemas.openxmlformats.org/officeDocument/2006/relationships/customXml" Target="../ink/ink398.xml"/><Relationship Id="rId55" Type="http://schemas.openxmlformats.org/officeDocument/2006/relationships/image" Target="../media/image395.png"/><Relationship Id="rId76" Type="http://schemas.openxmlformats.org/officeDocument/2006/relationships/customXml" Target="../ink/ink411.xml"/><Relationship Id="rId97" Type="http://schemas.openxmlformats.org/officeDocument/2006/relationships/image" Target="../media/image416.png"/><Relationship Id="rId104" Type="http://schemas.openxmlformats.org/officeDocument/2006/relationships/image" Target="../media/image419.png"/><Relationship Id="rId120" Type="http://schemas.openxmlformats.org/officeDocument/2006/relationships/image" Target="../media/image427.png"/><Relationship Id="rId125" Type="http://schemas.openxmlformats.org/officeDocument/2006/relationships/customXml" Target="../ink/ink436.xml"/><Relationship Id="rId141" Type="http://schemas.openxmlformats.org/officeDocument/2006/relationships/customXml" Target="../ink/ink444.xml"/><Relationship Id="rId146" Type="http://schemas.openxmlformats.org/officeDocument/2006/relationships/image" Target="../media/image440.png"/><Relationship Id="rId167" Type="http://schemas.openxmlformats.org/officeDocument/2006/relationships/customXml" Target="../ink/ink457.xml"/><Relationship Id="rId188" Type="http://schemas.openxmlformats.org/officeDocument/2006/relationships/image" Target="../media/image461.png"/><Relationship Id="rId7" Type="http://schemas.openxmlformats.org/officeDocument/2006/relationships/image" Target="../media/image371.png"/><Relationship Id="rId71" Type="http://schemas.openxmlformats.org/officeDocument/2006/relationships/image" Target="../media/image403.png"/><Relationship Id="rId92" Type="http://schemas.openxmlformats.org/officeDocument/2006/relationships/customXml" Target="../ink/ink419.xml"/><Relationship Id="rId162" Type="http://schemas.openxmlformats.org/officeDocument/2006/relationships/image" Target="../media/image448.png"/><Relationship Id="rId183" Type="http://schemas.openxmlformats.org/officeDocument/2006/relationships/customXml" Target="../ink/ink465.xml"/><Relationship Id="rId213" Type="http://schemas.openxmlformats.org/officeDocument/2006/relationships/customXml" Target="../ink/ink480.xml"/><Relationship Id="rId218" Type="http://schemas.openxmlformats.org/officeDocument/2006/relationships/image" Target="../media/image476.png"/><Relationship Id="rId2" Type="http://schemas.openxmlformats.org/officeDocument/2006/relationships/customXml" Target="../ink/ink374.xml"/><Relationship Id="rId29" Type="http://schemas.openxmlformats.org/officeDocument/2006/relationships/image" Target="../media/image382.png"/><Relationship Id="rId24" Type="http://schemas.openxmlformats.org/officeDocument/2006/relationships/customXml" Target="../ink/ink385.xml"/><Relationship Id="rId40" Type="http://schemas.openxmlformats.org/officeDocument/2006/relationships/customXml" Target="../ink/ink393.xml"/><Relationship Id="rId45" Type="http://schemas.openxmlformats.org/officeDocument/2006/relationships/image" Target="../media/image390.png"/><Relationship Id="rId66" Type="http://schemas.openxmlformats.org/officeDocument/2006/relationships/customXml" Target="../ink/ink406.xml"/><Relationship Id="rId87" Type="http://schemas.openxmlformats.org/officeDocument/2006/relationships/image" Target="../media/image411.png"/><Relationship Id="rId110" Type="http://schemas.openxmlformats.org/officeDocument/2006/relationships/image" Target="../media/image422.png"/><Relationship Id="rId115" Type="http://schemas.openxmlformats.org/officeDocument/2006/relationships/customXml" Target="../ink/ink431.xml"/><Relationship Id="rId131" Type="http://schemas.openxmlformats.org/officeDocument/2006/relationships/customXml" Target="../ink/ink439.xml"/><Relationship Id="rId136" Type="http://schemas.openxmlformats.org/officeDocument/2006/relationships/image" Target="../media/image435.png"/><Relationship Id="rId157" Type="http://schemas.openxmlformats.org/officeDocument/2006/relationships/customXml" Target="../ink/ink452.xml"/><Relationship Id="rId178" Type="http://schemas.openxmlformats.org/officeDocument/2006/relationships/image" Target="../media/image456.png"/><Relationship Id="rId61" Type="http://schemas.openxmlformats.org/officeDocument/2006/relationships/image" Target="../media/image398.png"/><Relationship Id="rId82" Type="http://schemas.openxmlformats.org/officeDocument/2006/relationships/customXml" Target="../ink/ink414.xml"/><Relationship Id="rId152" Type="http://schemas.openxmlformats.org/officeDocument/2006/relationships/image" Target="../media/image443.png"/><Relationship Id="rId173" Type="http://schemas.openxmlformats.org/officeDocument/2006/relationships/customXml" Target="../ink/ink460.xml"/><Relationship Id="rId194" Type="http://schemas.openxmlformats.org/officeDocument/2006/relationships/image" Target="../media/image464.png"/><Relationship Id="rId199" Type="http://schemas.openxmlformats.org/officeDocument/2006/relationships/customXml" Target="../ink/ink473.xml"/><Relationship Id="rId203" Type="http://schemas.openxmlformats.org/officeDocument/2006/relationships/customXml" Target="../ink/ink475.xml"/><Relationship Id="rId208" Type="http://schemas.openxmlformats.org/officeDocument/2006/relationships/image" Target="../media/image471.png"/><Relationship Id="rId19" Type="http://schemas.openxmlformats.org/officeDocument/2006/relationships/image" Target="../media/image377.png"/><Relationship Id="rId14" Type="http://schemas.openxmlformats.org/officeDocument/2006/relationships/customXml" Target="../ink/ink380.xml"/><Relationship Id="rId30" Type="http://schemas.openxmlformats.org/officeDocument/2006/relationships/customXml" Target="../ink/ink388.xml"/><Relationship Id="rId35" Type="http://schemas.openxmlformats.org/officeDocument/2006/relationships/image" Target="../media/image385.png"/><Relationship Id="rId56" Type="http://schemas.openxmlformats.org/officeDocument/2006/relationships/customXml" Target="../ink/ink401.xml"/><Relationship Id="rId77" Type="http://schemas.openxmlformats.org/officeDocument/2006/relationships/image" Target="../media/image406.png"/><Relationship Id="rId100" Type="http://schemas.openxmlformats.org/officeDocument/2006/relationships/customXml" Target="../ink/ink423.xml"/><Relationship Id="rId105" Type="http://schemas.openxmlformats.org/officeDocument/2006/relationships/customXml" Target="../ink/ink426.xml"/><Relationship Id="rId126" Type="http://schemas.openxmlformats.org/officeDocument/2006/relationships/image" Target="../media/image430.png"/><Relationship Id="rId147" Type="http://schemas.openxmlformats.org/officeDocument/2006/relationships/customXml" Target="../ink/ink447.xml"/><Relationship Id="rId168" Type="http://schemas.openxmlformats.org/officeDocument/2006/relationships/image" Target="../media/image451.png"/><Relationship Id="rId8" Type="http://schemas.openxmlformats.org/officeDocument/2006/relationships/customXml" Target="../ink/ink377.xml"/><Relationship Id="rId51" Type="http://schemas.openxmlformats.org/officeDocument/2006/relationships/image" Target="../media/image393.png"/><Relationship Id="rId72" Type="http://schemas.openxmlformats.org/officeDocument/2006/relationships/customXml" Target="../ink/ink409.xml"/><Relationship Id="rId93" Type="http://schemas.openxmlformats.org/officeDocument/2006/relationships/image" Target="../media/image414.png"/><Relationship Id="rId98" Type="http://schemas.openxmlformats.org/officeDocument/2006/relationships/customXml" Target="../ink/ink422.xml"/><Relationship Id="rId121" Type="http://schemas.openxmlformats.org/officeDocument/2006/relationships/customXml" Target="../ink/ink434.xml"/><Relationship Id="rId142" Type="http://schemas.openxmlformats.org/officeDocument/2006/relationships/image" Target="../media/image438.png"/><Relationship Id="rId163" Type="http://schemas.openxmlformats.org/officeDocument/2006/relationships/customXml" Target="../ink/ink455.xml"/><Relationship Id="rId184" Type="http://schemas.openxmlformats.org/officeDocument/2006/relationships/image" Target="../media/image459.png"/><Relationship Id="rId189" Type="http://schemas.openxmlformats.org/officeDocument/2006/relationships/customXml" Target="../ink/ink468.xml"/><Relationship Id="rId219" Type="http://schemas.openxmlformats.org/officeDocument/2006/relationships/customXml" Target="../ink/ink483.xml"/><Relationship Id="rId3" Type="http://schemas.openxmlformats.org/officeDocument/2006/relationships/image" Target="../media/image369.png"/><Relationship Id="rId214" Type="http://schemas.openxmlformats.org/officeDocument/2006/relationships/image" Target="../media/image474.png"/><Relationship Id="rId25" Type="http://schemas.openxmlformats.org/officeDocument/2006/relationships/image" Target="../media/image380.png"/><Relationship Id="rId46" Type="http://schemas.openxmlformats.org/officeDocument/2006/relationships/customXml" Target="../ink/ink396.xml"/><Relationship Id="rId67" Type="http://schemas.openxmlformats.org/officeDocument/2006/relationships/image" Target="../media/image401.png"/><Relationship Id="rId116" Type="http://schemas.openxmlformats.org/officeDocument/2006/relationships/image" Target="../media/image425.png"/><Relationship Id="rId137" Type="http://schemas.openxmlformats.org/officeDocument/2006/relationships/customXml" Target="../ink/ink442.xml"/><Relationship Id="rId158" Type="http://schemas.openxmlformats.org/officeDocument/2006/relationships/image" Target="../media/image446.png"/><Relationship Id="rId20" Type="http://schemas.openxmlformats.org/officeDocument/2006/relationships/customXml" Target="../ink/ink383.xml"/><Relationship Id="rId41" Type="http://schemas.openxmlformats.org/officeDocument/2006/relationships/image" Target="../media/image388.png"/><Relationship Id="rId62" Type="http://schemas.openxmlformats.org/officeDocument/2006/relationships/customXml" Target="../ink/ink404.xml"/><Relationship Id="rId83" Type="http://schemas.openxmlformats.org/officeDocument/2006/relationships/image" Target="../media/image409.png"/><Relationship Id="rId88" Type="http://schemas.openxmlformats.org/officeDocument/2006/relationships/customXml" Target="../ink/ink417.xml"/><Relationship Id="rId111" Type="http://schemas.openxmlformats.org/officeDocument/2006/relationships/customXml" Target="../ink/ink429.xml"/><Relationship Id="rId132" Type="http://schemas.openxmlformats.org/officeDocument/2006/relationships/image" Target="../media/image433.png"/><Relationship Id="rId153" Type="http://schemas.openxmlformats.org/officeDocument/2006/relationships/customXml" Target="../ink/ink450.xml"/><Relationship Id="rId174" Type="http://schemas.openxmlformats.org/officeDocument/2006/relationships/image" Target="../media/image454.png"/><Relationship Id="rId179" Type="http://schemas.openxmlformats.org/officeDocument/2006/relationships/customXml" Target="../ink/ink463.xml"/><Relationship Id="rId195" Type="http://schemas.openxmlformats.org/officeDocument/2006/relationships/customXml" Target="../ink/ink471.xml"/><Relationship Id="rId209" Type="http://schemas.openxmlformats.org/officeDocument/2006/relationships/customXml" Target="../ink/ink478.xml"/><Relationship Id="rId190" Type="http://schemas.openxmlformats.org/officeDocument/2006/relationships/image" Target="../media/image462.png"/><Relationship Id="rId204" Type="http://schemas.openxmlformats.org/officeDocument/2006/relationships/image" Target="../media/image469.png"/><Relationship Id="rId220" Type="http://schemas.openxmlformats.org/officeDocument/2006/relationships/image" Target="../media/image477.png"/><Relationship Id="rId15" Type="http://schemas.openxmlformats.org/officeDocument/2006/relationships/image" Target="../media/image375.png"/><Relationship Id="rId36" Type="http://schemas.openxmlformats.org/officeDocument/2006/relationships/customXml" Target="../ink/ink391.xml"/><Relationship Id="rId57" Type="http://schemas.openxmlformats.org/officeDocument/2006/relationships/image" Target="../media/image396.png"/><Relationship Id="rId106" Type="http://schemas.openxmlformats.org/officeDocument/2006/relationships/image" Target="../media/image420.png"/><Relationship Id="rId127" Type="http://schemas.openxmlformats.org/officeDocument/2006/relationships/customXml" Target="../ink/ink437.xml"/><Relationship Id="rId10" Type="http://schemas.openxmlformats.org/officeDocument/2006/relationships/customXml" Target="../ink/ink378.xml"/><Relationship Id="rId31" Type="http://schemas.openxmlformats.org/officeDocument/2006/relationships/image" Target="../media/image383.png"/><Relationship Id="rId52" Type="http://schemas.openxmlformats.org/officeDocument/2006/relationships/customXml" Target="../ink/ink399.xml"/><Relationship Id="rId73" Type="http://schemas.openxmlformats.org/officeDocument/2006/relationships/image" Target="../media/image404.png"/><Relationship Id="rId78" Type="http://schemas.openxmlformats.org/officeDocument/2006/relationships/customXml" Target="../ink/ink412.xml"/><Relationship Id="rId94" Type="http://schemas.openxmlformats.org/officeDocument/2006/relationships/customXml" Target="../ink/ink420.xml"/><Relationship Id="rId99" Type="http://schemas.openxmlformats.org/officeDocument/2006/relationships/image" Target="../media/image417.png"/><Relationship Id="rId101" Type="http://schemas.openxmlformats.org/officeDocument/2006/relationships/customXml" Target="../ink/ink424.xml"/><Relationship Id="rId122" Type="http://schemas.openxmlformats.org/officeDocument/2006/relationships/image" Target="../media/image428.png"/><Relationship Id="rId143" Type="http://schemas.openxmlformats.org/officeDocument/2006/relationships/customXml" Target="../ink/ink445.xml"/><Relationship Id="rId148" Type="http://schemas.openxmlformats.org/officeDocument/2006/relationships/image" Target="../media/image441.png"/><Relationship Id="rId164" Type="http://schemas.openxmlformats.org/officeDocument/2006/relationships/image" Target="../media/image449.png"/><Relationship Id="rId169" Type="http://schemas.openxmlformats.org/officeDocument/2006/relationships/customXml" Target="../ink/ink458.xml"/><Relationship Id="rId185" Type="http://schemas.openxmlformats.org/officeDocument/2006/relationships/customXml" Target="../ink/ink466.xml"/><Relationship Id="rId4" Type="http://schemas.openxmlformats.org/officeDocument/2006/relationships/customXml" Target="../ink/ink375.xml"/><Relationship Id="rId9" Type="http://schemas.openxmlformats.org/officeDocument/2006/relationships/image" Target="../media/image372.png"/><Relationship Id="rId180" Type="http://schemas.openxmlformats.org/officeDocument/2006/relationships/image" Target="../media/image457.png"/><Relationship Id="rId210" Type="http://schemas.openxmlformats.org/officeDocument/2006/relationships/image" Target="../media/image472.png"/><Relationship Id="rId215" Type="http://schemas.openxmlformats.org/officeDocument/2006/relationships/customXml" Target="../ink/ink481.xml"/><Relationship Id="rId26" Type="http://schemas.openxmlformats.org/officeDocument/2006/relationships/customXml" Target="../ink/ink386.xml"/><Relationship Id="rId47" Type="http://schemas.openxmlformats.org/officeDocument/2006/relationships/image" Target="../media/image391.png"/><Relationship Id="rId68" Type="http://schemas.openxmlformats.org/officeDocument/2006/relationships/customXml" Target="../ink/ink407.xml"/><Relationship Id="rId89" Type="http://schemas.openxmlformats.org/officeDocument/2006/relationships/image" Target="../media/image412.png"/><Relationship Id="rId112" Type="http://schemas.openxmlformats.org/officeDocument/2006/relationships/image" Target="../media/image423.png"/><Relationship Id="rId133" Type="http://schemas.openxmlformats.org/officeDocument/2006/relationships/customXml" Target="../ink/ink440.xml"/><Relationship Id="rId154" Type="http://schemas.openxmlformats.org/officeDocument/2006/relationships/image" Target="../media/image444.png"/><Relationship Id="rId175" Type="http://schemas.openxmlformats.org/officeDocument/2006/relationships/customXml" Target="../ink/ink461.xml"/><Relationship Id="rId196" Type="http://schemas.openxmlformats.org/officeDocument/2006/relationships/image" Target="../media/image465.png"/><Relationship Id="rId200" Type="http://schemas.openxmlformats.org/officeDocument/2006/relationships/image" Target="../media/image467.png"/><Relationship Id="rId16" Type="http://schemas.openxmlformats.org/officeDocument/2006/relationships/customXml" Target="../ink/ink381.xml"/><Relationship Id="rId221" Type="http://schemas.openxmlformats.org/officeDocument/2006/relationships/customXml" Target="../ink/ink484.xml"/><Relationship Id="rId37" Type="http://schemas.openxmlformats.org/officeDocument/2006/relationships/image" Target="../media/image386.png"/><Relationship Id="rId58" Type="http://schemas.openxmlformats.org/officeDocument/2006/relationships/customXml" Target="../ink/ink402.xml"/><Relationship Id="rId79" Type="http://schemas.openxmlformats.org/officeDocument/2006/relationships/image" Target="../media/image407.png"/><Relationship Id="rId102" Type="http://schemas.openxmlformats.org/officeDocument/2006/relationships/image" Target="../media/image418.png"/><Relationship Id="rId123" Type="http://schemas.openxmlformats.org/officeDocument/2006/relationships/customXml" Target="../ink/ink435.xml"/><Relationship Id="rId144" Type="http://schemas.openxmlformats.org/officeDocument/2006/relationships/image" Target="../media/image43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6.png"/><Relationship Id="rId21" Type="http://schemas.openxmlformats.org/officeDocument/2006/relationships/image" Target="../media/image488.png"/><Relationship Id="rId42" Type="http://schemas.openxmlformats.org/officeDocument/2006/relationships/customXml" Target="../ink/ink505.xml"/><Relationship Id="rId63" Type="http://schemas.openxmlformats.org/officeDocument/2006/relationships/image" Target="../media/image509.png"/><Relationship Id="rId84" Type="http://schemas.openxmlformats.org/officeDocument/2006/relationships/customXml" Target="../ink/ink526.xml"/><Relationship Id="rId138" Type="http://schemas.openxmlformats.org/officeDocument/2006/relationships/customXml" Target="../ink/ink553.xml"/><Relationship Id="rId159" Type="http://schemas.openxmlformats.org/officeDocument/2006/relationships/image" Target="../media/image557.png"/><Relationship Id="rId170" Type="http://schemas.openxmlformats.org/officeDocument/2006/relationships/customXml" Target="../ink/ink569.xml"/><Relationship Id="rId191" Type="http://schemas.openxmlformats.org/officeDocument/2006/relationships/image" Target="../media/image573.png"/><Relationship Id="rId205" Type="http://schemas.openxmlformats.org/officeDocument/2006/relationships/image" Target="../media/image580.png"/><Relationship Id="rId226" Type="http://schemas.openxmlformats.org/officeDocument/2006/relationships/image" Target="../media/image590.png"/><Relationship Id="rId247" Type="http://schemas.openxmlformats.org/officeDocument/2006/relationships/customXml" Target="../ink/ink608.xml"/><Relationship Id="rId107" Type="http://schemas.openxmlformats.org/officeDocument/2006/relationships/image" Target="../media/image531.png"/><Relationship Id="rId11" Type="http://schemas.openxmlformats.org/officeDocument/2006/relationships/image" Target="../media/image483.png"/><Relationship Id="rId32" Type="http://schemas.openxmlformats.org/officeDocument/2006/relationships/customXml" Target="../ink/ink500.xml"/><Relationship Id="rId53" Type="http://schemas.openxmlformats.org/officeDocument/2006/relationships/image" Target="../media/image504.png"/><Relationship Id="rId74" Type="http://schemas.openxmlformats.org/officeDocument/2006/relationships/customXml" Target="../ink/ink521.xml"/><Relationship Id="rId128" Type="http://schemas.openxmlformats.org/officeDocument/2006/relationships/customXml" Target="../ink/ink548.xml"/><Relationship Id="rId149" Type="http://schemas.openxmlformats.org/officeDocument/2006/relationships/image" Target="../media/image552.png"/><Relationship Id="rId5" Type="http://schemas.openxmlformats.org/officeDocument/2006/relationships/image" Target="../media/image480.png"/><Relationship Id="rId95" Type="http://schemas.openxmlformats.org/officeDocument/2006/relationships/image" Target="../media/image525.png"/><Relationship Id="rId160" Type="http://schemas.openxmlformats.org/officeDocument/2006/relationships/customXml" Target="../ink/ink564.xml"/><Relationship Id="rId181" Type="http://schemas.openxmlformats.org/officeDocument/2006/relationships/image" Target="../media/image568.png"/><Relationship Id="rId216" Type="http://schemas.openxmlformats.org/officeDocument/2006/relationships/customXml" Target="../ink/ink592.xml"/><Relationship Id="rId237" Type="http://schemas.openxmlformats.org/officeDocument/2006/relationships/customXml" Target="../ink/ink603.xml"/><Relationship Id="rId22" Type="http://schemas.openxmlformats.org/officeDocument/2006/relationships/customXml" Target="../ink/ink495.xml"/><Relationship Id="rId43" Type="http://schemas.openxmlformats.org/officeDocument/2006/relationships/image" Target="../media/image499.png"/><Relationship Id="rId64" Type="http://schemas.openxmlformats.org/officeDocument/2006/relationships/customXml" Target="../ink/ink516.xml"/><Relationship Id="rId118" Type="http://schemas.openxmlformats.org/officeDocument/2006/relationships/customXml" Target="../ink/ink543.xml"/><Relationship Id="rId139" Type="http://schemas.openxmlformats.org/officeDocument/2006/relationships/image" Target="../media/image547.png"/><Relationship Id="rId85" Type="http://schemas.openxmlformats.org/officeDocument/2006/relationships/image" Target="../media/image520.png"/><Relationship Id="rId150" Type="http://schemas.openxmlformats.org/officeDocument/2006/relationships/customXml" Target="../ink/ink559.xml"/><Relationship Id="rId171" Type="http://schemas.openxmlformats.org/officeDocument/2006/relationships/image" Target="../media/image563.png"/><Relationship Id="rId192" Type="http://schemas.openxmlformats.org/officeDocument/2006/relationships/customXml" Target="../ink/ink580.xml"/><Relationship Id="rId206" Type="http://schemas.openxmlformats.org/officeDocument/2006/relationships/customXml" Target="../ink/ink587.xml"/><Relationship Id="rId227" Type="http://schemas.openxmlformats.org/officeDocument/2006/relationships/customXml" Target="../ink/ink598.xml"/><Relationship Id="rId248" Type="http://schemas.openxmlformats.org/officeDocument/2006/relationships/image" Target="../media/image601.png"/><Relationship Id="rId12" Type="http://schemas.openxmlformats.org/officeDocument/2006/relationships/customXml" Target="../ink/ink490.xml"/><Relationship Id="rId17" Type="http://schemas.openxmlformats.org/officeDocument/2006/relationships/image" Target="../media/image486.png"/><Relationship Id="rId33" Type="http://schemas.openxmlformats.org/officeDocument/2006/relationships/image" Target="../media/image494.png"/><Relationship Id="rId38" Type="http://schemas.openxmlformats.org/officeDocument/2006/relationships/customXml" Target="../ink/ink503.xml"/><Relationship Id="rId59" Type="http://schemas.openxmlformats.org/officeDocument/2006/relationships/image" Target="../media/image507.png"/><Relationship Id="rId103" Type="http://schemas.openxmlformats.org/officeDocument/2006/relationships/image" Target="../media/image529.png"/><Relationship Id="rId108" Type="http://schemas.openxmlformats.org/officeDocument/2006/relationships/customXml" Target="../ink/ink538.xml"/><Relationship Id="rId124" Type="http://schemas.openxmlformats.org/officeDocument/2006/relationships/customXml" Target="../ink/ink546.xml"/><Relationship Id="rId129" Type="http://schemas.openxmlformats.org/officeDocument/2006/relationships/image" Target="../media/image542.png"/><Relationship Id="rId54" Type="http://schemas.openxmlformats.org/officeDocument/2006/relationships/customXml" Target="../ink/ink511.xml"/><Relationship Id="rId70" Type="http://schemas.openxmlformats.org/officeDocument/2006/relationships/customXml" Target="../ink/ink519.xml"/><Relationship Id="rId75" Type="http://schemas.openxmlformats.org/officeDocument/2006/relationships/image" Target="../media/image515.png"/><Relationship Id="rId91" Type="http://schemas.openxmlformats.org/officeDocument/2006/relationships/image" Target="../media/image523.png"/><Relationship Id="rId96" Type="http://schemas.openxmlformats.org/officeDocument/2006/relationships/customXml" Target="../ink/ink532.xml"/><Relationship Id="rId140" Type="http://schemas.openxmlformats.org/officeDocument/2006/relationships/customXml" Target="../ink/ink554.xml"/><Relationship Id="rId145" Type="http://schemas.openxmlformats.org/officeDocument/2006/relationships/image" Target="../media/image550.png"/><Relationship Id="rId161" Type="http://schemas.openxmlformats.org/officeDocument/2006/relationships/image" Target="../media/image558.png"/><Relationship Id="rId166" Type="http://schemas.openxmlformats.org/officeDocument/2006/relationships/customXml" Target="../ink/ink567.xml"/><Relationship Id="rId182" Type="http://schemas.openxmlformats.org/officeDocument/2006/relationships/customXml" Target="../ink/ink575.xml"/><Relationship Id="rId187" Type="http://schemas.openxmlformats.org/officeDocument/2006/relationships/image" Target="../media/image571.png"/><Relationship Id="rId217" Type="http://schemas.openxmlformats.org/officeDocument/2006/relationships/customXml" Target="../ink/ink5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7.xml"/><Relationship Id="rId212" Type="http://schemas.openxmlformats.org/officeDocument/2006/relationships/customXml" Target="../ink/ink590.xml"/><Relationship Id="rId233" Type="http://schemas.openxmlformats.org/officeDocument/2006/relationships/customXml" Target="../ink/ink601.xml"/><Relationship Id="rId238" Type="http://schemas.openxmlformats.org/officeDocument/2006/relationships/image" Target="../media/image596.png"/><Relationship Id="rId23" Type="http://schemas.openxmlformats.org/officeDocument/2006/relationships/image" Target="../media/image489.png"/><Relationship Id="rId28" Type="http://schemas.openxmlformats.org/officeDocument/2006/relationships/customXml" Target="../ink/ink498.xml"/><Relationship Id="rId49" Type="http://schemas.openxmlformats.org/officeDocument/2006/relationships/image" Target="../media/image502.png"/><Relationship Id="rId114" Type="http://schemas.openxmlformats.org/officeDocument/2006/relationships/customXml" Target="../ink/ink541.xml"/><Relationship Id="rId119" Type="http://schemas.openxmlformats.org/officeDocument/2006/relationships/image" Target="../media/image537.png"/><Relationship Id="rId44" Type="http://schemas.openxmlformats.org/officeDocument/2006/relationships/customXml" Target="../ink/ink506.xml"/><Relationship Id="rId60" Type="http://schemas.openxmlformats.org/officeDocument/2006/relationships/customXml" Target="../ink/ink514.xml"/><Relationship Id="rId65" Type="http://schemas.openxmlformats.org/officeDocument/2006/relationships/image" Target="../media/image510.png"/><Relationship Id="rId81" Type="http://schemas.openxmlformats.org/officeDocument/2006/relationships/image" Target="../media/image518.png"/><Relationship Id="rId86" Type="http://schemas.openxmlformats.org/officeDocument/2006/relationships/customXml" Target="../ink/ink527.xml"/><Relationship Id="rId130" Type="http://schemas.openxmlformats.org/officeDocument/2006/relationships/customXml" Target="../ink/ink549.xml"/><Relationship Id="rId135" Type="http://schemas.openxmlformats.org/officeDocument/2006/relationships/image" Target="../media/image545.png"/><Relationship Id="rId151" Type="http://schemas.openxmlformats.org/officeDocument/2006/relationships/image" Target="../media/image553.png"/><Relationship Id="rId156" Type="http://schemas.openxmlformats.org/officeDocument/2006/relationships/customXml" Target="../ink/ink562.xml"/><Relationship Id="rId177" Type="http://schemas.openxmlformats.org/officeDocument/2006/relationships/image" Target="../media/image566.png"/><Relationship Id="rId198" Type="http://schemas.openxmlformats.org/officeDocument/2006/relationships/customXml" Target="../ink/ink583.xml"/><Relationship Id="rId172" Type="http://schemas.openxmlformats.org/officeDocument/2006/relationships/customXml" Target="../ink/ink570.xml"/><Relationship Id="rId193" Type="http://schemas.openxmlformats.org/officeDocument/2006/relationships/image" Target="../media/image574.png"/><Relationship Id="rId202" Type="http://schemas.openxmlformats.org/officeDocument/2006/relationships/customXml" Target="../ink/ink585.xml"/><Relationship Id="rId207" Type="http://schemas.openxmlformats.org/officeDocument/2006/relationships/image" Target="../media/image581.png"/><Relationship Id="rId223" Type="http://schemas.openxmlformats.org/officeDocument/2006/relationships/customXml" Target="../ink/ink596.xml"/><Relationship Id="rId228" Type="http://schemas.openxmlformats.org/officeDocument/2006/relationships/image" Target="../media/image591.png"/><Relationship Id="rId244" Type="http://schemas.openxmlformats.org/officeDocument/2006/relationships/image" Target="../media/image599.png"/><Relationship Id="rId249" Type="http://schemas.openxmlformats.org/officeDocument/2006/relationships/customXml" Target="../ink/ink609.xml"/><Relationship Id="rId13" Type="http://schemas.openxmlformats.org/officeDocument/2006/relationships/image" Target="../media/image484.png"/><Relationship Id="rId18" Type="http://schemas.openxmlformats.org/officeDocument/2006/relationships/customXml" Target="../ink/ink493.xml"/><Relationship Id="rId39" Type="http://schemas.openxmlformats.org/officeDocument/2006/relationships/image" Target="../media/image497.png"/><Relationship Id="rId109" Type="http://schemas.openxmlformats.org/officeDocument/2006/relationships/image" Target="../media/image532.png"/><Relationship Id="rId34" Type="http://schemas.openxmlformats.org/officeDocument/2006/relationships/customXml" Target="../ink/ink501.xml"/><Relationship Id="rId50" Type="http://schemas.openxmlformats.org/officeDocument/2006/relationships/customXml" Target="../ink/ink509.xml"/><Relationship Id="rId55" Type="http://schemas.openxmlformats.org/officeDocument/2006/relationships/image" Target="../media/image505.png"/><Relationship Id="rId76" Type="http://schemas.openxmlformats.org/officeDocument/2006/relationships/customXml" Target="../ink/ink522.xml"/><Relationship Id="rId97" Type="http://schemas.openxmlformats.org/officeDocument/2006/relationships/image" Target="../media/image526.png"/><Relationship Id="rId104" Type="http://schemas.openxmlformats.org/officeDocument/2006/relationships/customXml" Target="../ink/ink536.xml"/><Relationship Id="rId120" Type="http://schemas.openxmlformats.org/officeDocument/2006/relationships/customXml" Target="../ink/ink544.xml"/><Relationship Id="rId125" Type="http://schemas.openxmlformats.org/officeDocument/2006/relationships/image" Target="../media/image540.png"/><Relationship Id="rId141" Type="http://schemas.openxmlformats.org/officeDocument/2006/relationships/image" Target="../media/image548.png"/><Relationship Id="rId146" Type="http://schemas.openxmlformats.org/officeDocument/2006/relationships/customXml" Target="../ink/ink557.xml"/><Relationship Id="rId167" Type="http://schemas.openxmlformats.org/officeDocument/2006/relationships/image" Target="../media/image561.png"/><Relationship Id="rId188" Type="http://schemas.openxmlformats.org/officeDocument/2006/relationships/customXml" Target="../ink/ink578.xml"/><Relationship Id="rId7" Type="http://schemas.openxmlformats.org/officeDocument/2006/relationships/image" Target="../media/image481.png"/><Relationship Id="rId71" Type="http://schemas.openxmlformats.org/officeDocument/2006/relationships/image" Target="../media/image513.png"/><Relationship Id="rId92" Type="http://schemas.openxmlformats.org/officeDocument/2006/relationships/customXml" Target="../ink/ink530.xml"/><Relationship Id="rId162" Type="http://schemas.openxmlformats.org/officeDocument/2006/relationships/customXml" Target="../ink/ink565.xml"/><Relationship Id="rId183" Type="http://schemas.openxmlformats.org/officeDocument/2006/relationships/image" Target="../media/image569.png"/><Relationship Id="rId213" Type="http://schemas.openxmlformats.org/officeDocument/2006/relationships/image" Target="../media/image584.png"/><Relationship Id="rId218" Type="http://schemas.openxmlformats.org/officeDocument/2006/relationships/image" Target="../media/image586.png"/><Relationship Id="rId234" Type="http://schemas.openxmlformats.org/officeDocument/2006/relationships/image" Target="../media/image594.png"/><Relationship Id="rId239" Type="http://schemas.openxmlformats.org/officeDocument/2006/relationships/customXml" Target="../ink/ink604.xml"/><Relationship Id="rId2" Type="http://schemas.openxmlformats.org/officeDocument/2006/relationships/customXml" Target="../ink/ink485.xml"/><Relationship Id="rId29" Type="http://schemas.openxmlformats.org/officeDocument/2006/relationships/image" Target="../media/image492.png"/><Relationship Id="rId250" Type="http://schemas.openxmlformats.org/officeDocument/2006/relationships/image" Target="../media/image602.png"/><Relationship Id="rId24" Type="http://schemas.openxmlformats.org/officeDocument/2006/relationships/customXml" Target="../ink/ink496.xml"/><Relationship Id="rId40" Type="http://schemas.openxmlformats.org/officeDocument/2006/relationships/customXml" Target="../ink/ink504.xml"/><Relationship Id="rId45" Type="http://schemas.openxmlformats.org/officeDocument/2006/relationships/image" Target="../media/image500.png"/><Relationship Id="rId66" Type="http://schemas.openxmlformats.org/officeDocument/2006/relationships/customXml" Target="../ink/ink517.xml"/><Relationship Id="rId87" Type="http://schemas.openxmlformats.org/officeDocument/2006/relationships/image" Target="../media/image521.png"/><Relationship Id="rId110" Type="http://schemas.openxmlformats.org/officeDocument/2006/relationships/customXml" Target="../ink/ink539.xml"/><Relationship Id="rId115" Type="http://schemas.openxmlformats.org/officeDocument/2006/relationships/image" Target="../media/image535.png"/><Relationship Id="rId131" Type="http://schemas.openxmlformats.org/officeDocument/2006/relationships/image" Target="../media/image543.png"/><Relationship Id="rId136" Type="http://schemas.openxmlformats.org/officeDocument/2006/relationships/customXml" Target="../ink/ink552.xml"/><Relationship Id="rId157" Type="http://schemas.openxmlformats.org/officeDocument/2006/relationships/image" Target="../media/image556.png"/><Relationship Id="rId178" Type="http://schemas.openxmlformats.org/officeDocument/2006/relationships/customXml" Target="../ink/ink573.xml"/><Relationship Id="rId61" Type="http://schemas.openxmlformats.org/officeDocument/2006/relationships/image" Target="../media/image508.png"/><Relationship Id="rId82" Type="http://schemas.openxmlformats.org/officeDocument/2006/relationships/customXml" Target="../ink/ink525.xml"/><Relationship Id="rId152" Type="http://schemas.openxmlformats.org/officeDocument/2006/relationships/customXml" Target="../ink/ink560.xml"/><Relationship Id="rId173" Type="http://schemas.openxmlformats.org/officeDocument/2006/relationships/image" Target="../media/image564.png"/><Relationship Id="rId194" Type="http://schemas.openxmlformats.org/officeDocument/2006/relationships/customXml" Target="../ink/ink581.xml"/><Relationship Id="rId199" Type="http://schemas.openxmlformats.org/officeDocument/2006/relationships/image" Target="../media/image577.png"/><Relationship Id="rId203" Type="http://schemas.openxmlformats.org/officeDocument/2006/relationships/image" Target="../media/image579.png"/><Relationship Id="rId208" Type="http://schemas.openxmlformats.org/officeDocument/2006/relationships/customXml" Target="../ink/ink588.xml"/><Relationship Id="rId229" Type="http://schemas.openxmlformats.org/officeDocument/2006/relationships/customXml" Target="../ink/ink599.xml"/><Relationship Id="rId19" Type="http://schemas.openxmlformats.org/officeDocument/2006/relationships/image" Target="../media/image487.png"/><Relationship Id="rId224" Type="http://schemas.openxmlformats.org/officeDocument/2006/relationships/image" Target="../media/image589.png"/><Relationship Id="rId240" Type="http://schemas.openxmlformats.org/officeDocument/2006/relationships/image" Target="../media/image597.png"/><Relationship Id="rId245" Type="http://schemas.openxmlformats.org/officeDocument/2006/relationships/customXml" Target="../ink/ink607.xml"/><Relationship Id="rId14" Type="http://schemas.openxmlformats.org/officeDocument/2006/relationships/customXml" Target="../ink/ink491.xml"/><Relationship Id="rId30" Type="http://schemas.openxmlformats.org/officeDocument/2006/relationships/customXml" Target="../ink/ink499.xml"/><Relationship Id="rId35" Type="http://schemas.openxmlformats.org/officeDocument/2006/relationships/image" Target="../media/image495.png"/><Relationship Id="rId56" Type="http://schemas.openxmlformats.org/officeDocument/2006/relationships/customXml" Target="../ink/ink512.xml"/><Relationship Id="rId77" Type="http://schemas.openxmlformats.org/officeDocument/2006/relationships/image" Target="../media/image516.png"/><Relationship Id="rId100" Type="http://schemas.openxmlformats.org/officeDocument/2006/relationships/customXml" Target="../ink/ink534.xml"/><Relationship Id="rId105" Type="http://schemas.openxmlformats.org/officeDocument/2006/relationships/image" Target="../media/image530.png"/><Relationship Id="rId126" Type="http://schemas.openxmlformats.org/officeDocument/2006/relationships/customXml" Target="../ink/ink547.xml"/><Relationship Id="rId147" Type="http://schemas.openxmlformats.org/officeDocument/2006/relationships/image" Target="../media/image551.png"/><Relationship Id="rId168" Type="http://schemas.openxmlformats.org/officeDocument/2006/relationships/customXml" Target="../ink/ink568.xml"/><Relationship Id="rId8" Type="http://schemas.openxmlformats.org/officeDocument/2006/relationships/customXml" Target="../ink/ink488.xml"/><Relationship Id="rId51" Type="http://schemas.openxmlformats.org/officeDocument/2006/relationships/image" Target="../media/image503.png"/><Relationship Id="rId72" Type="http://schemas.openxmlformats.org/officeDocument/2006/relationships/customXml" Target="../ink/ink520.xml"/><Relationship Id="rId93" Type="http://schemas.openxmlformats.org/officeDocument/2006/relationships/image" Target="../media/image524.png"/><Relationship Id="rId98" Type="http://schemas.openxmlformats.org/officeDocument/2006/relationships/customXml" Target="../ink/ink533.xml"/><Relationship Id="rId121" Type="http://schemas.openxmlformats.org/officeDocument/2006/relationships/image" Target="../media/image538.png"/><Relationship Id="rId142" Type="http://schemas.openxmlformats.org/officeDocument/2006/relationships/customXml" Target="../ink/ink555.xml"/><Relationship Id="rId163" Type="http://schemas.openxmlformats.org/officeDocument/2006/relationships/image" Target="../media/image559.png"/><Relationship Id="rId184" Type="http://schemas.openxmlformats.org/officeDocument/2006/relationships/customXml" Target="../ink/ink576.xml"/><Relationship Id="rId189" Type="http://schemas.openxmlformats.org/officeDocument/2006/relationships/image" Target="../media/image572.png"/><Relationship Id="rId219" Type="http://schemas.openxmlformats.org/officeDocument/2006/relationships/customXml" Target="../ink/ink594.xml"/><Relationship Id="rId3" Type="http://schemas.openxmlformats.org/officeDocument/2006/relationships/image" Target="../media/image479.png"/><Relationship Id="rId214" Type="http://schemas.openxmlformats.org/officeDocument/2006/relationships/customXml" Target="../ink/ink591.xml"/><Relationship Id="rId230" Type="http://schemas.openxmlformats.org/officeDocument/2006/relationships/image" Target="../media/image592.png"/><Relationship Id="rId235" Type="http://schemas.openxmlformats.org/officeDocument/2006/relationships/customXml" Target="../ink/ink602.xml"/><Relationship Id="rId25" Type="http://schemas.openxmlformats.org/officeDocument/2006/relationships/image" Target="../media/image490.png"/><Relationship Id="rId46" Type="http://schemas.openxmlformats.org/officeDocument/2006/relationships/customXml" Target="../ink/ink507.xml"/><Relationship Id="rId67" Type="http://schemas.openxmlformats.org/officeDocument/2006/relationships/image" Target="../media/image511.png"/><Relationship Id="rId116" Type="http://schemas.openxmlformats.org/officeDocument/2006/relationships/customXml" Target="../ink/ink542.xml"/><Relationship Id="rId137" Type="http://schemas.openxmlformats.org/officeDocument/2006/relationships/image" Target="../media/image546.png"/><Relationship Id="rId158" Type="http://schemas.openxmlformats.org/officeDocument/2006/relationships/customXml" Target="../ink/ink563.xml"/><Relationship Id="rId20" Type="http://schemas.openxmlformats.org/officeDocument/2006/relationships/customXml" Target="../ink/ink494.xml"/><Relationship Id="rId41" Type="http://schemas.openxmlformats.org/officeDocument/2006/relationships/image" Target="../media/image498.png"/><Relationship Id="rId62" Type="http://schemas.openxmlformats.org/officeDocument/2006/relationships/customXml" Target="../ink/ink515.xml"/><Relationship Id="rId83" Type="http://schemas.openxmlformats.org/officeDocument/2006/relationships/image" Target="../media/image519.png"/><Relationship Id="rId88" Type="http://schemas.openxmlformats.org/officeDocument/2006/relationships/customXml" Target="../ink/ink528.xml"/><Relationship Id="rId111" Type="http://schemas.openxmlformats.org/officeDocument/2006/relationships/image" Target="../media/image533.png"/><Relationship Id="rId132" Type="http://schemas.openxmlformats.org/officeDocument/2006/relationships/customXml" Target="../ink/ink550.xml"/><Relationship Id="rId153" Type="http://schemas.openxmlformats.org/officeDocument/2006/relationships/image" Target="../media/image554.png"/><Relationship Id="rId174" Type="http://schemas.openxmlformats.org/officeDocument/2006/relationships/customXml" Target="../ink/ink571.xml"/><Relationship Id="rId179" Type="http://schemas.openxmlformats.org/officeDocument/2006/relationships/image" Target="../media/image567.png"/><Relationship Id="rId195" Type="http://schemas.openxmlformats.org/officeDocument/2006/relationships/image" Target="../media/image575.png"/><Relationship Id="rId209" Type="http://schemas.openxmlformats.org/officeDocument/2006/relationships/image" Target="../media/image582.png"/><Relationship Id="rId190" Type="http://schemas.openxmlformats.org/officeDocument/2006/relationships/customXml" Target="../ink/ink579.xml"/><Relationship Id="rId204" Type="http://schemas.openxmlformats.org/officeDocument/2006/relationships/customXml" Target="../ink/ink586.xml"/><Relationship Id="rId220" Type="http://schemas.openxmlformats.org/officeDocument/2006/relationships/image" Target="../media/image587.png"/><Relationship Id="rId225" Type="http://schemas.openxmlformats.org/officeDocument/2006/relationships/customXml" Target="../ink/ink597.xml"/><Relationship Id="rId241" Type="http://schemas.openxmlformats.org/officeDocument/2006/relationships/customXml" Target="../ink/ink605.xml"/><Relationship Id="rId246" Type="http://schemas.openxmlformats.org/officeDocument/2006/relationships/image" Target="../media/image600.png"/><Relationship Id="rId15" Type="http://schemas.openxmlformats.org/officeDocument/2006/relationships/image" Target="../media/image485.png"/><Relationship Id="rId36" Type="http://schemas.openxmlformats.org/officeDocument/2006/relationships/customXml" Target="../ink/ink502.xml"/><Relationship Id="rId57" Type="http://schemas.openxmlformats.org/officeDocument/2006/relationships/image" Target="../media/image506.png"/><Relationship Id="rId106" Type="http://schemas.openxmlformats.org/officeDocument/2006/relationships/customXml" Target="../ink/ink537.xml"/><Relationship Id="rId127" Type="http://schemas.openxmlformats.org/officeDocument/2006/relationships/image" Target="../media/image541.png"/><Relationship Id="rId10" Type="http://schemas.openxmlformats.org/officeDocument/2006/relationships/customXml" Target="../ink/ink489.xml"/><Relationship Id="rId31" Type="http://schemas.openxmlformats.org/officeDocument/2006/relationships/image" Target="../media/image493.png"/><Relationship Id="rId52" Type="http://schemas.openxmlformats.org/officeDocument/2006/relationships/customXml" Target="../ink/ink510.xml"/><Relationship Id="rId73" Type="http://schemas.openxmlformats.org/officeDocument/2006/relationships/image" Target="../media/image514.png"/><Relationship Id="rId78" Type="http://schemas.openxmlformats.org/officeDocument/2006/relationships/customXml" Target="../ink/ink523.xml"/><Relationship Id="rId94" Type="http://schemas.openxmlformats.org/officeDocument/2006/relationships/customXml" Target="../ink/ink531.xml"/><Relationship Id="rId99" Type="http://schemas.openxmlformats.org/officeDocument/2006/relationships/image" Target="../media/image527.png"/><Relationship Id="rId101" Type="http://schemas.openxmlformats.org/officeDocument/2006/relationships/image" Target="../media/image528.png"/><Relationship Id="rId122" Type="http://schemas.openxmlformats.org/officeDocument/2006/relationships/customXml" Target="../ink/ink545.xml"/><Relationship Id="rId143" Type="http://schemas.openxmlformats.org/officeDocument/2006/relationships/image" Target="../media/image549.png"/><Relationship Id="rId148" Type="http://schemas.openxmlformats.org/officeDocument/2006/relationships/customXml" Target="../ink/ink558.xml"/><Relationship Id="rId164" Type="http://schemas.openxmlformats.org/officeDocument/2006/relationships/customXml" Target="../ink/ink566.xml"/><Relationship Id="rId169" Type="http://schemas.openxmlformats.org/officeDocument/2006/relationships/image" Target="../media/image562.png"/><Relationship Id="rId185" Type="http://schemas.openxmlformats.org/officeDocument/2006/relationships/image" Target="../media/image570.png"/><Relationship Id="rId4" Type="http://schemas.openxmlformats.org/officeDocument/2006/relationships/customXml" Target="../ink/ink486.xml"/><Relationship Id="rId9" Type="http://schemas.openxmlformats.org/officeDocument/2006/relationships/image" Target="../media/image482.png"/><Relationship Id="rId180" Type="http://schemas.openxmlformats.org/officeDocument/2006/relationships/customXml" Target="../ink/ink574.xml"/><Relationship Id="rId210" Type="http://schemas.openxmlformats.org/officeDocument/2006/relationships/customXml" Target="../ink/ink589.xml"/><Relationship Id="rId215" Type="http://schemas.openxmlformats.org/officeDocument/2006/relationships/image" Target="../media/image585.png"/><Relationship Id="rId236" Type="http://schemas.openxmlformats.org/officeDocument/2006/relationships/image" Target="../media/image595.png"/><Relationship Id="rId26" Type="http://schemas.openxmlformats.org/officeDocument/2006/relationships/customXml" Target="../ink/ink497.xml"/><Relationship Id="rId231" Type="http://schemas.openxmlformats.org/officeDocument/2006/relationships/customXml" Target="../ink/ink600.xml"/><Relationship Id="rId47" Type="http://schemas.openxmlformats.org/officeDocument/2006/relationships/image" Target="../media/image501.png"/><Relationship Id="rId68" Type="http://schemas.openxmlformats.org/officeDocument/2006/relationships/customXml" Target="../ink/ink518.xml"/><Relationship Id="rId89" Type="http://schemas.openxmlformats.org/officeDocument/2006/relationships/image" Target="../media/image522.png"/><Relationship Id="rId112" Type="http://schemas.openxmlformats.org/officeDocument/2006/relationships/customXml" Target="../ink/ink540.xml"/><Relationship Id="rId133" Type="http://schemas.openxmlformats.org/officeDocument/2006/relationships/image" Target="../media/image544.png"/><Relationship Id="rId154" Type="http://schemas.openxmlformats.org/officeDocument/2006/relationships/customXml" Target="../ink/ink561.xml"/><Relationship Id="rId175" Type="http://schemas.openxmlformats.org/officeDocument/2006/relationships/image" Target="../media/image565.png"/><Relationship Id="rId196" Type="http://schemas.openxmlformats.org/officeDocument/2006/relationships/customXml" Target="../ink/ink582.xml"/><Relationship Id="rId200" Type="http://schemas.openxmlformats.org/officeDocument/2006/relationships/customXml" Target="../ink/ink584.xml"/><Relationship Id="rId16" Type="http://schemas.openxmlformats.org/officeDocument/2006/relationships/customXml" Target="../ink/ink492.xml"/><Relationship Id="rId221" Type="http://schemas.openxmlformats.org/officeDocument/2006/relationships/customXml" Target="../ink/ink595.xml"/><Relationship Id="rId242" Type="http://schemas.openxmlformats.org/officeDocument/2006/relationships/image" Target="../media/image598.png"/><Relationship Id="rId37" Type="http://schemas.openxmlformats.org/officeDocument/2006/relationships/image" Target="../media/image496.png"/><Relationship Id="rId58" Type="http://schemas.openxmlformats.org/officeDocument/2006/relationships/customXml" Target="../ink/ink513.xml"/><Relationship Id="rId79" Type="http://schemas.openxmlformats.org/officeDocument/2006/relationships/image" Target="../media/image517.png"/><Relationship Id="rId102" Type="http://schemas.openxmlformats.org/officeDocument/2006/relationships/customXml" Target="../ink/ink535.xml"/><Relationship Id="rId123" Type="http://schemas.openxmlformats.org/officeDocument/2006/relationships/image" Target="../media/image539.png"/><Relationship Id="rId144" Type="http://schemas.openxmlformats.org/officeDocument/2006/relationships/customXml" Target="../ink/ink556.xml"/><Relationship Id="rId90" Type="http://schemas.openxmlformats.org/officeDocument/2006/relationships/customXml" Target="../ink/ink529.xml"/><Relationship Id="rId165" Type="http://schemas.openxmlformats.org/officeDocument/2006/relationships/image" Target="../media/image560.png"/><Relationship Id="rId186" Type="http://schemas.openxmlformats.org/officeDocument/2006/relationships/customXml" Target="../ink/ink577.xml"/><Relationship Id="rId211" Type="http://schemas.openxmlformats.org/officeDocument/2006/relationships/image" Target="../media/image583.png"/><Relationship Id="rId232" Type="http://schemas.openxmlformats.org/officeDocument/2006/relationships/image" Target="../media/image593.png"/><Relationship Id="rId27" Type="http://schemas.openxmlformats.org/officeDocument/2006/relationships/image" Target="../media/image491.png"/><Relationship Id="rId48" Type="http://schemas.openxmlformats.org/officeDocument/2006/relationships/customXml" Target="../ink/ink508.xml"/><Relationship Id="rId69" Type="http://schemas.openxmlformats.org/officeDocument/2006/relationships/image" Target="../media/image512.png"/><Relationship Id="rId113" Type="http://schemas.openxmlformats.org/officeDocument/2006/relationships/image" Target="../media/image534.png"/><Relationship Id="rId134" Type="http://schemas.openxmlformats.org/officeDocument/2006/relationships/customXml" Target="../ink/ink551.xml"/><Relationship Id="rId80" Type="http://schemas.openxmlformats.org/officeDocument/2006/relationships/customXml" Target="../ink/ink524.xml"/><Relationship Id="rId155" Type="http://schemas.openxmlformats.org/officeDocument/2006/relationships/image" Target="../media/image555.png"/><Relationship Id="rId176" Type="http://schemas.openxmlformats.org/officeDocument/2006/relationships/customXml" Target="../ink/ink572.xml"/><Relationship Id="rId197" Type="http://schemas.openxmlformats.org/officeDocument/2006/relationships/image" Target="../media/image576.png"/><Relationship Id="rId201" Type="http://schemas.openxmlformats.org/officeDocument/2006/relationships/image" Target="../media/image578.png"/><Relationship Id="rId222" Type="http://schemas.openxmlformats.org/officeDocument/2006/relationships/image" Target="../media/image588.png"/><Relationship Id="rId243" Type="http://schemas.openxmlformats.org/officeDocument/2006/relationships/customXml" Target="../ink/ink60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2.xml"/><Relationship Id="rId117" Type="http://schemas.openxmlformats.org/officeDocument/2006/relationships/image" Target="../media/image659.png"/><Relationship Id="rId21" Type="http://schemas.openxmlformats.org/officeDocument/2006/relationships/image" Target="../media/image612.png"/><Relationship Id="rId42" Type="http://schemas.openxmlformats.org/officeDocument/2006/relationships/customXml" Target="../ink/ink630.xml"/><Relationship Id="rId47" Type="http://schemas.openxmlformats.org/officeDocument/2006/relationships/image" Target="../media/image625.png"/><Relationship Id="rId63" Type="http://schemas.openxmlformats.org/officeDocument/2006/relationships/image" Target="../media/image633.png"/><Relationship Id="rId68" Type="http://schemas.openxmlformats.org/officeDocument/2006/relationships/customXml" Target="../ink/ink643.xml"/><Relationship Id="rId84" Type="http://schemas.openxmlformats.org/officeDocument/2006/relationships/customXml" Target="../ink/ink651.xml"/><Relationship Id="rId89" Type="http://schemas.openxmlformats.org/officeDocument/2006/relationships/image" Target="../media/image646.png"/><Relationship Id="rId112" Type="http://schemas.openxmlformats.org/officeDocument/2006/relationships/customXml" Target="../ink/ink665.xml"/><Relationship Id="rId133" Type="http://schemas.openxmlformats.org/officeDocument/2006/relationships/image" Target="../media/image667.png"/><Relationship Id="rId138" Type="http://schemas.openxmlformats.org/officeDocument/2006/relationships/customXml" Target="../ink/ink678.xml"/><Relationship Id="rId16" Type="http://schemas.openxmlformats.org/officeDocument/2006/relationships/customXml" Target="../ink/ink617.xml"/><Relationship Id="rId107" Type="http://schemas.openxmlformats.org/officeDocument/2006/relationships/image" Target="../media/image654.png"/><Relationship Id="rId11" Type="http://schemas.openxmlformats.org/officeDocument/2006/relationships/image" Target="../media/image607.png"/><Relationship Id="rId32" Type="http://schemas.openxmlformats.org/officeDocument/2006/relationships/customXml" Target="../ink/ink625.xml"/><Relationship Id="rId37" Type="http://schemas.openxmlformats.org/officeDocument/2006/relationships/image" Target="../media/image620.png"/><Relationship Id="rId53" Type="http://schemas.openxmlformats.org/officeDocument/2006/relationships/image" Target="../media/image628.png"/><Relationship Id="rId58" Type="http://schemas.openxmlformats.org/officeDocument/2006/relationships/customXml" Target="../ink/ink638.xml"/><Relationship Id="rId74" Type="http://schemas.openxmlformats.org/officeDocument/2006/relationships/customXml" Target="../ink/ink646.xml"/><Relationship Id="rId79" Type="http://schemas.openxmlformats.org/officeDocument/2006/relationships/image" Target="../media/image641.png"/><Relationship Id="rId102" Type="http://schemas.openxmlformats.org/officeDocument/2006/relationships/customXml" Target="../ink/ink660.xml"/><Relationship Id="rId123" Type="http://schemas.openxmlformats.org/officeDocument/2006/relationships/image" Target="../media/image662.png"/><Relationship Id="rId128" Type="http://schemas.openxmlformats.org/officeDocument/2006/relationships/customXml" Target="../ink/ink673.xml"/><Relationship Id="rId144" Type="http://schemas.openxmlformats.org/officeDocument/2006/relationships/customXml" Target="../ink/ink681.xml"/><Relationship Id="rId149" Type="http://schemas.openxmlformats.org/officeDocument/2006/relationships/image" Target="../media/image675.png"/><Relationship Id="rId5" Type="http://schemas.openxmlformats.org/officeDocument/2006/relationships/image" Target="../media/image604.png"/><Relationship Id="rId90" Type="http://schemas.openxmlformats.org/officeDocument/2006/relationships/customXml" Target="../ink/ink654.xml"/><Relationship Id="rId95" Type="http://schemas.openxmlformats.org/officeDocument/2006/relationships/image" Target="../media/image649.png"/><Relationship Id="rId22" Type="http://schemas.openxmlformats.org/officeDocument/2006/relationships/customXml" Target="../ink/ink620.xml"/><Relationship Id="rId27" Type="http://schemas.openxmlformats.org/officeDocument/2006/relationships/image" Target="../media/image615.png"/><Relationship Id="rId43" Type="http://schemas.openxmlformats.org/officeDocument/2006/relationships/image" Target="../media/image623.png"/><Relationship Id="rId48" Type="http://schemas.openxmlformats.org/officeDocument/2006/relationships/customXml" Target="../ink/ink633.xml"/><Relationship Id="rId64" Type="http://schemas.openxmlformats.org/officeDocument/2006/relationships/customXml" Target="../ink/ink641.xml"/><Relationship Id="rId69" Type="http://schemas.openxmlformats.org/officeDocument/2006/relationships/image" Target="../media/image636.png"/><Relationship Id="rId113" Type="http://schemas.openxmlformats.org/officeDocument/2006/relationships/image" Target="../media/image657.png"/><Relationship Id="rId118" Type="http://schemas.openxmlformats.org/officeDocument/2006/relationships/customXml" Target="../ink/ink668.xml"/><Relationship Id="rId134" Type="http://schemas.openxmlformats.org/officeDocument/2006/relationships/customXml" Target="../ink/ink676.xml"/><Relationship Id="rId139" Type="http://schemas.openxmlformats.org/officeDocument/2006/relationships/image" Target="../media/image670.png"/><Relationship Id="rId80" Type="http://schemas.openxmlformats.org/officeDocument/2006/relationships/customXml" Target="../ink/ink649.xml"/><Relationship Id="rId85" Type="http://schemas.openxmlformats.org/officeDocument/2006/relationships/image" Target="../media/image644.png"/><Relationship Id="rId150" Type="http://schemas.openxmlformats.org/officeDocument/2006/relationships/customXml" Target="../ink/ink684.xml"/><Relationship Id="rId12" Type="http://schemas.openxmlformats.org/officeDocument/2006/relationships/customXml" Target="../ink/ink615.xml"/><Relationship Id="rId17" Type="http://schemas.openxmlformats.org/officeDocument/2006/relationships/image" Target="../media/image610.png"/><Relationship Id="rId25" Type="http://schemas.openxmlformats.org/officeDocument/2006/relationships/image" Target="../media/image614.png"/><Relationship Id="rId33" Type="http://schemas.openxmlformats.org/officeDocument/2006/relationships/image" Target="../media/image618.png"/><Relationship Id="rId38" Type="http://schemas.openxmlformats.org/officeDocument/2006/relationships/customXml" Target="../ink/ink628.xml"/><Relationship Id="rId46" Type="http://schemas.openxmlformats.org/officeDocument/2006/relationships/customXml" Target="../ink/ink632.xml"/><Relationship Id="rId59" Type="http://schemas.openxmlformats.org/officeDocument/2006/relationships/image" Target="../media/image631.png"/><Relationship Id="rId67" Type="http://schemas.openxmlformats.org/officeDocument/2006/relationships/image" Target="../media/image635.png"/><Relationship Id="rId103" Type="http://schemas.openxmlformats.org/officeDocument/2006/relationships/image" Target="../media/image508.png"/><Relationship Id="rId108" Type="http://schemas.openxmlformats.org/officeDocument/2006/relationships/customXml" Target="../ink/ink663.xml"/><Relationship Id="rId116" Type="http://schemas.openxmlformats.org/officeDocument/2006/relationships/customXml" Target="../ink/ink667.xml"/><Relationship Id="rId124" Type="http://schemas.openxmlformats.org/officeDocument/2006/relationships/customXml" Target="../ink/ink671.xml"/><Relationship Id="rId129" Type="http://schemas.openxmlformats.org/officeDocument/2006/relationships/image" Target="../media/image665.png"/><Relationship Id="rId137" Type="http://schemas.openxmlformats.org/officeDocument/2006/relationships/image" Target="../media/image669.png"/><Relationship Id="rId20" Type="http://schemas.openxmlformats.org/officeDocument/2006/relationships/customXml" Target="../ink/ink619.xml"/><Relationship Id="rId41" Type="http://schemas.openxmlformats.org/officeDocument/2006/relationships/image" Target="../media/image622.png"/><Relationship Id="rId54" Type="http://schemas.openxmlformats.org/officeDocument/2006/relationships/customXml" Target="../ink/ink636.xml"/><Relationship Id="rId62" Type="http://schemas.openxmlformats.org/officeDocument/2006/relationships/customXml" Target="../ink/ink640.xml"/><Relationship Id="rId70" Type="http://schemas.openxmlformats.org/officeDocument/2006/relationships/customXml" Target="../ink/ink644.xml"/><Relationship Id="rId75" Type="http://schemas.openxmlformats.org/officeDocument/2006/relationships/image" Target="../media/image639.png"/><Relationship Id="rId83" Type="http://schemas.openxmlformats.org/officeDocument/2006/relationships/image" Target="../media/image643.png"/><Relationship Id="rId88" Type="http://schemas.openxmlformats.org/officeDocument/2006/relationships/customXml" Target="../ink/ink653.xml"/><Relationship Id="rId91" Type="http://schemas.openxmlformats.org/officeDocument/2006/relationships/image" Target="../media/image647.png"/><Relationship Id="rId96" Type="http://schemas.openxmlformats.org/officeDocument/2006/relationships/customXml" Target="../ink/ink657.xml"/><Relationship Id="rId111" Type="http://schemas.openxmlformats.org/officeDocument/2006/relationships/image" Target="../media/image656.png"/><Relationship Id="rId132" Type="http://schemas.openxmlformats.org/officeDocument/2006/relationships/customXml" Target="../ink/ink675.xml"/><Relationship Id="rId140" Type="http://schemas.openxmlformats.org/officeDocument/2006/relationships/customXml" Target="../ink/ink679.xml"/><Relationship Id="rId145" Type="http://schemas.openxmlformats.org/officeDocument/2006/relationships/image" Target="../media/image6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2.xml"/><Relationship Id="rId15" Type="http://schemas.openxmlformats.org/officeDocument/2006/relationships/image" Target="../media/image609.png"/><Relationship Id="rId23" Type="http://schemas.openxmlformats.org/officeDocument/2006/relationships/image" Target="../media/image613.png"/><Relationship Id="rId28" Type="http://schemas.openxmlformats.org/officeDocument/2006/relationships/customXml" Target="../ink/ink623.xml"/><Relationship Id="rId36" Type="http://schemas.openxmlformats.org/officeDocument/2006/relationships/customXml" Target="../ink/ink627.xml"/><Relationship Id="rId49" Type="http://schemas.openxmlformats.org/officeDocument/2006/relationships/image" Target="../media/image626.png"/><Relationship Id="rId57" Type="http://schemas.openxmlformats.org/officeDocument/2006/relationships/image" Target="../media/image630.png"/><Relationship Id="rId106" Type="http://schemas.openxmlformats.org/officeDocument/2006/relationships/customXml" Target="../ink/ink662.xml"/><Relationship Id="rId114" Type="http://schemas.openxmlformats.org/officeDocument/2006/relationships/customXml" Target="../ink/ink666.xml"/><Relationship Id="rId119" Type="http://schemas.openxmlformats.org/officeDocument/2006/relationships/image" Target="../media/image660.png"/><Relationship Id="rId127" Type="http://schemas.openxmlformats.org/officeDocument/2006/relationships/image" Target="../media/image664.png"/><Relationship Id="rId10" Type="http://schemas.openxmlformats.org/officeDocument/2006/relationships/customXml" Target="../ink/ink614.xml"/><Relationship Id="rId31" Type="http://schemas.openxmlformats.org/officeDocument/2006/relationships/image" Target="../media/image617.png"/><Relationship Id="rId44" Type="http://schemas.openxmlformats.org/officeDocument/2006/relationships/customXml" Target="../ink/ink631.xml"/><Relationship Id="rId52" Type="http://schemas.openxmlformats.org/officeDocument/2006/relationships/customXml" Target="../ink/ink635.xml"/><Relationship Id="rId60" Type="http://schemas.openxmlformats.org/officeDocument/2006/relationships/customXml" Target="../ink/ink639.xml"/><Relationship Id="rId65" Type="http://schemas.openxmlformats.org/officeDocument/2006/relationships/image" Target="../media/image634.png"/><Relationship Id="rId73" Type="http://schemas.openxmlformats.org/officeDocument/2006/relationships/image" Target="../media/image638.png"/><Relationship Id="rId78" Type="http://schemas.openxmlformats.org/officeDocument/2006/relationships/customXml" Target="../ink/ink648.xml"/><Relationship Id="rId81" Type="http://schemas.openxmlformats.org/officeDocument/2006/relationships/image" Target="../media/image642.png"/><Relationship Id="rId86" Type="http://schemas.openxmlformats.org/officeDocument/2006/relationships/customXml" Target="../ink/ink652.xml"/><Relationship Id="rId94" Type="http://schemas.openxmlformats.org/officeDocument/2006/relationships/customXml" Target="../ink/ink656.xml"/><Relationship Id="rId99" Type="http://schemas.openxmlformats.org/officeDocument/2006/relationships/image" Target="../media/image651.png"/><Relationship Id="rId101" Type="http://schemas.openxmlformats.org/officeDocument/2006/relationships/image" Target="../media/image652.png"/><Relationship Id="rId122" Type="http://schemas.openxmlformats.org/officeDocument/2006/relationships/customXml" Target="../ink/ink670.xml"/><Relationship Id="rId130" Type="http://schemas.openxmlformats.org/officeDocument/2006/relationships/customXml" Target="../ink/ink674.xml"/><Relationship Id="rId135" Type="http://schemas.openxmlformats.org/officeDocument/2006/relationships/image" Target="../media/image668.png"/><Relationship Id="rId143" Type="http://schemas.openxmlformats.org/officeDocument/2006/relationships/image" Target="../media/image672.png"/><Relationship Id="rId148" Type="http://schemas.openxmlformats.org/officeDocument/2006/relationships/customXml" Target="../ink/ink683.xml"/><Relationship Id="rId151" Type="http://schemas.openxmlformats.org/officeDocument/2006/relationships/image" Target="../media/image676.png"/><Relationship Id="rId4" Type="http://schemas.openxmlformats.org/officeDocument/2006/relationships/customXml" Target="../ink/ink611.xml"/><Relationship Id="rId9" Type="http://schemas.openxmlformats.org/officeDocument/2006/relationships/image" Target="../media/image606.png"/><Relationship Id="rId13" Type="http://schemas.openxmlformats.org/officeDocument/2006/relationships/image" Target="../media/image608.png"/><Relationship Id="rId18" Type="http://schemas.openxmlformats.org/officeDocument/2006/relationships/customXml" Target="../ink/ink618.xml"/><Relationship Id="rId39" Type="http://schemas.openxmlformats.org/officeDocument/2006/relationships/image" Target="../media/image621.png"/><Relationship Id="rId109" Type="http://schemas.openxmlformats.org/officeDocument/2006/relationships/image" Target="../media/image655.png"/><Relationship Id="rId34" Type="http://schemas.openxmlformats.org/officeDocument/2006/relationships/customXml" Target="../ink/ink626.xml"/><Relationship Id="rId50" Type="http://schemas.openxmlformats.org/officeDocument/2006/relationships/customXml" Target="../ink/ink634.xml"/><Relationship Id="rId55" Type="http://schemas.openxmlformats.org/officeDocument/2006/relationships/image" Target="../media/image629.png"/><Relationship Id="rId76" Type="http://schemas.openxmlformats.org/officeDocument/2006/relationships/customXml" Target="../ink/ink647.xml"/><Relationship Id="rId97" Type="http://schemas.openxmlformats.org/officeDocument/2006/relationships/image" Target="../media/image650.png"/><Relationship Id="rId104" Type="http://schemas.openxmlformats.org/officeDocument/2006/relationships/customXml" Target="../ink/ink661.xml"/><Relationship Id="rId120" Type="http://schemas.openxmlformats.org/officeDocument/2006/relationships/customXml" Target="../ink/ink669.xml"/><Relationship Id="rId125" Type="http://schemas.openxmlformats.org/officeDocument/2006/relationships/image" Target="../media/image663.png"/><Relationship Id="rId141" Type="http://schemas.openxmlformats.org/officeDocument/2006/relationships/image" Target="../media/image671.png"/><Relationship Id="rId146" Type="http://schemas.openxmlformats.org/officeDocument/2006/relationships/customXml" Target="../ink/ink682.xml"/><Relationship Id="rId7" Type="http://schemas.openxmlformats.org/officeDocument/2006/relationships/image" Target="../media/image605.png"/><Relationship Id="rId71" Type="http://schemas.openxmlformats.org/officeDocument/2006/relationships/image" Target="../media/image637.png"/><Relationship Id="rId92" Type="http://schemas.openxmlformats.org/officeDocument/2006/relationships/customXml" Target="../ink/ink655.xml"/><Relationship Id="rId2" Type="http://schemas.openxmlformats.org/officeDocument/2006/relationships/customXml" Target="../ink/ink610.xml"/><Relationship Id="rId29" Type="http://schemas.openxmlformats.org/officeDocument/2006/relationships/image" Target="../media/image616.png"/><Relationship Id="rId24" Type="http://schemas.openxmlformats.org/officeDocument/2006/relationships/customXml" Target="../ink/ink621.xml"/><Relationship Id="rId40" Type="http://schemas.openxmlformats.org/officeDocument/2006/relationships/customXml" Target="../ink/ink629.xml"/><Relationship Id="rId45" Type="http://schemas.openxmlformats.org/officeDocument/2006/relationships/image" Target="../media/image624.png"/><Relationship Id="rId66" Type="http://schemas.openxmlformats.org/officeDocument/2006/relationships/customXml" Target="../ink/ink642.xml"/><Relationship Id="rId87" Type="http://schemas.openxmlformats.org/officeDocument/2006/relationships/image" Target="../media/image645.png"/><Relationship Id="rId110" Type="http://schemas.openxmlformats.org/officeDocument/2006/relationships/customXml" Target="../ink/ink664.xml"/><Relationship Id="rId115" Type="http://schemas.openxmlformats.org/officeDocument/2006/relationships/image" Target="../media/image658.png"/><Relationship Id="rId131" Type="http://schemas.openxmlformats.org/officeDocument/2006/relationships/image" Target="../media/image666.png"/><Relationship Id="rId136" Type="http://schemas.openxmlformats.org/officeDocument/2006/relationships/customXml" Target="../ink/ink677.xml"/><Relationship Id="rId61" Type="http://schemas.openxmlformats.org/officeDocument/2006/relationships/image" Target="../media/image632.png"/><Relationship Id="rId82" Type="http://schemas.openxmlformats.org/officeDocument/2006/relationships/customXml" Target="../ink/ink650.xml"/><Relationship Id="rId19" Type="http://schemas.openxmlformats.org/officeDocument/2006/relationships/image" Target="../media/image611.png"/><Relationship Id="rId14" Type="http://schemas.openxmlformats.org/officeDocument/2006/relationships/customXml" Target="../ink/ink616.xml"/><Relationship Id="rId30" Type="http://schemas.openxmlformats.org/officeDocument/2006/relationships/customXml" Target="../ink/ink624.xml"/><Relationship Id="rId35" Type="http://schemas.openxmlformats.org/officeDocument/2006/relationships/image" Target="../media/image619.png"/><Relationship Id="rId56" Type="http://schemas.openxmlformats.org/officeDocument/2006/relationships/customXml" Target="../ink/ink637.xml"/><Relationship Id="rId77" Type="http://schemas.openxmlformats.org/officeDocument/2006/relationships/image" Target="../media/image640.png"/><Relationship Id="rId100" Type="http://schemas.openxmlformats.org/officeDocument/2006/relationships/customXml" Target="../ink/ink659.xml"/><Relationship Id="rId105" Type="http://schemas.openxmlformats.org/officeDocument/2006/relationships/image" Target="../media/image653.png"/><Relationship Id="rId126" Type="http://schemas.openxmlformats.org/officeDocument/2006/relationships/customXml" Target="../ink/ink672.xml"/><Relationship Id="rId147" Type="http://schemas.openxmlformats.org/officeDocument/2006/relationships/image" Target="../media/image674.png"/><Relationship Id="rId8" Type="http://schemas.openxmlformats.org/officeDocument/2006/relationships/customXml" Target="../ink/ink613.xml"/><Relationship Id="rId51" Type="http://schemas.openxmlformats.org/officeDocument/2006/relationships/image" Target="../media/image627.png"/><Relationship Id="rId72" Type="http://schemas.openxmlformats.org/officeDocument/2006/relationships/customXml" Target="../ink/ink645.xml"/><Relationship Id="rId93" Type="http://schemas.openxmlformats.org/officeDocument/2006/relationships/image" Target="../media/image648.png"/><Relationship Id="rId98" Type="http://schemas.openxmlformats.org/officeDocument/2006/relationships/customXml" Target="../ink/ink658.xml"/><Relationship Id="rId121" Type="http://schemas.openxmlformats.org/officeDocument/2006/relationships/image" Target="../media/image661.png"/><Relationship Id="rId142" Type="http://schemas.openxmlformats.org/officeDocument/2006/relationships/customXml" Target="../ink/ink680.xml"/><Relationship Id="rId3" Type="http://schemas.openxmlformats.org/officeDocument/2006/relationships/image" Target="../media/image6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E239-FE4E-41CC-AB20-AA9067F24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No: 10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2133C3-1EBA-451C-A60F-8BE6665E1F6A}"/>
                  </a:ext>
                </a:extLst>
              </p14:cNvPr>
              <p14:cNvContentPartPr/>
              <p14:nvPr/>
            </p14:nvContentPartPr>
            <p14:xfrm>
              <a:off x="4100571" y="4981905"/>
              <a:ext cx="558360" cy="6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2133C3-1EBA-451C-A60F-8BE6665E1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931" y="4945905"/>
                <a:ext cx="59400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CB783A-49A7-4C89-A03D-A886E800117A}"/>
                  </a:ext>
                </a:extLst>
              </p14:cNvPr>
              <p14:cNvContentPartPr/>
              <p14:nvPr/>
            </p14:nvContentPartPr>
            <p14:xfrm>
              <a:off x="4540491" y="4752945"/>
              <a:ext cx="598680" cy="80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CB783A-49A7-4C89-A03D-A886E80011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2851" y="4716945"/>
                <a:ext cx="63432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AD19-344C-4FF9-9764-3455BD7D8366}"/>
                  </a:ext>
                </a:extLst>
              </p14:cNvPr>
              <p14:cNvContentPartPr/>
              <p14:nvPr/>
            </p14:nvContentPartPr>
            <p14:xfrm>
              <a:off x="4751451" y="4424985"/>
              <a:ext cx="740880" cy="82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AD19-344C-4FF9-9764-3455BD7D83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3811" y="4388985"/>
                <a:ext cx="77652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D4913E-5E14-4301-A217-54C48FE0D864}"/>
                  </a:ext>
                </a:extLst>
              </p14:cNvPr>
              <p14:cNvContentPartPr/>
              <p14:nvPr/>
            </p14:nvContentPartPr>
            <p14:xfrm>
              <a:off x="5498811" y="4256145"/>
              <a:ext cx="453600" cy="62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D4913E-5E14-4301-A217-54C48FE0D8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1171" y="4220145"/>
                <a:ext cx="48924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82143D-DFA1-4AA8-BEA5-89DAFB9A1F34}"/>
                  </a:ext>
                </a:extLst>
              </p14:cNvPr>
              <p14:cNvContentPartPr/>
              <p14:nvPr/>
            </p14:nvContentPartPr>
            <p14:xfrm>
              <a:off x="5712291" y="4546665"/>
              <a:ext cx="210240" cy="10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82143D-DFA1-4AA8-BEA5-89DAFB9A1F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94291" y="4510665"/>
                <a:ext cx="2458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7BC995-06C0-4B78-ACBF-5D58E680630B}"/>
                  </a:ext>
                </a:extLst>
              </p14:cNvPr>
              <p14:cNvContentPartPr/>
              <p14:nvPr/>
            </p14:nvContentPartPr>
            <p14:xfrm>
              <a:off x="6047091" y="3965265"/>
              <a:ext cx="520920" cy="48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7BC995-06C0-4B78-ACBF-5D58E68063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29091" y="3929265"/>
                <a:ext cx="55656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258CA5-B915-46FA-8BF6-FD50F843423E}"/>
                  </a:ext>
                </a:extLst>
              </p14:cNvPr>
              <p14:cNvContentPartPr/>
              <p14:nvPr/>
            </p14:nvContentPartPr>
            <p14:xfrm>
              <a:off x="4218651" y="4698585"/>
              <a:ext cx="3149640" cy="1466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258CA5-B915-46FA-8BF6-FD50F84342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00651" y="4662585"/>
                <a:ext cx="3185280" cy="15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3C22D2-13CE-4373-B130-C16E361720C6}"/>
                  </a:ext>
                </a:extLst>
              </p14:cNvPr>
              <p14:cNvContentPartPr/>
              <p14:nvPr/>
            </p14:nvContentPartPr>
            <p14:xfrm>
              <a:off x="4363371" y="5078385"/>
              <a:ext cx="3079440" cy="1322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3C22D2-13CE-4373-B130-C16E361720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45371" y="5042745"/>
                <a:ext cx="3115080" cy="13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192948-8B21-42C9-9DD7-18D1392E5701}"/>
                  </a:ext>
                </a:extLst>
              </p14:cNvPr>
              <p14:cNvContentPartPr/>
              <p14:nvPr/>
            </p14:nvContentPartPr>
            <p14:xfrm>
              <a:off x="525771" y="760185"/>
              <a:ext cx="804240" cy="1268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192948-8B21-42C9-9DD7-18D1392E57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7771" y="724545"/>
                <a:ext cx="839880" cy="13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ACE180-3251-436F-B231-37BEAE874DB1}"/>
                  </a:ext>
                </a:extLst>
              </p14:cNvPr>
              <p14:cNvContentPartPr/>
              <p14:nvPr/>
            </p14:nvContentPartPr>
            <p14:xfrm>
              <a:off x="1402731" y="724185"/>
              <a:ext cx="598680" cy="793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ACE180-3251-436F-B231-37BEAE874D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5091" y="688185"/>
                <a:ext cx="63432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13AE83-AB62-4E33-9CB5-FB4215B53B56}"/>
                  </a:ext>
                </a:extLst>
              </p14:cNvPr>
              <p14:cNvContentPartPr/>
              <p14:nvPr/>
            </p14:nvContentPartPr>
            <p14:xfrm>
              <a:off x="1095291" y="565425"/>
              <a:ext cx="667800" cy="41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13AE83-AB62-4E33-9CB5-FB4215B53B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7291" y="529425"/>
                <a:ext cx="703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DD45D7-2B2B-47CF-85AC-571BF00EA939}"/>
                  </a:ext>
                </a:extLst>
              </p14:cNvPr>
              <p14:cNvContentPartPr/>
              <p14:nvPr/>
            </p14:nvContentPartPr>
            <p14:xfrm>
              <a:off x="1877571" y="500625"/>
              <a:ext cx="785160" cy="75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DD45D7-2B2B-47CF-85AC-571BF00EA9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9571" y="464985"/>
                <a:ext cx="82080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6D3782-66E7-475E-BC59-8758C4FAF8F9}"/>
                  </a:ext>
                </a:extLst>
              </p14:cNvPr>
              <p14:cNvContentPartPr/>
              <p14:nvPr/>
            </p14:nvContentPartPr>
            <p14:xfrm>
              <a:off x="2072691" y="779985"/>
              <a:ext cx="35712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6D3782-66E7-475E-BC59-8758C4FAF8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55051" y="744345"/>
                <a:ext cx="392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B249E31-3633-44F3-B63A-3A63438158EA}"/>
                  </a:ext>
                </a:extLst>
              </p14:cNvPr>
              <p14:cNvContentPartPr/>
              <p14:nvPr/>
            </p14:nvContentPartPr>
            <p14:xfrm>
              <a:off x="2761011" y="361665"/>
              <a:ext cx="326520" cy="41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B249E31-3633-44F3-B63A-3A63438158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43011" y="325665"/>
                <a:ext cx="36216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9942204-CB4A-42FC-A073-14D9BB260D28}"/>
                  </a:ext>
                </a:extLst>
              </p14:cNvPr>
              <p14:cNvContentPartPr/>
              <p14:nvPr/>
            </p14:nvContentPartPr>
            <p14:xfrm>
              <a:off x="2353491" y="197145"/>
              <a:ext cx="567360" cy="146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9942204-CB4A-42FC-A073-14D9BB260D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35491" y="161145"/>
                <a:ext cx="603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64FCE5-E000-47E2-AADF-EE10DC783164}"/>
                  </a:ext>
                </a:extLst>
              </p14:cNvPr>
              <p14:cNvContentPartPr/>
              <p14:nvPr/>
            </p14:nvContentPartPr>
            <p14:xfrm>
              <a:off x="3177171" y="280305"/>
              <a:ext cx="500400" cy="434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64FCE5-E000-47E2-AADF-EE10DC7831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59171" y="244305"/>
                <a:ext cx="5360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CD3CBC-8218-4579-A29F-65EC77883629}"/>
                  </a:ext>
                </a:extLst>
              </p14:cNvPr>
              <p14:cNvContentPartPr/>
              <p14:nvPr/>
            </p14:nvContentPartPr>
            <p14:xfrm>
              <a:off x="3605571" y="243225"/>
              <a:ext cx="535320" cy="433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CD3CBC-8218-4579-A29F-65EC778836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7571" y="207225"/>
                <a:ext cx="57096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DCF7D2-E2AE-451C-BCA0-8CD5936E05DF}"/>
                  </a:ext>
                </a:extLst>
              </p14:cNvPr>
              <p14:cNvContentPartPr/>
              <p14:nvPr/>
            </p14:nvContentPartPr>
            <p14:xfrm>
              <a:off x="3897891" y="90945"/>
              <a:ext cx="1145880" cy="708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DCF7D2-E2AE-451C-BCA0-8CD5936E05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79891" y="54945"/>
                <a:ext cx="118152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8A0924-437A-4713-9374-D1FAE4119F24}"/>
                  </a:ext>
                </a:extLst>
              </p14:cNvPr>
              <p14:cNvContentPartPr/>
              <p14:nvPr/>
            </p14:nvContentPartPr>
            <p14:xfrm>
              <a:off x="263331" y="2511585"/>
              <a:ext cx="1136520" cy="1333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8A0924-437A-4713-9374-D1FAE4119F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5331" y="2475585"/>
                <a:ext cx="1172160" cy="14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16565A4-7258-4E8C-B3FA-91147ECA382E}"/>
                  </a:ext>
                </a:extLst>
              </p14:cNvPr>
              <p14:cNvContentPartPr/>
              <p14:nvPr/>
            </p14:nvContentPartPr>
            <p14:xfrm>
              <a:off x="1751571" y="1964385"/>
              <a:ext cx="718560" cy="1469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6565A4-7258-4E8C-B3FA-91147ECA38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3571" y="1928745"/>
                <a:ext cx="754200" cy="15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8F6FA8-E9A4-4A76-AEC6-9BAEB19D71B7}"/>
                  </a:ext>
                </a:extLst>
              </p14:cNvPr>
              <p14:cNvContentPartPr/>
              <p14:nvPr/>
            </p14:nvContentPartPr>
            <p14:xfrm>
              <a:off x="2767491" y="1683585"/>
              <a:ext cx="721440" cy="898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8F6FA8-E9A4-4A76-AEC6-9BAEB19D71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49491" y="1647585"/>
                <a:ext cx="75708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ED0132-5A99-4C72-AAF0-BA7DAD240DF5}"/>
                  </a:ext>
                </a:extLst>
              </p14:cNvPr>
              <p14:cNvContentPartPr/>
              <p14:nvPr/>
            </p14:nvContentPartPr>
            <p14:xfrm>
              <a:off x="3722931" y="1276425"/>
              <a:ext cx="797760" cy="418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ED0132-5A99-4C72-AAF0-BA7DAD240D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05291" y="1240425"/>
                <a:ext cx="8334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EA886B8-ADC3-40BE-B5BF-568B3E05360D}"/>
                  </a:ext>
                </a:extLst>
              </p14:cNvPr>
              <p14:cNvContentPartPr/>
              <p14:nvPr/>
            </p14:nvContentPartPr>
            <p14:xfrm>
              <a:off x="3517371" y="3485385"/>
              <a:ext cx="2729880" cy="155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EA886B8-ADC3-40BE-B5BF-568B3E0536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99371" y="3449745"/>
                <a:ext cx="2765520" cy="16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E696231-D9B0-4E66-8C6A-61E9CA716F96}"/>
                  </a:ext>
                </a:extLst>
              </p14:cNvPr>
              <p14:cNvContentPartPr/>
              <p14:nvPr/>
            </p14:nvContentPartPr>
            <p14:xfrm>
              <a:off x="2930211" y="3295305"/>
              <a:ext cx="3226320" cy="2061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E696231-D9B0-4E66-8C6A-61E9CA716F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12211" y="3259305"/>
                <a:ext cx="3261960" cy="21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692F20F-E11A-4045-8B8D-F439A34FCE80}"/>
                  </a:ext>
                </a:extLst>
              </p14:cNvPr>
              <p14:cNvContentPartPr/>
              <p14:nvPr/>
            </p14:nvContentPartPr>
            <p14:xfrm>
              <a:off x="6145011" y="3258945"/>
              <a:ext cx="1588680" cy="1814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692F20F-E11A-4045-8B8D-F439A34FCE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27011" y="3222945"/>
                <a:ext cx="1624320" cy="18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39B5F0-4C99-48F9-8038-BA91C92C2456}"/>
                  </a:ext>
                </a:extLst>
              </p14:cNvPr>
              <p14:cNvContentPartPr/>
              <p14:nvPr/>
            </p14:nvContentPartPr>
            <p14:xfrm>
              <a:off x="2987451" y="5232465"/>
              <a:ext cx="1573920" cy="1374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39B5F0-4C99-48F9-8038-BA91C92C245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69811" y="5196825"/>
                <a:ext cx="1609560" cy="14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D8DBEC-6D62-4019-BF54-5B5283249106}"/>
                  </a:ext>
                </a:extLst>
              </p14:cNvPr>
              <p14:cNvContentPartPr/>
              <p14:nvPr/>
            </p14:nvContentPartPr>
            <p14:xfrm>
              <a:off x="3911931" y="6092865"/>
              <a:ext cx="451800" cy="163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D8DBEC-6D62-4019-BF54-5B528324910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94291" y="6056865"/>
                <a:ext cx="487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9EE967-72FA-4206-82B0-330FEAB3C752}"/>
                  </a:ext>
                </a:extLst>
              </p14:cNvPr>
              <p14:cNvContentPartPr/>
              <p14:nvPr/>
            </p14:nvContentPartPr>
            <p14:xfrm>
              <a:off x="3122811" y="5051385"/>
              <a:ext cx="1211760" cy="1471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9EE967-72FA-4206-82B0-330FEAB3C7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05171" y="5015745"/>
                <a:ext cx="1247400" cy="15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17E0A2D-6717-4875-8D55-C13BA1B7D837}"/>
                  </a:ext>
                </a:extLst>
              </p14:cNvPr>
              <p14:cNvContentPartPr/>
              <p14:nvPr/>
            </p14:nvContentPartPr>
            <p14:xfrm>
              <a:off x="5440851" y="377865"/>
              <a:ext cx="2076840" cy="660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17E0A2D-6717-4875-8D55-C13BA1B7D83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23211" y="342225"/>
                <a:ext cx="211248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7954BD-EDFE-4E4E-993A-5EB9A2315B85}"/>
                  </a:ext>
                </a:extLst>
              </p14:cNvPr>
              <p14:cNvContentPartPr/>
              <p14:nvPr/>
            </p14:nvContentPartPr>
            <p14:xfrm>
              <a:off x="5078331" y="1452105"/>
              <a:ext cx="2191320" cy="622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7954BD-EDFE-4E4E-993A-5EB9A2315B8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60691" y="1416465"/>
                <a:ext cx="222696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92F69A-B6E9-4717-AE21-BB248B97D716}"/>
                  </a:ext>
                </a:extLst>
              </p14:cNvPr>
              <p14:cNvContentPartPr/>
              <p14:nvPr/>
            </p14:nvContentPartPr>
            <p14:xfrm>
              <a:off x="7757811" y="1422945"/>
              <a:ext cx="667800" cy="216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92F69A-B6E9-4717-AE21-BB248B97D71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39811" y="1386945"/>
                <a:ext cx="7034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6599F2E-A56B-45B4-8AEA-F154AD72EFAB}"/>
                  </a:ext>
                </a:extLst>
              </p14:cNvPr>
              <p14:cNvContentPartPr/>
              <p14:nvPr/>
            </p14:nvContentPartPr>
            <p14:xfrm>
              <a:off x="8029971" y="1294425"/>
              <a:ext cx="261720" cy="508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6599F2E-A56B-45B4-8AEA-F154AD72EF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12331" y="1258785"/>
                <a:ext cx="2973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DC7E868-02F7-4A6B-8CB5-401456BABB65}"/>
                  </a:ext>
                </a:extLst>
              </p14:cNvPr>
              <p14:cNvContentPartPr/>
              <p14:nvPr/>
            </p14:nvContentPartPr>
            <p14:xfrm>
              <a:off x="7390971" y="866385"/>
              <a:ext cx="1590480" cy="1274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C7E868-02F7-4A6B-8CB5-401456BABB6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72971" y="830745"/>
                <a:ext cx="1626120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6C596AE-82C7-4534-AA98-CE53FCE09E98}"/>
                  </a:ext>
                </a:extLst>
              </p14:cNvPr>
              <p14:cNvContentPartPr/>
              <p14:nvPr/>
            </p14:nvContentPartPr>
            <p14:xfrm>
              <a:off x="8890011" y="1348425"/>
              <a:ext cx="46080" cy="362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6C596AE-82C7-4534-AA98-CE53FCE09E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72371" y="1312785"/>
                <a:ext cx="817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DCEB669-ACDC-4360-9095-84069B9944DF}"/>
                  </a:ext>
                </a:extLst>
              </p14:cNvPr>
              <p14:cNvContentPartPr/>
              <p14:nvPr/>
            </p14:nvContentPartPr>
            <p14:xfrm>
              <a:off x="8383131" y="4359825"/>
              <a:ext cx="360" cy="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DCEB669-ACDC-4360-9095-84069B9944D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65491" y="43241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63C61B-27E9-4F3F-A2B8-E5856BAA6FD6}"/>
                  </a:ext>
                </a:extLst>
              </p14:cNvPr>
              <p14:cNvContentPartPr/>
              <p14:nvPr/>
            </p14:nvContentPartPr>
            <p14:xfrm>
              <a:off x="8138691" y="4046625"/>
              <a:ext cx="394560" cy="399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63C61B-27E9-4F3F-A2B8-E5856BAA6F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20691" y="4010625"/>
                <a:ext cx="4302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4CC13AC-8819-447B-9918-93EE1B747998}"/>
                  </a:ext>
                </a:extLst>
              </p14:cNvPr>
              <p14:cNvContentPartPr/>
              <p14:nvPr/>
            </p14:nvContentPartPr>
            <p14:xfrm>
              <a:off x="8510571" y="3747825"/>
              <a:ext cx="462240" cy="679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4CC13AC-8819-447B-9918-93EE1B7479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92571" y="3712185"/>
                <a:ext cx="49788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5D69670-57D9-402C-BD9A-BFCBCAEBBE63}"/>
                  </a:ext>
                </a:extLst>
              </p14:cNvPr>
              <p14:cNvContentPartPr/>
              <p14:nvPr/>
            </p14:nvContentPartPr>
            <p14:xfrm>
              <a:off x="8899371" y="3476025"/>
              <a:ext cx="372960" cy="386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5D69670-57D9-402C-BD9A-BFCBCAEBBE6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81371" y="3440025"/>
                <a:ext cx="4086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8707FA-7376-4CAA-AEFE-13D4E00BB8C6}"/>
                  </a:ext>
                </a:extLst>
              </p14:cNvPr>
              <p14:cNvContentPartPr/>
              <p14:nvPr/>
            </p14:nvContentPartPr>
            <p14:xfrm>
              <a:off x="9279531" y="3413025"/>
              <a:ext cx="95400" cy="113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8707FA-7376-4CAA-AEFE-13D4E00BB8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261531" y="3377025"/>
                <a:ext cx="1310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2EEE96-5188-4507-ABE1-3EBEB7015D35}"/>
                  </a:ext>
                </a:extLst>
              </p14:cNvPr>
              <p14:cNvContentPartPr/>
              <p14:nvPr/>
            </p14:nvContentPartPr>
            <p14:xfrm>
              <a:off x="9179811" y="2807145"/>
              <a:ext cx="683640" cy="1011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2EEE96-5188-4507-ABE1-3EBEB7015D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62171" y="2771145"/>
                <a:ext cx="719280" cy="10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B1723A-843C-486D-8E72-47904E53A1EF}"/>
                  </a:ext>
                </a:extLst>
              </p14:cNvPr>
              <p14:cNvContentPartPr/>
              <p14:nvPr/>
            </p14:nvContentPartPr>
            <p14:xfrm>
              <a:off x="9550971" y="3442185"/>
              <a:ext cx="201600" cy="115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B1723A-843C-486D-8E72-47904E53A1E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33331" y="3406545"/>
                <a:ext cx="2372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B5F30A2-1AAD-4D1E-9F65-992A9E7100C0}"/>
                  </a:ext>
                </a:extLst>
              </p14:cNvPr>
              <p14:cNvContentPartPr/>
              <p14:nvPr/>
            </p14:nvContentPartPr>
            <p14:xfrm>
              <a:off x="9940491" y="3258945"/>
              <a:ext cx="56160" cy="54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B5F30A2-1AAD-4D1E-9F65-992A9E7100C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22851" y="3222945"/>
                <a:ext cx="918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545F6AC-308B-492B-90E1-8950E8784A11}"/>
                  </a:ext>
                </a:extLst>
              </p14:cNvPr>
              <p14:cNvContentPartPr/>
              <p14:nvPr/>
            </p14:nvContentPartPr>
            <p14:xfrm>
              <a:off x="9750411" y="3044385"/>
              <a:ext cx="9360" cy="15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545F6AC-308B-492B-90E1-8950E8784A1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32411" y="3008745"/>
                <a:ext cx="45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1170C71-6E84-4AAF-8416-91A416BD2655}"/>
                  </a:ext>
                </a:extLst>
              </p14:cNvPr>
              <p14:cNvContentPartPr/>
              <p14:nvPr/>
            </p14:nvContentPartPr>
            <p14:xfrm>
              <a:off x="10091691" y="2513385"/>
              <a:ext cx="916560" cy="812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1170C71-6E84-4AAF-8416-91A416BD26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73691" y="2477385"/>
                <a:ext cx="952200" cy="8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78ADF7F-7898-4278-B9E3-FD669372DFE9}"/>
                  </a:ext>
                </a:extLst>
              </p14:cNvPr>
              <p14:cNvContentPartPr/>
              <p14:nvPr/>
            </p14:nvContentPartPr>
            <p14:xfrm>
              <a:off x="8189811" y="4795785"/>
              <a:ext cx="597240" cy="817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78ADF7F-7898-4278-B9E3-FD669372DFE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71811" y="4760145"/>
                <a:ext cx="63288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C985FD-C027-4522-B978-3CB6F1806684}"/>
                  </a:ext>
                </a:extLst>
              </p14:cNvPr>
              <p14:cNvContentPartPr/>
              <p14:nvPr/>
            </p14:nvContentPartPr>
            <p14:xfrm>
              <a:off x="8824491" y="4915665"/>
              <a:ext cx="350280" cy="330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C985FD-C027-4522-B978-3CB6F180668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06491" y="4880025"/>
                <a:ext cx="3859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6BB3742-1C6E-416C-8DAE-ECAF37464CE6}"/>
                  </a:ext>
                </a:extLst>
              </p14:cNvPr>
              <p14:cNvContentPartPr/>
              <p14:nvPr/>
            </p14:nvContentPartPr>
            <p14:xfrm>
              <a:off x="9071451" y="4499505"/>
              <a:ext cx="882720" cy="426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6BB3742-1C6E-416C-8DAE-ECAF37464CE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53451" y="4463505"/>
                <a:ext cx="9183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B96CB8C-1C4D-4592-8865-23A144E55BDD}"/>
                  </a:ext>
                </a:extLst>
              </p14:cNvPr>
              <p14:cNvContentPartPr/>
              <p14:nvPr/>
            </p14:nvContentPartPr>
            <p14:xfrm>
              <a:off x="10225611" y="3631185"/>
              <a:ext cx="580680" cy="990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B96CB8C-1C4D-4592-8865-23A144E55BD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07971" y="3595185"/>
                <a:ext cx="61632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787D38D-605B-47F1-96ED-8170C5B4CBC7}"/>
                  </a:ext>
                </a:extLst>
              </p14:cNvPr>
              <p14:cNvContentPartPr/>
              <p14:nvPr/>
            </p14:nvContentPartPr>
            <p14:xfrm>
              <a:off x="10474731" y="4081545"/>
              <a:ext cx="375120" cy="182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787D38D-605B-47F1-96ED-8170C5B4CBC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456731" y="4045905"/>
                <a:ext cx="4107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BFCE2F-4C6E-444E-90E1-0E51F7B6DBD7}"/>
                  </a:ext>
                </a:extLst>
              </p14:cNvPr>
              <p14:cNvContentPartPr/>
              <p14:nvPr/>
            </p14:nvContentPartPr>
            <p14:xfrm>
              <a:off x="10827531" y="3639105"/>
              <a:ext cx="407880" cy="510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BFCE2F-4C6E-444E-90E1-0E51F7B6DB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09531" y="3603105"/>
                <a:ext cx="44352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39AC024-1BEE-4FC3-ACCE-2325F508F687}"/>
                  </a:ext>
                </a:extLst>
              </p14:cNvPr>
              <p14:cNvContentPartPr/>
              <p14:nvPr/>
            </p14:nvContentPartPr>
            <p14:xfrm>
              <a:off x="11090331" y="3607785"/>
              <a:ext cx="345600" cy="447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39AC024-1BEE-4FC3-ACCE-2325F508F68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072331" y="3572145"/>
                <a:ext cx="3812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2E86BB9-8C6D-42D7-A4AD-23644BB3D32F}"/>
                  </a:ext>
                </a:extLst>
              </p14:cNvPr>
              <p14:cNvContentPartPr/>
              <p14:nvPr/>
            </p14:nvContentPartPr>
            <p14:xfrm>
              <a:off x="11343771" y="3352185"/>
              <a:ext cx="454320" cy="256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2E86BB9-8C6D-42D7-A4AD-23644BB3D32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326131" y="3316185"/>
                <a:ext cx="489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3E60FA3-5FD0-4280-A354-A35B7D8A048A}"/>
                  </a:ext>
                </a:extLst>
              </p14:cNvPr>
              <p14:cNvContentPartPr/>
              <p14:nvPr/>
            </p14:nvContentPartPr>
            <p14:xfrm>
              <a:off x="8617491" y="5415345"/>
              <a:ext cx="1422720" cy="714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3E60FA3-5FD0-4280-A354-A35B7D8A048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99491" y="5379345"/>
                <a:ext cx="145836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B521E34-F717-47B2-BC78-8CF42F87A3FE}"/>
                  </a:ext>
                </a:extLst>
              </p14:cNvPr>
              <p14:cNvContentPartPr/>
              <p14:nvPr/>
            </p14:nvContentPartPr>
            <p14:xfrm>
              <a:off x="9795411" y="5060385"/>
              <a:ext cx="562320" cy="508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B521E34-F717-47B2-BC78-8CF42F87A3F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77771" y="5024745"/>
                <a:ext cx="59796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F5584E-7F9C-43E4-8208-1BF5CA5C7A78}"/>
                  </a:ext>
                </a:extLst>
              </p14:cNvPr>
              <p14:cNvContentPartPr/>
              <p14:nvPr/>
            </p14:nvContentPartPr>
            <p14:xfrm>
              <a:off x="9745371" y="4872825"/>
              <a:ext cx="692640" cy="507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F5584E-7F9C-43E4-8208-1BF5CA5C7A7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27731" y="4837185"/>
                <a:ext cx="7282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8412456-C8E1-4195-9DAC-A05E9CEB6EA4}"/>
                  </a:ext>
                </a:extLst>
              </p14:cNvPr>
              <p14:cNvContentPartPr/>
              <p14:nvPr/>
            </p14:nvContentPartPr>
            <p14:xfrm>
              <a:off x="10527291" y="4853385"/>
              <a:ext cx="418320" cy="389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8412456-C8E1-4195-9DAC-A05E9CEB6EA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509291" y="4817385"/>
                <a:ext cx="4539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640CB6-054A-405A-BBCF-A1825C8B0514}"/>
                  </a:ext>
                </a:extLst>
              </p14:cNvPr>
              <p14:cNvContentPartPr/>
              <p14:nvPr/>
            </p14:nvContentPartPr>
            <p14:xfrm>
              <a:off x="10981611" y="4635225"/>
              <a:ext cx="252360" cy="457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640CB6-054A-405A-BBCF-A1825C8B051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963611" y="4599225"/>
                <a:ext cx="2880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8BF9554-DE77-47DF-B02C-94FEE7DD7614}"/>
                  </a:ext>
                </a:extLst>
              </p14:cNvPr>
              <p14:cNvContentPartPr/>
              <p14:nvPr/>
            </p14:nvContentPartPr>
            <p14:xfrm>
              <a:off x="11126691" y="4417785"/>
              <a:ext cx="287280" cy="552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8BF9554-DE77-47DF-B02C-94FEE7DD761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108691" y="4382145"/>
                <a:ext cx="32292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4A2AA16-4F43-4ED9-8A6C-0AEFFFB52018}"/>
                  </a:ext>
                </a:extLst>
              </p14:cNvPr>
              <p14:cNvContentPartPr/>
              <p14:nvPr/>
            </p14:nvContentPartPr>
            <p14:xfrm>
              <a:off x="11470491" y="4264785"/>
              <a:ext cx="578520" cy="835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4A2AA16-4F43-4ED9-8A6C-0AEFFFB5201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452491" y="4229145"/>
                <a:ext cx="614160" cy="90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A18EF365-70AC-497B-813F-48DCBCF373F4}"/>
              </a:ext>
            </a:extLst>
          </p:cNvPr>
          <p:cNvGrpSpPr/>
          <p:nvPr/>
        </p:nvGrpSpPr>
        <p:grpSpPr>
          <a:xfrm>
            <a:off x="479691" y="4259745"/>
            <a:ext cx="2869920" cy="1890360"/>
            <a:chOff x="479691" y="4259745"/>
            <a:chExt cx="2869920" cy="18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12D7B4-4FB1-4EAA-B792-9F2976FFFBA2}"/>
                    </a:ext>
                  </a:extLst>
                </p14:cNvPr>
                <p14:cNvContentPartPr/>
                <p14:nvPr/>
              </p14:nvContentPartPr>
              <p14:xfrm>
                <a:off x="1702971" y="4259745"/>
                <a:ext cx="1646640" cy="601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12D7B4-4FB1-4EAA-B792-9F2976FFFB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5331" y="4241745"/>
                  <a:ext cx="168228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1662434-0911-432D-B879-A2C0FCDD8104}"/>
                    </a:ext>
                  </a:extLst>
                </p14:cNvPr>
                <p14:cNvContentPartPr/>
                <p14:nvPr/>
              </p14:nvContentPartPr>
              <p14:xfrm>
                <a:off x="479691" y="5685345"/>
                <a:ext cx="187560" cy="464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1662434-0911-432D-B879-A2C0FCDD81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1691" y="5667345"/>
                  <a:ext cx="2232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2C8E47-A80D-4C9A-B927-2E7D5993C049}"/>
                    </a:ext>
                  </a:extLst>
                </p14:cNvPr>
                <p14:cNvContentPartPr/>
                <p14:nvPr/>
              </p14:nvContentPartPr>
              <p14:xfrm>
                <a:off x="723411" y="5277825"/>
                <a:ext cx="388440" cy="81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2C8E47-A80D-4C9A-B927-2E7D5993C0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5771" y="5260185"/>
                  <a:ext cx="42408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F51096-45A0-4386-B19B-02A79BE8B4FD}"/>
                    </a:ext>
                  </a:extLst>
                </p14:cNvPr>
                <p14:cNvContentPartPr/>
                <p14:nvPr/>
              </p14:nvContentPartPr>
              <p14:xfrm>
                <a:off x="1131291" y="4998825"/>
                <a:ext cx="349560" cy="806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F51096-45A0-4386-B19B-02A79BE8B4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3651" y="4980825"/>
                  <a:ext cx="38520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9D916B7-2B10-43D1-9716-C815C6DFE9CF}"/>
                    </a:ext>
                  </a:extLst>
                </p14:cNvPr>
                <p14:cNvContentPartPr/>
                <p14:nvPr/>
              </p14:nvContentPartPr>
              <p14:xfrm>
                <a:off x="1448451" y="4970025"/>
                <a:ext cx="179640" cy="364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9D916B7-2B10-43D1-9716-C815C6DFE9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30451" y="4952385"/>
                  <a:ext cx="215280" cy="39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972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C9B09-A30A-4190-BAA4-06CE698EEA1B}"/>
                  </a:ext>
                </a:extLst>
              </p14:cNvPr>
              <p14:cNvContentPartPr/>
              <p14:nvPr/>
            </p14:nvContentPartPr>
            <p14:xfrm>
              <a:off x="567171" y="494505"/>
              <a:ext cx="305640" cy="73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C9B09-A30A-4190-BAA4-06CE698EEA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171" y="458505"/>
                <a:ext cx="34128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E602ED-85A6-4CBB-82AA-8FA2A7F261F6}"/>
                  </a:ext>
                </a:extLst>
              </p14:cNvPr>
              <p14:cNvContentPartPr/>
              <p14:nvPr/>
            </p14:nvContentPartPr>
            <p14:xfrm>
              <a:off x="1149291" y="280305"/>
              <a:ext cx="309240" cy="106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E602ED-85A6-4CBB-82AA-8FA2A7F261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291" y="244305"/>
                <a:ext cx="34488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A9EF16-399F-4052-8020-9AC51D6FEE39}"/>
                  </a:ext>
                </a:extLst>
              </p14:cNvPr>
              <p14:cNvContentPartPr/>
              <p14:nvPr/>
            </p14:nvContentPartPr>
            <p14:xfrm>
              <a:off x="1760931" y="198945"/>
              <a:ext cx="406080" cy="104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A9EF16-399F-4052-8020-9AC51D6FEE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3291" y="162945"/>
                <a:ext cx="44172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90A632-7A84-40B1-9CCC-5A0B5BA2D9A0}"/>
                  </a:ext>
                </a:extLst>
              </p14:cNvPr>
              <p14:cNvContentPartPr/>
              <p14:nvPr/>
            </p14:nvContentPartPr>
            <p14:xfrm>
              <a:off x="2195451" y="200745"/>
              <a:ext cx="1020600" cy="1071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90A632-7A84-40B1-9CCC-5A0B5BA2D9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7451" y="164745"/>
                <a:ext cx="105624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28852D-D32C-4D48-BCC2-DC47BFF7E076}"/>
                  </a:ext>
                </a:extLst>
              </p14:cNvPr>
              <p14:cNvContentPartPr/>
              <p14:nvPr/>
            </p14:nvContentPartPr>
            <p14:xfrm>
              <a:off x="3220011" y="246465"/>
              <a:ext cx="1639440" cy="642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28852D-D32C-4D48-BCC2-DC47BFF7E0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2011" y="210825"/>
                <a:ext cx="167508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3DDF62-1CD9-4D53-9EC1-B247FBCAD3E9}"/>
                  </a:ext>
                </a:extLst>
              </p14:cNvPr>
              <p14:cNvContentPartPr/>
              <p14:nvPr/>
            </p14:nvContentPartPr>
            <p14:xfrm>
              <a:off x="4989771" y="5985"/>
              <a:ext cx="644040" cy="799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3DDF62-1CD9-4D53-9EC1-B247FBCAD3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72131" y="-30015"/>
                <a:ext cx="6796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148201-E0DC-42EC-8616-0C5876D91CDC}"/>
                  </a:ext>
                </a:extLst>
              </p14:cNvPr>
              <p14:cNvContentPartPr/>
              <p14:nvPr/>
            </p14:nvContentPartPr>
            <p14:xfrm>
              <a:off x="5129451" y="316144"/>
              <a:ext cx="447840" cy="9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148201-E0DC-42EC-8616-0C5876D91C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11451" y="280504"/>
                <a:ext cx="483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A7470F-E775-4C14-A55A-1C57593031FA}"/>
                  </a:ext>
                </a:extLst>
              </p14:cNvPr>
              <p14:cNvContentPartPr/>
              <p14:nvPr/>
            </p14:nvContentPartPr>
            <p14:xfrm>
              <a:off x="5692851" y="332344"/>
              <a:ext cx="450000" cy="302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A7470F-E775-4C14-A55A-1C57593031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74851" y="296704"/>
                <a:ext cx="4856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C57F1D-2B36-445E-8AE4-8D8803EF4F73}"/>
                  </a:ext>
                </a:extLst>
              </p14:cNvPr>
              <p14:cNvContentPartPr/>
              <p14:nvPr/>
            </p14:nvContentPartPr>
            <p14:xfrm>
              <a:off x="6998211" y="261424"/>
              <a:ext cx="416880" cy="979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C57F1D-2B36-445E-8AE4-8D8803EF4F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0571" y="225784"/>
                <a:ext cx="45252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15708F-5BCC-44F0-9325-A3A26132A435}"/>
                  </a:ext>
                </a:extLst>
              </p14:cNvPr>
              <p14:cNvContentPartPr/>
              <p14:nvPr/>
            </p14:nvContentPartPr>
            <p14:xfrm>
              <a:off x="7426971" y="592984"/>
              <a:ext cx="350280" cy="322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15708F-5BCC-44F0-9325-A3A26132A4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09331" y="556984"/>
                <a:ext cx="3859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3A9E23-7769-4842-A788-6D272D4E1691}"/>
                  </a:ext>
                </a:extLst>
              </p14:cNvPr>
              <p14:cNvContentPartPr/>
              <p14:nvPr/>
            </p14:nvContentPartPr>
            <p14:xfrm>
              <a:off x="7948611" y="413704"/>
              <a:ext cx="722520" cy="492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3A9E23-7769-4842-A788-6D272D4E16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30971" y="377704"/>
                <a:ext cx="75816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303397-BAFA-4202-80D4-F729893C78A7}"/>
                  </a:ext>
                </a:extLst>
              </p14:cNvPr>
              <p14:cNvContentPartPr/>
              <p14:nvPr/>
            </p14:nvContentPartPr>
            <p14:xfrm>
              <a:off x="8816571" y="451864"/>
              <a:ext cx="173160" cy="246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303397-BAFA-4202-80D4-F729893C78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98931" y="416224"/>
                <a:ext cx="2088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B08206-41F3-4598-B604-594C51492396}"/>
                  </a:ext>
                </a:extLst>
              </p14:cNvPr>
              <p14:cNvContentPartPr/>
              <p14:nvPr/>
            </p14:nvContentPartPr>
            <p14:xfrm>
              <a:off x="8976411" y="378784"/>
              <a:ext cx="628200" cy="398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B08206-41F3-4598-B604-594C514923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58411" y="343144"/>
                <a:ext cx="6638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B4989DE-A236-4912-B5BC-66613AECA350}"/>
                  </a:ext>
                </a:extLst>
              </p14:cNvPr>
              <p14:cNvContentPartPr/>
              <p14:nvPr/>
            </p14:nvContentPartPr>
            <p14:xfrm>
              <a:off x="9734571" y="26704"/>
              <a:ext cx="540720" cy="1108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B4989DE-A236-4912-B5BC-66613AECA3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16931" y="-8936"/>
                <a:ext cx="57636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9DACDF-264A-4ECD-B701-5DC902797BB0}"/>
                  </a:ext>
                </a:extLst>
              </p14:cNvPr>
              <p14:cNvContentPartPr/>
              <p14:nvPr/>
            </p14:nvContentPartPr>
            <p14:xfrm>
              <a:off x="10103571" y="79264"/>
              <a:ext cx="394560" cy="953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9DACDF-264A-4ECD-B701-5DC902797B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85571" y="43264"/>
                <a:ext cx="43020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4C07326-1ABA-4563-903D-60DA464E28F6}"/>
                  </a:ext>
                </a:extLst>
              </p14:cNvPr>
              <p14:cNvContentPartPr/>
              <p14:nvPr/>
            </p14:nvContentPartPr>
            <p14:xfrm>
              <a:off x="10682811" y="678664"/>
              <a:ext cx="55800" cy="81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4C07326-1ABA-4563-903D-60DA464E28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64811" y="643024"/>
                <a:ext cx="914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B1106E-03DA-4461-B865-3722A491F618}"/>
                  </a:ext>
                </a:extLst>
              </p14:cNvPr>
              <p14:cNvContentPartPr/>
              <p14:nvPr/>
            </p14:nvContentPartPr>
            <p14:xfrm>
              <a:off x="10438371" y="463384"/>
              <a:ext cx="360" cy="1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B1106E-03DA-4461-B865-3722A491F6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20731" y="427384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4784A2A-49F9-45FA-8538-6495C528290E}"/>
                  </a:ext>
                </a:extLst>
              </p14:cNvPr>
              <p14:cNvContentPartPr/>
              <p14:nvPr/>
            </p14:nvContentPartPr>
            <p14:xfrm>
              <a:off x="10881891" y="496864"/>
              <a:ext cx="384480" cy="361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4784A2A-49F9-45FA-8538-6495C52829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63891" y="460864"/>
                <a:ext cx="420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45ABE2B-86FD-440F-9A62-51D2054E48E9}"/>
                  </a:ext>
                </a:extLst>
              </p14:cNvPr>
              <p14:cNvContentPartPr/>
              <p14:nvPr/>
            </p14:nvContentPartPr>
            <p14:xfrm>
              <a:off x="11180691" y="316504"/>
              <a:ext cx="516960" cy="562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45ABE2B-86FD-440F-9A62-51D2054E48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2691" y="280504"/>
                <a:ext cx="5526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BA3514-F36E-4306-AC1B-50BA83BC3818}"/>
                  </a:ext>
                </a:extLst>
              </p14:cNvPr>
              <p14:cNvContentPartPr/>
              <p14:nvPr/>
            </p14:nvContentPartPr>
            <p14:xfrm>
              <a:off x="234891" y="1445824"/>
              <a:ext cx="994680" cy="1347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BA3514-F36E-4306-AC1B-50BA83BC381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251" y="1410184"/>
                <a:ext cx="1030320" cy="14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DBD811C-00A2-4EDA-B030-E6420C7CFC4E}"/>
                  </a:ext>
                </a:extLst>
              </p14:cNvPr>
              <p14:cNvContentPartPr/>
              <p14:nvPr/>
            </p14:nvContentPartPr>
            <p14:xfrm>
              <a:off x="696771" y="2030824"/>
              <a:ext cx="1391040" cy="603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DBD811C-00A2-4EDA-B030-E6420C7CFC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9131" y="1995184"/>
                <a:ext cx="142668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7EFE29-2D57-4030-96A8-8A31A5AF5918}"/>
                  </a:ext>
                </a:extLst>
              </p14:cNvPr>
              <p14:cNvContentPartPr/>
              <p14:nvPr/>
            </p14:nvContentPartPr>
            <p14:xfrm>
              <a:off x="2920851" y="1617184"/>
              <a:ext cx="1154520" cy="627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7EFE29-2D57-4030-96A8-8A31A5AF59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02851" y="1581544"/>
                <a:ext cx="119016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DFE2B9-7C3A-4623-9370-CD58482C5CDD}"/>
                  </a:ext>
                </a:extLst>
              </p14:cNvPr>
              <p14:cNvContentPartPr/>
              <p14:nvPr/>
            </p14:nvContentPartPr>
            <p14:xfrm>
              <a:off x="3813651" y="1593064"/>
              <a:ext cx="324000" cy="417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DFE2B9-7C3A-4623-9370-CD58482C5CD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95651" y="1557064"/>
                <a:ext cx="3596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475179-0BDF-4A1D-88D2-B519094DD657}"/>
                  </a:ext>
                </a:extLst>
              </p14:cNvPr>
              <p14:cNvContentPartPr/>
              <p14:nvPr/>
            </p14:nvContentPartPr>
            <p14:xfrm>
              <a:off x="3910491" y="1593064"/>
              <a:ext cx="415080" cy="438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475179-0BDF-4A1D-88D2-B519094DD6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92851" y="1557064"/>
                <a:ext cx="4507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F32652C-A448-4F1A-9C5A-EC389F473DEC}"/>
                  </a:ext>
                </a:extLst>
              </p14:cNvPr>
              <p14:cNvContentPartPr/>
              <p14:nvPr/>
            </p14:nvContentPartPr>
            <p14:xfrm>
              <a:off x="4461291" y="1180144"/>
              <a:ext cx="1098000" cy="851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F32652C-A448-4F1A-9C5A-EC389F473D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43291" y="1144144"/>
                <a:ext cx="113364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13AE1FC-2433-4B7B-99DC-537D0DA2E35D}"/>
                  </a:ext>
                </a:extLst>
              </p14:cNvPr>
              <p14:cNvContentPartPr/>
              <p14:nvPr/>
            </p14:nvContentPartPr>
            <p14:xfrm>
              <a:off x="5628771" y="1643464"/>
              <a:ext cx="370800" cy="245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13AE1FC-2433-4B7B-99DC-537D0DA2E35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11131" y="1607824"/>
                <a:ext cx="4064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06DFE28-54E5-4AE6-A5D2-8C335AE2F83F}"/>
                  </a:ext>
                </a:extLst>
              </p14:cNvPr>
              <p14:cNvContentPartPr/>
              <p14:nvPr/>
            </p14:nvContentPartPr>
            <p14:xfrm>
              <a:off x="6083451" y="1547704"/>
              <a:ext cx="661320" cy="417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06DFE28-54E5-4AE6-A5D2-8C335AE2F8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65811" y="1512064"/>
                <a:ext cx="6969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1ED5EC8-1EFC-481A-97D8-0045E6DC4B0A}"/>
                  </a:ext>
                </a:extLst>
              </p14:cNvPr>
              <p14:cNvContentPartPr/>
              <p14:nvPr/>
            </p14:nvContentPartPr>
            <p14:xfrm>
              <a:off x="6688611" y="1321264"/>
              <a:ext cx="593280" cy="1464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1ED5EC8-1EFC-481A-97D8-0045E6DC4B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70611" y="1285264"/>
                <a:ext cx="628920" cy="15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9E8608-3670-44B6-9608-B4CA27B357EF}"/>
                  </a:ext>
                </a:extLst>
              </p14:cNvPr>
              <p14:cNvContentPartPr/>
              <p14:nvPr/>
            </p14:nvContentPartPr>
            <p14:xfrm>
              <a:off x="7250571" y="1437184"/>
              <a:ext cx="584640" cy="558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9E8608-3670-44B6-9608-B4CA27B357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32931" y="1401544"/>
                <a:ext cx="6202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5658055-9765-42C2-AAA7-D2DCD3BCF623}"/>
                  </a:ext>
                </a:extLst>
              </p14:cNvPr>
              <p14:cNvContentPartPr/>
              <p14:nvPr/>
            </p14:nvContentPartPr>
            <p14:xfrm>
              <a:off x="8718291" y="1230904"/>
              <a:ext cx="243000" cy="551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5658055-9765-42C2-AAA7-D2DCD3BCF62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00291" y="1195264"/>
                <a:ext cx="27864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D93FCF4-1873-4187-9C94-B4FDDE2EFC10}"/>
                  </a:ext>
                </a:extLst>
              </p14:cNvPr>
              <p14:cNvContentPartPr/>
              <p14:nvPr/>
            </p14:nvContentPartPr>
            <p14:xfrm>
              <a:off x="8944371" y="1104184"/>
              <a:ext cx="936000" cy="910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D93FCF4-1873-4187-9C94-B4FDDE2EFC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26731" y="1068184"/>
                <a:ext cx="97164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A809470-BC70-4922-88EE-3FC117CFE2DB}"/>
                  </a:ext>
                </a:extLst>
              </p14:cNvPr>
              <p14:cNvContentPartPr/>
              <p14:nvPr/>
            </p14:nvContentPartPr>
            <p14:xfrm>
              <a:off x="9755091" y="1216504"/>
              <a:ext cx="640080" cy="650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A809470-BC70-4922-88EE-3FC117CFE2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37451" y="1180504"/>
                <a:ext cx="6757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A05ACDA-BF35-4170-B5CC-2A727918FDD2}"/>
                  </a:ext>
                </a:extLst>
              </p14:cNvPr>
              <p14:cNvContentPartPr/>
              <p14:nvPr/>
            </p14:nvContentPartPr>
            <p14:xfrm>
              <a:off x="8890371" y="1477864"/>
              <a:ext cx="507240" cy="39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A05ACDA-BF35-4170-B5CC-2A727918FDD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872371" y="1441864"/>
                <a:ext cx="5428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79FC30-A3CD-41B8-81A2-B8A40E9BAA5D}"/>
                  </a:ext>
                </a:extLst>
              </p14:cNvPr>
              <p14:cNvContentPartPr/>
              <p14:nvPr/>
            </p14:nvContentPartPr>
            <p14:xfrm>
              <a:off x="1166931" y="3019024"/>
              <a:ext cx="556560" cy="973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79FC30-A3CD-41B8-81A2-B8A40E9BAA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9291" y="2983024"/>
                <a:ext cx="592200" cy="10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11311E2-DF98-41FE-A136-D2F2BDFD218E}"/>
                  </a:ext>
                </a:extLst>
              </p14:cNvPr>
              <p14:cNvContentPartPr/>
              <p14:nvPr/>
            </p14:nvContentPartPr>
            <p14:xfrm>
              <a:off x="1891971" y="3239344"/>
              <a:ext cx="790560" cy="578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11311E2-DF98-41FE-A136-D2F2BDFD218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73971" y="3203704"/>
                <a:ext cx="8262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EF74104-EBA1-42A3-96D0-77825C0150ED}"/>
                  </a:ext>
                </a:extLst>
              </p14:cNvPr>
              <p14:cNvContentPartPr/>
              <p14:nvPr/>
            </p14:nvContentPartPr>
            <p14:xfrm>
              <a:off x="2606931" y="2914984"/>
              <a:ext cx="236520" cy="549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F74104-EBA1-42A3-96D0-77825C0150E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89291" y="2878984"/>
                <a:ext cx="27216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1B9ADC-3BC6-4E28-9DAC-56F0133FF94A}"/>
                  </a:ext>
                </a:extLst>
              </p14:cNvPr>
              <p14:cNvContentPartPr/>
              <p14:nvPr/>
            </p14:nvContentPartPr>
            <p14:xfrm>
              <a:off x="3286251" y="2331784"/>
              <a:ext cx="749880" cy="1262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1B9ADC-3BC6-4E28-9DAC-56F0133FF94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68251" y="2296144"/>
                <a:ext cx="785520" cy="13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B35D863-4BD3-491C-BCDF-7D50B6D77491}"/>
                  </a:ext>
                </a:extLst>
              </p14:cNvPr>
              <p14:cNvContentPartPr/>
              <p14:nvPr/>
            </p14:nvContentPartPr>
            <p14:xfrm>
              <a:off x="4221171" y="2656144"/>
              <a:ext cx="606960" cy="622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B35D863-4BD3-491C-BCDF-7D50B6D7749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03171" y="2620504"/>
                <a:ext cx="64260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94C8752-3D90-4B12-A58C-27367A47FB28}"/>
                  </a:ext>
                </a:extLst>
              </p14:cNvPr>
              <p14:cNvContentPartPr/>
              <p14:nvPr/>
            </p14:nvContentPartPr>
            <p14:xfrm>
              <a:off x="5114691" y="2525464"/>
              <a:ext cx="846000" cy="385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94C8752-3D90-4B12-A58C-27367A47FB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97051" y="2489824"/>
                <a:ext cx="881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B49CCCF-8708-4657-B0E7-3DD9AD7BFBCE}"/>
                  </a:ext>
                </a:extLst>
              </p14:cNvPr>
              <p14:cNvContentPartPr/>
              <p14:nvPr/>
            </p14:nvContentPartPr>
            <p14:xfrm>
              <a:off x="6165171" y="2057104"/>
              <a:ext cx="1937520" cy="1127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B49CCCF-8708-4657-B0E7-3DD9AD7BFBC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47531" y="2021464"/>
                <a:ext cx="1973160" cy="11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5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D9025C-D24E-4E4F-8C1C-34A8DC44EA6A}"/>
                  </a:ext>
                </a:extLst>
              </p14:cNvPr>
              <p14:cNvContentPartPr/>
              <p14:nvPr/>
            </p14:nvContentPartPr>
            <p14:xfrm>
              <a:off x="2920851" y="605385"/>
              <a:ext cx="151920" cy="64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D9025C-D24E-4E4F-8C1C-34A8DC44EA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3211" y="569385"/>
                <a:ext cx="18756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3E473B-82D4-4627-8349-CC6274C860E4}"/>
                  </a:ext>
                </a:extLst>
              </p14:cNvPr>
              <p14:cNvContentPartPr/>
              <p14:nvPr/>
            </p14:nvContentPartPr>
            <p14:xfrm>
              <a:off x="2929851" y="389025"/>
              <a:ext cx="774000" cy="89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3E473B-82D4-4627-8349-CC6274C860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2211" y="353385"/>
                <a:ext cx="80964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57D56E-A4FC-4E5E-8B72-0CF3D12FF646}"/>
                  </a:ext>
                </a:extLst>
              </p14:cNvPr>
              <p14:cNvContentPartPr/>
              <p14:nvPr/>
            </p14:nvContentPartPr>
            <p14:xfrm>
              <a:off x="3623571" y="306585"/>
              <a:ext cx="509760" cy="902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57D56E-A4FC-4E5E-8B72-0CF3D12FF6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5931" y="270945"/>
                <a:ext cx="54540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1C5052-633B-4925-8207-EFA08F6090D8}"/>
                  </a:ext>
                </a:extLst>
              </p14:cNvPr>
              <p14:cNvContentPartPr/>
              <p14:nvPr/>
            </p14:nvContentPartPr>
            <p14:xfrm>
              <a:off x="4118931" y="316665"/>
              <a:ext cx="634320" cy="806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1C5052-633B-4925-8207-EFA08F6090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0931" y="280665"/>
                <a:ext cx="66996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3E6237-2B25-419D-B1F2-4A830A0D8A1C}"/>
                  </a:ext>
                </a:extLst>
              </p14:cNvPr>
              <p14:cNvContentPartPr/>
              <p14:nvPr/>
            </p14:nvContentPartPr>
            <p14:xfrm>
              <a:off x="4354371" y="675945"/>
              <a:ext cx="410040" cy="93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3E6237-2B25-419D-B1F2-4A830A0D8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6731" y="640305"/>
                <a:ext cx="445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04875F-5A72-4D60-9CE5-78E99D09F617}"/>
                  </a:ext>
                </a:extLst>
              </p14:cNvPr>
              <p14:cNvContentPartPr/>
              <p14:nvPr/>
            </p14:nvContentPartPr>
            <p14:xfrm>
              <a:off x="4955211" y="289305"/>
              <a:ext cx="428760" cy="445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04875F-5A72-4D60-9CE5-78E99D09F6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7571" y="253665"/>
                <a:ext cx="4644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7199D8-C0A0-4392-82C5-E9439ABE522C}"/>
                  </a:ext>
                </a:extLst>
              </p14:cNvPr>
              <p14:cNvContentPartPr/>
              <p14:nvPr/>
            </p14:nvContentPartPr>
            <p14:xfrm>
              <a:off x="2417211" y="670545"/>
              <a:ext cx="4287600" cy="1158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7199D8-C0A0-4392-82C5-E9439ABE52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9211" y="634545"/>
                <a:ext cx="4323240" cy="12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19830F-DBD6-42D7-B2DF-A95AAC419378}"/>
                  </a:ext>
                </a:extLst>
              </p14:cNvPr>
              <p14:cNvContentPartPr/>
              <p14:nvPr/>
            </p14:nvContentPartPr>
            <p14:xfrm>
              <a:off x="2525571" y="1357785"/>
              <a:ext cx="1874520" cy="1847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19830F-DBD6-42D7-B2DF-A95AAC4193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7931" y="1321785"/>
                <a:ext cx="1910160" cy="19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9FBF83B-3B51-4197-851F-AA7375F2ACCF}"/>
                  </a:ext>
                </a:extLst>
              </p14:cNvPr>
              <p14:cNvContentPartPr/>
              <p14:nvPr/>
            </p14:nvContentPartPr>
            <p14:xfrm>
              <a:off x="4399731" y="1357785"/>
              <a:ext cx="2780640" cy="1657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9FBF83B-3B51-4197-851F-AA7375F2AC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81731" y="1321785"/>
                <a:ext cx="2816280" cy="17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8BFF87-FADC-43CF-84A7-6788A472247B}"/>
                  </a:ext>
                </a:extLst>
              </p14:cNvPr>
              <p14:cNvContentPartPr/>
              <p14:nvPr/>
            </p14:nvContentPartPr>
            <p14:xfrm>
              <a:off x="1357731" y="3496905"/>
              <a:ext cx="544680" cy="468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8BFF87-FADC-43CF-84A7-6788A47224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9731" y="3461265"/>
                <a:ext cx="58032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A4C933-2383-4429-837C-ACD9981A5431}"/>
                  </a:ext>
                </a:extLst>
              </p14:cNvPr>
              <p14:cNvContentPartPr/>
              <p14:nvPr/>
            </p14:nvContentPartPr>
            <p14:xfrm>
              <a:off x="1674531" y="3458385"/>
              <a:ext cx="655560" cy="533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A4C933-2383-4429-837C-ACD9981A54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56531" y="3422745"/>
                <a:ext cx="69120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D8AF10-7D10-42D9-85D6-C7B801981C5F}"/>
                  </a:ext>
                </a:extLst>
              </p14:cNvPr>
              <p14:cNvContentPartPr/>
              <p14:nvPr/>
            </p14:nvContentPartPr>
            <p14:xfrm>
              <a:off x="2081331" y="3112425"/>
              <a:ext cx="420120" cy="58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D8AF10-7D10-42D9-85D6-C7B801981C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63331" y="3076785"/>
                <a:ext cx="4557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5866AF0-D7CC-40B5-8CED-B94F87ADC359}"/>
                  </a:ext>
                </a:extLst>
              </p14:cNvPr>
              <p14:cNvContentPartPr/>
              <p14:nvPr/>
            </p14:nvContentPartPr>
            <p14:xfrm>
              <a:off x="2651211" y="3159225"/>
              <a:ext cx="491040" cy="497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5866AF0-D7CC-40B5-8CED-B94F87ADC3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33571" y="3123585"/>
                <a:ext cx="5266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5F3B210-1A3B-452A-9231-313E74755324}"/>
                  </a:ext>
                </a:extLst>
              </p14:cNvPr>
              <p14:cNvContentPartPr/>
              <p14:nvPr/>
            </p14:nvContentPartPr>
            <p14:xfrm>
              <a:off x="2652291" y="3364065"/>
              <a:ext cx="224280" cy="112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5F3B210-1A3B-452A-9231-313E747553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34651" y="3328425"/>
                <a:ext cx="2599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CEE17FA-C27D-490A-BE12-29D6B1272B77}"/>
                  </a:ext>
                </a:extLst>
              </p14:cNvPr>
              <p14:cNvContentPartPr/>
              <p14:nvPr/>
            </p14:nvContentPartPr>
            <p14:xfrm>
              <a:off x="7232571" y="2498265"/>
              <a:ext cx="568080" cy="781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CEE17FA-C27D-490A-BE12-29D6B1272B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14571" y="2462265"/>
                <a:ext cx="60372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53ADC6-3F71-4775-98FC-AF69A57012EF}"/>
                  </a:ext>
                </a:extLst>
              </p14:cNvPr>
              <p14:cNvContentPartPr/>
              <p14:nvPr/>
            </p14:nvContentPartPr>
            <p14:xfrm>
              <a:off x="7975611" y="289678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53ADC6-3F71-4775-98FC-AF69A57012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57971" y="28611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FA7A67-63C6-4731-A998-021F34855FC6}"/>
                  </a:ext>
                </a:extLst>
              </p14:cNvPr>
              <p14:cNvContentPartPr/>
              <p14:nvPr/>
            </p14:nvContentPartPr>
            <p14:xfrm>
              <a:off x="7984971" y="2425905"/>
              <a:ext cx="547560" cy="754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FA7A67-63C6-4731-A998-021F34855F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67331" y="2390265"/>
                <a:ext cx="58320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7E7558E-4767-40B9-9E4D-88CC5911707E}"/>
                  </a:ext>
                </a:extLst>
              </p14:cNvPr>
              <p14:cNvContentPartPr/>
              <p14:nvPr/>
            </p14:nvContentPartPr>
            <p14:xfrm>
              <a:off x="8356851" y="2362545"/>
              <a:ext cx="608400" cy="599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7E7558E-4767-40B9-9E4D-88CC591170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38851" y="2326905"/>
                <a:ext cx="64404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DC33B93-7FAD-448B-BC15-90DB906DF2F6}"/>
                  </a:ext>
                </a:extLst>
              </p14:cNvPr>
              <p14:cNvContentPartPr/>
              <p14:nvPr/>
            </p14:nvContentPartPr>
            <p14:xfrm>
              <a:off x="8946891" y="2336625"/>
              <a:ext cx="771840" cy="542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DC33B93-7FAD-448B-BC15-90DB906DF2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28891" y="2300625"/>
                <a:ext cx="80748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CD2EFC-F0A4-41CB-A854-0A691CEA7CCF}"/>
                  </a:ext>
                </a:extLst>
              </p14:cNvPr>
              <p14:cNvContentPartPr/>
              <p14:nvPr/>
            </p14:nvContentPartPr>
            <p14:xfrm>
              <a:off x="9792531" y="1759185"/>
              <a:ext cx="864000" cy="778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CD2EFC-F0A4-41CB-A854-0A691CEA7C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74531" y="1723185"/>
                <a:ext cx="89964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56A9023-90EB-4946-9881-541938AC2FAE}"/>
                  </a:ext>
                </a:extLst>
              </p14:cNvPr>
              <p14:cNvContentPartPr/>
              <p14:nvPr/>
            </p14:nvContentPartPr>
            <p14:xfrm>
              <a:off x="1231011" y="4636665"/>
              <a:ext cx="600840" cy="865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56A9023-90EB-4946-9881-541938AC2F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13371" y="4601025"/>
                <a:ext cx="63648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C9A7A9-BD40-453D-8ADA-78115B27E673}"/>
                  </a:ext>
                </a:extLst>
              </p14:cNvPr>
              <p14:cNvContentPartPr/>
              <p14:nvPr/>
            </p14:nvContentPartPr>
            <p14:xfrm>
              <a:off x="1701531" y="4515705"/>
              <a:ext cx="857520" cy="525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C9A7A9-BD40-453D-8ADA-78115B27E67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83891" y="4480065"/>
                <a:ext cx="8931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EF061BF-97D6-4903-B486-F75818255450}"/>
                  </a:ext>
                </a:extLst>
              </p14:cNvPr>
              <p14:cNvContentPartPr/>
              <p14:nvPr/>
            </p14:nvContentPartPr>
            <p14:xfrm>
              <a:off x="2515491" y="4425705"/>
              <a:ext cx="240840" cy="19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EF061BF-97D6-4903-B486-F758182554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97491" y="4389705"/>
                <a:ext cx="2764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064C3AA-4373-4937-9EC6-A14064FEDF1E}"/>
                  </a:ext>
                </a:extLst>
              </p14:cNvPr>
              <p14:cNvContentPartPr/>
              <p14:nvPr/>
            </p14:nvContentPartPr>
            <p14:xfrm>
              <a:off x="2711691" y="4023945"/>
              <a:ext cx="657360" cy="541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064C3AA-4373-4937-9EC6-A14064FEDF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94051" y="3988305"/>
                <a:ext cx="6930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ACF7FF-D4C1-40F9-9D02-D256700CB95C}"/>
                  </a:ext>
                </a:extLst>
              </p14:cNvPr>
              <p14:cNvContentPartPr/>
              <p14:nvPr/>
            </p14:nvContentPartPr>
            <p14:xfrm>
              <a:off x="3186531" y="3590865"/>
              <a:ext cx="464400" cy="478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ACF7FF-D4C1-40F9-9D02-D256700CB9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68891" y="3554865"/>
                <a:ext cx="50004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D64305E-F21E-430F-A58B-DE11A9C06CF7}"/>
                  </a:ext>
                </a:extLst>
              </p14:cNvPr>
              <p14:cNvContentPartPr/>
              <p14:nvPr/>
            </p14:nvContentPartPr>
            <p14:xfrm>
              <a:off x="3853971" y="3510945"/>
              <a:ext cx="740520" cy="681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D64305E-F21E-430F-A58B-DE11A9C06C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36331" y="3475305"/>
                <a:ext cx="77616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CCFBAB-A91B-4B33-82BE-D928C123C4CD}"/>
                  </a:ext>
                </a:extLst>
              </p14:cNvPr>
              <p14:cNvContentPartPr/>
              <p14:nvPr/>
            </p14:nvContentPartPr>
            <p14:xfrm>
              <a:off x="4091571" y="3802905"/>
              <a:ext cx="71640" cy="53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CCFBAB-A91B-4B33-82BE-D928C123C4C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73931" y="3767265"/>
                <a:ext cx="1072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2240BE-0EBE-4E0C-8F49-2F3EFBC02CDB}"/>
                  </a:ext>
                </a:extLst>
              </p14:cNvPr>
              <p14:cNvContentPartPr/>
              <p14:nvPr/>
            </p14:nvContentPartPr>
            <p14:xfrm>
              <a:off x="7762131" y="3572145"/>
              <a:ext cx="1223640" cy="929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2240BE-0EBE-4E0C-8F49-2F3EFBC02CD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44491" y="3536505"/>
                <a:ext cx="125928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B809F94-89CB-40E7-A6A6-02BCFB6A679D}"/>
                  </a:ext>
                </a:extLst>
              </p14:cNvPr>
              <p14:cNvContentPartPr/>
              <p14:nvPr/>
            </p14:nvContentPartPr>
            <p14:xfrm>
              <a:off x="8916291" y="3599505"/>
              <a:ext cx="577080" cy="286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B809F94-89CB-40E7-A6A6-02BCFB6A67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98291" y="3563865"/>
                <a:ext cx="6127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ECBDC5-CB3C-4E5D-9CB0-07C38CC167FD}"/>
                  </a:ext>
                </a:extLst>
              </p14:cNvPr>
              <p14:cNvContentPartPr/>
              <p14:nvPr/>
            </p14:nvContentPartPr>
            <p14:xfrm>
              <a:off x="9958491" y="3038985"/>
              <a:ext cx="879120" cy="617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ECBDC5-CB3C-4E5D-9CB0-07C38CC167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40491" y="3003345"/>
                <a:ext cx="9147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AAFBF96-31DE-4C01-97B2-A1B9B8E5B497}"/>
                  </a:ext>
                </a:extLst>
              </p14:cNvPr>
              <p14:cNvContentPartPr/>
              <p14:nvPr/>
            </p14:nvContentPartPr>
            <p14:xfrm>
              <a:off x="10637451" y="2759985"/>
              <a:ext cx="464400" cy="618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AAFBF96-31DE-4C01-97B2-A1B9B8E5B49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19811" y="2723985"/>
                <a:ext cx="50004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3D0EDF1-0A49-45D5-8308-9E0AB8593B6F}"/>
                  </a:ext>
                </a:extLst>
              </p14:cNvPr>
              <p14:cNvContentPartPr/>
              <p14:nvPr/>
            </p14:nvContentPartPr>
            <p14:xfrm>
              <a:off x="11195091" y="2676465"/>
              <a:ext cx="444960" cy="546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3D0EDF1-0A49-45D5-8308-9E0AB8593B6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77451" y="2640825"/>
                <a:ext cx="48060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844DB29-1089-403E-9270-E437296AAEEC}"/>
                  </a:ext>
                </a:extLst>
              </p14:cNvPr>
              <p14:cNvContentPartPr/>
              <p14:nvPr/>
            </p14:nvContentPartPr>
            <p14:xfrm>
              <a:off x="11235051" y="2866185"/>
              <a:ext cx="206640" cy="139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844DB29-1089-403E-9270-E437296AAE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17051" y="2830545"/>
                <a:ext cx="2422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A3CF10E-AD34-44C9-BC5A-F65FE2363B29}"/>
                  </a:ext>
                </a:extLst>
              </p14:cNvPr>
              <p14:cNvContentPartPr/>
              <p14:nvPr/>
            </p14:nvContentPartPr>
            <p14:xfrm>
              <a:off x="2000691" y="5639985"/>
              <a:ext cx="190800" cy="219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A3CF10E-AD34-44C9-BC5A-F65FE2363B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82691" y="5604345"/>
                <a:ext cx="2264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39782C5-9767-44C1-9445-A880696E78EE}"/>
                  </a:ext>
                </a:extLst>
              </p14:cNvPr>
              <p14:cNvContentPartPr/>
              <p14:nvPr/>
            </p14:nvContentPartPr>
            <p14:xfrm>
              <a:off x="2080971" y="5305185"/>
              <a:ext cx="649440" cy="604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39782C5-9767-44C1-9445-A880696E78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63331" y="5269185"/>
                <a:ext cx="68508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7AAB29-DAE4-4927-8D2A-165ED620F26F}"/>
                  </a:ext>
                </a:extLst>
              </p14:cNvPr>
              <p14:cNvContentPartPr/>
              <p14:nvPr/>
            </p14:nvContentPartPr>
            <p14:xfrm>
              <a:off x="2676411" y="5032305"/>
              <a:ext cx="700200" cy="795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7AAB29-DAE4-4927-8D2A-165ED620F2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58771" y="4996665"/>
                <a:ext cx="73584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D7C1D58-120F-476D-849A-038A9225E02E}"/>
                  </a:ext>
                </a:extLst>
              </p14:cNvPr>
              <p14:cNvContentPartPr/>
              <p14:nvPr/>
            </p14:nvContentPartPr>
            <p14:xfrm>
              <a:off x="3031011" y="4743225"/>
              <a:ext cx="1024560" cy="729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D7C1D58-120F-476D-849A-038A9225E0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13371" y="4707225"/>
                <a:ext cx="106020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BBDE05F-4D84-45BF-BBF7-42E206AC3C1F}"/>
                  </a:ext>
                </a:extLst>
              </p14:cNvPr>
              <p14:cNvContentPartPr/>
              <p14:nvPr/>
            </p14:nvContentPartPr>
            <p14:xfrm>
              <a:off x="8401491" y="4951305"/>
              <a:ext cx="832320" cy="520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BBDE05F-4D84-45BF-BBF7-42E206AC3C1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83491" y="4915665"/>
                <a:ext cx="86796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AA8179-3F3C-470A-BF54-9C54CF3AEA04}"/>
                  </a:ext>
                </a:extLst>
              </p14:cNvPr>
              <p14:cNvContentPartPr/>
              <p14:nvPr/>
            </p14:nvContentPartPr>
            <p14:xfrm>
              <a:off x="9176931" y="4577625"/>
              <a:ext cx="721080" cy="615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AA8179-3F3C-470A-BF54-9C54CF3AEA0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59291" y="4541985"/>
                <a:ext cx="75672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5ADFAA6-03AA-4CF7-9011-E1DE7E9A6A3F}"/>
                  </a:ext>
                </a:extLst>
              </p14:cNvPr>
              <p14:cNvContentPartPr/>
              <p14:nvPr/>
            </p14:nvContentPartPr>
            <p14:xfrm>
              <a:off x="9822771" y="4282065"/>
              <a:ext cx="730080" cy="606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5ADFAA6-03AA-4CF7-9011-E1DE7E9A6A3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05131" y="4246065"/>
                <a:ext cx="7657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81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napshot of Flexible AC Transmission Systems (FACTS) Market in Europe |  Power Technology Research">
            <a:extLst>
              <a:ext uri="{FF2B5EF4-FFF2-40B4-BE49-F238E27FC236}">
                <a16:creationId xmlns:a16="http://schemas.microsoft.com/office/drawing/2014/main" id="{43C11A9B-B2A1-4AE9-B9CD-BD736F9B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628650"/>
            <a:ext cx="972502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9046BF-DC7E-4C48-BBE1-7AB6A072DBCA}"/>
                  </a:ext>
                </a:extLst>
              </p14:cNvPr>
              <p14:cNvContentPartPr/>
              <p14:nvPr/>
            </p14:nvContentPartPr>
            <p14:xfrm>
              <a:off x="4253571" y="-48375"/>
              <a:ext cx="2518560" cy="193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9046BF-DC7E-4C48-BBE1-7AB6A072DB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5571" y="-66015"/>
                <a:ext cx="2554200" cy="19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45DA608-B113-4721-AEDD-30043164DAB5}"/>
              </a:ext>
            </a:extLst>
          </p:cNvPr>
          <p:cNvGrpSpPr/>
          <p:nvPr/>
        </p:nvGrpSpPr>
        <p:grpSpPr>
          <a:xfrm>
            <a:off x="1356651" y="1984024"/>
            <a:ext cx="4862880" cy="1645560"/>
            <a:chOff x="1356651" y="1984024"/>
            <a:chExt cx="4862880" cy="16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235CD4-C753-4FE1-9CEB-D3C597614892}"/>
                    </a:ext>
                  </a:extLst>
                </p14:cNvPr>
                <p14:cNvContentPartPr/>
                <p14:nvPr/>
              </p14:nvContentPartPr>
              <p14:xfrm>
                <a:off x="1356651" y="1984024"/>
                <a:ext cx="1588320" cy="143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235CD4-C753-4FE1-9CEB-D3C5976148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8651" y="1966024"/>
                  <a:ext cx="1623960" cy="14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62C290-F48D-455A-AB26-AA325FBA2AA6}"/>
                    </a:ext>
                  </a:extLst>
                </p14:cNvPr>
                <p14:cNvContentPartPr/>
                <p14:nvPr/>
              </p14:nvContentPartPr>
              <p14:xfrm>
                <a:off x="4657131" y="2239624"/>
                <a:ext cx="1562400" cy="138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62C290-F48D-455A-AB26-AA325FBA2A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39491" y="2221624"/>
                  <a:ext cx="1598040" cy="142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5B6CF8-4245-497A-8221-DC949B162C06}"/>
                  </a:ext>
                </a:extLst>
              </p14:cNvPr>
              <p14:cNvContentPartPr/>
              <p14:nvPr/>
            </p14:nvContentPartPr>
            <p14:xfrm>
              <a:off x="8205651" y="2164384"/>
              <a:ext cx="1609560" cy="1474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5B6CF8-4245-497A-8221-DC949B162C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87651" y="2146744"/>
                <a:ext cx="164520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55DFC8-B8F1-4826-B5C9-B2863705430A}"/>
                  </a:ext>
                </a:extLst>
              </p14:cNvPr>
              <p14:cNvContentPartPr/>
              <p14:nvPr/>
            </p14:nvContentPartPr>
            <p14:xfrm>
              <a:off x="9469611" y="366544"/>
              <a:ext cx="979200" cy="91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55DFC8-B8F1-4826-B5C9-B286370543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51971" y="348544"/>
                <a:ext cx="101484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0AD9B2-59E9-4DD7-9839-9782D4C70DE8}"/>
                  </a:ext>
                </a:extLst>
              </p14:cNvPr>
              <p14:cNvContentPartPr/>
              <p14:nvPr/>
            </p14:nvContentPartPr>
            <p14:xfrm>
              <a:off x="10972611" y="2056744"/>
              <a:ext cx="479160" cy="261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0AD9B2-59E9-4DD7-9839-9782D4C70D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54611" y="2038744"/>
                <a:ext cx="514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0EEFFF-37B5-4C43-9564-0CA9C0177B61}"/>
                  </a:ext>
                </a:extLst>
              </p14:cNvPr>
              <p14:cNvContentPartPr/>
              <p14:nvPr/>
            </p14:nvContentPartPr>
            <p14:xfrm>
              <a:off x="470331" y="3757384"/>
              <a:ext cx="1132200" cy="1361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0EEFFF-37B5-4C43-9564-0CA9C0177B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2691" y="3721384"/>
                <a:ext cx="1167840" cy="14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D49526-B293-403D-A543-84B6C7E6269B}"/>
                  </a:ext>
                </a:extLst>
              </p14:cNvPr>
              <p14:cNvContentPartPr/>
              <p14:nvPr/>
            </p14:nvContentPartPr>
            <p14:xfrm>
              <a:off x="2100051" y="4135744"/>
              <a:ext cx="875160" cy="1271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D49526-B293-403D-A543-84B6C7E626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82411" y="4099744"/>
                <a:ext cx="910800" cy="13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48A6E2-D3D9-4693-91CC-02B42E6FEC85}"/>
                  </a:ext>
                </a:extLst>
              </p14:cNvPr>
              <p14:cNvContentPartPr/>
              <p14:nvPr/>
            </p14:nvContentPartPr>
            <p14:xfrm>
              <a:off x="4218651" y="3646504"/>
              <a:ext cx="807480" cy="1432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48A6E2-D3D9-4693-91CC-02B42E6FEC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00651" y="3610864"/>
                <a:ext cx="843120" cy="15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DC5E95-31EC-411A-A464-59F55F705628}"/>
                  </a:ext>
                </a:extLst>
              </p14:cNvPr>
              <p14:cNvContentPartPr/>
              <p14:nvPr/>
            </p14:nvContentPartPr>
            <p14:xfrm>
              <a:off x="5395491" y="3890944"/>
              <a:ext cx="1284480" cy="1360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DC5E95-31EC-411A-A464-59F55F7056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77491" y="3855304"/>
                <a:ext cx="1320120" cy="14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23716E-957F-4946-B352-DED77DCD83F8}"/>
                  </a:ext>
                </a:extLst>
              </p14:cNvPr>
              <p14:cNvContentPartPr/>
              <p14:nvPr/>
            </p14:nvContentPartPr>
            <p14:xfrm>
              <a:off x="10600731" y="3394144"/>
              <a:ext cx="648360" cy="851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23716E-957F-4946-B352-DED77DCD83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83091" y="3358504"/>
                <a:ext cx="68400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46469B-C38C-4EA0-8725-DC349C868305}"/>
                  </a:ext>
                </a:extLst>
              </p14:cNvPr>
              <p14:cNvContentPartPr/>
              <p14:nvPr/>
            </p14:nvContentPartPr>
            <p14:xfrm>
              <a:off x="6796251" y="3900664"/>
              <a:ext cx="3293640" cy="1658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46469B-C38C-4EA0-8725-DC349C8683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78611" y="3865024"/>
                <a:ext cx="3329280" cy="17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522BC6-37AE-460E-9CD7-86018A156C1A}"/>
                  </a:ext>
                </a:extLst>
              </p14:cNvPr>
              <p14:cNvContentPartPr/>
              <p14:nvPr/>
            </p14:nvContentPartPr>
            <p14:xfrm>
              <a:off x="1384731" y="3869344"/>
              <a:ext cx="757800" cy="1372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522BC6-37AE-460E-9CD7-86018A156C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66731" y="3833344"/>
                <a:ext cx="793440" cy="14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40ADB24-7A5E-48AB-A8E6-C0BCFA2F36CA}"/>
                  </a:ext>
                </a:extLst>
              </p14:cNvPr>
              <p14:cNvContentPartPr/>
              <p14:nvPr/>
            </p14:nvContentPartPr>
            <p14:xfrm>
              <a:off x="2788011" y="4098664"/>
              <a:ext cx="1079640" cy="1867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40ADB24-7A5E-48AB-A8E6-C0BCFA2F36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70011" y="4062664"/>
                <a:ext cx="111528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83558D-0511-4F1F-ADC9-ACEB66BAF8B0}"/>
                  </a:ext>
                </a:extLst>
              </p14:cNvPr>
              <p14:cNvContentPartPr/>
              <p14:nvPr/>
            </p14:nvContentPartPr>
            <p14:xfrm>
              <a:off x="4867371" y="3901744"/>
              <a:ext cx="856440" cy="1838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83558D-0511-4F1F-ADC9-ACEB66BAF8B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49371" y="3866104"/>
                <a:ext cx="892080" cy="19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21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is a Flexible AC Transmission System Needed: Types of FACTs">
            <a:extLst>
              <a:ext uri="{FF2B5EF4-FFF2-40B4-BE49-F238E27FC236}">
                <a16:creationId xmlns:a16="http://schemas.microsoft.com/office/drawing/2014/main" id="{CCDE67D1-6F62-4811-9C8F-6433F721F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55" y="535413"/>
            <a:ext cx="67341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arison of FACTS Devices for Power System Transient Stability Improvement">
            <a:extLst>
              <a:ext uri="{FF2B5EF4-FFF2-40B4-BE49-F238E27FC236}">
                <a16:creationId xmlns:a16="http://schemas.microsoft.com/office/drawing/2014/main" id="{ECF4163F-C61E-4A44-8849-433A17D8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58" y="3665113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58CF79-C2AB-4BEB-9C88-C67E9E68884A}"/>
                  </a:ext>
                </a:extLst>
              </p14:cNvPr>
              <p14:cNvContentPartPr/>
              <p14:nvPr/>
            </p14:nvContentPartPr>
            <p14:xfrm>
              <a:off x="1538811" y="123070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58CF79-C2AB-4BEB-9C88-C67E9E688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811" y="1195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82B8DA-2F26-41F7-9444-AE06C110BB3E}"/>
                  </a:ext>
                </a:extLst>
              </p14:cNvPr>
              <p14:cNvContentPartPr/>
              <p14:nvPr/>
            </p14:nvContentPartPr>
            <p14:xfrm>
              <a:off x="4979331" y="228825"/>
              <a:ext cx="1324440" cy="257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82B8DA-2F26-41F7-9444-AE06C110B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1331" y="192825"/>
                <a:ext cx="1360080" cy="26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835083-96E4-48E7-BE94-746F3A5B02F4}"/>
                  </a:ext>
                </a:extLst>
              </p14:cNvPr>
              <p14:cNvContentPartPr/>
              <p14:nvPr/>
            </p14:nvContentPartPr>
            <p14:xfrm>
              <a:off x="4653171" y="2143305"/>
              <a:ext cx="731880" cy="6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835083-96E4-48E7-BE94-746F3A5B02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5531" y="2107665"/>
                <a:ext cx="767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73A48-7992-42CD-A045-4CC5A11DA296}"/>
                  </a:ext>
                </a:extLst>
              </p14:cNvPr>
              <p14:cNvContentPartPr/>
              <p14:nvPr/>
            </p14:nvContentPartPr>
            <p14:xfrm>
              <a:off x="1882971" y="2478105"/>
              <a:ext cx="1589400" cy="29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73A48-7992-42CD-A045-4CC5A11DA2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4971" y="2442465"/>
                <a:ext cx="16250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7223B7-EE11-416B-B6CF-09521EA8DD28}"/>
                  </a:ext>
                </a:extLst>
              </p14:cNvPr>
              <p14:cNvContentPartPr/>
              <p14:nvPr/>
            </p14:nvContentPartPr>
            <p14:xfrm>
              <a:off x="6777891" y="494865"/>
              <a:ext cx="3021480" cy="334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7223B7-EE11-416B-B6CF-09521EA8DD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9891" y="459225"/>
                <a:ext cx="3057120" cy="34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10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6662E3-E2BF-4D77-B502-44B6C59F172E}"/>
                  </a:ext>
                </a:extLst>
              </p14:cNvPr>
              <p14:cNvContentPartPr/>
              <p14:nvPr/>
            </p14:nvContentPartPr>
            <p14:xfrm>
              <a:off x="1482291" y="763065"/>
              <a:ext cx="725040" cy="146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6662E3-E2BF-4D77-B502-44B6C59F1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651" y="727065"/>
                <a:ext cx="760680" cy="15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3D1878-B77A-477A-B9A3-51E6868E1D4A}"/>
                  </a:ext>
                </a:extLst>
              </p14:cNvPr>
              <p14:cNvContentPartPr/>
              <p14:nvPr/>
            </p14:nvContentPartPr>
            <p14:xfrm>
              <a:off x="2223891" y="1175265"/>
              <a:ext cx="847440" cy="59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3D1878-B77A-477A-B9A3-51E6868E1D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5891" y="1139625"/>
                <a:ext cx="88308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ED2AA4-B358-4FDB-8EF1-0C82410E9D18}"/>
                  </a:ext>
                </a:extLst>
              </p14:cNvPr>
              <p14:cNvContentPartPr/>
              <p14:nvPr/>
            </p14:nvContentPartPr>
            <p14:xfrm>
              <a:off x="3287691" y="929385"/>
              <a:ext cx="435240" cy="38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ED2AA4-B358-4FDB-8EF1-0C82410E9D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0051" y="893745"/>
                <a:ext cx="470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0F70C2-3207-40DB-9957-0678FE01A681}"/>
                  </a:ext>
                </a:extLst>
              </p14:cNvPr>
              <p14:cNvContentPartPr/>
              <p14:nvPr/>
            </p14:nvContentPartPr>
            <p14:xfrm>
              <a:off x="3784851" y="673065"/>
              <a:ext cx="1134720" cy="89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0F70C2-3207-40DB-9957-0678FE01A6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7211" y="637065"/>
                <a:ext cx="117036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5DBAED-01FB-4B70-871C-CF2708DF8C6F}"/>
                  </a:ext>
                </a:extLst>
              </p14:cNvPr>
              <p14:cNvContentPartPr/>
              <p14:nvPr/>
            </p14:nvContentPartPr>
            <p14:xfrm>
              <a:off x="5787171" y="425385"/>
              <a:ext cx="1376280" cy="15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5DBAED-01FB-4B70-871C-CF2708DF8C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69171" y="389385"/>
                <a:ext cx="1411920" cy="16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5F4110-BE79-43B7-8317-413439F29DFD}"/>
                  </a:ext>
                </a:extLst>
              </p14:cNvPr>
              <p14:cNvContentPartPr/>
              <p14:nvPr/>
            </p14:nvContentPartPr>
            <p14:xfrm>
              <a:off x="7149771" y="187785"/>
              <a:ext cx="341640" cy="83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5F4110-BE79-43B7-8317-413439F29D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2131" y="151785"/>
                <a:ext cx="37728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668194-5F74-40DA-8A50-9B148A920E45}"/>
                  </a:ext>
                </a:extLst>
              </p14:cNvPr>
              <p14:cNvContentPartPr/>
              <p14:nvPr/>
            </p14:nvContentPartPr>
            <p14:xfrm>
              <a:off x="7260651" y="535185"/>
              <a:ext cx="207360" cy="89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668194-5F74-40DA-8A50-9B148A920E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42651" y="499545"/>
                <a:ext cx="243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F075A5-63C9-40E6-8BD3-5618B483D847}"/>
                  </a:ext>
                </a:extLst>
              </p14:cNvPr>
              <p14:cNvContentPartPr/>
              <p14:nvPr/>
            </p14:nvContentPartPr>
            <p14:xfrm>
              <a:off x="7622451" y="226305"/>
              <a:ext cx="356400" cy="572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F075A5-63C9-40E6-8BD3-5618B483D8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04811" y="190305"/>
                <a:ext cx="3920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25F908-1800-42D6-94C2-B06D76866EA8}"/>
                  </a:ext>
                </a:extLst>
              </p14:cNvPr>
              <p14:cNvContentPartPr/>
              <p14:nvPr/>
            </p14:nvContentPartPr>
            <p14:xfrm>
              <a:off x="8038611" y="407025"/>
              <a:ext cx="435600" cy="339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25F908-1800-42D6-94C2-B06D76866E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20611" y="371025"/>
                <a:ext cx="4712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089AED-DA0D-4024-9E9C-3D13004725DB}"/>
                  </a:ext>
                </a:extLst>
              </p14:cNvPr>
              <p14:cNvContentPartPr/>
              <p14:nvPr/>
            </p14:nvContentPartPr>
            <p14:xfrm>
              <a:off x="8554131" y="188865"/>
              <a:ext cx="684000" cy="35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089AED-DA0D-4024-9E9C-3D13004725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36131" y="152865"/>
                <a:ext cx="7196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82EFD0-96A1-4EBA-8324-648F191366E5}"/>
                  </a:ext>
                </a:extLst>
              </p14:cNvPr>
              <p14:cNvContentPartPr/>
              <p14:nvPr/>
            </p14:nvContentPartPr>
            <p14:xfrm>
              <a:off x="7265331" y="1511865"/>
              <a:ext cx="1162440" cy="129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82EFD0-96A1-4EBA-8324-648F191366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47691" y="1475865"/>
                <a:ext cx="1198080" cy="13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89C162-EA1E-4F75-9CC8-BC3114D513C3}"/>
                  </a:ext>
                </a:extLst>
              </p14:cNvPr>
              <p14:cNvContentPartPr/>
              <p14:nvPr/>
            </p14:nvContentPartPr>
            <p14:xfrm>
              <a:off x="8048331" y="1409985"/>
              <a:ext cx="701280" cy="482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89C162-EA1E-4F75-9CC8-BC3114D513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30331" y="1374345"/>
                <a:ext cx="7369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645CAF-AF1A-48AE-9F1A-95FC9DC11306}"/>
                  </a:ext>
                </a:extLst>
              </p14:cNvPr>
              <p14:cNvContentPartPr/>
              <p14:nvPr/>
            </p14:nvContentPartPr>
            <p14:xfrm>
              <a:off x="8627571" y="853785"/>
              <a:ext cx="1731960" cy="1109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645CAF-AF1A-48AE-9F1A-95FC9DC113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9571" y="818145"/>
                <a:ext cx="176760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F3A387-ED40-454D-8C5F-EFDD08D3C72E}"/>
                  </a:ext>
                </a:extLst>
              </p14:cNvPr>
              <p14:cNvContentPartPr/>
              <p14:nvPr/>
            </p14:nvContentPartPr>
            <p14:xfrm>
              <a:off x="9323811" y="968265"/>
              <a:ext cx="281880" cy="14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F3A387-ED40-454D-8C5F-EFDD08D3C7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06171" y="932625"/>
                <a:ext cx="3175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4934488-E355-42F4-9FBA-871460677A91}"/>
                  </a:ext>
                </a:extLst>
              </p14:cNvPr>
              <p14:cNvContentPartPr/>
              <p14:nvPr/>
            </p14:nvContentPartPr>
            <p14:xfrm>
              <a:off x="9098451" y="1252665"/>
              <a:ext cx="3960" cy="6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4934488-E355-42F4-9FBA-871460677A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80451" y="121666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913859-CEE2-4C2F-A51C-91554854B2E6}"/>
                  </a:ext>
                </a:extLst>
              </p14:cNvPr>
              <p14:cNvContentPartPr/>
              <p14:nvPr/>
            </p14:nvContentPartPr>
            <p14:xfrm>
              <a:off x="9541971" y="82305"/>
              <a:ext cx="591840" cy="298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913859-CEE2-4C2F-A51C-91554854B2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23971" y="46305"/>
                <a:ext cx="6274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03BF94-81AF-46CB-B707-D9A19F989530}"/>
                  </a:ext>
                </a:extLst>
              </p14:cNvPr>
              <p14:cNvContentPartPr/>
              <p14:nvPr/>
            </p14:nvContentPartPr>
            <p14:xfrm>
              <a:off x="9589491" y="265185"/>
              <a:ext cx="660240" cy="293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03BF94-81AF-46CB-B707-D9A19F9895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1491" y="229185"/>
                <a:ext cx="6958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819293-EBCA-48F4-95B8-16716D78DF47}"/>
                  </a:ext>
                </a:extLst>
              </p14:cNvPr>
              <p14:cNvContentPartPr/>
              <p14:nvPr/>
            </p14:nvContentPartPr>
            <p14:xfrm>
              <a:off x="10574091" y="135585"/>
              <a:ext cx="299880" cy="599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819293-EBCA-48F4-95B8-16716D78DF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56451" y="99585"/>
                <a:ext cx="33552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FA1744-E9B0-4A77-8136-0F86B6E535CA}"/>
                  </a:ext>
                </a:extLst>
              </p14:cNvPr>
              <p14:cNvContentPartPr/>
              <p14:nvPr/>
            </p14:nvContentPartPr>
            <p14:xfrm>
              <a:off x="10366011" y="36225"/>
              <a:ext cx="461160" cy="217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FA1744-E9B0-4A77-8136-0F86B6E535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48011" y="225"/>
                <a:ext cx="496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551F04-CA2F-4E5E-94C1-16B03F253A58}"/>
                  </a:ext>
                </a:extLst>
              </p14:cNvPr>
              <p14:cNvContentPartPr/>
              <p14:nvPr/>
            </p14:nvContentPartPr>
            <p14:xfrm>
              <a:off x="10899891" y="388864"/>
              <a:ext cx="3960" cy="9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551F04-CA2F-4E5E-94C1-16B03F253A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82251" y="353224"/>
                <a:ext cx="396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5E0F668-1053-40DB-9288-788F58D17F8E}"/>
                  </a:ext>
                </a:extLst>
              </p14:cNvPr>
              <p14:cNvContentPartPr/>
              <p14:nvPr/>
            </p14:nvContentPartPr>
            <p14:xfrm>
              <a:off x="10999251" y="189784"/>
              <a:ext cx="610200" cy="526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5E0F668-1053-40DB-9288-788F58D17F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81611" y="153784"/>
                <a:ext cx="64584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ADBDE8-E4D3-421A-B29B-E38130F69779}"/>
                  </a:ext>
                </a:extLst>
              </p14:cNvPr>
              <p14:cNvContentPartPr/>
              <p14:nvPr/>
            </p14:nvContentPartPr>
            <p14:xfrm>
              <a:off x="10465371" y="1209664"/>
              <a:ext cx="312840" cy="365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ADBDE8-E4D3-421A-B29B-E38130F697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47731" y="1173664"/>
                <a:ext cx="348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36AD886-3828-449E-A04D-EBCE2C8F01E4}"/>
                  </a:ext>
                </a:extLst>
              </p14:cNvPr>
              <p14:cNvContentPartPr/>
              <p14:nvPr/>
            </p14:nvContentPartPr>
            <p14:xfrm>
              <a:off x="10673811" y="1495504"/>
              <a:ext cx="259920" cy="288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36AD886-3828-449E-A04D-EBCE2C8F01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56171" y="1459504"/>
                <a:ext cx="2955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105EF5B-39D9-4964-989D-89FF196E7828}"/>
                  </a:ext>
                </a:extLst>
              </p14:cNvPr>
              <p14:cNvContentPartPr/>
              <p14:nvPr/>
            </p14:nvContentPartPr>
            <p14:xfrm>
              <a:off x="11126691" y="1144864"/>
              <a:ext cx="168840" cy="332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105EF5B-39D9-4964-989D-89FF196E78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08691" y="1108864"/>
                <a:ext cx="2044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184AD1B-8092-4E07-81A1-B2AF0B83C627}"/>
                  </a:ext>
                </a:extLst>
              </p14:cNvPr>
              <p14:cNvContentPartPr/>
              <p14:nvPr/>
            </p14:nvContentPartPr>
            <p14:xfrm>
              <a:off x="10945251" y="1032904"/>
              <a:ext cx="574920" cy="624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184AD1B-8092-4E07-81A1-B2AF0B83C6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27251" y="997264"/>
                <a:ext cx="61056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2AD40C-CD68-4F81-9048-C12F9136B6D9}"/>
                  </a:ext>
                </a:extLst>
              </p14:cNvPr>
              <p14:cNvContentPartPr/>
              <p14:nvPr/>
            </p14:nvContentPartPr>
            <p14:xfrm>
              <a:off x="11606211" y="1190944"/>
              <a:ext cx="95760" cy="99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2AD40C-CD68-4F81-9048-C12F9136B6D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588211" y="1154944"/>
                <a:ext cx="1314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9A052E-E2F7-4918-B271-BA2364ECA2C9}"/>
                  </a:ext>
                </a:extLst>
              </p14:cNvPr>
              <p14:cNvContentPartPr/>
              <p14:nvPr/>
            </p14:nvContentPartPr>
            <p14:xfrm>
              <a:off x="11389131" y="1019224"/>
              <a:ext cx="360" cy="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9A052E-E2F7-4918-B271-BA2364ECA2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371131" y="98322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C02DEB2-E6C9-43DF-A1E4-D66FE657F225}"/>
                  </a:ext>
                </a:extLst>
              </p14:cNvPr>
              <p14:cNvContentPartPr/>
              <p14:nvPr/>
            </p14:nvContentPartPr>
            <p14:xfrm>
              <a:off x="11754171" y="1033264"/>
              <a:ext cx="305280" cy="406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C02DEB2-E6C9-43DF-A1E4-D66FE657F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736171" y="997264"/>
                <a:ext cx="34092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354E6A5-9B36-474A-AFF4-42C0EBEE213B}"/>
                  </a:ext>
                </a:extLst>
              </p14:cNvPr>
              <p14:cNvContentPartPr/>
              <p14:nvPr/>
            </p14:nvContentPartPr>
            <p14:xfrm>
              <a:off x="10121571" y="2000584"/>
              <a:ext cx="631080" cy="594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354E6A5-9B36-474A-AFF4-42C0EBEE21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03571" y="1964584"/>
                <a:ext cx="6667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5DDEB3-F37A-4C47-95E8-AEA0E3B42D5B}"/>
                  </a:ext>
                </a:extLst>
              </p14:cNvPr>
              <p14:cNvContentPartPr/>
              <p14:nvPr/>
            </p14:nvContentPartPr>
            <p14:xfrm>
              <a:off x="10134531" y="2240704"/>
              <a:ext cx="834120" cy="270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5DDEB3-F37A-4C47-95E8-AEA0E3B42D5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16531" y="2205064"/>
                <a:ext cx="8697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FA3534-1A54-4D51-9A95-B2437440E878}"/>
                  </a:ext>
                </a:extLst>
              </p14:cNvPr>
              <p14:cNvContentPartPr/>
              <p14:nvPr/>
            </p14:nvContentPartPr>
            <p14:xfrm>
              <a:off x="10945251" y="2272024"/>
              <a:ext cx="89280" cy="122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FA3534-1A54-4D51-9A95-B2437440E8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27251" y="2236024"/>
                <a:ext cx="124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611AC25-8807-463F-92D5-2E6A4B44F23B}"/>
                  </a:ext>
                </a:extLst>
              </p14:cNvPr>
              <p14:cNvContentPartPr/>
              <p14:nvPr/>
            </p14:nvContentPartPr>
            <p14:xfrm>
              <a:off x="10755171" y="2008504"/>
              <a:ext cx="810000" cy="462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611AC25-8807-463F-92D5-2E6A4B44F23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737531" y="1972864"/>
                <a:ext cx="8456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DF94874-09C4-4A6B-849A-5D32FC55F4AD}"/>
                  </a:ext>
                </a:extLst>
              </p14:cNvPr>
              <p14:cNvContentPartPr/>
              <p14:nvPr/>
            </p14:nvContentPartPr>
            <p14:xfrm>
              <a:off x="11615211" y="1846504"/>
              <a:ext cx="142920" cy="203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F94874-09C4-4A6B-849A-5D32FC55F4A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597211" y="1810864"/>
                <a:ext cx="1785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2C7CDCE-BE81-4ACD-B8CE-90F7CDE45AA7}"/>
                  </a:ext>
                </a:extLst>
              </p14:cNvPr>
              <p14:cNvContentPartPr/>
              <p14:nvPr/>
            </p14:nvContentPartPr>
            <p14:xfrm>
              <a:off x="11741211" y="1737784"/>
              <a:ext cx="146880" cy="284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2C7CDCE-BE81-4ACD-B8CE-90F7CDE45AA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723571" y="1701784"/>
                <a:ext cx="1825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DF8755-BAF4-4E80-B36F-A2EF37DD1E76}"/>
                  </a:ext>
                </a:extLst>
              </p14:cNvPr>
              <p14:cNvContentPartPr/>
              <p14:nvPr/>
            </p14:nvContentPartPr>
            <p14:xfrm>
              <a:off x="10229931" y="2715544"/>
              <a:ext cx="435960" cy="556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DF8755-BAF4-4E80-B36F-A2EF37DD1E7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12291" y="2679904"/>
                <a:ext cx="4716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2E59AAF-8573-4995-A952-35DCCEBB914B}"/>
                  </a:ext>
                </a:extLst>
              </p14:cNvPr>
              <p14:cNvContentPartPr/>
              <p14:nvPr/>
            </p14:nvContentPartPr>
            <p14:xfrm>
              <a:off x="10193571" y="2998504"/>
              <a:ext cx="226080" cy="107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2E59AAF-8573-4995-A952-35DCCEBB914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75931" y="2962504"/>
                <a:ext cx="2617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59AADD-7E32-46B9-9B27-595492199A7E}"/>
                  </a:ext>
                </a:extLst>
              </p14:cNvPr>
              <p14:cNvContentPartPr/>
              <p14:nvPr/>
            </p14:nvContentPartPr>
            <p14:xfrm>
              <a:off x="10583091" y="2914984"/>
              <a:ext cx="118440" cy="202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59AADD-7E32-46B9-9B27-595492199A7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65451" y="2878984"/>
                <a:ext cx="1540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C08D8F8-F354-43B8-AC43-30D744CDC066}"/>
                  </a:ext>
                </a:extLst>
              </p14:cNvPr>
              <p14:cNvContentPartPr/>
              <p14:nvPr/>
            </p14:nvContentPartPr>
            <p14:xfrm>
              <a:off x="10438371" y="2516824"/>
              <a:ext cx="1149840" cy="383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C08D8F8-F354-43B8-AC43-30D744CDC06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20731" y="2480824"/>
                <a:ext cx="1185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B523142-B641-494A-8B96-5788C437919B}"/>
                  </a:ext>
                </a:extLst>
              </p14:cNvPr>
              <p14:cNvContentPartPr/>
              <p14:nvPr/>
            </p14:nvContentPartPr>
            <p14:xfrm>
              <a:off x="642411" y="2887984"/>
              <a:ext cx="290520" cy="538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B523142-B641-494A-8B96-5788C437919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4771" y="2851984"/>
                <a:ext cx="32616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B998F70-03D5-417E-A9E2-CD9C69B026D6}"/>
                  </a:ext>
                </a:extLst>
              </p14:cNvPr>
              <p14:cNvContentPartPr/>
              <p14:nvPr/>
            </p14:nvContentPartPr>
            <p14:xfrm>
              <a:off x="877851" y="2733904"/>
              <a:ext cx="425880" cy="848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B998F70-03D5-417E-A9E2-CD9C69B026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0211" y="2697904"/>
                <a:ext cx="4615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42D38B-1625-4C07-A94A-F1F134B3C354}"/>
                  </a:ext>
                </a:extLst>
              </p14:cNvPr>
              <p14:cNvContentPartPr/>
              <p14:nvPr/>
            </p14:nvContentPartPr>
            <p14:xfrm>
              <a:off x="2237211" y="2570824"/>
              <a:ext cx="510480" cy="863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42D38B-1625-4C07-A94A-F1F134B3C35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19571" y="2535184"/>
                <a:ext cx="54612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BF32AB-920B-487E-828B-D645189A7635}"/>
                  </a:ext>
                </a:extLst>
              </p14:cNvPr>
              <p14:cNvContentPartPr/>
              <p14:nvPr/>
            </p14:nvContentPartPr>
            <p14:xfrm>
              <a:off x="3132171" y="2561824"/>
              <a:ext cx="258120" cy="689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BF32AB-920B-487E-828B-D645189A76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14531" y="2525824"/>
                <a:ext cx="29376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FBF9842-F23F-46C1-AEFA-6D6A38BF029E}"/>
                  </a:ext>
                </a:extLst>
              </p14:cNvPr>
              <p14:cNvContentPartPr/>
              <p14:nvPr/>
            </p14:nvContentPartPr>
            <p14:xfrm>
              <a:off x="2715651" y="2374984"/>
              <a:ext cx="594720" cy="250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FBF9842-F23F-46C1-AEFA-6D6A38BF029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98011" y="2339344"/>
                <a:ext cx="6303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3E521DA-70F9-49A6-9EE4-E73E0DC5F501}"/>
                  </a:ext>
                </a:extLst>
              </p14:cNvPr>
              <p14:cNvContentPartPr/>
              <p14:nvPr/>
            </p14:nvContentPartPr>
            <p14:xfrm>
              <a:off x="3499731" y="2435104"/>
              <a:ext cx="559080" cy="753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3E521DA-70F9-49A6-9EE4-E73E0DC5F50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81731" y="2399104"/>
                <a:ext cx="59472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32E75BA-BBC1-4B6C-AD03-3A2E3F86E2D5}"/>
                  </a:ext>
                </a:extLst>
              </p14:cNvPr>
              <p14:cNvContentPartPr/>
              <p14:nvPr/>
            </p14:nvContentPartPr>
            <p14:xfrm>
              <a:off x="3575691" y="2744344"/>
              <a:ext cx="199800" cy="107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2E75BA-BBC1-4B6C-AD03-3A2E3F86E2D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57691" y="2708344"/>
                <a:ext cx="2354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4D52E6E-8E9B-48EE-BA74-C3DAC755444D}"/>
                  </a:ext>
                </a:extLst>
              </p14:cNvPr>
              <p14:cNvContentPartPr/>
              <p14:nvPr/>
            </p14:nvContentPartPr>
            <p14:xfrm>
              <a:off x="4086891" y="2444104"/>
              <a:ext cx="258840" cy="416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4D52E6E-8E9B-48EE-BA74-C3DAC755444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69251" y="2408104"/>
                <a:ext cx="2944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C388F02-977D-42D4-ABEE-6FEB74C24C62}"/>
                  </a:ext>
                </a:extLst>
              </p14:cNvPr>
              <p14:cNvContentPartPr/>
              <p14:nvPr/>
            </p14:nvContentPartPr>
            <p14:xfrm>
              <a:off x="3883491" y="2239264"/>
              <a:ext cx="367920" cy="69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C388F02-977D-42D4-ABEE-6FEB74C24C6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65851" y="2203624"/>
                <a:ext cx="4035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1E13EF0-3DD2-4F49-B285-0D92CCF4F9A7}"/>
                  </a:ext>
                </a:extLst>
              </p14:cNvPr>
              <p14:cNvContentPartPr/>
              <p14:nvPr/>
            </p14:nvContentPartPr>
            <p14:xfrm>
              <a:off x="4496571" y="2317384"/>
              <a:ext cx="373680" cy="378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1E13EF0-3DD2-4F49-B285-0D92CCF4F9A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78571" y="2281744"/>
                <a:ext cx="40932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08585BC-DB31-43DB-9B44-E2A49F8E41D6}"/>
                  </a:ext>
                </a:extLst>
              </p14:cNvPr>
              <p14:cNvContentPartPr/>
              <p14:nvPr/>
            </p14:nvContentPartPr>
            <p14:xfrm>
              <a:off x="5040891" y="2286064"/>
              <a:ext cx="267840" cy="332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08585BC-DB31-43DB-9B44-E2A49F8E41D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23251" y="2250064"/>
                <a:ext cx="3034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4E64DA5-9B6A-4969-8BDF-358C5AD06600}"/>
                  </a:ext>
                </a:extLst>
              </p14:cNvPr>
              <p14:cNvContentPartPr/>
              <p14:nvPr/>
            </p14:nvContentPartPr>
            <p14:xfrm>
              <a:off x="5365611" y="2030104"/>
              <a:ext cx="736560" cy="582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4E64DA5-9B6A-4969-8BDF-358C5AD0660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47611" y="1994464"/>
                <a:ext cx="77220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F10DE4A-E230-4E40-B4DD-774D5E38CEFC}"/>
                  </a:ext>
                </a:extLst>
              </p14:cNvPr>
              <p14:cNvContentPartPr/>
              <p14:nvPr/>
            </p14:nvContentPartPr>
            <p14:xfrm>
              <a:off x="624411" y="4539304"/>
              <a:ext cx="983160" cy="790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F10DE4A-E230-4E40-B4DD-774D5E38CEF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6411" y="4503304"/>
                <a:ext cx="101880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44A787F-E084-4FA6-8D98-1999A166FCA6}"/>
                  </a:ext>
                </a:extLst>
              </p14:cNvPr>
              <p14:cNvContentPartPr/>
              <p14:nvPr/>
            </p14:nvContentPartPr>
            <p14:xfrm>
              <a:off x="1611171" y="4291264"/>
              <a:ext cx="495720" cy="842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44A787F-E084-4FA6-8D98-1999A166FCA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93531" y="4255264"/>
                <a:ext cx="53136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CC9D903-321B-4278-B73E-67270E1C44E9}"/>
                  </a:ext>
                </a:extLst>
              </p14:cNvPr>
              <p14:cNvContentPartPr/>
              <p14:nvPr/>
            </p14:nvContentPartPr>
            <p14:xfrm>
              <a:off x="2330811" y="4019464"/>
              <a:ext cx="711000" cy="947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CC9D903-321B-4278-B73E-67270E1C44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13171" y="3983464"/>
                <a:ext cx="74664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B247909-913A-4D51-86B5-F90F76307D0D}"/>
                  </a:ext>
                </a:extLst>
              </p14:cNvPr>
              <p14:cNvContentPartPr/>
              <p14:nvPr/>
            </p14:nvContentPartPr>
            <p14:xfrm>
              <a:off x="3278331" y="3958984"/>
              <a:ext cx="394200" cy="740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B247909-913A-4D51-86B5-F90F76307D0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60331" y="3922984"/>
                <a:ext cx="42984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7320E3B-7275-4F47-8BDD-57B57F0CDA26}"/>
                  </a:ext>
                </a:extLst>
              </p14:cNvPr>
              <p14:cNvContentPartPr/>
              <p14:nvPr/>
            </p14:nvContentPartPr>
            <p14:xfrm>
              <a:off x="3773691" y="3757024"/>
              <a:ext cx="429480" cy="799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7320E3B-7275-4F47-8BDD-57B57F0CDA2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55691" y="3721024"/>
                <a:ext cx="46512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1E2BF99-D021-4740-A383-1F7B7F251078}"/>
                  </a:ext>
                </a:extLst>
              </p14:cNvPr>
              <p14:cNvContentPartPr/>
              <p14:nvPr/>
            </p14:nvContentPartPr>
            <p14:xfrm>
              <a:off x="4597011" y="3784024"/>
              <a:ext cx="505800" cy="408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1E2BF99-D021-4740-A383-1F7B7F2510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79011" y="3748024"/>
                <a:ext cx="5414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66A6EA3-BC74-4AD0-AC0C-EEF9B1535DA7}"/>
                  </a:ext>
                </a:extLst>
              </p14:cNvPr>
              <p14:cNvContentPartPr/>
              <p14:nvPr/>
            </p14:nvContentPartPr>
            <p14:xfrm>
              <a:off x="6328251" y="2417104"/>
              <a:ext cx="695160" cy="1204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66A6EA3-BC74-4AD0-AC0C-EEF9B1535DA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10251" y="2381104"/>
                <a:ext cx="730800" cy="12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8112D9-C4C7-4A0C-8AE2-1FE595FA8592}"/>
                  </a:ext>
                </a:extLst>
              </p14:cNvPr>
              <p14:cNvContentPartPr/>
              <p14:nvPr/>
            </p14:nvContentPartPr>
            <p14:xfrm>
              <a:off x="5106051" y="3675304"/>
              <a:ext cx="1920240" cy="1304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8112D9-C4C7-4A0C-8AE2-1FE595FA859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88051" y="3639304"/>
                <a:ext cx="1955880" cy="13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8A3AA30-B0CD-4B0D-ADA9-0DFC23A2475D}"/>
                  </a:ext>
                </a:extLst>
              </p14:cNvPr>
              <p14:cNvContentPartPr/>
              <p14:nvPr/>
            </p14:nvContentPartPr>
            <p14:xfrm>
              <a:off x="7287651" y="3584944"/>
              <a:ext cx="338760" cy="520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8A3AA30-B0CD-4B0D-ADA9-0DFC23A2475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69651" y="3548944"/>
                <a:ext cx="3744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71A0B2-B623-402C-8624-3E77AC92ADEB}"/>
                  </a:ext>
                </a:extLst>
              </p14:cNvPr>
              <p14:cNvContentPartPr/>
              <p14:nvPr/>
            </p14:nvContentPartPr>
            <p14:xfrm>
              <a:off x="7584651" y="3403864"/>
              <a:ext cx="411120" cy="643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71A0B2-B623-402C-8624-3E77AC92ADE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66651" y="3367864"/>
                <a:ext cx="44676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552E186-38C8-41DF-A6C3-A235589C8DCC}"/>
                  </a:ext>
                </a:extLst>
              </p14:cNvPr>
              <p14:cNvContentPartPr/>
              <p14:nvPr/>
            </p14:nvContentPartPr>
            <p14:xfrm>
              <a:off x="8120331" y="3313144"/>
              <a:ext cx="461520" cy="703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552E186-38C8-41DF-A6C3-A235589C8DC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02691" y="3277504"/>
                <a:ext cx="49716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767930E-063D-4918-AEE7-434F4699EDC5}"/>
                  </a:ext>
                </a:extLst>
              </p14:cNvPr>
              <p14:cNvContentPartPr/>
              <p14:nvPr/>
            </p14:nvContentPartPr>
            <p14:xfrm>
              <a:off x="8075331" y="2924704"/>
              <a:ext cx="526320" cy="538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767930E-063D-4918-AEE7-434F4699EDC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57331" y="2889064"/>
                <a:ext cx="5619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9637C12-109A-4850-8B25-E42A0CACC903}"/>
                  </a:ext>
                </a:extLst>
              </p14:cNvPr>
              <p14:cNvContentPartPr/>
              <p14:nvPr/>
            </p14:nvContentPartPr>
            <p14:xfrm>
              <a:off x="8833131" y="2860984"/>
              <a:ext cx="449640" cy="979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9637C12-109A-4850-8B25-E42A0CACC90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815131" y="2825344"/>
                <a:ext cx="485280" cy="10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64A6D4F-3F16-417F-B559-44DF2D4CC00A}"/>
                  </a:ext>
                </a:extLst>
              </p14:cNvPr>
              <p14:cNvContentPartPr/>
              <p14:nvPr/>
            </p14:nvContentPartPr>
            <p14:xfrm>
              <a:off x="9080451" y="3235744"/>
              <a:ext cx="194400" cy="77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64A6D4F-3F16-417F-B559-44DF2D4CC00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62451" y="3200104"/>
                <a:ext cx="230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29DE692-C9C9-46AA-94B8-FB05346507A7}"/>
                  </a:ext>
                </a:extLst>
              </p14:cNvPr>
              <p14:cNvContentPartPr/>
              <p14:nvPr/>
            </p14:nvContentPartPr>
            <p14:xfrm>
              <a:off x="9331371" y="2724544"/>
              <a:ext cx="360720" cy="519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29DE692-C9C9-46AA-94B8-FB05346507A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13731" y="2688904"/>
                <a:ext cx="39636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3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704979-C924-49EC-8FAA-D6A6E3FBCE2C}"/>
                  </a:ext>
                </a:extLst>
              </p14:cNvPr>
              <p14:cNvContentPartPr/>
              <p14:nvPr/>
            </p14:nvContentPartPr>
            <p14:xfrm>
              <a:off x="1249371" y="1346985"/>
              <a:ext cx="6835680" cy="19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704979-C924-49EC-8FAA-D6A6E3FBC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371" y="1310985"/>
                <a:ext cx="6871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9F2D3D-D504-4E45-AFBE-0612C6944E4C}"/>
                  </a:ext>
                </a:extLst>
              </p14:cNvPr>
              <p14:cNvContentPartPr/>
              <p14:nvPr/>
            </p14:nvContentPartPr>
            <p14:xfrm>
              <a:off x="3684411" y="769185"/>
              <a:ext cx="388800" cy="72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9F2D3D-D504-4E45-AFBE-0612C6944E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6771" y="733545"/>
                <a:ext cx="42444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FBD374-61AD-41A8-891C-A442585E6698}"/>
                  </a:ext>
                </a:extLst>
              </p14:cNvPr>
              <p14:cNvContentPartPr/>
              <p14:nvPr/>
            </p14:nvContentPartPr>
            <p14:xfrm>
              <a:off x="3313251" y="567585"/>
              <a:ext cx="619200" cy="31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FBD374-61AD-41A8-891C-A442585E66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5251" y="531945"/>
                <a:ext cx="6548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322791-AAF0-47D4-BD3E-FCE13C0CAEFB}"/>
                  </a:ext>
                </a:extLst>
              </p14:cNvPr>
              <p14:cNvContentPartPr/>
              <p14:nvPr/>
            </p14:nvContentPartPr>
            <p14:xfrm>
              <a:off x="4200651" y="98662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322791-AAF0-47D4-BD3E-FCE13C0CAE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2651" y="9506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758BC2-8BBB-4269-B495-7ECB333AA254}"/>
                  </a:ext>
                </a:extLst>
              </p14:cNvPr>
              <p14:cNvContentPartPr/>
              <p14:nvPr/>
            </p14:nvContentPartPr>
            <p14:xfrm>
              <a:off x="4273011" y="551745"/>
              <a:ext cx="584640" cy="58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758BC2-8BBB-4269-B495-7ECB333AA2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5371" y="516105"/>
                <a:ext cx="6202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A2B841-878D-449D-AB8C-C0AA9CB1125A}"/>
                  </a:ext>
                </a:extLst>
              </p14:cNvPr>
              <p14:cNvContentPartPr/>
              <p14:nvPr/>
            </p14:nvContentPartPr>
            <p14:xfrm>
              <a:off x="2253411" y="1554345"/>
              <a:ext cx="110160" cy="647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A2B841-878D-449D-AB8C-C0AA9CB112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35411" y="1518345"/>
                <a:ext cx="14580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2DA4EC-4687-480E-844A-970AB9025714}"/>
                  </a:ext>
                </a:extLst>
              </p14:cNvPr>
              <p14:cNvContentPartPr/>
              <p14:nvPr/>
            </p14:nvContentPartPr>
            <p14:xfrm>
              <a:off x="1635651" y="2272185"/>
              <a:ext cx="1080720" cy="139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2DA4EC-4687-480E-844A-970AB90257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17651" y="2236185"/>
                <a:ext cx="11163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A7CCE0-8939-4AFA-8DD0-ED44D820C510}"/>
                  </a:ext>
                </a:extLst>
              </p14:cNvPr>
              <p14:cNvContentPartPr/>
              <p14:nvPr/>
            </p14:nvContentPartPr>
            <p14:xfrm>
              <a:off x="1728531" y="2204145"/>
              <a:ext cx="1156680" cy="29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A7CCE0-8939-4AFA-8DD0-ED44D820C5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0891" y="2168145"/>
                <a:ext cx="11923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93BF90-FA0D-4D90-B67A-959736F2F696}"/>
                  </a:ext>
                </a:extLst>
              </p14:cNvPr>
              <p14:cNvContentPartPr/>
              <p14:nvPr/>
            </p14:nvContentPartPr>
            <p14:xfrm>
              <a:off x="1899531" y="2556585"/>
              <a:ext cx="857160" cy="711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93BF90-FA0D-4D90-B67A-959736F2F6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1531" y="2520945"/>
                <a:ext cx="89280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9FDCF2-8E9F-4B3E-B376-0267C1A608CE}"/>
                  </a:ext>
                </a:extLst>
              </p14:cNvPr>
              <p14:cNvContentPartPr/>
              <p14:nvPr/>
            </p14:nvContentPartPr>
            <p14:xfrm>
              <a:off x="2516571" y="2770065"/>
              <a:ext cx="1666800" cy="1143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9FDCF2-8E9F-4B3E-B376-0267C1A608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8931" y="2734065"/>
                <a:ext cx="170244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818DB8-21DD-43C9-A378-BD4B87189587}"/>
                  </a:ext>
                </a:extLst>
              </p14:cNvPr>
              <p14:cNvContentPartPr/>
              <p14:nvPr/>
            </p14:nvContentPartPr>
            <p14:xfrm>
              <a:off x="3983211" y="3023505"/>
              <a:ext cx="618480" cy="1136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818DB8-21DD-43C9-A378-BD4B871895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5211" y="2987505"/>
                <a:ext cx="65412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E04F79-026B-4BC2-A758-18DFF07FFB47}"/>
                  </a:ext>
                </a:extLst>
              </p14:cNvPr>
              <p14:cNvContentPartPr/>
              <p14:nvPr/>
            </p14:nvContentPartPr>
            <p14:xfrm>
              <a:off x="4082931" y="2724345"/>
              <a:ext cx="2094120" cy="157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E04F79-026B-4BC2-A758-18DFF07FFB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64931" y="2688705"/>
                <a:ext cx="2129760" cy="16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56B2F6-F8FA-4052-A1D0-1B97956A4811}"/>
                  </a:ext>
                </a:extLst>
              </p14:cNvPr>
              <p14:cNvContentPartPr/>
              <p14:nvPr/>
            </p14:nvContentPartPr>
            <p14:xfrm>
              <a:off x="4508451" y="3086505"/>
              <a:ext cx="400320" cy="612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56B2F6-F8FA-4052-A1D0-1B97956A48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0451" y="3050865"/>
                <a:ext cx="4359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AA6BC1-5AC6-4D1F-AF9C-D001A4E7F930}"/>
                  </a:ext>
                </a:extLst>
              </p14:cNvPr>
              <p14:cNvContentPartPr/>
              <p14:nvPr/>
            </p14:nvContentPartPr>
            <p14:xfrm>
              <a:off x="5068611" y="3168225"/>
              <a:ext cx="279000" cy="299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AA6BC1-5AC6-4D1F-AF9C-D001A4E7F9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0611" y="3132225"/>
                <a:ext cx="3146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69A4B9-1E57-48EC-9671-2DEA123020F2}"/>
                  </a:ext>
                </a:extLst>
              </p14:cNvPr>
              <p14:cNvContentPartPr/>
              <p14:nvPr/>
            </p14:nvContentPartPr>
            <p14:xfrm>
              <a:off x="5377491" y="3213585"/>
              <a:ext cx="108000" cy="244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69A4B9-1E57-48EC-9671-2DEA123020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59851" y="3177945"/>
                <a:ext cx="1436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9ACDD9-F60E-4391-ACBC-763B8421642B}"/>
                  </a:ext>
                </a:extLst>
              </p14:cNvPr>
              <p14:cNvContentPartPr/>
              <p14:nvPr/>
            </p14:nvContentPartPr>
            <p14:xfrm>
              <a:off x="5766651" y="2778705"/>
              <a:ext cx="935280" cy="389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9ACDD9-F60E-4391-ACBC-763B842164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48651" y="2742705"/>
                <a:ext cx="9709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BA5CE22-F728-472B-A0A6-A6B8D573DA70}"/>
                  </a:ext>
                </a:extLst>
              </p14:cNvPr>
              <p14:cNvContentPartPr/>
              <p14:nvPr/>
            </p14:nvContentPartPr>
            <p14:xfrm>
              <a:off x="6011451" y="3246345"/>
              <a:ext cx="710280" cy="203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BA5CE22-F728-472B-A0A6-A6B8D573DA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93451" y="3210345"/>
                <a:ext cx="745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0403AB-F626-497B-BBAC-4974CC854DE8}"/>
                  </a:ext>
                </a:extLst>
              </p14:cNvPr>
              <p14:cNvContentPartPr/>
              <p14:nvPr/>
            </p14:nvContentPartPr>
            <p14:xfrm>
              <a:off x="6961851" y="2380905"/>
              <a:ext cx="635760" cy="790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0403AB-F626-497B-BBAC-4974CC854D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44211" y="2344905"/>
                <a:ext cx="67140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6934FDD-1C48-48A8-8AE2-D8B950E82948}"/>
                  </a:ext>
                </a:extLst>
              </p14:cNvPr>
              <p14:cNvContentPartPr/>
              <p14:nvPr/>
            </p14:nvContentPartPr>
            <p14:xfrm>
              <a:off x="6952491" y="1992825"/>
              <a:ext cx="1724760" cy="1316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6934FDD-1C48-48A8-8AE2-D8B950E829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4851" y="1957185"/>
                <a:ext cx="1760400" cy="13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00F190-E870-4257-9098-A0951A1AADD6}"/>
                  </a:ext>
                </a:extLst>
              </p14:cNvPr>
              <p14:cNvContentPartPr/>
              <p14:nvPr/>
            </p14:nvContentPartPr>
            <p14:xfrm>
              <a:off x="7278651" y="2244465"/>
              <a:ext cx="492120" cy="567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00F190-E870-4257-9098-A0951A1AAD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61011" y="2208465"/>
                <a:ext cx="52776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81FD9E8-A265-465F-AA16-22BA3AE65304}"/>
                  </a:ext>
                </a:extLst>
              </p14:cNvPr>
              <p14:cNvContentPartPr/>
              <p14:nvPr/>
            </p14:nvContentPartPr>
            <p14:xfrm>
              <a:off x="7833771" y="2434905"/>
              <a:ext cx="287640" cy="275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81FD9E8-A265-465F-AA16-22BA3AE653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15771" y="2399265"/>
                <a:ext cx="3232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88883D-FD81-48E6-BFBE-85887CCD6AF1}"/>
                  </a:ext>
                </a:extLst>
              </p14:cNvPr>
              <p14:cNvContentPartPr/>
              <p14:nvPr/>
            </p14:nvContentPartPr>
            <p14:xfrm>
              <a:off x="7876251" y="2936025"/>
              <a:ext cx="296640" cy="228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88883D-FD81-48E6-BFBE-85887CCD6AF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58251" y="2900385"/>
                <a:ext cx="332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575704F-6880-408E-BC63-D8EBCDD96897}"/>
                  </a:ext>
                </a:extLst>
              </p14:cNvPr>
              <p14:cNvContentPartPr/>
              <p14:nvPr/>
            </p14:nvContentPartPr>
            <p14:xfrm>
              <a:off x="8077491" y="1074465"/>
              <a:ext cx="233640" cy="599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575704F-6880-408E-BC63-D8EBCDD968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59851" y="1038465"/>
                <a:ext cx="2692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0FA8E41-D172-452F-B6B3-2836E98CC737}"/>
                  </a:ext>
                </a:extLst>
              </p14:cNvPr>
              <p14:cNvContentPartPr/>
              <p14:nvPr/>
            </p14:nvContentPartPr>
            <p14:xfrm>
              <a:off x="8507691" y="832545"/>
              <a:ext cx="355680" cy="886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0FA8E41-D172-452F-B6B3-2836E98CC73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90051" y="796545"/>
                <a:ext cx="39132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B9FA71B-17FE-4E95-97EA-4C1174034837}"/>
                  </a:ext>
                </a:extLst>
              </p14:cNvPr>
              <p14:cNvContentPartPr/>
              <p14:nvPr/>
            </p14:nvContentPartPr>
            <p14:xfrm>
              <a:off x="8860851" y="770625"/>
              <a:ext cx="1609560" cy="531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B9FA71B-17FE-4E95-97EA-4C11740348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43211" y="734625"/>
                <a:ext cx="16452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109065-4FA4-413C-8775-18AD6A411DCD}"/>
                  </a:ext>
                </a:extLst>
              </p14:cNvPr>
              <p14:cNvContentPartPr/>
              <p14:nvPr/>
            </p14:nvContentPartPr>
            <p14:xfrm>
              <a:off x="8365131" y="1834425"/>
              <a:ext cx="551160" cy="682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109065-4FA4-413C-8775-18AD6A411D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47491" y="1798425"/>
                <a:ext cx="58680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841C7F-6478-41CA-88B1-EE6D9B8643A8}"/>
                  </a:ext>
                </a:extLst>
              </p14:cNvPr>
              <p14:cNvContentPartPr/>
              <p14:nvPr/>
            </p14:nvContentPartPr>
            <p14:xfrm>
              <a:off x="4752891" y="4554585"/>
              <a:ext cx="571680" cy="484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841C7F-6478-41CA-88B1-EE6D9B8643A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34891" y="4518945"/>
                <a:ext cx="6073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334AC2-7F83-429B-968D-992435F98F35}"/>
                  </a:ext>
                </a:extLst>
              </p14:cNvPr>
              <p14:cNvContentPartPr/>
              <p14:nvPr/>
            </p14:nvContentPartPr>
            <p14:xfrm>
              <a:off x="5549931" y="4607865"/>
              <a:ext cx="365040" cy="589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334AC2-7F83-429B-968D-992435F98F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32291" y="4571865"/>
                <a:ext cx="4006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3A14C34-9CAF-4F83-9D03-0A1A7C50DC09}"/>
                  </a:ext>
                </a:extLst>
              </p14:cNvPr>
              <p14:cNvContentPartPr/>
              <p14:nvPr/>
            </p14:nvContentPartPr>
            <p14:xfrm>
              <a:off x="6110091" y="4417785"/>
              <a:ext cx="358200" cy="347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3A14C34-9CAF-4F83-9D03-0A1A7C50DC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92091" y="4382145"/>
                <a:ext cx="3938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31B4165-D705-4F53-8BA0-0DF7551193D8}"/>
                  </a:ext>
                </a:extLst>
              </p14:cNvPr>
              <p14:cNvContentPartPr/>
              <p14:nvPr/>
            </p14:nvContentPartPr>
            <p14:xfrm>
              <a:off x="6499971" y="4309065"/>
              <a:ext cx="154080" cy="250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31B4165-D705-4F53-8BA0-0DF7551193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81971" y="4273065"/>
                <a:ext cx="1897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A0F9F8B-8418-4B94-840F-A415C3651A58}"/>
                  </a:ext>
                </a:extLst>
              </p14:cNvPr>
              <p14:cNvContentPartPr/>
              <p14:nvPr/>
            </p14:nvContentPartPr>
            <p14:xfrm>
              <a:off x="7414731" y="3355425"/>
              <a:ext cx="734760" cy="537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A0F9F8B-8418-4B94-840F-A415C3651A5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96731" y="3319425"/>
                <a:ext cx="7704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9A5B394-5235-4790-9378-664D794177F7}"/>
                  </a:ext>
                </a:extLst>
              </p14:cNvPr>
              <p14:cNvContentPartPr/>
              <p14:nvPr/>
            </p14:nvContentPartPr>
            <p14:xfrm>
              <a:off x="8194131" y="3412665"/>
              <a:ext cx="388800" cy="453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9A5B394-5235-4790-9378-664D794177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76131" y="3377025"/>
                <a:ext cx="4244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4D3445F-FE69-4DFE-995F-B57F86DCB831}"/>
                  </a:ext>
                </a:extLst>
              </p14:cNvPr>
              <p14:cNvContentPartPr/>
              <p14:nvPr/>
            </p14:nvContentPartPr>
            <p14:xfrm>
              <a:off x="8672571" y="3385665"/>
              <a:ext cx="288360" cy="248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D3445F-FE69-4DFE-995F-B57F86DCB8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54571" y="3349665"/>
                <a:ext cx="324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7FC9CE6-A0B0-4BEF-BE72-55F6281A521F}"/>
                  </a:ext>
                </a:extLst>
              </p14:cNvPr>
              <p14:cNvContentPartPr/>
              <p14:nvPr/>
            </p14:nvContentPartPr>
            <p14:xfrm>
              <a:off x="9053091" y="3298185"/>
              <a:ext cx="244080" cy="306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7FC9CE6-A0B0-4BEF-BE72-55F6281A52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35451" y="3262185"/>
                <a:ext cx="2797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CFB1E51-ABE4-4AFC-84E3-52A030C02426}"/>
                  </a:ext>
                </a:extLst>
              </p14:cNvPr>
              <p14:cNvContentPartPr/>
              <p14:nvPr/>
            </p14:nvContentPartPr>
            <p14:xfrm>
              <a:off x="388971" y="135585"/>
              <a:ext cx="924480" cy="3063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CFB1E51-ABE4-4AFC-84E3-52A030C0242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0971" y="99585"/>
                <a:ext cx="960120" cy="31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E1513D0-C3FC-48C1-9F94-7E6298793977}"/>
                  </a:ext>
                </a:extLst>
              </p14:cNvPr>
              <p14:cNvContentPartPr/>
              <p14:nvPr/>
            </p14:nvContentPartPr>
            <p14:xfrm>
              <a:off x="406971" y="-136215"/>
              <a:ext cx="10575360" cy="5667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E1513D0-C3FC-48C1-9F94-7E629879397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9331" y="-171855"/>
                <a:ext cx="10611000" cy="57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71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E0C85C-C6EB-40A6-909A-F85A43A12A1D}"/>
                  </a:ext>
                </a:extLst>
              </p14:cNvPr>
              <p14:cNvContentPartPr/>
              <p14:nvPr/>
            </p14:nvContentPartPr>
            <p14:xfrm>
              <a:off x="2380851" y="1104345"/>
              <a:ext cx="82080" cy="118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E0C85C-C6EB-40A6-909A-F85A43A12A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2851" y="1068345"/>
                <a:ext cx="11772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C9A51D-2AE9-435E-AF00-4F4CFB399395}"/>
                  </a:ext>
                </a:extLst>
              </p14:cNvPr>
              <p14:cNvContentPartPr/>
              <p14:nvPr/>
            </p14:nvContentPartPr>
            <p14:xfrm>
              <a:off x="1560051" y="2161665"/>
              <a:ext cx="2594160" cy="119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C9A51D-2AE9-435E-AF00-4F4CFB3993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2051" y="2126025"/>
                <a:ext cx="262980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DB357C-085E-4469-A895-E82B90CAAC6A}"/>
                  </a:ext>
                </a:extLst>
              </p14:cNvPr>
              <p14:cNvContentPartPr/>
              <p14:nvPr/>
            </p14:nvContentPartPr>
            <p14:xfrm>
              <a:off x="2380851" y="2706705"/>
              <a:ext cx="169560" cy="37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DB357C-085E-4469-A895-E82B90CAA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2851" y="2670705"/>
                <a:ext cx="2052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88C2C0-823F-40C4-B36D-5ACE5CECA3F8}"/>
                  </a:ext>
                </a:extLst>
              </p14:cNvPr>
              <p14:cNvContentPartPr/>
              <p14:nvPr/>
            </p14:nvContentPartPr>
            <p14:xfrm>
              <a:off x="2118411" y="2601585"/>
              <a:ext cx="614880" cy="214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88C2C0-823F-40C4-B36D-5ACE5CECA3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0411" y="2565585"/>
                <a:ext cx="6505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74A112-81A4-4940-9401-35AC00BB1B01}"/>
                  </a:ext>
                </a:extLst>
              </p14:cNvPr>
              <p14:cNvContentPartPr/>
              <p14:nvPr/>
            </p14:nvContentPartPr>
            <p14:xfrm>
              <a:off x="3014091" y="2498625"/>
              <a:ext cx="135000" cy="430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74A112-81A4-4940-9401-35AC00BB1B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6091" y="2462625"/>
                <a:ext cx="1706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D0AB03-F732-40D2-AA92-FDD819C07963}"/>
                  </a:ext>
                </a:extLst>
              </p14:cNvPr>
              <p14:cNvContentPartPr/>
              <p14:nvPr/>
            </p14:nvContentPartPr>
            <p14:xfrm>
              <a:off x="3132171" y="2666385"/>
              <a:ext cx="169200" cy="7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D0AB03-F732-40D2-AA92-FDD819C079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14531" y="2630745"/>
                <a:ext cx="2048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EBF328-84E7-4F99-8068-35EA34F5D9AE}"/>
                  </a:ext>
                </a:extLst>
              </p14:cNvPr>
              <p14:cNvContentPartPr/>
              <p14:nvPr/>
            </p14:nvContentPartPr>
            <p14:xfrm>
              <a:off x="3403971" y="2462265"/>
              <a:ext cx="127800" cy="180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EBF328-84E7-4F99-8068-35EA34F5D9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85971" y="2426625"/>
                <a:ext cx="1634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13EB15-E5EA-431A-B0EC-9328DC27BBAD}"/>
                  </a:ext>
                </a:extLst>
              </p14:cNvPr>
              <p14:cNvContentPartPr/>
              <p14:nvPr/>
            </p14:nvContentPartPr>
            <p14:xfrm>
              <a:off x="1249371" y="665145"/>
              <a:ext cx="3335760" cy="37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13EB15-E5EA-431A-B0EC-9328DC27BB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1371" y="629145"/>
                <a:ext cx="33714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EA1CEF2-339B-4D9F-9D74-214FF0101DAB}"/>
                  </a:ext>
                </a:extLst>
              </p14:cNvPr>
              <p14:cNvContentPartPr/>
              <p14:nvPr/>
            </p14:nvContentPartPr>
            <p14:xfrm>
              <a:off x="2353131" y="853785"/>
              <a:ext cx="37080" cy="341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EA1CEF2-339B-4D9F-9D74-214FF0101D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35131" y="818145"/>
                <a:ext cx="727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9E345E-D453-451E-A185-C8383CC8BE3F}"/>
                  </a:ext>
                </a:extLst>
              </p14:cNvPr>
              <p14:cNvContentPartPr/>
              <p14:nvPr/>
            </p14:nvContentPartPr>
            <p14:xfrm>
              <a:off x="4444731" y="545265"/>
              <a:ext cx="1457280" cy="12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9E345E-D453-451E-A185-C8383CC8BE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27091" y="509265"/>
                <a:ext cx="1492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6B2446-44EA-4B0D-A92E-638B3676498C}"/>
                  </a:ext>
                </a:extLst>
              </p14:cNvPr>
              <p14:cNvContentPartPr/>
              <p14:nvPr/>
            </p14:nvContentPartPr>
            <p14:xfrm>
              <a:off x="5866371" y="298305"/>
              <a:ext cx="433440" cy="789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6B2446-44EA-4B0D-A92E-638B367649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8371" y="262665"/>
                <a:ext cx="46908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49B045-E29A-4DC0-9CB6-C1EEB02BA6F9}"/>
                  </a:ext>
                </a:extLst>
              </p14:cNvPr>
              <p14:cNvContentPartPr/>
              <p14:nvPr/>
            </p14:nvContentPartPr>
            <p14:xfrm>
              <a:off x="5848011" y="44865"/>
              <a:ext cx="2009520" cy="97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49B045-E29A-4DC0-9CB6-C1EEB02BA6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30371" y="9225"/>
                <a:ext cx="2045160" cy="10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F3878C-D73E-4677-8311-D3C42934CAF4}"/>
                  </a:ext>
                </a:extLst>
              </p14:cNvPr>
              <p14:cNvContentPartPr/>
              <p14:nvPr/>
            </p14:nvContentPartPr>
            <p14:xfrm>
              <a:off x="6572331" y="416224"/>
              <a:ext cx="188280" cy="401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F3878C-D73E-4677-8311-D3C42934CA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4691" y="380584"/>
                <a:ext cx="223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986494-FF17-4B47-96EB-35B5C2103A58}"/>
                  </a:ext>
                </a:extLst>
              </p14:cNvPr>
              <p14:cNvContentPartPr/>
              <p14:nvPr/>
            </p14:nvContentPartPr>
            <p14:xfrm>
              <a:off x="6300891" y="294184"/>
              <a:ext cx="473760" cy="194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986494-FF17-4B47-96EB-35B5C2103A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82891" y="258544"/>
                <a:ext cx="509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1ADC77-7322-40E5-AD5C-8085F5F9F7A9}"/>
                  </a:ext>
                </a:extLst>
              </p14:cNvPr>
              <p14:cNvContentPartPr/>
              <p14:nvPr/>
            </p14:nvContentPartPr>
            <p14:xfrm>
              <a:off x="6860331" y="325504"/>
              <a:ext cx="291960" cy="496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1ADC77-7322-40E5-AD5C-8085F5F9F7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42691" y="289864"/>
                <a:ext cx="3276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914AC3-41F8-40DA-A798-AEE0FBF02A61}"/>
                  </a:ext>
                </a:extLst>
              </p14:cNvPr>
              <p14:cNvContentPartPr/>
              <p14:nvPr/>
            </p14:nvContentPartPr>
            <p14:xfrm>
              <a:off x="7006851" y="663184"/>
              <a:ext cx="61920" cy="34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914AC3-41F8-40DA-A798-AEE0FBF02A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9211" y="627184"/>
                <a:ext cx="97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FB74DE-D50B-410A-B145-8192059B4036}"/>
                  </a:ext>
                </a:extLst>
              </p14:cNvPr>
              <p14:cNvContentPartPr/>
              <p14:nvPr/>
            </p14:nvContentPartPr>
            <p14:xfrm>
              <a:off x="7251291" y="504784"/>
              <a:ext cx="352440" cy="171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FB74DE-D50B-410A-B145-8192059B40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33651" y="469144"/>
                <a:ext cx="388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AA8A01-6C9E-48C3-8FCB-4968D949366A}"/>
                  </a:ext>
                </a:extLst>
              </p14:cNvPr>
              <p14:cNvContentPartPr/>
              <p14:nvPr/>
            </p14:nvContentPartPr>
            <p14:xfrm>
              <a:off x="7169931" y="977464"/>
              <a:ext cx="933840" cy="2000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AA8A01-6C9E-48C3-8FCB-4968D94936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51931" y="941464"/>
                <a:ext cx="969480" cy="20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616B2B-1FC4-493B-9DB9-3B781804210B}"/>
                  </a:ext>
                </a:extLst>
              </p14:cNvPr>
              <p14:cNvContentPartPr/>
              <p14:nvPr/>
            </p14:nvContentPartPr>
            <p14:xfrm>
              <a:off x="2734011" y="3268144"/>
              <a:ext cx="804960" cy="1506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616B2B-1FC4-493B-9DB9-3B78180421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16011" y="3232144"/>
                <a:ext cx="840600" cy="15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B677A1-3DAE-4E5E-8E16-205312AB9AA6}"/>
                  </a:ext>
                </a:extLst>
              </p14:cNvPr>
              <p14:cNvContentPartPr/>
              <p14:nvPr/>
            </p14:nvContentPartPr>
            <p14:xfrm>
              <a:off x="1420731" y="4222504"/>
              <a:ext cx="3313080" cy="1844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B677A1-3DAE-4E5E-8E16-205312AB9A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03091" y="4186864"/>
                <a:ext cx="3348720" cy="19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9EB1CD-9DAD-4075-A694-7B9E01BD9179}"/>
                  </a:ext>
                </a:extLst>
              </p14:cNvPr>
              <p14:cNvContentPartPr/>
              <p14:nvPr/>
            </p14:nvContentPartPr>
            <p14:xfrm>
              <a:off x="2109051" y="4856464"/>
              <a:ext cx="789840" cy="748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9EB1CD-9DAD-4075-A694-7B9E01BD91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91411" y="4820464"/>
                <a:ext cx="82548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414CA6-74DA-4B80-A919-81D47A8F56DC}"/>
                  </a:ext>
                </a:extLst>
              </p14:cNvPr>
              <p14:cNvContentPartPr/>
              <p14:nvPr/>
            </p14:nvContentPartPr>
            <p14:xfrm>
              <a:off x="3132171" y="5018464"/>
              <a:ext cx="455400" cy="684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414CA6-74DA-4B80-A919-81D47A8F56D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14171" y="4982824"/>
                <a:ext cx="49104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D994BD-6336-4B46-8338-68BBC6091B07}"/>
                  </a:ext>
                </a:extLst>
              </p14:cNvPr>
              <p14:cNvContentPartPr/>
              <p14:nvPr/>
            </p14:nvContentPartPr>
            <p14:xfrm>
              <a:off x="3882051" y="4879144"/>
              <a:ext cx="400680" cy="303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D994BD-6336-4B46-8338-68BBC6091B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64051" y="4843504"/>
                <a:ext cx="436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B73AA0-36D4-4A0F-A713-ED989644EBC2}"/>
                  </a:ext>
                </a:extLst>
              </p14:cNvPr>
              <p14:cNvContentPartPr/>
              <p14:nvPr/>
            </p14:nvContentPartPr>
            <p14:xfrm>
              <a:off x="7358931" y="3000304"/>
              <a:ext cx="2559240" cy="1693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B73AA0-36D4-4A0F-A713-ED989644EB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1291" y="2964664"/>
                <a:ext cx="2594880" cy="17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9F68A07-FFE2-40A3-B80C-E02B0BD67A37}"/>
                  </a:ext>
                </a:extLst>
              </p14:cNvPr>
              <p14:cNvContentPartPr/>
              <p14:nvPr/>
            </p14:nvContentPartPr>
            <p14:xfrm>
              <a:off x="4354011" y="4897504"/>
              <a:ext cx="60480" cy="129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9F68A07-FFE2-40A3-B80C-E02B0BD67A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36371" y="4861504"/>
                <a:ext cx="96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2B662FA-A2A1-4ACC-A05D-E11885D33FAD}"/>
                  </a:ext>
                </a:extLst>
              </p14:cNvPr>
              <p14:cNvContentPartPr/>
              <p14:nvPr/>
            </p14:nvContentPartPr>
            <p14:xfrm>
              <a:off x="7930611" y="3572344"/>
              <a:ext cx="420480" cy="440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B662FA-A2A1-4ACC-A05D-E11885D33F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12611" y="3536344"/>
                <a:ext cx="4561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E98BA1-9FC0-45D7-AC24-8DE823A6A7D2}"/>
                  </a:ext>
                </a:extLst>
              </p14:cNvPr>
              <p14:cNvContentPartPr/>
              <p14:nvPr/>
            </p14:nvContentPartPr>
            <p14:xfrm>
              <a:off x="8526771" y="3566584"/>
              <a:ext cx="291240" cy="491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E98BA1-9FC0-45D7-AC24-8DE823A6A7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08771" y="3530944"/>
                <a:ext cx="32688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0E09F49-11F9-4711-8F6B-C0C8CD8A4B9E}"/>
                  </a:ext>
                </a:extLst>
              </p14:cNvPr>
              <p14:cNvContentPartPr/>
              <p14:nvPr/>
            </p14:nvContentPartPr>
            <p14:xfrm>
              <a:off x="8790291" y="3575584"/>
              <a:ext cx="285840" cy="227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0E09F49-11F9-4711-8F6B-C0C8CD8A4B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72651" y="3539944"/>
                <a:ext cx="3214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7CCE7EF-5BD7-4A87-A4E9-8A9738722FA2}"/>
                  </a:ext>
                </a:extLst>
              </p14:cNvPr>
              <p14:cNvContentPartPr/>
              <p14:nvPr/>
            </p14:nvContentPartPr>
            <p14:xfrm>
              <a:off x="9152811" y="3509344"/>
              <a:ext cx="409320" cy="402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7CCE7EF-5BD7-4A87-A4E9-8A9738722F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35171" y="3473704"/>
                <a:ext cx="4449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F6594BE-253D-4668-8EA3-C15719CB69CD}"/>
                  </a:ext>
                </a:extLst>
              </p14:cNvPr>
              <p14:cNvContentPartPr/>
              <p14:nvPr/>
            </p14:nvContentPartPr>
            <p14:xfrm>
              <a:off x="4435731" y="4267864"/>
              <a:ext cx="1041840" cy="349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F6594BE-253D-4668-8EA3-C15719CB69C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18091" y="4232224"/>
                <a:ext cx="10774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386BA25-E898-4F16-8EEB-5DF62989A303}"/>
                  </a:ext>
                </a:extLst>
              </p14:cNvPr>
              <p14:cNvContentPartPr/>
              <p14:nvPr/>
            </p14:nvContentPartPr>
            <p14:xfrm>
              <a:off x="4978971" y="4490344"/>
              <a:ext cx="153720" cy="299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386BA25-E898-4F16-8EEB-5DF62989A30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60971" y="4454344"/>
                <a:ext cx="1893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842EEF6-41D5-4343-9ABA-5555B5C805E9}"/>
                  </a:ext>
                </a:extLst>
              </p14:cNvPr>
              <p14:cNvContentPartPr/>
              <p14:nvPr/>
            </p14:nvContentPartPr>
            <p14:xfrm>
              <a:off x="4825251" y="4673584"/>
              <a:ext cx="564480" cy="223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842EEF6-41D5-4343-9ABA-5555B5C805E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07611" y="4637944"/>
                <a:ext cx="600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006405-418A-4EE9-9445-70A1BBC3A9BE}"/>
                  </a:ext>
                </a:extLst>
              </p14:cNvPr>
              <p14:cNvContentPartPr/>
              <p14:nvPr/>
            </p14:nvContentPartPr>
            <p14:xfrm>
              <a:off x="4933611" y="4849264"/>
              <a:ext cx="419760" cy="202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006405-418A-4EE9-9445-70A1BBC3A9B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15971" y="4813264"/>
                <a:ext cx="4554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A0E6F22-D090-4407-9003-36B6DC0DDAE8}"/>
                  </a:ext>
                </a:extLst>
              </p14:cNvPr>
              <p14:cNvContentPartPr/>
              <p14:nvPr/>
            </p14:nvContentPartPr>
            <p14:xfrm>
              <a:off x="4705371" y="4924864"/>
              <a:ext cx="776160" cy="577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A0E6F22-D090-4407-9003-36B6DC0DDAE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87371" y="4888864"/>
                <a:ext cx="8118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E1115D6-8F10-4CE6-B006-128792DF912A}"/>
                  </a:ext>
                </a:extLst>
              </p14:cNvPr>
              <p14:cNvContentPartPr/>
              <p14:nvPr/>
            </p14:nvContentPartPr>
            <p14:xfrm>
              <a:off x="5486211" y="5045464"/>
              <a:ext cx="447120" cy="205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E1115D6-8F10-4CE6-B006-128792DF912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211" y="5009824"/>
                <a:ext cx="4827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621081D-4715-486A-A324-D2085A6EE655}"/>
                  </a:ext>
                </a:extLst>
              </p14:cNvPr>
              <p14:cNvContentPartPr/>
              <p14:nvPr/>
            </p14:nvContentPartPr>
            <p14:xfrm>
              <a:off x="6697971" y="3615544"/>
              <a:ext cx="658800" cy="559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621081D-4715-486A-A324-D2085A6EE65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79971" y="3579904"/>
                <a:ext cx="69444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B025F07-B2D6-4D89-8364-595EE15F545A}"/>
                  </a:ext>
                </a:extLst>
              </p14:cNvPr>
              <p14:cNvContentPartPr/>
              <p14:nvPr/>
            </p14:nvContentPartPr>
            <p14:xfrm>
              <a:off x="6400251" y="4134304"/>
              <a:ext cx="632880" cy="193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B025F07-B2D6-4D89-8364-595EE15F545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82611" y="4098304"/>
                <a:ext cx="6685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CC97473-372B-443E-A249-0D4E89026DDD}"/>
                  </a:ext>
                </a:extLst>
              </p14:cNvPr>
              <p14:cNvContentPartPr/>
              <p14:nvPr/>
            </p14:nvContentPartPr>
            <p14:xfrm>
              <a:off x="6632451" y="4432384"/>
              <a:ext cx="353880" cy="100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CC97473-372B-443E-A249-0D4E89026D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14811" y="4396384"/>
                <a:ext cx="3895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455A6AC-74B8-4A7E-9B3F-9741548DDA65}"/>
                  </a:ext>
                </a:extLst>
              </p14:cNvPr>
              <p14:cNvContentPartPr/>
              <p14:nvPr/>
            </p14:nvContentPartPr>
            <p14:xfrm>
              <a:off x="6571971" y="4381984"/>
              <a:ext cx="488160" cy="177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455A6AC-74B8-4A7E-9B3F-9741548DDA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54331" y="4345984"/>
                <a:ext cx="523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15CE418-1A8E-4F04-A22D-29C8BD910F13}"/>
                  </a:ext>
                </a:extLst>
              </p14:cNvPr>
              <p14:cNvContentPartPr/>
              <p14:nvPr/>
            </p14:nvContentPartPr>
            <p14:xfrm>
              <a:off x="6844131" y="4526344"/>
              <a:ext cx="921960" cy="380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15CE418-1A8E-4F04-A22D-29C8BD910F1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26491" y="4490704"/>
                <a:ext cx="9576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471506-9149-4AE7-A91A-92F56752E872}"/>
                  </a:ext>
                </a:extLst>
              </p14:cNvPr>
              <p14:cNvContentPartPr/>
              <p14:nvPr/>
            </p14:nvContentPartPr>
            <p14:xfrm>
              <a:off x="5477211" y="3730384"/>
              <a:ext cx="365040" cy="543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471506-9149-4AE7-A91A-92F56752E87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59211" y="3694384"/>
                <a:ext cx="40068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32C431D-02F0-4DB0-AC15-F283FCD97961}"/>
                  </a:ext>
                </a:extLst>
              </p14:cNvPr>
              <p14:cNvContentPartPr/>
              <p14:nvPr/>
            </p14:nvContentPartPr>
            <p14:xfrm>
              <a:off x="5911731" y="4373344"/>
              <a:ext cx="199800" cy="705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32C431D-02F0-4DB0-AC15-F283FCD979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93731" y="4337704"/>
                <a:ext cx="23544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6690B7-DD9A-4E94-A068-7DACE3BF6A5B}"/>
                  </a:ext>
                </a:extLst>
              </p14:cNvPr>
              <p14:cNvContentPartPr/>
              <p14:nvPr/>
            </p14:nvContentPartPr>
            <p14:xfrm>
              <a:off x="8485011" y="910144"/>
              <a:ext cx="370080" cy="703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6690B7-DD9A-4E94-A068-7DACE3BF6A5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7371" y="874144"/>
                <a:ext cx="40572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8FC1A6D-0F5C-4A7D-8136-ABFCF6D59CCA}"/>
                  </a:ext>
                </a:extLst>
              </p14:cNvPr>
              <p14:cNvContentPartPr/>
              <p14:nvPr/>
            </p14:nvContentPartPr>
            <p14:xfrm>
              <a:off x="8410131" y="553744"/>
              <a:ext cx="446760" cy="447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8FC1A6D-0F5C-4A7D-8136-ABFCF6D59CC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92491" y="518104"/>
                <a:ext cx="48240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31283C-5575-417C-9A46-B4BFB55BBF59}"/>
                  </a:ext>
                </a:extLst>
              </p14:cNvPr>
              <p14:cNvContentPartPr/>
              <p14:nvPr/>
            </p14:nvContentPartPr>
            <p14:xfrm>
              <a:off x="9216891" y="1203544"/>
              <a:ext cx="102960" cy="390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031283C-5575-417C-9A46-B4BFB55BBF5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98891" y="1167904"/>
                <a:ext cx="1386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A364233-0479-4827-A433-0799186329A6}"/>
                  </a:ext>
                </a:extLst>
              </p14:cNvPr>
              <p14:cNvContentPartPr/>
              <p14:nvPr/>
            </p14:nvContentPartPr>
            <p14:xfrm>
              <a:off x="9496611" y="517744"/>
              <a:ext cx="282240" cy="540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A364233-0479-4827-A433-0799186329A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78971" y="481744"/>
                <a:ext cx="31788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84F3C85-65DE-4508-8A66-A41DC31C069C}"/>
                  </a:ext>
                </a:extLst>
              </p14:cNvPr>
              <p14:cNvContentPartPr/>
              <p14:nvPr/>
            </p14:nvContentPartPr>
            <p14:xfrm>
              <a:off x="10025091" y="923104"/>
              <a:ext cx="61560" cy="230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84F3C85-65DE-4508-8A66-A41DC31C069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007451" y="887104"/>
                <a:ext cx="972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A2596E3-C4C0-4DB8-BC85-CA186EEA40E7}"/>
                  </a:ext>
                </a:extLst>
              </p14:cNvPr>
              <p14:cNvContentPartPr/>
              <p14:nvPr/>
            </p14:nvContentPartPr>
            <p14:xfrm>
              <a:off x="10074411" y="196624"/>
              <a:ext cx="867240" cy="1081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A2596E3-C4C0-4DB8-BC85-CA186EEA40E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56411" y="160984"/>
                <a:ext cx="90288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F4D73AF-6188-4FD7-805C-914C12AAE53D}"/>
                  </a:ext>
                </a:extLst>
              </p14:cNvPr>
              <p14:cNvContentPartPr/>
              <p14:nvPr/>
            </p14:nvContentPartPr>
            <p14:xfrm>
              <a:off x="8908011" y="1308664"/>
              <a:ext cx="2265120" cy="746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F4D73AF-6188-4FD7-805C-914C12AAE53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90371" y="1272664"/>
                <a:ext cx="230076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B86B117-E8EF-412F-BBD6-4236D909F623}"/>
                  </a:ext>
                </a:extLst>
              </p14:cNvPr>
              <p14:cNvContentPartPr/>
              <p14:nvPr/>
            </p14:nvContentPartPr>
            <p14:xfrm>
              <a:off x="9856251" y="1788904"/>
              <a:ext cx="792360" cy="878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B86B117-E8EF-412F-BBD6-4236D909F62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38251" y="1752904"/>
                <a:ext cx="82800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FC6342A-BE65-4E46-B047-9E5269FCD185}"/>
                  </a:ext>
                </a:extLst>
              </p14:cNvPr>
              <p14:cNvContentPartPr/>
              <p14:nvPr/>
            </p14:nvContentPartPr>
            <p14:xfrm>
              <a:off x="10673451" y="2044504"/>
              <a:ext cx="481680" cy="344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FC6342A-BE65-4E46-B047-9E5269FCD18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55451" y="2008864"/>
                <a:ext cx="5173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9597A35-F3A3-401C-8FE4-E8A8D36E08CA}"/>
                  </a:ext>
                </a:extLst>
              </p14:cNvPr>
              <p14:cNvContentPartPr/>
              <p14:nvPr/>
            </p14:nvContentPartPr>
            <p14:xfrm>
              <a:off x="11079171" y="1819504"/>
              <a:ext cx="501840" cy="492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9597A35-F3A3-401C-8FE4-E8A8D36E08C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061171" y="1783864"/>
                <a:ext cx="53748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04FE696-E71B-480C-9C7F-ABF4E6059991}"/>
                  </a:ext>
                </a:extLst>
              </p14:cNvPr>
              <p14:cNvContentPartPr/>
              <p14:nvPr/>
            </p14:nvContentPartPr>
            <p14:xfrm>
              <a:off x="11515491" y="1502704"/>
              <a:ext cx="416160" cy="627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04FE696-E71B-480C-9C7F-ABF4E60599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497851" y="1466704"/>
                <a:ext cx="4518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14DE10A-A6B2-4EDC-B4AC-ED42B7FFB307}"/>
                  </a:ext>
                </a:extLst>
              </p14:cNvPr>
              <p14:cNvContentPartPr/>
              <p14:nvPr/>
            </p14:nvContentPartPr>
            <p14:xfrm>
              <a:off x="10106451" y="2611144"/>
              <a:ext cx="579600" cy="783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14DE10A-A6B2-4EDC-B4AC-ED42B7FFB30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88811" y="2575144"/>
                <a:ext cx="61524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BCD4273-B64B-457A-A9FC-BA7B9F5D7D62}"/>
                  </a:ext>
                </a:extLst>
              </p14:cNvPr>
              <p14:cNvContentPartPr/>
              <p14:nvPr/>
            </p14:nvContentPartPr>
            <p14:xfrm>
              <a:off x="10706211" y="2776744"/>
              <a:ext cx="244800" cy="293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BCD4273-B64B-457A-A9FC-BA7B9F5D7D6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688571" y="2741104"/>
                <a:ext cx="2804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B9690B4-9117-4DEF-9533-D882F6086292}"/>
                  </a:ext>
                </a:extLst>
              </p14:cNvPr>
              <p14:cNvContentPartPr/>
              <p14:nvPr/>
            </p14:nvContentPartPr>
            <p14:xfrm>
              <a:off x="11037771" y="2724544"/>
              <a:ext cx="230760" cy="212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B9690B4-9117-4DEF-9533-D882F608629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020131" y="2688904"/>
                <a:ext cx="266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6428182-6CC1-48EE-B6D0-D406E1FD11D4}"/>
                  </a:ext>
                </a:extLst>
              </p14:cNvPr>
              <p14:cNvContentPartPr/>
              <p14:nvPr/>
            </p14:nvContentPartPr>
            <p14:xfrm>
              <a:off x="11270331" y="2606824"/>
              <a:ext cx="215280" cy="282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6428182-6CC1-48EE-B6D0-D406E1FD11D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252331" y="2571184"/>
                <a:ext cx="2509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F9EDCC-0CE2-4FEA-87E0-B4320A871BE9}"/>
                  </a:ext>
                </a:extLst>
              </p14:cNvPr>
              <p14:cNvContentPartPr/>
              <p14:nvPr/>
            </p14:nvContentPartPr>
            <p14:xfrm>
              <a:off x="11452131" y="2407744"/>
              <a:ext cx="295920" cy="530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F9EDCC-0CE2-4FEA-87E0-B4320A871BE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434491" y="2372104"/>
                <a:ext cx="3315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3E4560C-CE66-4C30-AD61-3C6AB7E0E58E}"/>
                  </a:ext>
                </a:extLst>
              </p14:cNvPr>
              <p14:cNvContentPartPr/>
              <p14:nvPr/>
            </p14:nvContentPartPr>
            <p14:xfrm>
              <a:off x="11416131" y="2597104"/>
              <a:ext cx="264600" cy="73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3E4560C-CE66-4C30-AD61-3C6AB7E0E58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398131" y="2561104"/>
                <a:ext cx="3002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BCCFB30-3267-470F-B307-BAFB069EEB0F}"/>
                  </a:ext>
                </a:extLst>
              </p14:cNvPr>
              <p14:cNvContentPartPr/>
              <p14:nvPr/>
            </p14:nvContentPartPr>
            <p14:xfrm>
              <a:off x="11687571" y="2688544"/>
              <a:ext cx="122040" cy="141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BCCFB30-3267-470F-B307-BAFB069EEB0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669931" y="2652904"/>
                <a:ext cx="157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3B1CE7F-9B41-4851-A0AD-5962466803E5}"/>
                  </a:ext>
                </a:extLst>
              </p14:cNvPr>
              <p14:cNvContentPartPr/>
              <p14:nvPr/>
            </p14:nvContentPartPr>
            <p14:xfrm>
              <a:off x="11687571" y="2371744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3B1CE7F-9B41-4851-A0AD-5962466803E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669931" y="23361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6B93E10-42BA-4F17-9FA6-1057D4E607BA}"/>
                  </a:ext>
                </a:extLst>
              </p14:cNvPr>
              <p14:cNvContentPartPr/>
              <p14:nvPr/>
            </p14:nvContentPartPr>
            <p14:xfrm>
              <a:off x="11687571" y="2252224"/>
              <a:ext cx="236160" cy="308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6B93E10-42BA-4F17-9FA6-1057D4E607B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669931" y="2216224"/>
                <a:ext cx="2718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4369B25-1194-41F2-8D29-B8AE0585F786}"/>
                  </a:ext>
                </a:extLst>
              </p14:cNvPr>
              <p14:cNvContentPartPr/>
              <p14:nvPr/>
            </p14:nvContentPartPr>
            <p14:xfrm>
              <a:off x="11905731" y="2571544"/>
              <a:ext cx="181800" cy="200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4369B25-1194-41F2-8D29-B8AE0585F78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887731" y="2535544"/>
                <a:ext cx="2174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41D020E-94CF-4F76-B1F6-C9C71C1A98F0}"/>
                  </a:ext>
                </a:extLst>
              </p14:cNvPr>
              <p14:cNvContentPartPr/>
              <p14:nvPr/>
            </p14:nvContentPartPr>
            <p14:xfrm>
              <a:off x="5159331" y="-519416"/>
              <a:ext cx="3282120" cy="2175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41D020E-94CF-4F76-B1F6-C9C71C1A98F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41691" y="-555416"/>
                <a:ext cx="3317760" cy="22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D810C45-4E8A-4EDF-8FFB-D1FC0F7AA549}"/>
                  </a:ext>
                </a:extLst>
              </p14:cNvPr>
              <p14:cNvContentPartPr/>
              <p14:nvPr/>
            </p14:nvContentPartPr>
            <p14:xfrm>
              <a:off x="451611" y="1415584"/>
              <a:ext cx="4186440" cy="1737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D810C45-4E8A-4EDF-8FFB-D1FC0F7AA54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33971" y="1379584"/>
                <a:ext cx="4222080" cy="18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68B9E0E-2992-4A54-B7EE-FB97D82ACE48}"/>
                  </a:ext>
                </a:extLst>
              </p14:cNvPr>
              <p14:cNvContentPartPr/>
              <p14:nvPr/>
            </p14:nvContentPartPr>
            <p14:xfrm>
              <a:off x="6219171" y="5042584"/>
              <a:ext cx="984600" cy="1447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68B9E0E-2992-4A54-B7EE-FB97D82ACE4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201531" y="5006584"/>
                <a:ext cx="1020240" cy="15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DCB5D63-9DE9-4696-852C-D0028876DBEF}"/>
                  </a:ext>
                </a:extLst>
              </p14:cNvPr>
              <p14:cNvContentPartPr/>
              <p14:nvPr/>
            </p14:nvContentPartPr>
            <p14:xfrm>
              <a:off x="7655931" y="5738824"/>
              <a:ext cx="284400" cy="553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DCB5D63-9DE9-4696-852C-D0028876DBE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37931" y="5703184"/>
                <a:ext cx="3200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9115D3E-71AF-4401-9E3F-9DADFC1C40F4}"/>
                  </a:ext>
                </a:extLst>
              </p14:cNvPr>
              <p14:cNvContentPartPr/>
              <p14:nvPr/>
            </p14:nvContentPartPr>
            <p14:xfrm>
              <a:off x="8101971" y="5570344"/>
              <a:ext cx="357480" cy="538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9115D3E-71AF-4401-9E3F-9DADFC1C40F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84331" y="5534344"/>
                <a:ext cx="39312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A719962-BD7D-4830-82CD-4F03AD81197E}"/>
                  </a:ext>
                </a:extLst>
              </p14:cNvPr>
              <p14:cNvContentPartPr/>
              <p14:nvPr/>
            </p14:nvContentPartPr>
            <p14:xfrm>
              <a:off x="8591211" y="5812264"/>
              <a:ext cx="43200" cy="70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A719962-BD7D-4830-82CD-4F03AD81197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573571" y="5776264"/>
                <a:ext cx="78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DEA66FE-B1C0-469E-8414-95D85D392B0D}"/>
                  </a:ext>
                </a:extLst>
              </p14:cNvPr>
              <p14:cNvContentPartPr/>
              <p14:nvPr/>
            </p14:nvContentPartPr>
            <p14:xfrm>
              <a:off x="8491851" y="5594824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DEA66FE-B1C0-469E-8414-95D85D392B0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473851" y="55588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C2151EE-7C3E-481C-B9EB-F37C108E62E1}"/>
                  </a:ext>
                </a:extLst>
              </p14:cNvPr>
              <p14:cNvContentPartPr/>
              <p14:nvPr/>
            </p14:nvContentPartPr>
            <p14:xfrm>
              <a:off x="8573211" y="5440744"/>
              <a:ext cx="280080" cy="390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C2151EE-7C3E-481C-B9EB-F37C108E62E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555211" y="5405104"/>
                <a:ext cx="3157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466F59D-2B3B-4BE2-9D2B-308ABA8FAB85}"/>
                  </a:ext>
                </a:extLst>
              </p14:cNvPr>
              <p14:cNvContentPartPr/>
              <p14:nvPr/>
            </p14:nvContentPartPr>
            <p14:xfrm>
              <a:off x="8527851" y="5632984"/>
              <a:ext cx="33840" cy="7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466F59D-2B3B-4BE2-9D2B-308ABA8FAB8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510211" y="5596984"/>
                <a:ext cx="694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497804E-2C30-4E5D-8E10-BC5AD04A332B}"/>
                  </a:ext>
                </a:extLst>
              </p14:cNvPr>
              <p14:cNvContentPartPr/>
              <p14:nvPr/>
            </p14:nvContentPartPr>
            <p14:xfrm>
              <a:off x="8855811" y="5223304"/>
              <a:ext cx="1027440" cy="727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497804E-2C30-4E5D-8E10-BC5AD04A332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837811" y="5187304"/>
                <a:ext cx="1063080" cy="7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50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4A5E7B-6B7F-4591-8D37-DC34AE5CF5F3}"/>
                  </a:ext>
                </a:extLst>
              </p14:cNvPr>
              <p14:cNvContentPartPr/>
              <p14:nvPr/>
            </p14:nvContentPartPr>
            <p14:xfrm>
              <a:off x="892611" y="435105"/>
              <a:ext cx="314640" cy="50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4A5E7B-6B7F-4591-8D37-DC34AE5CF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971" y="399105"/>
                <a:ext cx="3502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B32D72-D187-4D39-8023-FB5087DBB5F6}"/>
                  </a:ext>
                </a:extLst>
              </p14:cNvPr>
              <p14:cNvContentPartPr/>
              <p14:nvPr/>
            </p14:nvContentPartPr>
            <p14:xfrm>
              <a:off x="950211" y="918225"/>
              <a:ext cx="478800" cy="12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B32D72-D187-4D39-8023-FB5087DBB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211" y="882225"/>
                <a:ext cx="514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710832-883A-4767-AD87-E6D7CA458C44}"/>
                  </a:ext>
                </a:extLst>
              </p14:cNvPr>
              <p14:cNvContentPartPr/>
              <p14:nvPr/>
            </p14:nvContentPartPr>
            <p14:xfrm>
              <a:off x="515691" y="254745"/>
              <a:ext cx="630360" cy="315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710832-883A-4767-AD87-E6D7CA458C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691" y="218745"/>
                <a:ext cx="6660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20A370-A5E7-4B3A-A760-F0BB04A74C9B}"/>
                  </a:ext>
                </a:extLst>
              </p14:cNvPr>
              <p14:cNvContentPartPr/>
              <p14:nvPr/>
            </p14:nvContentPartPr>
            <p14:xfrm>
              <a:off x="1378251" y="290745"/>
              <a:ext cx="514440" cy="696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20A370-A5E7-4B3A-A760-F0BB04A74C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0611" y="254745"/>
                <a:ext cx="55008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1A7219-B28E-49A3-8AED-684B2F7B7492}"/>
                  </a:ext>
                </a:extLst>
              </p14:cNvPr>
              <p14:cNvContentPartPr/>
              <p14:nvPr/>
            </p14:nvContentPartPr>
            <p14:xfrm>
              <a:off x="1593171" y="669105"/>
              <a:ext cx="189360" cy="7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1A7219-B28E-49A3-8AED-684B2F7B74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75171" y="633465"/>
                <a:ext cx="2250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538CEF-8171-42D7-A22C-BD24AC28BABC}"/>
                  </a:ext>
                </a:extLst>
              </p14:cNvPr>
              <p14:cNvContentPartPr/>
              <p14:nvPr/>
            </p14:nvContentPartPr>
            <p14:xfrm>
              <a:off x="2665971" y="343665"/>
              <a:ext cx="403200" cy="73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538CEF-8171-42D7-A22C-BD24AC28BA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8331" y="307665"/>
                <a:ext cx="43884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9F50E4-CF5A-4661-A49C-573D99C8CD1C}"/>
                  </a:ext>
                </a:extLst>
              </p14:cNvPr>
              <p14:cNvContentPartPr/>
              <p14:nvPr/>
            </p14:nvContentPartPr>
            <p14:xfrm>
              <a:off x="3295251" y="603945"/>
              <a:ext cx="511560" cy="301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9F50E4-CF5A-4661-A49C-573D99C8CD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7251" y="568305"/>
                <a:ext cx="5472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D6E2BD-EDBD-48D1-9BF0-ED7CDAB014A9}"/>
                  </a:ext>
                </a:extLst>
              </p14:cNvPr>
              <p14:cNvContentPartPr/>
              <p14:nvPr/>
            </p14:nvContentPartPr>
            <p14:xfrm>
              <a:off x="3983211" y="696825"/>
              <a:ext cx="5760" cy="9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D6E2BD-EDBD-48D1-9BF0-ED7CDAB014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5211" y="660825"/>
                <a:ext cx="41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76E2AA-6715-44FE-AB26-FDB14E9B46A7}"/>
                  </a:ext>
                </a:extLst>
              </p14:cNvPr>
              <p14:cNvContentPartPr/>
              <p14:nvPr/>
            </p14:nvContentPartPr>
            <p14:xfrm>
              <a:off x="3666411" y="371025"/>
              <a:ext cx="39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76E2AA-6715-44FE-AB26-FDB14E9B46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48411" y="33502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8B08D3-2D43-4F1A-AB62-5D27CD3E9342}"/>
                  </a:ext>
                </a:extLst>
              </p14:cNvPr>
              <p14:cNvContentPartPr/>
              <p14:nvPr/>
            </p14:nvContentPartPr>
            <p14:xfrm>
              <a:off x="4056291" y="288585"/>
              <a:ext cx="446040" cy="633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8B08D3-2D43-4F1A-AB62-5D27CD3E93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38291" y="252945"/>
                <a:ext cx="48168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D0E937-5405-4766-BE5D-95EBE427A74B}"/>
                  </a:ext>
                </a:extLst>
              </p14:cNvPr>
              <p14:cNvContentPartPr/>
              <p14:nvPr/>
            </p14:nvContentPartPr>
            <p14:xfrm>
              <a:off x="4010211" y="583065"/>
              <a:ext cx="445680" cy="86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D0E937-5405-4766-BE5D-95EBE427A7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2571" y="547425"/>
                <a:ext cx="481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58912D-3BDA-4CDC-9D68-1F991D143749}"/>
                  </a:ext>
                </a:extLst>
              </p14:cNvPr>
              <p14:cNvContentPartPr/>
              <p14:nvPr/>
            </p14:nvContentPartPr>
            <p14:xfrm>
              <a:off x="4537251" y="421785"/>
              <a:ext cx="985320" cy="573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58912D-3BDA-4CDC-9D68-1F991D1437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19251" y="386145"/>
                <a:ext cx="10209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19A852-E162-45E4-8E15-434EB185993F}"/>
                  </a:ext>
                </a:extLst>
              </p14:cNvPr>
              <p14:cNvContentPartPr/>
              <p14:nvPr/>
            </p14:nvContentPartPr>
            <p14:xfrm>
              <a:off x="5929371" y="479385"/>
              <a:ext cx="219960" cy="41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19A852-E162-45E4-8E15-434EB18599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11731" y="443385"/>
                <a:ext cx="2556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F86F08-69BC-4409-B22B-5850B6A74F18}"/>
                  </a:ext>
                </a:extLst>
              </p14:cNvPr>
              <p14:cNvContentPartPr/>
              <p14:nvPr/>
            </p14:nvContentPartPr>
            <p14:xfrm>
              <a:off x="6367491" y="244305"/>
              <a:ext cx="352800" cy="643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F86F08-69BC-4409-B22B-5850B6A74F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49851" y="208665"/>
                <a:ext cx="38844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05106D-B07C-49E3-94E9-637D07CD30CF}"/>
                  </a:ext>
                </a:extLst>
              </p14:cNvPr>
              <p14:cNvContentPartPr/>
              <p14:nvPr/>
            </p14:nvContentPartPr>
            <p14:xfrm>
              <a:off x="6349131" y="298305"/>
              <a:ext cx="268920" cy="501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05106D-B07C-49E3-94E9-637D07CD30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31491" y="262665"/>
                <a:ext cx="30456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B4472B-CE5C-4A57-ACF7-CE78AB89FF68}"/>
                  </a:ext>
                </a:extLst>
              </p14:cNvPr>
              <p14:cNvContentPartPr/>
              <p14:nvPr/>
            </p14:nvContentPartPr>
            <p14:xfrm>
              <a:off x="5820651" y="228465"/>
              <a:ext cx="18720" cy="33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B4472B-CE5C-4A57-ACF7-CE78AB89FF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03011" y="192465"/>
                <a:ext cx="54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0C8CA-8FAB-4D35-9151-DDE446EF87C1}"/>
                  </a:ext>
                </a:extLst>
              </p14:cNvPr>
              <p14:cNvContentPartPr/>
              <p14:nvPr/>
            </p14:nvContentPartPr>
            <p14:xfrm>
              <a:off x="7420131" y="587385"/>
              <a:ext cx="525960" cy="274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0C8CA-8FAB-4D35-9151-DDE446EF87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02491" y="551745"/>
                <a:ext cx="5616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74EC644-5E16-4D3C-9973-16F5944F955F}"/>
                  </a:ext>
                </a:extLst>
              </p14:cNvPr>
              <p14:cNvContentPartPr/>
              <p14:nvPr/>
            </p14:nvContentPartPr>
            <p14:xfrm>
              <a:off x="8011971" y="255825"/>
              <a:ext cx="376560" cy="806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74EC644-5E16-4D3C-9973-16F5944F95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94331" y="219825"/>
                <a:ext cx="41220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473D91-3DDC-4707-8C70-37CCBFC6FC60}"/>
                  </a:ext>
                </a:extLst>
              </p14:cNvPr>
              <p14:cNvContentPartPr/>
              <p14:nvPr/>
            </p14:nvContentPartPr>
            <p14:xfrm>
              <a:off x="8402211" y="405585"/>
              <a:ext cx="1057320" cy="311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473D91-3DDC-4707-8C70-37CCBFC6FC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84211" y="369585"/>
                <a:ext cx="1092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B294AE-14E4-47CB-BA97-6399882A9F11}"/>
                  </a:ext>
                </a:extLst>
              </p14:cNvPr>
              <p14:cNvContentPartPr/>
              <p14:nvPr/>
            </p14:nvContentPartPr>
            <p14:xfrm>
              <a:off x="9985851" y="371745"/>
              <a:ext cx="981000" cy="775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B294AE-14E4-47CB-BA97-6399882A9F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67851" y="335745"/>
                <a:ext cx="10166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D21D2D-8029-424F-9927-673F98E7C639}"/>
                  </a:ext>
                </a:extLst>
              </p14:cNvPr>
              <p14:cNvContentPartPr/>
              <p14:nvPr/>
            </p14:nvContentPartPr>
            <p14:xfrm>
              <a:off x="1421091" y="1421145"/>
              <a:ext cx="83520" cy="244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D21D2D-8029-424F-9927-673F98E7C6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03091" y="1385145"/>
                <a:ext cx="1191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63715E5-0C6F-4362-A2BE-FB088535EB86}"/>
                  </a:ext>
                </a:extLst>
              </p14:cNvPr>
              <p14:cNvContentPartPr/>
              <p14:nvPr/>
            </p14:nvContentPartPr>
            <p14:xfrm>
              <a:off x="1288611" y="1220985"/>
              <a:ext cx="6120" cy="19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63715E5-0C6F-4362-A2BE-FB088535EB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70971" y="1184985"/>
                <a:ext cx="41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290996D-8F33-4C8D-90AE-8BBC35B5F870}"/>
                  </a:ext>
                </a:extLst>
              </p14:cNvPr>
              <p14:cNvContentPartPr/>
              <p14:nvPr/>
            </p14:nvContentPartPr>
            <p14:xfrm>
              <a:off x="1529811" y="1222065"/>
              <a:ext cx="581040" cy="708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290996D-8F33-4C8D-90AE-8BBC35B5F8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11811" y="1186065"/>
                <a:ext cx="61668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08CC795-F4EE-48C3-9713-1C404D6B29FB}"/>
                  </a:ext>
                </a:extLst>
              </p14:cNvPr>
              <p14:cNvContentPartPr/>
              <p14:nvPr/>
            </p14:nvContentPartPr>
            <p14:xfrm>
              <a:off x="1520451" y="1518705"/>
              <a:ext cx="703440" cy="147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08CC795-F4EE-48C3-9713-1C404D6B29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02811" y="1482705"/>
                <a:ext cx="739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E335701-E47E-46A4-880E-C22BE1649686}"/>
                  </a:ext>
                </a:extLst>
              </p14:cNvPr>
              <p14:cNvContentPartPr/>
              <p14:nvPr/>
            </p14:nvContentPartPr>
            <p14:xfrm>
              <a:off x="2507211" y="1367505"/>
              <a:ext cx="692640" cy="430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E335701-E47E-46A4-880E-C22BE16496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89571" y="1331865"/>
                <a:ext cx="7282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9F5563F-C97B-4106-AF83-21BE612562AD}"/>
                  </a:ext>
                </a:extLst>
              </p14:cNvPr>
              <p14:cNvContentPartPr/>
              <p14:nvPr/>
            </p14:nvContentPartPr>
            <p14:xfrm>
              <a:off x="3412611" y="1372545"/>
              <a:ext cx="592200" cy="483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9F5563F-C97B-4106-AF83-21BE612562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94611" y="1336905"/>
                <a:ext cx="6278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E59105-2934-4A20-8811-A0584EEB8C9D}"/>
                  </a:ext>
                </a:extLst>
              </p14:cNvPr>
              <p14:cNvContentPartPr/>
              <p14:nvPr/>
            </p14:nvContentPartPr>
            <p14:xfrm>
              <a:off x="4058451" y="1325025"/>
              <a:ext cx="329400" cy="688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E59105-2934-4A20-8811-A0584EEB8C9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40451" y="1289385"/>
                <a:ext cx="36504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D3819D-438C-4A39-8579-650C88989811}"/>
                  </a:ext>
                </a:extLst>
              </p14:cNvPr>
              <p14:cNvContentPartPr/>
              <p14:nvPr/>
            </p14:nvContentPartPr>
            <p14:xfrm>
              <a:off x="4168611" y="1448145"/>
              <a:ext cx="745200" cy="429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D3819D-438C-4A39-8579-650C889898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50971" y="1412145"/>
                <a:ext cx="7808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AD0C7E-F618-4299-B4EE-3A471B250A7D}"/>
                  </a:ext>
                </a:extLst>
              </p14:cNvPr>
              <p14:cNvContentPartPr/>
              <p14:nvPr/>
            </p14:nvContentPartPr>
            <p14:xfrm>
              <a:off x="5147091" y="1300545"/>
              <a:ext cx="1470960" cy="888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AD0C7E-F618-4299-B4EE-3A471B250A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29091" y="1264905"/>
                <a:ext cx="1506600" cy="9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5A244FD-4651-481C-8DEC-532E0BDE13DC}"/>
                  </a:ext>
                </a:extLst>
              </p14:cNvPr>
              <p14:cNvContentPartPr/>
              <p14:nvPr/>
            </p14:nvContentPartPr>
            <p14:xfrm>
              <a:off x="7446771" y="1420785"/>
              <a:ext cx="498960" cy="727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5A244FD-4651-481C-8DEC-532E0BDE13D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29131" y="1384785"/>
                <a:ext cx="5346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06750D-BB4C-4119-AA09-B5D5A21F6244}"/>
                  </a:ext>
                </a:extLst>
              </p14:cNvPr>
              <p14:cNvContentPartPr/>
              <p14:nvPr/>
            </p14:nvContentPartPr>
            <p14:xfrm>
              <a:off x="8188371" y="1432305"/>
              <a:ext cx="198000" cy="545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06750D-BB4C-4119-AA09-B5D5A21F62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70731" y="1396665"/>
                <a:ext cx="2336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B79D31B-62E0-462B-B59C-15EADEFB792A}"/>
                  </a:ext>
                </a:extLst>
              </p14:cNvPr>
              <p14:cNvContentPartPr/>
              <p14:nvPr/>
            </p14:nvContentPartPr>
            <p14:xfrm>
              <a:off x="8020971" y="1283625"/>
              <a:ext cx="366480" cy="137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B79D31B-62E0-462B-B59C-15EADEFB79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02971" y="1247625"/>
                <a:ext cx="4021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948DC1B-713F-448D-800B-6C9B356269F8}"/>
                  </a:ext>
                </a:extLst>
              </p14:cNvPr>
              <p14:cNvContentPartPr/>
              <p14:nvPr/>
            </p14:nvContentPartPr>
            <p14:xfrm>
              <a:off x="8675091" y="1054665"/>
              <a:ext cx="558000" cy="834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948DC1B-713F-448D-800B-6C9B356269F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57451" y="1018665"/>
                <a:ext cx="5936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52782B-3E83-4451-9B58-3BE40D8DF0E9}"/>
                  </a:ext>
                </a:extLst>
              </p14:cNvPr>
              <p14:cNvContentPartPr/>
              <p14:nvPr/>
            </p14:nvContentPartPr>
            <p14:xfrm>
              <a:off x="8663931" y="1376505"/>
              <a:ext cx="317880" cy="135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52782B-3E83-4451-9B58-3BE40D8DF0E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45931" y="1340865"/>
                <a:ext cx="353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F19CDFF-5695-4F19-BA0C-2BC65B936EDD}"/>
                  </a:ext>
                </a:extLst>
              </p14:cNvPr>
              <p14:cNvContentPartPr/>
              <p14:nvPr/>
            </p14:nvContentPartPr>
            <p14:xfrm>
              <a:off x="9324531" y="1094265"/>
              <a:ext cx="435240" cy="505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F19CDFF-5695-4F19-BA0C-2BC65B936E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06531" y="1058625"/>
                <a:ext cx="4708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F3E8CC1-A992-4F8B-BE71-3FDA489242F1}"/>
                  </a:ext>
                </a:extLst>
              </p14:cNvPr>
              <p14:cNvContentPartPr/>
              <p14:nvPr/>
            </p14:nvContentPartPr>
            <p14:xfrm>
              <a:off x="9143451" y="948465"/>
              <a:ext cx="531360" cy="137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F3E8CC1-A992-4F8B-BE71-3FDA489242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25811" y="912465"/>
                <a:ext cx="567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3503970-251E-4263-A862-ED56412240B6}"/>
                  </a:ext>
                </a:extLst>
              </p14:cNvPr>
              <p14:cNvContentPartPr/>
              <p14:nvPr/>
            </p14:nvContentPartPr>
            <p14:xfrm>
              <a:off x="9930411" y="1167345"/>
              <a:ext cx="468720" cy="347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3503970-251E-4263-A862-ED56412240B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12771" y="1131705"/>
                <a:ext cx="5043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2F3E83C-86D0-4212-A16A-C7D34D52A032}"/>
                  </a:ext>
                </a:extLst>
              </p14:cNvPr>
              <p14:cNvContentPartPr/>
              <p14:nvPr/>
            </p14:nvContentPartPr>
            <p14:xfrm>
              <a:off x="10412451" y="1133145"/>
              <a:ext cx="336960" cy="407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2F3E83C-86D0-4212-A16A-C7D34D52A0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94451" y="1097505"/>
                <a:ext cx="372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8DE33-0EE6-4A8F-B4A7-B4BC2AC27457}"/>
                  </a:ext>
                </a:extLst>
              </p14:cNvPr>
              <p14:cNvContentPartPr/>
              <p14:nvPr/>
            </p14:nvContentPartPr>
            <p14:xfrm>
              <a:off x="10809531" y="796905"/>
              <a:ext cx="682920" cy="672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8DE33-0EE6-4A8F-B4A7-B4BC2AC2745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91891" y="760905"/>
                <a:ext cx="71856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F96FF1-9ACB-4BEA-BB14-3CA82B66B75D}"/>
                  </a:ext>
                </a:extLst>
              </p14:cNvPr>
              <p14:cNvContentPartPr/>
              <p14:nvPr/>
            </p14:nvContentPartPr>
            <p14:xfrm>
              <a:off x="2884491" y="2284785"/>
              <a:ext cx="1041480" cy="700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F96FF1-9ACB-4BEA-BB14-3CA82B66B75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66851" y="2249145"/>
                <a:ext cx="107712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D33F70-FCCB-4513-8DBB-A309EA40E9A7}"/>
                  </a:ext>
                </a:extLst>
              </p14:cNvPr>
              <p14:cNvContentPartPr/>
              <p14:nvPr/>
            </p14:nvContentPartPr>
            <p14:xfrm>
              <a:off x="4577211" y="2493225"/>
              <a:ext cx="892080" cy="856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D33F70-FCCB-4513-8DBB-A309EA40E9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59571" y="2457585"/>
                <a:ext cx="92772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A69655-4C6D-4933-A3AA-E3D4A2033E17}"/>
                  </a:ext>
                </a:extLst>
              </p14:cNvPr>
              <p14:cNvContentPartPr/>
              <p14:nvPr/>
            </p14:nvContentPartPr>
            <p14:xfrm>
              <a:off x="5528691" y="2380905"/>
              <a:ext cx="677160" cy="716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A69655-4C6D-4933-A3AA-E3D4A2033E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11051" y="2344905"/>
                <a:ext cx="7128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706D489-6B5F-4DA7-8DC1-CE9D0FB911BD}"/>
                  </a:ext>
                </a:extLst>
              </p14:cNvPr>
              <p14:cNvContentPartPr/>
              <p14:nvPr/>
            </p14:nvContentPartPr>
            <p14:xfrm>
              <a:off x="6361731" y="2226825"/>
              <a:ext cx="618840" cy="808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706D489-6B5F-4DA7-8DC1-CE9D0FB911B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43731" y="2191185"/>
                <a:ext cx="65448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E42D193-3109-45AB-BCDC-66B86F2F77A8}"/>
                  </a:ext>
                </a:extLst>
              </p14:cNvPr>
              <p14:cNvContentPartPr/>
              <p14:nvPr/>
            </p14:nvContentPartPr>
            <p14:xfrm>
              <a:off x="7205211" y="2625345"/>
              <a:ext cx="556200" cy="335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E42D193-3109-45AB-BCDC-66B86F2F77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7571" y="2589345"/>
                <a:ext cx="5918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491532-EDD3-44E0-A4FB-F1B37B0EE979}"/>
                  </a:ext>
                </a:extLst>
              </p14:cNvPr>
              <p14:cNvContentPartPr/>
              <p14:nvPr/>
            </p14:nvContentPartPr>
            <p14:xfrm>
              <a:off x="797211" y="4058505"/>
              <a:ext cx="678240" cy="403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491532-EDD3-44E0-A4FB-F1B37B0EE97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9571" y="4022505"/>
                <a:ext cx="7138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9FBB156-2812-4295-8875-6BEEA3A56330}"/>
                  </a:ext>
                </a:extLst>
              </p14:cNvPr>
              <p14:cNvContentPartPr/>
              <p14:nvPr/>
            </p14:nvContentPartPr>
            <p14:xfrm>
              <a:off x="1085931" y="4483305"/>
              <a:ext cx="642240" cy="233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9FBB156-2812-4295-8875-6BEEA3A5633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68291" y="4447305"/>
                <a:ext cx="6778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8AF7291-1F80-47DC-84D0-5AF3A53FC830}"/>
                  </a:ext>
                </a:extLst>
              </p14:cNvPr>
              <p14:cNvContentPartPr/>
              <p14:nvPr/>
            </p14:nvContentPartPr>
            <p14:xfrm>
              <a:off x="562851" y="3729825"/>
              <a:ext cx="750240" cy="340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AF7291-1F80-47DC-84D0-5AF3A53FC83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4851" y="3693825"/>
                <a:ext cx="7858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7171F04-979B-461F-8473-B2FB6B81D724}"/>
                  </a:ext>
                </a:extLst>
              </p14:cNvPr>
              <p14:cNvContentPartPr/>
              <p14:nvPr/>
            </p14:nvContentPartPr>
            <p14:xfrm>
              <a:off x="2042811" y="3518145"/>
              <a:ext cx="569880" cy="855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7171F04-979B-461F-8473-B2FB6B81D72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24811" y="3482505"/>
                <a:ext cx="60552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24332AF-ED46-4D13-883A-7AFF2437EFEF}"/>
                  </a:ext>
                </a:extLst>
              </p14:cNvPr>
              <p14:cNvContentPartPr/>
              <p14:nvPr/>
            </p14:nvContentPartPr>
            <p14:xfrm>
              <a:off x="2181771" y="3946905"/>
              <a:ext cx="392400" cy="163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24332AF-ED46-4D13-883A-7AFF2437EFE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63771" y="3910905"/>
                <a:ext cx="4280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4F5203-76C4-4C23-AB74-FE4161B2A95D}"/>
                  </a:ext>
                </a:extLst>
              </p14:cNvPr>
              <p14:cNvContentPartPr/>
              <p14:nvPr/>
            </p14:nvContentPartPr>
            <p14:xfrm>
              <a:off x="3361851" y="3503025"/>
              <a:ext cx="418680" cy="689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4F5203-76C4-4C23-AB74-FE4161B2A95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44211" y="3467025"/>
                <a:ext cx="45432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577D7EB-F009-45E9-A15B-7709D8DAA27E}"/>
                  </a:ext>
                </a:extLst>
              </p14:cNvPr>
              <p14:cNvContentPartPr/>
              <p14:nvPr/>
            </p14:nvContentPartPr>
            <p14:xfrm>
              <a:off x="3312531" y="3512385"/>
              <a:ext cx="318240" cy="533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577D7EB-F009-45E9-A15B-7709D8DAA27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94531" y="3476745"/>
                <a:ext cx="35388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F2A329D-46C3-4E5F-A30F-EA886BE3D08A}"/>
                  </a:ext>
                </a:extLst>
              </p14:cNvPr>
              <p14:cNvContentPartPr/>
              <p14:nvPr/>
            </p14:nvContentPartPr>
            <p14:xfrm>
              <a:off x="3901851" y="3652065"/>
              <a:ext cx="491040" cy="287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F2A329D-46C3-4E5F-A30F-EA886BE3D08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83851" y="3616425"/>
                <a:ext cx="5266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276315B-85E4-4AA7-8AF0-A12EE62A43CE}"/>
                  </a:ext>
                </a:extLst>
              </p14:cNvPr>
              <p14:cNvContentPartPr/>
              <p14:nvPr/>
            </p14:nvContentPartPr>
            <p14:xfrm>
              <a:off x="4472091" y="3648105"/>
              <a:ext cx="86040" cy="44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276315B-85E4-4AA7-8AF0-A12EE62A43C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54451" y="3612465"/>
                <a:ext cx="121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08393BE-BCFC-4211-B299-F3397E8D4F47}"/>
                  </a:ext>
                </a:extLst>
              </p14:cNvPr>
              <p14:cNvContentPartPr/>
              <p14:nvPr/>
            </p14:nvContentPartPr>
            <p14:xfrm>
              <a:off x="4300011" y="3345705"/>
              <a:ext cx="737280" cy="480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08393BE-BCFC-4211-B299-F3397E8D4F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82371" y="3309705"/>
                <a:ext cx="7729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7F56389-DBDD-48FE-812D-9BAA8C048D41}"/>
                  </a:ext>
                </a:extLst>
              </p14:cNvPr>
              <p14:cNvContentPartPr/>
              <p14:nvPr/>
            </p14:nvContentPartPr>
            <p14:xfrm>
              <a:off x="4572891" y="3533265"/>
              <a:ext cx="291600" cy="136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7F56389-DBDD-48FE-812D-9BAA8C048D4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55251" y="3497265"/>
                <a:ext cx="327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0F3A3C2-B5E5-4D72-9E55-DE12BAFB254B}"/>
                  </a:ext>
                </a:extLst>
              </p14:cNvPr>
              <p14:cNvContentPartPr/>
              <p14:nvPr/>
            </p14:nvContentPartPr>
            <p14:xfrm>
              <a:off x="5249691" y="3163185"/>
              <a:ext cx="960120" cy="712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0F3A3C2-B5E5-4D72-9E55-DE12BAFB254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31691" y="3127185"/>
                <a:ext cx="99576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852D11F-ACC7-4EA6-BCB1-9CA778D964D3}"/>
                  </a:ext>
                </a:extLst>
              </p14:cNvPr>
              <p14:cNvContentPartPr/>
              <p14:nvPr/>
            </p14:nvContentPartPr>
            <p14:xfrm>
              <a:off x="6780771" y="3395025"/>
              <a:ext cx="704160" cy="432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852D11F-ACC7-4EA6-BCB1-9CA778D964D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63131" y="3359025"/>
                <a:ext cx="7398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2092EA4-8184-460A-9CD2-530AE3F310B6}"/>
                  </a:ext>
                </a:extLst>
              </p14:cNvPr>
              <p14:cNvContentPartPr/>
              <p14:nvPr/>
            </p14:nvContentPartPr>
            <p14:xfrm>
              <a:off x="6574131" y="3414825"/>
              <a:ext cx="55800" cy="61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2092EA4-8184-460A-9CD2-530AE3F310B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56131" y="3379185"/>
                <a:ext cx="91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4BE8457-D60E-4758-BD78-EA0829217C19}"/>
                  </a:ext>
                </a:extLst>
              </p14:cNvPr>
              <p14:cNvContentPartPr/>
              <p14:nvPr/>
            </p14:nvContentPartPr>
            <p14:xfrm>
              <a:off x="8130411" y="2774025"/>
              <a:ext cx="1640160" cy="937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4BE8457-D60E-4758-BD78-EA0829217C1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12411" y="2738385"/>
                <a:ext cx="167580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25BF342-5B9A-444F-9E03-989351ED9981}"/>
                  </a:ext>
                </a:extLst>
              </p14:cNvPr>
              <p14:cNvContentPartPr/>
              <p14:nvPr/>
            </p14:nvContentPartPr>
            <p14:xfrm>
              <a:off x="9962091" y="2625345"/>
              <a:ext cx="344160" cy="563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25BF342-5B9A-444F-9E03-989351ED998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944091" y="2589345"/>
                <a:ext cx="3798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B929B28-83DB-4F86-AF5B-7E6662111B06}"/>
                  </a:ext>
                </a:extLst>
              </p14:cNvPr>
              <p14:cNvContentPartPr/>
              <p14:nvPr/>
            </p14:nvContentPartPr>
            <p14:xfrm>
              <a:off x="9913491" y="2643345"/>
              <a:ext cx="235440" cy="458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B929B28-83DB-4F86-AF5B-7E6662111B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895491" y="2607345"/>
                <a:ext cx="2710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83D4184-3C98-4EC3-A0BE-CCA14E3B891E}"/>
                  </a:ext>
                </a:extLst>
              </p14:cNvPr>
              <p14:cNvContentPartPr/>
              <p14:nvPr/>
            </p14:nvContentPartPr>
            <p14:xfrm>
              <a:off x="10369971" y="2044665"/>
              <a:ext cx="953640" cy="900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83D4184-3C98-4EC3-A0BE-CCA14E3B891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52331" y="2009025"/>
                <a:ext cx="98928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583F54E-E0F0-4057-B2C0-F6F5ECC8BE65}"/>
                  </a:ext>
                </a:extLst>
              </p14:cNvPr>
              <p14:cNvContentPartPr/>
              <p14:nvPr/>
            </p14:nvContentPartPr>
            <p14:xfrm>
              <a:off x="1406331" y="5519385"/>
              <a:ext cx="240120" cy="225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583F54E-E0F0-4057-B2C0-F6F5ECC8BE6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88691" y="5483745"/>
                <a:ext cx="2757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5E56A79-2771-4545-A88E-4C0674A83392}"/>
                  </a:ext>
                </a:extLst>
              </p14:cNvPr>
              <p14:cNvContentPartPr/>
              <p14:nvPr/>
            </p14:nvContentPartPr>
            <p14:xfrm>
              <a:off x="1149291" y="5115105"/>
              <a:ext cx="1021320" cy="772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5E56A79-2771-4545-A88E-4C0674A8339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31291" y="5079105"/>
                <a:ext cx="105696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B6FD0C9-1B08-4D65-A390-E975CC2050E8}"/>
                  </a:ext>
                </a:extLst>
              </p14:cNvPr>
              <p14:cNvContentPartPr/>
              <p14:nvPr/>
            </p14:nvContentPartPr>
            <p14:xfrm>
              <a:off x="1477971" y="5422905"/>
              <a:ext cx="151920" cy="85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B6FD0C9-1B08-4D65-A390-E975CC2050E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59971" y="5386905"/>
                <a:ext cx="1875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515BF41-D062-43BD-99F4-6014B8745A01}"/>
                  </a:ext>
                </a:extLst>
              </p14:cNvPr>
              <p14:cNvContentPartPr/>
              <p14:nvPr/>
            </p14:nvContentPartPr>
            <p14:xfrm>
              <a:off x="2154411" y="4885785"/>
              <a:ext cx="1053360" cy="621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515BF41-D062-43BD-99F4-6014B8745A0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36411" y="4850145"/>
                <a:ext cx="108900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BAF7210-D675-4B52-BEE1-1F96F8E9E2A8}"/>
                  </a:ext>
                </a:extLst>
              </p14:cNvPr>
              <p14:cNvContentPartPr/>
              <p14:nvPr/>
            </p14:nvContentPartPr>
            <p14:xfrm>
              <a:off x="3294171" y="4696785"/>
              <a:ext cx="756000" cy="476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BAF7210-D675-4B52-BEE1-1F96F8E9E2A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76171" y="4661145"/>
                <a:ext cx="7916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9800E91-BA19-48FB-B441-F5746676D4DC}"/>
                  </a:ext>
                </a:extLst>
              </p14:cNvPr>
              <p14:cNvContentPartPr/>
              <p14:nvPr/>
            </p14:nvContentPartPr>
            <p14:xfrm>
              <a:off x="4010211" y="4625865"/>
              <a:ext cx="417240" cy="527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9800E91-BA19-48FB-B441-F5746676D4D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92571" y="4590225"/>
                <a:ext cx="45288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46EB7F4-18AF-4790-B699-0CDFDAD6F131}"/>
                  </a:ext>
                </a:extLst>
              </p14:cNvPr>
              <p14:cNvContentPartPr/>
              <p14:nvPr/>
            </p14:nvContentPartPr>
            <p14:xfrm>
              <a:off x="4270851" y="4544505"/>
              <a:ext cx="465840" cy="391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46EB7F4-18AF-4790-B699-0CDFDAD6F13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52851" y="4508505"/>
                <a:ext cx="5014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ADDD316-7D31-49B5-A61A-790D817C945D}"/>
                  </a:ext>
                </a:extLst>
              </p14:cNvPr>
              <p14:cNvContentPartPr/>
              <p14:nvPr/>
            </p14:nvContentPartPr>
            <p14:xfrm>
              <a:off x="5139531" y="4369545"/>
              <a:ext cx="1286280" cy="653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ADDD316-7D31-49B5-A61A-790D817C94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21531" y="4333905"/>
                <a:ext cx="132192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986B018-B903-437F-8889-6254696F2036}"/>
                  </a:ext>
                </a:extLst>
              </p14:cNvPr>
              <p14:cNvContentPartPr/>
              <p14:nvPr/>
            </p14:nvContentPartPr>
            <p14:xfrm>
              <a:off x="7010091" y="4457025"/>
              <a:ext cx="481680" cy="584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986B018-B903-437F-8889-6254696F203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992091" y="4421385"/>
                <a:ext cx="51732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11AA920-3CE0-44FB-A49A-C9C7CBF364C5}"/>
                  </a:ext>
                </a:extLst>
              </p14:cNvPr>
              <p14:cNvContentPartPr/>
              <p14:nvPr/>
            </p14:nvContentPartPr>
            <p14:xfrm>
              <a:off x="7356771" y="4426785"/>
              <a:ext cx="394560" cy="532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11AA920-3CE0-44FB-A49A-C9C7CBF364C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39131" y="4390785"/>
                <a:ext cx="43020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9110AE7-0CA6-4103-87D9-B4E7B4CB26E8}"/>
                  </a:ext>
                </a:extLst>
              </p14:cNvPr>
              <p14:cNvContentPartPr/>
              <p14:nvPr/>
            </p14:nvContentPartPr>
            <p14:xfrm>
              <a:off x="7599771" y="4002705"/>
              <a:ext cx="609840" cy="924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9110AE7-0CA6-4103-87D9-B4E7B4CB26E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81771" y="3967065"/>
                <a:ext cx="64548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C47C993-020D-4DC4-B813-5F89C991EB8D}"/>
                  </a:ext>
                </a:extLst>
              </p14:cNvPr>
              <p14:cNvContentPartPr/>
              <p14:nvPr/>
            </p14:nvContentPartPr>
            <p14:xfrm>
              <a:off x="8195571" y="4127985"/>
              <a:ext cx="541080" cy="692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C47C993-020D-4DC4-B813-5F89C991EB8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77931" y="4092345"/>
                <a:ext cx="57672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ABFD7A8-F40C-4BEF-B535-0C7A43E0406F}"/>
                  </a:ext>
                </a:extLst>
              </p14:cNvPr>
              <p14:cNvContentPartPr/>
              <p14:nvPr/>
            </p14:nvContentPartPr>
            <p14:xfrm>
              <a:off x="8374131" y="4453785"/>
              <a:ext cx="262800" cy="63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ABFD7A8-F40C-4BEF-B535-0C7A43E0406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356131" y="4418145"/>
                <a:ext cx="2984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08ABE39-7C5A-4A09-B116-4E239F602FD4}"/>
                  </a:ext>
                </a:extLst>
              </p14:cNvPr>
              <p14:cNvContentPartPr/>
              <p14:nvPr/>
            </p14:nvContentPartPr>
            <p14:xfrm>
              <a:off x="9131211" y="3965265"/>
              <a:ext cx="830520" cy="552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08ABE39-7C5A-4A09-B116-4E239F602FD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13571" y="3929265"/>
                <a:ext cx="866160" cy="6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22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D8A3DD-1F3D-4A6D-9551-DB4EB07595B7}"/>
                  </a:ext>
                </a:extLst>
              </p14:cNvPr>
              <p14:cNvContentPartPr/>
              <p14:nvPr/>
            </p14:nvContentPartPr>
            <p14:xfrm>
              <a:off x="1567251" y="371025"/>
              <a:ext cx="489960" cy="68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D8A3DD-1F3D-4A6D-9551-DB4EB0759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611" y="335025"/>
                <a:ext cx="5256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1AED9C-26A8-4E0E-831F-0213C1CFEB75}"/>
                  </a:ext>
                </a:extLst>
              </p14:cNvPr>
              <p14:cNvContentPartPr/>
              <p14:nvPr/>
            </p14:nvContentPartPr>
            <p14:xfrm>
              <a:off x="2190411" y="395145"/>
              <a:ext cx="546120" cy="70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1AED9C-26A8-4E0E-831F-0213C1CFEB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771" y="359505"/>
                <a:ext cx="58176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230E7A-BA1B-44E9-B2AA-34C519C0561F}"/>
                  </a:ext>
                </a:extLst>
              </p14:cNvPr>
              <p14:cNvContentPartPr/>
              <p14:nvPr/>
            </p14:nvContentPartPr>
            <p14:xfrm>
              <a:off x="2992851" y="316665"/>
              <a:ext cx="566280" cy="555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230E7A-BA1B-44E9-B2AA-34C519C056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4851" y="280665"/>
                <a:ext cx="60192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35A0B8-1387-4367-BD14-72236B8BCD7A}"/>
                  </a:ext>
                </a:extLst>
              </p14:cNvPr>
              <p14:cNvContentPartPr/>
              <p14:nvPr/>
            </p14:nvContentPartPr>
            <p14:xfrm>
              <a:off x="1475451" y="1101825"/>
              <a:ext cx="2786040" cy="39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35A0B8-1387-4367-BD14-72236B8BCD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451" y="1065825"/>
                <a:ext cx="28216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46160E-0957-4A30-AC77-13EC21A446D4}"/>
                  </a:ext>
                </a:extLst>
              </p14:cNvPr>
              <p14:cNvContentPartPr/>
              <p14:nvPr/>
            </p14:nvContentPartPr>
            <p14:xfrm>
              <a:off x="1375731" y="1385145"/>
              <a:ext cx="2790000" cy="23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46160E-0957-4A30-AC77-13EC21A446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8091" y="1349145"/>
                <a:ext cx="2825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F92B8F-8BF7-4C0D-801B-0BB82EDE0F49}"/>
                  </a:ext>
                </a:extLst>
              </p14:cNvPr>
              <p14:cNvContentPartPr/>
              <p14:nvPr/>
            </p14:nvContentPartPr>
            <p14:xfrm>
              <a:off x="1591371" y="1454985"/>
              <a:ext cx="1079280" cy="168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F92B8F-8BF7-4C0D-801B-0BB82EDE0F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3371" y="1418985"/>
                <a:ext cx="1114920" cy="17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8F6E29-4BBB-448D-A7C3-9CAED3304063}"/>
                  </a:ext>
                </a:extLst>
              </p14:cNvPr>
              <p14:cNvContentPartPr/>
              <p14:nvPr/>
            </p14:nvContentPartPr>
            <p14:xfrm>
              <a:off x="1100691" y="3427425"/>
              <a:ext cx="560880" cy="885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8F6E29-4BBB-448D-A7C3-9CAED33040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3051" y="3391425"/>
                <a:ext cx="59652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56D914-1638-4038-9024-82F17E0B61DD}"/>
                  </a:ext>
                </a:extLst>
              </p14:cNvPr>
              <p14:cNvContentPartPr/>
              <p14:nvPr/>
            </p14:nvContentPartPr>
            <p14:xfrm>
              <a:off x="1382931" y="3488985"/>
              <a:ext cx="732960" cy="609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56D914-1638-4038-9024-82F17E0B61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65291" y="3452985"/>
                <a:ext cx="7686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F1E5DC-7ADC-4DEA-92CC-8D227E0C52E3}"/>
                  </a:ext>
                </a:extLst>
              </p14:cNvPr>
              <p14:cNvContentPartPr/>
              <p14:nvPr/>
            </p14:nvContentPartPr>
            <p14:xfrm>
              <a:off x="2045331" y="3371265"/>
              <a:ext cx="386280" cy="51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F1E5DC-7ADC-4DEA-92CC-8D227E0C52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27691" y="3335265"/>
                <a:ext cx="4219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2BEB7A-8EFE-4448-86A9-F11956AE7E66}"/>
                  </a:ext>
                </a:extLst>
              </p14:cNvPr>
              <p14:cNvContentPartPr/>
              <p14:nvPr/>
            </p14:nvContentPartPr>
            <p14:xfrm>
              <a:off x="2233971" y="3022425"/>
              <a:ext cx="721800" cy="635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2BEB7A-8EFE-4448-86A9-F11956AE7E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15971" y="2986785"/>
                <a:ext cx="75744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E08123-F4E6-4B45-BFA9-E1F8F904AF8A}"/>
                  </a:ext>
                </a:extLst>
              </p14:cNvPr>
              <p14:cNvContentPartPr/>
              <p14:nvPr/>
            </p14:nvContentPartPr>
            <p14:xfrm>
              <a:off x="2353491" y="3085785"/>
              <a:ext cx="359640" cy="208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E08123-F4E6-4B45-BFA9-E1F8F904AF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35491" y="3050145"/>
                <a:ext cx="3952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6ED6A6-1185-4C3E-B54B-5DB50667EE4F}"/>
                  </a:ext>
                </a:extLst>
              </p14:cNvPr>
              <p14:cNvContentPartPr/>
              <p14:nvPr/>
            </p14:nvContentPartPr>
            <p14:xfrm>
              <a:off x="2652291" y="2923785"/>
              <a:ext cx="582120" cy="420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6ED6A6-1185-4C3E-B54B-5DB50667EE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34651" y="2888145"/>
                <a:ext cx="6177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488C27-6FEE-4331-8A00-054FEA2DFCF2}"/>
                  </a:ext>
                </a:extLst>
              </p14:cNvPr>
              <p14:cNvContentPartPr/>
              <p14:nvPr/>
            </p14:nvContentPartPr>
            <p14:xfrm>
              <a:off x="3305691" y="2747385"/>
              <a:ext cx="477360" cy="421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488C27-6FEE-4331-8A00-054FEA2DFC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88051" y="2711745"/>
                <a:ext cx="5130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F7D5EC1-9767-4F07-9A17-F333A060D89D}"/>
                  </a:ext>
                </a:extLst>
              </p14:cNvPr>
              <p14:cNvContentPartPr/>
              <p14:nvPr/>
            </p14:nvContentPartPr>
            <p14:xfrm>
              <a:off x="3585051" y="2552625"/>
              <a:ext cx="359280" cy="522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F7D5EC1-9767-4F07-9A17-F333A060D8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67051" y="2516985"/>
                <a:ext cx="39492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4ED2066-8578-4E56-A4D3-19032891B3AB}"/>
                  </a:ext>
                </a:extLst>
              </p14:cNvPr>
              <p14:cNvContentPartPr/>
              <p14:nvPr/>
            </p14:nvContentPartPr>
            <p14:xfrm>
              <a:off x="3840651" y="2534625"/>
              <a:ext cx="540720" cy="461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4ED2066-8578-4E56-A4D3-19032891B3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3011" y="2498625"/>
                <a:ext cx="5763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F1435-8242-4DA4-8251-8AD9A52F227B}"/>
                  </a:ext>
                </a:extLst>
              </p14:cNvPr>
              <p14:cNvContentPartPr/>
              <p14:nvPr/>
            </p14:nvContentPartPr>
            <p14:xfrm>
              <a:off x="4200291" y="2289465"/>
              <a:ext cx="433080" cy="843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F1435-8242-4DA4-8251-8AD9A52F22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82291" y="2253465"/>
                <a:ext cx="46872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79E4A6-0E23-44AD-8DB3-7A80DCBC3127}"/>
                  </a:ext>
                </a:extLst>
              </p14:cNvPr>
              <p14:cNvContentPartPr/>
              <p14:nvPr/>
            </p14:nvContentPartPr>
            <p14:xfrm>
              <a:off x="4662171" y="1757385"/>
              <a:ext cx="753120" cy="1012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79E4A6-0E23-44AD-8DB3-7A80DCBC31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44531" y="1721385"/>
                <a:ext cx="788760" cy="10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17B75A-1528-46F8-8AF7-EF276267E587}"/>
                  </a:ext>
                </a:extLst>
              </p14:cNvPr>
              <p14:cNvContentPartPr/>
              <p14:nvPr/>
            </p14:nvContentPartPr>
            <p14:xfrm>
              <a:off x="5205771" y="1964385"/>
              <a:ext cx="271800" cy="69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17B75A-1528-46F8-8AF7-EF276267E5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88131" y="1928745"/>
                <a:ext cx="307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C8EEA4-CC9F-449B-A791-5A8CC8ABA5DB}"/>
                  </a:ext>
                </a:extLst>
              </p14:cNvPr>
              <p14:cNvContentPartPr/>
              <p14:nvPr/>
            </p14:nvContentPartPr>
            <p14:xfrm>
              <a:off x="4779891" y="1927305"/>
              <a:ext cx="716760" cy="137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C8EEA4-CC9F-449B-A791-5A8CC8ABA5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61891" y="1891665"/>
                <a:ext cx="752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270D69A-3AE0-4F93-9036-07CD0D51CA90}"/>
                  </a:ext>
                </a:extLst>
              </p14:cNvPr>
              <p14:cNvContentPartPr/>
              <p14:nvPr/>
            </p14:nvContentPartPr>
            <p14:xfrm>
              <a:off x="1964331" y="3920265"/>
              <a:ext cx="1422000" cy="959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270D69A-3AE0-4F93-9036-07CD0D51CA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46691" y="3884625"/>
                <a:ext cx="145764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18DAC5-E619-4E7E-86C6-D3B8666C7E2B}"/>
                  </a:ext>
                </a:extLst>
              </p14:cNvPr>
              <p14:cNvContentPartPr/>
              <p14:nvPr/>
            </p14:nvContentPartPr>
            <p14:xfrm>
              <a:off x="3240531" y="4118985"/>
              <a:ext cx="557280" cy="525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18DAC5-E619-4E7E-86C6-D3B8666C7E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22891" y="4083345"/>
                <a:ext cx="59292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D60CB5-7F4C-48BE-98B1-E476F67D1209}"/>
                  </a:ext>
                </a:extLst>
              </p14:cNvPr>
              <p14:cNvContentPartPr/>
              <p14:nvPr/>
            </p14:nvContentPartPr>
            <p14:xfrm>
              <a:off x="3774771" y="4254705"/>
              <a:ext cx="91080" cy="90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D60CB5-7F4C-48BE-98B1-E476F67D12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57131" y="4218705"/>
                <a:ext cx="1267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F49BE2-2F60-4B94-9ABE-FC1A6444157B}"/>
                  </a:ext>
                </a:extLst>
              </p14:cNvPr>
              <p14:cNvContentPartPr/>
              <p14:nvPr/>
            </p14:nvContentPartPr>
            <p14:xfrm>
              <a:off x="3467331" y="3843585"/>
              <a:ext cx="20160" cy="22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F49BE2-2F60-4B94-9ABE-FC1A644415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49331" y="3807945"/>
                <a:ext cx="558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89BEEC-ED86-4E0C-86DD-7B7E9F3400CD}"/>
                  </a:ext>
                </a:extLst>
              </p14:cNvPr>
              <p14:cNvContentPartPr/>
              <p14:nvPr/>
            </p14:nvContentPartPr>
            <p14:xfrm>
              <a:off x="4129731" y="3516705"/>
              <a:ext cx="561960" cy="649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89BEEC-ED86-4E0C-86DD-7B7E9F3400C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12091" y="3481065"/>
                <a:ext cx="59760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16C4671-D323-4AC3-B7B5-0ACB58A1B334}"/>
                  </a:ext>
                </a:extLst>
              </p14:cNvPr>
              <p14:cNvContentPartPr/>
              <p14:nvPr/>
            </p14:nvContentPartPr>
            <p14:xfrm>
              <a:off x="4796811" y="3099825"/>
              <a:ext cx="468000" cy="593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16C4671-D323-4AC3-B7B5-0ACB58A1B3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79171" y="3064185"/>
                <a:ext cx="50364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BE40ACA-B99C-47A6-80D2-9B7B5D889348}"/>
                  </a:ext>
                </a:extLst>
              </p14:cNvPr>
              <p14:cNvContentPartPr/>
              <p14:nvPr/>
            </p14:nvContentPartPr>
            <p14:xfrm>
              <a:off x="5051331" y="3095865"/>
              <a:ext cx="618480" cy="382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BE40ACA-B99C-47A6-80D2-9B7B5D8893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33691" y="3060225"/>
                <a:ext cx="6541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CFF3C3-BC67-4AF8-93D1-DEB7B49997D0}"/>
                  </a:ext>
                </a:extLst>
              </p14:cNvPr>
              <p14:cNvContentPartPr/>
              <p14:nvPr/>
            </p14:nvContentPartPr>
            <p14:xfrm>
              <a:off x="5142051" y="3140865"/>
              <a:ext cx="393120" cy="136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CFF3C3-BC67-4AF8-93D1-DEB7B49997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24411" y="3104865"/>
                <a:ext cx="428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624309C-B897-424D-B39F-D15E56C69957}"/>
                  </a:ext>
                </a:extLst>
              </p14:cNvPr>
              <p14:cNvContentPartPr/>
              <p14:nvPr/>
            </p14:nvContentPartPr>
            <p14:xfrm>
              <a:off x="5611131" y="3086865"/>
              <a:ext cx="398160" cy="255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624309C-B897-424D-B39F-D15E56C699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93491" y="3050865"/>
                <a:ext cx="433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A49DE1-73DC-46FB-83B0-A3398C3BB5B8}"/>
                  </a:ext>
                </a:extLst>
              </p14:cNvPr>
              <p14:cNvContentPartPr/>
              <p14:nvPr/>
            </p14:nvContentPartPr>
            <p14:xfrm>
              <a:off x="5712291" y="2606985"/>
              <a:ext cx="452880" cy="410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A49DE1-73DC-46FB-83B0-A3398C3BB5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94291" y="2571345"/>
                <a:ext cx="4885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AAF22B7-6A44-484D-BBFB-4BC8B2314F26}"/>
                  </a:ext>
                </a:extLst>
              </p14:cNvPr>
              <p14:cNvContentPartPr/>
              <p14:nvPr/>
            </p14:nvContentPartPr>
            <p14:xfrm>
              <a:off x="5803011" y="2841345"/>
              <a:ext cx="34200" cy="19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AAF22B7-6A44-484D-BBFB-4BC8B2314F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85011" y="2805345"/>
                <a:ext cx="698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5CAD5DA-239C-4F1F-A573-D62E04CDE0D0}"/>
                  </a:ext>
                </a:extLst>
              </p14:cNvPr>
              <p14:cNvContentPartPr/>
              <p14:nvPr/>
            </p14:nvContentPartPr>
            <p14:xfrm>
              <a:off x="6194331" y="2797425"/>
              <a:ext cx="88560" cy="156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5CAD5DA-239C-4F1F-A573-D62E04CDE0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76331" y="2761425"/>
                <a:ext cx="124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9C3016-08DF-415B-94D4-023F20FCE6CF}"/>
                  </a:ext>
                </a:extLst>
              </p14:cNvPr>
              <p14:cNvContentPartPr/>
              <p14:nvPr/>
            </p14:nvContentPartPr>
            <p14:xfrm>
              <a:off x="5938731" y="2609145"/>
              <a:ext cx="360" cy="16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9C3016-08DF-415B-94D4-023F20FCE6C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21091" y="2573145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0857B7-91F7-4E60-A16E-82317D505132}"/>
                  </a:ext>
                </a:extLst>
              </p14:cNvPr>
              <p14:cNvContentPartPr/>
              <p14:nvPr/>
            </p14:nvContentPartPr>
            <p14:xfrm>
              <a:off x="6326811" y="2481705"/>
              <a:ext cx="845280" cy="445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0857B7-91F7-4E60-A16E-82317D50513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09171" y="2445705"/>
                <a:ext cx="8809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D3B8B5B-3258-4235-9693-AA1863A85F0B}"/>
                  </a:ext>
                </a:extLst>
              </p14:cNvPr>
              <p14:cNvContentPartPr/>
              <p14:nvPr/>
            </p14:nvContentPartPr>
            <p14:xfrm>
              <a:off x="9187011" y="719145"/>
              <a:ext cx="1011600" cy="625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D3B8B5B-3258-4235-9693-AA1863A85F0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69011" y="683145"/>
                <a:ext cx="104724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FE344B3-5D0F-4157-9502-B57C2C5EA791}"/>
                  </a:ext>
                </a:extLst>
              </p14:cNvPr>
              <p14:cNvContentPartPr/>
              <p14:nvPr/>
            </p14:nvContentPartPr>
            <p14:xfrm>
              <a:off x="9668691" y="1076985"/>
              <a:ext cx="549360" cy="36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FE344B3-5D0F-4157-9502-B57C2C5EA7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51051" y="1041345"/>
                <a:ext cx="5850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C96DBE6-1F1F-4EBD-974A-EB9D4EEDAA3A}"/>
                  </a:ext>
                </a:extLst>
              </p14:cNvPr>
              <p14:cNvContentPartPr/>
              <p14:nvPr/>
            </p14:nvContentPartPr>
            <p14:xfrm>
              <a:off x="10275291" y="913905"/>
              <a:ext cx="479520" cy="609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C96DBE6-1F1F-4EBD-974A-EB9D4EEDAA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57291" y="878265"/>
                <a:ext cx="51516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34E355C-293A-49E7-BD72-A7E8E3817A26}"/>
                  </a:ext>
                </a:extLst>
              </p14:cNvPr>
              <p14:cNvContentPartPr/>
              <p14:nvPr/>
            </p14:nvContentPartPr>
            <p14:xfrm>
              <a:off x="10774251" y="488385"/>
              <a:ext cx="1135080" cy="1044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34E355C-293A-49E7-BD72-A7E8E3817A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56251" y="452745"/>
                <a:ext cx="117072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B8985B6-C886-4F17-A5C4-0ABAB08A462B}"/>
                  </a:ext>
                </a:extLst>
              </p14:cNvPr>
              <p14:cNvContentPartPr/>
              <p14:nvPr/>
            </p14:nvContentPartPr>
            <p14:xfrm>
              <a:off x="11449971" y="877905"/>
              <a:ext cx="274320" cy="55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B8985B6-C886-4F17-A5C4-0ABAB08A462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32331" y="842265"/>
                <a:ext cx="309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EECEEF-68D0-4015-8E6D-9496B29826F7}"/>
                  </a:ext>
                </a:extLst>
              </p14:cNvPr>
              <p14:cNvContentPartPr/>
              <p14:nvPr/>
            </p14:nvContentPartPr>
            <p14:xfrm>
              <a:off x="10930851" y="905625"/>
              <a:ext cx="87120" cy="1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EECEEF-68D0-4015-8E6D-9496B29826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12851" y="869625"/>
                <a:ext cx="122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D699479-E0E4-47B7-962E-432E53138B40}"/>
                  </a:ext>
                </a:extLst>
              </p14:cNvPr>
              <p14:cNvContentPartPr/>
              <p14:nvPr/>
            </p14:nvContentPartPr>
            <p14:xfrm>
              <a:off x="10818531" y="950265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D699479-E0E4-47B7-962E-432E53138B4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00891" y="914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6ADCDC3-7BA5-44AC-B0FD-63CB9BF58CEB}"/>
                  </a:ext>
                </a:extLst>
              </p14:cNvPr>
              <p14:cNvContentPartPr/>
              <p14:nvPr/>
            </p14:nvContentPartPr>
            <p14:xfrm>
              <a:off x="10918251" y="643905"/>
              <a:ext cx="266040" cy="125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6ADCDC3-7BA5-44AC-B0FD-63CB9BF58CE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00251" y="608265"/>
                <a:ext cx="3016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449E7C-E524-45E0-ACE8-EA7F9C6E57B9}"/>
                  </a:ext>
                </a:extLst>
              </p14:cNvPr>
              <p14:cNvContentPartPr/>
              <p14:nvPr/>
            </p14:nvContentPartPr>
            <p14:xfrm>
              <a:off x="11731491" y="605385"/>
              <a:ext cx="433440" cy="426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449E7C-E524-45E0-ACE8-EA7F9C6E57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713491" y="569385"/>
                <a:ext cx="4690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36EFED8-B2CF-4527-9BEF-21B86BD53CB2}"/>
                  </a:ext>
                </a:extLst>
              </p14:cNvPr>
              <p14:cNvContentPartPr/>
              <p14:nvPr/>
            </p14:nvContentPartPr>
            <p14:xfrm>
              <a:off x="9986571" y="1462905"/>
              <a:ext cx="1725120" cy="424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36EFED8-B2CF-4527-9BEF-21B86BD53CB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68931" y="1426905"/>
                <a:ext cx="17607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BD7979A-CF54-42C3-BF85-73DE1BCE234F}"/>
                  </a:ext>
                </a:extLst>
              </p14:cNvPr>
              <p14:cNvContentPartPr/>
              <p14:nvPr/>
            </p14:nvContentPartPr>
            <p14:xfrm>
              <a:off x="10150011" y="1833345"/>
              <a:ext cx="1017720" cy="360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BD7979A-CF54-42C3-BF85-73DE1BCE234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32371" y="1797345"/>
                <a:ext cx="10533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B232C40-7C0B-4831-9F0F-F51204C38605}"/>
                  </a:ext>
                </a:extLst>
              </p14:cNvPr>
              <p14:cNvContentPartPr/>
              <p14:nvPr/>
            </p14:nvContentPartPr>
            <p14:xfrm>
              <a:off x="3402891" y="5151105"/>
              <a:ext cx="727920" cy="755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B232C40-7C0B-4831-9F0F-F51204C3860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85251" y="5115465"/>
                <a:ext cx="76356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3DBDF9B-5D20-4753-80B6-C5646E6A0EFE}"/>
                  </a:ext>
                </a:extLst>
              </p14:cNvPr>
              <p14:cNvContentPartPr/>
              <p14:nvPr/>
            </p14:nvContentPartPr>
            <p14:xfrm>
              <a:off x="3996531" y="4676625"/>
              <a:ext cx="1211040" cy="952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3DBDF9B-5D20-4753-80B6-C5646E6A0EF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78891" y="4640985"/>
                <a:ext cx="124668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2982608-5FEE-4B75-A221-DD942B41837C}"/>
                  </a:ext>
                </a:extLst>
              </p14:cNvPr>
              <p14:cNvContentPartPr/>
              <p14:nvPr/>
            </p14:nvContentPartPr>
            <p14:xfrm>
              <a:off x="4933611" y="4254705"/>
              <a:ext cx="584280" cy="513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2982608-5FEE-4B75-A221-DD942B41837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15971" y="4218705"/>
                <a:ext cx="61992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98263F9-04D2-48D7-B452-295AD70DEE59}"/>
                  </a:ext>
                </a:extLst>
              </p14:cNvPr>
              <p14:cNvContentPartPr/>
              <p14:nvPr/>
            </p14:nvContentPartPr>
            <p14:xfrm>
              <a:off x="4928931" y="4300065"/>
              <a:ext cx="358200" cy="237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98263F9-04D2-48D7-B452-295AD70DEE5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11291" y="4264425"/>
                <a:ext cx="393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DE9608-D505-44F2-BAB2-71F7246FCA18}"/>
                  </a:ext>
                </a:extLst>
              </p14:cNvPr>
              <p14:cNvContentPartPr/>
              <p14:nvPr/>
            </p14:nvContentPartPr>
            <p14:xfrm>
              <a:off x="5326731" y="4209345"/>
              <a:ext cx="784080" cy="564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DE9608-D505-44F2-BAB2-71F7246FCA1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09091" y="4173705"/>
                <a:ext cx="81972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671231-1312-4A80-92A9-682152F94B55}"/>
                  </a:ext>
                </a:extLst>
              </p14:cNvPr>
              <p14:cNvContentPartPr/>
              <p14:nvPr/>
            </p14:nvContentPartPr>
            <p14:xfrm>
              <a:off x="6250491" y="3973905"/>
              <a:ext cx="641520" cy="502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671231-1312-4A80-92A9-682152F94B5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32851" y="3938265"/>
                <a:ext cx="6771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43E7ADC-056C-43A0-8119-9F53BF8B659D}"/>
                  </a:ext>
                </a:extLst>
              </p14:cNvPr>
              <p14:cNvContentPartPr/>
              <p14:nvPr/>
            </p14:nvContentPartPr>
            <p14:xfrm>
              <a:off x="6873651" y="3022785"/>
              <a:ext cx="652320" cy="981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43E7ADC-056C-43A0-8119-9F53BF8B659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55651" y="2986785"/>
                <a:ext cx="68796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77E720-43D6-4D2A-A5B2-9A27DBBF9F1D}"/>
                  </a:ext>
                </a:extLst>
              </p14:cNvPr>
              <p14:cNvContentPartPr/>
              <p14:nvPr/>
            </p14:nvContentPartPr>
            <p14:xfrm>
              <a:off x="7187931" y="3028545"/>
              <a:ext cx="1525320" cy="704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77E720-43D6-4D2A-A5B2-9A27DBBF9F1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70291" y="2992545"/>
                <a:ext cx="156096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1FED149-6CED-4EEF-AA00-10A96994F8C4}"/>
                  </a:ext>
                </a:extLst>
              </p14:cNvPr>
              <p14:cNvContentPartPr/>
              <p14:nvPr/>
            </p14:nvContentPartPr>
            <p14:xfrm>
              <a:off x="5101011" y="5591385"/>
              <a:ext cx="920520" cy="928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1FED149-6CED-4EEF-AA00-10A96994F8C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83371" y="5555385"/>
                <a:ext cx="95616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B3B505E-1CAE-4616-B003-0E9C30EC635C}"/>
                  </a:ext>
                </a:extLst>
              </p14:cNvPr>
              <p14:cNvContentPartPr/>
              <p14:nvPr/>
            </p14:nvContentPartPr>
            <p14:xfrm>
              <a:off x="5440851" y="6021585"/>
              <a:ext cx="171720" cy="198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B3B505E-1CAE-4616-B003-0E9C30EC635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23211" y="5985945"/>
                <a:ext cx="207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0BDC68-528E-4D18-8D7F-EF99910CE870}"/>
                  </a:ext>
                </a:extLst>
              </p14:cNvPr>
              <p14:cNvContentPartPr/>
              <p14:nvPr/>
            </p14:nvContentPartPr>
            <p14:xfrm>
              <a:off x="5814171" y="4990905"/>
              <a:ext cx="1003680" cy="997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0BDC68-528E-4D18-8D7F-EF99910CE87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96531" y="4954905"/>
                <a:ext cx="103932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BCE1EEA-EC8B-403C-92AB-6FAEEED17C60}"/>
                  </a:ext>
                </a:extLst>
              </p14:cNvPr>
              <p14:cNvContentPartPr/>
              <p14:nvPr/>
            </p14:nvContentPartPr>
            <p14:xfrm>
              <a:off x="6700491" y="4640265"/>
              <a:ext cx="1420560" cy="990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BCE1EEA-EC8B-403C-92AB-6FAEEED17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82491" y="4604265"/>
                <a:ext cx="1456200" cy="10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A29D1CD-47F2-47F6-9B60-77D7E9840A1B}"/>
                  </a:ext>
                </a:extLst>
              </p14:cNvPr>
              <p14:cNvContentPartPr/>
              <p14:nvPr/>
            </p14:nvContentPartPr>
            <p14:xfrm>
              <a:off x="10004211" y="2708865"/>
              <a:ext cx="520920" cy="822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A29D1CD-47F2-47F6-9B60-77D7E9840A1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86571" y="2672865"/>
                <a:ext cx="55656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643A188-81C1-4CE7-8A9F-8BFD87411007}"/>
                  </a:ext>
                </a:extLst>
              </p14:cNvPr>
              <p14:cNvContentPartPr/>
              <p14:nvPr/>
            </p14:nvContentPartPr>
            <p14:xfrm>
              <a:off x="10538091" y="2457945"/>
              <a:ext cx="520920" cy="749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643A188-81C1-4CE7-8A9F-8BFD8741100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20091" y="2422305"/>
                <a:ext cx="55656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0C1D0CB-C4A9-4AFE-8A79-1EA8CB01697E}"/>
                  </a:ext>
                </a:extLst>
              </p14:cNvPr>
              <p14:cNvContentPartPr/>
              <p14:nvPr/>
            </p14:nvContentPartPr>
            <p14:xfrm>
              <a:off x="11225691" y="2425905"/>
              <a:ext cx="466200" cy="446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0C1D0CB-C4A9-4AFE-8A79-1EA8CB0169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208051" y="2390265"/>
                <a:ext cx="50184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43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7CAE1C-6AD2-4574-932B-DED3BE7BCAB4}"/>
                  </a:ext>
                </a:extLst>
              </p14:cNvPr>
              <p14:cNvContentPartPr/>
              <p14:nvPr/>
            </p14:nvContentPartPr>
            <p14:xfrm>
              <a:off x="352971" y="464265"/>
              <a:ext cx="266760" cy="58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7CAE1C-6AD2-4574-932B-DED3BE7BC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971" y="446265"/>
                <a:ext cx="3024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2DB3F9-7B04-450C-A6C1-FE1A9044C589}"/>
                  </a:ext>
                </a:extLst>
              </p14:cNvPr>
              <p14:cNvContentPartPr/>
              <p14:nvPr/>
            </p14:nvContentPartPr>
            <p14:xfrm>
              <a:off x="837891" y="832545"/>
              <a:ext cx="39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2DB3F9-7B04-450C-A6C1-FE1A9044C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251" y="814545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1F1B19-5798-4BF1-B764-1ED9D2C34C00}"/>
                  </a:ext>
                </a:extLst>
              </p14:cNvPr>
              <p14:cNvContentPartPr/>
              <p14:nvPr/>
            </p14:nvContentPartPr>
            <p14:xfrm>
              <a:off x="931491" y="356265"/>
              <a:ext cx="458280" cy="39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1F1B19-5798-4BF1-B764-1ED9D2C34C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491" y="338625"/>
                <a:ext cx="49392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593F61-7E14-43F9-A5E6-326C9CFAD6EC}"/>
                  </a:ext>
                </a:extLst>
              </p14:cNvPr>
              <p14:cNvContentPartPr/>
              <p14:nvPr/>
            </p14:nvContentPartPr>
            <p14:xfrm>
              <a:off x="2806011" y="154665"/>
              <a:ext cx="783360" cy="572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593F61-7E14-43F9-A5E6-326C9CFAD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8371" y="137025"/>
                <a:ext cx="81900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7D6652-FB08-4A38-8DE2-91C50CD5E534}"/>
                  </a:ext>
                </a:extLst>
              </p14:cNvPr>
              <p14:cNvContentPartPr/>
              <p14:nvPr/>
            </p14:nvContentPartPr>
            <p14:xfrm>
              <a:off x="3744531" y="371385"/>
              <a:ext cx="325440" cy="37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7D6652-FB08-4A38-8DE2-91C50CD5E5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6891" y="353385"/>
                <a:ext cx="3610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C1C94A-6FC4-4429-B993-442DBC442080}"/>
                  </a:ext>
                </a:extLst>
              </p14:cNvPr>
              <p14:cNvContentPartPr/>
              <p14:nvPr/>
            </p14:nvContentPartPr>
            <p14:xfrm>
              <a:off x="4118931" y="241425"/>
              <a:ext cx="589320" cy="370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C1C94A-6FC4-4429-B993-442DBC4420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1291" y="223785"/>
                <a:ext cx="6249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47E226-41CE-4164-9013-391C6F6115A3}"/>
                  </a:ext>
                </a:extLst>
              </p14:cNvPr>
              <p14:cNvContentPartPr/>
              <p14:nvPr/>
            </p14:nvContentPartPr>
            <p14:xfrm>
              <a:off x="4705731" y="225585"/>
              <a:ext cx="309600" cy="322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47E226-41CE-4164-9013-391C6F6115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7731" y="207585"/>
                <a:ext cx="345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EEC81F-FA76-4316-ADBE-41DC0241BA7C}"/>
                  </a:ext>
                </a:extLst>
              </p14:cNvPr>
              <p14:cNvContentPartPr/>
              <p14:nvPr/>
            </p14:nvContentPartPr>
            <p14:xfrm>
              <a:off x="3163851" y="545625"/>
              <a:ext cx="450000" cy="841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EEC81F-FA76-4316-ADBE-41DC0241BA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46211" y="527625"/>
                <a:ext cx="48564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D790E5-9005-4DC9-8057-9EEFBF6B0ADD}"/>
                  </a:ext>
                </a:extLst>
              </p14:cNvPr>
              <p14:cNvContentPartPr/>
              <p14:nvPr/>
            </p14:nvContentPartPr>
            <p14:xfrm>
              <a:off x="3489291" y="1232505"/>
              <a:ext cx="161280" cy="125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D790E5-9005-4DC9-8057-9EEFBF6B0A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1291" y="1214505"/>
                <a:ext cx="1969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8C48EAF-F1F9-44E5-B36A-068BD37BD839}"/>
                  </a:ext>
                </a:extLst>
              </p14:cNvPr>
              <p14:cNvContentPartPr/>
              <p14:nvPr/>
            </p14:nvContentPartPr>
            <p14:xfrm>
              <a:off x="3922011" y="977625"/>
              <a:ext cx="735480" cy="327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8C48EAF-F1F9-44E5-B36A-068BD37BD8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04371" y="959625"/>
                <a:ext cx="7711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91AFAD-D904-48B0-82DB-460721B8F481}"/>
                  </a:ext>
                </a:extLst>
              </p14:cNvPr>
              <p14:cNvContentPartPr/>
              <p14:nvPr/>
            </p14:nvContentPartPr>
            <p14:xfrm>
              <a:off x="4797891" y="862425"/>
              <a:ext cx="318240" cy="24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91AFAD-D904-48B0-82DB-460721B8F4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80251" y="844785"/>
                <a:ext cx="353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0B2935-8404-4D75-A23B-719129524B90}"/>
                  </a:ext>
                </a:extLst>
              </p14:cNvPr>
              <p14:cNvContentPartPr/>
              <p14:nvPr/>
            </p14:nvContentPartPr>
            <p14:xfrm>
              <a:off x="5006331" y="687825"/>
              <a:ext cx="299520" cy="432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0B2935-8404-4D75-A23B-719129524B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88331" y="669825"/>
                <a:ext cx="3351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C275DD-A344-40A0-A39C-152C8CF566C6}"/>
                  </a:ext>
                </a:extLst>
              </p14:cNvPr>
              <p14:cNvContentPartPr/>
              <p14:nvPr/>
            </p14:nvContentPartPr>
            <p14:xfrm>
              <a:off x="4840731" y="625905"/>
              <a:ext cx="651600" cy="424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C275DD-A344-40A0-A39C-152C8CF566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23091" y="607905"/>
                <a:ext cx="6872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95110F0-7681-4200-94B7-F30CF2BA66C1}"/>
                  </a:ext>
                </a:extLst>
              </p14:cNvPr>
              <p14:cNvContentPartPr/>
              <p14:nvPr/>
            </p14:nvContentPartPr>
            <p14:xfrm>
              <a:off x="5460291" y="724185"/>
              <a:ext cx="245520" cy="244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95110F0-7681-4200-94B7-F30CF2BA66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42291" y="706185"/>
                <a:ext cx="281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F768F52-44A2-4180-81F3-DDB18C45D52B}"/>
                  </a:ext>
                </a:extLst>
              </p14:cNvPr>
              <p14:cNvContentPartPr/>
              <p14:nvPr/>
            </p14:nvContentPartPr>
            <p14:xfrm>
              <a:off x="5720931" y="543105"/>
              <a:ext cx="158400" cy="442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F768F52-44A2-4180-81F3-DDB18C45D5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03291" y="525105"/>
                <a:ext cx="19404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9AD125-100F-4383-B854-12DE797B49C3}"/>
                  </a:ext>
                </a:extLst>
              </p14:cNvPr>
              <p14:cNvContentPartPr/>
              <p14:nvPr/>
            </p14:nvContentPartPr>
            <p14:xfrm>
              <a:off x="5821011" y="506745"/>
              <a:ext cx="89280" cy="290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9AD125-100F-4383-B854-12DE797B49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03011" y="488745"/>
                <a:ext cx="124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6E93C7B-8C78-47B2-9AE1-12B6FBA3780D}"/>
                  </a:ext>
                </a:extLst>
              </p14:cNvPr>
              <p14:cNvContentPartPr/>
              <p14:nvPr/>
            </p14:nvContentPartPr>
            <p14:xfrm>
              <a:off x="6009291" y="403785"/>
              <a:ext cx="426600" cy="558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6E93C7B-8C78-47B2-9AE1-12B6FBA37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91651" y="385785"/>
                <a:ext cx="4622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BA1533-876A-47CC-BA6A-E17E42A85A88}"/>
                  </a:ext>
                </a:extLst>
              </p14:cNvPr>
              <p14:cNvContentPartPr/>
              <p14:nvPr/>
            </p14:nvContentPartPr>
            <p14:xfrm>
              <a:off x="1755891" y="342064"/>
              <a:ext cx="1566360" cy="5998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BA1533-876A-47CC-BA6A-E17E42A85A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38251" y="324064"/>
                <a:ext cx="1602000" cy="60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DA182DC-CCD0-4F9B-8B32-EB407870B8DE}"/>
                  </a:ext>
                </a:extLst>
              </p14:cNvPr>
              <p14:cNvContentPartPr/>
              <p14:nvPr/>
            </p14:nvContentPartPr>
            <p14:xfrm>
              <a:off x="6580611" y="135424"/>
              <a:ext cx="1940400" cy="5662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DA182DC-CCD0-4F9B-8B32-EB407870B8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62971" y="117424"/>
                <a:ext cx="1976040" cy="56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9D77E1A-15F5-4031-84CD-E25987BDCBE9}"/>
                  </a:ext>
                </a:extLst>
              </p14:cNvPr>
              <p14:cNvContentPartPr/>
              <p14:nvPr/>
            </p14:nvContentPartPr>
            <p14:xfrm>
              <a:off x="433611" y="1999144"/>
              <a:ext cx="9950760" cy="1155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9D77E1A-15F5-4031-84CD-E25987BDCB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5971" y="1981504"/>
                <a:ext cx="9986400" cy="11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97901CB-B50D-4E84-8E78-E2F53BE61547}"/>
                  </a:ext>
                </a:extLst>
              </p14:cNvPr>
              <p14:cNvContentPartPr/>
              <p14:nvPr/>
            </p14:nvContentPartPr>
            <p14:xfrm>
              <a:off x="914211" y="3448864"/>
              <a:ext cx="181800" cy="348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97901CB-B50D-4E84-8E78-E2F53BE615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6211" y="3431224"/>
                <a:ext cx="2174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10D7B3C-C085-42D0-B889-E50FE01F2DF9}"/>
                  </a:ext>
                </a:extLst>
              </p14:cNvPr>
              <p14:cNvContentPartPr/>
              <p14:nvPr/>
            </p14:nvContentPartPr>
            <p14:xfrm>
              <a:off x="3377331" y="3358504"/>
              <a:ext cx="484200" cy="716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10D7B3C-C085-42D0-B889-E50FE01F2D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9331" y="3340504"/>
                <a:ext cx="51984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0AB89E-5F14-4AD8-9E50-C315F33AA6AE}"/>
                  </a:ext>
                </a:extLst>
              </p14:cNvPr>
              <p14:cNvContentPartPr/>
              <p14:nvPr/>
            </p14:nvContentPartPr>
            <p14:xfrm>
              <a:off x="4037571" y="3325024"/>
              <a:ext cx="373680" cy="586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0AB89E-5F14-4AD8-9E50-C315F33AA6A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19931" y="3307384"/>
                <a:ext cx="40932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1ECFDAA-CEEF-4826-A654-B9576F109B35}"/>
                  </a:ext>
                </a:extLst>
              </p14:cNvPr>
              <p14:cNvContentPartPr/>
              <p14:nvPr/>
            </p14:nvContentPartPr>
            <p14:xfrm>
              <a:off x="4552011" y="3240784"/>
              <a:ext cx="466560" cy="389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1ECFDAA-CEEF-4826-A654-B9576F109B3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34011" y="3223144"/>
                <a:ext cx="5022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AC1748-86E8-49D1-9601-8C07A903422D}"/>
                  </a:ext>
                </a:extLst>
              </p14:cNvPr>
              <p14:cNvContentPartPr/>
              <p14:nvPr/>
            </p14:nvContentPartPr>
            <p14:xfrm>
              <a:off x="7069851" y="175185"/>
              <a:ext cx="593640" cy="405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AC1748-86E8-49D1-9601-8C07A90342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52211" y="157545"/>
                <a:ext cx="6292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5EC6BCE-0534-42EE-90BC-19D56D8157D1}"/>
                  </a:ext>
                </a:extLst>
              </p14:cNvPr>
              <p14:cNvContentPartPr/>
              <p14:nvPr/>
            </p14:nvContentPartPr>
            <p14:xfrm>
              <a:off x="7721811" y="214065"/>
              <a:ext cx="156240" cy="207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5EC6BCE-0534-42EE-90BC-19D56D8157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04171" y="196425"/>
                <a:ext cx="191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FEBEB43-18F4-4E50-96D6-587426F2EBB0}"/>
                  </a:ext>
                </a:extLst>
              </p14:cNvPr>
              <p14:cNvContentPartPr/>
              <p14:nvPr/>
            </p14:nvContentPartPr>
            <p14:xfrm>
              <a:off x="8138691" y="361665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FEBEB43-18F4-4E50-96D6-587426F2EB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20691" y="3436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D7D0069-4E05-406B-A594-D9587871205D}"/>
                  </a:ext>
                </a:extLst>
              </p14:cNvPr>
              <p14:cNvContentPartPr/>
              <p14:nvPr/>
            </p14:nvContentPartPr>
            <p14:xfrm>
              <a:off x="8166051" y="521145"/>
              <a:ext cx="360" cy="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D7D0069-4E05-406B-A594-D9587871205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48051" y="50350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D15DBC2-937B-49CB-9222-19EC965A866A}"/>
                  </a:ext>
                </a:extLst>
              </p14:cNvPr>
              <p14:cNvContentPartPr/>
              <p14:nvPr/>
            </p14:nvContentPartPr>
            <p14:xfrm>
              <a:off x="8404371" y="-44055"/>
              <a:ext cx="650520" cy="65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D15DBC2-937B-49CB-9222-19EC965A86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86731" y="-61695"/>
                <a:ext cx="6861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2BEFFBE-7E9A-467A-AE64-0F6554029152}"/>
                  </a:ext>
                </a:extLst>
              </p14:cNvPr>
              <p14:cNvContentPartPr/>
              <p14:nvPr/>
            </p14:nvContentPartPr>
            <p14:xfrm>
              <a:off x="8845011" y="291304"/>
              <a:ext cx="348480" cy="12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2BEFFBE-7E9A-467A-AE64-0F655402915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27011" y="273304"/>
                <a:ext cx="384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472CF01-E437-4F7C-A564-7D4222DD7E4B}"/>
                  </a:ext>
                </a:extLst>
              </p14:cNvPr>
              <p14:cNvContentPartPr/>
              <p14:nvPr/>
            </p14:nvContentPartPr>
            <p14:xfrm>
              <a:off x="7402851" y="805384"/>
              <a:ext cx="209160" cy="439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472CF01-E437-4F7C-A564-7D4222DD7E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84851" y="787384"/>
                <a:ext cx="2448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040430C-8882-43A7-B238-45870BA15CBA}"/>
                  </a:ext>
                </a:extLst>
              </p14:cNvPr>
              <p14:cNvContentPartPr/>
              <p14:nvPr/>
            </p14:nvContentPartPr>
            <p14:xfrm>
              <a:off x="7523091" y="1035784"/>
              <a:ext cx="47160" cy="23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40430C-8882-43A7-B238-45870BA15C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05091" y="1017784"/>
                <a:ext cx="82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347EB32-9CD8-44EF-813D-720E973B1C2A}"/>
                  </a:ext>
                </a:extLst>
              </p14:cNvPr>
              <p14:cNvContentPartPr/>
              <p14:nvPr/>
            </p14:nvContentPartPr>
            <p14:xfrm>
              <a:off x="7685811" y="735184"/>
              <a:ext cx="531720" cy="387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47EB32-9CD8-44EF-813D-720E973B1C2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68171" y="717184"/>
                <a:ext cx="5673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CE2DF2B-0054-4CAA-A53F-EB6256C2B651}"/>
                  </a:ext>
                </a:extLst>
              </p14:cNvPr>
              <p14:cNvContentPartPr/>
              <p14:nvPr/>
            </p14:nvContentPartPr>
            <p14:xfrm>
              <a:off x="7876251" y="926704"/>
              <a:ext cx="81720" cy="41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CE2DF2B-0054-4CAA-A53F-EB6256C2B65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58251" y="908704"/>
                <a:ext cx="1173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A8F36AD-E268-4B1A-9800-02AB3CD13EA9}"/>
                  </a:ext>
                </a:extLst>
              </p14:cNvPr>
              <p14:cNvContentPartPr/>
              <p14:nvPr/>
            </p14:nvContentPartPr>
            <p14:xfrm>
              <a:off x="8257491" y="787024"/>
              <a:ext cx="355320" cy="118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A8F36AD-E268-4B1A-9800-02AB3CD13E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39851" y="769384"/>
                <a:ext cx="390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353C3EA-7AAE-43AF-847A-C540F2A951B1}"/>
                  </a:ext>
                </a:extLst>
              </p14:cNvPr>
              <p14:cNvContentPartPr/>
              <p14:nvPr/>
            </p14:nvContentPartPr>
            <p14:xfrm>
              <a:off x="8582571" y="651304"/>
              <a:ext cx="235800" cy="295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353C3EA-7AAE-43AF-847A-C540F2A951B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64571" y="633664"/>
                <a:ext cx="2714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BC8DAD-9C95-4A34-9273-AA84F7624D5C}"/>
                  </a:ext>
                </a:extLst>
              </p14:cNvPr>
              <p14:cNvContentPartPr/>
              <p14:nvPr/>
            </p14:nvContentPartPr>
            <p14:xfrm>
              <a:off x="8365131" y="516304"/>
              <a:ext cx="299520" cy="99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BC8DAD-9C95-4A34-9273-AA84F7624D5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47491" y="498664"/>
                <a:ext cx="3351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D7E337E-8379-42E8-90EE-DFE4875E3FB6}"/>
                  </a:ext>
                </a:extLst>
              </p14:cNvPr>
              <p14:cNvContentPartPr/>
              <p14:nvPr/>
            </p14:nvContentPartPr>
            <p14:xfrm>
              <a:off x="8898291" y="669664"/>
              <a:ext cx="547200" cy="500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D7E337E-8379-42E8-90EE-DFE4875E3F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80291" y="651664"/>
                <a:ext cx="58284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7E5CCD-E6C8-4008-840E-E1445B6BB4E1}"/>
                  </a:ext>
                </a:extLst>
              </p14:cNvPr>
              <p14:cNvContentPartPr/>
              <p14:nvPr/>
            </p14:nvContentPartPr>
            <p14:xfrm>
              <a:off x="7622451" y="1563904"/>
              <a:ext cx="86040" cy="297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7E5CCD-E6C8-4008-840E-E1445B6BB4E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04811" y="1546264"/>
                <a:ext cx="1216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ECA440E-4C0B-420C-9C09-89B5A5216019}"/>
                  </a:ext>
                </a:extLst>
              </p14:cNvPr>
              <p14:cNvContentPartPr/>
              <p14:nvPr/>
            </p14:nvContentPartPr>
            <p14:xfrm>
              <a:off x="7405371" y="1337104"/>
              <a:ext cx="9360" cy="30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ECA440E-4C0B-420C-9C09-89B5A52160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87371" y="1319104"/>
                <a:ext cx="45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9C8F411-25D4-4CD7-AB21-49A0D9A44D0B}"/>
                  </a:ext>
                </a:extLst>
              </p14:cNvPr>
              <p14:cNvContentPartPr/>
              <p14:nvPr/>
            </p14:nvContentPartPr>
            <p14:xfrm>
              <a:off x="7731531" y="1575064"/>
              <a:ext cx="365400" cy="262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9C8F411-25D4-4CD7-AB21-49A0D9A44D0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13531" y="1557064"/>
                <a:ext cx="4010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4DD5D94-59A6-447F-8DB3-75DA888A6F42}"/>
                  </a:ext>
                </a:extLst>
              </p14:cNvPr>
              <p14:cNvContentPartPr/>
              <p14:nvPr/>
            </p14:nvContentPartPr>
            <p14:xfrm>
              <a:off x="8083611" y="1257904"/>
              <a:ext cx="327960" cy="577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4DD5D94-59A6-447F-8DB3-75DA888A6F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65611" y="1240264"/>
                <a:ext cx="3636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D6AE33-11B9-440F-A88F-C3509DAD2C57}"/>
                  </a:ext>
                </a:extLst>
              </p14:cNvPr>
              <p14:cNvContentPartPr/>
              <p14:nvPr/>
            </p14:nvContentPartPr>
            <p14:xfrm>
              <a:off x="8229411" y="1239904"/>
              <a:ext cx="461160" cy="520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D6AE33-11B9-440F-A88F-C3509DAD2C5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11411" y="1221904"/>
                <a:ext cx="4968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57E92E-71C8-4A99-A051-B0B6EEFA106A}"/>
                  </a:ext>
                </a:extLst>
              </p14:cNvPr>
              <p14:cNvContentPartPr/>
              <p14:nvPr/>
            </p14:nvContentPartPr>
            <p14:xfrm>
              <a:off x="8256411" y="1402264"/>
              <a:ext cx="209160" cy="73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57E92E-71C8-4A99-A051-B0B6EEFA106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38411" y="1384624"/>
                <a:ext cx="244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601048-E869-4ED4-B84F-369829CA8D7B}"/>
                  </a:ext>
                </a:extLst>
              </p14:cNvPr>
              <p14:cNvContentPartPr/>
              <p14:nvPr/>
            </p14:nvContentPartPr>
            <p14:xfrm>
              <a:off x="8637291" y="1448344"/>
              <a:ext cx="336960" cy="235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601048-E869-4ED4-B84F-369829CA8D7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19291" y="1430344"/>
                <a:ext cx="3726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6B6EDAA-6CEC-4977-B644-2314F798784E}"/>
                  </a:ext>
                </a:extLst>
              </p14:cNvPr>
              <p14:cNvContentPartPr/>
              <p14:nvPr/>
            </p14:nvContentPartPr>
            <p14:xfrm>
              <a:off x="8872011" y="1321264"/>
              <a:ext cx="154080" cy="302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6B6EDAA-6CEC-4977-B644-2314F79878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54011" y="1303624"/>
                <a:ext cx="1897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7E84C50-76C9-4925-B309-899A327ABB1F}"/>
                  </a:ext>
                </a:extLst>
              </p14:cNvPr>
              <p14:cNvContentPartPr/>
              <p14:nvPr/>
            </p14:nvContentPartPr>
            <p14:xfrm>
              <a:off x="8935371" y="1303264"/>
              <a:ext cx="175680" cy="327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7E84C50-76C9-4925-B309-899A327ABB1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17731" y="1285264"/>
                <a:ext cx="2113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3ACDA43-FC97-46B3-A348-A32288063B05}"/>
                  </a:ext>
                </a:extLst>
              </p14:cNvPr>
              <p14:cNvContentPartPr/>
              <p14:nvPr/>
            </p14:nvContentPartPr>
            <p14:xfrm>
              <a:off x="9143451" y="1142704"/>
              <a:ext cx="472320" cy="434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3ACDA43-FC97-46B3-A348-A32288063B0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125811" y="1125064"/>
                <a:ext cx="5079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18899B0-8213-443D-B34E-E9AF4E788660}"/>
                  </a:ext>
                </a:extLst>
              </p14:cNvPr>
              <p14:cNvContentPartPr/>
              <p14:nvPr/>
            </p14:nvContentPartPr>
            <p14:xfrm>
              <a:off x="7821891" y="2145304"/>
              <a:ext cx="107280" cy="236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18899B0-8213-443D-B34E-E9AF4E78866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03891" y="2127664"/>
                <a:ext cx="142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C969086-F97F-4F76-822B-4ED96E085472}"/>
                  </a:ext>
                </a:extLst>
              </p14:cNvPr>
              <p14:cNvContentPartPr/>
              <p14:nvPr/>
            </p14:nvContentPartPr>
            <p14:xfrm>
              <a:off x="7704171" y="2014984"/>
              <a:ext cx="360" cy="3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C969086-F97F-4F76-822B-4ED96E0854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86171" y="1997344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4F2335-8DCD-439C-91CB-892CFB30402B}"/>
                  </a:ext>
                </a:extLst>
              </p14:cNvPr>
              <p14:cNvContentPartPr/>
              <p14:nvPr/>
            </p14:nvContentPartPr>
            <p14:xfrm>
              <a:off x="7884891" y="2180944"/>
              <a:ext cx="342360" cy="149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4F2335-8DCD-439C-91CB-892CFB30402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867251" y="2163304"/>
                <a:ext cx="378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0A738AE-852B-4DDD-A4D8-576430234BF5}"/>
                  </a:ext>
                </a:extLst>
              </p14:cNvPr>
              <p14:cNvContentPartPr/>
              <p14:nvPr/>
            </p14:nvContentPartPr>
            <p14:xfrm>
              <a:off x="8292771" y="1900864"/>
              <a:ext cx="152640" cy="243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0A738AE-852B-4DDD-A4D8-576430234BF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74771" y="1883224"/>
                <a:ext cx="1882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2BF1089-6D9E-4F36-9F33-40DA1E97D36A}"/>
                  </a:ext>
                </a:extLst>
              </p14:cNvPr>
              <p14:cNvContentPartPr/>
              <p14:nvPr/>
            </p14:nvContentPartPr>
            <p14:xfrm>
              <a:off x="8410131" y="1891864"/>
              <a:ext cx="347760" cy="373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2BF1089-6D9E-4F36-9F33-40DA1E97D36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392491" y="1873864"/>
                <a:ext cx="3834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2E8F6B9-1784-40A8-A81E-7773E04B9A09}"/>
                  </a:ext>
                </a:extLst>
              </p14:cNvPr>
              <p14:cNvContentPartPr/>
              <p14:nvPr/>
            </p14:nvContentPartPr>
            <p14:xfrm>
              <a:off x="8710011" y="2063944"/>
              <a:ext cx="184680" cy="135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2E8F6B9-1784-40A8-A81E-7773E04B9A0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92011" y="2046304"/>
                <a:ext cx="2203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C33C8D1-81E3-42AD-9B31-3C896887D1EB}"/>
                  </a:ext>
                </a:extLst>
              </p14:cNvPr>
              <p14:cNvContentPartPr/>
              <p14:nvPr/>
            </p14:nvContentPartPr>
            <p14:xfrm>
              <a:off x="8302491" y="1964224"/>
              <a:ext cx="171360" cy="3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C33C8D1-81E3-42AD-9B31-3C896887D1E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284851" y="1946584"/>
                <a:ext cx="207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31C0B44-60DD-4F0F-AA6B-B3C836772CC4}"/>
                  </a:ext>
                </a:extLst>
              </p14:cNvPr>
              <p14:cNvContentPartPr/>
              <p14:nvPr/>
            </p14:nvContentPartPr>
            <p14:xfrm>
              <a:off x="8952651" y="1698544"/>
              <a:ext cx="345960" cy="401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31C0B44-60DD-4F0F-AA6B-B3C836772CC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935011" y="1680904"/>
                <a:ext cx="381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8FFA905-51F9-4D27-8331-30A08FDD408C}"/>
                  </a:ext>
                </a:extLst>
              </p14:cNvPr>
              <p14:cNvContentPartPr/>
              <p14:nvPr/>
            </p14:nvContentPartPr>
            <p14:xfrm>
              <a:off x="9363771" y="1604224"/>
              <a:ext cx="399960" cy="370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8FFA905-51F9-4D27-8331-30A08FDD408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346131" y="1586584"/>
                <a:ext cx="4356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471D532-1D12-4EFD-BF87-B23E228D7285}"/>
                  </a:ext>
                </a:extLst>
              </p14:cNvPr>
              <p14:cNvContentPartPr/>
              <p14:nvPr/>
            </p14:nvContentPartPr>
            <p14:xfrm>
              <a:off x="9641331" y="1575064"/>
              <a:ext cx="216000" cy="318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471D532-1D12-4EFD-BF87-B23E228D728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623691" y="1557064"/>
                <a:ext cx="2516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5D2C4EB-8CE5-4913-AC15-015ED1618338}"/>
                  </a:ext>
                </a:extLst>
              </p14:cNvPr>
              <p14:cNvContentPartPr/>
              <p14:nvPr/>
            </p14:nvContentPartPr>
            <p14:xfrm>
              <a:off x="9932571" y="1366624"/>
              <a:ext cx="157680" cy="513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5D2C4EB-8CE5-4913-AC15-015ED161833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914931" y="1348984"/>
                <a:ext cx="19332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A9A033D-C06D-43BA-A003-2AB3A172FF1B}"/>
                  </a:ext>
                </a:extLst>
              </p14:cNvPr>
              <p14:cNvContentPartPr/>
              <p14:nvPr/>
            </p14:nvContentPartPr>
            <p14:xfrm>
              <a:off x="7903971" y="2549584"/>
              <a:ext cx="672480" cy="455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A9A033D-C06D-43BA-A003-2AB3A172FF1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885971" y="2531584"/>
                <a:ext cx="7081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464F6AD-26E2-4FF1-AA16-D8418F1E32DE}"/>
                  </a:ext>
                </a:extLst>
              </p14:cNvPr>
              <p14:cNvContentPartPr/>
              <p14:nvPr/>
            </p14:nvContentPartPr>
            <p14:xfrm>
              <a:off x="8753931" y="2380744"/>
              <a:ext cx="429480" cy="491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464F6AD-26E2-4FF1-AA16-D8418F1E32D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735931" y="2362744"/>
                <a:ext cx="4651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01BFA1A-0089-4BE3-84F5-FF629DADCCE5}"/>
                  </a:ext>
                </a:extLst>
              </p14:cNvPr>
              <p14:cNvContentPartPr/>
              <p14:nvPr/>
            </p14:nvContentPartPr>
            <p14:xfrm>
              <a:off x="9263331" y="2374984"/>
              <a:ext cx="369360" cy="386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01BFA1A-0089-4BE3-84F5-FF629DADCCE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245691" y="2356984"/>
                <a:ext cx="4050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607E794-BB07-4BDB-9816-D858F8EBEA4A}"/>
                  </a:ext>
                </a:extLst>
              </p14:cNvPr>
              <p14:cNvContentPartPr/>
              <p14:nvPr/>
            </p14:nvContentPartPr>
            <p14:xfrm>
              <a:off x="642411" y="3268864"/>
              <a:ext cx="9941040" cy="1448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607E794-BB07-4BDB-9816-D858F8EBEA4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24411" y="3251224"/>
                <a:ext cx="9976680" cy="14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FFECF12-4522-44BA-9C8C-7513C90A98E2}"/>
                  </a:ext>
                </a:extLst>
              </p14:cNvPr>
              <p14:cNvContentPartPr/>
              <p14:nvPr/>
            </p14:nvContentPartPr>
            <p14:xfrm>
              <a:off x="705771" y="4851064"/>
              <a:ext cx="744120" cy="395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FFECF12-4522-44BA-9C8C-7513C90A98E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88131" y="4833064"/>
                <a:ext cx="7797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4F85E5E-9399-419F-962C-80A155490044}"/>
                  </a:ext>
                </a:extLst>
              </p14:cNvPr>
              <p14:cNvContentPartPr/>
              <p14:nvPr/>
            </p14:nvContentPartPr>
            <p14:xfrm>
              <a:off x="4131171" y="4716424"/>
              <a:ext cx="324360" cy="402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4F85E5E-9399-419F-962C-80A15549004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113531" y="4698424"/>
                <a:ext cx="3600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4E47CB3-725A-48AA-A710-4B59609A23DA}"/>
                  </a:ext>
                </a:extLst>
              </p14:cNvPr>
              <p14:cNvContentPartPr/>
              <p14:nvPr/>
            </p14:nvContentPartPr>
            <p14:xfrm>
              <a:off x="3666411" y="4407184"/>
              <a:ext cx="793800" cy="372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4E47CB3-725A-48AA-A710-4B59609A23D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648411" y="4389544"/>
                <a:ext cx="8294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5DB9931-3919-4127-84E7-4E8387328DEA}"/>
                  </a:ext>
                </a:extLst>
              </p14:cNvPr>
              <p14:cNvContentPartPr/>
              <p14:nvPr/>
            </p14:nvContentPartPr>
            <p14:xfrm>
              <a:off x="4710051" y="4662064"/>
              <a:ext cx="365760" cy="301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5DB9931-3919-4127-84E7-4E8387328DE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692411" y="4644064"/>
                <a:ext cx="4014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D914D6D-1C4C-45D2-9F09-FE784E100103}"/>
                  </a:ext>
                </a:extLst>
              </p14:cNvPr>
              <p14:cNvContentPartPr/>
              <p14:nvPr/>
            </p14:nvContentPartPr>
            <p14:xfrm>
              <a:off x="5356971" y="4399624"/>
              <a:ext cx="329760" cy="527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D914D6D-1C4C-45D2-9F09-FE784E10010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339331" y="4381624"/>
                <a:ext cx="3654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A0381C9-1255-4A05-B870-213EBFAD90BE}"/>
                  </a:ext>
                </a:extLst>
              </p14:cNvPr>
              <p14:cNvContentPartPr/>
              <p14:nvPr/>
            </p14:nvContentPartPr>
            <p14:xfrm>
              <a:off x="6060771" y="4118824"/>
              <a:ext cx="442080" cy="482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A0381C9-1255-4A05-B870-213EBFAD90B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043131" y="4101184"/>
                <a:ext cx="4777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E5899D7-2EDA-4C94-940E-A956F7600FD7}"/>
                  </a:ext>
                </a:extLst>
              </p14:cNvPr>
              <p14:cNvContentPartPr/>
              <p14:nvPr/>
            </p14:nvContentPartPr>
            <p14:xfrm>
              <a:off x="9035091" y="3840544"/>
              <a:ext cx="267480" cy="194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E5899D7-2EDA-4C94-940E-A956F7600FD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017091" y="3822544"/>
                <a:ext cx="303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74F017D-4C5F-43F2-AA5D-3AFDCFC65A55}"/>
                  </a:ext>
                </a:extLst>
              </p14:cNvPr>
              <p14:cNvContentPartPr/>
              <p14:nvPr/>
            </p14:nvContentPartPr>
            <p14:xfrm>
              <a:off x="9270531" y="3555064"/>
              <a:ext cx="664200" cy="682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74F017D-4C5F-43F2-AA5D-3AFDCFC65A5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252891" y="3537424"/>
                <a:ext cx="69984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54A8360-7A82-470A-A460-B860D28ED119}"/>
                  </a:ext>
                </a:extLst>
              </p14:cNvPr>
              <p14:cNvContentPartPr/>
              <p14:nvPr/>
            </p14:nvContentPartPr>
            <p14:xfrm>
              <a:off x="734571" y="4100824"/>
              <a:ext cx="10202040" cy="1720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54A8360-7A82-470A-A460-B860D28ED11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16931" y="4083184"/>
                <a:ext cx="1023768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6485174-7757-456B-BC8B-F6EA5F2AC210}"/>
                  </a:ext>
                </a:extLst>
              </p14:cNvPr>
              <p14:cNvContentPartPr/>
              <p14:nvPr/>
            </p14:nvContentPartPr>
            <p14:xfrm>
              <a:off x="995571" y="5920264"/>
              <a:ext cx="483840" cy="442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6485174-7757-456B-BC8B-F6EA5F2AC21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77571" y="5902264"/>
                <a:ext cx="5194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DCE1270-03C3-4FD1-863F-A082436D584F}"/>
                  </a:ext>
                </a:extLst>
              </p14:cNvPr>
              <p14:cNvContentPartPr/>
              <p14:nvPr/>
            </p14:nvContentPartPr>
            <p14:xfrm>
              <a:off x="9597051" y="4625344"/>
              <a:ext cx="850680" cy="771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DCE1270-03C3-4FD1-863F-A082436D584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579051" y="4607704"/>
                <a:ext cx="88632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91A4A49-1589-4A3C-8D84-C8283A904D9D}"/>
                  </a:ext>
                </a:extLst>
              </p14:cNvPr>
              <p14:cNvContentPartPr/>
              <p14:nvPr/>
            </p14:nvContentPartPr>
            <p14:xfrm>
              <a:off x="10085211" y="5036464"/>
              <a:ext cx="285480" cy="133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91A4A49-1589-4A3C-8D84-C8283A904D9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067571" y="5018464"/>
                <a:ext cx="3211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3CAB14E-BE14-47AD-B3C1-7B5453CAAA2C}"/>
                  </a:ext>
                </a:extLst>
              </p14:cNvPr>
              <p14:cNvContentPartPr/>
              <p14:nvPr/>
            </p14:nvContentPartPr>
            <p14:xfrm>
              <a:off x="8392131" y="5458744"/>
              <a:ext cx="505440" cy="1296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3CAB14E-BE14-47AD-B3C1-7B5453CAAA2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374491" y="5441104"/>
                <a:ext cx="541080" cy="13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F7C3606-297B-437F-BD68-DDD119C06018}"/>
                  </a:ext>
                </a:extLst>
              </p14:cNvPr>
              <p14:cNvContentPartPr/>
              <p14:nvPr/>
            </p14:nvContentPartPr>
            <p14:xfrm>
              <a:off x="3231891" y="6119704"/>
              <a:ext cx="450720" cy="883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F7C3606-297B-437F-BD68-DDD119C0601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213891" y="6102064"/>
                <a:ext cx="48636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67BBE18-23DE-4DB7-A47E-0EE6D29C9239}"/>
                  </a:ext>
                </a:extLst>
              </p14:cNvPr>
              <p14:cNvContentPartPr/>
              <p14:nvPr/>
            </p14:nvContentPartPr>
            <p14:xfrm>
              <a:off x="850491" y="5479984"/>
              <a:ext cx="9762840" cy="1083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67BBE18-23DE-4DB7-A47E-0EE6D29C923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32851" y="5461984"/>
                <a:ext cx="979848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31CF428-F26F-49D1-BA03-74EBF5D848F2}"/>
                  </a:ext>
                </a:extLst>
              </p14:cNvPr>
              <p14:cNvContentPartPr/>
              <p14:nvPr/>
            </p14:nvContentPartPr>
            <p14:xfrm>
              <a:off x="2100051" y="6523624"/>
              <a:ext cx="420120" cy="312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31CF428-F26F-49D1-BA03-74EBF5D848F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082411" y="6505984"/>
                <a:ext cx="45576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5863DD5-B131-4EA6-BFD0-C0BBCD2B0FD0}"/>
              </a:ext>
            </a:extLst>
          </p:cNvPr>
          <p:cNvGrpSpPr/>
          <p:nvPr/>
        </p:nvGrpSpPr>
        <p:grpSpPr>
          <a:xfrm>
            <a:off x="4263651" y="5374504"/>
            <a:ext cx="3475080" cy="1495800"/>
            <a:chOff x="4263651" y="5374504"/>
            <a:chExt cx="3475080" cy="14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321191-1CCF-459D-AD17-E3664BACFFE8}"/>
                    </a:ext>
                  </a:extLst>
                </p14:cNvPr>
                <p14:cNvContentPartPr/>
                <p14:nvPr/>
              </p14:nvContentPartPr>
              <p14:xfrm>
                <a:off x="4986531" y="5705344"/>
                <a:ext cx="230400" cy="453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321191-1CCF-459D-AD17-E3664BACFFE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68531" y="5687344"/>
                  <a:ext cx="2660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11F40E-5044-4B52-99C2-A07B32D6B739}"/>
                    </a:ext>
                  </a:extLst>
                </p14:cNvPr>
                <p14:cNvContentPartPr/>
                <p14:nvPr/>
              </p14:nvContentPartPr>
              <p14:xfrm>
                <a:off x="5504211" y="5731624"/>
                <a:ext cx="271800" cy="492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11F40E-5044-4B52-99C2-A07B32D6B73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486211" y="5713624"/>
                  <a:ext cx="30744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8FAAF4-5357-4D15-96AF-3083517B801E}"/>
                    </a:ext>
                  </a:extLst>
                </p14:cNvPr>
                <p14:cNvContentPartPr/>
                <p14:nvPr/>
              </p14:nvContentPartPr>
              <p14:xfrm>
                <a:off x="5395491" y="5735224"/>
                <a:ext cx="233280" cy="176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8FAAF4-5357-4D15-96AF-3083517B801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77491" y="5717584"/>
                  <a:ext cx="268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588899-205C-436C-82E3-E8859F1BBBFE}"/>
                    </a:ext>
                  </a:extLst>
                </p14:cNvPr>
                <p14:cNvContentPartPr/>
                <p14:nvPr/>
              </p14:nvContentPartPr>
              <p14:xfrm>
                <a:off x="5821011" y="5676904"/>
                <a:ext cx="408240" cy="444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588899-205C-436C-82E3-E8859F1BBBF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03371" y="5658904"/>
                  <a:ext cx="4438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FD65CE-6DFC-4383-847A-DAFFAC2D998D}"/>
                    </a:ext>
                  </a:extLst>
                </p14:cNvPr>
                <p14:cNvContentPartPr/>
                <p14:nvPr/>
              </p14:nvContentPartPr>
              <p14:xfrm>
                <a:off x="5893731" y="5890384"/>
                <a:ext cx="151200" cy="93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FD65CE-6DFC-4383-847A-DAFFAC2D99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75731" y="5872744"/>
                  <a:ext cx="186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BB36B42-8A64-4FD0-81B0-3A88040CE19D}"/>
                    </a:ext>
                  </a:extLst>
                </p14:cNvPr>
                <p14:cNvContentPartPr/>
                <p14:nvPr/>
              </p14:nvContentPartPr>
              <p14:xfrm>
                <a:off x="6282531" y="5611384"/>
                <a:ext cx="203400" cy="270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BB36B42-8A64-4FD0-81B0-3A88040CE19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64531" y="5593384"/>
                  <a:ext cx="239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131ADF-5C41-4CEF-AFF4-564529CEB031}"/>
                    </a:ext>
                  </a:extLst>
                </p14:cNvPr>
                <p14:cNvContentPartPr/>
                <p14:nvPr/>
              </p14:nvContentPartPr>
              <p14:xfrm>
                <a:off x="6038451" y="5587984"/>
                <a:ext cx="200160" cy="43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9131ADF-5C41-4CEF-AFF4-564529CEB03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20451" y="5570344"/>
                  <a:ext cx="235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BF159A-F059-4A76-88E9-FA92E461CB0F}"/>
                    </a:ext>
                  </a:extLst>
                </p14:cNvPr>
                <p14:cNvContentPartPr/>
                <p14:nvPr/>
              </p14:nvContentPartPr>
              <p14:xfrm>
                <a:off x="6571251" y="5486104"/>
                <a:ext cx="208080" cy="300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BF159A-F059-4A76-88E9-FA92E461CB0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53251" y="5468104"/>
                  <a:ext cx="2437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12DA3C-1A81-4B47-9726-C6D74CD08D47}"/>
                    </a:ext>
                  </a:extLst>
                </p14:cNvPr>
                <p14:cNvContentPartPr/>
                <p14:nvPr/>
              </p14:nvContentPartPr>
              <p14:xfrm>
                <a:off x="6952491" y="5594824"/>
                <a:ext cx="204840" cy="156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12DA3C-1A81-4B47-9726-C6D74CD08D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934491" y="5576824"/>
                  <a:ext cx="240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CFE0408-F929-4AD2-B26A-79BE2D10F4B5}"/>
                    </a:ext>
                  </a:extLst>
                </p14:cNvPr>
                <p14:cNvContentPartPr/>
                <p14:nvPr/>
              </p14:nvContentPartPr>
              <p14:xfrm>
                <a:off x="7096131" y="5374504"/>
                <a:ext cx="642600" cy="350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CFE0408-F929-4AD2-B26A-79BE2D10F4B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78131" y="5356864"/>
                  <a:ext cx="6782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80FE0D1-9198-4541-8EFB-0224FC652F8A}"/>
                    </a:ext>
                  </a:extLst>
                </p14:cNvPr>
                <p14:cNvContentPartPr/>
                <p14:nvPr/>
              </p14:nvContentPartPr>
              <p14:xfrm>
                <a:off x="4263651" y="6490864"/>
                <a:ext cx="131040" cy="187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80FE0D1-9198-4541-8EFB-0224FC652F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46011" y="6473224"/>
                  <a:ext cx="166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8FF95E4-2223-4BC3-B433-1DBA83505E3E}"/>
                    </a:ext>
                  </a:extLst>
                </p14:cNvPr>
                <p14:cNvContentPartPr/>
                <p14:nvPr/>
              </p14:nvContentPartPr>
              <p14:xfrm>
                <a:off x="4338531" y="6318784"/>
                <a:ext cx="368280" cy="418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8FF95E4-2223-4BC3-B433-1DBA83505E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20891" y="6301144"/>
                  <a:ext cx="4039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89B74FD-99F9-435D-BEF6-C5953459DC14}"/>
                    </a:ext>
                  </a:extLst>
                </p14:cNvPr>
                <p14:cNvContentPartPr/>
                <p14:nvPr/>
              </p14:nvContentPartPr>
              <p14:xfrm>
                <a:off x="4650651" y="6273064"/>
                <a:ext cx="417960" cy="597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89B74FD-99F9-435D-BEF6-C5953459DC1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32651" y="6255064"/>
                  <a:ext cx="4536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7448EF2-3F74-440E-8091-B18FA3068FA7}"/>
                    </a:ext>
                  </a:extLst>
                </p14:cNvPr>
                <p14:cNvContentPartPr/>
                <p14:nvPr/>
              </p14:nvContentPartPr>
              <p14:xfrm>
                <a:off x="5027211" y="6427504"/>
                <a:ext cx="314640" cy="362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7448EF2-3F74-440E-8091-B18FA3068F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009211" y="6409864"/>
                  <a:ext cx="3502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2A87212-B943-4AC2-A68C-6E32D3A4FE83}"/>
                    </a:ext>
                  </a:extLst>
                </p14:cNvPr>
                <p14:cNvContentPartPr/>
                <p14:nvPr/>
              </p14:nvContentPartPr>
              <p14:xfrm>
                <a:off x="5151051" y="6631264"/>
                <a:ext cx="163080" cy="41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2A87212-B943-4AC2-A68C-6E32D3A4FE8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33411" y="6613624"/>
                  <a:ext cx="198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48CED66-2635-4686-B572-EC6DC30A6E1C}"/>
                    </a:ext>
                  </a:extLst>
                </p14:cNvPr>
                <p14:cNvContentPartPr/>
                <p14:nvPr/>
              </p14:nvContentPartPr>
              <p14:xfrm>
                <a:off x="5566491" y="6498784"/>
                <a:ext cx="245160" cy="111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48CED66-2635-4686-B572-EC6DC30A6E1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48851" y="6481144"/>
                  <a:ext cx="280800" cy="14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ADA3245-0184-420A-B3B9-391401E1A474}"/>
                  </a:ext>
                </a:extLst>
              </p14:cNvPr>
              <p14:cNvContentPartPr/>
              <p14:nvPr/>
            </p14:nvContentPartPr>
            <p14:xfrm>
              <a:off x="9840771" y="5891104"/>
              <a:ext cx="678960" cy="603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ADA3245-0184-420A-B3B9-391401E1A47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822771" y="5873104"/>
                <a:ext cx="7146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E79B60B-4D0E-4C1D-B5CD-3F9EB9A617D5}"/>
                  </a:ext>
                </a:extLst>
              </p14:cNvPr>
              <p14:cNvContentPartPr/>
              <p14:nvPr/>
            </p14:nvContentPartPr>
            <p14:xfrm>
              <a:off x="10134531" y="1781344"/>
              <a:ext cx="1296000" cy="4411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E79B60B-4D0E-4C1D-B5CD-3F9EB9A617D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116891" y="1745344"/>
                <a:ext cx="1331640" cy="44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B33FA74-30F0-4F08-8E47-E8ED8691EF37}"/>
                  </a:ext>
                </a:extLst>
              </p14:cNvPr>
              <p14:cNvContentPartPr/>
              <p14:nvPr/>
            </p14:nvContentPartPr>
            <p14:xfrm>
              <a:off x="10848771" y="1316944"/>
              <a:ext cx="222840" cy="288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B33FA74-30F0-4F08-8E47-E8ED8691EF3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830771" y="1280944"/>
                <a:ext cx="2584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98256F4-0BFD-4DFE-8599-8682A407D3D2}"/>
                  </a:ext>
                </a:extLst>
              </p14:cNvPr>
              <p14:cNvContentPartPr/>
              <p14:nvPr/>
            </p14:nvContentPartPr>
            <p14:xfrm>
              <a:off x="11027331" y="968104"/>
              <a:ext cx="398160" cy="640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98256F4-0BFD-4DFE-8599-8682A407D3D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1009331" y="932464"/>
                <a:ext cx="43380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EC14767-49DF-4B91-AFEA-1C424D1DEA5B}"/>
                  </a:ext>
                </a:extLst>
              </p14:cNvPr>
              <p14:cNvContentPartPr/>
              <p14:nvPr/>
            </p14:nvContentPartPr>
            <p14:xfrm>
              <a:off x="11314251" y="678664"/>
              <a:ext cx="446400" cy="715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EC14767-49DF-4B91-AFEA-1C424D1DEA5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1296611" y="643024"/>
                <a:ext cx="48204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083C132-0024-42F1-809C-6C3620843193}"/>
                  </a:ext>
                </a:extLst>
              </p14:cNvPr>
              <p14:cNvContentPartPr/>
              <p14:nvPr/>
            </p14:nvContentPartPr>
            <p14:xfrm>
              <a:off x="11878011" y="443944"/>
              <a:ext cx="311040" cy="652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083C132-0024-42F1-809C-6C3620843193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1860011" y="408304"/>
                <a:ext cx="34668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A878374-E689-4A7F-98A4-C70034044DE4}"/>
                  </a:ext>
                </a:extLst>
              </p14:cNvPr>
              <p14:cNvContentPartPr/>
              <p14:nvPr/>
            </p14:nvContentPartPr>
            <p14:xfrm>
              <a:off x="11905011" y="639784"/>
              <a:ext cx="223560" cy="129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A878374-E689-4A7F-98A4-C70034044DE4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1887011" y="604144"/>
                <a:ext cx="2592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2490B94-041C-475A-BA3C-A09F798B10D1}"/>
                  </a:ext>
                </a:extLst>
              </p14:cNvPr>
              <p14:cNvContentPartPr/>
              <p14:nvPr/>
            </p14:nvContentPartPr>
            <p14:xfrm>
              <a:off x="10610091" y="6029344"/>
              <a:ext cx="681480" cy="464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2490B94-041C-475A-BA3C-A09F798B10D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592451" y="5993704"/>
                <a:ext cx="7171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CB3468A-32EB-4406-B267-AF113DDD77C5}"/>
                  </a:ext>
                </a:extLst>
              </p14:cNvPr>
              <p14:cNvContentPartPr/>
              <p14:nvPr/>
            </p14:nvContentPartPr>
            <p14:xfrm>
              <a:off x="11098971" y="5766544"/>
              <a:ext cx="284040" cy="443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CB3468A-32EB-4406-B267-AF113DDD77C5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1080971" y="5730904"/>
                <a:ext cx="3196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4FBC72F-AC20-4A24-B196-B4FBD140F2D6}"/>
                  </a:ext>
                </a:extLst>
              </p14:cNvPr>
              <p14:cNvContentPartPr/>
              <p14:nvPr/>
            </p14:nvContentPartPr>
            <p14:xfrm>
              <a:off x="11370771" y="5983984"/>
              <a:ext cx="39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4FBC72F-AC20-4A24-B196-B4FBD140F2D6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353131" y="594798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506C13C-0924-4583-909D-454B254759CD}"/>
                  </a:ext>
                </a:extLst>
              </p14:cNvPr>
              <p14:cNvContentPartPr/>
              <p14:nvPr/>
            </p14:nvContentPartPr>
            <p14:xfrm>
              <a:off x="11379771" y="5567464"/>
              <a:ext cx="243720" cy="367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506C13C-0924-4583-909D-454B254759CD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1361771" y="5531464"/>
                <a:ext cx="2793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0F0BAF5-AB7B-4F50-A97D-870FC7E44DBF}"/>
                  </a:ext>
                </a:extLst>
              </p14:cNvPr>
              <p14:cNvContentPartPr/>
              <p14:nvPr/>
            </p14:nvContentPartPr>
            <p14:xfrm>
              <a:off x="11449971" y="5558464"/>
              <a:ext cx="286560" cy="196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0F0BAF5-AB7B-4F50-A97D-870FC7E44DB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1432331" y="5522824"/>
                <a:ext cx="3222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27AA58B-D2BA-4BC2-BAEE-8587E9D8C00B}"/>
                  </a:ext>
                </a:extLst>
              </p14:cNvPr>
              <p14:cNvContentPartPr/>
              <p14:nvPr/>
            </p14:nvContentPartPr>
            <p14:xfrm>
              <a:off x="11744451" y="5273344"/>
              <a:ext cx="360720" cy="4410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27AA58B-D2BA-4BC2-BAEE-8587E9D8C00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1726811" y="5237704"/>
                <a:ext cx="39636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F2F4A58-2EE5-4D36-9A19-E5DC770A26BC}"/>
                  </a:ext>
                </a:extLst>
              </p14:cNvPr>
              <p14:cNvContentPartPr/>
              <p14:nvPr/>
            </p14:nvContentPartPr>
            <p14:xfrm>
              <a:off x="11446011" y="5973904"/>
              <a:ext cx="533880" cy="293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F2F4A58-2EE5-4D36-9A19-E5DC770A26B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428011" y="5937904"/>
                <a:ext cx="5695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B61943E-0C1A-45DF-887F-AF6C3B6B1892}"/>
                  </a:ext>
                </a:extLst>
              </p14:cNvPr>
              <p14:cNvContentPartPr/>
              <p14:nvPr/>
            </p14:nvContentPartPr>
            <p14:xfrm>
              <a:off x="11926971" y="5954104"/>
              <a:ext cx="230040" cy="155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B61943E-0C1A-45DF-887F-AF6C3B6B189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1908971" y="5918464"/>
                <a:ext cx="265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47A15F8-7EC5-464B-895D-1D377CB9D06A}"/>
                  </a:ext>
                </a:extLst>
              </p14:cNvPr>
              <p14:cNvContentPartPr/>
              <p14:nvPr/>
            </p14:nvContentPartPr>
            <p14:xfrm>
              <a:off x="11444931" y="5991904"/>
              <a:ext cx="315000" cy="219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47A15F8-7EC5-464B-895D-1D377CB9D06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1426931" y="5955904"/>
                <a:ext cx="350640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8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99DC74-236E-4A0D-B9F4-1488EA1A40DA}"/>
                  </a:ext>
                </a:extLst>
              </p14:cNvPr>
              <p14:cNvContentPartPr/>
              <p14:nvPr/>
            </p14:nvContentPartPr>
            <p14:xfrm>
              <a:off x="60291" y="335745"/>
              <a:ext cx="681120" cy="71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99DC74-236E-4A0D-B9F4-1488EA1A40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51" y="300105"/>
                <a:ext cx="71676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D8393F-D5EE-405D-BEF8-CFE1AB454688}"/>
                  </a:ext>
                </a:extLst>
              </p14:cNvPr>
              <p14:cNvContentPartPr/>
              <p14:nvPr/>
            </p14:nvContentPartPr>
            <p14:xfrm>
              <a:off x="244251" y="658305"/>
              <a:ext cx="521640" cy="12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D8393F-D5EE-405D-BEF8-CFE1AB4546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251" y="622305"/>
                <a:ext cx="557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D214BF-86BE-41E8-9F16-D48E642026CD}"/>
                  </a:ext>
                </a:extLst>
              </p14:cNvPr>
              <p14:cNvContentPartPr/>
              <p14:nvPr/>
            </p14:nvContentPartPr>
            <p14:xfrm>
              <a:off x="702531" y="301185"/>
              <a:ext cx="672480" cy="689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D214BF-86BE-41E8-9F16-D48E642026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891" y="265545"/>
                <a:ext cx="70812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6FAB2C-E78B-45CA-8415-2107D1DB47E2}"/>
                  </a:ext>
                </a:extLst>
              </p14:cNvPr>
              <p14:cNvContentPartPr/>
              <p14:nvPr/>
            </p14:nvContentPartPr>
            <p14:xfrm>
              <a:off x="1303371" y="362745"/>
              <a:ext cx="273600" cy="430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6FAB2C-E78B-45CA-8415-2107D1DB47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5371" y="327105"/>
                <a:ext cx="3092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D91321-3C64-44AD-B7C1-E96AF2F638C4}"/>
                  </a:ext>
                </a:extLst>
              </p14:cNvPr>
              <p14:cNvContentPartPr/>
              <p14:nvPr/>
            </p14:nvContentPartPr>
            <p14:xfrm>
              <a:off x="1579491" y="555345"/>
              <a:ext cx="647280" cy="443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D91321-3C64-44AD-B7C1-E96AF2F638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1491" y="519345"/>
                <a:ext cx="6829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D033C7-5F77-46C7-A974-9484028C3B42}"/>
                  </a:ext>
                </a:extLst>
              </p14:cNvPr>
              <p14:cNvContentPartPr/>
              <p14:nvPr/>
            </p14:nvContentPartPr>
            <p14:xfrm>
              <a:off x="2045691" y="523305"/>
              <a:ext cx="490680" cy="315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D033C7-5F77-46C7-A974-9484028C3B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28051" y="487665"/>
                <a:ext cx="5263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20FA57-1445-43BA-AF3B-D212C856E6EB}"/>
                  </a:ext>
                </a:extLst>
              </p14:cNvPr>
              <p14:cNvContentPartPr/>
              <p14:nvPr/>
            </p14:nvContentPartPr>
            <p14:xfrm>
              <a:off x="2507211" y="216945"/>
              <a:ext cx="307440" cy="481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20FA57-1445-43BA-AF3B-D212C856E6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9571" y="180945"/>
                <a:ext cx="3430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CEDCBB-39CE-42AE-A456-B8A84D7A44B4}"/>
                  </a:ext>
                </a:extLst>
              </p14:cNvPr>
              <p14:cNvContentPartPr/>
              <p14:nvPr/>
            </p14:nvContentPartPr>
            <p14:xfrm>
              <a:off x="2471211" y="428625"/>
              <a:ext cx="185760" cy="5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CEDCBB-39CE-42AE-A456-B8A84D7A44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3211" y="392985"/>
                <a:ext cx="2214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1CFDED-6ACB-4F5C-96C1-6FC25275D971}"/>
                  </a:ext>
                </a:extLst>
              </p14:cNvPr>
              <p14:cNvContentPartPr/>
              <p14:nvPr/>
            </p14:nvContentPartPr>
            <p14:xfrm>
              <a:off x="2721771" y="389025"/>
              <a:ext cx="362520" cy="230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1CFDED-6ACB-4F5C-96C1-6FC25275D9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4131" y="353385"/>
                <a:ext cx="3981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5B2970-9C8F-4F08-8678-B53BFB840635}"/>
                  </a:ext>
                </a:extLst>
              </p14:cNvPr>
              <p14:cNvContentPartPr/>
              <p14:nvPr/>
            </p14:nvContentPartPr>
            <p14:xfrm>
              <a:off x="3281931" y="219825"/>
              <a:ext cx="741600" cy="81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5B2970-9C8F-4F08-8678-B53BFB8406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64291" y="184185"/>
                <a:ext cx="77724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455A19-9864-4784-843E-5E3EAB1A5344}"/>
                  </a:ext>
                </a:extLst>
              </p14:cNvPr>
              <p14:cNvContentPartPr/>
              <p14:nvPr/>
            </p14:nvContentPartPr>
            <p14:xfrm>
              <a:off x="3984291" y="253305"/>
              <a:ext cx="716040" cy="387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455A19-9864-4784-843E-5E3EAB1A53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6291" y="217305"/>
                <a:ext cx="7516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201AC6-FDB7-4849-980B-DEE9777A8611}"/>
                  </a:ext>
                </a:extLst>
              </p14:cNvPr>
              <p14:cNvContentPartPr/>
              <p14:nvPr/>
            </p14:nvContentPartPr>
            <p14:xfrm>
              <a:off x="5107851" y="90585"/>
              <a:ext cx="852120" cy="724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201AC6-FDB7-4849-980B-DEE9777A86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90211" y="54945"/>
                <a:ext cx="88776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F3FFD7-8727-4492-8FE6-52BB4B7BF0EB}"/>
                  </a:ext>
                </a:extLst>
              </p14:cNvPr>
              <p14:cNvContentPartPr/>
              <p14:nvPr/>
            </p14:nvContentPartPr>
            <p14:xfrm>
              <a:off x="5703291" y="550665"/>
              <a:ext cx="253440" cy="9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F3FFD7-8727-4492-8FE6-52BB4B7BF0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5651" y="515025"/>
                <a:ext cx="2890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F4D6F4F-8B7A-4F88-B464-90D9A60CA535}"/>
                  </a:ext>
                </a:extLst>
              </p14:cNvPr>
              <p14:cNvContentPartPr/>
              <p14:nvPr/>
            </p14:nvContentPartPr>
            <p14:xfrm>
              <a:off x="6427611" y="407025"/>
              <a:ext cx="155520" cy="23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F4D6F4F-8B7A-4F88-B464-90D9A60CA5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09971" y="371385"/>
                <a:ext cx="1911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984ED3-CA27-4055-A309-3C1E4BA6968B}"/>
                  </a:ext>
                </a:extLst>
              </p14:cNvPr>
              <p14:cNvContentPartPr/>
              <p14:nvPr/>
            </p14:nvContentPartPr>
            <p14:xfrm>
              <a:off x="6497091" y="298305"/>
              <a:ext cx="525600" cy="471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984ED3-CA27-4055-A309-3C1E4BA696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9451" y="262665"/>
                <a:ext cx="5612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185B39-C2A7-4FB3-9F71-675335D3808F}"/>
                  </a:ext>
                </a:extLst>
              </p14:cNvPr>
              <p14:cNvContentPartPr/>
              <p14:nvPr/>
            </p14:nvContentPartPr>
            <p14:xfrm>
              <a:off x="7069131" y="156465"/>
              <a:ext cx="323640" cy="55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185B39-C2A7-4FB3-9F71-675335D380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51131" y="120825"/>
                <a:ext cx="3592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F603BA-079A-4F0E-A73C-5FD2D22DFD04}"/>
                  </a:ext>
                </a:extLst>
              </p14:cNvPr>
              <p14:cNvContentPartPr/>
              <p14:nvPr/>
            </p14:nvContentPartPr>
            <p14:xfrm>
              <a:off x="7581771" y="243225"/>
              <a:ext cx="240480" cy="495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F603BA-079A-4F0E-A73C-5FD2D22DFD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63771" y="207225"/>
                <a:ext cx="27612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AA140D-FA8F-45E4-9B34-5DBE51913392}"/>
                  </a:ext>
                </a:extLst>
              </p14:cNvPr>
              <p14:cNvContentPartPr/>
              <p14:nvPr/>
            </p14:nvContentPartPr>
            <p14:xfrm>
              <a:off x="7604451" y="442665"/>
              <a:ext cx="243360" cy="37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AA140D-FA8F-45E4-9B34-5DBE519133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86811" y="407025"/>
                <a:ext cx="279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1C67BF-0D74-4436-845F-31C90C2977C2}"/>
                  </a:ext>
                </a:extLst>
              </p14:cNvPr>
              <p14:cNvContentPartPr/>
              <p14:nvPr/>
            </p14:nvContentPartPr>
            <p14:xfrm>
              <a:off x="8158491" y="135585"/>
              <a:ext cx="313920" cy="236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1C67BF-0D74-4436-845F-31C90C2977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40491" y="99585"/>
                <a:ext cx="3495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1F53F5-9C0B-4AD5-9921-6150C031B424}"/>
                  </a:ext>
                </a:extLst>
              </p14:cNvPr>
              <p14:cNvContentPartPr/>
              <p14:nvPr/>
            </p14:nvContentPartPr>
            <p14:xfrm>
              <a:off x="343971" y="905265"/>
              <a:ext cx="8709120" cy="335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1F53F5-9C0B-4AD5-9921-6150C031B4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5971" y="869265"/>
                <a:ext cx="87447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68F97AF-3532-4C02-AA30-A4CA458A76E5}"/>
                  </a:ext>
                </a:extLst>
              </p14:cNvPr>
              <p14:cNvContentPartPr/>
              <p14:nvPr/>
            </p14:nvContentPartPr>
            <p14:xfrm>
              <a:off x="213291" y="1068705"/>
              <a:ext cx="8849160" cy="362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68F97AF-3532-4C02-AA30-A4CA458A76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5651" y="1033065"/>
                <a:ext cx="88848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5E0D0DF-6FE9-43F6-A5FE-FD43A405EB18}"/>
                  </a:ext>
                </a:extLst>
              </p14:cNvPr>
              <p14:cNvContentPartPr/>
              <p14:nvPr/>
            </p14:nvContentPartPr>
            <p14:xfrm>
              <a:off x="561051" y="1900665"/>
              <a:ext cx="120240" cy="182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5E0D0DF-6FE9-43F6-A5FE-FD43A405EB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3411" y="1865025"/>
                <a:ext cx="155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EEA99E-4A7F-45A3-9ED8-AC28B3EF9BF0}"/>
                  </a:ext>
                </a:extLst>
              </p14:cNvPr>
              <p14:cNvContentPartPr/>
              <p14:nvPr/>
            </p14:nvContentPartPr>
            <p14:xfrm>
              <a:off x="533691" y="1583865"/>
              <a:ext cx="331920" cy="634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EEA99E-4A7F-45A3-9ED8-AC28B3EF9B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6051" y="1548225"/>
                <a:ext cx="3675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871602C-11B0-4369-A1F8-988BA37FD221}"/>
                  </a:ext>
                </a:extLst>
              </p14:cNvPr>
              <p14:cNvContentPartPr/>
              <p14:nvPr/>
            </p14:nvContentPartPr>
            <p14:xfrm>
              <a:off x="1368531" y="1361385"/>
              <a:ext cx="831240" cy="923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871602C-11B0-4369-A1F8-988BA37FD22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50891" y="1325745"/>
                <a:ext cx="86688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87AA8E-D5B8-4CA7-9A09-82A5823FBFD5}"/>
                  </a:ext>
                </a:extLst>
              </p14:cNvPr>
              <p14:cNvContentPartPr/>
              <p14:nvPr/>
            </p14:nvContentPartPr>
            <p14:xfrm>
              <a:off x="2282931" y="1636785"/>
              <a:ext cx="1098360" cy="480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87AA8E-D5B8-4CA7-9A09-82A5823FBF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64931" y="1600785"/>
                <a:ext cx="1134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631206-4C02-4EA4-8633-2A0A5198E115}"/>
                  </a:ext>
                </a:extLst>
              </p14:cNvPr>
              <p14:cNvContentPartPr/>
              <p14:nvPr/>
            </p14:nvContentPartPr>
            <p14:xfrm>
              <a:off x="3393891" y="1502505"/>
              <a:ext cx="160560" cy="436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631206-4C02-4EA4-8633-2A0A5198E1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76251" y="1466505"/>
                <a:ext cx="1962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3BCD38-5201-43F4-9048-9061C79F1C57}"/>
                  </a:ext>
                </a:extLst>
              </p14:cNvPr>
              <p14:cNvContentPartPr/>
              <p14:nvPr/>
            </p14:nvContentPartPr>
            <p14:xfrm>
              <a:off x="4010211" y="1722105"/>
              <a:ext cx="294120" cy="417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3BCD38-5201-43F4-9048-9061C79F1C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92571" y="1686105"/>
                <a:ext cx="3297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083212-5897-42FF-B760-58F01F7D6256}"/>
                  </a:ext>
                </a:extLst>
              </p14:cNvPr>
              <p14:cNvContentPartPr/>
              <p14:nvPr/>
            </p14:nvContentPartPr>
            <p14:xfrm>
              <a:off x="3720771" y="1525545"/>
              <a:ext cx="507240" cy="194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083212-5897-42FF-B760-58F01F7D62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02771" y="1489905"/>
                <a:ext cx="542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9001F3-BBA1-4499-999B-761CD8CC2080}"/>
                  </a:ext>
                </a:extLst>
              </p14:cNvPr>
              <p14:cNvContentPartPr/>
              <p14:nvPr/>
            </p14:nvContentPartPr>
            <p14:xfrm>
              <a:off x="4524291" y="1949625"/>
              <a:ext cx="134640" cy="114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9001F3-BBA1-4499-999B-761CD8CC208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06291" y="1913985"/>
                <a:ext cx="1702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964F3E1-0D01-4F78-AC38-84AD76E76E63}"/>
                  </a:ext>
                </a:extLst>
              </p14:cNvPr>
              <p14:cNvContentPartPr/>
              <p14:nvPr/>
            </p14:nvContentPartPr>
            <p14:xfrm>
              <a:off x="4390731" y="174730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964F3E1-0D01-4F78-AC38-84AD76E76E6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73091" y="1711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98CA2E-DAB1-42A3-89E3-B79EBA4AEBC7}"/>
                  </a:ext>
                </a:extLst>
              </p14:cNvPr>
              <p14:cNvContentPartPr/>
              <p14:nvPr/>
            </p14:nvContentPartPr>
            <p14:xfrm>
              <a:off x="4779891" y="1636785"/>
              <a:ext cx="705960" cy="418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98CA2E-DAB1-42A3-89E3-B79EBA4AEBC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61891" y="1601145"/>
                <a:ext cx="7416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B1C2D82-0530-4EA6-A864-29344308F1F4}"/>
                  </a:ext>
                </a:extLst>
              </p14:cNvPr>
              <p14:cNvContentPartPr/>
              <p14:nvPr/>
            </p14:nvContentPartPr>
            <p14:xfrm>
              <a:off x="5564691" y="1548945"/>
              <a:ext cx="645120" cy="497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B1C2D82-0530-4EA6-A864-29344308F1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47051" y="1512945"/>
                <a:ext cx="68076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DC05E33-3A5E-4FF9-9636-63C29340679C}"/>
                  </a:ext>
                </a:extLst>
              </p14:cNvPr>
              <p14:cNvContentPartPr/>
              <p14:nvPr/>
            </p14:nvContentPartPr>
            <p14:xfrm>
              <a:off x="6594651" y="1619865"/>
              <a:ext cx="747720" cy="466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DC05E33-3A5E-4FF9-9636-63C29340679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77011" y="1584225"/>
                <a:ext cx="7833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7611820-A333-4D33-8A98-4C3D7B2D301D}"/>
                  </a:ext>
                </a:extLst>
              </p14:cNvPr>
              <p14:cNvContentPartPr/>
              <p14:nvPr/>
            </p14:nvContentPartPr>
            <p14:xfrm>
              <a:off x="7439211" y="1661625"/>
              <a:ext cx="619560" cy="316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7611820-A333-4D33-8A98-4C3D7B2D301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21571" y="1625625"/>
                <a:ext cx="6552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8FEB24-888C-4E75-84B6-13EDDB157790}"/>
                  </a:ext>
                </a:extLst>
              </p14:cNvPr>
              <p14:cNvContentPartPr/>
              <p14:nvPr/>
            </p14:nvContentPartPr>
            <p14:xfrm>
              <a:off x="8038971" y="1348425"/>
              <a:ext cx="296280" cy="483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8FEB24-888C-4E75-84B6-13EDDB1577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21331" y="1312785"/>
                <a:ext cx="33192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3FA45C-4979-4789-8480-897755D2B0FD}"/>
                  </a:ext>
                </a:extLst>
              </p14:cNvPr>
              <p14:cNvContentPartPr/>
              <p14:nvPr/>
            </p14:nvContentPartPr>
            <p14:xfrm>
              <a:off x="7950051" y="1525905"/>
              <a:ext cx="343080" cy="49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3FA45C-4979-4789-8480-897755D2B0F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32051" y="1489905"/>
                <a:ext cx="378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E5C491-2FF9-49E9-8671-86155A85261A}"/>
                  </a:ext>
                </a:extLst>
              </p14:cNvPr>
              <p14:cNvContentPartPr/>
              <p14:nvPr/>
            </p14:nvContentPartPr>
            <p14:xfrm>
              <a:off x="8419491" y="1455345"/>
              <a:ext cx="196920" cy="290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E5C491-2FF9-49E9-8671-86155A85261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01851" y="1419345"/>
                <a:ext cx="2325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420D89B-EE1F-47D0-B270-4D57B2CF72E6}"/>
                  </a:ext>
                </a:extLst>
              </p14:cNvPr>
              <p14:cNvContentPartPr/>
              <p14:nvPr/>
            </p14:nvContentPartPr>
            <p14:xfrm>
              <a:off x="8698851" y="1518705"/>
              <a:ext cx="229320" cy="303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420D89B-EE1F-47D0-B270-4D57B2CF72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81211" y="1483065"/>
                <a:ext cx="2649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5AB258D-5502-4169-8AE0-E68F01697BE2}"/>
                  </a:ext>
                </a:extLst>
              </p14:cNvPr>
              <p14:cNvContentPartPr/>
              <p14:nvPr/>
            </p14:nvContentPartPr>
            <p14:xfrm>
              <a:off x="9053091" y="989505"/>
              <a:ext cx="311040" cy="766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5AB258D-5502-4169-8AE0-E68F01697BE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35451" y="953865"/>
                <a:ext cx="34668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BEEADC4-3AB2-4F25-BBA5-5A69953E1072}"/>
                  </a:ext>
                </a:extLst>
              </p14:cNvPr>
              <p14:cNvContentPartPr/>
              <p14:nvPr/>
            </p14:nvContentPartPr>
            <p14:xfrm>
              <a:off x="397971" y="2877345"/>
              <a:ext cx="364680" cy="256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BEEADC4-3AB2-4F25-BBA5-5A69953E107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9971" y="2841705"/>
                <a:ext cx="4003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9D6D8FA-B2C3-4172-B2E5-38CD250478A6}"/>
                  </a:ext>
                </a:extLst>
              </p14:cNvPr>
              <p14:cNvContentPartPr/>
              <p14:nvPr/>
            </p14:nvContentPartPr>
            <p14:xfrm>
              <a:off x="769131" y="2597985"/>
              <a:ext cx="236160" cy="640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9D6D8FA-B2C3-4172-B2E5-38CD250478A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1131" y="2562345"/>
                <a:ext cx="27180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BC83F2B-8195-4356-A0FF-D29EFB5EFF23}"/>
                  </a:ext>
                </a:extLst>
              </p14:cNvPr>
              <p14:cNvContentPartPr/>
              <p14:nvPr/>
            </p14:nvContentPartPr>
            <p14:xfrm>
              <a:off x="2032731" y="2407905"/>
              <a:ext cx="363600" cy="712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BC83F2B-8195-4356-A0FF-D29EFB5EFF2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15091" y="2371905"/>
                <a:ext cx="39924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163EC77-A57D-4291-9C7D-DAECC450C0BC}"/>
                  </a:ext>
                </a:extLst>
              </p14:cNvPr>
              <p14:cNvContentPartPr/>
              <p14:nvPr/>
            </p14:nvContentPartPr>
            <p14:xfrm>
              <a:off x="2696211" y="2933145"/>
              <a:ext cx="57600" cy="236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163EC77-A57D-4291-9C7D-DAECC450C0B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78571" y="2897145"/>
                <a:ext cx="932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D6B5528-EB5E-40EA-AA56-F4F4240A6797}"/>
                  </a:ext>
                </a:extLst>
              </p14:cNvPr>
              <p14:cNvContentPartPr/>
              <p14:nvPr/>
            </p14:nvContentPartPr>
            <p14:xfrm>
              <a:off x="2869731" y="2423025"/>
              <a:ext cx="411480" cy="644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D6B5528-EB5E-40EA-AA56-F4F4240A679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52091" y="2387385"/>
                <a:ext cx="44712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E61B8F6-C572-4531-8291-0DF07B44B920}"/>
                  </a:ext>
                </a:extLst>
              </p14:cNvPr>
              <p14:cNvContentPartPr/>
              <p14:nvPr/>
            </p14:nvContentPartPr>
            <p14:xfrm>
              <a:off x="3621051" y="2896785"/>
              <a:ext cx="72360" cy="254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E61B8F6-C572-4531-8291-0DF07B44B9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03411" y="2861145"/>
                <a:ext cx="108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41DF04-4B7B-4106-8CF2-9112E4C706FE}"/>
                  </a:ext>
                </a:extLst>
              </p14:cNvPr>
              <p14:cNvContentPartPr/>
              <p14:nvPr/>
            </p14:nvContentPartPr>
            <p14:xfrm>
              <a:off x="4099131" y="2430585"/>
              <a:ext cx="678240" cy="785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41DF04-4B7B-4106-8CF2-9112E4C706F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81131" y="2394945"/>
                <a:ext cx="71388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45BCB47-B322-4722-AECA-28F4337033F2}"/>
                  </a:ext>
                </a:extLst>
              </p14:cNvPr>
              <p14:cNvContentPartPr/>
              <p14:nvPr/>
            </p14:nvContentPartPr>
            <p14:xfrm>
              <a:off x="4961691" y="3005505"/>
              <a:ext cx="134280" cy="208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45BCB47-B322-4722-AECA-28F4337033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44051" y="2969505"/>
                <a:ext cx="1699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096AB1-816C-4BE2-B74A-B6BFA543BB23}"/>
                  </a:ext>
                </a:extLst>
              </p14:cNvPr>
              <p14:cNvContentPartPr/>
              <p14:nvPr/>
            </p14:nvContentPartPr>
            <p14:xfrm>
              <a:off x="5477931" y="2498625"/>
              <a:ext cx="497520" cy="624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096AB1-816C-4BE2-B74A-B6BFA543B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60291" y="2462625"/>
                <a:ext cx="53316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8784A4A-38C1-44BF-B95C-2DF32D4F6C11}"/>
                  </a:ext>
                </a:extLst>
              </p14:cNvPr>
              <p14:cNvContentPartPr/>
              <p14:nvPr/>
            </p14:nvContentPartPr>
            <p14:xfrm>
              <a:off x="5341131" y="2661345"/>
              <a:ext cx="908640" cy="370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8784A4A-38C1-44BF-B95C-2DF32D4F6C1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23491" y="2625705"/>
                <a:ext cx="94428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1F7839-8438-4EB2-B850-B845B7F915DE}"/>
                  </a:ext>
                </a:extLst>
              </p14:cNvPr>
              <p14:cNvContentPartPr/>
              <p14:nvPr/>
            </p14:nvContentPartPr>
            <p14:xfrm>
              <a:off x="6527691" y="2506545"/>
              <a:ext cx="1812960" cy="421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1F7839-8438-4EB2-B850-B845B7F915D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09691" y="2470905"/>
                <a:ext cx="18486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0D67118-CC2F-4C86-A0CE-9085F9DDCF0B}"/>
                  </a:ext>
                </a:extLst>
              </p14:cNvPr>
              <p14:cNvContentPartPr/>
              <p14:nvPr/>
            </p14:nvContentPartPr>
            <p14:xfrm>
              <a:off x="8211051" y="2099745"/>
              <a:ext cx="394920" cy="534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0D67118-CC2F-4C86-A0CE-9085F9DDCF0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93411" y="2064105"/>
                <a:ext cx="4305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888FE13-4695-4EB1-B404-5D569973051B}"/>
                  </a:ext>
                </a:extLst>
              </p14:cNvPr>
              <p14:cNvContentPartPr/>
              <p14:nvPr/>
            </p14:nvContentPartPr>
            <p14:xfrm>
              <a:off x="7928811" y="2180745"/>
              <a:ext cx="1064160" cy="351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888FE13-4695-4EB1-B404-5D569973051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10811" y="2145105"/>
                <a:ext cx="10998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CE7C2A9-BA7A-49AE-9D2A-8621E1028AA7}"/>
                  </a:ext>
                </a:extLst>
              </p14:cNvPr>
              <p14:cNvContentPartPr/>
              <p14:nvPr/>
            </p14:nvContentPartPr>
            <p14:xfrm>
              <a:off x="8946171" y="2251665"/>
              <a:ext cx="347040" cy="264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CE7C2A9-BA7A-49AE-9D2A-8621E1028AA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28171" y="2215665"/>
                <a:ext cx="3826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7F9E700-CD9D-455E-9B23-2332D59FB2D0}"/>
                  </a:ext>
                </a:extLst>
              </p14:cNvPr>
              <p14:cNvContentPartPr/>
              <p14:nvPr/>
            </p14:nvContentPartPr>
            <p14:xfrm>
              <a:off x="9234171" y="2000385"/>
              <a:ext cx="277920" cy="515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7F9E700-CD9D-455E-9B23-2332D59FB2D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16531" y="1964385"/>
                <a:ext cx="31356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1DD3FC-B43F-4763-9FE3-7F9175F30F75}"/>
                  </a:ext>
                </a:extLst>
              </p14:cNvPr>
              <p14:cNvContentPartPr/>
              <p14:nvPr/>
            </p14:nvContentPartPr>
            <p14:xfrm>
              <a:off x="9904131" y="1956465"/>
              <a:ext cx="623160" cy="599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1DD3FC-B43F-4763-9FE3-7F9175F30F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86491" y="1920465"/>
                <a:ext cx="65880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98D161C-8328-4D12-AF1F-4B2536A8EB54}"/>
                  </a:ext>
                </a:extLst>
              </p14:cNvPr>
              <p14:cNvContentPartPr/>
              <p14:nvPr/>
            </p14:nvContentPartPr>
            <p14:xfrm>
              <a:off x="10510731" y="2245185"/>
              <a:ext cx="173520" cy="227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8D161C-8328-4D12-AF1F-4B2536A8EB5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492731" y="2209185"/>
                <a:ext cx="2091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4AD0D3E-4B71-4837-8832-62756976C37B}"/>
                  </a:ext>
                </a:extLst>
              </p14:cNvPr>
              <p14:cNvContentPartPr/>
              <p14:nvPr/>
            </p14:nvContentPartPr>
            <p14:xfrm>
              <a:off x="10338651" y="2000385"/>
              <a:ext cx="952560" cy="510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4AD0D3E-4B71-4837-8832-62756976C37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21011" y="1964385"/>
                <a:ext cx="98820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17701C7-E24D-460C-88C3-33BC8C5107E8}"/>
                  </a:ext>
                </a:extLst>
              </p14:cNvPr>
              <p14:cNvContentPartPr/>
              <p14:nvPr/>
            </p14:nvContentPartPr>
            <p14:xfrm>
              <a:off x="11244051" y="1982385"/>
              <a:ext cx="146160" cy="220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17701C7-E24D-460C-88C3-33BC8C5107E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226411" y="1946385"/>
                <a:ext cx="1818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7D5F6E9-BA71-44BF-84A5-AAAB2B3C1EB6}"/>
                  </a:ext>
                </a:extLst>
              </p14:cNvPr>
              <p14:cNvContentPartPr/>
              <p14:nvPr/>
            </p14:nvContentPartPr>
            <p14:xfrm>
              <a:off x="11237571" y="1910025"/>
              <a:ext cx="326160" cy="364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7D5F6E9-BA71-44BF-84A5-AAAB2B3C1EB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219931" y="1874025"/>
                <a:ext cx="3618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0545D58-B066-43CA-B9E9-61E7784FCFA4}"/>
                  </a:ext>
                </a:extLst>
              </p14:cNvPr>
              <p14:cNvContentPartPr/>
              <p14:nvPr/>
            </p14:nvContentPartPr>
            <p14:xfrm>
              <a:off x="11443491" y="1747305"/>
              <a:ext cx="358560" cy="588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0545D58-B066-43CA-B9E9-61E7784FCFA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425491" y="1711305"/>
                <a:ext cx="3942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AF8D30D-922C-4B61-AF8D-9C960066E387}"/>
                  </a:ext>
                </a:extLst>
              </p14:cNvPr>
              <p14:cNvContentPartPr/>
              <p14:nvPr/>
            </p14:nvContentPartPr>
            <p14:xfrm>
              <a:off x="11723931" y="1782945"/>
              <a:ext cx="267840" cy="490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AF8D30D-922C-4B61-AF8D-9C960066E38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706291" y="1747305"/>
                <a:ext cx="3034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C41ACB9-DBF4-4807-A512-35A64D25A424}"/>
                  </a:ext>
                </a:extLst>
              </p14:cNvPr>
              <p14:cNvContentPartPr/>
              <p14:nvPr/>
            </p14:nvContentPartPr>
            <p14:xfrm>
              <a:off x="11730051" y="2021985"/>
              <a:ext cx="129960" cy="14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C41ACB9-DBF4-4807-A512-35A64D25A42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712411" y="1986345"/>
                <a:ext cx="1656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676F153-81E2-488B-90CE-D7480D32828B}"/>
                  </a:ext>
                </a:extLst>
              </p14:cNvPr>
              <p14:cNvContentPartPr/>
              <p14:nvPr/>
            </p14:nvContentPartPr>
            <p14:xfrm>
              <a:off x="11968371" y="1901385"/>
              <a:ext cx="156600" cy="72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676F153-81E2-488B-90CE-D7480D32828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950371" y="1865745"/>
                <a:ext cx="192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DB01607-B28C-4141-B2BA-004D41196FB0}"/>
                  </a:ext>
                </a:extLst>
              </p14:cNvPr>
              <p14:cNvContentPartPr/>
              <p14:nvPr/>
            </p14:nvContentPartPr>
            <p14:xfrm>
              <a:off x="2098611" y="3722625"/>
              <a:ext cx="523080" cy="332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DB01607-B28C-4141-B2BA-004D41196FB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080611" y="3686625"/>
                <a:ext cx="5587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785273C-7348-4552-B819-73BE1F275223}"/>
                  </a:ext>
                </a:extLst>
              </p14:cNvPr>
              <p14:cNvContentPartPr/>
              <p14:nvPr/>
            </p14:nvContentPartPr>
            <p14:xfrm>
              <a:off x="2697651" y="3744225"/>
              <a:ext cx="536760" cy="249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785273C-7348-4552-B819-73BE1F27522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679651" y="3708225"/>
                <a:ext cx="5724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59BE321-E6B9-4963-969E-726D67870495}"/>
                  </a:ext>
                </a:extLst>
              </p14:cNvPr>
              <p14:cNvContentPartPr/>
              <p14:nvPr/>
            </p14:nvContentPartPr>
            <p14:xfrm>
              <a:off x="3382371" y="3643065"/>
              <a:ext cx="965880" cy="343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59BE321-E6B9-4963-969E-726D6787049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364731" y="3607065"/>
                <a:ext cx="1001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B048E9E-5887-4392-8803-689BCF8140CB}"/>
                  </a:ext>
                </a:extLst>
              </p14:cNvPr>
              <p14:cNvContentPartPr/>
              <p14:nvPr/>
            </p14:nvContentPartPr>
            <p14:xfrm>
              <a:off x="4354371" y="3639105"/>
              <a:ext cx="242640" cy="211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B048E9E-5887-4392-8803-689BCF8140C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336731" y="3603105"/>
                <a:ext cx="2782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56BB815-5C0D-4E12-8C5E-88E0839CE6F5}"/>
                  </a:ext>
                </a:extLst>
              </p14:cNvPr>
              <p14:cNvContentPartPr/>
              <p14:nvPr/>
            </p14:nvContentPartPr>
            <p14:xfrm>
              <a:off x="4586931" y="3593745"/>
              <a:ext cx="212040" cy="205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56BB815-5C0D-4E12-8C5E-88E0839CE6F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68931" y="3558105"/>
                <a:ext cx="2476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E3A2E0D-2C0E-4466-9F4C-4E0240BE0B58}"/>
                  </a:ext>
                </a:extLst>
              </p14:cNvPr>
              <p14:cNvContentPartPr/>
              <p14:nvPr/>
            </p14:nvContentPartPr>
            <p14:xfrm>
              <a:off x="4957011" y="3440025"/>
              <a:ext cx="212400" cy="323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E3A2E0D-2C0E-4466-9F4C-4E0240BE0B5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39371" y="3404025"/>
                <a:ext cx="2480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2CC5B6C-5F7C-49DC-BC31-EA3EF50A490A}"/>
                  </a:ext>
                </a:extLst>
              </p14:cNvPr>
              <p14:cNvContentPartPr/>
              <p14:nvPr/>
            </p14:nvContentPartPr>
            <p14:xfrm>
              <a:off x="5277771" y="3285945"/>
              <a:ext cx="335880" cy="497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2CC5B6C-5F7C-49DC-BC31-EA3EF50A490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59771" y="3249945"/>
                <a:ext cx="3715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116EFA2-1E06-4CDB-8CD4-373DFE9C232D}"/>
                  </a:ext>
                </a:extLst>
              </p14:cNvPr>
              <p14:cNvContentPartPr/>
              <p14:nvPr/>
            </p14:nvContentPartPr>
            <p14:xfrm>
              <a:off x="5558571" y="3256785"/>
              <a:ext cx="499680" cy="627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116EFA2-1E06-4CDB-8CD4-373DFE9C232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40931" y="3221145"/>
                <a:ext cx="53532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433661E-BEDF-4410-A688-0854CD61CD27}"/>
                  </a:ext>
                </a:extLst>
              </p14:cNvPr>
              <p14:cNvContentPartPr/>
              <p14:nvPr/>
            </p14:nvContentPartPr>
            <p14:xfrm>
              <a:off x="6318891" y="3223305"/>
              <a:ext cx="669600" cy="505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433661E-BEDF-4410-A688-0854CD61CD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00891" y="3187665"/>
                <a:ext cx="70524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B90B328-E4E7-45E9-A708-BFCDC7947B72}"/>
                  </a:ext>
                </a:extLst>
              </p14:cNvPr>
              <p14:cNvContentPartPr/>
              <p14:nvPr/>
            </p14:nvContentPartPr>
            <p14:xfrm>
              <a:off x="7583931" y="3249585"/>
              <a:ext cx="443160" cy="460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B90B328-E4E7-45E9-A708-BFCDC7947B7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66291" y="3213945"/>
                <a:ext cx="4788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BAB5365-F743-4BC3-9F53-0A2B98E10AF7}"/>
                  </a:ext>
                </a:extLst>
              </p14:cNvPr>
              <p14:cNvContentPartPr/>
              <p14:nvPr/>
            </p14:nvContentPartPr>
            <p14:xfrm>
              <a:off x="8072811" y="3102705"/>
              <a:ext cx="628560" cy="640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BAB5365-F743-4BC3-9F53-0A2B98E10AF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055171" y="3066705"/>
                <a:ext cx="66420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53F3F0A-2408-42A4-9EE3-ACE85AFEB631}"/>
                  </a:ext>
                </a:extLst>
              </p14:cNvPr>
              <p14:cNvContentPartPr/>
              <p14:nvPr/>
            </p14:nvContentPartPr>
            <p14:xfrm>
              <a:off x="8828451" y="3228705"/>
              <a:ext cx="424800" cy="439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53F3F0A-2408-42A4-9EE3-ACE85AFEB63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810811" y="3193065"/>
                <a:ext cx="46044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9B93043-4ECE-4A56-9621-08B3683E2E8D}"/>
                  </a:ext>
                </a:extLst>
              </p14:cNvPr>
              <p14:cNvContentPartPr/>
              <p14:nvPr/>
            </p14:nvContentPartPr>
            <p14:xfrm>
              <a:off x="9239571" y="2762865"/>
              <a:ext cx="597960" cy="822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9B93043-4ECE-4A56-9621-08B3683E2E8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221571" y="2727225"/>
                <a:ext cx="63360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13F2BBC-42AE-4105-B679-D3EB4F2292AA}"/>
                  </a:ext>
                </a:extLst>
              </p14:cNvPr>
              <p14:cNvContentPartPr/>
              <p14:nvPr/>
            </p14:nvContentPartPr>
            <p14:xfrm>
              <a:off x="9576531" y="3105945"/>
              <a:ext cx="200520" cy="45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13F2BBC-42AE-4105-B679-D3EB4F2292A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58891" y="3069945"/>
                <a:ext cx="2361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6ADBA6F-3215-40D3-BE52-B560FDAC3EF6}"/>
                  </a:ext>
                </a:extLst>
              </p14:cNvPr>
              <p14:cNvContentPartPr/>
              <p14:nvPr/>
            </p14:nvContentPartPr>
            <p14:xfrm>
              <a:off x="9858411" y="3114225"/>
              <a:ext cx="94320" cy="298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6ADBA6F-3215-40D3-BE52-B560FDAC3EF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40771" y="3078225"/>
                <a:ext cx="129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FF27383-299A-482F-B57B-D755927B07E6}"/>
                  </a:ext>
                </a:extLst>
              </p14:cNvPr>
              <p14:cNvContentPartPr/>
              <p14:nvPr/>
            </p14:nvContentPartPr>
            <p14:xfrm>
              <a:off x="9705051" y="2853225"/>
              <a:ext cx="3960" cy="16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FF27383-299A-482F-B57B-D755927B07E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687411" y="2817585"/>
                <a:ext cx="39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65B1DF5-BC4D-4C89-A9D8-C6B51B8A0711}"/>
                  </a:ext>
                </a:extLst>
              </p14:cNvPr>
              <p14:cNvContentPartPr/>
              <p14:nvPr/>
            </p14:nvContentPartPr>
            <p14:xfrm>
              <a:off x="9876771" y="2840265"/>
              <a:ext cx="297000" cy="394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65B1DF5-BC4D-4C89-A9D8-C6B51B8A071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859131" y="2804625"/>
                <a:ext cx="3326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9E119FD-DEC7-45EE-A517-884E2FCE44FC}"/>
                  </a:ext>
                </a:extLst>
              </p14:cNvPr>
              <p14:cNvContentPartPr/>
              <p14:nvPr/>
            </p14:nvContentPartPr>
            <p14:xfrm>
              <a:off x="10120491" y="2635065"/>
              <a:ext cx="898200" cy="1359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E119FD-DEC7-45EE-A517-884E2FCE44F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02851" y="2599065"/>
                <a:ext cx="933840" cy="14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B463953-93ED-494F-9AE1-8342C36AF9FF}"/>
                  </a:ext>
                </a:extLst>
              </p14:cNvPr>
              <p14:cNvContentPartPr/>
              <p14:nvPr/>
            </p14:nvContentPartPr>
            <p14:xfrm>
              <a:off x="307611" y="4557465"/>
              <a:ext cx="773640" cy="988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B463953-93ED-494F-9AE1-8342C36AF9F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9611" y="4521825"/>
                <a:ext cx="80928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F5E224C-776D-4078-8A0C-B40C1613A124}"/>
                  </a:ext>
                </a:extLst>
              </p14:cNvPr>
              <p14:cNvContentPartPr/>
              <p14:nvPr/>
            </p14:nvContentPartPr>
            <p14:xfrm>
              <a:off x="986571" y="4438665"/>
              <a:ext cx="316440" cy="926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F5E224C-776D-4078-8A0C-B40C1613A12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68571" y="4402665"/>
                <a:ext cx="352080" cy="9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B07DB1B-5CDE-40C4-B1F8-63B6E17FDC43}"/>
                  </a:ext>
                </a:extLst>
              </p14:cNvPr>
              <p14:cNvContentPartPr/>
              <p14:nvPr/>
            </p14:nvContentPartPr>
            <p14:xfrm>
              <a:off x="1640691" y="4607865"/>
              <a:ext cx="491400" cy="429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B07DB1B-5CDE-40C4-B1F8-63B6E17FDC4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22691" y="4571865"/>
                <a:ext cx="5270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0C58C4C-E752-4C40-9090-8A329BB43853}"/>
                  </a:ext>
                </a:extLst>
              </p14:cNvPr>
              <p14:cNvContentPartPr/>
              <p14:nvPr/>
            </p14:nvContentPartPr>
            <p14:xfrm>
              <a:off x="1421091" y="4513905"/>
              <a:ext cx="421920" cy="194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0C58C4C-E752-4C40-9090-8A329BB4385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403091" y="4477905"/>
                <a:ext cx="457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CF28741-B6DA-4CA4-9AA5-5FCE46567AFC}"/>
                  </a:ext>
                </a:extLst>
              </p14:cNvPr>
              <p14:cNvContentPartPr/>
              <p14:nvPr/>
            </p14:nvContentPartPr>
            <p14:xfrm>
              <a:off x="2045331" y="4365585"/>
              <a:ext cx="351000" cy="542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CF28741-B6DA-4CA4-9AA5-5FCE46567AF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027691" y="4329945"/>
                <a:ext cx="38664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84490BD-A235-496D-AC92-CFA63A65CC27}"/>
                  </a:ext>
                </a:extLst>
              </p14:cNvPr>
              <p14:cNvContentPartPr/>
              <p14:nvPr/>
            </p14:nvContentPartPr>
            <p14:xfrm>
              <a:off x="2000691" y="4541265"/>
              <a:ext cx="442080" cy="2570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84490BD-A235-496D-AC92-CFA63A65CC2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982691" y="4505265"/>
                <a:ext cx="4777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F8E57DC-DAFA-467F-9910-373A03A53803}"/>
                  </a:ext>
                </a:extLst>
              </p14:cNvPr>
              <p14:cNvContentPartPr/>
              <p14:nvPr/>
            </p14:nvContentPartPr>
            <p14:xfrm>
              <a:off x="2912571" y="4352265"/>
              <a:ext cx="2419920" cy="531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F8E57DC-DAFA-467F-9910-373A03A5380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894931" y="4316625"/>
                <a:ext cx="245556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C248413-1C91-4236-ACED-DD8FDDDBBEC3}"/>
                  </a:ext>
                </a:extLst>
              </p14:cNvPr>
              <p14:cNvContentPartPr/>
              <p14:nvPr/>
            </p14:nvContentPartPr>
            <p14:xfrm>
              <a:off x="5360211" y="4196385"/>
              <a:ext cx="474480" cy="664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C248413-1C91-4236-ACED-DD8FDDDBBEC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342571" y="4160385"/>
                <a:ext cx="51012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3A08B93-B95A-4ACF-AB06-CCACFB91E44D}"/>
                  </a:ext>
                </a:extLst>
              </p14:cNvPr>
              <p14:cNvContentPartPr/>
              <p14:nvPr/>
            </p14:nvContentPartPr>
            <p14:xfrm>
              <a:off x="5816691" y="4188465"/>
              <a:ext cx="1199520" cy="463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3A08B93-B95A-4ACF-AB06-CCACFB91E44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799051" y="4152825"/>
                <a:ext cx="12351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B22A9B4-1ED9-4F72-A463-556B2CB00CD8}"/>
                  </a:ext>
                </a:extLst>
              </p14:cNvPr>
              <p14:cNvContentPartPr/>
              <p14:nvPr/>
            </p14:nvContentPartPr>
            <p14:xfrm>
              <a:off x="7097571" y="4083345"/>
              <a:ext cx="513360" cy="470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B22A9B4-1ED9-4F72-A463-556B2CB00CD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079931" y="4047345"/>
                <a:ext cx="5490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D3698B9-3ADB-434F-9D29-244D5B09D7E3}"/>
                  </a:ext>
                </a:extLst>
              </p14:cNvPr>
              <p14:cNvContentPartPr/>
              <p14:nvPr/>
            </p14:nvContentPartPr>
            <p14:xfrm>
              <a:off x="7664931" y="3879225"/>
              <a:ext cx="766800" cy="612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D3698B9-3ADB-434F-9D29-244D5B09D7E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647291" y="3843225"/>
                <a:ext cx="80244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2216453-A80D-4545-9336-964FF8BBB2BF}"/>
                  </a:ext>
                </a:extLst>
              </p14:cNvPr>
              <p14:cNvContentPartPr/>
              <p14:nvPr/>
            </p14:nvContentPartPr>
            <p14:xfrm>
              <a:off x="8046891" y="4073265"/>
              <a:ext cx="272880" cy="18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2216453-A80D-4545-9336-964FF8BBB2B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29251" y="4037265"/>
                <a:ext cx="3085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EB38B4C-3209-40BC-941B-F841E91C1D2C}"/>
                  </a:ext>
                </a:extLst>
              </p14:cNvPr>
              <p14:cNvContentPartPr/>
              <p14:nvPr/>
            </p14:nvContentPartPr>
            <p14:xfrm>
              <a:off x="8464131" y="4088745"/>
              <a:ext cx="280440" cy="203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EB38B4C-3209-40BC-941B-F841E91C1D2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446491" y="4052745"/>
                <a:ext cx="316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8A3FCBB-2D81-41B1-BBB5-AC5415B551C1}"/>
                  </a:ext>
                </a:extLst>
              </p14:cNvPr>
              <p14:cNvContentPartPr/>
              <p14:nvPr/>
            </p14:nvContentPartPr>
            <p14:xfrm>
              <a:off x="9502731" y="3965265"/>
              <a:ext cx="1021680" cy="363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8A3FCBB-2D81-41B1-BBB5-AC5415B551C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485091" y="3929625"/>
                <a:ext cx="10573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D120D8F-26B6-452D-89C6-DACD49F83A18}"/>
                  </a:ext>
                </a:extLst>
              </p14:cNvPr>
              <p14:cNvContentPartPr/>
              <p14:nvPr/>
            </p14:nvContentPartPr>
            <p14:xfrm>
              <a:off x="1474731" y="5475825"/>
              <a:ext cx="885600" cy="667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D120D8F-26B6-452D-89C6-DACD49F83A1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457091" y="5440185"/>
                <a:ext cx="92124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004298E-BF27-4FC3-AB93-E96CAAED5BAA}"/>
                  </a:ext>
                </a:extLst>
              </p14:cNvPr>
              <p14:cNvContentPartPr/>
              <p14:nvPr/>
            </p14:nvContentPartPr>
            <p14:xfrm>
              <a:off x="2290131" y="5455305"/>
              <a:ext cx="507240" cy="426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004298E-BF27-4FC3-AB93-E96CAAED5BA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272131" y="5419305"/>
                <a:ext cx="5428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A1A9959-6EC4-413B-87EC-A7A86B853783}"/>
                  </a:ext>
                </a:extLst>
              </p14:cNvPr>
              <p14:cNvContentPartPr/>
              <p14:nvPr/>
            </p14:nvContentPartPr>
            <p14:xfrm>
              <a:off x="2705211" y="5176665"/>
              <a:ext cx="891720" cy="1324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A1A9959-6EC4-413B-87EC-A7A86B85378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687571" y="5140665"/>
                <a:ext cx="927360" cy="13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7EC6D00-C873-47C0-ACDE-76CBEEF35DA9}"/>
                  </a:ext>
                </a:extLst>
              </p14:cNvPr>
              <p14:cNvContentPartPr/>
              <p14:nvPr/>
            </p14:nvContentPartPr>
            <p14:xfrm>
              <a:off x="3734091" y="5049585"/>
              <a:ext cx="456480" cy="937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7EC6D00-C873-47C0-ACDE-76CBEEF35DA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716091" y="5013945"/>
                <a:ext cx="492120" cy="10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3222CFF-50F8-46CC-A69E-90BDC4F3164C}"/>
                  </a:ext>
                </a:extLst>
              </p14:cNvPr>
              <p14:cNvContentPartPr/>
              <p14:nvPr/>
            </p14:nvContentPartPr>
            <p14:xfrm>
              <a:off x="4182291" y="4723425"/>
              <a:ext cx="752400" cy="1434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3222CFF-50F8-46CC-A69E-90BDC4F3164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164651" y="4687785"/>
                <a:ext cx="788040" cy="15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3AE5FA5-8DB7-4217-8C45-BC65708A35A9}"/>
                  </a:ext>
                </a:extLst>
              </p14:cNvPr>
              <p14:cNvContentPartPr/>
              <p14:nvPr/>
            </p14:nvContentPartPr>
            <p14:xfrm>
              <a:off x="5055291" y="5278185"/>
              <a:ext cx="1243080" cy="789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3AE5FA5-8DB7-4217-8C45-BC65708A35A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037291" y="5242545"/>
                <a:ext cx="127872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10488B6-CB7D-4409-BC80-8D9DBEAFF7EA}"/>
                  </a:ext>
                </a:extLst>
              </p14:cNvPr>
              <p14:cNvContentPartPr/>
              <p14:nvPr/>
            </p14:nvContentPartPr>
            <p14:xfrm>
              <a:off x="6346971" y="5285745"/>
              <a:ext cx="353160" cy="592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10488B6-CB7D-4409-BC80-8D9DBEAFF7E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29331" y="5250105"/>
                <a:ext cx="38880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2EF5733-D3CC-4372-BCFC-8952B3ABC0C1}"/>
                  </a:ext>
                </a:extLst>
              </p14:cNvPr>
              <p14:cNvContentPartPr/>
              <p14:nvPr/>
            </p14:nvContentPartPr>
            <p14:xfrm>
              <a:off x="7333731" y="5277825"/>
              <a:ext cx="826200" cy="620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2EF5733-D3CC-4372-BCFC-8952B3ABC0C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315731" y="5241825"/>
                <a:ext cx="86184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BA486F-9F6E-44A2-9280-938EB0203D3A}"/>
                  </a:ext>
                </a:extLst>
              </p14:cNvPr>
              <p14:cNvContentPartPr/>
              <p14:nvPr/>
            </p14:nvContentPartPr>
            <p14:xfrm>
              <a:off x="8129691" y="5074785"/>
              <a:ext cx="557280" cy="601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BA486F-9F6E-44A2-9280-938EB0203D3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112051" y="5039145"/>
                <a:ext cx="59292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FF5CF16-ECAB-4B68-9CC0-F1B9464ADC09}"/>
                  </a:ext>
                </a:extLst>
              </p14:cNvPr>
              <p14:cNvContentPartPr/>
              <p14:nvPr/>
            </p14:nvContentPartPr>
            <p14:xfrm>
              <a:off x="8569611" y="4557825"/>
              <a:ext cx="1293480" cy="1834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FF5CF16-ECAB-4B68-9CC0-F1B9464ADC0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551971" y="4521825"/>
                <a:ext cx="1329120" cy="19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CF26F3C-59C5-4E03-AC82-61DC4F845A6B}"/>
                  </a:ext>
                </a:extLst>
              </p14:cNvPr>
              <p14:cNvContentPartPr/>
              <p14:nvPr/>
            </p14:nvContentPartPr>
            <p14:xfrm>
              <a:off x="9792171" y="4823865"/>
              <a:ext cx="607320" cy="684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CF26F3C-59C5-4E03-AC82-61DC4F845A6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774171" y="4788225"/>
                <a:ext cx="64296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6625F3C-38B6-45C0-A927-519C497A7427}"/>
                  </a:ext>
                </a:extLst>
              </p14:cNvPr>
              <p14:cNvContentPartPr/>
              <p14:nvPr/>
            </p14:nvContentPartPr>
            <p14:xfrm>
              <a:off x="4870611" y="6536385"/>
              <a:ext cx="188640" cy="205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6625F3C-38B6-45C0-A927-519C497A742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852611" y="6500385"/>
                <a:ext cx="2242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97D7D14-7337-4492-8019-01C1E879F59B}"/>
                  </a:ext>
                </a:extLst>
              </p14:cNvPr>
              <p14:cNvContentPartPr/>
              <p14:nvPr/>
            </p14:nvContentPartPr>
            <p14:xfrm>
              <a:off x="4761531" y="6373305"/>
              <a:ext cx="360" cy="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97D7D14-7337-4492-8019-01C1E879F5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43891" y="6337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7B6E357-4203-44C1-A7DF-A12D1F14F93A}"/>
                  </a:ext>
                </a:extLst>
              </p14:cNvPr>
              <p14:cNvContentPartPr/>
              <p14:nvPr/>
            </p14:nvContentPartPr>
            <p14:xfrm>
              <a:off x="5024331" y="6336945"/>
              <a:ext cx="505800" cy="285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7B6E357-4203-44C1-A7DF-A12D1F14F93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006691" y="6300945"/>
                <a:ext cx="541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BDAE32C-F60E-465C-98E9-EB81DB4E7C1B}"/>
                  </a:ext>
                </a:extLst>
              </p14:cNvPr>
              <p14:cNvContentPartPr/>
              <p14:nvPr/>
            </p14:nvContentPartPr>
            <p14:xfrm>
              <a:off x="6020091" y="6062985"/>
              <a:ext cx="878400" cy="658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BDAE32C-F60E-465C-98E9-EB81DB4E7C1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002091" y="6027345"/>
                <a:ext cx="914040" cy="7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16D870F-3C96-4C37-917A-0884B6A1F0FC}"/>
                  </a:ext>
                </a:extLst>
              </p14:cNvPr>
              <p14:cNvContentPartPr/>
              <p14:nvPr/>
            </p14:nvContentPartPr>
            <p14:xfrm>
              <a:off x="6880491" y="6087105"/>
              <a:ext cx="410040" cy="288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16D870F-3C96-4C37-917A-0884B6A1F0FC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862491" y="6051465"/>
                <a:ext cx="4456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7C661A8-4F89-4D9D-9B3C-6434BC3927F1}"/>
                  </a:ext>
                </a:extLst>
              </p14:cNvPr>
              <p14:cNvContentPartPr/>
              <p14:nvPr/>
            </p14:nvContentPartPr>
            <p14:xfrm>
              <a:off x="7353171" y="6043905"/>
              <a:ext cx="331920" cy="195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7C661A8-4F89-4D9D-9B3C-6434BC3927F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335531" y="6007905"/>
                <a:ext cx="3675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068040E-8FA6-440E-8C43-BF6EFC0A64E8}"/>
                  </a:ext>
                </a:extLst>
              </p14:cNvPr>
              <p14:cNvContentPartPr/>
              <p14:nvPr/>
            </p14:nvContentPartPr>
            <p14:xfrm>
              <a:off x="7671411" y="5687145"/>
              <a:ext cx="986040" cy="736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068040E-8FA6-440E-8C43-BF6EFC0A64E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653411" y="5651145"/>
                <a:ext cx="102168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DABE1C1-E95A-476A-A0E8-8C3A9D9F637B}"/>
                  </a:ext>
                </a:extLst>
              </p14:cNvPr>
              <p14:cNvContentPartPr/>
              <p14:nvPr/>
            </p14:nvContentPartPr>
            <p14:xfrm>
              <a:off x="8706051" y="5059665"/>
              <a:ext cx="826920" cy="1152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DABE1C1-E95A-476A-A0E8-8C3A9D9F637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688411" y="5023665"/>
                <a:ext cx="862560" cy="12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A580B5A-DF8D-4701-8584-A68DBBFBEA73}"/>
                  </a:ext>
                </a:extLst>
              </p14:cNvPr>
              <p14:cNvContentPartPr/>
              <p14:nvPr/>
            </p14:nvContentPartPr>
            <p14:xfrm>
              <a:off x="8926371" y="5549265"/>
              <a:ext cx="344880" cy="81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A580B5A-DF8D-4701-8584-A68DBBFBEA7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908371" y="5513625"/>
                <a:ext cx="3805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C853AB9-7ECD-4E26-AE1E-83CA36206197}"/>
                  </a:ext>
                </a:extLst>
              </p14:cNvPr>
              <p14:cNvContentPartPr/>
              <p14:nvPr/>
            </p14:nvContentPartPr>
            <p14:xfrm>
              <a:off x="9469611" y="5260545"/>
              <a:ext cx="764280" cy="659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C853AB9-7ECD-4E26-AE1E-83CA36206197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451971" y="5224905"/>
                <a:ext cx="7999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900B984-9FE5-4F58-AB6D-3325EAA1E4DA}"/>
                  </a:ext>
                </a:extLst>
              </p14:cNvPr>
              <p14:cNvContentPartPr/>
              <p14:nvPr/>
            </p14:nvContentPartPr>
            <p14:xfrm>
              <a:off x="10431531" y="5468625"/>
              <a:ext cx="502560" cy="335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900B984-9FE5-4F58-AB6D-3325EAA1E4D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413891" y="5432625"/>
                <a:ext cx="5382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8E5B3F4-828B-4FEF-B8FC-2BE5A4E69EF9}"/>
                  </a:ext>
                </a:extLst>
              </p14:cNvPr>
              <p14:cNvContentPartPr/>
              <p14:nvPr/>
            </p14:nvContentPartPr>
            <p14:xfrm>
              <a:off x="11256651" y="4979385"/>
              <a:ext cx="553680" cy="632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8E5B3F4-828B-4FEF-B8FC-2BE5A4E69EF9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1239011" y="4943745"/>
                <a:ext cx="58932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421112F-C61B-44F0-917A-F7C759F2158B}"/>
                  </a:ext>
                </a:extLst>
              </p14:cNvPr>
              <p14:cNvContentPartPr/>
              <p14:nvPr/>
            </p14:nvContentPartPr>
            <p14:xfrm>
              <a:off x="8084691" y="6590745"/>
              <a:ext cx="89640" cy="100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421112F-C61B-44F0-917A-F7C759F2158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066691" y="6554745"/>
                <a:ext cx="125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49D95E9-6F96-4F7C-BFE4-685C189FF2C7}"/>
                  </a:ext>
                </a:extLst>
              </p14:cNvPr>
              <p14:cNvContentPartPr/>
              <p14:nvPr/>
            </p14:nvContentPartPr>
            <p14:xfrm>
              <a:off x="7957611" y="6400305"/>
              <a:ext cx="360" cy="9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49D95E9-6F96-4F7C-BFE4-685C189FF2C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939611" y="636466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84B84A8-2E38-406F-8BE7-B810027404CC}"/>
                  </a:ext>
                </a:extLst>
              </p14:cNvPr>
              <p14:cNvContentPartPr/>
              <p14:nvPr/>
            </p14:nvContentPartPr>
            <p14:xfrm>
              <a:off x="8319771" y="6470865"/>
              <a:ext cx="473760" cy="1785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84B84A8-2E38-406F-8BE7-B810027404C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301771" y="6434865"/>
                <a:ext cx="509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29CB1C0-B772-46F4-AD4B-63C8DE072965}"/>
                  </a:ext>
                </a:extLst>
              </p14:cNvPr>
              <p14:cNvContentPartPr/>
              <p14:nvPr/>
            </p14:nvContentPartPr>
            <p14:xfrm>
              <a:off x="8989731" y="6253785"/>
              <a:ext cx="317880" cy="360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29CB1C0-B772-46F4-AD4B-63C8DE07296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971731" y="6218145"/>
                <a:ext cx="3535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BFB51B3-7F15-4BE5-BD85-812229A299EC}"/>
                  </a:ext>
                </a:extLst>
              </p14:cNvPr>
              <p14:cNvContentPartPr/>
              <p14:nvPr/>
            </p14:nvContentPartPr>
            <p14:xfrm>
              <a:off x="9514971" y="6015105"/>
              <a:ext cx="792720" cy="576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BFB51B3-7F15-4BE5-BD85-812229A299E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9496971" y="5979465"/>
                <a:ext cx="8283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E47D4C5-6779-490B-989C-AEF800B9AB6F}"/>
                  </a:ext>
                </a:extLst>
              </p14:cNvPr>
              <p14:cNvContentPartPr/>
              <p14:nvPr/>
            </p14:nvContentPartPr>
            <p14:xfrm>
              <a:off x="10384371" y="5829705"/>
              <a:ext cx="509040" cy="537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E47D4C5-6779-490B-989C-AEF800B9AB6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0366731" y="5793705"/>
                <a:ext cx="5446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35C3478-1515-4112-8211-EF1E35BCE6F6}"/>
                  </a:ext>
                </a:extLst>
              </p14:cNvPr>
              <p14:cNvContentPartPr/>
              <p14:nvPr/>
            </p14:nvContentPartPr>
            <p14:xfrm>
              <a:off x="10917171" y="5863185"/>
              <a:ext cx="588240" cy="438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35C3478-1515-4112-8211-EF1E35BCE6F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0899531" y="5827545"/>
                <a:ext cx="623880" cy="5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28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106840-BC45-4C97-99C4-B12EAFC6CE97}"/>
                  </a:ext>
                </a:extLst>
              </p14:cNvPr>
              <p14:cNvContentPartPr/>
              <p14:nvPr/>
            </p14:nvContentPartPr>
            <p14:xfrm>
              <a:off x="130491" y="198585"/>
              <a:ext cx="392760" cy="68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106840-BC45-4C97-99C4-B12EAFC6CE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91" y="162585"/>
                <a:ext cx="42840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43B35E-40C2-44EC-8FC5-168BBBA71936}"/>
                  </a:ext>
                </a:extLst>
              </p14:cNvPr>
              <p14:cNvContentPartPr/>
              <p14:nvPr/>
            </p14:nvContentPartPr>
            <p14:xfrm>
              <a:off x="597411" y="171585"/>
              <a:ext cx="299160" cy="84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43B35E-40C2-44EC-8FC5-168BBBA719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411" y="135945"/>
                <a:ext cx="33480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60A73-E6FD-4F24-BAB7-176249008888}"/>
                  </a:ext>
                </a:extLst>
              </p14:cNvPr>
              <p14:cNvContentPartPr/>
              <p14:nvPr/>
            </p14:nvContentPartPr>
            <p14:xfrm>
              <a:off x="1587411" y="200385"/>
              <a:ext cx="437040" cy="809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60A73-E6FD-4F24-BAB7-1762490088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9411" y="164745"/>
                <a:ext cx="472680" cy="8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2337CE-0917-4933-B9CD-AB93AED8BF37}"/>
                  </a:ext>
                </a:extLst>
              </p14:cNvPr>
              <p14:cNvContentPartPr/>
              <p14:nvPr/>
            </p14:nvContentPartPr>
            <p14:xfrm>
              <a:off x="2303451" y="345105"/>
              <a:ext cx="1061640" cy="1152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2337CE-0917-4933-B9CD-AB93AED8BF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5811" y="309105"/>
                <a:ext cx="1097280" cy="12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6B8BD4-7885-46C5-AE3B-9124B8D174CE}"/>
                  </a:ext>
                </a:extLst>
              </p14:cNvPr>
              <p14:cNvContentPartPr/>
              <p14:nvPr/>
            </p14:nvContentPartPr>
            <p14:xfrm>
              <a:off x="3500451" y="175185"/>
              <a:ext cx="992520" cy="662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6B8BD4-7885-46C5-AE3B-9124B8D17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2811" y="139545"/>
                <a:ext cx="1028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5A4E0-229A-4F3D-894F-C920EDC2E3F6}"/>
                  </a:ext>
                </a:extLst>
              </p14:cNvPr>
              <p14:cNvContentPartPr/>
              <p14:nvPr/>
            </p14:nvContentPartPr>
            <p14:xfrm>
              <a:off x="4528611" y="461385"/>
              <a:ext cx="371160" cy="482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5A4E0-229A-4F3D-894F-C920EDC2E3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0971" y="425385"/>
                <a:ext cx="4068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C60347-43C9-46BD-851C-EC182BCE251D}"/>
                  </a:ext>
                </a:extLst>
              </p14:cNvPr>
              <p14:cNvContentPartPr/>
              <p14:nvPr/>
            </p14:nvContentPartPr>
            <p14:xfrm>
              <a:off x="4897611" y="488745"/>
              <a:ext cx="310680" cy="46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C60347-43C9-46BD-851C-EC182BCE25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9611" y="452745"/>
                <a:ext cx="3463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F4589F-A4CD-4DCF-B0CF-4536429FBC02}"/>
                  </a:ext>
                </a:extLst>
              </p14:cNvPr>
              <p14:cNvContentPartPr/>
              <p14:nvPr/>
            </p14:nvContentPartPr>
            <p14:xfrm>
              <a:off x="5043411" y="678465"/>
              <a:ext cx="89640" cy="2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F4589F-A4CD-4DCF-B0CF-4536429FBC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5771" y="642825"/>
                <a:ext cx="1252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FA13F-0C65-42A4-8F81-C7A94E04F0DB}"/>
                  </a:ext>
                </a:extLst>
              </p14:cNvPr>
              <p14:cNvContentPartPr/>
              <p14:nvPr/>
            </p14:nvContentPartPr>
            <p14:xfrm>
              <a:off x="5015331" y="196785"/>
              <a:ext cx="1382760" cy="1547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FA13F-0C65-42A4-8F81-C7A94E04F0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97331" y="160785"/>
                <a:ext cx="1418400" cy="16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3D9CAE-DD4B-4C1B-811D-1CBE4BF4F257}"/>
                  </a:ext>
                </a:extLst>
              </p14:cNvPr>
              <p14:cNvContentPartPr/>
              <p14:nvPr/>
            </p14:nvContentPartPr>
            <p14:xfrm>
              <a:off x="6762411" y="437265"/>
              <a:ext cx="1522080" cy="685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3D9CAE-DD4B-4C1B-811D-1CBE4BF4F2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44771" y="401265"/>
                <a:ext cx="155772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494617-2C20-42B5-AB8A-2AABA8ACDDC7}"/>
                  </a:ext>
                </a:extLst>
              </p14:cNvPr>
              <p14:cNvContentPartPr/>
              <p14:nvPr/>
            </p14:nvContentPartPr>
            <p14:xfrm>
              <a:off x="8265411" y="434025"/>
              <a:ext cx="529200" cy="513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494617-2C20-42B5-AB8A-2AABA8ACDD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7771" y="398385"/>
                <a:ext cx="5648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1617B7-A9FC-4D59-8497-7654BE60E3B0}"/>
                  </a:ext>
                </a:extLst>
              </p14:cNvPr>
              <p14:cNvContentPartPr/>
              <p14:nvPr/>
            </p14:nvContentPartPr>
            <p14:xfrm>
              <a:off x="8355051" y="510705"/>
              <a:ext cx="1122840" cy="628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1617B7-A9FC-4D59-8497-7654BE60E3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7051" y="475065"/>
                <a:ext cx="11584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B72870-F1AA-45BD-91E0-DAC3B74FDA07}"/>
                  </a:ext>
                </a:extLst>
              </p14:cNvPr>
              <p14:cNvContentPartPr/>
              <p14:nvPr/>
            </p14:nvContentPartPr>
            <p14:xfrm>
              <a:off x="9358731" y="623745"/>
              <a:ext cx="403200" cy="344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B72870-F1AA-45BD-91E0-DAC3B74FDA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41091" y="588105"/>
                <a:ext cx="4388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F7A5A09-929A-4735-A24D-27ABBB27E26E}"/>
                  </a:ext>
                </a:extLst>
              </p14:cNvPr>
              <p14:cNvContentPartPr/>
              <p14:nvPr/>
            </p14:nvContentPartPr>
            <p14:xfrm>
              <a:off x="9851211" y="379665"/>
              <a:ext cx="242280" cy="720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F7A5A09-929A-4735-A24D-27ABBB27E2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33571" y="344025"/>
                <a:ext cx="27792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362DDD-20F4-4D70-A7D8-F0074E57B627}"/>
                  </a:ext>
                </a:extLst>
              </p14:cNvPr>
              <p14:cNvContentPartPr/>
              <p14:nvPr/>
            </p14:nvContentPartPr>
            <p14:xfrm>
              <a:off x="10519731" y="271305"/>
              <a:ext cx="111600" cy="603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362DDD-20F4-4D70-A7D8-F0074E57B6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02091" y="235665"/>
                <a:ext cx="1472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F9B6003-49C2-4569-9138-45D947C47DB5}"/>
                  </a:ext>
                </a:extLst>
              </p14:cNvPr>
              <p14:cNvContentPartPr/>
              <p14:nvPr/>
            </p14:nvContentPartPr>
            <p14:xfrm>
              <a:off x="10655811" y="153585"/>
              <a:ext cx="550800" cy="489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F9B6003-49C2-4569-9138-45D947C47D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37811" y="117945"/>
                <a:ext cx="58644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834B7D-DEB7-42EF-B65A-AEB98906C3FC}"/>
                  </a:ext>
                </a:extLst>
              </p14:cNvPr>
              <p14:cNvContentPartPr/>
              <p14:nvPr/>
            </p14:nvContentPartPr>
            <p14:xfrm>
              <a:off x="11336571" y="368505"/>
              <a:ext cx="375120" cy="283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834B7D-DEB7-42EF-B65A-AEB98906C3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18931" y="332505"/>
                <a:ext cx="410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757EC1-4718-4430-93A2-73D88DC3A74D}"/>
                  </a:ext>
                </a:extLst>
              </p14:cNvPr>
              <p14:cNvContentPartPr/>
              <p14:nvPr/>
            </p14:nvContentPartPr>
            <p14:xfrm>
              <a:off x="10448451" y="297945"/>
              <a:ext cx="605880" cy="74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757EC1-4718-4430-93A2-73D88DC3A7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30811" y="261945"/>
                <a:ext cx="641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BE33FF-11A4-4E08-92BF-BF82E3C25FAD}"/>
                  </a:ext>
                </a:extLst>
              </p14:cNvPr>
              <p14:cNvContentPartPr/>
              <p14:nvPr/>
            </p14:nvContentPartPr>
            <p14:xfrm>
              <a:off x="1158651" y="1514745"/>
              <a:ext cx="829080" cy="90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BE33FF-11A4-4E08-92BF-BF82E3C25FA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651" y="1478745"/>
                <a:ext cx="8647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A62614-0040-4522-89C1-E743ECB79235}"/>
                  </a:ext>
                </a:extLst>
              </p14:cNvPr>
              <p14:cNvContentPartPr/>
              <p14:nvPr/>
            </p14:nvContentPartPr>
            <p14:xfrm>
              <a:off x="2208771" y="1578825"/>
              <a:ext cx="1540440" cy="585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A62614-0040-4522-89C1-E743ECB7923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90771" y="1542825"/>
                <a:ext cx="15760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B4E8273-818D-4ED6-8DE1-927D56088211}"/>
                  </a:ext>
                </a:extLst>
              </p14:cNvPr>
              <p14:cNvContentPartPr/>
              <p14:nvPr/>
            </p14:nvContentPartPr>
            <p14:xfrm>
              <a:off x="3693411" y="1285065"/>
              <a:ext cx="237600" cy="664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B4E8273-818D-4ED6-8DE1-927D5608821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75411" y="1249425"/>
                <a:ext cx="27324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56790F9-C1EF-45E0-B5E4-66F58A6D475C}"/>
                  </a:ext>
                </a:extLst>
              </p14:cNvPr>
              <p14:cNvContentPartPr/>
              <p14:nvPr/>
            </p14:nvContentPartPr>
            <p14:xfrm>
              <a:off x="4191291" y="1143225"/>
              <a:ext cx="618840" cy="103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56790F9-C1EF-45E0-B5E4-66F58A6D47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73291" y="1107225"/>
                <a:ext cx="654480" cy="11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6FB154-E094-44A8-9C46-3B66DFC7B3CD}"/>
                  </a:ext>
                </a:extLst>
              </p14:cNvPr>
              <p14:cNvContentPartPr/>
              <p14:nvPr/>
            </p14:nvContentPartPr>
            <p14:xfrm>
              <a:off x="4827411" y="1538865"/>
              <a:ext cx="635760" cy="548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6FB154-E094-44A8-9C46-3B66DFC7B3C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09411" y="1502865"/>
                <a:ext cx="67140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418D2F5-D99D-4911-A161-20777FFBE491}"/>
                  </a:ext>
                </a:extLst>
              </p14:cNvPr>
              <p14:cNvContentPartPr/>
              <p14:nvPr/>
            </p14:nvContentPartPr>
            <p14:xfrm>
              <a:off x="5621211" y="1407105"/>
              <a:ext cx="858600" cy="489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418D2F5-D99D-4911-A161-20777FFBE4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03211" y="1371465"/>
                <a:ext cx="89424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DCDE09C-0A3E-45E9-B888-B67FF40B75B6}"/>
                  </a:ext>
                </a:extLst>
              </p14:cNvPr>
              <p14:cNvContentPartPr/>
              <p14:nvPr/>
            </p14:nvContentPartPr>
            <p14:xfrm>
              <a:off x="6581331" y="1218825"/>
              <a:ext cx="782280" cy="651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DCDE09C-0A3E-45E9-B888-B67FF40B75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63691" y="1182825"/>
                <a:ext cx="81792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F3304F7-5D6C-48FF-BDEF-63B301ED6C0D}"/>
                  </a:ext>
                </a:extLst>
              </p14:cNvPr>
              <p14:cNvContentPartPr/>
              <p14:nvPr/>
            </p14:nvContentPartPr>
            <p14:xfrm>
              <a:off x="7549011" y="1326105"/>
              <a:ext cx="93240" cy="687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F3304F7-5D6C-48FF-BDEF-63B301ED6C0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31371" y="1290105"/>
                <a:ext cx="12888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69CD0AA-25C6-4780-A362-418F2EB7D6E0}"/>
                  </a:ext>
                </a:extLst>
              </p14:cNvPr>
              <p14:cNvContentPartPr/>
              <p14:nvPr/>
            </p14:nvContentPartPr>
            <p14:xfrm>
              <a:off x="7794891" y="1256265"/>
              <a:ext cx="563760" cy="570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69CD0AA-25C6-4780-A362-418F2EB7D6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76891" y="1220625"/>
                <a:ext cx="59940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69C496F-0270-49D6-9A79-6FFE6D9977CB}"/>
                  </a:ext>
                </a:extLst>
              </p14:cNvPr>
              <p14:cNvContentPartPr/>
              <p14:nvPr/>
            </p14:nvContentPartPr>
            <p14:xfrm>
              <a:off x="8445771" y="1464705"/>
              <a:ext cx="875880" cy="370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69C496F-0270-49D6-9A79-6FFE6D9977C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27771" y="1428705"/>
                <a:ext cx="9115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194145C-066E-4A54-B514-490F4E4FB1A2}"/>
                  </a:ext>
                </a:extLst>
              </p14:cNvPr>
              <p14:cNvContentPartPr/>
              <p14:nvPr/>
            </p14:nvContentPartPr>
            <p14:xfrm>
              <a:off x="9288531" y="1421145"/>
              <a:ext cx="200520" cy="649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194145C-066E-4A54-B514-490F4E4FB1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70891" y="1385145"/>
                <a:ext cx="23616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77381E-450E-4F2F-8169-570C645D7DCA}"/>
                  </a:ext>
                </a:extLst>
              </p14:cNvPr>
              <p14:cNvContentPartPr/>
              <p14:nvPr/>
            </p14:nvContentPartPr>
            <p14:xfrm>
              <a:off x="9848331" y="1187505"/>
              <a:ext cx="876960" cy="559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77381E-450E-4F2F-8169-570C645D7D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30691" y="1151865"/>
                <a:ext cx="9126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A9959B-52DB-4ED2-8566-B7F5592E4B7B}"/>
                  </a:ext>
                </a:extLst>
              </p14:cNvPr>
              <p14:cNvContentPartPr/>
              <p14:nvPr/>
            </p14:nvContentPartPr>
            <p14:xfrm>
              <a:off x="10836531" y="1094265"/>
              <a:ext cx="530640" cy="538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A9959B-52DB-4ED2-8566-B7F5592E4B7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18891" y="1058625"/>
                <a:ext cx="5662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879D6C-199C-441F-A828-EBB28596E1D6}"/>
                  </a:ext>
                </a:extLst>
              </p14:cNvPr>
              <p14:cNvContentPartPr/>
              <p14:nvPr/>
            </p14:nvContentPartPr>
            <p14:xfrm>
              <a:off x="11364291" y="1170585"/>
              <a:ext cx="276840" cy="378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879D6C-199C-441F-A828-EBB28596E1D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46291" y="1134945"/>
                <a:ext cx="312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6B12DB7-296D-48A2-AB75-A91B2851765F}"/>
                  </a:ext>
                </a:extLst>
              </p14:cNvPr>
              <p14:cNvContentPartPr/>
              <p14:nvPr/>
            </p14:nvContentPartPr>
            <p14:xfrm>
              <a:off x="11788011" y="1022625"/>
              <a:ext cx="95040" cy="493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6B12DB7-296D-48A2-AB75-A91B2851765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770371" y="986985"/>
                <a:ext cx="13068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D49A2F-0E5C-4895-BAA7-B8476FB4EC7C}"/>
                  </a:ext>
                </a:extLst>
              </p14:cNvPr>
              <p14:cNvContentPartPr/>
              <p14:nvPr/>
            </p14:nvContentPartPr>
            <p14:xfrm>
              <a:off x="11914011" y="895905"/>
              <a:ext cx="109080" cy="524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D49A2F-0E5C-4895-BAA7-B8476FB4EC7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896011" y="859905"/>
                <a:ext cx="14472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CD1998A-7463-4E5D-B283-CB89A79AB06D}"/>
                  </a:ext>
                </a:extLst>
              </p14:cNvPr>
              <p14:cNvContentPartPr/>
              <p14:nvPr/>
            </p14:nvContentPartPr>
            <p14:xfrm>
              <a:off x="1813851" y="2651265"/>
              <a:ext cx="1646640" cy="1024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CD1998A-7463-4E5D-B283-CB89A79AB06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95851" y="2615265"/>
                <a:ext cx="168228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41DCDB-DEE2-4971-9459-3C07A6DB5EDC}"/>
                  </a:ext>
                </a:extLst>
              </p14:cNvPr>
              <p14:cNvContentPartPr/>
              <p14:nvPr/>
            </p14:nvContentPartPr>
            <p14:xfrm>
              <a:off x="3854331" y="2611665"/>
              <a:ext cx="642600" cy="607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41DCDB-DEE2-4971-9459-3C07A6DB5ED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36691" y="2575665"/>
                <a:ext cx="67824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2CB80C-0216-41C6-8233-7AE75EEA6DCF}"/>
                  </a:ext>
                </a:extLst>
              </p14:cNvPr>
              <p14:cNvContentPartPr/>
              <p14:nvPr/>
            </p14:nvContentPartPr>
            <p14:xfrm>
              <a:off x="4406571" y="2670345"/>
              <a:ext cx="541080" cy="364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2CB80C-0216-41C6-8233-7AE75EEA6D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88571" y="2634345"/>
                <a:ext cx="5767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C7ACF7-D8E3-4416-94B6-EB95F51043E3}"/>
                  </a:ext>
                </a:extLst>
              </p14:cNvPr>
              <p14:cNvContentPartPr/>
              <p14:nvPr/>
            </p14:nvContentPartPr>
            <p14:xfrm>
              <a:off x="5038371" y="2625345"/>
              <a:ext cx="523080" cy="406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C7ACF7-D8E3-4416-94B6-EB95F51043E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20371" y="2589345"/>
                <a:ext cx="5587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8073132-2A5A-4D76-9FEE-4DB563303156}"/>
                  </a:ext>
                </a:extLst>
              </p14:cNvPr>
              <p14:cNvContentPartPr/>
              <p14:nvPr/>
            </p14:nvContentPartPr>
            <p14:xfrm>
              <a:off x="5730291" y="1703025"/>
              <a:ext cx="470880" cy="897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8073132-2A5A-4D76-9FEE-4DB5633031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2291" y="1667385"/>
                <a:ext cx="50652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BA1026-0DAD-467E-B28B-5E42CAF5E2FF}"/>
                  </a:ext>
                </a:extLst>
              </p14:cNvPr>
              <p14:cNvContentPartPr/>
              <p14:nvPr/>
            </p14:nvContentPartPr>
            <p14:xfrm>
              <a:off x="5848011" y="2217105"/>
              <a:ext cx="324720" cy="3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BA1026-0DAD-467E-B28B-5E42CAF5E2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30371" y="2181105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CC723DE-491D-4B55-B9D5-300FE004DCAB}"/>
                  </a:ext>
                </a:extLst>
              </p14:cNvPr>
              <p14:cNvContentPartPr/>
              <p14:nvPr/>
            </p14:nvContentPartPr>
            <p14:xfrm>
              <a:off x="6318891" y="2471265"/>
              <a:ext cx="20160" cy="67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CC723DE-491D-4B55-B9D5-300FE004DCA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01251" y="2435265"/>
                <a:ext cx="55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CEA40F6-F844-4772-B2FD-7251BCA26856}"/>
                  </a:ext>
                </a:extLst>
              </p14:cNvPr>
              <p14:cNvContentPartPr/>
              <p14:nvPr/>
            </p14:nvContentPartPr>
            <p14:xfrm>
              <a:off x="6219171" y="2150865"/>
              <a:ext cx="360" cy="13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CEA40F6-F844-4772-B2FD-7251BCA268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01531" y="2114865"/>
                <a:ext cx="360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6677370-CA19-4D16-802F-758A15CF00D9}"/>
                  </a:ext>
                </a:extLst>
              </p14:cNvPr>
              <p14:cNvContentPartPr/>
              <p14:nvPr/>
            </p14:nvContentPartPr>
            <p14:xfrm>
              <a:off x="6328251" y="2229345"/>
              <a:ext cx="298080" cy="320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6677370-CA19-4D16-802F-758A15CF00D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10251" y="2193705"/>
                <a:ext cx="3337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E39A09D-FACB-4709-8D44-A896D465BB49}"/>
                  </a:ext>
                </a:extLst>
              </p14:cNvPr>
              <p14:cNvContentPartPr/>
              <p14:nvPr/>
            </p14:nvContentPartPr>
            <p14:xfrm>
              <a:off x="6708411" y="2078505"/>
              <a:ext cx="298800" cy="276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E39A09D-FACB-4709-8D44-A896D465BB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90411" y="2042865"/>
                <a:ext cx="3344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1F8F69B-568B-4F96-8F64-3E186F583522}"/>
                  </a:ext>
                </a:extLst>
              </p14:cNvPr>
              <p14:cNvContentPartPr/>
              <p14:nvPr/>
            </p14:nvContentPartPr>
            <p14:xfrm>
              <a:off x="6807771" y="1864665"/>
              <a:ext cx="375840" cy="989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1F8F69B-568B-4F96-8F64-3E186F5835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90131" y="1828665"/>
                <a:ext cx="411480" cy="10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8E9A270-286A-47D7-A835-0714596506AE}"/>
                  </a:ext>
                </a:extLst>
              </p14:cNvPr>
              <p14:cNvContentPartPr/>
              <p14:nvPr/>
            </p14:nvContentPartPr>
            <p14:xfrm>
              <a:off x="242091" y="4852665"/>
              <a:ext cx="714960" cy="972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8E9A270-286A-47D7-A835-0714596506A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24451" y="4817025"/>
                <a:ext cx="75060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204DA84-4024-4BD1-946A-528DDF738572}"/>
                  </a:ext>
                </a:extLst>
              </p14:cNvPr>
              <p14:cNvContentPartPr/>
              <p14:nvPr/>
            </p14:nvContentPartPr>
            <p14:xfrm>
              <a:off x="859851" y="4699305"/>
              <a:ext cx="450360" cy="594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204DA84-4024-4BD1-946A-528DDF73857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1851" y="4663665"/>
                <a:ext cx="48600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54AFEA0-D199-4C12-8DD0-0B47E8A49224}"/>
                  </a:ext>
                </a:extLst>
              </p14:cNvPr>
              <p14:cNvContentPartPr/>
              <p14:nvPr/>
            </p14:nvContentPartPr>
            <p14:xfrm>
              <a:off x="1612611" y="4356225"/>
              <a:ext cx="972000" cy="1083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54AFEA0-D199-4C12-8DD0-0B47E8A4922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94971" y="4320225"/>
                <a:ext cx="100764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E2301E9-AB71-43E8-A61C-A708C1B2FDA5}"/>
                  </a:ext>
                </a:extLst>
              </p14:cNvPr>
              <p14:cNvContentPartPr/>
              <p14:nvPr/>
            </p14:nvContentPartPr>
            <p14:xfrm>
              <a:off x="2544291" y="4294665"/>
              <a:ext cx="763920" cy="415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E2301E9-AB71-43E8-A61C-A708C1B2FDA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26291" y="4258665"/>
                <a:ext cx="7995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74FB634-EC46-44A7-885E-2BA928D5AD4C}"/>
                  </a:ext>
                </a:extLst>
              </p14:cNvPr>
              <p14:cNvContentPartPr/>
              <p14:nvPr/>
            </p14:nvContentPartPr>
            <p14:xfrm>
              <a:off x="3376971" y="3965265"/>
              <a:ext cx="789480" cy="586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74FB634-EC46-44A7-885E-2BA928D5AD4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59331" y="3929625"/>
                <a:ext cx="82512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F6455ED-2D72-4725-91A0-90EAD687AAA2}"/>
                  </a:ext>
                </a:extLst>
              </p14:cNvPr>
              <p14:cNvContentPartPr/>
              <p14:nvPr/>
            </p14:nvContentPartPr>
            <p14:xfrm>
              <a:off x="3711411" y="4028265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F6455ED-2D72-4725-91A0-90EAD687AAA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93771" y="39926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EE6F41F-ACC9-43C5-B2E5-7D546100247E}"/>
                  </a:ext>
                </a:extLst>
              </p14:cNvPr>
              <p14:cNvContentPartPr/>
              <p14:nvPr/>
            </p14:nvContentPartPr>
            <p14:xfrm>
              <a:off x="4145931" y="4090545"/>
              <a:ext cx="587160" cy="355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EE6F41F-ACC9-43C5-B2E5-7D546100247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28291" y="4054905"/>
                <a:ext cx="622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5826BB-FD22-440D-B30A-D10F3F7F6528}"/>
                  </a:ext>
                </a:extLst>
              </p14:cNvPr>
              <p14:cNvContentPartPr/>
              <p14:nvPr/>
            </p14:nvContentPartPr>
            <p14:xfrm>
              <a:off x="4608171" y="3702825"/>
              <a:ext cx="226080" cy="386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5826BB-FD22-440D-B30A-D10F3F7F652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90171" y="3666825"/>
                <a:ext cx="2617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69D5A52-9DC1-4AA0-9828-2C358B9BC5C1}"/>
                  </a:ext>
                </a:extLst>
              </p14:cNvPr>
              <p14:cNvContentPartPr/>
              <p14:nvPr/>
            </p14:nvContentPartPr>
            <p14:xfrm>
              <a:off x="4668651" y="3620745"/>
              <a:ext cx="389160" cy="385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69D5A52-9DC1-4AA0-9828-2C358B9BC5C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51011" y="3585105"/>
                <a:ext cx="4248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81DF42F-5486-4B17-91F7-5C72B948A2CB}"/>
                  </a:ext>
                </a:extLst>
              </p14:cNvPr>
              <p14:cNvContentPartPr/>
              <p14:nvPr/>
            </p14:nvContentPartPr>
            <p14:xfrm>
              <a:off x="5377491" y="3395025"/>
              <a:ext cx="1143000" cy="471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81DF42F-5486-4B17-91F7-5C72B948A2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59851" y="3359025"/>
                <a:ext cx="11786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210592-497E-4404-91F6-CCB625552215}"/>
                  </a:ext>
                </a:extLst>
              </p14:cNvPr>
              <p14:cNvContentPartPr/>
              <p14:nvPr/>
            </p14:nvContentPartPr>
            <p14:xfrm>
              <a:off x="6672051" y="2952585"/>
              <a:ext cx="1005480" cy="698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210592-497E-4404-91F6-CCB62555221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54051" y="2916585"/>
                <a:ext cx="104112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278F2C1-97E1-4A91-9D86-6248B4981B71}"/>
                  </a:ext>
                </a:extLst>
              </p14:cNvPr>
              <p14:cNvContentPartPr/>
              <p14:nvPr/>
            </p14:nvContentPartPr>
            <p14:xfrm>
              <a:off x="8029971" y="2802825"/>
              <a:ext cx="1135440" cy="614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278F2C1-97E1-4A91-9D86-6248B4981B7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12331" y="2766825"/>
                <a:ext cx="117108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156BA8D-3AE2-4100-A34C-CA83E1614493}"/>
                  </a:ext>
                </a:extLst>
              </p14:cNvPr>
              <p14:cNvContentPartPr/>
              <p14:nvPr/>
            </p14:nvContentPartPr>
            <p14:xfrm>
              <a:off x="9140571" y="2744145"/>
              <a:ext cx="649440" cy="444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156BA8D-3AE2-4100-A34C-CA83E161449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22571" y="2708145"/>
                <a:ext cx="685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C850A6E-DA5C-4552-9B90-0A7AA53BFB65}"/>
                  </a:ext>
                </a:extLst>
              </p14:cNvPr>
              <p14:cNvContentPartPr/>
              <p14:nvPr/>
            </p14:nvContentPartPr>
            <p14:xfrm>
              <a:off x="9732051" y="2398905"/>
              <a:ext cx="968400" cy="763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C850A6E-DA5C-4552-9B90-0A7AA53BFB6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14411" y="2363265"/>
                <a:ext cx="100404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A4047D2-CA71-4BF9-86F9-F49317416307}"/>
                  </a:ext>
                </a:extLst>
              </p14:cNvPr>
              <p14:cNvContentPartPr/>
              <p14:nvPr/>
            </p14:nvContentPartPr>
            <p14:xfrm>
              <a:off x="10742931" y="2124225"/>
              <a:ext cx="793800" cy="650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A4047D2-CA71-4BF9-86F9-F4931741630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724931" y="2088225"/>
                <a:ext cx="82944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113BCEC-8EAC-4BC1-A305-993BA2463F82}"/>
                  </a:ext>
                </a:extLst>
              </p14:cNvPr>
              <p14:cNvContentPartPr/>
              <p14:nvPr/>
            </p14:nvContentPartPr>
            <p14:xfrm>
              <a:off x="2975571" y="5395545"/>
              <a:ext cx="954000" cy="827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113BCEC-8EAC-4BC1-A305-993BA2463F8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57571" y="5359545"/>
                <a:ext cx="98964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EF4C5AB-AC39-4927-BB30-F6651B6B0936}"/>
                  </a:ext>
                </a:extLst>
              </p14:cNvPr>
              <p14:cNvContentPartPr/>
              <p14:nvPr/>
            </p14:nvContentPartPr>
            <p14:xfrm>
              <a:off x="4082931" y="5344065"/>
              <a:ext cx="492840" cy="657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EF4C5AB-AC39-4927-BB30-F6651B6B093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64931" y="5308425"/>
                <a:ext cx="52848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4356763-9500-46B3-B9FC-AA24CCABA89F}"/>
                  </a:ext>
                </a:extLst>
              </p14:cNvPr>
              <p14:cNvContentPartPr/>
              <p14:nvPr/>
            </p14:nvContentPartPr>
            <p14:xfrm>
              <a:off x="3892491" y="5314185"/>
              <a:ext cx="507240" cy="60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4356763-9500-46B3-B9FC-AA24CCABA89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74851" y="5278185"/>
                <a:ext cx="5428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14B4A62-A71B-4562-BCE8-C147E3E8E8BF}"/>
                  </a:ext>
                </a:extLst>
              </p14:cNvPr>
              <p14:cNvContentPartPr/>
              <p14:nvPr/>
            </p14:nvContentPartPr>
            <p14:xfrm>
              <a:off x="4710771" y="5229585"/>
              <a:ext cx="631800" cy="690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14B4A62-A71B-4562-BCE8-C147E3E8E8B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693131" y="5193585"/>
                <a:ext cx="66744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77C9F0F-EC9D-4ED0-B39F-124443434B0C}"/>
                  </a:ext>
                </a:extLst>
              </p14:cNvPr>
              <p14:cNvContentPartPr/>
              <p14:nvPr/>
            </p14:nvContentPartPr>
            <p14:xfrm>
              <a:off x="4689531" y="5442345"/>
              <a:ext cx="459000" cy="225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77C9F0F-EC9D-4ED0-B39F-124443434B0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71531" y="5406345"/>
                <a:ext cx="4946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A7C0A02-D6DE-4411-A486-EF134649DABC}"/>
                  </a:ext>
                </a:extLst>
              </p14:cNvPr>
              <p14:cNvContentPartPr/>
              <p14:nvPr/>
            </p14:nvContentPartPr>
            <p14:xfrm>
              <a:off x="5382171" y="5172705"/>
              <a:ext cx="267840" cy="245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A7C0A02-D6DE-4411-A486-EF134649DAB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64171" y="5137065"/>
                <a:ext cx="303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0D4E60B-7C77-4C0C-A4C7-C7E09EB3891F}"/>
                  </a:ext>
                </a:extLst>
              </p14:cNvPr>
              <p14:cNvContentPartPr/>
              <p14:nvPr/>
            </p14:nvContentPartPr>
            <p14:xfrm>
              <a:off x="4807251" y="4770225"/>
              <a:ext cx="872640" cy="362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0D4E60B-7C77-4C0C-A4C7-C7E09EB3891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89251" y="4734585"/>
                <a:ext cx="9082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8720889-5829-421F-83FF-EC1BB3DCFC64}"/>
                  </a:ext>
                </a:extLst>
              </p14:cNvPr>
              <p14:cNvContentPartPr/>
              <p14:nvPr/>
            </p14:nvContentPartPr>
            <p14:xfrm>
              <a:off x="5656851" y="4898745"/>
              <a:ext cx="607680" cy="344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8720889-5829-421F-83FF-EC1BB3DCFC6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38851" y="4862745"/>
                <a:ext cx="6433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4EDBAB9-6068-4D88-AF4A-1B39360EF9A0}"/>
                  </a:ext>
                </a:extLst>
              </p14:cNvPr>
              <p14:cNvContentPartPr/>
              <p14:nvPr/>
            </p14:nvContentPartPr>
            <p14:xfrm>
              <a:off x="6307011" y="4886865"/>
              <a:ext cx="411840" cy="221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4EDBAB9-6068-4D88-AF4A-1B39360EF9A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89371" y="4850865"/>
                <a:ext cx="4474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57DAA6E-E92F-4FFA-A590-F50905DA8AE8}"/>
                  </a:ext>
                </a:extLst>
              </p14:cNvPr>
              <p14:cNvContentPartPr/>
              <p14:nvPr/>
            </p14:nvContentPartPr>
            <p14:xfrm>
              <a:off x="6536331" y="4376385"/>
              <a:ext cx="1373760" cy="678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57DAA6E-E92F-4FFA-A590-F50905DA8AE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518331" y="4340385"/>
                <a:ext cx="14094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735FFC6-9824-41FF-BB6F-0DBA4FF7BFB9}"/>
                  </a:ext>
                </a:extLst>
              </p14:cNvPr>
              <p14:cNvContentPartPr/>
              <p14:nvPr/>
            </p14:nvContentPartPr>
            <p14:xfrm>
              <a:off x="7948251" y="4004505"/>
              <a:ext cx="1257480" cy="663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735FFC6-9824-41FF-BB6F-0DBA4FF7BFB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930251" y="3968865"/>
                <a:ext cx="129312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36965BF-5E30-41B6-BADA-D4AD8AEE8677}"/>
                  </a:ext>
                </a:extLst>
              </p14:cNvPr>
              <p14:cNvContentPartPr/>
              <p14:nvPr/>
            </p14:nvContentPartPr>
            <p14:xfrm>
              <a:off x="9436851" y="3667905"/>
              <a:ext cx="651600" cy="950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36965BF-5E30-41B6-BADA-D4AD8AEE867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419211" y="3632265"/>
                <a:ext cx="68724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A685A26-D465-40AF-B74D-13C0208AD21A}"/>
                  </a:ext>
                </a:extLst>
              </p14:cNvPr>
              <p14:cNvContentPartPr/>
              <p14:nvPr/>
            </p14:nvContentPartPr>
            <p14:xfrm>
              <a:off x="10101771" y="3494385"/>
              <a:ext cx="595080" cy="961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A685A26-D465-40AF-B74D-13C0208AD21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084131" y="3458385"/>
                <a:ext cx="63072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E454A97-8F35-4DF1-8075-76F2F2D53D17}"/>
                  </a:ext>
                </a:extLst>
              </p14:cNvPr>
              <p14:cNvContentPartPr/>
              <p14:nvPr/>
            </p14:nvContentPartPr>
            <p14:xfrm>
              <a:off x="10686051" y="3575745"/>
              <a:ext cx="331560" cy="722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E454A97-8F35-4DF1-8075-76F2F2D53D1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68411" y="3539745"/>
                <a:ext cx="36720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137C29B-8FCD-4778-9A00-17CF708E4B9D}"/>
                  </a:ext>
                </a:extLst>
              </p14:cNvPr>
              <p14:cNvContentPartPr/>
              <p14:nvPr/>
            </p14:nvContentPartPr>
            <p14:xfrm>
              <a:off x="11154771" y="3476025"/>
              <a:ext cx="781200" cy="574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137C29B-8FCD-4778-9A00-17CF708E4B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137131" y="3440385"/>
                <a:ext cx="816840" cy="64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4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Lecture No: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10</dc:title>
  <dc:creator>Wazir laghari</dc:creator>
  <cp:lastModifiedBy>Wazir laghari</cp:lastModifiedBy>
  <cp:revision>6</cp:revision>
  <dcterms:created xsi:type="dcterms:W3CDTF">2020-12-19T02:10:53Z</dcterms:created>
  <dcterms:modified xsi:type="dcterms:W3CDTF">2020-12-19T03:14:16Z</dcterms:modified>
</cp:coreProperties>
</file>